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5"/>
    <p:restoredTop sz="94470"/>
  </p:normalViewPr>
  <p:slideViewPr>
    <p:cSldViewPr snapToGrid="0">
      <p:cViewPr>
        <p:scale>
          <a:sx n="100" d="100"/>
          <a:sy n="100" d="100"/>
        </p:scale>
        <p:origin x="176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0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4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8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4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25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6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10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3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8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46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21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E4780-DFCF-614C-A1AB-135B68AA82DF}" type="datetimeFigureOut">
              <a:rPr kumimoji="1" lang="ja-JP" altLang="en-US" smtClean="0"/>
              <a:t>2025/12/31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A0C1E-C7B7-3549-9127-9E4539AE2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楓 - CanCam.jp（キャンキャン）" hidden="1">
            <a:extLst>
              <a:ext uri="{FF2B5EF4-FFF2-40B4-BE49-F238E27FC236}">
                <a16:creationId xmlns:a16="http://schemas.microsoft.com/office/drawing/2014/main" id="{10BB0B6A-68D3-75EA-57A6-CAE91070A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9"/>
          <a:stretch/>
        </p:blipFill>
        <p:spPr bwMode="auto">
          <a:xfrm>
            <a:off x="533400" y="0"/>
            <a:ext cx="85344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EB1F4611-EF75-4F51-8CB9-E33B042D83D3}"/>
              </a:ext>
            </a:extLst>
          </p:cNvPr>
          <p:cNvSpPr/>
          <p:nvPr/>
        </p:nvSpPr>
        <p:spPr>
          <a:xfrm>
            <a:off x="3934852" y="5215591"/>
            <a:ext cx="1251637" cy="274718"/>
          </a:xfrm>
          <a:custGeom>
            <a:avLst/>
            <a:gdLst>
              <a:gd name="connsiteX0" fmla="*/ 9467 w 1251637"/>
              <a:gd name="connsiteY0" fmla="*/ 127450 h 274718"/>
              <a:gd name="connsiteX1" fmla="*/ 427921 w 1251637"/>
              <a:gd name="connsiteY1" fmla="*/ 170070 h 274718"/>
              <a:gd name="connsiteX2" fmla="*/ 389175 w 1251637"/>
              <a:gd name="connsiteY2" fmla="*/ 166195 h 274718"/>
              <a:gd name="connsiteX3" fmla="*/ 641023 w 1251637"/>
              <a:gd name="connsiteY3" fmla="*/ 150697 h 274718"/>
              <a:gd name="connsiteX4" fmla="*/ 613901 w 1251637"/>
              <a:gd name="connsiteY4" fmla="*/ 162321 h 274718"/>
              <a:gd name="connsiteX5" fmla="*/ 888995 w 1251637"/>
              <a:gd name="connsiteY5" fmla="*/ 84829 h 274718"/>
              <a:gd name="connsiteX6" fmla="*/ 861873 w 1251637"/>
              <a:gd name="connsiteY6" fmla="*/ 96453 h 274718"/>
              <a:gd name="connsiteX7" fmla="*/ 1059477 w 1251637"/>
              <a:gd name="connsiteY7" fmla="*/ 11212 h 274718"/>
              <a:gd name="connsiteX8" fmla="*/ 1245456 w 1251637"/>
              <a:gd name="connsiteY8" fmla="*/ 3463 h 274718"/>
              <a:gd name="connsiteX9" fmla="*/ 1195087 w 1251637"/>
              <a:gd name="connsiteY9" fmla="*/ 3463 h 274718"/>
              <a:gd name="connsiteX10" fmla="*/ 1074975 w 1251637"/>
              <a:gd name="connsiteY10" fmla="*/ 46084 h 274718"/>
              <a:gd name="connsiteX11" fmla="*/ 1051728 w 1251637"/>
              <a:gd name="connsiteY11" fmla="*/ 80955 h 274718"/>
              <a:gd name="connsiteX12" fmla="*/ 1051728 w 1251637"/>
              <a:gd name="connsiteY12" fmla="*/ 46084 h 274718"/>
              <a:gd name="connsiteX13" fmla="*/ 532534 w 1251637"/>
              <a:gd name="connsiteY13" fmla="*/ 189443 h 274718"/>
              <a:gd name="connsiteX14" fmla="*/ 226443 w 1251637"/>
              <a:gd name="connsiteY14" fmla="*/ 185568 h 274718"/>
              <a:gd name="connsiteX15" fmla="*/ 156701 w 1251637"/>
              <a:gd name="connsiteY15" fmla="*/ 185568 h 274718"/>
              <a:gd name="connsiteX16" fmla="*/ 199321 w 1251637"/>
              <a:gd name="connsiteY16" fmla="*/ 220440 h 274718"/>
              <a:gd name="connsiteX17" fmla="*/ 226443 w 1251637"/>
              <a:gd name="connsiteY17" fmla="*/ 274684 h 274718"/>
              <a:gd name="connsiteX18" fmla="*/ 199321 w 1251637"/>
              <a:gd name="connsiteY18" fmla="*/ 228189 h 274718"/>
              <a:gd name="connsiteX19" fmla="*/ 106331 w 1251637"/>
              <a:gd name="connsiteY19" fmla="*/ 197192 h 274718"/>
              <a:gd name="connsiteX20" fmla="*/ 133453 w 1251637"/>
              <a:gd name="connsiteY20" fmla="*/ 201067 h 274718"/>
              <a:gd name="connsiteX21" fmla="*/ 9467 w 1251637"/>
              <a:gd name="connsiteY21" fmla="*/ 127450 h 2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1637" h="274718">
                <a:moveTo>
                  <a:pt x="9467" y="127450"/>
                </a:moveTo>
                <a:lnTo>
                  <a:pt x="427921" y="170070"/>
                </a:lnTo>
                <a:cubicBezTo>
                  <a:pt x="491206" y="176528"/>
                  <a:pt x="353658" y="169424"/>
                  <a:pt x="389175" y="166195"/>
                </a:cubicBezTo>
                <a:cubicBezTo>
                  <a:pt x="424692" y="162966"/>
                  <a:pt x="603569" y="151343"/>
                  <a:pt x="641023" y="150697"/>
                </a:cubicBezTo>
                <a:cubicBezTo>
                  <a:pt x="678477" y="150051"/>
                  <a:pt x="572572" y="173299"/>
                  <a:pt x="613901" y="162321"/>
                </a:cubicBezTo>
                <a:cubicBezTo>
                  <a:pt x="655230" y="151343"/>
                  <a:pt x="847666" y="95807"/>
                  <a:pt x="888995" y="84829"/>
                </a:cubicBezTo>
                <a:cubicBezTo>
                  <a:pt x="930324" y="73851"/>
                  <a:pt x="861873" y="96453"/>
                  <a:pt x="861873" y="96453"/>
                </a:cubicBezTo>
                <a:cubicBezTo>
                  <a:pt x="890287" y="84184"/>
                  <a:pt x="995547" y="26710"/>
                  <a:pt x="1059477" y="11212"/>
                </a:cubicBezTo>
                <a:cubicBezTo>
                  <a:pt x="1123408" y="-4286"/>
                  <a:pt x="1222854" y="4754"/>
                  <a:pt x="1245456" y="3463"/>
                </a:cubicBezTo>
                <a:cubicBezTo>
                  <a:pt x="1268058" y="2172"/>
                  <a:pt x="1223500" y="-3640"/>
                  <a:pt x="1195087" y="3463"/>
                </a:cubicBezTo>
                <a:cubicBezTo>
                  <a:pt x="1166674" y="10566"/>
                  <a:pt x="1098868" y="33169"/>
                  <a:pt x="1074975" y="46084"/>
                </a:cubicBezTo>
                <a:cubicBezTo>
                  <a:pt x="1051082" y="58999"/>
                  <a:pt x="1055602" y="80955"/>
                  <a:pt x="1051728" y="80955"/>
                </a:cubicBezTo>
                <a:cubicBezTo>
                  <a:pt x="1047854" y="80955"/>
                  <a:pt x="1138260" y="28003"/>
                  <a:pt x="1051728" y="46084"/>
                </a:cubicBezTo>
                <a:cubicBezTo>
                  <a:pt x="965196" y="64165"/>
                  <a:pt x="670081" y="166196"/>
                  <a:pt x="532534" y="189443"/>
                </a:cubicBezTo>
                <a:cubicBezTo>
                  <a:pt x="394987" y="212690"/>
                  <a:pt x="289082" y="186214"/>
                  <a:pt x="226443" y="185568"/>
                </a:cubicBezTo>
                <a:cubicBezTo>
                  <a:pt x="163804" y="184922"/>
                  <a:pt x="161221" y="179756"/>
                  <a:pt x="156701" y="185568"/>
                </a:cubicBezTo>
                <a:cubicBezTo>
                  <a:pt x="152181" y="191380"/>
                  <a:pt x="187697" y="205587"/>
                  <a:pt x="199321" y="220440"/>
                </a:cubicBezTo>
                <a:cubicBezTo>
                  <a:pt x="210945" y="235293"/>
                  <a:pt x="226443" y="273393"/>
                  <a:pt x="226443" y="274684"/>
                </a:cubicBezTo>
                <a:cubicBezTo>
                  <a:pt x="226443" y="275975"/>
                  <a:pt x="219340" y="241104"/>
                  <a:pt x="199321" y="228189"/>
                </a:cubicBezTo>
                <a:cubicBezTo>
                  <a:pt x="179302" y="215274"/>
                  <a:pt x="117309" y="201712"/>
                  <a:pt x="106331" y="197192"/>
                </a:cubicBezTo>
                <a:cubicBezTo>
                  <a:pt x="95353" y="192672"/>
                  <a:pt x="149597" y="210754"/>
                  <a:pt x="133453" y="201067"/>
                </a:cubicBezTo>
                <a:cubicBezTo>
                  <a:pt x="117309" y="191381"/>
                  <a:pt x="-39611" y="132616"/>
                  <a:pt x="9467" y="12745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E2A5DBD2-3120-9F0B-7B78-749DE2A389B6}"/>
              </a:ext>
            </a:extLst>
          </p:cNvPr>
          <p:cNvSpPr/>
          <p:nvPr/>
        </p:nvSpPr>
        <p:spPr>
          <a:xfrm>
            <a:off x="2689149" y="6468468"/>
            <a:ext cx="380321" cy="274807"/>
          </a:xfrm>
          <a:custGeom>
            <a:avLst/>
            <a:gdLst>
              <a:gd name="connsiteX0" fmla="*/ 351506 w 380321"/>
              <a:gd name="connsiteY0" fmla="*/ 3942 h 274807"/>
              <a:gd name="connsiteX1" fmla="*/ 9984 w 380321"/>
              <a:gd name="connsiteY1" fmla="*/ 262838 h 274807"/>
              <a:gd name="connsiteX2" fmla="*/ 98118 w 380321"/>
              <a:gd name="connsiteY2" fmla="*/ 235296 h 274807"/>
              <a:gd name="connsiteX3" fmla="*/ 169728 w 380321"/>
              <a:gd name="connsiteY3" fmla="*/ 268346 h 274807"/>
              <a:gd name="connsiteX4" fmla="*/ 373540 w 380321"/>
              <a:gd name="connsiteY4" fmla="*/ 97585 h 274807"/>
              <a:gd name="connsiteX5" fmla="*/ 334981 w 380321"/>
              <a:gd name="connsiteY5" fmla="*/ 103093 h 274807"/>
              <a:gd name="connsiteX6" fmla="*/ 351506 w 380321"/>
              <a:gd name="connsiteY6" fmla="*/ 3942 h 2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21" h="274807">
                <a:moveTo>
                  <a:pt x="351506" y="3942"/>
                </a:moveTo>
                <a:cubicBezTo>
                  <a:pt x="297340" y="30566"/>
                  <a:pt x="52215" y="224279"/>
                  <a:pt x="9984" y="262838"/>
                </a:cubicBezTo>
                <a:cubicBezTo>
                  <a:pt x="-32247" y="301397"/>
                  <a:pt x="71494" y="234378"/>
                  <a:pt x="98118" y="235296"/>
                </a:cubicBezTo>
                <a:cubicBezTo>
                  <a:pt x="124742" y="236214"/>
                  <a:pt x="123824" y="291298"/>
                  <a:pt x="169728" y="268346"/>
                </a:cubicBezTo>
                <a:cubicBezTo>
                  <a:pt x="215632" y="245394"/>
                  <a:pt x="345998" y="125127"/>
                  <a:pt x="373540" y="97585"/>
                </a:cubicBezTo>
                <a:cubicBezTo>
                  <a:pt x="401082" y="70043"/>
                  <a:pt x="335899" y="112274"/>
                  <a:pt x="334981" y="103093"/>
                </a:cubicBezTo>
                <a:cubicBezTo>
                  <a:pt x="334063" y="93912"/>
                  <a:pt x="405672" y="-22682"/>
                  <a:pt x="351506" y="394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2C6ADE3C-4DEB-48E7-53C7-350B023C5544}"/>
              </a:ext>
            </a:extLst>
          </p:cNvPr>
          <p:cNvSpPr/>
          <p:nvPr/>
        </p:nvSpPr>
        <p:spPr>
          <a:xfrm>
            <a:off x="3016390" y="3138474"/>
            <a:ext cx="867879" cy="308643"/>
          </a:xfrm>
          <a:custGeom>
            <a:avLst/>
            <a:gdLst>
              <a:gd name="connsiteX0" fmla="*/ 195733 w 867879"/>
              <a:gd name="connsiteY0" fmla="*/ 3311 h 308643"/>
              <a:gd name="connsiteX1" fmla="*/ 852225 w 867879"/>
              <a:gd name="connsiteY1" fmla="*/ 292480 h 308643"/>
              <a:gd name="connsiteX2" fmla="*/ 633395 w 867879"/>
              <a:gd name="connsiteY2" fmla="*/ 269034 h 308643"/>
              <a:gd name="connsiteX3" fmla="*/ 305148 w 867879"/>
              <a:gd name="connsiteY3" fmla="*/ 245588 h 308643"/>
              <a:gd name="connsiteX4" fmla="*/ 508348 w 867879"/>
              <a:gd name="connsiteY4" fmla="*/ 222141 h 308643"/>
              <a:gd name="connsiteX5" fmla="*/ 164472 w 867879"/>
              <a:gd name="connsiteY5" fmla="*/ 159618 h 308643"/>
              <a:gd name="connsiteX6" fmla="*/ 348 w 867879"/>
              <a:gd name="connsiteY6" fmla="*/ 175249 h 308643"/>
              <a:gd name="connsiteX7" fmla="*/ 203548 w 867879"/>
              <a:gd name="connsiteY7" fmla="*/ 136172 h 308643"/>
              <a:gd name="connsiteX8" fmla="*/ 195733 w 867879"/>
              <a:gd name="connsiteY8" fmla="*/ 3311 h 30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879" h="308643">
                <a:moveTo>
                  <a:pt x="195733" y="3311"/>
                </a:moveTo>
                <a:cubicBezTo>
                  <a:pt x="303846" y="29362"/>
                  <a:pt x="779281" y="248193"/>
                  <a:pt x="852225" y="292480"/>
                </a:cubicBezTo>
                <a:cubicBezTo>
                  <a:pt x="925169" y="336767"/>
                  <a:pt x="724574" y="276849"/>
                  <a:pt x="633395" y="269034"/>
                </a:cubicBezTo>
                <a:cubicBezTo>
                  <a:pt x="542216" y="261219"/>
                  <a:pt x="325989" y="253403"/>
                  <a:pt x="305148" y="245588"/>
                </a:cubicBezTo>
                <a:cubicBezTo>
                  <a:pt x="284307" y="237773"/>
                  <a:pt x="531794" y="236469"/>
                  <a:pt x="508348" y="222141"/>
                </a:cubicBezTo>
                <a:cubicBezTo>
                  <a:pt x="484902" y="207813"/>
                  <a:pt x="249139" y="167433"/>
                  <a:pt x="164472" y="159618"/>
                </a:cubicBezTo>
                <a:cubicBezTo>
                  <a:pt x="79805" y="151803"/>
                  <a:pt x="-6165" y="179157"/>
                  <a:pt x="348" y="175249"/>
                </a:cubicBezTo>
                <a:cubicBezTo>
                  <a:pt x="6861" y="171341"/>
                  <a:pt x="167076" y="159618"/>
                  <a:pt x="203548" y="136172"/>
                </a:cubicBezTo>
                <a:cubicBezTo>
                  <a:pt x="240020" y="112726"/>
                  <a:pt x="87620" y="-22740"/>
                  <a:pt x="195733" y="3311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4EA21E1-82B3-D5B9-428F-2FFFC4FDF0ED}"/>
              </a:ext>
            </a:extLst>
          </p:cNvPr>
          <p:cNvSpPr/>
          <p:nvPr/>
        </p:nvSpPr>
        <p:spPr>
          <a:xfrm>
            <a:off x="4423843" y="2943571"/>
            <a:ext cx="1015831" cy="385042"/>
          </a:xfrm>
          <a:custGeom>
            <a:avLst/>
            <a:gdLst>
              <a:gd name="connsiteX0" fmla="*/ 38742 w 1015831"/>
              <a:gd name="connsiteY0" fmla="*/ 307629 h 385042"/>
              <a:gd name="connsiteX1" fmla="*/ 859357 w 1015831"/>
              <a:gd name="connsiteY1" fmla="*/ 10644 h 385042"/>
              <a:gd name="connsiteX2" fmla="*/ 796834 w 1015831"/>
              <a:gd name="connsiteY2" fmla="*/ 73167 h 385042"/>
              <a:gd name="connsiteX3" fmla="*/ 1015665 w 1015831"/>
              <a:gd name="connsiteY3" fmla="*/ 143506 h 385042"/>
              <a:gd name="connsiteX4" fmla="*/ 835911 w 1015831"/>
              <a:gd name="connsiteY4" fmla="*/ 182583 h 385042"/>
              <a:gd name="connsiteX5" fmla="*/ 23111 w 1015831"/>
              <a:gd name="connsiteY5" fmla="*/ 377967 h 385042"/>
              <a:gd name="connsiteX6" fmla="*/ 210680 w 1015831"/>
              <a:gd name="connsiteY6" fmla="*/ 338891 h 385042"/>
              <a:gd name="connsiteX7" fmla="*/ 38742 w 1015831"/>
              <a:gd name="connsiteY7" fmla="*/ 307629 h 38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831" h="385042">
                <a:moveTo>
                  <a:pt x="38742" y="307629"/>
                </a:moveTo>
                <a:cubicBezTo>
                  <a:pt x="146855" y="252921"/>
                  <a:pt x="733008" y="49721"/>
                  <a:pt x="859357" y="10644"/>
                </a:cubicBezTo>
                <a:cubicBezTo>
                  <a:pt x="985706" y="-28433"/>
                  <a:pt x="770783" y="51023"/>
                  <a:pt x="796834" y="73167"/>
                </a:cubicBezTo>
                <a:cubicBezTo>
                  <a:pt x="822885" y="95311"/>
                  <a:pt x="1009152" y="125270"/>
                  <a:pt x="1015665" y="143506"/>
                </a:cubicBezTo>
                <a:cubicBezTo>
                  <a:pt x="1022178" y="161742"/>
                  <a:pt x="835911" y="182583"/>
                  <a:pt x="835911" y="182583"/>
                </a:cubicBezTo>
                <a:lnTo>
                  <a:pt x="23111" y="377967"/>
                </a:lnTo>
                <a:cubicBezTo>
                  <a:pt x="-81094" y="404018"/>
                  <a:pt x="200260" y="350614"/>
                  <a:pt x="210680" y="338891"/>
                </a:cubicBezTo>
                <a:cubicBezTo>
                  <a:pt x="221100" y="327168"/>
                  <a:pt x="-69371" y="362337"/>
                  <a:pt x="38742" y="307629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星 5 1506">
            <a:extLst>
              <a:ext uri="{FF2B5EF4-FFF2-40B4-BE49-F238E27FC236}">
                <a16:creationId xmlns:a16="http://schemas.microsoft.com/office/drawing/2014/main" id="{F84B3144-9321-5A40-9F48-DDBAA6F592FA}"/>
              </a:ext>
            </a:extLst>
          </p:cNvPr>
          <p:cNvSpPr/>
          <p:nvPr/>
        </p:nvSpPr>
        <p:spPr>
          <a:xfrm rot="20032548">
            <a:off x="3243914" y="4185384"/>
            <a:ext cx="730698" cy="730698"/>
          </a:xfrm>
          <a:prstGeom prst="star5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星 5 1507">
            <a:extLst>
              <a:ext uri="{FF2B5EF4-FFF2-40B4-BE49-F238E27FC236}">
                <a16:creationId xmlns:a16="http://schemas.microsoft.com/office/drawing/2014/main" id="{626ACAB6-2C43-0A48-DFAC-E3317C1DE693}"/>
              </a:ext>
            </a:extLst>
          </p:cNvPr>
          <p:cNvSpPr/>
          <p:nvPr/>
        </p:nvSpPr>
        <p:spPr>
          <a:xfrm rot="21266829">
            <a:off x="4977004" y="3960252"/>
            <a:ext cx="822048" cy="822048"/>
          </a:xfrm>
          <a:prstGeom prst="star5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D04B6046-F841-6A6C-CE30-20298782EFC9}"/>
              </a:ext>
            </a:extLst>
          </p:cNvPr>
          <p:cNvSpPr/>
          <p:nvPr/>
        </p:nvSpPr>
        <p:spPr>
          <a:xfrm>
            <a:off x="2605107" y="5521199"/>
            <a:ext cx="351550" cy="94440"/>
          </a:xfrm>
          <a:custGeom>
            <a:avLst/>
            <a:gdLst>
              <a:gd name="connsiteX0" fmla="*/ 23793 w 351550"/>
              <a:gd name="connsiteY0" fmla="*/ 126 h 94440"/>
              <a:gd name="connsiteX1" fmla="*/ 338118 w 351550"/>
              <a:gd name="connsiteY1" fmla="*/ 79501 h 94440"/>
              <a:gd name="connsiteX2" fmla="*/ 265093 w 351550"/>
              <a:gd name="connsiteY2" fmla="*/ 89026 h 94440"/>
              <a:gd name="connsiteX3" fmla="*/ 4743 w 351550"/>
              <a:gd name="connsiteY3" fmla="*/ 92201 h 94440"/>
              <a:gd name="connsiteX4" fmla="*/ 93643 w 351550"/>
              <a:gd name="connsiteY4" fmla="*/ 92201 h 94440"/>
              <a:gd name="connsiteX5" fmla="*/ 52368 w 351550"/>
              <a:gd name="connsiteY5" fmla="*/ 63626 h 94440"/>
              <a:gd name="connsiteX6" fmla="*/ 84118 w 351550"/>
              <a:gd name="connsiteY6" fmla="*/ 60451 h 94440"/>
              <a:gd name="connsiteX7" fmla="*/ 23793 w 351550"/>
              <a:gd name="connsiteY7" fmla="*/ 126 h 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50" h="94440">
                <a:moveTo>
                  <a:pt x="23793" y="126"/>
                </a:moveTo>
                <a:cubicBezTo>
                  <a:pt x="66126" y="3301"/>
                  <a:pt x="297901" y="64684"/>
                  <a:pt x="338118" y="79501"/>
                </a:cubicBezTo>
                <a:cubicBezTo>
                  <a:pt x="378335" y="94318"/>
                  <a:pt x="320655" y="86909"/>
                  <a:pt x="265093" y="89026"/>
                </a:cubicBezTo>
                <a:cubicBezTo>
                  <a:pt x="209531" y="91143"/>
                  <a:pt x="33318" y="91672"/>
                  <a:pt x="4743" y="92201"/>
                </a:cubicBezTo>
                <a:cubicBezTo>
                  <a:pt x="-23832" y="92730"/>
                  <a:pt x="85706" y="96964"/>
                  <a:pt x="93643" y="92201"/>
                </a:cubicBezTo>
                <a:cubicBezTo>
                  <a:pt x="101581" y="87439"/>
                  <a:pt x="53955" y="68918"/>
                  <a:pt x="52368" y="63626"/>
                </a:cubicBezTo>
                <a:cubicBezTo>
                  <a:pt x="50781" y="58334"/>
                  <a:pt x="84647" y="66272"/>
                  <a:pt x="84118" y="60451"/>
                </a:cubicBezTo>
                <a:cubicBezTo>
                  <a:pt x="83589" y="54630"/>
                  <a:pt x="-18540" y="-3049"/>
                  <a:pt x="23793" y="1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44E0A801-5D73-7340-CF02-EB89D7F961F0}"/>
              </a:ext>
            </a:extLst>
          </p:cNvPr>
          <p:cNvSpPr/>
          <p:nvPr/>
        </p:nvSpPr>
        <p:spPr>
          <a:xfrm>
            <a:off x="2047417" y="5705034"/>
            <a:ext cx="375664" cy="219519"/>
          </a:xfrm>
          <a:custGeom>
            <a:avLst/>
            <a:gdLst>
              <a:gd name="connsiteX0" fmla="*/ 458 w 375664"/>
              <a:gd name="connsiteY0" fmla="*/ 3616 h 219519"/>
              <a:gd name="connsiteX1" fmla="*/ 194133 w 375664"/>
              <a:gd name="connsiteY1" fmla="*/ 48066 h 219519"/>
              <a:gd name="connsiteX2" fmla="*/ 365583 w 375664"/>
              <a:gd name="connsiteY2" fmla="*/ 156016 h 219519"/>
              <a:gd name="connsiteX3" fmla="*/ 343358 w 375664"/>
              <a:gd name="connsiteY3" fmla="*/ 140141 h 219519"/>
              <a:gd name="connsiteX4" fmla="*/ 241758 w 375664"/>
              <a:gd name="connsiteY4" fmla="*/ 219516 h 219519"/>
              <a:gd name="connsiteX5" fmla="*/ 143333 w 375664"/>
              <a:gd name="connsiteY5" fmla="*/ 136966 h 219519"/>
              <a:gd name="connsiteX6" fmla="*/ 458 w 375664"/>
              <a:gd name="connsiteY6" fmla="*/ 3616 h 21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664" h="219519">
                <a:moveTo>
                  <a:pt x="458" y="3616"/>
                </a:moveTo>
                <a:cubicBezTo>
                  <a:pt x="8925" y="-11201"/>
                  <a:pt x="133279" y="22666"/>
                  <a:pt x="194133" y="48066"/>
                </a:cubicBezTo>
                <a:cubicBezTo>
                  <a:pt x="254987" y="73466"/>
                  <a:pt x="365583" y="156016"/>
                  <a:pt x="365583" y="156016"/>
                </a:cubicBezTo>
                <a:cubicBezTo>
                  <a:pt x="390454" y="171362"/>
                  <a:pt x="363996" y="129558"/>
                  <a:pt x="343358" y="140141"/>
                </a:cubicBezTo>
                <a:cubicBezTo>
                  <a:pt x="322721" y="150724"/>
                  <a:pt x="275095" y="220045"/>
                  <a:pt x="241758" y="219516"/>
                </a:cubicBezTo>
                <a:cubicBezTo>
                  <a:pt x="208421" y="218987"/>
                  <a:pt x="183550" y="165541"/>
                  <a:pt x="143333" y="136966"/>
                </a:cubicBezTo>
                <a:cubicBezTo>
                  <a:pt x="103116" y="108391"/>
                  <a:pt x="-8009" y="18433"/>
                  <a:pt x="458" y="36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5CD890A1-2D85-1863-154C-F981F757D99B}"/>
              </a:ext>
            </a:extLst>
          </p:cNvPr>
          <p:cNvSpPr/>
          <p:nvPr/>
        </p:nvSpPr>
        <p:spPr>
          <a:xfrm>
            <a:off x="2212899" y="6563111"/>
            <a:ext cx="347014" cy="239812"/>
          </a:xfrm>
          <a:custGeom>
            <a:avLst/>
            <a:gdLst>
              <a:gd name="connsiteX0" fmla="*/ 346151 w 347014"/>
              <a:gd name="connsiteY0" fmla="*/ 2789 h 239812"/>
              <a:gd name="connsiteX1" fmla="*/ 238201 w 347014"/>
              <a:gd name="connsiteY1" fmla="*/ 155189 h 239812"/>
              <a:gd name="connsiteX2" fmla="*/ 69926 w 347014"/>
              <a:gd name="connsiteY2" fmla="*/ 237739 h 239812"/>
              <a:gd name="connsiteX3" fmla="*/ 31826 w 347014"/>
              <a:gd name="connsiteY3" fmla="*/ 215514 h 239812"/>
              <a:gd name="connsiteX4" fmla="*/ 3251 w 347014"/>
              <a:gd name="connsiteY4" fmla="*/ 221864 h 239812"/>
              <a:gd name="connsiteX5" fmla="*/ 111201 w 347014"/>
              <a:gd name="connsiteY5" fmla="*/ 126614 h 239812"/>
              <a:gd name="connsiteX6" fmla="*/ 250901 w 347014"/>
              <a:gd name="connsiteY6" fmla="*/ 34539 h 239812"/>
              <a:gd name="connsiteX7" fmla="*/ 181051 w 347014"/>
              <a:gd name="connsiteY7" fmla="*/ 53589 h 239812"/>
              <a:gd name="connsiteX8" fmla="*/ 346151 w 347014"/>
              <a:gd name="connsiteY8" fmla="*/ 2789 h 2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014" h="239812">
                <a:moveTo>
                  <a:pt x="346151" y="2789"/>
                </a:moveTo>
                <a:cubicBezTo>
                  <a:pt x="355676" y="19722"/>
                  <a:pt x="284238" y="116031"/>
                  <a:pt x="238201" y="155189"/>
                </a:cubicBezTo>
                <a:cubicBezTo>
                  <a:pt x="192163" y="194347"/>
                  <a:pt x="104322" y="227685"/>
                  <a:pt x="69926" y="237739"/>
                </a:cubicBezTo>
                <a:cubicBezTo>
                  <a:pt x="35530" y="247793"/>
                  <a:pt x="42939" y="218160"/>
                  <a:pt x="31826" y="215514"/>
                </a:cubicBezTo>
                <a:cubicBezTo>
                  <a:pt x="20713" y="212868"/>
                  <a:pt x="-9978" y="236681"/>
                  <a:pt x="3251" y="221864"/>
                </a:cubicBezTo>
                <a:cubicBezTo>
                  <a:pt x="16480" y="207047"/>
                  <a:pt x="69926" y="157835"/>
                  <a:pt x="111201" y="126614"/>
                </a:cubicBezTo>
                <a:cubicBezTo>
                  <a:pt x="152476" y="95393"/>
                  <a:pt x="239259" y="46710"/>
                  <a:pt x="250901" y="34539"/>
                </a:cubicBezTo>
                <a:cubicBezTo>
                  <a:pt x="262543" y="22368"/>
                  <a:pt x="169939" y="55706"/>
                  <a:pt x="181051" y="53589"/>
                </a:cubicBezTo>
                <a:cubicBezTo>
                  <a:pt x="192163" y="51472"/>
                  <a:pt x="336626" y="-14144"/>
                  <a:pt x="346151" y="27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6EB03B5-E2E1-ED3D-F85A-EB56501B689A}"/>
              </a:ext>
            </a:extLst>
          </p:cNvPr>
          <p:cNvSpPr/>
          <p:nvPr/>
        </p:nvSpPr>
        <p:spPr>
          <a:xfrm>
            <a:off x="3320978" y="6803947"/>
            <a:ext cx="178887" cy="312690"/>
          </a:xfrm>
          <a:custGeom>
            <a:avLst/>
            <a:gdLst>
              <a:gd name="connsiteX0" fmla="*/ 114372 w 178887"/>
              <a:gd name="connsiteY0" fmla="*/ 78 h 312690"/>
              <a:gd name="connsiteX1" fmla="*/ 92147 w 178887"/>
              <a:gd name="connsiteY1" fmla="*/ 117553 h 312690"/>
              <a:gd name="connsiteX2" fmla="*/ 177872 w 178887"/>
              <a:gd name="connsiteY2" fmla="*/ 308053 h 312690"/>
              <a:gd name="connsiteX3" fmla="*/ 130247 w 178887"/>
              <a:gd name="connsiteY3" fmla="*/ 241378 h 312690"/>
              <a:gd name="connsiteX4" fmla="*/ 72 w 178887"/>
              <a:gd name="connsiteY4" fmla="*/ 101678 h 312690"/>
              <a:gd name="connsiteX5" fmla="*/ 114372 w 178887"/>
              <a:gd name="connsiteY5" fmla="*/ 78 h 31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87" h="312690">
                <a:moveTo>
                  <a:pt x="114372" y="78"/>
                </a:moveTo>
                <a:cubicBezTo>
                  <a:pt x="129718" y="2724"/>
                  <a:pt x="81564" y="66224"/>
                  <a:pt x="92147" y="117553"/>
                </a:cubicBezTo>
                <a:cubicBezTo>
                  <a:pt x="102730" y="168882"/>
                  <a:pt x="171522" y="287416"/>
                  <a:pt x="177872" y="308053"/>
                </a:cubicBezTo>
                <a:cubicBezTo>
                  <a:pt x="184222" y="328690"/>
                  <a:pt x="159880" y="275774"/>
                  <a:pt x="130247" y="241378"/>
                </a:cubicBezTo>
                <a:cubicBezTo>
                  <a:pt x="100614" y="206982"/>
                  <a:pt x="3247" y="140836"/>
                  <a:pt x="72" y="101678"/>
                </a:cubicBezTo>
                <a:cubicBezTo>
                  <a:pt x="-3103" y="62520"/>
                  <a:pt x="99026" y="-2568"/>
                  <a:pt x="114372" y="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0DAB796B-952B-6640-E4AE-9D459766CCFB}"/>
              </a:ext>
            </a:extLst>
          </p:cNvPr>
          <p:cNvSpPr/>
          <p:nvPr/>
        </p:nvSpPr>
        <p:spPr>
          <a:xfrm>
            <a:off x="3920186" y="5190946"/>
            <a:ext cx="1255907" cy="257061"/>
          </a:xfrm>
          <a:custGeom>
            <a:avLst/>
            <a:gdLst>
              <a:gd name="connsiteX0" fmla="*/ 10464 w 1255907"/>
              <a:gd name="connsiteY0" fmla="*/ 136704 h 257061"/>
              <a:gd name="connsiteX1" fmla="*/ 474014 w 1255907"/>
              <a:gd name="connsiteY1" fmla="*/ 12879 h 257061"/>
              <a:gd name="connsiteX2" fmla="*/ 445439 w 1255907"/>
              <a:gd name="connsiteY2" fmla="*/ 41454 h 257061"/>
              <a:gd name="connsiteX3" fmla="*/ 699439 w 1255907"/>
              <a:gd name="connsiteY3" fmla="*/ 179 h 257061"/>
              <a:gd name="connsiteX4" fmla="*/ 607364 w 1255907"/>
              <a:gd name="connsiteY4" fmla="*/ 25579 h 257061"/>
              <a:gd name="connsiteX5" fmla="*/ 1223314 w 1255907"/>
              <a:gd name="connsiteY5" fmla="*/ 3354 h 257061"/>
              <a:gd name="connsiteX6" fmla="*/ 1175689 w 1255907"/>
              <a:gd name="connsiteY6" fmla="*/ 6529 h 257061"/>
              <a:gd name="connsiteX7" fmla="*/ 1220139 w 1255907"/>
              <a:gd name="connsiteY7" fmla="*/ 44629 h 257061"/>
              <a:gd name="connsiteX8" fmla="*/ 835964 w 1255907"/>
              <a:gd name="connsiteY8" fmla="*/ 158929 h 257061"/>
              <a:gd name="connsiteX9" fmla="*/ 1010589 w 1255907"/>
              <a:gd name="connsiteY9" fmla="*/ 124004 h 257061"/>
              <a:gd name="connsiteX10" fmla="*/ 483539 w 1255907"/>
              <a:gd name="connsiteY10" fmla="*/ 254179 h 257061"/>
              <a:gd name="connsiteX11" fmla="*/ 474014 w 1255907"/>
              <a:gd name="connsiteY11" fmla="*/ 216079 h 257061"/>
              <a:gd name="connsiteX12" fmla="*/ 96189 w 1255907"/>
              <a:gd name="connsiteY12" fmla="*/ 238304 h 257061"/>
              <a:gd name="connsiteX13" fmla="*/ 210489 w 1255907"/>
              <a:gd name="connsiteY13" fmla="*/ 209729 h 257061"/>
              <a:gd name="connsiteX14" fmla="*/ 153339 w 1255907"/>
              <a:gd name="connsiteY14" fmla="*/ 193854 h 257061"/>
              <a:gd name="connsiteX15" fmla="*/ 10464 w 1255907"/>
              <a:gd name="connsiteY15" fmla="*/ 136704 h 25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5907" h="257061">
                <a:moveTo>
                  <a:pt x="10464" y="136704"/>
                </a:moveTo>
                <a:cubicBezTo>
                  <a:pt x="63910" y="106542"/>
                  <a:pt x="401518" y="28754"/>
                  <a:pt x="474014" y="12879"/>
                </a:cubicBezTo>
                <a:cubicBezTo>
                  <a:pt x="546510" y="-2996"/>
                  <a:pt x="407868" y="43571"/>
                  <a:pt x="445439" y="41454"/>
                </a:cubicBezTo>
                <a:cubicBezTo>
                  <a:pt x="483010" y="39337"/>
                  <a:pt x="672452" y="2825"/>
                  <a:pt x="699439" y="179"/>
                </a:cubicBezTo>
                <a:cubicBezTo>
                  <a:pt x="726427" y="-2467"/>
                  <a:pt x="520052" y="25050"/>
                  <a:pt x="607364" y="25579"/>
                </a:cubicBezTo>
                <a:cubicBezTo>
                  <a:pt x="694676" y="26108"/>
                  <a:pt x="1128593" y="6529"/>
                  <a:pt x="1223314" y="3354"/>
                </a:cubicBezTo>
                <a:cubicBezTo>
                  <a:pt x="1318035" y="179"/>
                  <a:pt x="1176218" y="-350"/>
                  <a:pt x="1175689" y="6529"/>
                </a:cubicBezTo>
                <a:cubicBezTo>
                  <a:pt x="1175160" y="13408"/>
                  <a:pt x="1276760" y="19229"/>
                  <a:pt x="1220139" y="44629"/>
                </a:cubicBezTo>
                <a:cubicBezTo>
                  <a:pt x="1163518" y="70029"/>
                  <a:pt x="870889" y="145700"/>
                  <a:pt x="835964" y="158929"/>
                </a:cubicBezTo>
                <a:cubicBezTo>
                  <a:pt x="801039" y="172158"/>
                  <a:pt x="1069326" y="108129"/>
                  <a:pt x="1010589" y="124004"/>
                </a:cubicBezTo>
                <a:cubicBezTo>
                  <a:pt x="951852" y="139879"/>
                  <a:pt x="572968" y="238833"/>
                  <a:pt x="483539" y="254179"/>
                </a:cubicBezTo>
                <a:cubicBezTo>
                  <a:pt x="394110" y="269525"/>
                  <a:pt x="538572" y="218725"/>
                  <a:pt x="474014" y="216079"/>
                </a:cubicBezTo>
                <a:cubicBezTo>
                  <a:pt x="409456" y="213433"/>
                  <a:pt x="140110" y="239362"/>
                  <a:pt x="96189" y="238304"/>
                </a:cubicBezTo>
                <a:cubicBezTo>
                  <a:pt x="52268" y="237246"/>
                  <a:pt x="200964" y="217137"/>
                  <a:pt x="210489" y="209729"/>
                </a:cubicBezTo>
                <a:cubicBezTo>
                  <a:pt x="220014" y="202321"/>
                  <a:pt x="182443" y="203379"/>
                  <a:pt x="153339" y="193854"/>
                </a:cubicBezTo>
                <a:cubicBezTo>
                  <a:pt x="124235" y="184329"/>
                  <a:pt x="-42982" y="166866"/>
                  <a:pt x="10464" y="13670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913DFCC6-8D92-8ED9-C185-DBE603C428DC}"/>
              </a:ext>
            </a:extLst>
          </p:cNvPr>
          <p:cNvSpPr/>
          <p:nvPr/>
        </p:nvSpPr>
        <p:spPr>
          <a:xfrm>
            <a:off x="3956519" y="5241119"/>
            <a:ext cx="1197156" cy="356769"/>
          </a:xfrm>
          <a:custGeom>
            <a:avLst/>
            <a:gdLst>
              <a:gd name="connsiteX0" fmla="*/ 9056 w 1197156"/>
              <a:gd name="connsiteY0" fmla="*/ 105581 h 356769"/>
              <a:gd name="connsiteX1" fmla="*/ 532931 w 1197156"/>
              <a:gd name="connsiteY1" fmla="*/ 159556 h 356769"/>
              <a:gd name="connsiteX2" fmla="*/ 1177456 w 1197156"/>
              <a:gd name="connsiteY2" fmla="*/ 7156 h 356769"/>
              <a:gd name="connsiteX3" fmla="*/ 990131 w 1197156"/>
              <a:gd name="connsiteY3" fmla="*/ 57956 h 356769"/>
              <a:gd name="connsiteX4" fmla="*/ 571031 w 1197156"/>
              <a:gd name="connsiteY4" fmla="*/ 343706 h 356769"/>
              <a:gd name="connsiteX5" fmla="*/ 412281 w 1197156"/>
              <a:gd name="connsiteY5" fmla="*/ 302431 h 356769"/>
              <a:gd name="connsiteX6" fmla="*/ 177331 w 1197156"/>
              <a:gd name="connsiteY6" fmla="*/ 248456 h 356769"/>
              <a:gd name="connsiteX7" fmla="*/ 259881 w 1197156"/>
              <a:gd name="connsiteY7" fmla="*/ 267506 h 356769"/>
              <a:gd name="connsiteX8" fmla="*/ 63031 w 1197156"/>
              <a:gd name="connsiteY8" fmla="*/ 169081 h 356769"/>
              <a:gd name="connsiteX9" fmla="*/ 190031 w 1197156"/>
              <a:gd name="connsiteY9" fmla="*/ 188131 h 356769"/>
              <a:gd name="connsiteX10" fmla="*/ 9056 w 1197156"/>
              <a:gd name="connsiteY10" fmla="*/ 105581 h 35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156" h="356769">
                <a:moveTo>
                  <a:pt x="9056" y="105581"/>
                </a:moveTo>
                <a:cubicBezTo>
                  <a:pt x="66206" y="100818"/>
                  <a:pt x="338198" y="175960"/>
                  <a:pt x="532931" y="159556"/>
                </a:cubicBezTo>
                <a:cubicBezTo>
                  <a:pt x="727664" y="143152"/>
                  <a:pt x="1101256" y="24089"/>
                  <a:pt x="1177456" y="7156"/>
                </a:cubicBezTo>
                <a:cubicBezTo>
                  <a:pt x="1253656" y="-9777"/>
                  <a:pt x="1091202" y="1864"/>
                  <a:pt x="990131" y="57956"/>
                </a:cubicBezTo>
                <a:cubicBezTo>
                  <a:pt x="889060" y="114048"/>
                  <a:pt x="667339" y="302960"/>
                  <a:pt x="571031" y="343706"/>
                </a:cubicBezTo>
                <a:cubicBezTo>
                  <a:pt x="474723" y="384452"/>
                  <a:pt x="477898" y="318306"/>
                  <a:pt x="412281" y="302431"/>
                </a:cubicBezTo>
                <a:cubicBezTo>
                  <a:pt x="346664" y="286556"/>
                  <a:pt x="177331" y="248456"/>
                  <a:pt x="177331" y="248456"/>
                </a:cubicBezTo>
                <a:cubicBezTo>
                  <a:pt x="151931" y="242635"/>
                  <a:pt x="278931" y="280735"/>
                  <a:pt x="259881" y="267506"/>
                </a:cubicBezTo>
                <a:cubicBezTo>
                  <a:pt x="240831" y="254277"/>
                  <a:pt x="74673" y="182310"/>
                  <a:pt x="63031" y="169081"/>
                </a:cubicBezTo>
                <a:cubicBezTo>
                  <a:pt x="51389" y="155852"/>
                  <a:pt x="196381" y="197656"/>
                  <a:pt x="190031" y="188131"/>
                </a:cubicBezTo>
                <a:cubicBezTo>
                  <a:pt x="183681" y="178606"/>
                  <a:pt x="-48094" y="110344"/>
                  <a:pt x="9056" y="10558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2D56C8F4-4FB1-FAEC-4626-012DAE32B835}"/>
              </a:ext>
            </a:extLst>
          </p:cNvPr>
          <p:cNvSpPr/>
          <p:nvPr/>
        </p:nvSpPr>
        <p:spPr>
          <a:xfrm>
            <a:off x="6093793" y="4380217"/>
            <a:ext cx="243433" cy="358893"/>
          </a:xfrm>
          <a:custGeom>
            <a:avLst/>
            <a:gdLst>
              <a:gd name="connsiteX0" fmla="*/ 208582 w 243433"/>
              <a:gd name="connsiteY0" fmla="*/ 1283 h 358893"/>
              <a:gd name="connsiteX1" fmla="*/ 30782 w 243433"/>
              <a:gd name="connsiteY1" fmla="*/ 271158 h 358893"/>
              <a:gd name="connsiteX2" fmla="*/ 72057 w 243433"/>
              <a:gd name="connsiteY2" fmla="*/ 239408 h 358893"/>
              <a:gd name="connsiteX3" fmla="*/ 5382 w 243433"/>
              <a:gd name="connsiteY3" fmla="*/ 356883 h 358893"/>
              <a:gd name="connsiteX4" fmla="*/ 240332 w 243433"/>
              <a:gd name="connsiteY4" fmla="*/ 125108 h 358893"/>
              <a:gd name="connsiteX5" fmla="*/ 145082 w 243433"/>
              <a:gd name="connsiteY5" fmla="*/ 166383 h 358893"/>
              <a:gd name="connsiteX6" fmla="*/ 208582 w 243433"/>
              <a:gd name="connsiteY6" fmla="*/ 1283 h 3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33" h="358893">
                <a:moveTo>
                  <a:pt x="208582" y="1283"/>
                </a:moveTo>
                <a:cubicBezTo>
                  <a:pt x="189532" y="18745"/>
                  <a:pt x="53536" y="231471"/>
                  <a:pt x="30782" y="271158"/>
                </a:cubicBezTo>
                <a:cubicBezTo>
                  <a:pt x="8028" y="310845"/>
                  <a:pt x="76290" y="225121"/>
                  <a:pt x="72057" y="239408"/>
                </a:cubicBezTo>
                <a:cubicBezTo>
                  <a:pt x="67824" y="253695"/>
                  <a:pt x="-22664" y="375933"/>
                  <a:pt x="5382" y="356883"/>
                </a:cubicBezTo>
                <a:cubicBezTo>
                  <a:pt x="33428" y="337833"/>
                  <a:pt x="217049" y="156858"/>
                  <a:pt x="240332" y="125108"/>
                </a:cubicBezTo>
                <a:cubicBezTo>
                  <a:pt x="263615" y="93358"/>
                  <a:pt x="148257" y="182787"/>
                  <a:pt x="145082" y="166383"/>
                </a:cubicBezTo>
                <a:cubicBezTo>
                  <a:pt x="141907" y="149979"/>
                  <a:pt x="227632" y="-16179"/>
                  <a:pt x="208582" y="12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74196CCB-8CC6-ED22-1A9A-296374120F97}"/>
              </a:ext>
            </a:extLst>
          </p:cNvPr>
          <p:cNvSpPr/>
          <p:nvPr/>
        </p:nvSpPr>
        <p:spPr>
          <a:xfrm>
            <a:off x="6384895" y="4053438"/>
            <a:ext cx="332865" cy="833865"/>
          </a:xfrm>
          <a:custGeom>
            <a:avLst/>
            <a:gdLst>
              <a:gd name="connsiteX0" fmla="*/ 30 w 332865"/>
              <a:gd name="connsiteY0" fmla="*/ 4212 h 833865"/>
              <a:gd name="connsiteX1" fmla="*/ 203230 w 332865"/>
              <a:gd name="connsiteY1" fmla="*/ 575712 h 833865"/>
              <a:gd name="connsiteX2" fmla="*/ 279430 w 332865"/>
              <a:gd name="connsiteY2" fmla="*/ 810662 h 833865"/>
              <a:gd name="connsiteX3" fmla="*/ 276255 w 332865"/>
              <a:gd name="connsiteY3" fmla="*/ 705887 h 833865"/>
              <a:gd name="connsiteX4" fmla="*/ 327055 w 332865"/>
              <a:gd name="connsiteY4" fmla="*/ 807487 h 833865"/>
              <a:gd name="connsiteX5" fmla="*/ 120680 w 332865"/>
              <a:gd name="connsiteY5" fmla="*/ 128037 h 833865"/>
              <a:gd name="connsiteX6" fmla="*/ 187355 w 332865"/>
              <a:gd name="connsiteY6" fmla="*/ 305837 h 833865"/>
              <a:gd name="connsiteX7" fmla="*/ 30 w 332865"/>
              <a:gd name="connsiteY7" fmla="*/ 4212 h 8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65" h="833865">
                <a:moveTo>
                  <a:pt x="30" y="4212"/>
                </a:moveTo>
                <a:cubicBezTo>
                  <a:pt x="2676" y="49191"/>
                  <a:pt x="156663" y="441304"/>
                  <a:pt x="203230" y="575712"/>
                </a:cubicBezTo>
                <a:cubicBezTo>
                  <a:pt x="249797" y="710120"/>
                  <a:pt x="267259" y="788966"/>
                  <a:pt x="279430" y="810662"/>
                </a:cubicBezTo>
                <a:cubicBezTo>
                  <a:pt x="291601" y="832358"/>
                  <a:pt x="268318" y="706416"/>
                  <a:pt x="276255" y="705887"/>
                </a:cubicBezTo>
                <a:cubicBezTo>
                  <a:pt x="284193" y="705358"/>
                  <a:pt x="352984" y="903795"/>
                  <a:pt x="327055" y="807487"/>
                </a:cubicBezTo>
                <a:cubicBezTo>
                  <a:pt x="301126" y="711179"/>
                  <a:pt x="143963" y="211645"/>
                  <a:pt x="120680" y="128037"/>
                </a:cubicBezTo>
                <a:cubicBezTo>
                  <a:pt x="97397" y="44429"/>
                  <a:pt x="206405" y="322770"/>
                  <a:pt x="187355" y="305837"/>
                </a:cubicBezTo>
                <a:cubicBezTo>
                  <a:pt x="168305" y="288904"/>
                  <a:pt x="-2616" y="-40767"/>
                  <a:pt x="30" y="42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BC2D3A76-BC82-E2EC-B985-B008E33C1B31}"/>
              </a:ext>
            </a:extLst>
          </p:cNvPr>
          <p:cNvSpPr/>
          <p:nvPr/>
        </p:nvSpPr>
        <p:spPr>
          <a:xfrm>
            <a:off x="5999379" y="4661970"/>
            <a:ext cx="683298" cy="840698"/>
          </a:xfrm>
          <a:custGeom>
            <a:avLst/>
            <a:gdLst>
              <a:gd name="connsiteX0" fmla="*/ 115671 w 683298"/>
              <a:gd name="connsiteY0" fmla="*/ 237055 h 840698"/>
              <a:gd name="connsiteX1" fmla="*/ 118846 w 683298"/>
              <a:gd name="connsiteY1" fmla="*/ 456130 h 840698"/>
              <a:gd name="connsiteX2" fmla="*/ 172821 w 683298"/>
              <a:gd name="connsiteY2" fmla="*/ 691080 h 840698"/>
              <a:gd name="connsiteX3" fmla="*/ 382371 w 683298"/>
              <a:gd name="connsiteY3" fmla="*/ 805380 h 840698"/>
              <a:gd name="connsiteX4" fmla="*/ 490321 w 683298"/>
              <a:gd name="connsiteY4" fmla="*/ 684730 h 840698"/>
              <a:gd name="connsiteX5" fmla="*/ 674471 w 683298"/>
              <a:gd name="connsiteY5" fmla="*/ 17980 h 840698"/>
              <a:gd name="connsiteX6" fmla="*/ 655421 w 683298"/>
              <a:gd name="connsiteY6" fmla="*/ 208480 h 840698"/>
              <a:gd name="connsiteX7" fmla="*/ 668121 w 683298"/>
              <a:gd name="connsiteY7" fmla="*/ 405330 h 840698"/>
              <a:gd name="connsiteX8" fmla="*/ 477621 w 683298"/>
              <a:gd name="connsiteY8" fmla="*/ 814905 h 840698"/>
              <a:gd name="connsiteX9" fmla="*/ 160121 w 683298"/>
              <a:gd name="connsiteY9" fmla="*/ 760930 h 840698"/>
              <a:gd name="connsiteX10" fmla="*/ 7721 w 683298"/>
              <a:gd name="connsiteY10" fmla="*/ 456130 h 840698"/>
              <a:gd name="connsiteX11" fmla="*/ 33121 w 683298"/>
              <a:gd name="connsiteY11" fmla="*/ 472005 h 840698"/>
              <a:gd name="connsiteX12" fmla="*/ 115671 w 683298"/>
              <a:gd name="connsiteY12" fmla="*/ 237055 h 84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3298" h="840698">
                <a:moveTo>
                  <a:pt x="115671" y="237055"/>
                </a:moveTo>
                <a:cubicBezTo>
                  <a:pt x="129958" y="234409"/>
                  <a:pt x="109321" y="380459"/>
                  <a:pt x="118846" y="456130"/>
                </a:cubicBezTo>
                <a:cubicBezTo>
                  <a:pt x="128371" y="531801"/>
                  <a:pt x="128900" y="632872"/>
                  <a:pt x="172821" y="691080"/>
                </a:cubicBezTo>
                <a:cubicBezTo>
                  <a:pt x="216742" y="749288"/>
                  <a:pt x="329454" y="806438"/>
                  <a:pt x="382371" y="805380"/>
                </a:cubicBezTo>
                <a:cubicBezTo>
                  <a:pt x="435288" y="804322"/>
                  <a:pt x="441638" y="815963"/>
                  <a:pt x="490321" y="684730"/>
                </a:cubicBezTo>
                <a:cubicBezTo>
                  <a:pt x="539004" y="553497"/>
                  <a:pt x="646954" y="97355"/>
                  <a:pt x="674471" y="17980"/>
                </a:cubicBezTo>
                <a:cubicBezTo>
                  <a:pt x="701988" y="-61395"/>
                  <a:pt x="656479" y="143922"/>
                  <a:pt x="655421" y="208480"/>
                </a:cubicBezTo>
                <a:cubicBezTo>
                  <a:pt x="654363" y="273038"/>
                  <a:pt x="697754" y="304259"/>
                  <a:pt x="668121" y="405330"/>
                </a:cubicBezTo>
                <a:cubicBezTo>
                  <a:pt x="638488" y="506401"/>
                  <a:pt x="562288" y="755638"/>
                  <a:pt x="477621" y="814905"/>
                </a:cubicBezTo>
                <a:cubicBezTo>
                  <a:pt x="392954" y="874172"/>
                  <a:pt x="238438" y="820726"/>
                  <a:pt x="160121" y="760930"/>
                </a:cubicBezTo>
                <a:cubicBezTo>
                  <a:pt x="81804" y="701134"/>
                  <a:pt x="28888" y="504284"/>
                  <a:pt x="7721" y="456130"/>
                </a:cubicBezTo>
                <a:cubicBezTo>
                  <a:pt x="-13446" y="407976"/>
                  <a:pt x="13542" y="505872"/>
                  <a:pt x="33121" y="472005"/>
                </a:cubicBezTo>
                <a:cubicBezTo>
                  <a:pt x="52700" y="438138"/>
                  <a:pt x="101384" y="239701"/>
                  <a:pt x="115671" y="2370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6AAEDC5-28C4-10FA-F62F-782AF09BCA5B}"/>
              </a:ext>
            </a:extLst>
          </p:cNvPr>
          <p:cNvSpPr/>
          <p:nvPr/>
        </p:nvSpPr>
        <p:spPr>
          <a:xfrm>
            <a:off x="3234112" y="3632967"/>
            <a:ext cx="420794" cy="108134"/>
          </a:xfrm>
          <a:custGeom>
            <a:avLst/>
            <a:gdLst>
              <a:gd name="connsiteX0" fmla="*/ 1213 w 420794"/>
              <a:gd name="connsiteY0" fmla="*/ 107183 h 108134"/>
              <a:gd name="connsiteX1" fmla="*/ 125038 w 420794"/>
              <a:gd name="connsiteY1" fmla="*/ 56383 h 108134"/>
              <a:gd name="connsiteX2" fmla="*/ 232988 w 420794"/>
              <a:gd name="connsiteY2" fmla="*/ 18283 h 108134"/>
              <a:gd name="connsiteX3" fmla="*/ 417138 w 420794"/>
              <a:gd name="connsiteY3" fmla="*/ 8758 h 108134"/>
              <a:gd name="connsiteX4" fmla="*/ 344113 w 420794"/>
              <a:gd name="connsiteY4" fmla="*/ 2408 h 108134"/>
              <a:gd name="connsiteX5" fmla="*/ 204413 w 420794"/>
              <a:gd name="connsiteY5" fmla="*/ 8758 h 108134"/>
              <a:gd name="connsiteX6" fmla="*/ 1213 w 420794"/>
              <a:gd name="connsiteY6" fmla="*/ 107183 h 10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94" h="108134">
                <a:moveTo>
                  <a:pt x="1213" y="107183"/>
                </a:moveTo>
                <a:cubicBezTo>
                  <a:pt x="-12016" y="115120"/>
                  <a:pt x="86409" y="71200"/>
                  <a:pt x="125038" y="56383"/>
                </a:cubicBezTo>
                <a:cubicBezTo>
                  <a:pt x="163667" y="41566"/>
                  <a:pt x="184305" y="26220"/>
                  <a:pt x="232988" y="18283"/>
                </a:cubicBezTo>
                <a:cubicBezTo>
                  <a:pt x="281671" y="10346"/>
                  <a:pt x="398617" y="11404"/>
                  <a:pt x="417138" y="8758"/>
                </a:cubicBezTo>
                <a:cubicBezTo>
                  <a:pt x="435659" y="6112"/>
                  <a:pt x="379567" y="2408"/>
                  <a:pt x="344113" y="2408"/>
                </a:cubicBezTo>
                <a:cubicBezTo>
                  <a:pt x="308659" y="2408"/>
                  <a:pt x="257859" y="-6059"/>
                  <a:pt x="204413" y="8758"/>
                </a:cubicBezTo>
                <a:cubicBezTo>
                  <a:pt x="150967" y="23575"/>
                  <a:pt x="14442" y="99246"/>
                  <a:pt x="1213" y="107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F74BD54-052E-A87E-A2F3-69545D31823C}"/>
              </a:ext>
            </a:extLst>
          </p:cNvPr>
          <p:cNvSpPr/>
          <p:nvPr/>
        </p:nvSpPr>
        <p:spPr>
          <a:xfrm>
            <a:off x="3662908" y="3647609"/>
            <a:ext cx="280086" cy="222563"/>
          </a:xfrm>
          <a:custGeom>
            <a:avLst/>
            <a:gdLst>
              <a:gd name="connsiteX0" fmla="*/ 1042 w 280086"/>
              <a:gd name="connsiteY0" fmla="*/ 466 h 222563"/>
              <a:gd name="connsiteX1" fmla="*/ 156617 w 280086"/>
              <a:gd name="connsiteY1" fmla="*/ 76666 h 222563"/>
              <a:gd name="connsiteX2" fmla="*/ 274092 w 280086"/>
              <a:gd name="connsiteY2" fmla="*/ 216366 h 222563"/>
              <a:gd name="connsiteX3" fmla="*/ 251867 w 280086"/>
              <a:gd name="connsiteY3" fmla="*/ 187791 h 222563"/>
              <a:gd name="connsiteX4" fmla="*/ 156617 w 280086"/>
              <a:gd name="connsiteY4" fmla="*/ 95716 h 222563"/>
              <a:gd name="connsiteX5" fmla="*/ 207417 w 280086"/>
              <a:gd name="connsiteY5" fmla="*/ 136991 h 222563"/>
              <a:gd name="connsiteX6" fmla="*/ 172492 w 280086"/>
              <a:gd name="connsiteY6" fmla="*/ 95716 h 222563"/>
              <a:gd name="connsiteX7" fmla="*/ 134392 w 280086"/>
              <a:gd name="connsiteY7" fmla="*/ 60791 h 222563"/>
              <a:gd name="connsiteX8" fmla="*/ 89942 w 280086"/>
              <a:gd name="connsiteY8" fmla="*/ 44916 h 222563"/>
              <a:gd name="connsiteX9" fmla="*/ 1042 w 280086"/>
              <a:gd name="connsiteY9" fmla="*/ 466 h 22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086" h="222563">
                <a:moveTo>
                  <a:pt x="1042" y="466"/>
                </a:moveTo>
                <a:cubicBezTo>
                  <a:pt x="12155" y="5758"/>
                  <a:pt x="111109" y="40683"/>
                  <a:pt x="156617" y="76666"/>
                </a:cubicBezTo>
                <a:cubicBezTo>
                  <a:pt x="202125" y="112649"/>
                  <a:pt x="258217" y="197845"/>
                  <a:pt x="274092" y="216366"/>
                </a:cubicBezTo>
                <a:cubicBezTo>
                  <a:pt x="289967" y="234887"/>
                  <a:pt x="271446" y="207899"/>
                  <a:pt x="251867" y="187791"/>
                </a:cubicBezTo>
                <a:cubicBezTo>
                  <a:pt x="232288" y="167683"/>
                  <a:pt x="164025" y="104183"/>
                  <a:pt x="156617" y="95716"/>
                </a:cubicBezTo>
                <a:cubicBezTo>
                  <a:pt x="149209" y="87249"/>
                  <a:pt x="204771" y="136991"/>
                  <a:pt x="207417" y="136991"/>
                </a:cubicBezTo>
                <a:cubicBezTo>
                  <a:pt x="210063" y="136991"/>
                  <a:pt x="184663" y="108416"/>
                  <a:pt x="172492" y="95716"/>
                </a:cubicBezTo>
                <a:cubicBezTo>
                  <a:pt x="160321" y="83016"/>
                  <a:pt x="148150" y="69258"/>
                  <a:pt x="134392" y="60791"/>
                </a:cubicBezTo>
                <a:cubicBezTo>
                  <a:pt x="120634" y="52324"/>
                  <a:pt x="108992" y="53383"/>
                  <a:pt x="89942" y="44916"/>
                </a:cubicBezTo>
                <a:cubicBezTo>
                  <a:pt x="70892" y="36449"/>
                  <a:pt x="-10071" y="-4826"/>
                  <a:pt x="1042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D9BD8F9-484C-B4E5-9AA6-95D31BC7B0FD}"/>
              </a:ext>
            </a:extLst>
          </p:cNvPr>
          <p:cNvSpPr/>
          <p:nvPr/>
        </p:nvSpPr>
        <p:spPr>
          <a:xfrm>
            <a:off x="3210910" y="3546199"/>
            <a:ext cx="441264" cy="185035"/>
          </a:xfrm>
          <a:custGeom>
            <a:avLst/>
            <a:gdLst>
              <a:gd name="connsiteX0" fmla="*/ 8540 w 441264"/>
              <a:gd name="connsiteY0" fmla="*/ 184426 h 185035"/>
              <a:gd name="connsiteX1" fmla="*/ 287940 w 441264"/>
              <a:gd name="connsiteY1" fmla="*/ 89176 h 185035"/>
              <a:gd name="connsiteX2" fmla="*/ 433990 w 441264"/>
              <a:gd name="connsiteY2" fmla="*/ 89176 h 185035"/>
              <a:gd name="connsiteX3" fmla="*/ 418115 w 441264"/>
              <a:gd name="connsiteY3" fmla="*/ 76476 h 185035"/>
              <a:gd name="connsiteX4" fmla="*/ 408590 w 441264"/>
              <a:gd name="connsiteY4" fmla="*/ 16151 h 185035"/>
              <a:gd name="connsiteX5" fmla="*/ 405415 w 441264"/>
              <a:gd name="connsiteY5" fmla="*/ 73301 h 185035"/>
              <a:gd name="connsiteX6" fmla="*/ 373665 w 441264"/>
              <a:gd name="connsiteY6" fmla="*/ 73301 h 185035"/>
              <a:gd name="connsiteX7" fmla="*/ 399065 w 441264"/>
              <a:gd name="connsiteY7" fmla="*/ 41551 h 185035"/>
              <a:gd name="connsiteX8" fmla="*/ 341915 w 441264"/>
              <a:gd name="connsiteY8" fmla="*/ 66951 h 185035"/>
              <a:gd name="connsiteX9" fmla="*/ 306990 w 441264"/>
              <a:gd name="connsiteY9" fmla="*/ 51076 h 185035"/>
              <a:gd name="connsiteX10" fmla="*/ 316515 w 441264"/>
              <a:gd name="connsiteY10" fmla="*/ 22501 h 185035"/>
              <a:gd name="connsiteX11" fmla="*/ 281590 w 441264"/>
              <a:gd name="connsiteY11" fmla="*/ 73301 h 185035"/>
              <a:gd name="connsiteX12" fmla="*/ 249840 w 441264"/>
              <a:gd name="connsiteY12" fmla="*/ 16151 h 185035"/>
              <a:gd name="connsiteX13" fmla="*/ 268890 w 441264"/>
              <a:gd name="connsiteY13" fmla="*/ 76476 h 185035"/>
              <a:gd name="connsiteX14" fmla="*/ 227615 w 441264"/>
              <a:gd name="connsiteY14" fmla="*/ 54251 h 185035"/>
              <a:gd name="connsiteX15" fmla="*/ 195865 w 441264"/>
              <a:gd name="connsiteY15" fmla="*/ 276 h 185035"/>
              <a:gd name="connsiteX16" fmla="*/ 227615 w 441264"/>
              <a:gd name="connsiteY16" fmla="*/ 79651 h 185035"/>
              <a:gd name="connsiteX17" fmla="*/ 151415 w 441264"/>
              <a:gd name="connsiteY17" fmla="*/ 92351 h 185035"/>
              <a:gd name="connsiteX18" fmla="*/ 100615 w 441264"/>
              <a:gd name="connsiteY18" fmla="*/ 35201 h 185035"/>
              <a:gd name="connsiteX19" fmla="*/ 151415 w 441264"/>
              <a:gd name="connsiteY19" fmla="*/ 105051 h 185035"/>
              <a:gd name="connsiteX20" fmla="*/ 49815 w 441264"/>
              <a:gd name="connsiteY20" fmla="*/ 57426 h 185035"/>
              <a:gd name="connsiteX21" fmla="*/ 119665 w 441264"/>
              <a:gd name="connsiteY21" fmla="*/ 108226 h 185035"/>
              <a:gd name="connsiteX22" fmla="*/ 84740 w 441264"/>
              <a:gd name="connsiteY22" fmla="*/ 124101 h 185035"/>
              <a:gd name="connsiteX23" fmla="*/ 8540 w 441264"/>
              <a:gd name="connsiteY23" fmla="*/ 70126 h 185035"/>
              <a:gd name="connsiteX24" fmla="*/ 68865 w 441264"/>
              <a:gd name="connsiteY24" fmla="*/ 111401 h 185035"/>
              <a:gd name="connsiteX25" fmla="*/ 68865 w 441264"/>
              <a:gd name="connsiteY25" fmla="*/ 130451 h 185035"/>
              <a:gd name="connsiteX26" fmla="*/ 8540 w 441264"/>
              <a:gd name="connsiteY26" fmla="*/ 184426 h 1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1264" h="185035">
                <a:moveTo>
                  <a:pt x="8540" y="184426"/>
                </a:moveTo>
                <a:cubicBezTo>
                  <a:pt x="45052" y="177547"/>
                  <a:pt x="217032" y="105051"/>
                  <a:pt x="287940" y="89176"/>
                </a:cubicBezTo>
                <a:cubicBezTo>
                  <a:pt x="358848" y="73301"/>
                  <a:pt x="433990" y="89176"/>
                  <a:pt x="433990" y="89176"/>
                </a:cubicBezTo>
                <a:cubicBezTo>
                  <a:pt x="455686" y="87059"/>
                  <a:pt x="422348" y="88647"/>
                  <a:pt x="418115" y="76476"/>
                </a:cubicBezTo>
                <a:cubicBezTo>
                  <a:pt x="413882" y="64305"/>
                  <a:pt x="410707" y="16680"/>
                  <a:pt x="408590" y="16151"/>
                </a:cubicBezTo>
                <a:cubicBezTo>
                  <a:pt x="406473" y="15622"/>
                  <a:pt x="411236" y="63776"/>
                  <a:pt x="405415" y="73301"/>
                </a:cubicBezTo>
                <a:cubicBezTo>
                  <a:pt x="399594" y="82826"/>
                  <a:pt x="374723" y="78592"/>
                  <a:pt x="373665" y="73301"/>
                </a:cubicBezTo>
                <a:cubicBezTo>
                  <a:pt x="372607" y="68010"/>
                  <a:pt x="404356" y="42609"/>
                  <a:pt x="399065" y="41551"/>
                </a:cubicBezTo>
                <a:cubicBezTo>
                  <a:pt x="393774" y="40493"/>
                  <a:pt x="357261" y="65363"/>
                  <a:pt x="341915" y="66951"/>
                </a:cubicBezTo>
                <a:cubicBezTo>
                  <a:pt x="326569" y="68538"/>
                  <a:pt x="311223" y="58484"/>
                  <a:pt x="306990" y="51076"/>
                </a:cubicBezTo>
                <a:cubicBezTo>
                  <a:pt x="302757" y="43668"/>
                  <a:pt x="320748" y="18797"/>
                  <a:pt x="316515" y="22501"/>
                </a:cubicBezTo>
                <a:cubicBezTo>
                  <a:pt x="312282" y="26205"/>
                  <a:pt x="292702" y="74359"/>
                  <a:pt x="281590" y="73301"/>
                </a:cubicBezTo>
                <a:cubicBezTo>
                  <a:pt x="270478" y="72243"/>
                  <a:pt x="251957" y="15622"/>
                  <a:pt x="249840" y="16151"/>
                </a:cubicBezTo>
                <a:cubicBezTo>
                  <a:pt x="247723" y="16680"/>
                  <a:pt x="272594" y="70126"/>
                  <a:pt x="268890" y="76476"/>
                </a:cubicBezTo>
                <a:cubicBezTo>
                  <a:pt x="265186" y="82826"/>
                  <a:pt x="239786" y="66951"/>
                  <a:pt x="227615" y="54251"/>
                </a:cubicBezTo>
                <a:cubicBezTo>
                  <a:pt x="215444" y="41551"/>
                  <a:pt x="195865" y="-3957"/>
                  <a:pt x="195865" y="276"/>
                </a:cubicBezTo>
                <a:cubicBezTo>
                  <a:pt x="195865" y="4509"/>
                  <a:pt x="235023" y="64305"/>
                  <a:pt x="227615" y="79651"/>
                </a:cubicBezTo>
                <a:cubicBezTo>
                  <a:pt x="220207" y="94997"/>
                  <a:pt x="172582" y="99759"/>
                  <a:pt x="151415" y="92351"/>
                </a:cubicBezTo>
                <a:cubicBezTo>
                  <a:pt x="130248" y="84943"/>
                  <a:pt x="100615" y="33084"/>
                  <a:pt x="100615" y="35201"/>
                </a:cubicBezTo>
                <a:cubicBezTo>
                  <a:pt x="100615" y="37318"/>
                  <a:pt x="159882" y="101347"/>
                  <a:pt x="151415" y="105051"/>
                </a:cubicBezTo>
                <a:cubicBezTo>
                  <a:pt x="142948" y="108755"/>
                  <a:pt x="55107" y="56897"/>
                  <a:pt x="49815" y="57426"/>
                </a:cubicBezTo>
                <a:cubicBezTo>
                  <a:pt x="44523" y="57955"/>
                  <a:pt x="113844" y="97114"/>
                  <a:pt x="119665" y="108226"/>
                </a:cubicBezTo>
                <a:cubicBezTo>
                  <a:pt x="125486" y="119338"/>
                  <a:pt x="103261" y="130451"/>
                  <a:pt x="84740" y="124101"/>
                </a:cubicBezTo>
                <a:cubicBezTo>
                  <a:pt x="66219" y="117751"/>
                  <a:pt x="11186" y="72243"/>
                  <a:pt x="8540" y="70126"/>
                </a:cubicBezTo>
                <a:cubicBezTo>
                  <a:pt x="5894" y="68009"/>
                  <a:pt x="58811" y="101347"/>
                  <a:pt x="68865" y="111401"/>
                </a:cubicBezTo>
                <a:cubicBezTo>
                  <a:pt x="78919" y="121455"/>
                  <a:pt x="73628" y="123043"/>
                  <a:pt x="68865" y="130451"/>
                </a:cubicBezTo>
                <a:cubicBezTo>
                  <a:pt x="64103" y="137859"/>
                  <a:pt x="-27972" y="191305"/>
                  <a:pt x="8540" y="184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9BDA0CA-95D1-589E-123A-A17E10908494}"/>
              </a:ext>
            </a:extLst>
          </p:cNvPr>
          <p:cNvSpPr/>
          <p:nvPr/>
        </p:nvSpPr>
        <p:spPr>
          <a:xfrm>
            <a:off x="3619441" y="3571859"/>
            <a:ext cx="130246" cy="127159"/>
          </a:xfrm>
          <a:custGeom>
            <a:avLst/>
            <a:gdLst>
              <a:gd name="connsiteX0" fmla="*/ 59 w 130246"/>
              <a:gd name="connsiteY0" fmla="*/ 38116 h 127159"/>
              <a:gd name="connsiteX1" fmla="*/ 108009 w 130246"/>
              <a:gd name="connsiteY1" fmla="*/ 76216 h 127159"/>
              <a:gd name="connsiteX2" fmla="*/ 130234 w 130246"/>
              <a:gd name="connsiteY2" fmla="*/ 127016 h 127159"/>
              <a:gd name="connsiteX3" fmla="*/ 111184 w 130246"/>
              <a:gd name="connsiteY3" fmla="*/ 88916 h 127159"/>
              <a:gd name="connsiteX4" fmla="*/ 108009 w 130246"/>
              <a:gd name="connsiteY4" fmla="*/ 15891 h 127159"/>
              <a:gd name="connsiteX5" fmla="*/ 95309 w 130246"/>
              <a:gd name="connsiteY5" fmla="*/ 63516 h 127159"/>
              <a:gd name="connsiteX6" fmla="*/ 50859 w 130246"/>
              <a:gd name="connsiteY6" fmla="*/ 16 h 127159"/>
              <a:gd name="connsiteX7" fmla="*/ 50859 w 130246"/>
              <a:gd name="connsiteY7" fmla="*/ 57166 h 127159"/>
              <a:gd name="connsiteX8" fmla="*/ 63559 w 130246"/>
              <a:gd name="connsiteY8" fmla="*/ 41291 h 127159"/>
              <a:gd name="connsiteX9" fmla="*/ 92134 w 130246"/>
              <a:gd name="connsiteY9" fmla="*/ 73041 h 127159"/>
              <a:gd name="connsiteX10" fmla="*/ 59 w 130246"/>
              <a:gd name="connsiteY10" fmla="*/ 38116 h 12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246" h="127159">
                <a:moveTo>
                  <a:pt x="59" y="38116"/>
                </a:moveTo>
                <a:cubicBezTo>
                  <a:pt x="2705" y="38645"/>
                  <a:pt x="86313" y="61399"/>
                  <a:pt x="108009" y="76216"/>
                </a:cubicBezTo>
                <a:cubicBezTo>
                  <a:pt x="129705" y="91033"/>
                  <a:pt x="129705" y="124899"/>
                  <a:pt x="130234" y="127016"/>
                </a:cubicBezTo>
                <a:cubicBezTo>
                  <a:pt x="130763" y="129133"/>
                  <a:pt x="114888" y="107437"/>
                  <a:pt x="111184" y="88916"/>
                </a:cubicBezTo>
                <a:cubicBezTo>
                  <a:pt x="107480" y="70395"/>
                  <a:pt x="110655" y="20124"/>
                  <a:pt x="108009" y="15891"/>
                </a:cubicBezTo>
                <a:cubicBezTo>
                  <a:pt x="105363" y="11658"/>
                  <a:pt x="104834" y="66162"/>
                  <a:pt x="95309" y="63516"/>
                </a:cubicBezTo>
                <a:cubicBezTo>
                  <a:pt x="85784" y="60870"/>
                  <a:pt x="58267" y="1074"/>
                  <a:pt x="50859" y="16"/>
                </a:cubicBezTo>
                <a:cubicBezTo>
                  <a:pt x="43451" y="-1042"/>
                  <a:pt x="48742" y="50287"/>
                  <a:pt x="50859" y="57166"/>
                </a:cubicBezTo>
                <a:cubicBezTo>
                  <a:pt x="52976" y="64045"/>
                  <a:pt x="56680" y="38645"/>
                  <a:pt x="63559" y="41291"/>
                </a:cubicBezTo>
                <a:cubicBezTo>
                  <a:pt x="70438" y="43937"/>
                  <a:pt x="100601" y="73570"/>
                  <a:pt x="92134" y="73041"/>
                </a:cubicBezTo>
                <a:cubicBezTo>
                  <a:pt x="83667" y="72512"/>
                  <a:pt x="-2587" y="37587"/>
                  <a:pt x="59" y="3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A115C3B-FB9C-7CC1-D484-32B75F3B1BBD}"/>
              </a:ext>
            </a:extLst>
          </p:cNvPr>
          <p:cNvSpPr/>
          <p:nvPr/>
        </p:nvSpPr>
        <p:spPr>
          <a:xfrm>
            <a:off x="3739961" y="3634944"/>
            <a:ext cx="206056" cy="274570"/>
          </a:xfrm>
          <a:custGeom>
            <a:avLst/>
            <a:gdLst>
              <a:gd name="connsiteX0" fmla="*/ 189 w 206056"/>
              <a:gd name="connsiteY0" fmla="*/ 431 h 274570"/>
              <a:gd name="connsiteX1" fmla="*/ 111314 w 206056"/>
              <a:gd name="connsiteY1" fmla="*/ 102031 h 274570"/>
              <a:gd name="connsiteX2" fmla="*/ 177989 w 206056"/>
              <a:gd name="connsiteY2" fmla="*/ 187756 h 274570"/>
              <a:gd name="connsiteX3" fmla="*/ 203389 w 206056"/>
              <a:gd name="connsiteY3" fmla="*/ 273481 h 274570"/>
              <a:gd name="connsiteX4" fmla="*/ 197039 w 206056"/>
              <a:gd name="connsiteY4" fmla="*/ 229031 h 274570"/>
              <a:gd name="connsiteX5" fmla="*/ 130364 w 206056"/>
              <a:gd name="connsiteY5" fmla="*/ 127431 h 274570"/>
              <a:gd name="connsiteX6" fmla="*/ 139889 w 206056"/>
              <a:gd name="connsiteY6" fmla="*/ 143306 h 274570"/>
              <a:gd name="connsiteX7" fmla="*/ 189 w 206056"/>
              <a:gd name="connsiteY7" fmla="*/ 431 h 27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056" h="274570">
                <a:moveTo>
                  <a:pt x="189" y="431"/>
                </a:moveTo>
                <a:cubicBezTo>
                  <a:pt x="-4573" y="-6448"/>
                  <a:pt x="81681" y="70810"/>
                  <a:pt x="111314" y="102031"/>
                </a:cubicBezTo>
                <a:cubicBezTo>
                  <a:pt x="140947" y="133252"/>
                  <a:pt x="162643" y="159181"/>
                  <a:pt x="177989" y="187756"/>
                </a:cubicBezTo>
                <a:cubicBezTo>
                  <a:pt x="193335" y="216331"/>
                  <a:pt x="200214" y="266602"/>
                  <a:pt x="203389" y="273481"/>
                </a:cubicBezTo>
                <a:cubicBezTo>
                  <a:pt x="206564" y="280360"/>
                  <a:pt x="209210" y="253373"/>
                  <a:pt x="197039" y="229031"/>
                </a:cubicBezTo>
                <a:cubicBezTo>
                  <a:pt x="184868" y="204689"/>
                  <a:pt x="139889" y="141718"/>
                  <a:pt x="130364" y="127431"/>
                </a:cubicBezTo>
                <a:cubicBezTo>
                  <a:pt x="120839" y="113144"/>
                  <a:pt x="157881" y="163414"/>
                  <a:pt x="139889" y="143306"/>
                </a:cubicBezTo>
                <a:cubicBezTo>
                  <a:pt x="121897" y="123198"/>
                  <a:pt x="4951" y="7310"/>
                  <a:pt x="18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19AB281-A737-4F1A-7A7B-961476F6CB4A}"/>
              </a:ext>
            </a:extLst>
          </p:cNvPr>
          <p:cNvSpPr/>
          <p:nvPr/>
        </p:nvSpPr>
        <p:spPr>
          <a:xfrm>
            <a:off x="3302928" y="3644378"/>
            <a:ext cx="275454" cy="290891"/>
          </a:xfrm>
          <a:custGeom>
            <a:avLst/>
            <a:gdLst>
              <a:gd name="connsiteX0" fmla="*/ 275297 w 275454"/>
              <a:gd name="connsiteY0" fmla="*/ 522 h 290891"/>
              <a:gd name="connsiteX1" fmla="*/ 37172 w 275454"/>
              <a:gd name="connsiteY1" fmla="*/ 92597 h 290891"/>
              <a:gd name="connsiteX2" fmla="*/ 59397 w 275454"/>
              <a:gd name="connsiteY2" fmla="*/ 79897 h 290891"/>
              <a:gd name="connsiteX3" fmla="*/ 59397 w 275454"/>
              <a:gd name="connsiteY3" fmla="*/ 83072 h 290891"/>
              <a:gd name="connsiteX4" fmla="*/ 24472 w 275454"/>
              <a:gd name="connsiteY4" fmla="*/ 152922 h 290891"/>
              <a:gd name="connsiteX5" fmla="*/ 24472 w 275454"/>
              <a:gd name="connsiteY5" fmla="*/ 159272 h 290891"/>
              <a:gd name="connsiteX6" fmla="*/ 43522 w 275454"/>
              <a:gd name="connsiteY6" fmla="*/ 219597 h 290891"/>
              <a:gd name="connsiteX7" fmla="*/ 87972 w 275454"/>
              <a:gd name="connsiteY7" fmla="*/ 289447 h 290891"/>
              <a:gd name="connsiteX8" fmla="*/ 72097 w 275454"/>
              <a:gd name="connsiteY8" fmla="*/ 260872 h 290891"/>
              <a:gd name="connsiteX9" fmla="*/ 2247 w 275454"/>
              <a:gd name="connsiteY9" fmla="*/ 191022 h 290891"/>
              <a:gd name="connsiteX10" fmla="*/ 18122 w 275454"/>
              <a:gd name="connsiteY10" fmla="*/ 187847 h 290891"/>
              <a:gd name="connsiteX11" fmla="*/ 27647 w 275454"/>
              <a:gd name="connsiteY11" fmla="*/ 105297 h 290891"/>
              <a:gd name="connsiteX12" fmla="*/ 18122 w 275454"/>
              <a:gd name="connsiteY12" fmla="*/ 117997 h 290891"/>
              <a:gd name="connsiteX13" fmla="*/ 129247 w 275454"/>
              <a:gd name="connsiteY13" fmla="*/ 41797 h 290891"/>
              <a:gd name="connsiteX14" fmla="*/ 75272 w 275454"/>
              <a:gd name="connsiteY14" fmla="*/ 54497 h 290891"/>
              <a:gd name="connsiteX15" fmla="*/ 275297 w 275454"/>
              <a:gd name="connsiteY15" fmla="*/ 522 h 2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5454" h="290891">
                <a:moveTo>
                  <a:pt x="275297" y="522"/>
                </a:moveTo>
                <a:cubicBezTo>
                  <a:pt x="268947" y="6872"/>
                  <a:pt x="73155" y="79368"/>
                  <a:pt x="37172" y="92597"/>
                </a:cubicBezTo>
                <a:cubicBezTo>
                  <a:pt x="1189" y="105826"/>
                  <a:pt x="55693" y="81484"/>
                  <a:pt x="59397" y="79897"/>
                </a:cubicBezTo>
                <a:cubicBezTo>
                  <a:pt x="63101" y="78310"/>
                  <a:pt x="65218" y="70901"/>
                  <a:pt x="59397" y="83072"/>
                </a:cubicBezTo>
                <a:cubicBezTo>
                  <a:pt x="53576" y="95243"/>
                  <a:pt x="30293" y="140222"/>
                  <a:pt x="24472" y="152922"/>
                </a:cubicBezTo>
                <a:cubicBezTo>
                  <a:pt x="18651" y="165622"/>
                  <a:pt x="21297" y="148159"/>
                  <a:pt x="24472" y="159272"/>
                </a:cubicBezTo>
                <a:cubicBezTo>
                  <a:pt x="27647" y="170385"/>
                  <a:pt x="32939" y="197901"/>
                  <a:pt x="43522" y="219597"/>
                </a:cubicBezTo>
                <a:cubicBezTo>
                  <a:pt x="54105" y="241293"/>
                  <a:pt x="83210" y="282568"/>
                  <a:pt x="87972" y="289447"/>
                </a:cubicBezTo>
                <a:cubicBezTo>
                  <a:pt x="92734" y="296326"/>
                  <a:pt x="86385" y="277276"/>
                  <a:pt x="72097" y="260872"/>
                </a:cubicBezTo>
                <a:cubicBezTo>
                  <a:pt x="57809" y="244468"/>
                  <a:pt x="2247" y="191022"/>
                  <a:pt x="2247" y="191022"/>
                </a:cubicBezTo>
                <a:cubicBezTo>
                  <a:pt x="-6749" y="178851"/>
                  <a:pt x="13889" y="202134"/>
                  <a:pt x="18122" y="187847"/>
                </a:cubicBezTo>
                <a:cubicBezTo>
                  <a:pt x="22355" y="173560"/>
                  <a:pt x="27647" y="105297"/>
                  <a:pt x="27647" y="105297"/>
                </a:cubicBezTo>
                <a:cubicBezTo>
                  <a:pt x="27647" y="93655"/>
                  <a:pt x="1189" y="128580"/>
                  <a:pt x="18122" y="117997"/>
                </a:cubicBezTo>
                <a:cubicBezTo>
                  <a:pt x="35055" y="107414"/>
                  <a:pt x="119722" y="52380"/>
                  <a:pt x="129247" y="41797"/>
                </a:cubicBezTo>
                <a:cubicBezTo>
                  <a:pt x="138772" y="31214"/>
                  <a:pt x="56751" y="61376"/>
                  <a:pt x="75272" y="54497"/>
                </a:cubicBezTo>
                <a:cubicBezTo>
                  <a:pt x="93793" y="47618"/>
                  <a:pt x="281647" y="-5828"/>
                  <a:pt x="275297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EB06BF5-0FD4-AECA-A2F8-FFCE9A10F327}"/>
              </a:ext>
            </a:extLst>
          </p:cNvPr>
          <p:cNvSpPr/>
          <p:nvPr/>
        </p:nvSpPr>
        <p:spPr>
          <a:xfrm>
            <a:off x="3752834" y="3679824"/>
            <a:ext cx="165843" cy="207003"/>
          </a:xfrm>
          <a:custGeom>
            <a:avLst/>
            <a:gdLst>
              <a:gd name="connsiteX0" fmla="*/ 16 w 165843"/>
              <a:gd name="connsiteY0" fmla="*/ 1 h 207003"/>
              <a:gd name="connsiteX1" fmla="*/ 111141 w 165843"/>
              <a:gd name="connsiteY1" fmla="*/ 130176 h 207003"/>
              <a:gd name="connsiteX2" fmla="*/ 111141 w 165843"/>
              <a:gd name="connsiteY2" fmla="*/ 117476 h 207003"/>
              <a:gd name="connsiteX3" fmla="*/ 161941 w 165843"/>
              <a:gd name="connsiteY3" fmla="*/ 203201 h 207003"/>
              <a:gd name="connsiteX4" fmla="*/ 155591 w 165843"/>
              <a:gd name="connsiteY4" fmla="*/ 184151 h 207003"/>
              <a:gd name="connsiteX5" fmla="*/ 101616 w 165843"/>
              <a:gd name="connsiteY5" fmla="*/ 114301 h 207003"/>
              <a:gd name="connsiteX6" fmla="*/ 120666 w 165843"/>
              <a:gd name="connsiteY6" fmla="*/ 127001 h 207003"/>
              <a:gd name="connsiteX7" fmla="*/ 16 w 165843"/>
              <a:gd name="connsiteY7" fmla="*/ 1 h 2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43" h="207003">
                <a:moveTo>
                  <a:pt x="16" y="1"/>
                </a:moveTo>
                <a:cubicBezTo>
                  <a:pt x="-1571" y="530"/>
                  <a:pt x="111141" y="130176"/>
                  <a:pt x="111141" y="130176"/>
                </a:cubicBezTo>
                <a:cubicBezTo>
                  <a:pt x="129662" y="149755"/>
                  <a:pt x="102674" y="105305"/>
                  <a:pt x="111141" y="117476"/>
                </a:cubicBezTo>
                <a:cubicBezTo>
                  <a:pt x="119608" y="129647"/>
                  <a:pt x="161941" y="203201"/>
                  <a:pt x="161941" y="203201"/>
                </a:cubicBezTo>
                <a:cubicBezTo>
                  <a:pt x="169349" y="214314"/>
                  <a:pt x="165645" y="198968"/>
                  <a:pt x="155591" y="184151"/>
                </a:cubicBezTo>
                <a:cubicBezTo>
                  <a:pt x="145537" y="169334"/>
                  <a:pt x="101616" y="114301"/>
                  <a:pt x="101616" y="114301"/>
                </a:cubicBezTo>
                <a:cubicBezTo>
                  <a:pt x="95795" y="104776"/>
                  <a:pt x="132837" y="141288"/>
                  <a:pt x="120666" y="127001"/>
                </a:cubicBezTo>
                <a:cubicBezTo>
                  <a:pt x="108495" y="112714"/>
                  <a:pt x="1603" y="-528"/>
                  <a:pt x="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2C487C1-A4D5-CE58-E1FD-C8912AD3B5CE}"/>
              </a:ext>
            </a:extLst>
          </p:cNvPr>
          <p:cNvSpPr/>
          <p:nvPr/>
        </p:nvSpPr>
        <p:spPr>
          <a:xfrm>
            <a:off x="3674058" y="3784142"/>
            <a:ext cx="222615" cy="141189"/>
          </a:xfrm>
          <a:custGeom>
            <a:avLst/>
            <a:gdLst>
              <a:gd name="connsiteX0" fmla="*/ 186742 w 222615"/>
              <a:gd name="connsiteY0" fmla="*/ 458 h 141189"/>
              <a:gd name="connsiteX1" fmla="*/ 123242 w 222615"/>
              <a:gd name="connsiteY1" fmla="*/ 89358 h 141189"/>
              <a:gd name="connsiteX2" fmla="*/ 2592 w 222615"/>
              <a:gd name="connsiteY2" fmla="*/ 140158 h 141189"/>
              <a:gd name="connsiteX3" fmla="*/ 47042 w 222615"/>
              <a:gd name="connsiteY3" fmla="*/ 121108 h 141189"/>
              <a:gd name="connsiteX4" fmla="*/ 123242 w 222615"/>
              <a:gd name="connsiteY4" fmla="*/ 92533 h 141189"/>
              <a:gd name="connsiteX5" fmla="*/ 218492 w 222615"/>
              <a:gd name="connsiteY5" fmla="*/ 108408 h 141189"/>
              <a:gd name="connsiteX6" fmla="*/ 199442 w 222615"/>
              <a:gd name="connsiteY6" fmla="*/ 98883 h 141189"/>
              <a:gd name="connsiteX7" fmla="*/ 145467 w 222615"/>
              <a:gd name="connsiteY7" fmla="*/ 79833 h 141189"/>
              <a:gd name="connsiteX8" fmla="*/ 161342 w 222615"/>
              <a:gd name="connsiteY8" fmla="*/ 54433 h 141189"/>
              <a:gd name="connsiteX9" fmla="*/ 186742 w 222615"/>
              <a:gd name="connsiteY9" fmla="*/ 458 h 14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615" h="141189">
                <a:moveTo>
                  <a:pt x="186742" y="458"/>
                </a:moveTo>
                <a:cubicBezTo>
                  <a:pt x="180392" y="6279"/>
                  <a:pt x="153934" y="66075"/>
                  <a:pt x="123242" y="89358"/>
                </a:cubicBezTo>
                <a:cubicBezTo>
                  <a:pt x="92550" y="112641"/>
                  <a:pt x="15292" y="134866"/>
                  <a:pt x="2592" y="140158"/>
                </a:cubicBezTo>
                <a:cubicBezTo>
                  <a:pt x="-10108" y="145450"/>
                  <a:pt x="26934" y="129045"/>
                  <a:pt x="47042" y="121108"/>
                </a:cubicBezTo>
                <a:cubicBezTo>
                  <a:pt x="67150" y="113171"/>
                  <a:pt x="94667" y="94650"/>
                  <a:pt x="123242" y="92533"/>
                </a:cubicBezTo>
                <a:cubicBezTo>
                  <a:pt x="151817" y="90416"/>
                  <a:pt x="218492" y="108408"/>
                  <a:pt x="218492" y="108408"/>
                </a:cubicBezTo>
                <a:cubicBezTo>
                  <a:pt x="231192" y="109466"/>
                  <a:pt x="211613" y="103645"/>
                  <a:pt x="199442" y="98883"/>
                </a:cubicBezTo>
                <a:cubicBezTo>
                  <a:pt x="187271" y="94121"/>
                  <a:pt x="151817" y="87241"/>
                  <a:pt x="145467" y="79833"/>
                </a:cubicBezTo>
                <a:cubicBezTo>
                  <a:pt x="139117" y="72425"/>
                  <a:pt x="156579" y="62900"/>
                  <a:pt x="161342" y="54433"/>
                </a:cubicBezTo>
                <a:cubicBezTo>
                  <a:pt x="166105" y="45966"/>
                  <a:pt x="193092" y="-5363"/>
                  <a:pt x="186742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96EA5CB-C3F4-C389-1C77-312955BE847C}"/>
              </a:ext>
            </a:extLst>
          </p:cNvPr>
          <p:cNvSpPr/>
          <p:nvPr/>
        </p:nvSpPr>
        <p:spPr>
          <a:xfrm>
            <a:off x="3645264" y="3894897"/>
            <a:ext cx="266833" cy="121505"/>
          </a:xfrm>
          <a:custGeom>
            <a:avLst/>
            <a:gdLst>
              <a:gd name="connsiteX0" fmla="*/ 263161 w 266833"/>
              <a:gd name="connsiteY0" fmla="*/ 828 h 121505"/>
              <a:gd name="connsiteX1" fmla="*/ 5986 w 266833"/>
              <a:gd name="connsiteY1" fmla="*/ 77028 h 121505"/>
              <a:gd name="connsiteX2" fmla="*/ 75836 w 266833"/>
              <a:gd name="connsiteY2" fmla="*/ 67503 h 121505"/>
              <a:gd name="connsiteX3" fmla="*/ 72661 w 266833"/>
              <a:gd name="connsiteY3" fmla="*/ 83378 h 121505"/>
              <a:gd name="connsiteX4" fmla="*/ 120286 w 266833"/>
              <a:gd name="connsiteY4" fmla="*/ 121478 h 121505"/>
              <a:gd name="connsiteX5" fmla="*/ 75836 w 266833"/>
              <a:gd name="connsiteY5" fmla="*/ 77028 h 121505"/>
              <a:gd name="connsiteX6" fmla="*/ 171086 w 266833"/>
              <a:gd name="connsiteY6" fmla="*/ 42103 h 121505"/>
              <a:gd name="connsiteX7" fmla="*/ 177436 w 266833"/>
              <a:gd name="connsiteY7" fmla="*/ 48453 h 121505"/>
              <a:gd name="connsiteX8" fmla="*/ 132986 w 266833"/>
              <a:gd name="connsiteY8" fmla="*/ 108778 h 121505"/>
              <a:gd name="connsiteX9" fmla="*/ 186961 w 266833"/>
              <a:gd name="connsiteY9" fmla="*/ 35753 h 121505"/>
              <a:gd name="connsiteX10" fmla="*/ 161561 w 266833"/>
              <a:gd name="connsiteY10" fmla="*/ 35753 h 121505"/>
              <a:gd name="connsiteX11" fmla="*/ 263161 w 266833"/>
              <a:gd name="connsiteY11" fmla="*/ 828 h 1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833" h="121505">
                <a:moveTo>
                  <a:pt x="263161" y="828"/>
                </a:moveTo>
                <a:cubicBezTo>
                  <a:pt x="237232" y="7707"/>
                  <a:pt x="37207" y="65916"/>
                  <a:pt x="5986" y="77028"/>
                </a:cubicBezTo>
                <a:cubicBezTo>
                  <a:pt x="-25235" y="88140"/>
                  <a:pt x="75836" y="67503"/>
                  <a:pt x="75836" y="67503"/>
                </a:cubicBezTo>
                <a:cubicBezTo>
                  <a:pt x="86948" y="68561"/>
                  <a:pt x="65253" y="74382"/>
                  <a:pt x="72661" y="83378"/>
                </a:cubicBezTo>
                <a:cubicBezTo>
                  <a:pt x="80069" y="92374"/>
                  <a:pt x="119757" y="122536"/>
                  <a:pt x="120286" y="121478"/>
                </a:cubicBezTo>
                <a:cubicBezTo>
                  <a:pt x="120815" y="120420"/>
                  <a:pt x="67369" y="90257"/>
                  <a:pt x="75836" y="77028"/>
                </a:cubicBezTo>
                <a:cubicBezTo>
                  <a:pt x="84303" y="63799"/>
                  <a:pt x="154153" y="46865"/>
                  <a:pt x="171086" y="42103"/>
                </a:cubicBezTo>
                <a:cubicBezTo>
                  <a:pt x="188019" y="37341"/>
                  <a:pt x="183786" y="37341"/>
                  <a:pt x="177436" y="48453"/>
                </a:cubicBezTo>
                <a:cubicBezTo>
                  <a:pt x="171086" y="59565"/>
                  <a:pt x="131398" y="110895"/>
                  <a:pt x="132986" y="108778"/>
                </a:cubicBezTo>
                <a:cubicBezTo>
                  <a:pt x="134574" y="106661"/>
                  <a:pt x="182199" y="47924"/>
                  <a:pt x="186961" y="35753"/>
                </a:cubicBezTo>
                <a:cubicBezTo>
                  <a:pt x="191723" y="23582"/>
                  <a:pt x="153624" y="39457"/>
                  <a:pt x="161561" y="35753"/>
                </a:cubicBezTo>
                <a:cubicBezTo>
                  <a:pt x="169498" y="32049"/>
                  <a:pt x="289090" y="-6051"/>
                  <a:pt x="263161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8DC4604-213A-0D8A-733C-8DD8D4BFF9F5}"/>
              </a:ext>
            </a:extLst>
          </p:cNvPr>
          <p:cNvSpPr/>
          <p:nvPr/>
        </p:nvSpPr>
        <p:spPr>
          <a:xfrm>
            <a:off x="3298047" y="3924294"/>
            <a:ext cx="352002" cy="142991"/>
          </a:xfrm>
          <a:custGeom>
            <a:avLst/>
            <a:gdLst>
              <a:gd name="connsiteX0" fmla="*/ 61103 w 352002"/>
              <a:gd name="connsiteY0" fmla="*/ 6 h 142991"/>
              <a:gd name="connsiteX1" fmla="*/ 273828 w 352002"/>
              <a:gd name="connsiteY1" fmla="*/ 34931 h 142991"/>
              <a:gd name="connsiteX2" fmla="*/ 337328 w 352002"/>
              <a:gd name="connsiteY2" fmla="*/ 15881 h 142991"/>
              <a:gd name="connsiteX3" fmla="*/ 302403 w 352002"/>
              <a:gd name="connsiteY3" fmla="*/ 60331 h 142991"/>
              <a:gd name="connsiteX4" fmla="*/ 308753 w 352002"/>
              <a:gd name="connsiteY4" fmla="*/ 92081 h 142991"/>
              <a:gd name="connsiteX5" fmla="*/ 350028 w 352002"/>
              <a:gd name="connsiteY5" fmla="*/ 123831 h 142991"/>
              <a:gd name="connsiteX6" fmla="*/ 337328 w 352002"/>
              <a:gd name="connsiteY6" fmla="*/ 111131 h 142991"/>
              <a:gd name="connsiteX7" fmla="*/ 267478 w 352002"/>
              <a:gd name="connsiteY7" fmla="*/ 57156 h 142991"/>
              <a:gd name="connsiteX8" fmla="*/ 238903 w 352002"/>
              <a:gd name="connsiteY8" fmla="*/ 85731 h 142991"/>
              <a:gd name="connsiteX9" fmla="*/ 178578 w 352002"/>
              <a:gd name="connsiteY9" fmla="*/ 142881 h 142991"/>
              <a:gd name="connsiteX10" fmla="*/ 223028 w 352002"/>
              <a:gd name="connsiteY10" fmla="*/ 69856 h 142991"/>
              <a:gd name="connsiteX11" fmla="*/ 235728 w 352002"/>
              <a:gd name="connsiteY11" fmla="*/ 53981 h 142991"/>
              <a:gd name="connsiteX12" fmla="*/ 184928 w 352002"/>
              <a:gd name="connsiteY12" fmla="*/ 82556 h 142991"/>
              <a:gd name="connsiteX13" fmla="*/ 159528 w 352002"/>
              <a:gd name="connsiteY13" fmla="*/ 133356 h 142991"/>
              <a:gd name="connsiteX14" fmla="*/ 172228 w 352002"/>
              <a:gd name="connsiteY14" fmla="*/ 85731 h 142991"/>
              <a:gd name="connsiteX15" fmla="*/ 181753 w 352002"/>
              <a:gd name="connsiteY15" fmla="*/ 38106 h 142991"/>
              <a:gd name="connsiteX16" fmla="*/ 778 w 352002"/>
              <a:gd name="connsiteY16" fmla="*/ 107956 h 142991"/>
              <a:gd name="connsiteX17" fmla="*/ 111903 w 352002"/>
              <a:gd name="connsiteY17" fmla="*/ 50806 h 142991"/>
              <a:gd name="connsiteX18" fmla="*/ 124603 w 352002"/>
              <a:gd name="connsiteY18" fmla="*/ 38106 h 142991"/>
              <a:gd name="connsiteX19" fmla="*/ 61103 w 352002"/>
              <a:gd name="connsiteY19" fmla="*/ 6 h 14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2002" h="142991">
                <a:moveTo>
                  <a:pt x="61103" y="6"/>
                </a:moveTo>
                <a:cubicBezTo>
                  <a:pt x="85974" y="-523"/>
                  <a:pt x="227791" y="32285"/>
                  <a:pt x="273828" y="34931"/>
                </a:cubicBezTo>
                <a:cubicBezTo>
                  <a:pt x="319865" y="37577"/>
                  <a:pt x="332566" y="11648"/>
                  <a:pt x="337328" y="15881"/>
                </a:cubicBezTo>
                <a:cubicBezTo>
                  <a:pt x="342090" y="20114"/>
                  <a:pt x="307166" y="47631"/>
                  <a:pt x="302403" y="60331"/>
                </a:cubicBezTo>
                <a:cubicBezTo>
                  <a:pt x="297640" y="73031"/>
                  <a:pt x="300816" y="81498"/>
                  <a:pt x="308753" y="92081"/>
                </a:cubicBezTo>
                <a:cubicBezTo>
                  <a:pt x="316690" y="102664"/>
                  <a:pt x="350028" y="123831"/>
                  <a:pt x="350028" y="123831"/>
                </a:cubicBezTo>
                <a:cubicBezTo>
                  <a:pt x="354790" y="127006"/>
                  <a:pt x="351086" y="122244"/>
                  <a:pt x="337328" y="111131"/>
                </a:cubicBezTo>
                <a:cubicBezTo>
                  <a:pt x="323570" y="100018"/>
                  <a:pt x="283882" y="61389"/>
                  <a:pt x="267478" y="57156"/>
                </a:cubicBezTo>
                <a:cubicBezTo>
                  <a:pt x="251074" y="52923"/>
                  <a:pt x="253720" y="71444"/>
                  <a:pt x="238903" y="85731"/>
                </a:cubicBezTo>
                <a:cubicBezTo>
                  <a:pt x="224086" y="100018"/>
                  <a:pt x="181224" y="145527"/>
                  <a:pt x="178578" y="142881"/>
                </a:cubicBezTo>
                <a:cubicBezTo>
                  <a:pt x="175932" y="140235"/>
                  <a:pt x="223028" y="69856"/>
                  <a:pt x="223028" y="69856"/>
                </a:cubicBezTo>
                <a:cubicBezTo>
                  <a:pt x="232553" y="55039"/>
                  <a:pt x="242078" y="51864"/>
                  <a:pt x="235728" y="53981"/>
                </a:cubicBezTo>
                <a:cubicBezTo>
                  <a:pt x="229378" y="56098"/>
                  <a:pt x="197628" y="69327"/>
                  <a:pt x="184928" y="82556"/>
                </a:cubicBezTo>
                <a:cubicBezTo>
                  <a:pt x="172228" y="95785"/>
                  <a:pt x="161645" y="132827"/>
                  <a:pt x="159528" y="133356"/>
                </a:cubicBezTo>
                <a:cubicBezTo>
                  <a:pt x="157411" y="133885"/>
                  <a:pt x="168524" y="101606"/>
                  <a:pt x="172228" y="85731"/>
                </a:cubicBezTo>
                <a:cubicBezTo>
                  <a:pt x="175932" y="69856"/>
                  <a:pt x="210328" y="34402"/>
                  <a:pt x="181753" y="38106"/>
                </a:cubicBezTo>
                <a:cubicBezTo>
                  <a:pt x="153178" y="41810"/>
                  <a:pt x="12420" y="105839"/>
                  <a:pt x="778" y="107956"/>
                </a:cubicBezTo>
                <a:cubicBezTo>
                  <a:pt x="-10864" y="110073"/>
                  <a:pt x="111903" y="50806"/>
                  <a:pt x="111903" y="50806"/>
                </a:cubicBezTo>
                <a:cubicBezTo>
                  <a:pt x="132540" y="39164"/>
                  <a:pt x="128307" y="44456"/>
                  <a:pt x="124603" y="38106"/>
                </a:cubicBezTo>
                <a:cubicBezTo>
                  <a:pt x="120899" y="31756"/>
                  <a:pt x="36232" y="535"/>
                  <a:pt x="61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4795916-429A-0502-77FB-CD27A7B9F5D4}"/>
              </a:ext>
            </a:extLst>
          </p:cNvPr>
          <p:cNvSpPr/>
          <p:nvPr/>
        </p:nvSpPr>
        <p:spPr>
          <a:xfrm>
            <a:off x="3134898" y="3618737"/>
            <a:ext cx="408657" cy="267479"/>
          </a:xfrm>
          <a:custGeom>
            <a:avLst/>
            <a:gdLst>
              <a:gd name="connsiteX0" fmla="*/ 408402 w 408657"/>
              <a:gd name="connsiteY0" fmla="*/ 29338 h 267479"/>
              <a:gd name="connsiteX1" fmla="*/ 224252 w 408657"/>
              <a:gd name="connsiteY1" fmla="*/ 121413 h 267479"/>
              <a:gd name="connsiteX2" fmla="*/ 195677 w 408657"/>
              <a:gd name="connsiteY2" fmla="*/ 200788 h 267479"/>
              <a:gd name="connsiteX3" fmla="*/ 144877 w 408657"/>
              <a:gd name="connsiteY3" fmla="*/ 267463 h 267479"/>
              <a:gd name="connsiteX4" fmla="*/ 192502 w 408657"/>
              <a:gd name="connsiteY4" fmla="*/ 207138 h 267479"/>
              <a:gd name="connsiteX5" fmla="*/ 182977 w 408657"/>
              <a:gd name="connsiteY5" fmla="*/ 191263 h 267479"/>
              <a:gd name="connsiteX6" fmla="*/ 36927 w 408657"/>
              <a:gd name="connsiteY6" fmla="*/ 242063 h 267479"/>
              <a:gd name="connsiteX7" fmla="*/ 122652 w 408657"/>
              <a:gd name="connsiteY7" fmla="*/ 200788 h 267479"/>
              <a:gd name="connsiteX8" fmla="*/ 186152 w 408657"/>
              <a:gd name="connsiteY8" fmla="*/ 178563 h 267479"/>
              <a:gd name="connsiteX9" fmla="*/ 55977 w 408657"/>
              <a:gd name="connsiteY9" fmla="*/ 181738 h 267479"/>
              <a:gd name="connsiteX10" fmla="*/ 14702 w 408657"/>
              <a:gd name="connsiteY10" fmla="*/ 149988 h 267479"/>
              <a:gd name="connsiteX11" fmla="*/ 52802 w 408657"/>
              <a:gd name="connsiteY11" fmla="*/ 172213 h 267479"/>
              <a:gd name="connsiteX12" fmla="*/ 132177 w 408657"/>
              <a:gd name="connsiteY12" fmla="*/ 169038 h 267479"/>
              <a:gd name="connsiteX13" fmla="*/ 109952 w 408657"/>
              <a:gd name="connsiteY13" fmla="*/ 156338 h 267479"/>
              <a:gd name="connsiteX14" fmla="*/ 2002 w 408657"/>
              <a:gd name="connsiteY14" fmla="*/ 96013 h 267479"/>
              <a:gd name="connsiteX15" fmla="*/ 43277 w 408657"/>
              <a:gd name="connsiteY15" fmla="*/ 115063 h 267479"/>
              <a:gd name="connsiteX16" fmla="*/ 87727 w 408657"/>
              <a:gd name="connsiteY16" fmla="*/ 121413 h 267479"/>
              <a:gd name="connsiteX17" fmla="*/ 113127 w 408657"/>
              <a:gd name="connsiteY17" fmla="*/ 86488 h 267479"/>
              <a:gd name="connsiteX18" fmla="*/ 122652 w 408657"/>
              <a:gd name="connsiteY18" fmla="*/ 67438 h 267479"/>
              <a:gd name="connsiteX19" fmla="*/ 55977 w 408657"/>
              <a:gd name="connsiteY19" fmla="*/ 763 h 267479"/>
              <a:gd name="connsiteX20" fmla="*/ 94077 w 408657"/>
              <a:gd name="connsiteY20" fmla="*/ 32513 h 267479"/>
              <a:gd name="connsiteX21" fmla="*/ 148052 w 408657"/>
              <a:gd name="connsiteY21" fmla="*/ 51563 h 267479"/>
              <a:gd name="connsiteX22" fmla="*/ 246477 w 408657"/>
              <a:gd name="connsiteY22" fmla="*/ 48388 h 267479"/>
              <a:gd name="connsiteX23" fmla="*/ 179802 w 408657"/>
              <a:gd name="connsiteY23" fmla="*/ 64263 h 267479"/>
              <a:gd name="connsiteX24" fmla="*/ 408402 w 408657"/>
              <a:gd name="connsiteY24" fmla="*/ 29338 h 2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8657" h="267479">
                <a:moveTo>
                  <a:pt x="408402" y="29338"/>
                </a:moveTo>
                <a:cubicBezTo>
                  <a:pt x="415810" y="38863"/>
                  <a:pt x="259706" y="92838"/>
                  <a:pt x="224252" y="121413"/>
                </a:cubicBezTo>
                <a:cubicBezTo>
                  <a:pt x="188798" y="149988"/>
                  <a:pt x="208906" y="176446"/>
                  <a:pt x="195677" y="200788"/>
                </a:cubicBezTo>
                <a:cubicBezTo>
                  <a:pt x="182448" y="225130"/>
                  <a:pt x="145406" y="266405"/>
                  <a:pt x="144877" y="267463"/>
                </a:cubicBezTo>
                <a:cubicBezTo>
                  <a:pt x="144348" y="268521"/>
                  <a:pt x="186152" y="219838"/>
                  <a:pt x="192502" y="207138"/>
                </a:cubicBezTo>
                <a:cubicBezTo>
                  <a:pt x="198852" y="194438"/>
                  <a:pt x="208906" y="185442"/>
                  <a:pt x="182977" y="191263"/>
                </a:cubicBezTo>
                <a:cubicBezTo>
                  <a:pt x="157048" y="197084"/>
                  <a:pt x="46981" y="240476"/>
                  <a:pt x="36927" y="242063"/>
                </a:cubicBezTo>
                <a:cubicBezTo>
                  <a:pt x="26873" y="243650"/>
                  <a:pt x="97781" y="211371"/>
                  <a:pt x="122652" y="200788"/>
                </a:cubicBezTo>
                <a:cubicBezTo>
                  <a:pt x="147523" y="190205"/>
                  <a:pt x="197265" y="181738"/>
                  <a:pt x="186152" y="178563"/>
                </a:cubicBezTo>
                <a:cubicBezTo>
                  <a:pt x="175039" y="175388"/>
                  <a:pt x="84552" y="186500"/>
                  <a:pt x="55977" y="181738"/>
                </a:cubicBezTo>
                <a:cubicBezTo>
                  <a:pt x="27402" y="176976"/>
                  <a:pt x="15231" y="151575"/>
                  <a:pt x="14702" y="149988"/>
                </a:cubicBezTo>
                <a:cubicBezTo>
                  <a:pt x="14173" y="148401"/>
                  <a:pt x="33223" y="169038"/>
                  <a:pt x="52802" y="172213"/>
                </a:cubicBezTo>
                <a:cubicBezTo>
                  <a:pt x="72381" y="175388"/>
                  <a:pt x="132177" y="169038"/>
                  <a:pt x="132177" y="169038"/>
                </a:cubicBezTo>
                <a:cubicBezTo>
                  <a:pt x="141702" y="166392"/>
                  <a:pt x="109952" y="156338"/>
                  <a:pt x="109952" y="156338"/>
                </a:cubicBezTo>
                <a:lnTo>
                  <a:pt x="2002" y="96013"/>
                </a:lnTo>
                <a:cubicBezTo>
                  <a:pt x="-9110" y="89134"/>
                  <a:pt x="28990" y="110830"/>
                  <a:pt x="43277" y="115063"/>
                </a:cubicBezTo>
                <a:cubicBezTo>
                  <a:pt x="57564" y="119296"/>
                  <a:pt x="76085" y="126175"/>
                  <a:pt x="87727" y="121413"/>
                </a:cubicBezTo>
                <a:cubicBezTo>
                  <a:pt x="99369" y="116651"/>
                  <a:pt x="107306" y="95484"/>
                  <a:pt x="113127" y="86488"/>
                </a:cubicBezTo>
                <a:cubicBezTo>
                  <a:pt x="118948" y="77492"/>
                  <a:pt x="132177" y="81725"/>
                  <a:pt x="122652" y="67438"/>
                </a:cubicBezTo>
                <a:cubicBezTo>
                  <a:pt x="113127" y="53151"/>
                  <a:pt x="60739" y="6584"/>
                  <a:pt x="55977" y="763"/>
                </a:cubicBezTo>
                <a:cubicBezTo>
                  <a:pt x="51215" y="-5058"/>
                  <a:pt x="78731" y="24046"/>
                  <a:pt x="94077" y="32513"/>
                </a:cubicBezTo>
                <a:cubicBezTo>
                  <a:pt x="109423" y="40980"/>
                  <a:pt x="122652" y="48917"/>
                  <a:pt x="148052" y="51563"/>
                </a:cubicBezTo>
                <a:cubicBezTo>
                  <a:pt x="173452" y="54209"/>
                  <a:pt x="241185" y="46271"/>
                  <a:pt x="246477" y="48388"/>
                </a:cubicBezTo>
                <a:cubicBezTo>
                  <a:pt x="251769" y="50505"/>
                  <a:pt x="154402" y="66909"/>
                  <a:pt x="179802" y="64263"/>
                </a:cubicBezTo>
                <a:cubicBezTo>
                  <a:pt x="205202" y="61617"/>
                  <a:pt x="400994" y="19813"/>
                  <a:pt x="408402" y="29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DE1A96A-D5AF-1A34-1F2E-B70AFFBC8C7E}"/>
              </a:ext>
            </a:extLst>
          </p:cNvPr>
          <p:cNvSpPr/>
          <p:nvPr/>
        </p:nvSpPr>
        <p:spPr>
          <a:xfrm>
            <a:off x="3495621" y="3891948"/>
            <a:ext cx="388941" cy="156601"/>
          </a:xfrm>
          <a:custGeom>
            <a:avLst/>
            <a:gdLst>
              <a:gd name="connsiteX0" fmla="*/ 73079 w 388941"/>
              <a:gd name="connsiteY0" fmla="*/ 79977 h 156601"/>
              <a:gd name="connsiteX1" fmla="*/ 371529 w 388941"/>
              <a:gd name="connsiteY1" fmla="*/ 3777 h 156601"/>
              <a:gd name="connsiteX2" fmla="*/ 349304 w 388941"/>
              <a:gd name="connsiteY2" fmla="*/ 19652 h 156601"/>
              <a:gd name="connsiteX3" fmla="*/ 314379 w 388941"/>
              <a:gd name="connsiteY3" fmla="*/ 89502 h 156601"/>
              <a:gd name="connsiteX4" fmla="*/ 342954 w 388941"/>
              <a:gd name="connsiteY4" fmla="*/ 35527 h 156601"/>
              <a:gd name="connsiteX5" fmla="*/ 219129 w 388941"/>
              <a:gd name="connsiteY5" fmla="*/ 60927 h 156601"/>
              <a:gd name="connsiteX6" fmla="*/ 247704 w 388941"/>
              <a:gd name="connsiteY6" fmla="*/ 95852 h 156601"/>
              <a:gd name="connsiteX7" fmla="*/ 298504 w 388941"/>
              <a:gd name="connsiteY7" fmla="*/ 156177 h 156601"/>
              <a:gd name="connsiteX8" fmla="*/ 273104 w 388941"/>
              <a:gd name="connsiteY8" fmla="*/ 121252 h 156601"/>
              <a:gd name="connsiteX9" fmla="*/ 247704 w 388941"/>
              <a:gd name="connsiteY9" fmla="*/ 92677 h 156601"/>
              <a:gd name="connsiteX10" fmla="*/ 54 w 388941"/>
              <a:gd name="connsiteY10" fmla="*/ 111727 h 156601"/>
              <a:gd name="connsiteX11" fmla="*/ 225479 w 388941"/>
              <a:gd name="connsiteY11" fmla="*/ 76802 h 156601"/>
              <a:gd name="connsiteX12" fmla="*/ 254054 w 388941"/>
              <a:gd name="connsiteY12" fmla="*/ 41877 h 156601"/>
              <a:gd name="connsiteX13" fmla="*/ 73079 w 388941"/>
              <a:gd name="connsiteY13" fmla="*/ 79977 h 15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941" h="156601">
                <a:moveTo>
                  <a:pt x="73079" y="79977"/>
                </a:moveTo>
                <a:cubicBezTo>
                  <a:pt x="92658" y="73627"/>
                  <a:pt x="371529" y="3777"/>
                  <a:pt x="371529" y="3777"/>
                </a:cubicBezTo>
                <a:cubicBezTo>
                  <a:pt x="417567" y="-6277"/>
                  <a:pt x="358829" y="5365"/>
                  <a:pt x="349304" y="19652"/>
                </a:cubicBezTo>
                <a:cubicBezTo>
                  <a:pt x="339779" y="33939"/>
                  <a:pt x="315437" y="86856"/>
                  <a:pt x="314379" y="89502"/>
                </a:cubicBezTo>
                <a:cubicBezTo>
                  <a:pt x="313321" y="92148"/>
                  <a:pt x="358829" y="40289"/>
                  <a:pt x="342954" y="35527"/>
                </a:cubicBezTo>
                <a:cubicBezTo>
                  <a:pt x="327079" y="30765"/>
                  <a:pt x="235004" y="50873"/>
                  <a:pt x="219129" y="60927"/>
                </a:cubicBezTo>
                <a:cubicBezTo>
                  <a:pt x="203254" y="70981"/>
                  <a:pt x="234475" y="79977"/>
                  <a:pt x="247704" y="95852"/>
                </a:cubicBezTo>
                <a:cubicBezTo>
                  <a:pt x="260933" y="111727"/>
                  <a:pt x="294271" y="151944"/>
                  <a:pt x="298504" y="156177"/>
                </a:cubicBezTo>
                <a:cubicBezTo>
                  <a:pt x="302737" y="160410"/>
                  <a:pt x="281571" y="131835"/>
                  <a:pt x="273104" y="121252"/>
                </a:cubicBezTo>
                <a:cubicBezTo>
                  <a:pt x="264637" y="110669"/>
                  <a:pt x="293212" y="94265"/>
                  <a:pt x="247704" y="92677"/>
                </a:cubicBezTo>
                <a:cubicBezTo>
                  <a:pt x="202196" y="91090"/>
                  <a:pt x="3758" y="114373"/>
                  <a:pt x="54" y="111727"/>
                </a:cubicBezTo>
                <a:cubicBezTo>
                  <a:pt x="-3650" y="109081"/>
                  <a:pt x="183146" y="88444"/>
                  <a:pt x="225479" y="76802"/>
                </a:cubicBezTo>
                <a:cubicBezTo>
                  <a:pt x="267812" y="65160"/>
                  <a:pt x="273633" y="42406"/>
                  <a:pt x="254054" y="41877"/>
                </a:cubicBezTo>
                <a:cubicBezTo>
                  <a:pt x="234475" y="41348"/>
                  <a:pt x="53500" y="86327"/>
                  <a:pt x="73079" y="79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7B4DAEF-55A7-41EB-84C0-54C36123CA53}"/>
              </a:ext>
            </a:extLst>
          </p:cNvPr>
          <p:cNvSpPr/>
          <p:nvPr/>
        </p:nvSpPr>
        <p:spPr>
          <a:xfrm>
            <a:off x="3467100" y="3634287"/>
            <a:ext cx="314367" cy="303817"/>
          </a:xfrm>
          <a:custGeom>
            <a:avLst/>
            <a:gdLst>
              <a:gd name="connsiteX0" fmla="*/ 85725 w 314367"/>
              <a:gd name="connsiteY0" fmla="*/ 4263 h 303817"/>
              <a:gd name="connsiteX1" fmla="*/ 15875 w 314367"/>
              <a:gd name="connsiteY1" fmla="*/ 70938 h 303817"/>
              <a:gd name="connsiteX2" fmla="*/ 0 w 314367"/>
              <a:gd name="connsiteY2" fmla="*/ 166188 h 303817"/>
              <a:gd name="connsiteX3" fmla="*/ 15875 w 314367"/>
              <a:gd name="connsiteY3" fmla="*/ 204288 h 303817"/>
              <a:gd name="connsiteX4" fmla="*/ 50800 w 314367"/>
              <a:gd name="connsiteY4" fmla="*/ 251913 h 303817"/>
              <a:gd name="connsiteX5" fmla="*/ 76200 w 314367"/>
              <a:gd name="connsiteY5" fmla="*/ 286838 h 303817"/>
              <a:gd name="connsiteX6" fmla="*/ 123825 w 314367"/>
              <a:gd name="connsiteY6" fmla="*/ 299538 h 303817"/>
              <a:gd name="connsiteX7" fmla="*/ 203200 w 314367"/>
              <a:gd name="connsiteY7" fmla="*/ 299538 h 303817"/>
              <a:gd name="connsiteX8" fmla="*/ 250825 w 314367"/>
              <a:gd name="connsiteY8" fmla="*/ 248738 h 303817"/>
              <a:gd name="connsiteX9" fmla="*/ 276225 w 314367"/>
              <a:gd name="connsiteY9" fmla="*/ 210638 h 303817"/>
              <a:gd name="connsiteX10" fmla="*/ 288925 w 314367"/>
              <a:gd name="connsiteY10" fmla="*/ 188413 h 303817"/>
              <a:gd name="connsiteX11" fmla="*/ 288925 w 314367"/>
              <a:gd name="connsiteY11" fmla="*/ 140788 h 303817"/>
              <a:gd name="connsiteX12" fmla="*/ 292100 w 314367"/>
              <a:gd name="connsiteY12" fmla="*/ 80463 h 303817"/>
              <a:gd name="connsiteX13" fmla="*/ 314325 w 314367"/>
              <a:gd name="connsiteY13" fmla="*/ 64588 h 303817"/>
              <a:gd name="connsiteX14" fmla="*/ 285750 w 314367"/>
              <a:gd name="connsiteY14" fmla="*/ 42363 h 303817"/>
              <a:gd name="connsiteX15" fmla="*/ 244475 w 314367"/>
              <a:gd name="connsiteY15" fmla="*/ 10613 h 303817"/>
              <a:gd name="connsiteX16" fmla="*/ 85725 w 314367"/>
              <a:gd name="connsiteY16" fmla="*/ 4263 h 3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367" h="303817">
                <a:moveTo>
                  <a:pt x="85725" y="4263"/>
                </a:moveTo>
                <a:cubicBezTo>
                  <a:pt x="47625" y="14317"/>
                  <a:pt x="30162" y="43951"/>
                  <a:pt x="15875" y="70938"/>
                </a:cubicBezTo>
                <a:cubicBezTo>
                  <a:pt x="1587" y="97926"/>
                  <a:pt x="0" y="143963"/>
                  <a:pt x="0" y="166188"/>
                </a:cubicBezTo>
                <a:cubicBezTo>
                  <a:pt x="0" y="188413"/>
                  <a:pt x="7408" y="190000"/>
                  <a:pt x="15875" y="204288"/>
                </a:cubicBezTo>
                <a:cubicBezTo>
                  <a:pt x="24342" y="218576"/>
                  <a:pt x="50800" y="251913"/>
                  <a:pt x="50800" y="251913"/>
                </a:cubicBezTo>
                <a:cubicBezTo>
                  <a:pt x="60854" y="265671"/>
                  <a:pt x="64029" y="278901"/>
                  <a:pt x="76200" y="286838"/>
                </a:cubicBezTo>
                <a:cubicBezTo>
                  <a:pt x="88371" y="294775"/>
                  <a:pt x="102658" y="297421"/>
                  <a:pt x="123825" y="299538"/>
                </a:cubicBezTo>
                <a:cubicBezTo>
                  <a:pt x="144992" y="301655"/>
                  <a:pt x="182033" y="308005"/>
                  <a:pt x="203200" y="299538"/>
                </a:cubicBezTo>
                <a:cubicBezTo>
                  <a:pt x="224367" y="291071"/>
                  <a:pt x="238654" y="263555"/>
                  <a:pt x="250825" y="248738"/>
                </a:cubicBezTo>
                <a:cubicBezTo>
                  <a:pt x="262996" y="233921"/>
                  <a:pt x="269875" y="220692"/>
                  <a:pt x="276225" y="210638"/>
                </a:cubicBezTo>
                <a:cubicBezTo>
                  <a:pt x="282575" y="200584"/>
                  <a:pt x="286808" y="200055"/>
                  <a:pt x="288925" y="188413"/>
                </a:cubicBezTo>
                <a:cubicBezTo>
                  <a:pt x="291042" y="176771"/>
                  <a:pt x="288396" y="158780"/>
                  <a:pt x="288925" y="140788"/>
                </a:cubicBezTo>
                <a:cubicBezTo>
                  <a:pt x="289454" y="122796"/>
                  <a:pt x="287867" y="93163"/>
                  <a:pt x="292100" y="80463"/>
                </a:cubicBezTo>
                <a:cubicBezTo>
                  <a:pt x="296333" y="67763"/>
                  <a:pt x="315383" y="70938"/>
                  <a:pt x="314325" y="64588"/>
                </a:cubicBezTo>
                <a:cubicBezTo>
                  <a:pt x="313267" y="58238"/>
                  <a:pt x="285750" y="42363"/>
                  <a:pt x="285750" y="42363"/>
                </a:cubicBezTo>
                <a:cubicBezTo>
                  <a:pt x="274108" y="33367"/>
                  <a:pt x="270933" y="16963"/>
                  <a:pt x="244475" y="10613"/>
                </a:cubicBezTo>
                <a:cubicBezTo>
                  <a:pt x="218017" y="4263"/>
                  <a:pt x="123825" y="-5791"/>
                  <a:pt x="85725" y="4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37D22160-DE7E-01FD-D03B-49C7401D8AE2}"/>
              </a:ext>
            </a:extLst>
          </p:cNvPr>
          <p:cNvSpPr/>
          <p:nvPr/>
        </p:nvSpPr>
        <p:spPr>
          <a:xfrm>
            <a:off x="3565271" y="3701967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EAEABA39-8576-84E5-987F-746F971F7D98}"/>
              </a:ext>
            </a:extLst>
          </p:cNvPr>
          <p:cNvSpPr/>
          <p:nvPr/>
        </p:nvSpPr>
        <p:spPr>
          <a:xfrm>
            <a:off x="3505264" y="3711454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758CA6D-58E6-690C-90E1-4FBB7FF6EA6D}"/>
              </a:ext>
            </a:extLst>
          </p:cNvPr>
          <p:cNvSpPr/>
          <p:nvPr/>
        </p:nvSpPr>
        <p:spPr>
          <a:xfrm>
            <a:off x="3739980" y="3641490"/>
            <a:ext cx="198986" cy="188389"/>
          </a:xfrm>
          <a:custGeom>
            <a:avLst/>
            <a:gdLst>
              <a:gd name="connsiteX0" fmla="*/ 170 w 198986"/>
              <a:gd name="connsiteY0" fmla="*/ 235 h 188389"/>
              <a:gd name="connsiteX1" fmla="*/ 146220 w 198986"/>
              <a:gd name="connsiteY1" fmla="*/ 111360 h 188389"/>
              <a:gd name="connsiteX2" fmla="*/ 193845 w 198986"/>
              <a:gd name="connsiteY2" fmla="*/ 187560 h 188389"/>
              <a:gd name="connsiteX3" fmla="*/ 177970 w 198986"/>
              <a:gd name="connsiteY3" fmla="*/ 143110 h 188389"/>
              <a:gd name="connsiteX4" fmla="*/ 170 w 198986"/>
              <a:gd name="connsiteY4" fmla="*/ 235 h 1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86" h="188389">
                <a:moveTo>
                  <a:pt x="170" y="235"/>
                </a:moveTo>
                <a:cubicBezTo>
                  <a:pt x="-5122" y="-5057"/>
                  <a:pt x="113941" y="80139"/>
                  <a:pt x="146220" y="111360"/>
                </a:cubicBezTo>
                <a:cubicBezTo>
                  <a:pt x="178499" y="142581"/>
                  <a:pt x="188553" y="182268"/>
                  <a:pt x="193845" y="187560"/>
                </a:cubicBezTo>
                <a:cubicBezTo>
                  <a:pt x="199137" y="192852"/>
                  <a:pt x="207074" y="172214"/>
                  <a:pt x="177970" y="143110"/>
                </a:cubicBezTo>
                <a:cubicBezTo>
                  <a:pt x="148866" y="114006"/>
                  <a:pt x="5462" y="5527"/>
                  <a:pt x="170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9D639C1-8061-4629-2BAA-3B30408621DB}"/>
              </a:ext>
            </a:extLst>
          </p:cNvPr>
          <p:cNvSpPr/>
          <p:nvPr/>
        </p:nvSpPr>
        <p:spPr>
          <a:xfrm>
            <a:off x="3240596" y="3543289"/>
            <a:ext cx="435357" cy="66940"/>
          </a:xfrm>
          <a:custGeom>
            <a:avLst/>
            <a:gdLst>
              <a:gd name="connsiteX0" fmla="*/ 1079 w 435357"/>
              <a:gd name="connsiteY0" fmla="*/ 66686 h 66940"/>
              <a:gd name="connsiteX1" fmla="*/ 388429 w 435357"/>
              <a:gd name="connsiteY1" fmla="*/ 19061 h 66940"/>
              <a:gd name="connsiteX2" fmla="*/ 331279 w 435357"/>
              <a:gd name="connsiteY2" fmla="*/ 25411 h 66940"/>
              <a:gd name="connsiteX3" fmla="*/ 432879 w 435357"/>
              <a:gd name="connsiteY3" fmla="*/ 22236 h 66940"/>
              <a:gd name="connsiteX4" fmla="*/ 207454 w 435357"/>
              <a:gd name="connsiteY4" fmla="*/ 11 h 66940"/>
              <a:gd name="connsiteX5" fmla="*/ 366204 w 435357"/>
              <a:gd name="connsiteY5" fmla="*/ 25411 h 66940"/>
              <a:gd name="connsiteX6" fmla="*/ 274129 w 435357"/>
              <a:gd name="connsiteY6" fmla="*/ 38111 h 66940"/>
              <a:gd name="connsiteX7" fmla="*/ 1079 w 435357"/>
              <a:gd name="connsiteY7" fmla="*/ 66686 h 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357" h="66940">
                <a:moveTo>
                  <a:pt x="1079" y="66686"/>
                </a:moveTo>
                <a:cubicBezTo>
                  <a:pt x="20129" y="63511"/>
                  <a:pt x="333396" y="25940"/>
                  <a:pt x="388429" y="19061"/>
                </a:cubicBezTo>
                <a:cubicBezTo>
                  <a:pt x="443462" y="12182"/>
                  <a:pt x="323871" y="24882"/>
                  <a:pt x="331279" y="25411"/>
                </a:cubicBezTo>
                <a:cubicBezTo>
                  <a:pt x="338687" y="25940"/>
                  <a:pt x="453516" y="26469"/>
                  <a:pt x="432879" y="22236"/>
                </a:cubicBezTo>
                <a:cubicBezTo>
                  <a:pt x="412242" y="18003"/>
                  <a:pt x="218566" y="-518"/>
                  <a:pt x="207454" y="11"/>
                </a:cubicBezTo>
                <a:cubicBezTo>
                  <a:pt x="196342" y="540"/>
                  <a:pt x="355092" y="19061"/>
                  <a:pt x="366204" y="25411"/>
                </a:cubicBezTo>
                <a:cubicBezTo>
                  <a:pt x="377316" y="31761"/>
                  <a:pt x="327575" y="33878"/>
                  <a:pt x="274129" y="38111"/>
                </a:cubicBezTo>
                <a:cubicBezTo>
                  <a:pt x="220683" y="42344"/>
                  <a:pt x="-17971" y="69861"/>
                  <a:pt x="1079" y="66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4DD516A-884B-FA11-5454-30503D689B6B}"/>
              </a:ext>
            </a:extLst>
          </p:cNvPr>
          <p:cNvSpPr/>
          <p:nvPr/>
        </p:nvSpPr>
        <p:spPr>
          <a:xfrm>
            <a:off x="3727436" y="3327298"/>
            <a:ext cx="181037" cy="158855"/>
          </a:xfrm>
          <a:custGeom>
            <a:avLst/>
            <a:gdLst>
              <a:gd name="connsiteX0" fmla="*/ 14 w 181037"/>
              <a:gd name="connsiteY0" fmla="*/ 102 h 158855"/>
              <a:gd name="connsiteX1" fmla="*/ 85739 w 181037"/>
              <a:gd name="connsiteY1" fmla="*/ 66777 h 158855"/>
              <a:gd name="connsiteX2" fmla="*/ 180989 w 181037"/>
              <a:gd name="connsiteY2" fmla="*/ 120752 h 158855"/>
              <a:gd name="connsiteX3" fmla="*/ 98439 w 181037"/>
              <a:gd name="connsiteY3" fmla="*/ 85827 h 158855"/>
              <a:gd name="connsiteX4" fmla="*/ 79389 w 181037"/>
              <a:gd name="connsiteY4" fmla="*/ 85827 h 158855"/>
              <a:gd name="connsiteX5" fmla="*/ 127014 w 181037"/>
              <a:gd name="connsiteY5" fmla="*/ 158852 h 158855"/>
              <a:gd name="connsiteX6" fmla="*/ 92089 w 181037"/>
              <a:gd name="connsiteY6" fmla="*/ 82652 h 158855"/>
              <a:gd name="connsiteX7" fmla="*/ 14 w 181037"/>
              <a:gd name="connsiteY7" fmla="*/ 102 h 1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37" h="158855">
                <a:moveTo>
                  <a:pt x="14" y="102"/>
                </a:moveTo>
                <a:cubicBezTo>
                  <a:pt x="-1044" y="-2544"/>
                  <a:pt x="55576" y="46669"/>
                  <a:pt x="85739" y="66777"/>
                </a:cubicBezTo>
                <a:cubicBezTo>
                  <a:pt x="115902" y="86885"/>
                  <a:pt x="178872" y="117577"/>
                  <a:pt x="180989" y="120752"/>
                </a:cubicBezTo>
                <a:cubicBezTo>
                  <a:pt x="183106" y="123927"/>
                  <a:pt x="115372" y="91648"/>
                  <a:pt x="98439" y="85827"/>
                </a:cubicBezTo>
                <a:cubicBezTo>
                  <a:pt x="81506" y="80006"/>
                  <a:pt x="74627" y="73656"/>
                  <a:pt x="79389" y="85827"/>
                </a:cubicBezTo>
                <a:cubicBezTo>
                  <a:pt x="84151" y="97998"/>
                  <a:pt x="124897" y="159381"/>
                  <a:pt x="127014" y="158852"/>
                </a:cubicBezTo>
                <a:cubicBezTo>
                  <a:pt x="129131" y="158323"/>
                  <a:pt x="109022" y="109110"/>
                  <a:pt x="92089" y="82652"/>
                </a:cubicBezTo>
                <a:cubicBezTo>
                  <a:pt x="75156" y="56194"/>
                  <a:pt x="1072" y="2748"/>
                  <a:pt x="1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5850672-B505-B932-3C8C-1EA7362BBCF0}"/>
              </a:ext>
            </a:extLst>
          </p:cNvPr>
          <p:cNvSpPr/>
          <p:nvPr/>
        </p:nvSpPr>
        <p:spPr>
          <a:xfrm>
            <a:off x="3670281" y="3286123"/>
            <a:ext cx="146348" cy="192282"/>
          </a:xfrm>
          <a:custGeom>
            <a:avLst/>
            <a:gdLst>
              <a:gd name="connsiteX0" fmla="*/ 19 w 146348"/>
              <a:gd name="connsiteY0" fmla="*/ 2 h 192282"/>
              <a:gd name="connsiteX1" fmla="*/ 111144 w 146348"/>
              <a:gd name="connsiteY1" fmla="*/ 133352 h 192282"/>
              <a:gd name="connsiteX2" fmla="*/ 139719 w 146348"/>
              <a:gd name="connsiteY2" fmla="*/ 190502 h 192282"/>
              <a:gd name="connsiteX3" fmla="*/ 139719 w 146348"/>
              <a:gd name="connsiteY3" fmla="*/ 171452 h 192282"/>
              <a:gd name="connsiteX4" fmla="*/ 66694 w 146348"/>
              <a:gd name="connsiteY4" fmla="*/ 107952 h 192282"/>
              <a:gd name="connsiteX5" fmla="*/ 101619 w 146348"/>
              <a:gd name="connsiteY5" fmla="*/ 136527 h 192282"/>
              <a:gd name="connsiteX6" fmla="*/ 19 w 146348"/>
              <a:gd name="connsiteY6" fmla="*/ 2 h 1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48" h="192282">
                <a:moveTo>
                  <a:pt x="19" y="2"/>
                </a:moveTo>
                <a:cubicBezTo>
                  <a:pt x="1606" y="-527"/>
                  <a:pt x="87861" y="101602"/>
                  <a:pt x="111144" y="133352"/>
                </a:cubicBezTo>
                <a:cubicBezTo>
                  <a:pt x="134427" y="165102"/>
                  <a:pt x="139719" y="190502"/>
                  <a:pt x="139719" y="190502"/>
                </a:cubicBezTo>
                <a:cubicBezTo>
                  <a:pt x="144481" y="196852"/>
                  <a:pt x="151890" y="185210"/>
                  <a:pt x="139719" y="171452"/>
                </a:cubicBezTo>
                <a:cubicBezTo>
                  <a:pt x="127548" y="157694"/>
                  <a:pt x="73044" y="113773"/>
                  <a:pt x="66694" y="107952"/>
                </a:cubicBezTo>
                <a:cubicBezTo>
                  <a:pt x="60344" y="102131"/>
                  <a:pt x="110615" y="151873"/>
                  <a:pt x="101619" y="136527"/>
                </a:cubicBezTo>
                <a:cubicBezTo>
                  <a:pt x="92623" y="121181"/>
                  <a:pt x="-1568" y="531"/>
                  <a:pt x="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A243F0-14B8-AA3F-DD01-126367DE2F80}"/>
              </a:ext>
            </a:extLst>
          </p:cNvPr>
          <p:cNvSpPr/>
          <p:nvPr/>
        </p:nvSpPr>
        <p:spPr>
          <a:xfrm>
            <a:off x="2980221" y="3186354"/>
            <a:ext cx="377915" cy="233608"/>
          </a:xfrm>
          <a:custGeom>
            <a:avLst/>
            <a:gdLst>
              <a:gd name="connsiteX0" fmla="*/ 255104 w 377915"/>
              <a:gd name="connsiteY0" fmla="*/ 1346 h 233608"/>
              <a:gd name="connsiteX1" fmla="*/ 1104 w 377915"/>
              <a:gd name="connsiteY1" fmla="*/ 233121 h 233608"/>
              <a:gd name="connsiteX2" fmla="*/ 159854 w 377915"/>
              <a:gd name="connsiteY2" fmla="*/ 64846 h 233608"/>
              <a:gd name="connsiteX3" fmla="*/ 86829 w 377915"/>
              <a:gd name="connsiteY3" fmla="*/ 150571 h 233608"/>
              <a:gd name="connsiteX4" fmla="*/ 375754 w 377915"/>
              <a:gd name="connsiteY4" fmla="*/ 23571 h 233608"/>
              <a:gd name="connsiteX5" fmla="*/ 226529 w 377915"/>
              <a:gd name="connsiteY5" fmla="*/ 83896 h 233608"/>
              <a:gd name="connsiteX6" fmla="*/ 96354 w 377915"/>
              <a:gd name="connsiteY6" fmla="*/ 134696 h 233608"/>
              <a:gd name="connsiteX7" fmla="*/ 255104 w 377915"/>
              <a:gd name="connsiteY7" fmla="*/ 1346 h 2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915" h="233608">
                <a:moveTo>
                  <a:pt x="255104" y="1346"/>
                </a:moveTo>
                <a:cubicBezTo>
                  <a:pt x="239229" y="17750"/>
                  <a:pt x="16979" y="222538"/>
                  <a:pt x="1104" y="233121"/>
                </a:cubicBezTo>
                <a:cubicBezTo>
                  <a:pt x="-14771" y="243704"/>
                  <a:pt x="145566" y="78604"/>
                  <a:pt x="159854" y="64846"/>
                </a:cubicBezTo>
                <a:cubicBezTo>
                  <a:pt x="174142" y="51088"/>
                  <a:pt x="50846" y="157450"/>
                  <a:pt x="86829" y="150571"/>
                </a:cubicBezTo>
                <a:cubicBezTo>
                  <a:pt x="122812" y="143692"/>
                  <a:pt x="352471" y="34683"/>
                  <a:pt x="375754" y="23571"/>
                </a:cubicBezTo>
                <a:cubicBezTo>
                  <a:pt x="399037" y="12459"/>
                  <a:pt x="226529" y="83896"/>
                  <a:pt x="226529" y="83896"/>
                </a:cubicBezTo>
                <a:cubicBezTo>
                  <a:pt x="179962" y="102417"/>
                  <a:pt x="94237" y="145808"/>
                  <a:pt x="96354" y="134696"/>
                </a:cubicBezTo>
                <a:cubicBezTo>
                  <a:pt x="98471" y="123584"/>
                  <a:pt x="270979" y="-15058"/>
                  <a:pt x="255104" y="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6DB63B-44D3-6512-9EEF-D4CBE1A25DF2}"/>
              </a:ext>
            </a:extLst>
          </p:cNvPr>
          <p:cNvSpPr/>
          <p:nvPr/>
        </p:nvSpPr>
        <p:spPr>
          <a:xfrm>
            <a:off x="3082078" y="3236275"/>
            <a:ext cx="477305" cy="192981"/>
          </a:xfrm>
          <a:custGeom>
            <a:avLst/>
            <a:gdLst>
              <a:gd name="connsiteX0" fmla="*/ 847 w 477305"/>
              <a:gd name="connsiteY0" fmla="*/ 192725 h 192981"/>
              <a:gd name="connsiteX1" fmla="*/ 327872 w 477305"/>
              <a:gd name="connsiteY1" fmla="*/ 8575 h 192981"/>
              <a:gd name="connsiteX2" fmla="*/ 299297 w 477305"/>
              <a:gd name="connsiteY2" fmla="*/ 33975 h 192981"/>
              <a:gd name="connsiteX3" fmla="*/ 292947 w 477305"/>
              <a:gd name="connsiteY3" fmla="*/ 65725 h 192981"/>
              <a:gd name="connsiteX4" fmla="*/ 470747 w 477305"/>
              <a:gd name="connsiteY4" fmla="*/ 14925 h 192981"/>
              <a:gd name="connsiteX5" fmla="*/ 426297 w 477305"/>
              <a:gd name="connsiteY5" fmla="*/ 37150 h 192981"/>
              <a:gd name="connsiteX6" fmla="*/ 305647 w 477305"/>
              <a:gd name="connsiteY6" fmla="*/ 145100 h 192981"/>
              <a:gd name="connsiteX7" fmla="*/ 410422 w 477305"/>
              <a:gd name="connsiteY7" fmla="*/ 37150 h 192981"/>
              <a:gd name="connsiteX8" fmla="*/ 299297 w 477305"/>
              <a:gd name="connsiteY8" fmla="*/ 56200 h 192981"/>
              <a:gd name="connsiteX9" fmla="*/ 302472 w 477305"/>
              <a:gd name="connsiteY9" fmla="*/ 27625 h 192981"/>
              <a:gd name="connsiteX10" fmla="*/ 124672 w 477305"/>
              <a:gd name="connsiteY10" fmla="*/ 87950 h 192981"/>
              <a:gd name="connsiteX11" fmla="*/ 229447 w 477305"/>
              <a:gd name="connsiteY11" fmla="*/ 49850 h 192981"/>
              <a:gd name="connsiteX12" fmla="*/ 847 w 477305"/>
              <a:gd name="connsiteY12" fmla="*/ 192725 h 1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305" h="192981">
                <a:moveTo>
                  <a:pt x="847" y="192725"/>
                </a:moveTo>
                <a:cubicBezTo>
                  <a:pt x="17251" y="185846"/>
                  <a:pt x="327872" y="8575"/>
                  <a:pt x="327872" y="8575"/>
                </a:cubicBezTo>
                <a:cubicBezTo>
                  <a:pt x="377614" y="-17883"/>
                  <a:pt x="305118" y="24450"/>
                  <a:pt x="299297" y="33975"/>
                </a:cubicBezTo>
                <a:cubicBezTo>
                  <a:pt x="293476" y="43500"/>
                  <a:pt x="264372" y="68900"/>
                  <a:pt x="292947" y="65725"/>
                </a:cubicBezTo>
                <a:cubicBezTo>
                  <a:pt x="321522" y="62550"/>
                  <a:pt x="448522" y="19687"/>
                  <a:pt x="470747" y="14925"/>
                </a:cubicBezTo>
                <a:cubicBezTo>
                  <a:pt x="492972" y="10162"/>
                  <a:pt x="453814" y="15454"/>
                  <a:pt x="426297" y="37150"/>
                </a:cubicBezTo>
                <a:cubicBezTo>
                  <a:pt x="398780" y="58846"/>
                  <a:pt x="308293" y="145100"/>
                  <a:pt x="305647" y="145100"/>
                </a:cubicBezTo>
                <a:cubicBezTo>
                  <a:pt x="303001" y="145100"/>
                  <a:pt x="411480" y="51967"/>
                  <a:pt x="410422" y="37150"/>
                </a:cubicBezTo>
                <a:cubicBezTo>
                  <a:pt x="409364" y="22333"/>
                  <a:pt x="317289" y="57787"/>
                  <a:pt x="299297" y="56200"/>
                </a:cubicBezTo>
                <a:cubicBezTo>
                  <a:pt x="281305" y="54612"/>
                  <a:pt x="331576" y="22333"/>
                  <a:pt x="302472" y="27625"/>
                </a:cubicBezTo>
                <a:cubicBezTo>
                  <a:pt x="273368" y="32917"/>
                  <a:pt x="136843" y="84246"/>
                  <a:pt x="124672" y="87950"/>
                </a:cubicBezTo>
                <a:cubicBezTo>
                  <a:pt x="112501" y="91654"/>
                  <a:pt x="247439" y="33975"/>
                  <a:pt x="229447" y="49850"/>
                </a:cubicBezTo>
                <a:cubicBezTo>
                  <a:pt x="211455" y="65725"/>
                  <a:pt x="-15557" y="199604"/>
                  <a:pt x="847" y="192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D26FDFA-9AEC-5068-BB17-3198F55F9A39}"/>
              </a:ext>
            </a:extLst>
          </p:cNvPr>
          <p:cNvSpPr/>
          <p:nvPr/>
        </p:nvSpPr>
        <p:spPr>
          <a:xfrm>
            <a:off x="3064158" y="3305175"/>
            <a:ext cx="483412" cy="105278"/>
          </a:xfrm>
          <a:custGeom>
            <a:avLst/>
            <a:gdLst>
              <a:gd name="connsiteX0" fmla="*/ 6067 w 483412"/>
              <a:gd name="connsiteY0" fmla="*/ 104775 h 105278"/>
              <a:gd name="connsiteX1" fmla="*/ 466442 w 483412"/>
              <a:gd name="connsiteY1" fmla="*/ 95250 h 105278"/>
              <a:gd name="connsiteX2" fmla="*/ 371192 w 483412"/>
              <a:gd name="connsiteY2" fmla="*/ 82550 h 105278"/>
              <a:gd name="connsiteX3" fmla="*/ 247367 w 483412"/>
              <a:gd name="connsiteY3" fmla="*/ 0 h 105278"/>
              <a:gd name="connsiteX4" fmla="*/ 342617 w 483412"/>
              <a:gd name="connsiteY4" fmla="*/ 82550 h 105278"/>
              <a:gd name="connsiteX5" fmla="*/ 202917 w 483412"/>
              <a:gd name="connsiteY5" fmla="*/ 88900 h 105278"/>
              <a:gd name="connsiteX6" fmla="*/ 256892 w 483412"/>
              <a:gd name="connsiteY6" fmla="*/ 47625 h 105278"/>
              <a:gd name="connsiteX7" fmla="*/ 206092 w 483412"/>
              <a:gd name="connsiteY7" fmla="*/ 79375 h 105278"/>
              <a:gd name="connsiteX8" fmla="*/ 6067 w 483412"/>
              <a:gd name="connsiteY8" fmla="*/ 104775 h 1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412" h="105278">
                <a:moveTo>
                  <a:pt x="6067" y="104775"/>
                </a:moveTo>
                <a:cubicBezTo>
                  <a:pt x="49459" y="107421"/>
                  <a:pt x="405588" y="98954"/>
                  <a:pt x="466442" y="95250"/>
                </a:cubicBezTo>
                <a:cubicBezTo>
                  <a:pt x="527296" y="91546"/>
                  <a:pt x="407705" y="98425"/>
                  <a:pt x="371192" y="82550"/>
                </a:cubicBezTo>
                <a:cubicBezTo>
                  <a:pt x="334680" y="66675"/>
                  <a:pt x="252129" y="0"/>
                  <a:pt x="247367" y="0"/>
                </a:cubicBezTo>
                <a:cubicBezTo>
                  <a:pt x="242605" y="0"/>
                  <a:pt x="350025" y="67733"/>
                  <a:pt x="342617" y="82550"/>
                </a:cubicBezTo>
                <a:cubicBezTo>
                  <a:pt x="335209" y="97367"/>
                  <a:pt x="217204" y="94721"/>
                  <a:pt x="202917" y="88900"/>
                </a:cubicBezTo>
                <a:cubicBezTo>
                  <a:pt x="188630" y="83079"/>
                  <a:pt x="256363" y="49212"/>
                  <a:pt x="256892" y="47625"/>
                </a:cubicBezTo>
                <a:cubicBezTo>
                  <a:pt x="257421" y="46038"/>
                  <a:pt x="247367" y="69850"/>
                  <a:pt x="206092" y="79375"/>
                </a:cubicBezTo>
                <a:cubicBezTo>
                  <a:pt x="164817" y="88900"/>
                  <a:pt x="-37325" y="102129"/>
                  <a:pt x="6067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D9475C3-EDF4-7AC5-4691-0D4A0EA8000C}"/>
              </a:ext>
            </a:extLst>
          </p:cNvPr>
          <p:cNvSpPr/>
          <p:nvPr/>
        </p:nvSpPr>
        <p:spPr>
          <a:xfrm>
            <a:off x="3466930" y="3295599"/>
            <a:ext cx="284332" cy="167292"/>
          </a:xfrm>
          <a:custGeom>
            <a:avLst/>
            <a:gdLst>
              <a:gd name="connsiteX0" fmla="*/ 170 w 284332"/>
              <a:gd name="connsiteY0" fmla="*/ 51 h 167292"/>
              <a:gd name="connsiteX1" fmla="*/ 184320 w 284332"/>
              <a:gd name="connsiteY1" fmla="*/ 88951 h 167292"/>
              <a:gd name="connsiteX2" fmla="*/ 273220 w 284332"/>
              <a:gd name="connsiteY2" fmla="*/ 161976 h 167292"/>
              <a:gd name="connsiteX3" fmla="*/ 273220 w 284332"/>
              <a:gd name="connsiteY3" fmla="*/ 146101 h 167292"/>
              <a:gd name="connsiteX4" fmla="*/ 184320 w 284332"/>
              <a:gd name="connsiteY4" fmla="*/ 22276 h 167292"/>
              <a:gd name="connsiteX5" fmla="*/ 241470 w 284332"/>
              <a:gd name="connsiteY5" fmla="*/ 117526 h 167292"/>
              <a:gd name="connsiteX6" fmla="*/ 219245 w 284332"/>
              <a:gd name="connsiteY6" fmla="*/ 101651 h 167292"/>
              <a:gd name="connsiteX7" fmla="*/ 170 w 284332"/>
              <a:gd name="connsiteY7" fmla="*/ 51 h 16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332" h="167292">
                <a:moveTo>
                  <a:pt x="170" y="51"/>
                </a:moveTo>
                <a:cubicBezTo>
                  <a:pt x="-5651" y="-2066"/>
                  <a:pt x="138812" y="61963"/>
                  <a:pt x="184320" y="88951"/>
                </a:cubicBezTo>
                <a:cubicBezTo>
                  <a:pt x="229828" y="115939"/>
                  <a:pt x="273220" y="161976"/>
                  <a:pt x="273220" y="161976"/>
                </a:cubicBezTo>
                <a:cubicBezTo>
                  <a:pt x="288037" y="171501"/>
                  <a:pt x="288037" y="169384"/>
                  <a:pt x="273220" y="146101"/>
                </a:cubicBezTo>
                <a:cubicBezTo>
                  <a:pt x="258403" y="122818"/>
                  <a:pt x="189612" y="27039"/>
                  <a:pt x="184320" y="22276"/>
                </a:cubicBezTo>
                <a:cubicBezTo>
                  <a:pt x="179028" y="17514"/>
                  <a:pt x="235649" y="104297"/>
                  <a:pt x="241470" y="117526"/>
                </a:cubicBezTo>
                <a:cubicBezTo>
                  <a:pt x="247291" y="130755"/>
                  <a:pt x="255228" y="120172"/>
                  <a:pt x="219245" y="101651"/>
                </a:cubicBezTo>
                <a:cubicBezTo>
                  <a:pt x="183262" y="83130"/>
                  <a:pt x="5991" y="2168"/>
                  <a:pt x="17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33A1491-D691-68FB-E773-3EAF368A2BFF}"/>
              </a:ext>
            </a:extLst>
          </p:cNvPr>
          <p:cNvSpPr/>
          <p:nvPr/>
        </p:nvSpPr>
        <p:spPr>
          <a:xfrm>
            <a:off x="3397073" y="3282773"/>
            <a:ext cx="258378" cy="162275"/>
          </a:xfrm>
          <a:custGeom>
            <a:avLst/>
            <a:gdLst>
              <a:gd name="connsiteX0" fmla="*/ 177 w 258378"/>
              <a:gd name="connsiteY0" fmla="*/ 177 h 162275"/>
              <a:gd name="connsiteX1" fmla="*/ 200202 w 258378"/>
              <a:gd name="connsiteY1" fmla="*/ 114477 h 162275"/>
              <a:gd name="connsiteX2" fmla="*/ 244652 w 258378"/>
              <a:gd name="connsiteY2" fmla="*/ 158927 h 162275"/>
              <a:gd name="connsiteX3" fmla="*/ 238302 w 258378"/>
              <a:gd name="connsiteY3" fmla="*/ 143052 h 162275"/>
              <a:gd name="connsiteX4" fmla="*/ 177 w 258378"/>
              <a:gd name="connsiteY4" fmla="*/ 177 h 1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78" h="162275">
                <a:moveTo>
                  <a:pt x="177" y="177"/>
                </a:moveTo>
                <a:cubicBezTo>
                  <a:pt x="-6173" y="-4585"/>
                  <a:pt x="159456" y="88019"/>
                  <a:pt x="200202" y="114477"/>
                </a:cubicBezTo>
                <a:cubicBezTo>
                  <a:pt x="240948" y="140935"/>
                  <a:pt x="244652" y="158927"/>
                  <a:pt x="244652" y="158927"/>
                </a:cubicBezTo>
                <a:cubicBezTo>
                  <a:pt x="251002" y="163689"/>
                  <a:pt x="275344" y="166864"/>
                  <a:pt x="238302" y="143052"/>
                </a:cubicBezTo>
                <a:cubicBezTo>
                  <a:pt x="201260" y="119240"/>
                  <a:pt x="6527" y="4939"/>
                  <a:pt x="17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89A39E5-8DB9-F32E-911C-88B071F31E27}"/>
              </a:ext>
            </a:extLst>
          </p:cNvPr>
          <p:cNvSpPr/>
          <p:nvPr/>
        </p:nvSpPr>
        <p:spPr>
          <a:xfrm>
            <a:off x="3022054" y="3206750"/>
            <a:ext cx="372021" cy="230598"/>
          </a:xfrm>
          <a:custGeom>
            <a:avLst/>
            <a:gdLst>
              <a:gd name="connsiteX0" fmla="*/ 372021 w 372021"/>
              <a:gd name="connsiteY0" fmla="*/ 0 h 230598"/>
              <a:gd name="connsiteX1" fmla="*/ 3721 w 372021"/>
              <a:gd name="connsiteY1" fmla="*/ 228600 h 230598"/>
              <a:gd name="connsiteX2" fmla="*/ 171996 w 372021"/>
              <a:gd name="connsiteY2" fmla="*/ 117475 h 230598"/>
              <a:gd name="connsiteX3" fmla="*/ 372021 w 372021"/>
              <a:gd name="connsiteY3" fmla="*/ 0 h 2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21" h="230598">
                <a:moveTo>
                  <a:pt x="372021" y="0"/>
                </a:moveTo>
                <a:lnTo>
                  <a:pt x="3721" y="228600"/>
                </a:lnTo>
                <a:cubicBezTo>
                  <a:pt x="-29617" y="248179"/>
                  <a:pt x="171996" y="117475"/>
                  <a:pt x="171996" y="117475"/>
                </a:cubicBezTo>
                <a:lnTo>
                  <a:pt x="3720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DFD0156-2CF3-2E06-AAE9-9DE5E63E26A5}"/>
              </a:ext>
            </a:extLst>
          </p:cNvPr>
          <p:cNvSpPr/>
          <p:nvPr/>
        </p:nvSpPr>
        <p:spPr>
          <a:xfrm>
            <a:off x="3495662" y="3238483"/>
            <a:ext cx="171526" cy="131930"/>
          </a:xfrm>
          <a:custGeom>
            <a:avLst/>
            <a:gdLst>
              <a:gd name="connsiteX0" fmla="*/ 13 w 171526"/>
              <a:gd name="connsiteY0" fmla="*/ 17 h 131930"/>
              <a:gd name="connsiteX1" fmla="*/ 161938 w 171526"/>
              <a:gd name="connsiteY1" fmla="*/ 130192 h 131930"/>
              <a:gd name="connsiteX2" fmla="*/ 120663 w 171526"/>
              <a:gd name="connsiteY2" fmla="*/ 76217 h 131930"/>
              <a:gd name="connsiteX3" fmla="*/ 171463 w 171526"/>
              <a:gd name="connsiteY3" fmla="*/ 95267 h 131930"/>
              <a:gd name="connsiteX4" fmla="*/ 107963 w 171526"/>
              <a:gd name="connsiteY4" fmla="*/ 85742 h 131930"/>
              <a:gd name="connsiteX5" fmla="*/ 152413 w 171526"/>
              <a:gd name="connsiteY5" fmla="*/ 120667 h 131930"/>
              <a:gd name="connsiteX6" fmla="*/ 13 w 171526"/>
              <a:gd name="connsiteY6" fmla="*/ 17 h 1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26" h="131930">
                <a:moveTo>
                  <a:pt x="13" y="17"/>
                </a:moveTo>
                <a:cubicBezTo>
                  <a:pt x="1600" y="1604"/>
                  <a:pt x="141830" y="117492"/>
                  <a:pt x="161938" y="130192"/>
                </a:cubicBezTo>
                <a:cubicBezTo>
                  <a:pt x="182046" y="142892"/>
                  <a:pt x="119076" y="82038"/>
                  <a:pt x="120663" y="76217"/>
                </a:cubicBezTo>
                <a:cubicBezTo>
                  <a:pt x="122251" y="70396"/>
                  <a:pt x="173580" y="93679"/>
                  <a:pt x="171463" y="95267"/>
                </a:cubicBezTo>
                <a:cubicBezTo>
                  <a:pt x="169346" y="96855"/>
                  <a:pt x="111138" y="81509"/>
                  <a:pt x="107963" y="85742"/>
                </a:cubicBezTo>
                <a:cubicBezTo>
                  <a:pt x="104788" y="89975"/>
                  <a:pt x="170934" y="133367"/>
                  <a:pt x="152413" y="120667"/>
                </a:cubicBezTo>
                <a:cubicBezTo>
                  <a:pt x="133892" y="107967"/>
                  <a:pt x="-1574" y="-1570"/>
                  <a:pt x="1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E1CBB2F-345B-540C-D762-88A981C2926E}"/>
              </a:ext>
            </a:extLst>
          </p:cNvPr>
          <p:cNvSpPr/>
          <p:nvPr/>
        </p:nvSpPr>
        <p:spPr>
          <a:xfrm>
            <a:off x="3422163" y="3264291"/>
            <a:ext cx="176886" cy="111115"/>
          </a:xfrm>
          <a:custGeom>
            <a:avLst/>
            <a:gdLst>
              <a:gd name="connsiteX0" fmla="*/ 487 w 176886"/>
              <a:gd name="connsiteY0" fmla="*/ 110734 h 111115"/>
              <a:gd name="connsiteX1" fmla="*/ 171937 w 176886"/>
              <a:gd name="connsiteY1" fmla="*/ 2784 h 111115"/>
              <a:gd name="connsiteX2" fmla="*/ 121137 w 176886"/>
              <a:gd name="connsiteY2" fmla="*/ 37709 h 111115"/>
              <a:gd name="connsiteX3" fmla="*/ 487 w 176886"/>
              <a:gd name="connsiteY3" fmla="*/ 110734 h 11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86" h="111115">
                <a:moveTo>
                  <a:pt x="487" y="110734"/>
                </a:moveTo>
                <a:cubicBezTo>
                  <a:pt x="8954" y="104913"/>
                  <a:pt x="151829" y="14955"/>
                  <a:pt x="171937" y="2784"/>
                </a:cubicBezTo>
                <a:cubicBezTo>
                  <a:pt x="192045" y="-9387"/>
                  <a:pt x="146008" y="21305"/>
                  <a:pt x="121137" y="37709"/>
                </a:cubicBezTo>
                <a:cubicBezTo>
                  <a:pt x="96266" y="54113"/>
                  <a:pt x="-7980" y="116555"/>
                  <a:pt x="487" y="110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8B02152-AA25-5763-A9BD-A23EB447ACA3}"/>
              </a:ext>
            </a:extLst>
          </p:cNvPr>
          <p:cNvSpPr/>
          <p:nvPr/>
        </p:nvSpPr>
        <p:spPr>
          <a:xfrm>
            <a:off x="3813155" y="3911378"/>
            <a:ext cx="127392" cy="143263"/>
          </a:xfrm>
          <a:custGeom>
            <a:avLst/>
            <a:gdLst>
              <a:gd name="connsiteX0" fmla="*/ 127020 w 127392"/>
              <a:gd name="connsiteY0" fmla="*/ 222 h 143263"/>
              <a:gd name="connsiteX1" fmla="*/ 47645 w 127392"/>
              <a:gd name="connsiteY1" fmla="*/ 63722 h 143263"/>
              <a:gd name="connsiteX2" fmla="*/ 20 w 127392"/>
              <a:gd name="connsiteY2" fmla="*/ 143097 h 143263"/>
              <a:gd name="connsiteX3" fmla="*/ 41295 w 127392"/>
              <a:gd name="connsiteY3" fmla="*/ 41497 h 143263"/>
              <a:gd name="connsiteX4" fmla="*/ 12720 w 127392"/>
              <a:gd name="connsiteY4" fmla="*/ 85947 h 143263"/>
              <a:gd name="connsiteX5" fmla="*/ 127020 w 127392"/>
              <a:gd name="connsiteY5" fmla="*/ 222 h 14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92" h="143263">
                <a:moveTo>
                  <a:pt x="127020" y="222"/>
                </a:moveTo>
                <a:cubicBezTo>
                  <a:pt x="132841" y="-3482"/>
                  <a:pt x="68812" y="39910"/>
                  <a:pt x="47645" y="63722"/>
                </a:cubicBezTo>
                <a:cubicBezTo>
                  <a:pt x="26478" y="87535"/>
                  <a:pt x="1078" y="146801"/>
                  <a:pt x="20" y="143097"/>
                </a:cubicBezTo>
                <a:cubicBezTo>
                  <a:pt x="-1038" y="139393"/>
                  <a:pt x="39178" y="51022"/>
                  <a:pt x="41295" y="41497"/>
                </a:cubicBezTo>
                <a:cubicBezTo>
                  <a:pt x="43412" y="31972"/>
                  <a:pt x="3724" y="90180"/>
                  <a:pt x="12720" y="85947"/>
                </a:cubicBezTo>
                <a:cubicBezTo>
                  <a:pt x="21716" y="81714"/>
                  <a:pt x="121199" y="3926"/>
                  <a:pt x="12702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0AFB190-9411-CDD7-A31D-46612574A390}"/>
              </a:ext>
            </a:extLst>
          </p:cNvPr>
          <p:cNvSpPr/>
          <p:nvPr/>
        </p:nvSpPr>
        <p:spPr>
          <a:xfrm>
            <a:off x="3837108" y="3895657"/>
            <a:ext cx="115848" cy="101059"/>
          </a:xfrm>
          <a:custGeom>
            <a:avLst/>
            <a:gdLst>
              <a:gd name="connsiteX0" fmla="*/ 115767 w 115848"/>
              <a:gd name="connsiteY0" fmla="*/ 68 h 101059"/>
              <a:gd name="connsiteX1" fmla="*/ 1467 w 115848"/>
              <a:gd name="connsiteY1" fmla="*/ 98493 h 101059"/>
              <a:gd name="connsiteX2" fmla="*/ 49092 w 115848"/>
              <a:gd name="connsiteY2" fmla="*/ 73093 h 101059"/>
              <a:gd name="connsiteX3" fmla="*/ 20517 w 115848"/>
              <a:gd name="connsiteY3" fmla="*/ 82618 h 101059"/>
              <a:gd name="connsiteX4" fmla="*/ 115767 w 115848"/>
              <a:gd name="connsiteY4" fmla="*/ 68 h 10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48" h="101059">
                <a:moveTo>
                  <a:pt x="115767" y="68"/>
                </a:moveTo>
                <a:cubicBezTo>
                  <a:pt x="112592" y="2714"/>
                  <a:pt x="12580" y="86322"/>
                  <a:pt x="1467" y="98493"/>
                </a:cubicBezTo>
                <a:cubicBezTo>
                  <a:pt x="-9646" y="110664"/>
                  <a:pt x="45917" y="75739"/>
                  <a:pt x="49092" y="73093"/>
                </a:cubicBezTo>
                <a:cubicBezTo>
                  <a:pt x="52267" y="70447"/>
                  <a:pt x="12580" y="92672"/>
                  <a:pt x="20517" y="82618"/>
                </a:cubicBezTo>
                <a:cubicBezTo>
                  <a:pt x="28454" y="72564"/>
                  <a:pt x="118942" y="-2578"/>
                  <a:pt x="11576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A8869BC-5FE8-303A-4989-75670A960D8E}"/>
              </a:ext>
            </a:extLst>
          </p:cNvPr>
          <p:cNvSpPr/>
          <p:nvPr/>
        </p:nvSpPr>
        <p:spPr>
          <a:xfrm>
            <a:off x="4597205" y="3476602"/>
            <a:ext cx="228862" cy="314358"/>
          </a:xfrm>
          <a:custGeom>
            <a:avLst/>
            <a:gdLst>
              <a:gd name="connsiteX0" fmla="*/ 228795 w 228862"/>
              <a:gd name="connsiteY0" fmla="*/ 23 h 314358"/>
              <a:gd name="connsiteX1" fmla="*/ 117670 w 228862"/>
              <a:gd name="connsiteY1" fmla="*/ 95273 h 314358"/>
              <a:gd name="connsiteX2" fmla="*/ 195 w 228862"/>
              <a:gd name="connsiteY2" fmla="*/ 314348 h 314358"/>
              <a:gd name="connsiteX3" fmla="*/ 89095 w 228862"/>
              <a:gd name="connsiteY3" fmla="*/ 104798 h 314358"/>
              <a:gd name="connsiteX4" fmla="*/ 60520 w 228862"/>
              <a:gd name="connsiteY4" fmla="*/ 155598 h 314358"/>
              <a:gd name="connsiteX5" fmla="*/ 136720 w 228862"/>
              <a:gd name="connsiteY5" fmla="*/ 53998 h 314358"/>
              <a:gd name="connsiteX6" fmla="*/ 101795 w 228862"/>
              <a:gd name="connsiteY6" fmla="*/ 85748 h 314358"/>
              <a:gd name="connsiteX7" fmla="*/ 228795 w 228862"/>
              <a:gd name="connsiteY7" fmla="*/ 23 h 3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62" h="314358">
                <a:moveTo>
                  <a:pt x="228795" y="23"/>
                </a:moveTo>
                <a:cubicBezTo>
                  <a:pt x="231441" y="1611"/>
                  <a:pt x="155770" y="42886"/>
                  <a:pt x="117670" y="95273"/>
                </a:cubicBezTo>
                <a:cubicBezTo>
                  <a:pt x="79570" y="147660"/>
                  <a:pt x="4957" y="312761"/>
                  <a:pt x="195" y="314348"/>
                </a:cubicBezTo>
                <a:cubicBezTo>
                  <a:pt x="-4567" y="315935"/>
                  <a:pt x="79041" y="131256"/>
                  <a:pt x="89095" y="104798"/>
                </a:cubicBezTo>
                <a:cubicBezTo>
                  <a:pt x="99149" y="78340"/>
                  <a:pt x="52582" y="164065"/>
                  <a:pt x="60520" y="155598"/>
                </a:cubicBezTo>
                <a:cubicBezTo>
                  <a:pt x="68457" y="147131"/>
                  <a:pt x="129841" y="65640"/>
                  <a:pt x="136720" y="53998"/>
                </a:cubicBezTo>
                <a:cubicBezTo>
                  <a:pt x="143599" y="42356"/>
                  <a:pt x="88566" y="94744"/>
                  <a:pt x="101795" y="85748"/>
                </a:cubicBezTo>
                <a:cubicBezTo>
                  <a:pt x="115024" y="76752"/>
                  <a:pt x="226149" y="-1565"/>
                  <a:pt x="22879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8D346B7-1005-3271-8C84-AA5AE87500DE}"/>
              </a:ext>
            </a:extLst>
          </p:cNvPr>
          <p:cNvSpPr/>
          <p:nvPr/>
        </p:nvSpPr>
        <p:spPr>
          <a:xfrm>
            <a:off x="4643975" y="3422358"/>
            <a:ext cx="260892" cy="337320"/>
          </a:xfrm>
          <a:custGeom>
            <a:avLst/>
            <a:gdLst>
              <a:gd name="connsiteX0" fmla="*/ 1050 w 260892"/>
              <a:gd name="connsiteY0" fmla="*/ 336842 h 337320"/>
              <a:gd name="connsiteX1" fmla="*/ 216950 w 260892"/>
              <a:gd name="connsiteY1" fmla="*/ 101892 h 337320"/>
              <a:gd name="connsiteX2" fmla="*/ 191550 w 260892"/>
              <a:gd name="connsiteY2" fmla="*/ 120942 h 337320"/>
              <a:gd name="connsiteX3" fmla="*/ 258225 w 260892"/>
              <a:gd name="connsiteY3" fmla="*/ 89192 h 337320"/>
              <a:gd name="connsiteX4" fmla="*/ 248700 w 260892"/>
              <a:gd name="connsiteY4" fmla="*/ 76492 h 337320"/>
              <a:gd name="connsiteX5" fmla="*/ 188375 w 260892"/>
              <a:gd name="connsiteY5" fmla="*/ 292 h 337320"/>
              <a:gd name="connsiteX6" fmla="*/ 220125 w 260892"/>
              <a:gd name="connsiteY6" fmla="*/ 51092 h 337320"/>
              <a:gd name="connsiteX7" fmla="*/ 223300 w 260892"/>
              <a:gd name="connsiteY7" fmla="*/ 73317 h 337320"/>
              <a:gd name="connsiteX8" fmla="*/ 121700 w 260892"/>
              <a:gd name="connsiteY8" fmla="*/ 152692 h 337320"/>
              <a:gd name="connsiteX9" fmla="*/ 172500 w 260892"/>
              <a:gd name="connsiteY9" fmla="*/ 105067 h 337320"/>
              <a:gd name="connsiteX10" fmla="*/ 64550 w 260892"/>
              <a:gd name="connsiteY10" fmla="*/ 222542 h 337320"/>
              <a:gd name="connsiteX11" fmla="*/ 169325 w 260892"/>
              <a:gd name="connsiteY11" fmla="*/ 114592 h 337320"/>
              <a:gd name="connsiteX12" fmla="*/ 55025 w 260892"/>
              <a:gd name="connsiteY12" fmla="*/ 244767 h 337320"/>
              <a:gd name="connsiteX13" fmla="*/ 131225 w 260892"/>
              <a:gd name="connsiteY13" fmla="*/ 165392 h 337320"/>
              <a:gd name="connsiteX14" fmla="*/ 1050 w 260892"/>
              <a:gd name="connsiteY14" fmla="*/ 336842 h 33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892" h="337320">
                <a:moveTo>
                  <a:pt x="1050" y="336842"/>
                </a:moveTo>
                <a:cubicBezTo>
                  <a:pt x="15338" y="326259"/>
                  <a:pt x="185200" y="137875"/>
                  <a:pt x="216950" y="101892"/>
                </a:cubicBezTo>
                <a:cubicBezTo>
                  <a:pt x="248700" y="65909"/>
                  <a:pt x="184671" y="123059"/>
                  <a:pt x="191550" y="120942"/>
                </a:cubicBezTo>
                <a:cubicBezTo>
                  <a:pt x="198429" y="118825"/>
                  <a:pt x="258225" y="89192"/>
                  <a:pt x="258225" y="89192"/>
                </a:cubicBezTo>
                <a:cubicBezTo>
                  <a:pt x="267750" y="81784"/>
                  <a:pt x="248700" y="76492"/>
                  <a:pt x="248700" y="76492"/>
                </a:cubicBezTo>
                <a:cubicBezTo>
                  <a:pt x="237058" y="61676"/>
                  <a:pt x="193137" y="4525"/>
                  <a:pt x="188375" y="292"/>
                </a:cubicBezTo>
                <a:cubicBezTo>
                  <a:pt x="183613" y="-3941"/>
                  <a:pt x="214304" y="38921"/>
                  <a:pt x="220125" y="51092"/>
                </a:cubicBezTo>
                <a:cubicBezTo>
                  <a:pt x="225946" y="63263"/>
                  <a:pt x="239704" y="56384"/>
                  <a:pt x="223300" y="73317"/>
                </a:cubicBezTo>
                <a:cubicBezTo>
                  <a:pt x="206896" y="90250"/>
                  <a:pt x="130167" y="147400"/>
                  <a:pt x="121700" y="152692"/>
                </a:cubicBezTo>
                <a:cubicBezTo>
                  <a:pt x="113233" y="157984"/>
                  <a:pt x="182025" y="93425"/>
                  <a:pt x="172500" y="105067"/>
                </a:cubicBezTo>
                <a:cubicBezTo>
                  <a:pt x="162975" y="116709"/>
                  <a:pt x="65079" y="220955"/>
                  <a:pt x="64550" y="222542"/>
                </a:cubicBezTo>
                <a:cubicBezTo>
                  <a:pt x="64021" y="224129"/>
                  <a:pt x="170912" y="110888"/>
                  <a:pt x="169325" y="114592"/>
                </a:cubicBezTo>
                <a:cubicBezTo>
                  <a:pt x="167738" y="118296"/>
                  <a:pt x="61375" y="236300"/>
                  <a:pt x="55025" y="244767"/>
                </a:cubicBezTo>
                <a:cubicBezTo>
                  <a:pt x="48675" y="253234"/>
                  <a:pt x="139692" y="151634"/>
                  <a:pt x="131225" y="165392"/>
                </a:cubicBezTo>
                <a:cubicBezTo>
                  <a:pt x="122758" y="179150"/>
                  <a:pt x="-13238" y="347425"/>
                  <a:pt x="1050" y="336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756B8FC-9136-6869-8D9A-43FF4A85B726}"/>
              </a:ext>
            </a:extLst>
          </p:cNvPr>
          <p:cNvSpPr/>
          <p:nvPr/>
        </p:nvSpPr>
        <p:spPr>
          <a:xfrm>
            <a:off x="4835787" y="3361984"/>
            <a:ext cx="562095" cy="175725"/>
          </a:xfrm>
          <a:custGeom>
            <a:avLst/>
            <a:gdLst>
              <a:gd name="connsiteX0" fmla="*/ 2913 w 562095"/>
              <a:gd name="connsiteY0" fmla="*/ 140041 h 175725"/>
              <a:gd name="connsiteX1" fmla="*/ 196588 w 562095"/>
              <a:gd name="connsiteY1" fmla="*/ 108291 h 175725"/>
              <a:gd name="connsiteX2" fmla="*/ 396613 w 562095"/>
              <a:gd name="connsiteY2" fmla="*/ 133691 h 175725"/>
              <a:gd name="connsiteX3" fmla="*/ 390263 w 562095"/>
              <a:gd name="connsiteY3" fmla="*/ 127341 h 175725"/>
              <a:gd name="connsiteX4" fmla="*/ 533138 w 562095"/>
              <a:gd name="connsiteY4" fmla="*/ 174966 h 175725"/>
              <a:gd name="connsiteX5" fmla="*/ 510913 w 562095"/>
              <a:gd name="connsiteY5" fmla="*/ 149566 h 175725"/>
              <a:gd name="connsiteX6" fmla="*/ 561713 w 562095"/>
              <a:gd name="connsiteY6" fmla="*/ 60666 h 175725"/>
              <a:gd name="connsiteX7" fmla="*/ 479163 w 562095"/>
              <a:gd name="connsiteY7" fmla="*/ 146391 h 175725"/>
              <a:gd name="connsiteX8" fmla="*/ 450588 w 562095"/>
              <a:gd name="connsiteY8" fmla="*/ 124166 h 175725"/>
              <a:gd name="connsiteX9" fmla="*/ 491863 w 562095"/>
              <a:gd name="connsiteY9" fmla="*/ 73366 h 175725"/>
              <a:gd name="connsiteX10" fmla="*/ 444238 w 562095"/>
              <a:gd name="connsiteY10" fmla="*/ 127341 h 175725"/>
              <a:gd name="connsiteX11" fmla="*/ 383913 w 562095"/>
              <a:gd name="connsiteY11" fmla="*/ 108291 h 175725"/>
              <a:gd name="connsiteX12" fmla="*/ 447413 w 562095"/>
              <a:gd name="connsiteY12" fmla="*/ 47966 h 175725"/>
              <a:gd name="connsiteX13" fmla="*/ 368038 w 562095"/>
              <a:gd name="connsiteY13" fmla="*/ 114641 h 175725"/>
              <a:gd name="connsiteX14" fmla="*/ 444238 w 562095"/>
              <a:gd name="connsiteY14" fmla="*/ 341 h 175725"/>
              <a:gd name="connsiteX15" fmla="*/ 383913 w 562095"/>
              <a:gd name="connsiteY15" fmla="*/ 79716 h 175725"/>
              <a:gd name="connsiteX16" fmla="*/ 320413 w 562095"/>
              <a:gd name="connsiteY16" fmla="*/ 89241 h 175725"/>
              <a:gd name="connsiteX17" fmla="*/ 183888 w 562095"/>
              <a:gd name="connsiteY17" fmla="*/ 101941 h 175725"/>
              <a:gd name="connsiteX18" fmla="*/ 148963 w 562095"/>
              <a:gd name="connsiteY18" fmla="*/ 76541 h 175725"/>
              <a:gd name="connsiteX19" fmla="*/ 155313 w 562095"/>
              <a:gd name="connsiteY19" fmla="*/ 16216 h 175725"/>
              <a:gd name="connsiteX20" fmla="*/ 164838 w 562095"/>
              <a:gd name="connsiteY20" fmla="*/ 95591 h 175725"/>
              <a:gd name="connsiteX21" fmla="*/ 120388 w 562095"/>
              <a:gd name="connsiteY21" fmla="*/ 89241 h 175725"/>
              <a:gd name="connsiteX22" fmla="*/ 94988 w 562095"/>
              <a:gd name="connsiteY22" fmla="*/ 25741 h 175725"/>
              <a:gd name="connsiteX23" fmla="*/ 117213 w 562095"/>
              <a:gd name="connsiteY23" fmla="*/ 89241 h 175725"/>
              <a:gd name="connsiteX24" fmla="*/ 82288 w 562095"/>
              <a:gd name="connsiteY24" fmla="*/ 105116 h 175725"/>
              <a:gd name="connsiteX25" fmla="*/ 2913 w 562095"/>
              <a:gd name="connsiteY25" fmla="*/ 140041 h 1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095" h="175725">
                <a:moveTo>
                  <a:pt x="2913" y="140041"/>
                </a:moveTo>
                <a:cubicBezTo>
                  <a:pt x="21963" y="140570"/>
                  <a:pt x="130971" y="109349"/>
                  <a:pt x="196588" y="108291"/>
                </a:cubicBezTo>
                <a:cubicBezTo>
                  <a:pt x="262205" y="107233"/>
                  <a:pt x="396613" y="133691"/>
                  <a:pt x="396613" y="133691"/>
                </a:cubicBezTo>
                <a:cubicBezTo>
                  <a:pt x="428892" y="136866"/>
                  <a:pt x="367509" y="120462"/>
                  <a:pt x="390263" y="127341"/>
                </a:cubicBezTo>
                <a:cubicBezTo>
                  <a:pt x="413017" y="134220"/>
                  <a:pt x="513030" y="171262"/>
                  <a:pt x="533138" y="174966"/>
                </a:cubicBezTo>
                <a:cubicBezTo>
                  <a:pt x="553246" y="178670"/>
                  <a:pt x="506151" y="168616"/>
                  <a:pt x="510913" y="149566"/>
                </a:cubicBezTo>
                <a:cubicBezTo>
                  <a:pt x="515675" y="130516"/>
                  <a:pt x="567005" y="61195"/>
                  <a:pt x="561713" y="60666"/>
                </a:cubicBezTo>
                <a:cubicBezTo>
                  <a:pt x="556421" y="60137"/>
                  <a:pt x="497684" y="135808"/>
                  <a:pt x="479163" y="146391"/>
                </a:cubicBezTo>
                <a:cubicBezTo>
                  <a:pt x="460642" y="156974"/>
                  <a:pt x="448471" y="136337"/>
                  <a:pt x="450588" y="124166"/>
                </a:cubicBezTo>
                <a:cubicBezTo>
                  <a:pt x="452705" y="111995"/>
                  <a:pt x="492921" y="72837"/>
                  <a:pt x="491863" y="73366"/>
                </a:cubicBezTo>
                <a:cubicBezTo>
                  <a:pt x="490805" y="73895"/>
                  <a:pt x="462230" y="121520"/>
                  <a:pt x="444238" y="127341"/>
                </a:cubicBezTo>
                <a:cubicBezTo>
                  <a:pt x="426246" y="133162"/>
                  <a:pt x="383384" y="121520"/>
                  <a:pt x="383913" y="108291"/>
                </a:cubicBezTo>
                <a:cubicBezTo>
                  <a:pt x="384442" y="95062"/>
                  <a:pt x="450059" y="46908"/>
                  <a:pt x="447413" y="47966"/>
                </a:cubicBezTo>
                <a:cubicBezTo>
                  <a:pt x="444767" y="49024"/>
                  <a:pt x="368567" y="122578"/>
                  <a:pt x="368038" y="114641"/>
                </a:cubicBezTo>
                <a:cubicBezTo>
                  <a:pt x="367509" y="106703"/>
                  <a:pt x="441592" y="6162"/>
                  <a:pt x="444238" y="341"/>
                </a:cubicBezTo>
                <a:cubicBezTo>
                  <a:pt x="446884" y="-5480"/>
                  <a:pt x="404550" y="64899"/>
                  <a:pt x="383913" y="79716"/>
                </a:cubicBezTo>
                <a:cubicBezTo>
                  <a:pt x="363276" y="94533"/>
                  <a:pt x="353751" y="85537"/>
                  <a:pt x="320413" y="89241"/>
                </a:cubicBezTo>
                <a:cubicBezTo>
                  <a:pt x="287075" y="92945"/>
                  <a:pt x="212463" y="104058"/>
                  <a:pt x="183888" y="101941"/>
                </a:cubicBezTo>
                <a:cubicBezTo>
                  <a:pt x="155313" y="99824"/>
                  <a:pt x="153726" y="90829"/>
                  <a:pt x="148963" y="76541"/>
                </a:cubicBezTo>
                <a:cubicBezTo>
                  <a:pt x="144200" y="62253"/>
                  <a:pt x="152667" y="13041"/>
                  <a:pt x="155313" y="16216"/>
                </a:cubicBezTo>
                <a:cubicBezTo>
                  <a:pt x="157959" y="19391"/>
                  <a:pt x="170659" y="83420"/>
                  <a:pt x="164838" y="95591"/>
                </a:cubicBezTo>
                <a:cubicBezTo>
                  <a:pt x="159017" y="107762"/>
                  <a:pt x="132030" y="100883"/>
                  <a:pt x="120388" y="89241"/>
                </a:cubicBezTo>
                <a:cubicBezTo>
                  <a:pt x="108746" y="77599"/>
                  <a:pt x="95517" y="25741"/>
                  <a:pt x="94988" y="25741"/>
                </a:cubicBezTo>
                <a:cubicBezTo>
                  <a:pt x="94459" y="25741"/>
                  <a:pt x="119330" y="76012"/>
                  <a:pt x="117213" y="89241"/>
                </a:cubicBezTo>
                <a:cubicBezTo>
                  <a:pt x="115096" y="102470"/>
                  <a:pt x="100809" y="97708"/>
                  <a:pt x="82288" y="105116"/>
                </a:cubicBezTo>
                <a:cubicBezTo>
                  <a:pt x="63767" y="112524"/>
                  <a:pt x="-16137" y="139512"/>
                  <a:pt x="2913" y="14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CCD107E-C487-3849-F49F-143ECC8BEE75}"/>
              </a:ext>
            </a:extLst>
          </p:cNvPr>
          <p:cNvSpPr/>
          <p:nvPr/>
        </p:nvSpPr>
        <p:spPr>
          <a:xfrm>
            <a:off x="4613712" y="3466869"/>
            <a:ext cx="250567" cy="315375"/>
          </a:xfrm>
          <a:custGeom>
            <a:avLst/>
            <a:gdLst>
              <a:gd name="connsiteX0" fmla="*/ 250388 w 250567"/>
              <a:gd name="connsiteY0" fmla="*/ 231 h 315375"/>
              <a:gd name="connsiteX1" fmla="*/ 142438 w 250567"/>
              <a:gd name="connsiteY1" fmla="*/ 101831 h 315375"/>
              <a:gd name="connsiteX2" fmla="*/ 5913 w 250567"/>
              <a:gd name="connsiteY2" fmla="*/ 308206 h 315375"/>
              <a:gd name="connsiteX3" fmla="*/ 34488 w 250567"/>
              <a:gd name="connsiteY3" fmla="*/ 257406 h 315375"/>
              <a:gd name="connsiteX4" fmla="*/ 123388 w 250567"/>
              <a:gd name="connsiteY4" fmla="*/ 152631 h 315375"/>
              <a:gd name="connsiteX5" fmla="*/ 107513 w 250567"/>
              <a:gd name="connsiteY5" fmla="*/ 162156 h 315375"/>
              <a:gd name="connsiteX6" fmla="*/ 136088 w 250567"/>
              <a:gd name="connsiteY6" fmla="*/ 105006 h 315375"/>
              <a:gd name="connsiteX7" fmla="*/ 117038 w 250567"/>
              <a:gd name="connsiteY7" fmla="*/ 127231 h 315375"/>
              <a:gd name="connsiteX8" fmla="*/ 250388 w 250567"/>
              <a:gd name="connsiteY8" fmla="*/ 231 h 3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67" h="315375">
                <a:moveTo>
                  <a:pt x="250388" y="231"/>
                </a:moveTo>
                <a:cubicBezTo>
                  <a:pt x="254621" y="-4002"/>
                  <a:pt x="183184" y="50502"/>
                  <a:pt x="142438" y="101831"/>
                </a:cubicBezTo>
                <a:cubicBezTo>
                  <a:pt x="101692" y="153160"/>
                  <a:pt x="23905" y="282277"/>
                  <a:pt x="5913" y="308206"/>
                </a:cubicBezTo>
                <a:cubicBezTo>
                  <a:pt x="-12079" y="334135"/>
                  <a:pt x="14909" y="283335"/>
                  <a:pt x="34488" y="257406"/>
                </a:cubicBezTo>
                <a:cubicBezTo>
                  <a:pt x="54067" y="231477"/>
                  <a:pt x="123388" y="152631"/>
                  <a:pt x="123388" y="152631"/>
                </a:cubicBezTo>
                <a:cubicBezTo>
                  <a:pt x="135559" y="136756"/>
                  <a:pt x="105396" y="170093"/>
                  <a:pt x="107513" y="162156"/>
                </a:cubicBezTo>
                <a:cubicBezTo>
                  <a:pt x="109630" y="154219"/>
                  <a:pt x="134500" y="110827"/>
                  <a:pt x="136088" y="105006"/>
                </a:cubicBezTo>
                <a:cubicBezTo>
                  <a:pt x="137675" y="99185"/>
                  <a:pt x="102750" y="140989"/>
                  <a:pt x="117038" y="127231"/>
                </a:cubicBezTo>
                <a:cubicBezTo>
                  <a:pt x="131326" y="113473"/>
                  <a:pt x="246155" y="4464"/>
                  <a:pt x="250388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B03C22B-C76F-2AFB-73C0-0561EA616AE8}"/>
              </a:ext>
            </a:extLst>
          </p:cNvPr>
          <p:cNvSpPr/>
          <p:nvPr/>
        </p:nvSpPr>
        <p:spPr>
          <a:xfrm>
            <a:off x="4806950" y="3407910"/>
            <a:ext cx="662134" cy="115348"/>
          </a:xfrm>
          <a:custGeom>
            <a:avLst/>
            <a:gdLst>
              <a:gd name="connsiteX0" fmla="*/ 0 w 662134"/>
              <a:gd name="connsiteY0" fmla="*/ 84590 h 115348"/>
              <a:gd name="connsiteX1" fmla="*/ 165100 w 662134"/>
              <a:gd name="connsiteY1" fmla="*/ 5215 h 115348"/>
              <a:gd name="connsiteX2" fmla="*/ 387350 w 662134"/>
              <a:gd name="connsiteY2" fmla="*/ 8390 h 115348"/>
              <a:gd name="connsiteX3" fmla="*/ 282575 w 662134"/>
              <a:gd name="connsiteY3" fmla="*/ 14740 h 115348"/>
              <a:gd name="connsiteX4" fmla="*/ 250825 w 662134"/>
              <a:gd name="connsiteY4" fmla="*/ 17915 h 115348"/>
              <a:gd name="connsiteX5" fmla="*/ 384175 w 662134"/>
              <a:gd name="connsiteY5" fmla="*/ 21090 h 115348"/>
              <a:gd name="connsiteX6" fmla="*/ 638175 w 662134"/>
              <a:gd name="connsiteY6" fmla="*/ 109990 h 115348"/>
              <a:gd name="connsiteX7" fmla="*/ 619125 w 662134"/>
              <a:gd name="connsiteY7" fmla="*/ 97290 h 115348"/>
              <a:gd name="connsiteX8" fmla="*/ 352425 w 662134"/>
              <a:gd name="connsiteY8" fmla="*/ 30615 h 115348"/>
              <a:gd name="connsiteX9" fmla="*/ 412750 w 662134"/>
              <a:gd name="connsiteY9" fmla="*/ 33790 h 115348"/>
              <a:gd name="connsiteX10" fmla="*/ 307975 w 662134"/>
              <a:gd name="connsiteY10" fmla="*/ 24265 h 115348"/>
              <a:gd name="connsiteX11" fmla="*/ 219075 w 662134"/>
              <a:gd name="connsiteY11" fmla="*/ 14740 h 115348"/>
              <a:gd name="connsiteX12" fmla="*/ 165100 w 662134"/>
              <a:gd name="connsiteY12" fmla="*/ 27440 h 115348"/>
              <a:gd name="connsiteX13" fmla="*/ 0 w 662134"/>
              <a:gd name="connsiteY13" fmla="*/ 84590 h 1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134" h="115348">
                <a:moveTo>
                  <a:pt x="0" y="84590"/>
                </a:moveTo>
                <a:cubicBezTo>
                  <a:pt x="50271" y="51252"/>
                  <a:pt x="100542" y="17915"/>
                  <a:pt x="165100" y="5215"/>
                </a:cubicBezTo>
                <a:cubicBezTo>
                  <a:pt x="229658" y="-7485"/>
                  <a:pt x="367771" y="6803"/>
                  <a:pt x="387350" y="8390"/>
                </a:cubicBezTo>
                <a:cubicBezTo>
                  <a:pt x="406929" y="9977"/>
                  <a:pt x="305329" y="13153"/>
                  <a:pt x="282575" y="14740"/>
                </a:cubicBezTo>
                <a:cubicBezTo>
                  <a:pt x="259821" y="16327"/>
                  <a:pt x="233892" y="16857"/>
                  <a:pt x="250825" y="17915"/>
                </a:cubicBezTo>
                <a:cubicBezTo>
                  <a:pt x="267758" y="18973"/>
                  <a:pt x="319617" y="5744"/>
                  <a:pt x="384175" y="21090"/>
                </a:cubicBezTo>
                <a:cubicBezTo>
                  <a:pt x="448733" y="36436"/>
                  <a:pt x="638175" y="109990"/>
                  <a:pt x="638175" y="109990"/>
                </a:cubicBezTo>
                <a:cubicBezTo>
                  <a:pt x="677333" y="122690"/>
                  <a:pt x="666750" y="110519"/>
                  <a:pt x="619125" y="97290"/>
                </a:cubicBezTo>
                <a:cubicBezTo>
                  <a:pt x="571500" y="84061"/>
                  <a:pt x="386821" y="41198"/>
                  <a:pt x="352425" y="30615"/>
                </a:cubicBezTo>
                <a:cubicBezTo>
                  <a:pt x="318029" y="20032"/>
                  <a:pt x="420158" y="34848"/>
                  <a:pt x="412750" y="33790"/>
                </a:cubicBezTo>
                <a:cubicBezTo>
                  <a:pt x="405342" y="32732"/>
                  <a:pt x="307975" y="24265"/>
                  <a:pt x="307975" y="24265"/>
                </a:cubicBezTo>
                <a:cubicBezTo>
                  <a:pt x="275696" y="21090"/>
                  <a:pt x="242887" y="14211"/>
                  <a:pt x="219075" y="14740"/>
                </a:cubicBezTo>
                <a:cubicBezTo>
                  <a:pt x="195263" y="15269"/>
                  <a:pt x="165100" y="27440"/>
                  <a:pt x="165100" y="27440"/>
                </a:cubicBezTo>
                <a:lnTo>
                  <a:pt x="0" y="845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BE184DC-B724-6A1A-CA58-9FAFCC8B8F8B}"/>
              </a:ext>
            </a:extLst>
          </p:cNvPr>
          <p:cNvSpPr/>
          <p:nvPr/>
        </p:nvSpPr>
        <p:spPr>
          <a:xfrm>
            <a:off x="5184199" y="3467091"/>
            <a:ext cx="223356" cy="171621"/>
          </a:xfrm>
          <a:custGeom>
            <a:avLst/>
            <a:gdLst>
              <a:gd name="connsiteX0" fmla="*/ 576 w 223356"/>
              <a:gd name="connsiteY0" fmla="*/ 9 h 171621"/>
              <a:gd name="connsiteX1" fmla="*/ 108526 w 223356"/>
              <a:gd name="connsiteY1" fmla="*/ 104784 h 171621"/>
              <a:gd name="connsiteX2" fmla="*/ 108526 w 223356"/>
              <a:gd name="connsiteY2" fmla="*/ 127009 h 171621"/>
              <a:gd name="connsiteX3" fmla="*/ 73601 w 223356"/>
              <a:gd name="connsiteY3" fmla="*/ 171459 h 171621"/>
              <a:gd name="connsiteX4" fmla="*/ 108526 w 223356"/>
              <a:gd name="connsiteY4" fmla="*/ 139709 h 171621"/>
              <a:gd name="connsiteX5" fmla="*/ 222826 w 223356"/>
              <a:gd name="connsiteY5" fmla="*/ 82559 h 171621"/>
              <a:gd name="connsiteX6" fmla="*/ 152976 w 223356"/>
              <a:gd name="connsiteY6" fmla="*/ 123834 h 171621"/>
              <a:gd name="connsiteX7" fmla="*/ 194251 w 223356"/>
              <a:gd name="connsiteY7" fmla="*/ 82559 h 171621"/>
              <a:gd name="connsiteX8" fmla="*/ 168851 w 223356"/>
              <a:gd name="connsiteY8" fmla="*/ 95259 h 171621"/>
              <a:gd name="connsiteX9" fmla="*/ 137101 w 223356"/>
              <a:gd name="connsiteY9" fmla="*/ 44459 h 171621"/>
              <a:gd name="connsiteX10" fmla="*/ 162501 w 223356"/>
              <a:gd name="connsiteY10" fmla="*/ 111134 h 171621"/>
              <a:gd name="connsiteX11" fmla="*/ 576 w 223356"/>
              <a:gd name="connsiteY11" fmla="*/ 9 h 17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356" h="171621">
                <a:moveTo>
                  <a:pt x="576" y="9"/>
                </a:moveTo>
                <a:cubicBezTo>
                  <a:pt x="-8420" y="-1049"/>
                  <a:pt x="90534" y="83617"/>
                  <a:pt x="108526" y="104784"/>
                </a:cubicBezTo>
                <a:cubicBezTo>
                  <a:pt x="126518" y="125951"/>
                  <a:pt x="114347" y="115897"/>
                  <a:pt x="108526" y="127009"/>
                </a:cubicBezTo>
                <a:cubicBezTo>
                  <a:pt x="102705" y="138121"/>
                  <a:pt x="73601" y="169342"/>
                  <a:pt x="73601" y="171459"/>
                </a:cubicBezTo>
                <a:cubicBezTo>
                  <a:pt x="73601" y="173576"/>
                  <a:pt x="83655" y="154526"/>
                  <a:pt x="108526" y="139709"/>
                </a:cubicBezTo>
                <a:cubicBezTo>
                  <a:pt x="133397" y="124892"/>
                  <a:pt x="215418" y="85205"/>
                  <a:pt x="222826" y="82559"/>
                </a:cubicBezTo>
                <a:cubicBezTo>
                  <a:pt x="230234" y="79913"/>
                  <a:pt x="157738" y="123834"/>
                  <a:pt x="152976" y="123834"/>
                </a:cubicBezTo>
                <a:cubicBezTo>
                  <a:pt x="148214" y="123834"/>
                  <a:pt x="191605" y="87321"/>
                  <a:pt x="194251" y="82559"/>
                </a:cubicBezTo>
                <a:cubicBezTo>
                  <a:pt x="196897" y="77797"/>
                  <a:pt x="178376" y="101609"/>
                  <a:pt x="168851" y="95259"/>
                </a:cubicBezTo>
                <a:cubicBezTo>
                  <a:pt x="159326" y="88909"/>
                  <a:pt x="138159" y="41813"/>
                  <a:pt x="137101" y="44459"/>
                </a:cubicBezTo>
                <a:cubicBezTo>
                  <a:pt x="136043" y="47105"/>
                  <a:pt x="185784" y="115897"/>
                  <a:pt x="162501" y="111134"/>
                </a:cubicBezTo>
                <a:cubicBezTo>
                  <a:pt x="139218" y="106372"/>
                  <a:pt x="9572" y="1067"/>
                  <a:pt x="5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3D041A9-F3A7-7131-1219-FB324CAFD9E0}"/>
              </a:ext>
            </a:extLst>
          </p:cNvPr>
          <p:cNvSpPr/>
          <p:nvPr/>
        </p:nvSpPr>
        <p:spPr>
          <a:xfrm>
            <a:off x="4679461" y="3530592"/>
            <a:ext cx="144373" cy="249352"/>
          </a:xfrm>
          <a:custGeom>
            <a:avLst/>
            <a:gdLst>
              <a:gd name="connsiteX0" fmla="*/ 140189 w 144373"/>
              <a:gd name="connsiteY0" fmla="*/ 8 h 249352"/>
              <a:gd name="connsiteX1" fmla="*/ 86214 w 144373"/>
              <a:gd name="connsiteY1" fmla="*/ 133358 h 249352"/>
              <a:gd name="connsiteX2" fmla="*/ 89389 w 144373"/>
              <a:gd name="connsiteY2" fmla="*/ 200033 h 249352"/>
              <a:gd name="connsiteX3" fmla="*/ 143364 w 144373"/>
              <a:gd name="connsiteY3" fmla="*/ 244483 h 249352"/>
              <a:gd name="connsiteX4" fmla="*/ 114789 w 144373"/>
              <a:gd name="connsiteY4" fmla="*/ 234958 h 249352"/>
              <a:gd name="connsiteX5" fmla="*/ 489 w 144373"/>
              <a:gd name="connsiteY5" fmla="*/ 127008 h 249352"/>
              <a:gd name="connsiteX6" fmla="*/ 73514 w 144373"/>
              <a:gd name="connsiteY6" fmla="*/ 193683 h 249352"/>
              <a:gd name="connsiteX7" fmla="*/ 73514 w 144373"/>
              <a:gd name="connsiteY7" fmla="*/ 133358 h 249352"/>
              <a:gd name="connsiteX8" fmla="*/ 51289 w 144373"/>
              <a:gd name="connsiteY8" fmla="*/ 139708 h 249352"/>
              <a:gd name="connsiteX9" fmla="*/ 140189 w 144373"/>
              <a:gd name="connsiteY9" fmla="*/ 8 h 24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73" h="249352">
                <a:moveTo>
                  <a:pt x="140189" y="8"/>
                </a:moveTo>
                <a:cubicBezTo>
                  <a:pt x="146010" y="-1050"/>
                  <a:pt x="94681" y="100021"/>
                  <a:pt x="86214" y="133358"/>
                </a:cubicBezTo>
                <a:cubicBezTo>
                  <a:pt x="77747" y="166695"/>
                  <a:pt x="79864" y="181512"/>
                  <a:pt x="89389" y="200033"/>
                </a:cubicBezTo>
                <a:cubicBezTo>
                  <a:pt x="98914" y="218554"/>
                  <a:pt x="139131" y="238662"/>
                  <a:pt x="143364" y="244483"/>
                </a:cubicBezTo>
                <a:cubicBezTo>
                  <a:pt x="147597" y="250304"/>
                  <a:pt x="138601" y="254537"/>
                  <a:pt x="114789" y="234958"/>
                </a:cubicBezTo>
                <a:cubicBezTo>
                  <a:pt x="90977" y="215379"/>
                  <a:pt x="7368" y="133887"/>
                  <a:pt x="489" y="127008"/>
                </a:cubicBezTo>
                <a:cubicBezTo>
                  <a:pt x="-6390" y="120129"/>
                  <a:pt x="61343" y="192625"/>
                  <a:pt x="73514" y="193683"/>
                </a:cubicBezTo>
                <a:cubicBezTo>
                  <a:pt x="85685" y="194741"/>
                  <a:pt x="77218" y="142354"/>
                  <a:pt x="73514" y="133358"/>
                </a:cubicBezTo>
                <a:cubicBezTo>
                  <a:pt x="69810" y="124362"/>
                  <a:pt x="40177" y="161933"/>
                  <a:pt x="51289" y="139708"/>
                </a:cubicBezTo>
                <a:cubicBezTo>
                  <a:pt x="62401" y="117483"/>
                  <a:pt x="134368" y="1066"/>
                  <a:pt x="14018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8545567-A776-27BC-2354-108BB8179912}"/>
              </a:ext>
            </a:extLst>
          </p:cNvPr>
          <p:cNvSpPr/>
          <p:nvPr/>
        </p:nvSpPr>
        <p:spPr>
          <a:xfrm>
            <a:off x="4648192" y="3707373"/>
            <a:ext cx="330989" cy="64789"/>
          </a:xfrm>
          <a:custGeom>
            <a:avLst/>
            <a:gdLst>
              <a:gd name="connsiteX0" fmla="*/ 8 w 330989"/>
              <a:gd name="connsiteY0" fmla="*/ 64527 h 64789"/>
              <a:gd name="connsiteX1" fmla="*/ 133358 w 330989"/>
              <a:gd name="connsiteY1" fmla="*/ 1027 h 64789"/>
              <a:gd name="connsiteX2" fmla="*/ 92083 w 330989"/>
              <a:gd name="connsiteY2" fmla="*/ 26427 h 64789"/>
              <a:gd name="connsiteX3" fmla="*/ 323858 w 330989"/>
              <a:gd name="connsiteY3" fmla="*/ 42302 h 64789"/>
              <a:gd name="connsiteX4" fmla="*/ 276233 w 330989"/>
              <a:gd name="connsiteY4" fmla="*/ 35952 h 64789"/>
              <a:gd name="connsiteX5" fmla="*/ 127008 w 330989"/>
              <a:gd name="connsiteY5" fmla="*/ 20077 h 64789"/>
              <a:gd name="connsiteX6" fmla="*/ 139708 w 330989"/>
              <a:gd name="connsiteY6" fmla="*/ 23252 h 64789"/>
              <a:gd name="connsiteX7" fmla="*/ 127008 w 330989"/>
              <a:gd name="connsiteY7" fmla="*/ 23252 h 64789"/>
              <a:gd name="connsiteX8" fmla="*/ 8 w 330989"/>
              <a:gd name="connsiteY8" fmla="*/ 64527 h 6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989" h="64789">
                <a:moveTo>
                  <a:pt x="8" y="64527"/>
                </a:moveTo>
                <a:cubicBezTo>
                  <a:pt x="1066" y="60823"/>
                  <a:pt x="118012" y="7377"/>
                  <a:pt x="133358" y="1027"/>
                </a:cubicBezTo>
                <a:cubicBezTo>
                  <a:pt x="148704" y="-5323"/>
                  <a:pt x="60333" y="19548"/>
                  <a:pt x="92083" y="26427"/>
                </a:cubicBezTo>
                <a:cubicBezTo>
                  <a:pt x="123833" y="33306"/>
                  <a:pt x="293166" y="40714"/>
                  <a:pt x="323858" y="42302"/>
                </a:cubicBezTo>
                <a:cubicBezTo>
                  <a:pt x="354550" y="43889"/>
                  <a:pt x="276233" y="35952"/>
                  <a:pt x="276233" y="35952"/>
                </a:cubicBezTo>
                <a:lnTo>
                  <a:pt x="127008" y="20077"/>
                </a:lnTo>
                <a:cubicBezTo>
                  <a:pt x="104254" y="17960"/>
                  <a:pt x="139708" y="23252"/>
                  <a:pt x="139708" y="23252"/>
                </a:cubicBezTo>
                <a:cubicBezTo>
                  <a:pt x="139708" y="23781"/>
                  <a:pt x="152408" y="14785"/>
                  <a:pt x="127008" y="23252"/>
                </a:cubicBezTo>
                <a:cubicBezTo>
                  <a:pt x="101608" y="31719"/>
                  <a:pt x="-1050" y="68231"/>
                  <a:pt x="8" y="64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FC4DBF2-42BF-1AD6-9E59-CAEB82B197D4}"/>
              </a:ext>
            </a:extLst>
          </p:cNvPr>
          <p:cNvSpPr/>
          <p:nvPr/>
        </p:nvSpPr>
        <p:spPr>
          <a:xfrm>
            <a:off x="4828704" y="3575039"/>
            <a:ext cx="565678" cy="279675"/>
          </a:xfrm>
          <a:custGeom>
            <a:avLst/>
            <a:gdLst>
              <a:gd name="connsiteX0" fmla="*/ 565621 w 565678"/>
              <a:gd name="connsiteY0" fmla="*/ 11 h 279675"/>
              <a:gd name="connsiteX1" fmla="*/ 381471 w 565678"/>
              <a:gd name="connsiteY1" fmla="*/ 98436 h 279675"/>
              <a:gd name="connsiteX2" fmla="*/ 210021 w 565678"/>
              <a:gd name="connsiteY2" fmla="*/ 177811 h 279675"/>
              <a:gd name="connsiteX3" fmla="*/ 276696 w 565678"/>
              <a:gd name="connsiteY3" fmla="*/ 149236 h 279675"/>
              <a:gd name="connsiteX4" fmla="*/ 95721 w 565678"/>
              <a:gd name="connsiteY4" fmla="*/ 174636 h 279675"/>
              <a:gd name="connsiteX5" fmla="*/ 471 w 565678"/>
              <a:gd name="connsiteY5" fmla="*/ 231786 h 279675"/>
              <a:gd name="connsiteX6" fmla="*/ 60796 w 565678"/>
              <a:gd name="connsiteY6" fmla="*/ 187336 h 279675"/>
              <a:gd name="connsiteX7" fmla="*/ 98896 w 565678"/>
              <a:gd name="connsiteY7" fmla="*/ 190511 h 279675"/>
              <a:gd name="connsiteX8" fmla="*/ 51271 w 565678"/>
              <a:gd name="connsiteY8" fmla="*/ 279411 h 279675"/>
              <a:gd name="connsiteX9" fmla="*/ 92546 w 565678"/>
              <a:gd name="connsiteY9" fmla="*/ 215911 h 279675"/>
              <a:gd name="connsiteX10" fmla="*/ 175096 w 565678"/>
              <a:gd name="connsiteY10" fmla="*/ 158761 h 279675"/>
              <a:gd name="connsiteX11" fmla="*/ 181446 w 565678"/>
              <a:gd name="connsiteY11" fmla="*/ 238136 h 279675"/>
              <a:gd name="connsiteX12" fmla="*/ 200496 w 565678"/>
              <a:gd name="connsiteY12" fmla="*/ 165111 h 279675"/>
              <a:gd name="connsiteX13" fmla="*/ 298921 w 565678"/>
              <a:gd name="connsiteY13" fmla="*/ 238136 h 279675"/>
              <a:gd name="connsiteX14" fmla="*/ 222721 w 565678"/>
              <a:gd name="connsiteY14" fmla="*/ 177811 h 279675"/>
              <a:gd name="connsiteX15" fmla="*/ 295746 w 565678"/>
              <a:gd name="connsiteY15" fmla="*/ 184161 h 279675"/>
              <a:gd name="connsiteX16" fmla="*/ 330671 w 565678"/>
              <a:gd name="connsiteY16" fmla="*/ 215911 h 279675"/>
              <a:gd name="connsiteX17" fmla="*/ 333846 w 565678"/>
              <a:gd name="connsiteY17" fmla="*/ 155586 h 279675"/>
              <a:gd name="connsiteX18" fmla="*/ 413221 w 565678"/>
              <a:gd name="connsiteY18" fmla="*/ 184161 h 279675"/>
              <a:gd name="connsiteX19" fmla="*/ 356071 w 565678"/>
              <a:gd name="connsiteY19" fmla="*/ 136536 h 279675"/>
              <a:gd name="connsiteX20" fmla="*/ 394171 w 565678"/>
              <a:gd name="connsiteY20" fmla="*/ 111136 h 279675"/>
              <a:gd name="connsiteX21" fmla="*/ 394171 w 565678"/>
              <a:gd name="connsiteY21" fmla="*/ 177811 h 279675"/>
              <a:gd name="connsiteX22" fmla="*/ 425921 w 565678"/>
              <a:gd name="connsiteY22" fmla="*/ 111136 h 279675"/>
              <a:gd name="connsiteX23" fmla="*/ 546571 w 565678"/>
              <a:gd name="connsiteY23" fmla="*/ 107961 h 279675"/>
              <a:gd name="connsiteX24" fmla="*/ 413221 w 565678"/>
              <a:gd name="connsiteY24" fmla="*/ 104786 h 279675"/>
              <a:gd name="connsiteX25" fmla="*/ 444971 w 565678"/>
              <a:gd name="connsiteY25" fmla="*/ 66686 h 279675"/>
              <a:gd name="connsiteX26" fmla="*/ 362421 w 565678"/>
              <a:gd name="connsiteY26" fmla="*/ 104786 h 279675"/>
              <a:gd name="connsiteX27" fmla="*/ 565621 w 565678"/>
              <a:gd name="connsiteY27" fmla="*/ 11 h 2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5678" h="279675">
                <a:moveTo>
                  <a:pt x="565621" y="11"/>
                </a:moveTo>
                <a:cubicBezTo>
                  <a:pt x="568796" y="-1047"/>
                  <a:pt x="440738" y="68803"/>
                  <a:pt x="381471" y="98436"/>
                </a:cubicBezTo>
                <a:cubicBezTo>
                  <a:pt x="322204" y="128069"/>
                  <a:pt x="227483" y="169344"/>
                  <a:pt x="210021" y="177811"/>
                </a:cubicBezTo>
                <a:cubicBezTo>
                  <a:pt x="192559" y="186278"/>
                  <a:pt x="295746" y="149765"/>
                  <a:pt x="276696" y="149236"/>
                </a:cubicBezTo>
                <a:cubicBezTo>
                  <a:pt x="257646" y="148707"/>
                  <a:pt x="141758" y="160878"/>
                  <a:pt x="95721" y="174636"/>
                </a:cubicBezTo>
                <a:cubicBezTo>
                  <a:pt x="49683" y="188394"/>
                  <a:pt x="6292" y="229669"/>
                  <a:pt x="471" y="231786"/>
                </a:cubicBezTo>
                <a:cubicBezTo>
                  <a:pt x="-5350" y="233903"/>
                  <a:pt x="44392" y="194215"/>
                  <a:pt x="60796" y="187336"/>
                </a:cubicBezTo>
                <a:cubicBezTo>
                  <a:pt x="77200" y="180457"/>
                  <a:pt x="100483" y="175165"/>
                  <a:pt x="98896" y="190511"/>
                </a:cubicBezTo>
                <a:cubicBezTo>
                  <a:pt x="97308" y="205857"/>
                  <a:pt x="52329" y="275178"/>
                  <a:pt x="51271" y="279411"/>
                </a:cubicBezTo>
                <a:cubicBezTo>
                  <a:pt x="50213" y="283644"/>
                  <a:pt x="71909" y="236019"/>
                  <a:pt x="92546" y="215911"/>
                </a:cubicBezTo>
                <a:cubicBezTo>
                  <a:pt x="113183" y="195803"/>
                  <a:pt x="160279" y="155057"/>
                  <a:pt x="175096" y="158761"/>
                </a:cubicBezTo>
                <a:cubicBezTo>
                  <a:pt x="189913" y="162465"/>
                  <a:pt x="177213" y="237078"/>
                  <a:pt x="181446" y="238136"/>
                </a:cubicBezTo>
                <a:cubicBezTo>
                  <a:pt x="185679" y="239194"/>
                  <a:pt x="180917" y="165111"/>
                  <a:pt x="200496" y="165111"/>
                </a:cubicBezTo>
                <a:cubicBezTo>
                  <a:pt x="220075" y="165111"/>
                  <a:pt x="295217" y="236019"/>
                  <a:pt x="298921" y="238136"/>
                </a:cubicBezTo>
                <a:cubicBezTo>
                  <a:pt x="302625" y="240253"/>
                  <a:pt x="223250" y="186807"/>
                  <a:pt x="222721" y="177811"/>
                </a:cubicBezTo>
                <a:cubicBezTo>
                  <a:pt x="222192" y="168815"/>
                  <a:pt x="277754" y="177811"/>
                  <a:pt x="295746" y="184161"/>
                </a:cubicBezTo>
                <a:cubicBezTo>
                  <a:pt x="313738" y="190511"/>
                  <a:pt x="324321" y="220673"/>
                  <a:pt x="330671" y="215911"/>
                </a:cubicBezTo>
                <a:cubicBezTo>
                  <a:pt x="337021" y="211149"/>
                  <a:pt x="320088" y="160878"/>
                  <a:pt x="333846" y="155586"/>
                </a:cubicBezTo>
                <a:cubicBezTo>
                  <a:pt x="347604" y="150294"/>
                  <a:pt x="409517" y="187336"/>
                  <a:pt x="413221" y="184161"/>
                </a:cubicBezTo>
                <a:cubicBezTo>
                  <a:pt x="416925" y="180986"/>
                  <a:pt x="359246" y="148707"/>
                  <a:pt x="356071" y="136536"/>
                </a:cubicBezTo>
                <a:cubicBezTo>
                  <a:pt x="352896" y="124365"/>
                  <a:pt x="387821" y="104257"/>
                  <a:pt x="394171" y="111136"/>
                </a:cubicBezTo>
                <a:cubicBezTo>
                  <a:pt x="400521" y="118015"/>
                  <a:pt x="388879" y="177811"/>
                  <a:pt x="394171" y="177811"/>
                </a:cubicBezTo>
                <a:cubicBezTo>
                  <a:pt x="399463" y="177811"/>
                  <a:pt x="400521" y="122778"/>
                  <a:pt x="425921" y="111136"/>
                </a:cubicBezTo>
                <a:cubicBezTo>
                  <a:pt x="451321" y="99494"/>
                  <a:pt x="548688" y="109019"/>
                  <a:pt x="546571" y="107961"/>
                </a:cubicBezTo>
                <a:cubicBezTo>
                  <a:pt x="544454" y="106903"/>
                  <a:pt x="430154" y="111665"/>
                  <a:pt x="413221" y="104786"/>
                </a:cubicBezTo>
                <a:cubicBezTo>
                  <a:pt x="396288" y="97907"/>
                  <a:pt x="453438" y="66686"/>
                  <a:pt x="444971" y="66686"/>
                </a:cubicBezTo>
                <a:cubicBezTo>
                  <a:pt x="436504" y="66686"/>
                  <a:pt x="346017" y="113253"/>
                  <a:pt x="362421" y="104786"/>
                </a:cubicBezTo>
                <a:lnTo>
                  <a:pt x="565621" y="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41BD6EB-391F-C650-007B-D7A9950FE3DF}"/>
              </a:ext>
            </a:extLst>
          </p:cNvPr>
          <p:cNvSpPr/>
          <p:nvPr/>
        </p:nvSpPr>
        <p:spPr>
          <a:xfrm>
            <a:off x="5181575" y="3460515"/>
            <a:ext cx="361975" cy="226218"/>
          </a:xfrm>
          <a:custGeom>
            <a:avLst/>
            <a:gdLst>
              <a:gd name="connsiteX0" fmla="*/ 25 w 361975"/>
              <a:gd name="connsiteY0" fmla="*/ 235 h 226218"/>
              <a:gd name="connsiteX1" fmla="*/ 168300 w 361975"/>
              <a:gd name="connsiteY1" fmla="*/ 82785 h 226218"/>
              <a:gd name="connsiteX2" fmla="*/ 231800 w 361975"/>
              <a:gd name="connsiteY2" fmla="*/ 12935 h 226218"/>
              <a:gd name="connsiteX3" fmla="*/ 203225 w 361975"/>
              <a:gd name="connsiteY3" fmla="*/ 79610 h 226218"/>
              <a:gd name="connsiteX4" fmla="*/ 273075 w 361975"/>
              <a:gd name="connsiteY4" fmla="*/ 98660 h 226218"/>
              <a:gd name="connsiteX5" fmla="*/ 361975 w 361975"/>
              <a:gd name="connsiteY5" fmla="*/ 44685 h 226218"/>
              <a:gd name="connsiteX6" fmla="*/ 273075 w 361975"/>
              <a:gd name="connsiteY6" fmla="*/ 111360 h 226218"/>
              <a:gd name="connsiteX7" fmla="*/ 355625 w 361975"/>
              <a:gd name="connsiteY7" fmla="*/ 89135 h 226218"/>
              <a:gd name="connsiteX8" fmla="*/ 244500 w 361975"/>
              <a:gd name="connsiteY8" fmla="*/ 124060 h 226218"/>
              <a:gd name="connsiteX9" fmla="*/ 311175 w 361975"/>
              <a:gd name="connsiteY9" fmla="*/ 209785 h 226218"/>
              <a:gd name="connsiteX10" fmla="*/ 241325 w 361975"/>
              <a:gd name="connsiteY10" fmla="*/ 133585 h 226218"/>
              <a:gd name="connsiteX11" fmla="*/ 231800 w 361975"/>
              <a:gd name="connsiteY11" fmla="*/ 174860 h 226218"/>
              <a:gd name="connsiteX12" fmla="*/ 292125 w 361975"/>
              <a:gd name="connsiteY12" fmla="*/ 225660 h 226218"/>
              <a:gd name="connsiteX13" fmla="*/ 228625 w 361975"/>
              <a:gd name="connsiteY13" fmla="*/ 139935 h 226218"/>
              <a:gd name="connsiteX14" fmla="*/ 165125 w 361975"/>
              <a:gd name="connsiteY14" fmla="*/ 149460 h 226218"/>
              <a:gd name="connsiteX15" fmla="*/ 215925 w 361975"/>
              <a:gd name="connsiteY15" fmla="*/ 212960 h 226218"/>
              <a:gd name="connsiteX16" fmla="*/ 155600 w 361975"/>
              <a:gd name="connsiteY16" fmla="*/ 143110 h 226218"/>
              <a:gd name="connsiteX17" fmla="*/ 181000 w 361975"/>
              <a:gd name="connsiteY17" fmla="*/ 114535 h 226218"/>
              <a:gd name="connsiteX18" fmla="*/ 25 w 361975"/>
              <a:gd name="connsiteY18" fmla="*/ 235 h 2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1975" h="226218">
                <a:moveTo>
                  <a:pt x="25" y="235"/>
                </a:moveTo>
                <a:cubicBezTo>
                  <a:pt x="-2092" y="-5057"/>
                  <a:pt x="129671" y="80668"/>
                  <a:pt x="168300" y="82785"/>
                </a:cubicBezTo>
                <a:cubicBezTo>
                  <a:pt x="206929" y="84902"/>
                  <a:pt x="225979" y="13464"/>
                  <a:pt x="231800" y="12935"/>
                </a:cubicBezTo>
                <a:cubicBezTo>
                  <a:pt x="237621" y="12406"/>
                  <a:pt x="196346" y="65323"/>
                  <a:pt x="203225" y="79610"/>
                </a:cubicBezTo>
                <a:cubicBezTo>
                  <a:pt x="210104" y="93898"/>
                  <a:pt x="246617" y="104481"/>
                  <a:pt x="273075" y="98660"/>
                </a:cubicBezTo>
                <a:cubicBezTo>
                  <a:pt x="299533" y="92839"/>
                  <a:pt x="361975" y="42568"/>
                  <a:pt x="361975" y="44685"/>
                </a:cubicBezTo>
                <a:cubicBezTo>
                  <a:pt x="361975" y="46802"/>
                  <a:pt x="274133" y="103952"/>
                  <a:pt x="273075" y="111360"/>
                </a:cubicBezTo>
                <a:cubicBezTo>
                  <a:pt x="272017" y="118768"/>
                  <a:pt x="360387" y="87018"/>
                  <a:pt x="355625" y="89135"/>
                </a:cubicBezTo>
                <a:cubicBezTo>
                  <a:pt x="350863" y="91252"/>
                  <a:pt x="251908" y="103952"/>
                  <a:pt x="244500" y="124060"/>
                </a:cubicBezTo>
                <a:cubicBezTo>
                  <a:pt x="237092" y="144168"/>
                  <a:pt x="311704" y="208198"/>
                  <a:pt x="311175" y="209785"/>
                </a:cubicBezTo>
                <a:cubicBezTo>
                  <a:pt x="310646" y="211372"/>
                  <a:pt x="254554" y="139406"/>
                  <a:pt x="241325" y="133585"/>
                </a:cubicBezTo>
                <a:cubicBezTo>
                  <a:pt x="228096" y="127764"/>
                  <a:pt x="223333" y="159514"/>
                  <a:pt x="231800" y="174860"/>
                </a:cubicBezTo>
                <a:cubicBezTo>
                  <a:pt x="240267" y="190206"/>
                  <a:pt x="292654" y="231481"/>
                  <a:pt x="292125" y="225660"/>
                </a:cubicBezTo>
                <a:cubicBezTo>
                  <a:pt x="291596" y="219839"/>
                  <a:pt x="249792" y="152635"/>
                  <a:pt x="228625" y="139935"/>
                </a:cubicBezTo>
                <a:cubicBezTo>
                  <a:pt x="207458" y="127235"/>
                  <a:pt x="167242" y="137289"/>
                  <a:pt x="165125" y="149460"/>
                </a:cubicBezTo>
                <a:cubicBezTo>
                  <a:pt x="163008" y="161631"/>
                  <a:pt x="217513" y="214018"/>
                  <a:pt x="215925" y="212960"/>
                </a:cubicBezTo>
                <a:cubicBezTo>
                  <a:pt x="214337" y="211902"/>
                  <a:pt x="161421" y="159514"/>
                  <a:pt x="155600" y="143110"/>
                </a:cubicBezTo>
                <a:cubicBezTo>
                  <a:pt x="149779" y="126706"/>
                  <a:pt x="211691" y="133056"/>
                  <a:pt x="181000" y="114535"/>
                </a:cubicBezTo>
                <a:cubicBezTo>
                  <a:pt x="150309" y="96014"/>
                  <a:pt x="2142" y="5527"/>
                  <a:pt x="25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F32D43D-F514-73A7-620C-32E4A454FDD8}"/>
              </a:ext>
            </a:extLst>
          </p:cNvPr>
          <p:cNvSpPr/>
          <p:nvPr/>
        </p:nvSpPr>
        <p:spPr>
          <a:xfrm>
            <a:off x="4717971" y="3587676"/>
            <a:ext cx="32274" cy="194328"/>
          </a:xfrm>
          <a:custGeom>
            <a:avLst/>
            <a:gdLst>
              <a:gd name="connsiteX0" fmla="*/ 22304 w 32274"/>
              <a:gd name="connsiteY0" fmla="*/ 74 h 194328"/>
              <a:gd name="connsiteX1" fmla="*/ 79 w 32274"/>
              <a:gd name="connsiteY1" fmla="*/ 98499 h 194328"/>
              <a:gd name="connsiteX2" fmla="*/ 31829 w 32274"/>
              <a:gd name="connsiteY2" fmla="*/ 193749 h 194328"/>
              <a:gd name="connsiteX3" fmla="*/ 19129 w 32274"/>
              <a:gd name="connsiteY3" fmla="*/ 136599 h 194328"/>
              <a:gd name="connsiteX4" fmla="*/ 25479 w 32274"/>
              <a:gd name="connsiteY4" fmla="*/ 98499 h 194328"/>
              <a:gd name="connsiteX5" fmla="*/ 6429 w 32274"/>
              <a:gd name="connsiteY5" fmla="*/ 114374 h 194328"/>
              <a:gd name="connsiteX6" fmla="*/ 22304 w 32274"/>
              <a:gd name="connsiteY6" fmla="*/ 74 h 1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4" h="194328">
                <a:moveTo>
                  <a:pt x="22304" y="74"/>
                </a:moveTo>
                <a:cubicBezTo>
                  <a:pt x="21246" y="-2572"/>
                  <a:pt x="-1508" y="66220"/>
                  <a:pt x="79" y="98499"/>
                </a:cubicBezTo>
                <a:cubicBezTo>
                  <a:pt x="1666" y="130778"/>
                  <a:pt x="28654" y="187399"/>
                  <a:pt x="31829" y="193749"/>
                </a:cubicBezTo>
                <a:cubicBezTo>
                  <a:pt x="35004" y="200099"/>
                  <a:pt x="20187" y="152474"/>
                  <a:pt x="19129" y="136599"/>
                </a:cubicBezTo>
                <a:cubicBezTo>
                  <a:pt x="18071" y="120724"/>
                  <a:pt x="27596" y="102203"/>
                  <a:pt x="25479" y="98499"/>
                </a:cubicBezTo>
                <a:cubicBezTo>
                  <a:pt x="23362" y="94795"/>
                  <a:pt x="4842" y="127074"/>
                  <a:pt x="6429" y="114374"/>
                </a:cubicBezTo>
                <a:cubicBezTo>
                  <a:pt x="8016" y="101674"/>
                  <a:pt x="23362" y="2720"/>
                  <a:pt x="2230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CC0C7BF-D303-D0D6-3CEC-8C681B710804}"/>
              </a:ext>
            </a:extLst>
          </p:cNvPr>
          <p:cNvSpPr/>
          <p:nvPr/>
        </p:nvSpPr>
        <p:spPr>
          <a:xfrm>
            <a:off x="4865797" y="3411648"/>
            <a:ext cx="307027" cy="72604"/>
          </a:xfrm>
          <a:custGeom>
            <a:avLst/>
            <a:gdLst>
              <a:gd name="connsiteX0" fmla="*/ 1478 w 307027"/>
              <a:gd name="connsiteY0" fmla="*/ 71327 h 72604"/>
              <a:gd name="connsiteX1" fmla="*/ 299928 w 307027"/>
              <a:gd name="connsiteY1" fmla="*/ 45927 h 72604"/>
              <a:gd name="connsiteX2" fmla="*/ 217378 w 307027"/>
              <a:gd name="connsiteY2" fmla="*/ 36402 h 72604"/>
              <a:gd name="connsiteX3" fmla="*/ 261828 w 307027"/>
              <a:gd name="connsiteY3" fmla="*/ 23702 h 72604"/>
              <a:gd name="connsiteX4" fmla="*/ 122128 w 307027"/>
              <a:gd name="connsiteY4" fmla="*/ 23702 h 72604"/>
              <a:gd name="connsiteX5" fmla="*/ 182453 w 307027"/>
              <a:gd name="connsiteY5" fmla="*/ 1477 h 72604"/>
              <a:gd name="connsiteX6" fmla="*/ 1478 w 307027"/>
              <a:gd name="connsiteY6" fmla="*/ 71327 h 7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27" h="72604">
                <a:moveTo>
                  <a:pt x="1478" y="71327"/>
                </a:moveTo>
                <a:cubicBezTo>
                  <a:pt x="21057" y="78735"/>
                  <a:pt x="263945" y="51748"/>
                  <a:pt x="299928" y="45927"/>
                </a:cubicBezTo>
                <a:cubicBezTo>
                  <a:pt x="335911" y="40106"/>
                  <a:pt x="223728" y="40106"/>
                  <a:pt x="217378" y="36402"/>
                </a:cubicBezTo>
                <a:cubicBezTo>
                  <a:pt x="211028" y="32698"/>
                  <a:pt x="277703" y="25819"/>
                  <a:pt x="261828" y="23702"/>
                </a:cubicBezTo>
                <a:cubicBezTo>
                  <a:pt x="245953" y="21585"/>
                  <a:pt x="135357" y="27406"/>
                  <a:pt x="122128" y="23702"/>
                </a:cubicBezTo>
                <a:cubicBezTo>
                  <a:pt x="108899" y="19998"/>
                  <a:pt x="202032" y="-6461"/>
                  <a:pt x="182453" y="1477"/>
                </a:cubicBezTo>
                <a:cubicBezTo>
                  <a:pt x="162874" y="9415"/>
                  <a:pt x="-18101" y="63919"/>
                  <a:pt x="1478" y="7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B974802-317E-CFDF-3B5C-BA0C911CE4ED}"/>
              </a:ext>
            </a:extLst>
          </p:cNvPr>
          <p:cNvSpPr/>
          <p:nvPr/>
        </p:nvSpPr>
        <p:spPr>
          <a:xfrm>
            <a:off x="4797265" y="3461572"/>
            <a:ext cx="422514" cy="270703"/>
          </a:xfrm>
          <a:custGeom>
            <a:avLst/>
            <a:gdLst>
              <a:gd name="connsiteX0" fmla="*/ 160 w 422514"/>
              <a:gd name="connsiteY0" fmla="*/ 91253 h 270703"/>
              <a:gd name="connsiteX1" fmla="*/ 114460 w 422514"/>
              <a:gd name="connsiteY1" fmla="*/ 65853 h 270703"/>
              <a:gd name="connsiteX2" fmla="*/ 98585 w 422514"/>
              <a:gd name="connsiteY2" fmla="*/ 113478 h 270703"/>
              <a:gd name="connsiteX3" fmla="*/ 114460 w 422514"/>
              <a:gd name="connsiteY3" fmla="*/ 196028 h 270703"/>
              <a:gd name="connsiteX4" fmla="*/ 197010 w 422514"/>
              <a:gd name="connsiteY4" fmla="*/ 259528 h 270703"/>
              <a:gd name="connsiteX5" fmla="*/ 263685 w 422514"/>
              <a:gd name="connsiteY5" fmla="*/ 269053 h 270703"/>
              <a:gd name="connsiteX6" fmla="*/ 346235 w 422514"/>
              <a:gd name="connsiteY6" fmla="*/ 240478 h 270703"/>
              <a:gd name="connsiteX7" fmla="*/ 393860 w 422514"/>
              <a:gd name="connsiteY7" fmla="*/ 202378 h 270703"/>
              <a:gd name="connsiteX8" fmla="*/ 416085 w 422514"/>
              <a:gd name="connsiteY8" fmla="*/ 164278 h 270703"/>
              <a:gd name="connsiteX9" fmla="*/ 422435 w 422514"/>
              <a:gd name="connsiteY9" fmla="*/ 116653 h 270703"/>
              <a:gd name="connsiteX10" fmla="*/ 412910 w 422514"/>
              <a:gd name="connsiteY10" fmla="*/ 53153 h 270703"/>
              <a:gd name="connsiteX11" fmla="*/ 387510 w 422514"/>
              <a:gd name="connsiteY11" fmla="*/ 11878 h 270703"/>
              <a:gd name="connsiteX12" fmla="*/ 301785 w 422514"/>
              <a:gd name="connsiteY12" fmla="*/ 2353 h 270703"/>
              <a:gd name="connsiteX13" fmla="*/ 231935 w 422514"/>
              <a:gd name="connsiteY13" fmla="*/ 5528 h 270703"/>
              <a:gd name="connsiteX14" fmla="*/ 143035 w 422514"/>
              <a:gd name="connsiteY14" fmla="*/ 5528 h 270703"/>
              <a:gd name="connsiteX15" fmla="*/ 160 w 422514"/>
              <a:gd name="connsiteY15" fmla="*/ 91253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514" h="270703">
                <a:moveTo>
                  <a:pt x="160" y="91253"/>
                </a:moveTo>
                <a:cubicBezTo>
                  <a:pt x="-4603" y="101307"/>
                  <a:pt x="98056" y="62149"/>
                  <a:pt x="114460" y="65853"/>
                </a:cubicBezTo>
                <a:cubicBezTo>
                  <a:pt x="130864" y="69557"/>
                  <a:pt x="98585" y="91782"/>
                  <a:pt x="98585" y="113478"/>
                </a:cubicBezTo>
                <a:cubicBezTo>
                  <a:pt x="98585" y="135174"/>
                  <a:pt x="98056" y="171686"/>
                  <a:pt x="114460" y="196028"/>
                </a:cubicBezTo>
                <a:cubicBezTo>
                  <a:pt x="130864" y="220370"/>
                  <a:pt x="172139" y="247357"/>
                  <a:pt x="197010" y="259528"/>
                </a:cubicBezTo>
                <a:cubicBezTo>
                  <a:pt x="221881" y="271699"/>
                  <a:pt x="238814" y="272228"/>
                  <a:pt x="263685" y="269053"/>
                </a:cubicBezTo>
                <a:cubicBezTo>
                  <a:pt x="288556" y="265878"/>
                  <a:pt x="324539" y="251590"/>
                  <a:pt x="346235" y="240478"/>
                </a:cubicBezTo>
                <a:cubicBezTo>
                  <a:pt x="367931" y="229366"/>
                  <a:pt x="382218" y="215078"/>
                  <a:pt x="393860" y="202378"/>
                </a:cubicBezTo>
                <a:cubicBezTo>
                  <a:pt x="405502" y="189678"/>
                  <a:pt x="411322" y="178566"/>
                  <a:pt x="416085" y="164278"/>
                </a:cubicBezTo>
                <a:cubicBezTo>
                  <a:pt x="420848" y="149990"/>
                  <a:pt x="422964" y="135174"/>
                  <a:pt x="422435" y="116653"/>
                </a:cubicBezTo>
                <a:cubicBezTo>
                  <a:pt x="421906" y="98132"/>
                  <a:pt x="418731" y="70615"/>
                  <a:pt x="412910" y="53153"/>
                </a:cubicBezTo>
                <a:cubicBezTo>
                  <a:pt x="407089" y="35691"/>
                  <a:pt x="406031" y="20345"/>
                  <a:pt x="387510" y="11878"/>
                </a:cubicBezTo>
                <a:cubicBezTo>
                  <a:pt x="368989" y="3411"/>
                  <a:pt x="327714" y="3411"/>
                  <a:pt x="301785" y="2353"/>
                </a:cubicBezTo>
                <a:cubicBezTo>
                  <a:pt x="275856" y="1295"/>
                  <a:pt x="258393" y="4999"/>
                  <a:pt x="231935" y="5528"/>
                </a:cubicBezTo>
                <a:cubicBezTo>
                  <a:pt x="205477" y="6057"/>
                  <a:pt x="181135" y="-7172"/>
                  <a:pt x="143035" y="5528"/>
                </a:cubicBezTo>
                <a:cubicBezTo>
                  <a:pt x="104935" y="18228"/>
                  <a:pt x="4923" y="81199"/>
                  <a:pt x="160" y="91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35B57753-C7E5-9A38-0C37-9D8F2D15C30C}"/>
              </a:ext>
            </a:extLst>
          </p:cNvPr>
          <p:cNvSpPr/>
          <p:nvPr/>
        </p:nvSpPr>
        <p:spPr>
          <a:xfrm>
            <a:off x="4994557" y="3504450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0E762585-11D0-F5EA-0BF6-3EAE3769C5BB}"/>
              </a:ext>
            </a:extLst>
          </p:cNvPr>
          <p:cNvSpPr/>
          <p:nvPr/>
        </p:nvSpPr>
        <p:spPr>
          <a:xfrm>
            <a:off x="4959829" y="3507530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2A9B6DB-97B7-E137-C167-C34554ED6D41}"/>
              </a:ext>
            </a:extLst>
          </p:cNvPr>
          <p:cNvSpPr/>
          <p:nvPr/>
        </p:nvSpPr>
        <p:spPr>
          <a:xfrm>
            <a:off x="4595201" y="3736738"/>
            <a:ext cx="544677" cy="101887"/>
          </a:xfrm>
          <a:custGeom>
            <a:avLst/>
            <a:gdLst>
              <a:gd name="connsiteX0" fmla="*/ 11724 w 544677"/>
              <a:gd name="connsiteY0" fmla="*/ 57387 h 101887"/>
              <a:gd name="connsiteX1" fmla="*/ 522899 w 544677"/>
              <a:gd name="connsiteY1" fmla="*/ 3412 h 101887"/>
              <a:gd name="connsiteX2" fmla="*/ 446699 w 544677"/>
              <a:gd name="connsiteY2" fmla="*/ 16112 h 101887"/>
              <a:gd name="connsiteX3" fmla="*/ 411774 w 544677"/>
              <a:gd name="connsiteY3" fmla="*/ 101837 h 101887"/>
              <a:gd name="connsiteX4" fmla="*/ 424474 w 544677"/>
              <a:gd name="connsiteY4" fmla="*/ 28812 h 101887"/>
              <a:gd name="connsiteX5" fmla="*/ 392724 w 544677"/>
              <a:gd name="connsiteY5" fmla="*/ 41512 h 101887"/>
              <a:gd name="connsiteX6" fmla="*/ 386374 w 544677"/>
              <a:gd name="connsiteY6" fmla="*/ 79612 h 101887"/>
              <a:gd name="connsiteX7" fmla="*/ 414949 w 544677"/>
              <a:gd name="connsiteY7" fmla="*/ 16112 h 101887"/>
              <a:gd name="connsiteX8" fmla="*/ 345099 w 544677"/>
              <a:gd name="connsiteY8" fmla="*/ 25637 h 101887"/>
              <a:gd name="connsiteX9" fmla="*/ 224449 w 544677"/>
              <a:gd name="connsiteY9" fmla="*/ 73262 h 101887"/>
              <a:gd name="connsiteX10" fmla="*/ 265724 w 544677"/>
              <a:gd name="connsiteY10" fmla="*/ 31987 h 101887"/>
              <a:gd name="connsiteX11" fmla="*/ 176824 w 544677"/>
              <a:gd name="connsiteY11" fmla="*/ 66912 h 101887"/>
              <a:gd name="connsiteX12" fmla="*/ 221274 w 544677"/>
              <a:gd name="connsiteY12" fmla="*/ 31987 h 101887"/>
              <a:gd name="connsiteX13" fmla="*/ 167299 w 544677"/>
              <a:gd name="connsiteY13" fmla="*/ 47862 h 101887"/>
              <a:gd name="connsiteX14" fmla="*/ 11724 w 544677"/>
              <a:gd name="connsiteY14" fmla="*/ 57387 h 1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677" h="101887">
                <a:moveTo>
                  <a:pt x="11724" y="57387"/>
                </a:moveTo>
                <a:cubicBezTo>
                  <a:pt x="70991" y="49979"/>
                  <a:pt x="450403" y="10291"/>
                  <a:pt x="522899" y="3412"/>
                </a:cubicBezTo>
                <a:cubicBezTo>
                  <a:pt x="595395" y="-3467"/>
                  <a:pt x="465220" y="-292"/>
                  <a:pt x="446699" y="16112"/>
                </a:cubicBezTo>
                <a:cubicBezTo>
                  <a:pt x="428178" y="32516"/>
                  <a:pt x="415478" y="99720"/>
                  <a:pt x="411774" y="101837"/>
                </a:cubicBezTo>
                <a:cubicBezTo>
                  <a:pt x="408070" y="103954"/>
                  <a:pt x="427649" y="38866"/>
                  <a:pt x="424474" y="28812"/>
                </a:cubicBezTo>
                <a:cubicBezTo>
                  <a:pt x="421299" y="18758"/>
                  <a:pt x="399074" y="33045"/>
                  <a:pt x="392724" y="41512"/>
                </a:cubicBezTo>
                <a:cubicBezTo>
                  <a:pt x="386374" y="49979"/>
                  <a:pt x="382670" y="83845"/>
                  <a:pt x="386374" y="79612"/>
                </a:cubicBezTo>
                <a:cubicBezTo>
                  <a:pt x="390078" y="75379"/>
                  <a:pt x="421828" y="25108"/>
                  <a:pt x="414949" y="16112"/>
                </a:cubicBezTo>
                <a:cubicBezTo>
                  <a:pt x="408070" y="7116"/>
                  <a:pt x="376849" y="16112"/>
                  <a:pt x="345099" y="25637"/>
                </a:cubicBezTo>
                <a:cubicBezTo>
                  <a:pt x="313349" y="35162"/>
                  <a:pt x="237678" y="72204"/>
                  <a:pt x="224449" y="73262"/>
                </a:cubicBezTo>
                <a:cubicBezTo>
                  <a:pt x="211220" y="74320"/>
                  <a:pt x="273661" y="33045"/>
                  <a:pt x="265724" y="31987"/>
                </a:cubicBezTo>
                <a:cubicBezTo>
                  <a:pt x="257787" y="30929"/>
                  <a:pt x="184232" y="66912"/>
                  <a:pt x="176824" y="66912"/>
                </a:cubicBezTo>
                <a:cubicBezTo>
                  <a:pt x="169416" y="66912"/>
                  <a:pt x="222861" y="35162"/>
                  <a:pt x="221274" y="31987"/>
                </a:cubicBezTo>
                <a:cubicBezTo>
                  <a:pt x="219687" y="28812"/>
                  <a:pt x="199049" y="43100"/>
                  <a:pt x="167299" y="47862"/>
                </a:cubicBezTo>
                <a:cubicBezTo>
                  <a:pt x="135549" y="52624"/>
                  <a:pt x="-47543" y="64795"/>
                  <a:pt x="11724" y="5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2A117FC-79A6-D926-0A5B-5BEC1F201AB5}"/>
              </a:ext>
            </a:extLst>
          </p:cNvPr>
          <p:cNvSpPr/>
          <p:nvPr/>
        </p:nvSpPr>
        <p:spPr>
          <a:xfrm>
            <a:off x="4574987" y="3460674"/>
            <a:ext cx="165325" cy="327236"/>
          </a:xfrm>
          <a:custGeom>
            <a:avLst/>
            <a:gdLst>
              <a:gd name="connsiteX0" fmla="*/ 165288 w 165325"/>
              <a:gd name="connsiteY0" fmla="*/ 76 h 327236"/>
              <a:gd name="connsiteX1" fmla="*/ 41463 w 165325"/>
              <a:gd name="connsiteY1" fmla="*/ 203276 h 327236"/>
              <a:gd name="connsiteX2" fmla="*/ 188 w 165325"/>
              <a:gd name="connsiteY2" fmla="*/ 327101 h 327236"/>
              <a:gd name="connsiteX3" fmla="*/ 54163 w 165325"/>
              <a:gd name="connsiteY3" fmla="*/ 181051 h 327236"/>
              <a:gd name="connsiteX4" fmla="*/ 165288 w 165325"/>
              <a:gd name="connsiteY4" fmla="*/ 76 h 3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25" h="327236">
                <a:moveTo>
                  <a:pt x="165288" y="76"/>
                </a:moveTo>
                <a:cubicBezTo>
                  <a:pt x="163171" y="3780"/>
                  <a:pt x="68980" y="148772"/>
                  <a:pt x="41463" y="203276"/>
                </a:cubicBezTo>
                <a:cubicBezTo>
                  <a:pt x="13946" y="257780"/>
                  <a:pt x="-1929" y="330805"/>
                  <a:pt x="188" y="327101"/>
                </a:cubicBezTo>
                <a:cubicBezTo>
                  <a:pt x="2305" y="323397"/>
                  <a:pt x="29821" y="234497"/>
                  <a:pt x="54163" y="181051"/>
                </a:cubicBezTo>
                <a:cubicBezTo>
                  <a:pt x="78505" y="127605"/>
                  <a:pt x="167405" y="-3628"/>
                  <a:pt x="16528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C4DD281-C075-111C-C304-D782066BDF94}"/>
              </a:ext>
            </a:extLst>
          </p:cNvPr>
          <p:cNvSpPr/>
          <p:nvPr/>
        </p:nvSpPr>
        <p:spPr>
          <a:xfrm>
            <a:off x="4949787" y="3367521"/>
            <a:ext cx="356738" cy="26563"/>
          </a:xfrm>
          <a:custGeom>
            <a:avLst/>
            <a:gdLst>
              <a:gd name="connsiteX0" fmla="*/ 38 w 356738"/>
              <a:gd name="connsiteY0" fmla="*/ 17029 h 26563"/>
              <a:gd name="connsiteX1" fmla="*/ 193713 w 356738"/>
              <a:gd name="connsiteY1" fmla="*/ 4329 h 26563"/>
              <a:gd name="connsiteX2" fmla="*/ 355638 w 356738"/>
              <a:gd name="connsiteY2" fmla="*/ 26554 h 26563"/>
              <a:gd name="connsiteX3" fmla="*/ 266738 w 356738"/>
              <a:gd name="connsiteY3" fmla="*/ 1154 h 26563"/>
              <a:gd name="connsiteX4" fmla="*/ 304838 w 356738"/>
              <a:gd name="connsiteY4" fmla="*/ 4329 h 26563"/>
              <a:gd name="connsiteX5" fmla="*/ 177838 w 356738"/>
              <a:gd name="connsiteY5" fmla="*/ 4329 h 26563"/>
              <a:gd name="connsiteX6" fmla="*/ 38 w 356738"/>
              <a:gd name="connsiteY6" fmla="*/ 17029 h 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738" h="26563">
                <a:moveTo>
                  <a:pt x="38" y="17029"/>
                </a:moveTo>
                <a:cubicBezTo>
                  <a:pt x="2684" y="17029"/>
                  <a:pt x="134446" y="2742"/>
                  <a:pt x="193713" y="4329"/>
                </a:cubicBezTo>
                <a:cubicBezTo>
                  <a:pt x="252980" y="5916"/>
                  <a:pt x="343467" y="27083"/>
                  <a:pt x="355638" y="26554"/>
                </a:cubicBezTo>
                <a:cubicBezTo>
                  <a:pt x="367809" y="26025"/>
                  <a:pt x="275205" y="4858"/>
                  <a:pt x="266738" y="1154"/>
                </a:cubicBezTo>
                <a:cubicBezTo>
                  <a:pt x="258271" y="-2550"/>
                  <a:pt x="319655" y="3800"/>
                  <a:pt x="304838" y="4329"/>
                </a:cubicBezTo>
                <a:cubicBezTo>
                  <a:pt x="290021" y="4858"/>
                  <a:pt x="223875" y="2212"/>
                  <a:pt x="177838" y="4329"/>
                </a:cubicBezTo>
                <a:cubicBezTo>
                  <a:pt x="131801" y="6446"/>
                  <a:pt x="-2608" y="17029"/>
                  <a:pt x="38" y="1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0A054451-CA44-6BD6-CC28-2DA49A2C473C}"/>
              </a:ext>
            </a:extLst>
          </p:cNvPr>
          <p:cNvSpPr/>
          <p:nvPr/>
        </p:nvSpPr>
        <p:spPr>
          <a:xfrm>
            <a:off x="4902200" y="3714750"/>
            <a:ext cx="511175" cy="184150"/>
          </a:xfrm>
          <a:custGeom>
            <a:avLst/>
            <a:gdLst>
              <a:gd name="connsiteX0" fmla="*/ 511175 w 511175"/>
              <a:gd name="connsiteY0" fmla="*/ 0 h 184150"/>
              <a:gd name="connsiteX1" fmla="*/ 263525 w 511175"/>
              <a:gd name="connsiteY1" fmla="*/ 111125 h 184150"/>
              <a:gd name="connsiteX2" fmla="*/ 292100 w 511175"/>
              <a:gd name="connsiteY2" fmla="*/ 98425 h 184150"/>
              <a:gd name="connsiteX3" fmla="*/ 82550 w 511175"/>
              <a:gd name="connsiteY3" fmla="*/ 149225 h 184150"/>
              <a:gd name="connsiteX4" fmla="*/ 139700 w 511175"/>
              <a:gd name="connsiteY4" fmla="*/ 130175 h 184150"/>
              <a:gd name="connsiteX5" fmla="*/ 0 w 511175"/>
              <a:gd name="connsiteY5" fmla="*/ 184150 h 184150"/>
              <a:gd name="connsiteX6" fmla="*/ 190500 w 511175"/>
              <a:gd name="connsiteY6" fmla="*/ 111125 h 184150"/>
              <a:gd name="connsiteX7" fmla="*/ 174625 w 511175"/>
              <a:gd name="connsiteY7" fmla="*/ 120650 h 184150"/>
              <a:gd name="connsiteX8" fmla="*/ 365125 w 511175"/>
              <a:gd name="connsiteY8" fmla="*/ 57150 h 184150"/>
              <a:gd name="connsiteX9" fmla="*/ 279400 w 511175"/>
              <a:gd name="connsiteY9" fmla="*/ 92075 h 184150"/>
              <a:gd name="connsiteX10" fmla="*/ 511175 w 511175"/>
              <a:gd name="connsiteY10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75" h="184150">
                <a:moveTo>
                  <a:pt x="511175" y="0"/>
                </a:moveTo>
                <a:lnTo>
                  <a:pt x="263525" y="111125"/>
                </a:lnTo>
                <a:cubicBezTo>
                  <a:pt x="227013" y="127529"/>
                  <a:pt x="322262" y="92075"/>
                  <a:pt x="292100" y="98425"/>
                </a:cubicBezTo>
                <a:cubicBezTo>
                  <a:pt x="261938" y="104775"/>
                  <a:pt x="107950" y="143933"/>
                  <a:pt x="82550" y="149225"/>
                </a:cubicBezTo>
                <a:cubicBezTo>
                  <a:pt x="57150" y="154517"/>
                  <a:pt x="153458" y="124354"/>
                  <a:pt x="139700" y="130175"/>
                </a:cubicBezTo>
                <a:cubicBezTo>
                  <a:pt x="125942" y="135996"/>
                  <a:pt x="0" y="184150"/>
                  <a:pt x="0" y="184150"/>
                </a:cubicBezTo>
                <a:lnTo>
                  <a:pt x="190500" y="111125"/>
                </a:lnTo>
                <a:cubicBezTo>
                  <a:pt x="219604" y="100542"/>
                  <a:pt x="145521" y="129646"/>
                  <a:pt x="174625" y="120650"/>
                </a:cubicBezTo>
                <a:cubicBezTo>
                  <a:pt x="203729" y="111654"/>
                  <a:pt x="347662" y="61913"/>
                  <a:pt x="365125" y="57150"/>
                </a:cubicBezTo>
                <a:cubicBezTo>
                  <a:pt x="382588" y="52387"/>
                  <a:pt x="279400" y="92075"/>
                  <a:pt x="279400" y="92075"/>
                </a:cubicBezTo>
                <a:lnTo>
                  <a:pt x="5111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70DC3E4-7DF4-80D0-0F4E-63D6B7BA5E89}"/>
              </a:ext>
            </a:extLst>
          </p:cNvPr>
          <p:cNvSpPr/>
          <p:nvPr/>
        </p:nvSpPr>
        <p:spPr>
          <a:xfrm>
            <a:off x="4609465" y="3390086"/>
            <a:ext cx="108770" cy="261546"/>
          </a:xfrm>
          <a:custGeom>
            <a:avLst/>
            <a:gdLst>
              <a:gd name="connsiteX0" fmla="*/ 108585 w 108770"/>
              <a:gd name="connsiteY0" fmla="*/ 814 h 261546"/>
              <a:gd name="connsiteX1" fmla="*/ 3810 w 108770"/>
              <a:gd name="connsiteY1" fmla="*/ 254814 h 261546"/>
              <a:gd name="connsiteX2" fmla="*/ 29210 w 108770"/>
              <a:gd name="connsiteY2" fmla="*/ 175439 h 261546"/>
              <a:gd name="connsiteX3" fmla="*/ 108585 w 108770"/>
              <a:gd name="connsiteY3" fmla="*/ 814 h 26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70" h="261546">
                <a:moveTo>
                  <a:pt x="108585" y="814"/>
                </a:moveTo>
                <a:cubicBezTo>
                  <a:pt x="104352" y="14043"/>
                  <a:pt x="17039" y="225710"/>
                  <a:pt x="3810" y="254814"/>
                </a:cubicBezTo>
                <a:cubicBezTo>
                  <a:pt x="-9419" y="283918"/>
                  <a:pt x="14923" y="211422"/>
                  <a:pt x="29210" y="175439"/>
                </a:cubicBezTo>
                <a:cubicBezTo>
                  <a:pt x="43497" y="139456"/>
                  <a:pt x="112818" y="-12415"/>
                  <a:pt x="108585" y="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17676D1-67A4-2134-8930-422AB1D35EA1}"/>
              </a:ext>
            </a:extLst>
          </p:cNvPr>
          <p:cNvSpPr/>
          <p:nvPr/>
        </p:nvSpPr>
        <p:spPr>
          <a:xfrm>
            <a:off x="4870450" y="3343239"/>
            <a:ext cx="472566" cy="28611"/>
          </a:xfrm>
          <a:custGeom>
            <a:avLst/>
            <a:gdLst>
              <a:gd name="connsiteX0" fmla="*/ 0 w 472566"/>
              <a:gd name="connsiteY0" fmla="*/ 28611 h 28611"/>
              <a:gd name="connsiteX1" fmla="*/ 269875 w 472566"/>
              <a:gd name="connsiteY1" fmla="*/ 36 h 28611"/>
              <a:gd name="connsiteX2" fmla="*/ 469900 w 472566"/>
              <a:gd name="connsiteY2" fmla="*/ 22261 h 28611"/>
              <a:gd name="connsiteX3" fmla="*/ 374650 w 472566"/>
              <a:gd name="connsiteY3" fmla="*/ 6386 h 28611"/>
              <a:gd name="connsiteX4" fmla="*/ 228600 w 472566"/>
              <a:gd name="connsiteY4" fmla="*/ 3211 h 28611"/>
              <a:gd name="connsiteX5" fmla="*/ 238125 w 472566"/>
              <a:gd name="connsiteY5" fmla="*/ 3211 h 28611"/>
              <a:gd name="connsiteX6" fmla="*/ 0 w 472566"/>
              <a:gd name="connsiteY6" fmla="*/ 28611 h 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66" h="28611">
                <a:moveTo>
                  <a:pt x="0" y="28611"/>
                </a:moveTo>
                <a:cubicBezTo>
                  <a:pt x="95779" y="14852"/>
                  <a:pt x="191558" y="1094"/>
                  <a:pt x="269875" y="36"/>
                </a:cubicBezTo>
                <a:cubicBezTo>
                  <a:pt x="348192" y="-1022"/>
                  <a:pt x="452438" y="21203"/>
                  <a:pt x="469900" y="22261"/>
                </a:cubicBezTo>
                <a:cubicBezTo>
                  <a:pt x="487362" y="23319"/>
                  <a:pt x="414867" y="9561"/>
                  <a:pt x="374650" y="6386"/>
                </a:cubicBezTo>
                <a:cubicBezTo>
                  <a:pt x="334433" y="3211"/>
                  <a:pt x="251354" y="3740"/>
                  <a:pt x="228600" y="3211"/>
                </a:cubicBezTo>
                <a:cubicBezTo>
                  <a:pt x="205846" y="2682"/>
                  <a:pt x="238125" y="3211"/>
                  <a:pt x="238125" y="3211"/>
                </a:cubicBezTo>
                <a:lnTo>
                  <a:pt x="0" y="286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03D7ACF-1EC2-DE6B-220B-097C3D6BEEC6}"/>
              </a:ext>
            </a:extLst>
          </p:cNvPr>
          <p:cNvSpPr/>
          <p:nvPr/>
        </p:nvSpPr>
        <p:spPr>
          <a:xfrm>
            <a:off x="4413482" y="3213076"/>
            <a:ext cx="70097" cy="230128"/>
          </a:xfrm>
          <a:custGeom>
            <a:avLst/>
            <a:gdLst>
              <a:gd name="connsiteX0" fmla="*/ 2943 w 70097"/>
              <a:gd name="connsiteY0" fmla="*/ 24 h 230128"/>
              <a:gd name="connsiteX1" fmla="*/ 6118 w 70097"/>
              <a:gd name="connsiteY1" fmla="*/ 111149 h 230128"/>
              <a:gd name="connsiteX2" fmla="*/ 56918 w 70097"/>
              <a:gd name="connsiteY2" fmla="*/ 228624 h 230128"/>
              <a:gd name="connsiteX3" fmla="*/ 34693 w 70097"/>
              <a:gd name="connsiteY3" fmla="*/ 174649 h 230128"/>
              <a:gd name="connsiteX4" fmla="*/ 12468 w 70097"/>
              <a:gd name="connsiteY4" fmla="*/ 130199 h 230128"/>
              <a:gd name="connsiteX5" fmla="*/ 69618 w 70097"/>
              <a:gd name="connsiteY5" fmla="*/ 193699 h 230128"/>
              <a:gd name="connsiteX6" fmla="*/ 37868 w 70097"/>
              <a:gd name="connsiteY6" fmla="*/ 155599 h 230128"/>
              <a:gd name="connsiteX7" fmla="*/ 2943 w 70097"/>
              <a:gd name="connsiteY7" fmla="*/ 120674 h 230128"/>
              <a:gd name="connsiteX8" fmla="*/ 2943 w 70097"/>
              <a:gd name="connsiteY8" fmla="*/ 24 h 2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97" h="230128">
                <a:moveTo>
                  <a:pt x="2943" y="24"/>
                </a:moveTo>
                <a:cubicBezTo>
                  <a:pt x="3472" y="-1563"/>
                  <a:pt x="-2878" y="73049"/>
                  <a:pt x="6118" y="111149"/>
                </a:cubicBezTo>
                <a:cubicBezTo>
                  <a:pt x="15114" y="149249"/>
                  <a:pt x="52156" y="218041"/>
                  <a:pt x="56918" y="228624"/>
                </a:cubicBezTo>
                <a:cubicBezTo>
                  <a:pt x="61681" y="239207"/>
                  <a:pt x="42101" y="191053"/>
                  <a:pt x="34693" y="174649"/>
                </a:cubicBezTo>
                <a:cubicBezTo>
                  <a:pt x="27285" y="158245"/>
                  <a:pt x="6647" y="127024"/>
                  <a:pt x="12468" y="130199"/>
                </a:cubicBezTo>
                <a:cubicBezTo>
                  <a:pt x="18289" y="133374"/>
                  <a:pt x="65385" y="189466"/>
                  <a:pt x="69618" y="193699"/>
                </a:cubicBezTo>
                <a:cubicBezTo>
                  <a:pt x="73851" y="197932"/>
                  <a:pt x="48981" y="167770"/>
                  <a:pt x="37868" y="155599"/>
                </a:cubicBezTo>
                <a:cubicBezTo>
                  <a:pt x="26755" y="143428"/>
                  <a:pt x="9293" y="141311"/>
                  <a:pt x="2943" y="120674"/>
                </a:cubicBezTo>
                <a:cubicBezTo>
                  <a:pt x="-3407" y="100037"/>
                  <a:pt x="2414" y="1611"/>
                  <a:pt x="294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290E560-659D-9E04-A569-6C25FB129438}"/>
              </a:ext>
            </a:extLst>
          </p:cNvPr>
          <p:cNvSpPr/>
          <p:nvPr/>
        </p:nvSpPr>
        <p:spPr>
          <a:xfrm>
            <a:off x="4479021" y="3132690"/>
            <a:ext cx="192069" cy="267791"/>
          </a:xfrm>
          <a:custGeom>
            <a:avLst/>
            <a:gdLst>
              <a:gd name="connsiteX0" fmla="*/ 16779 w 192069"/>
              <a:gd name="connsiteY0" fmla="*/ 267735 h 267791"/>
              <a:gd name="connsiteX1" fmla="*/ 13604 w 192069"/>
              <a:gd name="connsiteY1" fmla="*/ 175660 h 267791"/>
              <a:gd name="connsiteX2" fmla="*/ 127904 w 192069"/>
              <a:gd name="connsiteY2" fmla="*/ 4210 h 267791"/>
              <a:gd name="connsiteX3" fmla="*/ 89804 w 192069"/>
              <a:gd name="connsiteY3" fmla="*/ 58185 h 267791"/>
              <a:gd name="connsiteX4" fmla="*/ 51704 w 192069"/>
              <a:gd name="connsiteY4" fmla="*/ 121685 h 267791"/>
              <a:gd name="connsiteX5" fmla="*/ 73929 w 192069"/>
              <a:gd name="connsiteY5" fmla="*/ 99460 h 267791"/>
              <a:gd name="connsiteX6" fmla="*/ 191404 w 192069"/>
              <a:gd name="connsiteY6" fmla="*/ 7385 h 267791"/>
              <a:gd name="connsiteX7" fmla="*/ 124729 w 192069"/>
              <a:gd name="connsiteY7" fmla="*/ 58185 h 267791"/>
              <a:gd name="connsiteX8" fmla="*/ 48529 w 192069"/>
              <a:gd name="connsiteY8" fmla="*/ 115335 h 267791"/>
              <a:gd name="connsiteX9" fmla="*/ 904 w 192069"/>
              <a:gd name="connsiteY9" fmla="*/ 156610 h 267791"/>
              <a:gd name="connsiteX10" fmla="*/ 16779 w 192069"/>
              <a:gd name="connsiteY10" fmla="*/ 134385 h 267791"/>
              <a:gd name="connsiteX11" fmla="*/ 10429 w 192069"/>
              <a:gd name="connsiteY11" fmla="*/ 188360 h 267791"/>
              <a:gd name="connsiteX12" fmla="*/ 16779 w 192069"/>
              <a:gd name="connsiteY12" fmla="*/ 267735 h 2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069" h="267791">
                <a:moveTo>
                  <a:pt x="16779" y="267735"/>
                </a:moveTo>
                <a:cubicBezTo>
                  <a:pt x="17308" y="265618"/>
                  <a:pt x="-4917" y="219581"/>
                  <a:pt x="13604" y="175660"/>
                </a:cubicBezTo>
                <a:cubicBezTo>
                  <a:pt x="32125" y="131739"/>
                  <a:pt x="115204" y="23789"/>
                  <a:pt x="127904" y="4210"/>
                </a:cubicBezTo>
                <a:cubicBezTo>
                  <a:pt x="140604" y="-15369"/>
                  <a:pt x="102504" y="38606"/>
                  <a:pt x="89804" y="58185"/>
                </a:cubicBezTo>
                <a:cubicBezTo>
                  <a:pt x="77104" y="77764"/>
                  <a:pt x="51704" y="121685"/>
                  <a:pt x="51704" y="121685"/>
                </a:cubicBezTo>
                <a:cubicBezTo>
                  <a:pt x="49058" y="128564"/>
                  <a:pt x="50646" y="118510"/>
                  <a:pt x="73929" y="99460"/>
                </a:cubicBezTo>
                <a:cubicBezTo>
                  <a:pt x="97212" y="80410"/>
                  <a:pt x="182937" y="14264"/>
                  <a:pt x="191404" y="7385"/>
                </a:cubicBezTo>
                <a:cubicBezTo>
                  <a:pt x="199871" y="506"/>
                  <a:pt x="124729" y="58185"/>
                  <a:pt x="124729" y="58185"/>
                </a:cubicBezTo>
                <a:cubicBezTo>
                  <a:pt x="100917" y="76177"/>
                  <a:pt x="69166" y="98931"/>
                  <a:pt x="48529" y="115335"/>
                </a:cubicBezTo>
                <a:cubicBezTo>
                  <a:pt x="27892" y="131739"/>
                  <a:pt x="6196" y="153435"/>
                  <a:pt x="904" y="156610"/>
                </a:cubicBezTo>
                <a:cubicBezTo>
                  <a:pt x="-4388" y="159785"/>
                  <a:pt x="15192" y="129093"/>
                  <a:pt x="16779" y="134385"/>
                </a:cubicBezTo>
                <a:cubicBezTo>
                  <a:pt x="18366" y="139677"/>
                  <a:pt x="11487" y="165077"/>
                  <a:pt x="10429" y="188360"/>
                </a:cubicBezTo>
                <a:cubicBezTo>
                  <a:pt x="9371" y="211643"/>
                  <a:pt x="16250" y="269852"/>
                  <a:pt x="16779" y="267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F34D3EC-AE0B-2580-113A-D015511119F1}"/>
              </a:ext>
            </a:extLst>
          </p:cNvPr>
          <p:cNvSpPr/>
          <p:nvPr/>
        </p:nvSpPr>
        <p:spPr>
          <a:xfrm>
            <a:off x="4532422" y="3114669"/>
            <a:ext cx="176139" cy="286387"/>
          </a:xfrm>
          <a:custGeom>
            <a:avLst/>
            <a:gdLst>
              <a:gd name="connsiteX0" fmla="*/ 176103 w 176139"/>
              <a:gd name="connsiteY0" fmla="*/ 6 h 286387"/>
              <a:gd name="connsiteX1" fmla="*/ 58628 w 176139"/>
              <a:gd name="connsiteY1" fmla="*/ 142881 h 286387"/>
              <a:gd name="connsiteX2" fmla="*/ 4653 w 176139"/>
              <a:gd name="connsiteY2" fmla="*/ 269881 h 286387"/>
              <a:gd name="connsiteX3" fmla="*/ 4653 w 176139"/>
              <a:gd name="connsiteY3" fmla="*/ 276231 h 286387"/>
              <a:gd name="connsiteX4" fmla="*/ 20528 w 176139"/>
              <a:gd name="connsiteY4" fmla="*/ 190506 h 286387"/>
              <a:gd name="connsiteX5" fmla="*/ 68153 w 176139"/>
              <a:gd name="connsiteY5" fmla="*/ 117481 h 286387"/>
              <a:gd name="connsiteX6" fmla="*/ 11003 w 176139"/>
              <a:gd name="connsiteY6" fmla="*/ 206381 h 286387"/>
              <a:gd name="connsiteX7" fmla="*/ 74503 w 176139"/>
              <a:gd name="connsiteY7" fmla="*/ 114306 h 286387"/>
              <a:gd name="connsiteX8" fmla="*/ 45928 w 176139"/>
              <a:gd name="connsiteY8" fmla="*/ 136531 h 286387"/>
              <a:gd name="connsiteX9" fmla="*/ 176103 w 176139"/>
              <a:gd name="connsiteY9" fmla="*/ 6 h 28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39" h="286387">
                <a:moveTo>
                  <a:pt x="176103" y="6"/>
                </a:moveTo>
                <a:cubicBezTo>
                  <a:pt x="178220" y="1064"/>
                  <a:pt x="87203" y="97902"/>
                  <a:pt x="58628" y="142881"/>
                </a:cubicBezTo>
                <a:cubicBezTo>
                  <a:pt x="30053" y="187860"/>
                  <a:pt x="4653" y="269881"/>
                  <a:pt x="4653" y="269881"/>
                </a:cubicBezTo>
                <a:cubicBezTo>
                  <a:pt x="-4343" y="292106"/>
                  <a:pt x="2007" y="289460"/>
                  <a:pt x="4653" y="276231"/>
                </a:cubicBezTo>
                <a:cubicBezTo>
                  <a:pt x="7299" y="263002"/>
                  <a:pt x="9945" y="216964"/>
                  <a:pt x="20528" y="190506"/>
                </a:cubicBezTo>
                <a:cubicBezTo>
                  <a:pt x="31111" y="164048"/>
                  <a:pt x="69740" y="114835"/>
                  <a:pt x="68153" y="117481"/>
                </a:cubicBezTo>
                <a:cubicBezTo>
                  <a:pt x="66565" y="120127"/>
                  <a:pt x="9945" y="206910"/>
                  <a:pt x="11003" y="206381"/>
                </a:cubicBezTo>
                <a:cubicBezTo>
                  <a:pt x="12061" y="205852"/>
                  <a:pt x="68682" y="125948"/>
                  <a:pt x="74503" y="114306"/>
                </a:cubicBezTo>
                <a:cubicBezTo>
                  <a:pt x="80324" y="102664"/>
                  <a:pt x="30053" y="150289"/>
                  <a:pt x="45928" y="136531"/>
                </a:cubicBezTo>
                <a:cubicBezTo>
                  <a:pt x="61803" y="122773"/>
                  <a:pt x="173986" y="-1052"/>
                  <a:pt x="176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14A054F-CE81-A795-D0F2-DC26D631E0AA}"/>
              </a:ext>
            </a:extLst>
          </p:cNvPr>
          <p:cNvSpPr/>
          <p:nvPr/>
        </p:nvSpPr>
        <p:spPr>
          <a:xfrm>
            <a:off x="4613265" y="3058107"/>
            <a:ext cx="257165" cy="272482"/>
          </a:xfrm>
          <a:custGeom>
            <a:avLst/>
            <a:gdLst>
              <a:gd name="connsiteX0" fmla="*/ 10 w 257165"/>
              <a:gd name="connsiteY0" fmla="*/ 272468 h 272482"/>
              <a:gd name="connsiteX1" fmla="*/ 60335 w 257165"/>
              <a:gd name="connsiteY1" fmla="*/ 170868 h 272482"/>
              <a:gd name="connsiteX2" fmla="*/ 250835 w 257165"/>
              <a:gd name="connsiteY2" fmla="*/ 5768 h 272482"/>
              <a:gd name="connsiteX3" fmla="*/ 196860 w 257165"/>
              <a:gd name="connsiteY3" fmla="*/ 47043 h 272482"/>
              <a:gd name="connsiteX4" fmla="*/ 50810 w 257165"/>
              <a:gd name="connsiteY4" fmla="*/ 139118 h 272482"/>
              <a:gd name="connsiteX5" fmla="*/ 104785 w 257165"/>
              <a:gd name="connsiteY5" fmla="*/ 94668 h 272482"/>
              <a:gd name="connsiteX6" fmla="*/ 107960 w 257165"/>
              <a:gd name="connsiteY6" fmla="*/ 113718 h 272482"/>
              <a:gd name="connsiteX7" fmla="*/ 28585 w 257165"/>
              <a:gd name="connsiteY7" fmla="*/ 170868 h 272482"/>
              <a:gd name="connsiteX8" fmla="*/ 63510 w 257165"/>
              <a:gd name="connsiteY8" fmla="*/ 164518 h 272482"/>
              <a:gd name="connsiteX9" fmla="*/ 10 w 257165"/>
              <a:gd name="connsiteY9" fmla="*/ 272468 h 27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165" h="272482">
                <a:moveTo>
                  <a:pt x="10" y="272468"/>
                </a:moveTo>
                <a:cubicBezTo>
                  <a:pt x="-519" y="273526"/>
                  <a:pt x="18531" y="215318"/>
                  <a:pt x="60335" y="170868"/>
                </a:cubicBezTo>
                <a:cubicBezTo>
                  <a:pt x="102139" y="126418"/>
                  <a:pt x="228081" y="26405"/>
                  <a:pt x="250835" y="5768"/>
                </a:cubicBezTo>
                <a:cubicBezTo>
                  <a:pt x="273589" y="-14869"/>
                  <a:pt x="230197" y="24818"/>
                  <a:pt x="196860" y="47043"/>
                </a:cubicBezTo>
                <a:cubicBezTo>
                  <a:pt x="163523" y="69268"/>
                  <a:pt x="66156" y="131181"/>
                  <a:pt x="50810" y="139118"/>
                </a:cubicBezTo>
                <a:cubicBezTo>
                  <a:pt x="35464" y="147055"/>
                  <a:pt x="104785" y="94668"/>
                  <a:pt x="104785" y="94668"/>
                </a:cubicBezTo>
                <a:cubicBezTo>
                  <a:pt x="114310" y="90435"/>
                  <a:pt x="120660" y="101018"/>
                  <a:pt x="107960" y="113718"/>
                </a:cubicBezTo>
                <a:cubicBezTo>
                  <a:pt x="95260" y="126418"/>
                  <a:pt x="35993" y="162401"/>
                  <a:pt x="28585" y="170868"/>
                </a:cubicBezTo>
                <a:cubicBezTo>
                  <a:pt x="21177" y="179335"/>
                  <a:pt x="69860" y="151289"/>
                  <a:pt x="63510" y="164518"/>
                </a:cubicBezTo>
                <a:cubicBezTo>
                  <a:pt x="57160" y="177747"/>
                  <a:pt x="539" y="271410"/>
                  <a:pt x="10" y="27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12EFACA-D952-324A-3B91-77BEF398B088}"/>
              </a:ext>
            </a:extLst>
          </p:cNvPr>
          <p:cNvSpPr/>
          <p:nvPr/>
        </p:nvSpPr>
        <p:spPr>
          <a:xfrm>
            <a:off x="4690983" y="3026047"/>
            <a:ext cx="369689" cy="244949"/>
          </a:xfrm>
          <a:custGeom>
            <a:avLst/>
            <a:gdLst>
              <a:gd name="connsiteX0" fmla="*/ 4842 w 369689"/>
              <a:gd name="connsiteY0" fmla="*/ 241028 h 244949"/>
              <a:gd name="connsiteX1" fmla="*/ 366792 w 369689"/>
              <a:gd name="connsiteY1" fmla="*/ 2903 h 244949"/>
              <a:gd name="connsiteX2" fmla="*/ 176292 w 369689"/>
              <a:gd name="connsiteY2" fmla="*/ 107678 h 244949"/>
              <a:gd name="connsiteX3" fmla="*/ 201692 w 369689"/>
              <a:gd name="connsiteY3" fmla="*/ 91803 h 244949"/>
              <a:gd name="connsiteX4" fmla="*/ 204867 w 369689"/>
              <a:gd name="connsiteY4" fmla="*/ 123553 h 244949"/>
              <a:gd name="connsiteX5" fmla="*/ 87392 w 369689"/>
              <a:gd name="connsiteY5" fmla="*/ 164828 h 244949"/>
              <a:gd name="connsiteX6" fmla="*/ 119142 w 369689"/>
              <a:gd name="connsiteY6" fmla="*/ 142603 h 244949"/>
              <a:gd name="connsiteX7" fmla="*/ 154067 w 369689"/>
              <a:gd name="connsiteY7" fmla="*/ 152128 h 244949"/>
              <a:gd name="connsiteX8" fmla="*/ 4842 w 369689"/>
              <a:gd name="connsiteY8" fmla="*/ 241028 h 2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" h="244949">
                <a:moveTo>
                  <a:pt x="4842" y="241028"/>
                </a:moveTo>
                <a:cubicBezTo>
                  <a:pt x="40296" y="216157"/>
                  <a:pt x="338217" y="25128"/>
                  <a:pt x="366792" y="2903"/>
                </a:cubicBezTo>
                <a:cubicBezTo>
                  <a:pt x="395367" y="-19322"/>
                  <a:pt x="203809" y="92861"/>
                  <a:pt x="176292" y="107678"/>
                </a:cubicBezTo>
                <a:cubicBezTo>
                  <a:pt x="148775" y="122495"/>
                  <a:pt x="196930" y="89157"/>
                  <a:pt x="201692" y="91803"/>
                </a:cubicBezTo>
                <a:cubicBezTo>
                  <a:pt x="206454" y="94449"/>
                  <a:pt x="223917" y="111382"/>
                  <a:pt x="204867" y="123553"/>
                </a:cubicBezTo>
                <a:cubicBezTo>
                  <a:pt x="185817" y="135724"/>
                  <a:pt x="101679" y="161653"/>
                  <a:pt x="87392" y="164828"/>
                </a:cubicBezTo>
                <a:cubicBezTo>
                  <a:pt x="73105" y="168003"/>
                  <a:pt x="108030" y="144720"/>
                  <a:pt x="119142" y="142603"/>
                </a:cubicBezTo>
                <a:cubicBezTo>
                  <a:pt x="130254" y="140486"/>
                  <a:pt x="168355" y="139428"/>
                  <a:pt x="154067" y="152128"/>
                </a:cubicBezTo>
                <a:cubicBezTo>
                  <a:pt x="139780" y="164828"/>
                  <a:pt x="-30612" y="265899"/>
                  <a:pt x="4842" y="24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08972C5-7BAB-35AC-5E79-EE1046BAD206}"/>
              </a:ext>
            </a:extLst>
          </p:cNvPr>
          <p:cNvSpPr/>
          <p:nvPr/>
        </p:nvSpPr>
        <p:spPr>
          <a:xfrm>
            <a:off x="4812960" y="3031722"/>
            <a:ext cx="168738" cy="204104"/>
          </a:xfrm>
          <a:custGeom>
            <a:avLst/>
            <a:gdLst>
              <a:gd name="connsiteX0" fmla="*/ 340 w 168738"/>
              <a:gd name="connsiteY0" fmla="*/ 203603 h 204104"/>
              <a:gd name="connsiteX1" fmla="*/ 67015 w 168738"/>
              <a:gd name="connsiteY1" fmla="*/ 63903 h 204104"/>
              <a:gd name="connsiteX2" fmla="*/ 168615 w 168738"/>
              <a:gd name="connsiteY2" fmla="*/ 403 h 204104"/>
              <a:gd name="connsiteX3" fmla="*/ 86065 w 168738"/>
              <a:gd name="connsiteY3" fmla="*/ 38503 h 204104"/>
              <a:gd name="connsiteX4" fmla="*/ 6690 w 168738"/>
              <a:gd name="connsiteY4" fmla="*/ 73428 h 204104"/>
              <a:gd name="connsiteX5" fmla="*/ 57490 w 168738"/>
              <a:gd name="connsiteY5" fmla="*/ 70253 h 204104"/>
              <a:gd name="connsiteX6" fmla="*/ 41615 w 168738"/>
              <a:gd name="connsiteY6" fmla="*/ 108353 h 204104"/>
              <a:gd name="connsiteX7" fmla="*/ 340 w 168738"/>
              <a:gd name="connsiteY7" fmla="*/ 203603 h 20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38" h="204104">
                <a:moveTo>
                  <a:pt x="340" y="203603"/>
                </a:moveTo>
                <a:cubicBezTo>
                  <a:pt x="4573" y="196195"/>
                  <a:pt x="38969" y="97770"/>
                  <a:pt x="67015" y="63903"/>
                </a:cubicBezTo>
                <a:cubicBezTo>
                  <a:pt x="95061" y="30036"/>
                  <a:pt x="165440" y="4636"/>
                  <a:pt x="168615" y="403"/>
                </a:cubicBezTo>
                <a:cubicBezTo>
                  <a:pt x="171790" y="-3830"/>
                  <a:pt x="113053" y="26332"/>
                  <a:pt x="86065" y="38503"/>
                </a:cubicBezTo>
                <a:cubicBezTo>
                  <a:pt x="59078" y="50674"/>
                  <a:pt x="11453" y="68136"/>
                  <a:pt x="6690" y="73428"/>
                </a:cubicBezTo>
                <a:cubicBezTo>
                  <a:pt x="1928" y="78720"/>
                  <a:pt x="51669" y="64432"/>
                  <a:pt x="57490" y="70253"/>
                </a:cubicBezTo>
                <a:cubicBezTo>
                  <a:pt x="63311" y="76074"/>
                  <a:pt x="50611" y="82424"/>
                  <a:pt x="41615" y="108353"/>
                </a:cubicBezTo>
                <a:cubicBezTo>
                  <a:pt x="32619" y="134282"/>
                  <a:pt x="-3893" y="211011"/>
                  <a:pt x="340" y="203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1E79968-410A-70EA-0AAA-EA320518F855}"/>
              </a:ext>
            </a:extLst>
          </p:cNvPr>
          <p:cNvSpPr/>
          <p:nvPr/>
        </p:nvSpPr>
        <p:spPr>
          <a:xfrm>
            <a:off x="4827765" y="2987178"/>
            <a:ext cx="500333" cy="249317"/>
          </a:xfrm>
          <a:custGeom>
            <a:avLst/>
            <a:gdLst>
              <a:gd name="connsiteX0" fmla="*/ 1410 w 500333"/>
              <a:gd name="connsiteY0" fmla="*/ 248147 h 249317"/>
              <a:gd name="connsiteX1" fmla="*/ 347485 w 500333"/>
              <a:gd name="connsiteY1" fmla="*/ 10022 h 249317"/>
              <a:gd name="connsiteX2" fmla="*/ 299860 w 500333"/>
              <a:gd name="connsiteY2" fmla="*/ 41772 h 249317"/>
              <a:gd name="connsiteX3" fmla="*/ 360185 w 500333"/>
              <a:gd name="connsiteY3" fmla="*/ 16372 h 249317"/>
              <a:gd name="connsiteX4" fmla="*/ 499885 w 500333"/>
              <a:gd name="connsiteY4" fmla="*/ 32247 h 249317"/>
              <a:gd name="connsiteX5" fmla="*/ 407810 w 500333"/>
              <a:gd name="connsiteY5" fmla="*/ 29072 h 249317"/>
              <a:gd name="connsiteX6" fmla="*/ 214135 w 500333"/>
              <a:gd name="connsiteY6" fmla="*/ 19547 h 249317"/>
              <a:gd name="connsiteX7" fmla="*/ 296685 w 500333"/>
              <a:gd name="connsiteY7" fmla="*/ 35422 h 249317"/>
              <a:gd name="connsiteX8" fmla="*/ 261760 w 500333"/>
              <a:gd name="connsiteY8" fmla="*/ 48122 h 249317"/>
              <a:gd name="connsiteX9" fmla="*/ 268110 w 500333"/>
              <a:gd name="connsiteY9" fmla="*/ 63997 h 249317"/>
              <a:gd name="connsiteX10" fmla="*/ 204610 w 500333"/>
              <a:gd name="connsiteY10" fmla="*/ 111622 h 249317"/>
              <a:gd name="connsiteX11" fmla="*/ 223660 w 500333"/>
              <a:gd name="connsiteY11" fmla="*/ 102097 h 249317"/>
              <a:gd name="connsiteX12" fmla="*/ 1410 w 500333"/>
              <a:gd name="connsiteY12" fmla="*/ 248147 h 24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333" h="249317">
                <a:moveTo>
                  <a:pt x="1410" y="248147"/>
                </a:moveTo>
                <a:cubicBezTo>
                  <a:pt x="22047" y="232801"/>
                  <a:pt x="297743" y="44418"/>
                  <a:pt x="347485" y="10022"/>
                </a:cubicBezTo>
                <a:cubicBezTo>
                  <a:pt x="397227" y="-24374"/>
                  <a:pt x="297743" y="40714"/>
                  <a:pt x="299860" y="41772"/>
                </a:cubicBezTo>
                <a:cubicBezTo>
                  <a:pt x="301977" y="42830"/>
                  <a:pt x="326848" y="17959"/>
                  <a:pt x="360185" y="16372"/>
                </a:cubicBezTo>
                <a:cubicBezTo>
                  <a:pt x="393522" y="14785"/>
                  <a:pt x="491948" y="30130"/>
                  <a:pt x="499885" y="32247"/>
                </a:cubicBezTo>
                <a:cubicBezTo>
                  <a:pt x="507822" y="34364"/>
                  <a:pt x="407810" y="29072"/>
                  <a:pt x="407810" y="29072"/>
                </a:cubicBezTo>
                <a:cubicBezTo>
                  <a:pt x="360185" y="26955"/>
                  <a:pt x="232656" y="18489"/>
                  <a:pt x="214135" y="19547"/>
                </a:cubicBezTo>
                <a:cubicBezTo>
                  <a:pt x="195614" y="20605"/>
                  <a:pt x="288748" y="30659"/>
                  <a:pt x="296685" y="35422"/>
                </a:cubicBezTo>
                <a:cubicBezTo>
                  <a:pt x="304623" y="40184"/>
                  <a:pt x="261760" y="48122"/>
                  <a:pt x="261760" y="48122"/>
                </a:cubicBezTo>
                <a:cubicBezTo>
                  <a:pt x="256998" y="52884"/>
                  <a:pt x="277635" y="53414"/>
                  <a:pt x="268110" y="63997"/>
                </a:cubicBezTo>
                <a:cubicBezTo>
                  <a:pt x="258585" y="74580"/>
                  <a:pt x="212018" y="105272"/>
                  <a:pt x="204610" y="111622"/>
                </a:cubicBezTo>
                <a:cubicBezTo>
                  <a:pt x="197202" y="117972"/>
                  <a:pt x="254352" y="80930"/>
                  <a:pt x="223660" y="102097"/>
                </a:cubicBezTo>
                <a:cubicBezTo>
                  <a:pt x="192968" y="123264"/>
                  <a:pt x="-19227" y="263493"/>
                  <a:pt x="1410" y="248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56DC595-3A1D-E3CE-CA76-4F328FDF948F}"/>
              </a:ext>
            </a:extLst>
          </p:cNvPr>
          <p:cNvSpPr/>
          <p:nvPr/>
        </p:nvSpPr>
        <p:spPr>
          <a:xfrm>
            <a:off x="4991100" y="3025325"/>
            <a:ext cx="431957" cy="152852"/>
          </a:xfrm>
          <a:custGeom>
            <a:avLst/>
            <a:gdLst>
              <a:gd name="connsiteX0" fmla="*/ 0 w 431957"/>
              <a:gd name="connsiteY0" fmla="*/ 152850 h 152852"/>
              <a:gd name="connsiteX1" fmla="*/ 257175 w 431957"/>
              <a:gd name="connsiteY1" fmla="*/ 51250 h 152852"/>
              <a:gd name="connsiteX2" fmla="*/ 225425 w 431957"/>
              <a:gd name="connsiteY2" fmla="*/ 38550 h 152852"/>
              <a:gd name="connsiteX3" fmla="*/ 104775 w 431957"/>
              <a:gd name="connsiteY3" fmla="*/ 450 h 152852"/>
              <a:gd name="connsiteX4" fmla="*/ 323850 w 431957"/>
              <a:gd name="connsiteY4" fmla="*/ 67125 h 152852"/>
              <a:gd name="connsiteX5" fmla="*/ 431800 w 431957"/>
              <a:gd name="connsiteY5" fmla="*/ 92525 h 152852"/>
              <a:gd name="connsiteX6" fmla="*/ 346075 w 431957"/>
              <a:gd name="connsiteY6" fmla="*/ 60775 h 152852"/>
              <a:gd name="connsiteX7" fmla="*/ 269875 w 431957"/>
              <a:gd name="connsiteY7" fmla="*/ 60775 h 152852"/>
              <a:gd name="connsiteX8" fmla="*/ 244475 w 431957"/>
              <a:gd name="connsiteY8" fmla="*/ 57600 h 152852"/>
              <a:gd name="connsiteX9" fmla="*/ 260350 w 431957"/>
              <a:gd name="connsiteY9" fmla="*/ 48075 h 152852"/>
              <a:gd name="connsiteX10" fmla="*/ 0 w 431957"/>
              <a:gd name="connsiteY10" fmla="*/ 152850 h 1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957" h="152852">
                <a:moveTo>
                  <a:pt x="0" y="152850"/>
                </a:moveTo>
                <a:cubicBezTo>
                  <a:pt x="-529" y="153379"/>
                  <a:pt x="257175" y="51250"/>
                  <a:pt x="257175" y="51250"/>
                </a:cubicBezTo>
                <a:cubicBezTo>
                  <a:pt x="294746" y="32200"/>
                  <a:pt x="250825" y="47017"/>
                  <a:pt x="225425" y="38550"/>
                </a:cubicBezTo>
                <a:cubicBezTo>
                  <a:pt x="200025" y="30083"/>
                  <a:pt x="88371" y="-4313"/>
                  <a:pt x="104775" y="450"/>
                </a:cubicBezTo>
                <a:cubicBezTo>
                  <a:pt x="121179" y="5213"/>
                  <a:pt x="269346" y="51779"/>
                  <a:pt x="323850" y="67125"/>
                </a:cubicBezTo>
                <a:cubicBezTo>
                  <a:pt x="378354" y="82471"/>
                  <a:pt x="428096" y="93583"/>
                  <a:pt x="431800" y="92525"/>
                </a:cubicBezTo>
                <a:cubicBezTo>
                  <a:pt x="435504" y="91467"/>
                  <a:pt x="373063" y="66067"/>
                  <a:pt x="346075" y="60775"/>
                </a:cubicBezTo>
                <a:cubicBezTo>
                  <a:pt x="319088" y="55483"/>
                  <a:pt x="286808" y="61304"/>
                  <a:pt x="269875" y="60775"/>
                </a:cubicBezTo>
                <a:cubicBezTo>
                  <a:pt x="252942" y="60246"/>
                  <a:pt x="246063" y="59717"/>
                  <a:pt x="244475" y="57600"/>
                </a:cubicBezTo>
                <a:cubicBezTo>
                  <a:pt x="242887" y="55483"/>
                  <a:pt x="293688" y="33258"/>
                  <a:pt x="260350" y="48075"/>
                </a:cubicBezTo>
                <a:cubicBezTo>
                  <a:pt x="227013" y="62892"/>
                  <a:pt x="529" y="152321"/>
                  <a:pt x="0" y="152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4D1C3D7-F14D-3B5C-14B7-93C75F54DC9A}"/>
              </a:ext>
            </a:extLst>
          </p:cNvPr>
          <p:cNvSpPr/>
          <p:nvPr/>
        </p:nvSpPr>
        <p:spPr>
          <a:xfrm>
            <a:off x="4969071" y="3051120"/>
            <a:ext cx="276030" cy="135927"/>
          </a:xfrm>
          <a:custGeom>
            <a:avLst/>
            <a:gdLst>
              <a:gd name="connsiteX0" fmla="*/ 2979 w 276030"/>
              <a:gd name="connsiteY0" fmla="*/ 133405 h 135927"/>
              <a:gd name="connsiteX1" fmla="*/ 266504 w 276030"/>
              <a:gd name="connsiteY1" fmla="*/ 6405 h 135927"/>
              <a:gd name="connsiteX2" fmla="*/ 199829 w 276030"/>
              <a:gd name="connsiteY2" fmla="*/ 44505 h 135927"/>
              <a:gd name="connsiteX3" fmla="*/ 136329 w 276030"/>
              <a:gd name="connsiteY3" fmla="*/ 79430 h 135927"/>
              <a:gd name="connsiteX4" fmla="*/ 276029 w 276030"/>
              <a:gd name="connsiteY4" fmla="*/ 44505 h 135927"/>
              <a:gd name="connsiteX5" fmla="*/ 139504 w 276030"/>
              <a:gd name="connsiteY5" fmla="*/ 108005 h 135927"/>
              <a:gd name="connsiteX6" fmla="*/ 193479 w 276030"/>
              <a:gd name="connsiteY6" fmla="*/ 88955 h 135927"/>
              <a:gd name="connsiteX7" fmla="*/ 136329 w 276030"/>
              <a:gd name="connsiteY7" fmla="*/ 95305 h 135927"/>
              <a:gd name="connsiteX8" fmla="*/ 228404 w 276030"/>
              <a:gd name="connsiteY8" fmla="*/ 55 h 135927"/>
              <a:gd name="connsiteX9" fmla="*/ 133154 w 276030"/>
              <a:gd name="connsiteY9" fmla="*/ 82605 h 135927"/>
              <a:gd name="connsiteX10" fmla="*/ 2979 w 276030"/>
              <a:gd name="connsiteY10" fmla="*/ 133405 h 1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030" h="135927">
                <a:moveTo>
                  <a:pt x="2979" y="133405"/>
                </a:moveTo>
                <a:cubicBezTo>
                  <a:pt x="25204" y="120705"/>
                  <a:pt x="233696" y="21222"/>
                  <a:pt x="266504" y="6405"/>
                </a:cubicBezTo>
                <a:cubicBezTo>
                  <a:pt x="299312" y="-8412"/>
                  <a:pt x="221525" y="32334"/>
                  <a:pt x="199829" y="44505"/>
                </a:cubicBezTo>
                <a:cubicBezTo>
                  <a:pt x="178133" y="56676"/>
                  <a:pt x="123629" y="79430"/>
                  <a:pt x="136329" y="79430"/>
                </a:cubicBezTo>
                <a:cubicBezTo>
                  <a:pt x="149029" y="79430"/>
                  <a:pt x="275500" y="39742"/>
                  <a:pt x="276029" y="44505"/>
                </a:cubicBezTo>
                <a:cubicBezTo>
                  <a:pt x="276558" y="49267"/>
                  <a:pt x="153262" y="100597"/>
                  <a:pt x="139504" y="108005"/>
                </a:cubicBezTo>
                <a:cubicBezTo>
                  <a:pt x="125746" y="115413"/>
                  <a:pt x="194008" y="91072"/>
                  <a:pt x="193479" y="88955"/>
                </a:cubicBezTo>
                <a:cubicBezTo>
                  <a:pt x="192950" y="86838"/>
                  <a:pt x="130508" y="110122"/>
                  <a:pt x="136329" y="95305"/>
                </a:cubicBezTo>
                <a:cubicBezTo>
                  <a:pt x="142150" y="80488"/>
                  <a:pt x="228933" y="2172"/>
                  <a:pt x="228404" y="55"/>
                </a:cubicBezTo>
                <a:cubicBezTo>
                  <a:pt x="227875" y="-2062"/>
                  <a:pt x="177604" y="57205"/>
                  <a:pt x="133154" y="82605"/>
                </a:cubicBezTo>
                <a:cubicBezTo>
                  <a:pt x="88704" y="108005"/>
                  <a:pt x="-19246" y="146105"/>
                  <a:pt x="2979" y="133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F28C0E3-174C-BB09-C049-2CCEAAB06B34}"/>
              </a:ext>
            </a:extLst>
          </p:cNvPr>
          <p:cNvSpPr/>
          <p:nvPr/>
        </p:nvSpPr>
        <p:spPr>
          <a:xfrm>
            <a:off x="5282700" y="2974806"/>
            <a:ext cx="346560" cy="139782"/>
          </a:xfrm>
          <a:custGeom>
            <a:avLst/>
            <a:gdLst>
              <a:gd name="connsiteX0" fmla="*/ 500 w 346560"/>
              <a:gd name="connsiteY0" fmla="*/ 169 h 139782"/>
              <a:gd name="connsiteX1" fmla="*/ 213225 w 346560"/>
              <a:gd name="connsiteY1" fmla="*/ 73194 h 139782"/>
              <a:gd name="connsiteX2" fmla="*/ 140200 w 346560"/>
              <a:gd name="connsiteY2" fmla="*/ 44619 h 139782"/>
              <a:gd name="connsiteX3" fmla="*/ 340225 w 346560"/>
              <a:gd name="connsiteY3" fmla="*/ 136694 h 139782"/>
              <a:gd name="connsiteX4" fmla="*/ 283075 w 346560"/>
              <a:gd name="connsiteY4" fmla="*/ 114469 h 139782"/>
              <a:gd name="connsiteX5" fmla="*/ 146550 w 346560"/>
              <a:gd name="connsiteY5" fmla="*/ 79544 h 139782"/>
              <a:gd name="connsiteX6" fmla="*/ 235450 w 346560"/>
              <a:gd name="connsiteY6" fmla="*/ 101769 h 139782"/>
              <a:gd name="connsiteX7" fmla="*/ 156075 w 346560"/>
              <a:gd name="connsiteY7" fmla="*/ 54144 h 139782"/>
              <a:gd name="connsiteX8" fmla="*/ 500 w 346560"/>
              <a:gd name="connsiteY8" fmla="*/ 169 h 13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60" h="139782">
                <a:moveTo>
                  <a:pt x="500" y="169"/>
                </a:moveTo>
                <a:lnTo>
                  <a:pt x="213225" y="73194"/>
                </a:lnTo>
                <a:cubicBezTo>
                  <a:pt x="236508" y="80602"/>
                  <a:pt x="119033" y="34036"/>
                  <a:pt x="140200" y="44619"/>
                </a:cubicBezTo>
                <a:cubicBezTo>
                  <a:pt x="161367" y="55202"/>
                  <a:pt x="316412" y="125052"/>
                  <a:pt x="340225" y="136694"/>
                </a:cubicBezTo>
                <a:cubicBezTo>
                  <a:pt x="364038" y="148336"/>
                  <a:pt x="315354" y="123994"/>
                  <a:pt x="283075" y="114469"/>
                </a:cubicBezTo>
                <a:cubicBezTo>
                  <a:pt x="250796" y="104944"/>
                  <a:pt x="154487" y="81661"/>
                  <a:pt x="146550" y="79544"/>
                </a:cubicBezTo>
                <a:cubicBezTo>
                  <a:pt x="138613" y="77427"/>
                  <a:pt x="233863" y="106002"/>
                  <a:pt x="235450" y="101769"/>
                </a:cubicBezTo>
                <a:cubicBezTo>
                  <a:pt x="237037" y="97536"/>
                  <a:pt x="192058" y="68961"/>
                  <a:pt x="156075" y="54144"/>
                </a:cubicBezTo>
                <a:cubicBezTo>
                  <a:pt x="120092" y="39327"/>
                  <a:pt x="-9025" y="-3006"/>
                  <a:pt x="500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D43A7BD-5A0F-FF3E-CE58-487F6A124DE9}"/>
              </a:ext>
            </a:extLst>
          </p:cNvPr>
          <p:cNvSpPr/>
          <p:nvPr/>
        </p:nvSpPr>
        <p:spPr>
          <a:xfrm>
            <a:off x="5286312" y="3009746"/>
            <a:ext cx="174010" cy="22714"/>
          </a:xfrm>
          <a:custGeom>
            <a:avLst/>
            <a:gdLst>
              <a:gd name="connsiteX0" fmla="*/ 63 w 174010"/>
              <a:gd name="connsiteY0" fmla="*/ 154 h 22714"/>
              <a:gd name="connsiteX1" fmla="*/ 161988 w 174010"/>
              <a:gd name="connsiteY1" fmla="*/ 22379 h 22714"/>
              <a:gd name="connsiteX2" fmla="*/ 142938 w 174010"/>
              <a:gd name="connsiteY2" fmla="*/ 12854 h 22714"/>
              <a:gd name="connsiteX3" fmla="*/ 63 w 174010"/>
              <a:gd name="connsiteY3" fmla="*/ 154 h 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0" h="22714">
                <a:moveTo>
                  <a:pt x="63" y="154"/>
                </a:moveTo>
                <a:cubicBezTo>
                  <a:pt x="3238" y="1741"/>
                  <a:pt x="161988" y="22379"/>
                  <a:pt x="161988" y="22379"/>
                </a:cubicBezTo>
                <a:cubicBezTo>
                  <a:pt x="185801" y="24496"/>
                  <a:pt x="171513" y="16029"/>
                  <a:pt x="142938" y="12854"/>
                </a:cubicBezTo>
                <a:cubicBezTo>
                  <a:pt x="114363" y="9679"/>
                  <a:pt x="-3112" y="-1433"/>
                  <a:pt x="63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2DC4EA2-EE54-606B-D134-6582DAAC24FB}"/>
              </a:ext>
            </a:extLst>
          </p:cNvPr>
          <p:cNvSpPr/>
          <p:nvPr/>
        </p:nvSpPr>
        <p:spPr>
          <a:xfrm>
            <a:off x="4924380" y="3043989"/>
            <a:ext cx="555685" cy="77036"/>
          </a:xfrm>
          <a:custGeom>
            <a:avLst/>
            <a:gdLst>
              <a:gd name="connsiteX0" fmla="*/ 45 w 555685"/>
              <a:gd name="connsiteY0" fmla="*/ 77036 h 77036"/>
              <a:gd name="connsiteX1" fmla="*/ 241345 w 555685"/>
              <a:gd name="connsiteY1" fmla="*/ 26236 h 77036"/>
              <a:gd name="connsiteX2" fmla="*/ 482645 w 555685"/>
              <a:gd name="connsiteY2" fmla="*/ 48461 h 77036"/>
              <a:gd name="connsiteX3" fmla="*/ 555670 w 555685"/>
              <a:gd name="connsiteY3" fmla="*/ 54811 h 77036"/>
              <a:gd name="connsiteX4" fmla="*/ 485820 w 555685"/>
              <a:gd name="connsiteY4" fmla="*/ 57986 h 77036"/>
              <a:gd name="connsiteX5" fmla="*/ 209595 w 555685"/>
              <a:gd name="connsiteY5" fmla="*/ 836 h 77036"/>
              <a:gd name="connsiteX6" fmla="*/ 260395 w 555685"/>
              <a:gd name="connsiteY6" fmla="*/ 26236 h 77036"/>
              <a:gd name="connsiteX7" fmla="*/ 45 w 555685"/>
              <a:gd name="connsiteY7" fmla="*/ 77036 h 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85" h="77036">
                <a:moveTo>
                  <a:pt x="45" y="77036"/>
                </a:moveTo>
                <a:cubicBezTo>
                  <a:pt x="-3130" y="77036"/>
                  <a:pt x="160912" y="30998"/>
                  <a:pt x="241345" y="26236"/>
                </a:cubicBezTo>
                <a:cubicBezTo>
                  <a:pt x="321778" y="21474"/>
                  <a:pt x="482645" y="48461"/>
                  <a:pt x="482645" y="48461"/>
                </a:cubicBezTo>
                <a:cubicBezTo>
                  <a:pt x="535032" y="53223"/>
                  <a:pt x="555141" y="53224"/>
                  <a:pt x="555670" y="54811"/>
                </a:cubicBezTo>
                <a:cubicBezTo>
                  <a:pt x="556199" y="56398"/>
                  <a:pt x="543499" y="66982"/>
                  <a:pt x="485820" y="57986"/>
                </a:cubicBezTo>
                <a:cubicBezTo>
                  <a:pt x="428141" y="48990"/>
                  <a:pt x="247166" y="6128"/>
                  <a:pt x="209595" y="836"/>
                </a:cubicBezTo>
                <a:cubicBezTo>
                  <a:pt x="172024" y="-4456"/>
                  <a:pt x="291616" y="16711"/>
                  <a:pt x="260395" y="26236"/>
                </a:cubicBezTo>
                <a:cubicBezTo>
                  <a:pt x="229174" y="35761"/>
                  <a:pt x="3220" y="77036"/>
                  <a:pt x="45" y="77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13A905F4-165B-D20E-2975-548E63613BA8}"/>
              </a:ext>
            </a:extLst>
          </p:cNvPr>
          <p:cNvSpPr/>
          <p:nvPr/>
        </p:nvSpPr>
        <p:spPr>
          <a:xfrm>
            <a:off x="4067114" y="3428961"/>
            <a:ext cx="241764" cy="1237132"/>
          </a:xfrm>
          <a:custGeom>
            <a:avLst/>
            <a:gdLst>
              <a:gd name="connsiteX0" fmla="*/ 88961 w 241764"/>
              <a:gd name="connsiteY0" fmla="*/ 3214 h 1237132"/>
              <a:gd name="connsiteX1" fmla="*/ 95311 w 241764"/>
              <a:gd name="connsiteY1" fmla="*/ 425489 h 1237132"/>
              <a:gd name="connsiteX2" fmla="*/ 92136 w 241764"/>
              <a:gd name="connsiteY2" fmla="*/ 358814 h 1237132"/>
              <a:gd name="connsiteX3" fmla="*/ 88961 w 241764"/>
              <a:gd name="connsiteY3" fmla="*/ 244514 h 1237132"/>
              <a:gd name="connsiteX4" fmla="*/ 101661 w 241764"/>
              <a:gd name="connsiteY4" fmla="*/ 333414 h 1237132"/>
              <a:gd name="connsiteX5" fmla="*/ 168336 w 241764"/>
              <a:gd name="connsiteY5" fmla="*/ 606464 h 1237132"/>
              <a:gd name="connsiteX6" fmla="*/ 174686 w 241764"/>
              <a:gd name="connsiteY6" fmla="*/ 600114 h 1237132"/>
              <a:gd name="connsiteX7" fmla="*/ 155636 w 241764"/>
              <a:gd name="connsiteY7" fmla="*/ 835064 h 1237132"/>
              <a:gd name="connsiteX8" fmla="*/ 181036 w 241764"/>
              <a:gd name="connsiteY8" fmla="*/ 1073189 h 1237132"/>
              <a:gd name="connsiteX9" fmla="*/ 177861 w 241764"/>
              <a:gd name="connsiteY9" fmla="*/ 1022389 h 1237132"/>
              <a:gd name="connsiteX10" fmla="*/ 241361 w 241764"/>
              <a:gd name="connsiteY10" fmla="*/ 1235114 h 1237132"/>
              <a:gd name="connsiteX11" fmla="*/ 203261 w 241764"/>
              <a:gd name="connsiteY11" fmla="*/ 1123989 h 1237132"/>
              <a:gd name="connsiteX12" fmla="*/ 168336 w 241764"/>
              <a:gd name="connsiteY12" fmla="*/ 1031914 h 1237132"/>
              <a:gd name="connsiteX13" fmla="*/ 165161 w 241764"/>
              <a:gd name="connsiteY13" fmla="*/ 584239 h 1237132"/>
              <a:gd name="connsiteX14" fmla="*/ 79436 w 241764"/>
              <a:gd name="connsiteY14" fmla="*/ 381039 h 1237132"/>
              <a:gd name="connsiteX15" fmla="*/ 92136 w 241764"/>
              <a:gd name="connsiteY15" fmla="*/ 415964 h 1237132"/>
              <a:gd name="connsiteX16" fmla="*/ 66736 w 241764"/>
              <a:gd name="connsiteY16" fmla="*/ 219114 h 1237132"/>
              <a:gd name="connsiteX17" fmla="*/ 61 w 241764"/>
              <a:gd name="connsiteY17" fmla="*/ 136564 h 1237132"/>
              <a:gd name="connsiteX18" fmla="*/ 79436 w 241764"/>
              <a:gd name="connsiteY18" fmla="*/ 225464 h 1237132"/>
              <a:gd name="connsiteX19" fmla="*/ 88961 w 241764"/>
              <a:gd name="connsiteY19" fmla="*/ 3214 h 123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1764" h="1237132">
                <a:moveTo>
                  <a:pt x="88961" y="3214"/>
                </a:moveTo>
                <a:cubicBezTo>
                  <a:pt x="91607" y="36552"/>
                  <a:pt x="94782" y="366222"/>
                  <a:pt x="95311" y="425489"/>
                </a:cubicBezTo>
                <a:cubicBezTo>
                  <a:pt x="95840" y="484756"/>
                  <a:pt x="93194" y="388976"/>
                  <a:pt x="92136" y="358814"/>
                </a:cubicBezTo>
                <a:cubicBezTo>
                  <a:pt x="91078" y="328652"/>
                  <a:pt x="87374" y="248747"/>
                  <a:pt x="88961" y="244514"/>
                </a:cubicBezTo>
                <a:cubicBezTo>
                  <a:pt x="90548" y="240281"/>
                  <a:pt x="88432" y="273089"/>
                  <a:pt x="101661" y="333414"/>
                </a:cubicBezTo>
                <a:cubicBezTo>
                  <a:pt x="114890" y="393739"/>
                  <a:pt x="168336" y="606464"/>
                  <a:pt x="168336" y="606464"/>
                </a:cubicBezTo>
                <a:cubicBezTo>
                  <a:pt x="180507" y="650914"/>
                  <a:pt x="176803" y="562014"/>
                  <a:pt x="174686" y="600114"/>
                </a:cubicBezTo>
                <a:cubicBezTo>
                  <a:pt x="172569" y="638214"/>
                  <a:pt x="154578" y="756218"/>
                  <a:pt x="155636" y="835064"/>
                </a:cubicBezTo>
                <a:cubicBezTo>
                  <a:pt x="156694" y="913910"/>
                  <a:pt x="177332" y="1041968"/>
                  <a:pt x="181036" y="1073189"/>
                </a:cubicBezTo>
                <a:cubicBezTo>
                  <a:pt x="184740" y="1104410"/>
                  <a:pt x="167807" y="995402"/>
                  <a:pt x="177861" y="1022389"/>
                </a:cubicBezTo>
                <a:cubicBezTo>
                  <a:pt x="187915" y="1049377"/>
                  <a:pt x="237128" y="1218181"/>
                  <a:pt x="241361" y="1235114"/>
                </a:cubicBezTo>
                <a:cubicBezTo>
                  <a:pt x="245594" y="1252047"/>
                  <a:pt x="215432" y="1157856"/>
                  <a:pt x="203261" y="1123989"/>
                </a:cubicBezTo>
                <a:cubicBezTo>
                  <a:pt x="191090" y="1090122"/>
                  <a:pt x="174686" y="1121872"/>
                  <a:pt x="168336" y="1031914"/>
                </a:cubicBezTo>
                <a:cubicBezTo>
                  <a:pt x="161986" y="941956"/>
                  <a:pt x="179978" y="692718"/>
                  <a:pt x="165161" y="584239"/>
                </a:cubicBezTo>
                <a:cubicBezTo>
                  <a:pt x="150344" y="475760"/>
                  <a:pt x="91607" y="409085"/>
                  <a:pt x="79436" y="381039"/>
                </a:cubicBezTo>
                <a:cubicBezTo>
                  <a:pt x="67265" y="352993"/>
                  <a:pt x="94253" y="442952"/>
                  <a:pt x="92136" y="415964"/>
                </a:cubicBezTo>
                <a:cubicBezTo>
                  <a:pt x="90019" y="388977"/>
                  <a:pt x="82082" y="265681"/>
                  <a:pt x="66736" y="219114"/>
                </a:cubicBezTo>
                <a:cubicBezTo>
                  <a:pt x="51390" y="172547"/>
                  <a:pt x="-2056" y="135506"/>
                  <a:pt x="61" y="136564"/>
                </a:cubicBezTo>
                <a:cubicBezTo>
                  <a:pt x="2178" y="137622"/>
                  <a:pt x="64090" y="244514"/>
                  <a:pt x="79436" y="225464"/>
                </a:cubicBezTo>
                <a:cubicBezTo>
                  <a:pt x="94782" y="206414"/>
                  <a:pt x="86315" y="-30124"/>
                  <a:pt x="88961" y="3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54F6FEE8-7CD0-D580-415A-1F19F59E0E41}"/>
              </a:ext>
            </a:extLst>
          </p:cNvPr>
          <p:cNvSpPr/>
          <p:nvPr/>
        </p:nvSpPr>
        <p:spPr>
          <a:xfrm>
            <a:off x="4105159" y="4147724"/>
            <a:ext cx="221375" cy="629503"/>
          </a:xfrm>
          <a:custGeom>
            <a:avLst/>
            <a:gdLst>
              <a:gd name="connsiteX0" fmla="*/ 216016 w 221375"/>
              <a:gd name="connsiteY0" fmla="*/ 27401 h 629503"/>
              <a:gd name="connsiteX1" fmla="*/ 216016 w 221375"/>
              <a:gd name="connsiteY1" fmla="*/ 84551 h 629503"/>
              <a:gd name="connsiteX2" fmla="*/ 174741 w 221375"/>
              <a:gd name="connsiteY2" fmla="*/ 475076 h 629503"/>
              <a:gd name="connsiteX3" fmla="*/ 152516 w 221375"/>
              <a:gd name="connsiteY3" fmla="*/ 532226 h 629503"/>
              <a:gd name="connsiteX4" fmla="*/ 206491 w 221375"/>
              <a:gd name="connsiteY4" fmla="*/ 627476 h 629503"/>
              <a:gd name="connsiteX5" fmla="*/ 142991 w 221375"/>
              <a:gd name="connsiteY5" fmla="*/ 586201 h 629503"/>
              <a:gd name="connsiteX6" fmla="*/ 116 w 221375"/>
              <a:gd name="connsiteY6" fmla="*/ 459201 h 629503"/>
              <a:gd name="connsiteX7" fmla="*/ 168391 w 221375"/>
              <a:gd name="connsiteY7" fmla="*/ 598901 h 629503"/>
              <a:gd name="connsiteX8" fmla="*/ 142991 w 221375"/>
              <a:gd name="connsiteY8" fmla="*/ 538576 h 629503"/>
              <a:gd name="connsiteX9" fmla="*/ 155691 w 221375"/>
              <a:gd name="connsiteY9" fmla="*/ 487776 h 629503"/>
              <a:gd name="connsiteX10" fmla="*/ 130291 w 221375"/>
              <a:gd name="connsiteY10" fmla="*/ 408401 h 629503"/>
              <a:gd name="connsiteX11" fmla="*/ 158866 w 221375"/>
              <a:gd name="connsiteY11" fmla="*/ 478251 h 629503"/>
              <a:gd name="connsiteX12" fmla="*/ 171566 w 221375"/>
              <a:gd name="connsiteY12" fmla="*/ 430626 h 629503"/>
              <a:gd name="connsiteX13" fmla="*/ 216016 w 221375"/>
              <a:gd name="connsiteY13" fmla="*/ 27401 h 62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375" h="629503">
                <a:moveTo>
                  <a:pt x="216016" y="27401"/>
                </a:moveTo>
                <a:cubicBezTo>
                  <a:pt x="223424" y="-30278"/>
                  <a:pt x="222895" y="9938"/>
                  <a:pt x="216016" y="84551"/>
                </a:cubicBezTo>
                <a:cubicBezTo>
                  <a:pt x="209137" y="159164"/>
                  <a:pt x="185324" y="400464"/>
                  <a:pt x="174741" y="475076"/>
                </a:cubicBezTo>
                <a:cubicBezTo>
                  <a:pt x="164158" y="549688"/>
                  <a:pt x="147224" y="506826"/>
                  <a:pt x="152516" y="532226"/>
                </a:cubicBezTo>
                <a:cubicBezTo>
                  <a:pt x="157808" y="557626"/>
                  <a:pt x="208078" y="618480"/>
                  <a:pt x="206491" y="627476"/>
                </a:cubicBezTo>
                <a:cubicBezTo>
                  <a:pt x="204904" y="636472"/>
                  <a:pt x="177387" y="614247"/>
                  <a:pt x="142991" y="586201"/>
                </a:cubicBezTo>
                <a:cubicBezTo>
                  <a:pt x="108595" y="558155"/>
                  <a:pt x="-4117" y="457084"/>
                  <a:pt x="116" y="459201"/>
                </a:cubicBezTo>
                <a:cubicBezTo>
                  <a:pt x="4349" y="461318"/>
                  <a:pt x="144579" y="585672"/>
                  <a:pt x="168391" y="598901"/>
                </a:cubicBezTo>
                <a:cubicBezTo>
                  <a:pt x="192203" y="612130"/>
                  <a:pt x="145108" y="557097"/>
                  <a:pt x="142991" y="538576"/>
                </a:cubicBezTo>
                <a:cubicBezTo>
                  <a:pt x="140874" y="520055"/>
                  <a:pt x="157808" y="509472"/>
                  <a:pt x="155691" y="487776"/>
                </a:cubicBezTo>
                <a:cubicBezTo>
                  <a:pt x="153574" y="466080"/>
                  <a:pt x="129762" y="409988"/>
                  <a:pt x="130291" y="408401"/>
                </a:cubicBezTo>
                <a:cubicBezTo>
                  <a:pt x="130820" y="406814"/>
                  <a:pt x="151987" y="474547"/>
                  <a:pt x="158866" y="478251"/>
                </a:cubicBezTo>
                <a:cubicBezTo>
                  <a:pt x="165745" y="481955"/>
                  <a:pt x="160453" y="507355"/>
                  <a:pt x="171566" y="430626"/>
                </a:cubicBezTo>
                <a:cubicBezTo>
                  <a:pt x="182678" y="353897"/>
                  <a:pt x="208608" y="85080"/>
                  <a:pt x="216016" y="27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71FACF3-8032-AEDE-46A1-A6394AEA10B1}"/>
              </a:ext>
            </a:extLst>
          </p:cNvPr>
          <p:cNvSpPr/>
          <p:nvPr/>
        </p:nvSpPr>
        <p:spPr>
          <a:xfrm>
            <a:off x="4648192" y="4502130"/>
            <a:ext cx="138253" cy="269895"/>
          </a:xfrm>
          <a:custGeom>
            <a:avLst/>
            <a:gdLst>
              <a:gd name="connsiteX0" fmla="*/ 44458 w 138253"/>
              <a:gd name="connsiteY0" fmla="*/ 20 h 269895"/>
              <a:gd name="connsiteX1" fmla="*/ 107958 w 138253"/>
              <a:gd name="connsiteY1" fmla="*/ 107970 h 269895"/>
              <a:gd name="connsiteX2" fmla="*/ 123833 w 138253"/>
              <a:gd name="connsiteY2" fmla="*/ 152420 h 269895"/>
              <a:gd name="connsiteX3" fmla="*/ 114308 w 138253"/>
              <a:gd name="connsiteY3" fmla="*/ 180995 h 269895"/>
              <a:gd name="connsiteX4" fmla="*/ 136533 w 138253"/>
              <a:gd name="connsiteY4" fmla="*/ 165120 h 269895"/>
              <a:gd name="connsiteX5" fmla="*/ 60333 w 138253"/>
              <a:gd name="connsiteY5" fmla="*/ 269895 h 269895"/>
              <a:gd name="connsiteX6" fmla="*/ 127008 w 138253"/>
              <a:gd name="connsiteY6" fmla="*/ 165120 h 269895"/>
              <a:gd name="connsiteX7" fmla="*/ 117483 w 138253"/>
              <a:gd name="connsiteY7" fmla="*/ 136545 h 269895"/>
              <a:gd name="connsiteX8" fmla="*/ 8 w 138253"/>
              <a:gd name="connsiteY8" fmla="*/ 92095 h 269895"/>
              <a:gd name="connsiteX9" fmla="*/ 123833 w 138253"/>
              <a:gd name="connsiteY9" fmla="*/ 133370 h 269895"/>
              <a:gd name="connsiteX10" fmla="*/ 123833 w 138253"/>
              <a:gd name="connsiteY10" fmla="*/ 107970 h 269895"/>
              <a:gd name="connsiteX11" fmla="*/ 82558 w 138253"/>
              <a:gd name="connsiteY11" fmla="*/ 60345 h 269895"/>
              <a:gd name="connsiteX12" fmla="*/ 114308 w 138253"/>
              <a:gd name="connsiteY12" fmla="*/ 98445 h 269895"/>
              <a:gd name="connsiteX13" fmla="*/ 44458 w 138253"/>
              <a:gd name="connsiteY13" fmla="*/ 20 h 2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253" h="269895">
                <a:moveTo>
                  <a:pt x="44458" y="20"/>
                </a:moveTo>
                <a:cubicBezTo>
                  <a:pt x="43400" y="1608"/>
                  <a:pt x="94729" y="82570"/>
                  <a:pt x="107958" y="107970"/>
                </a:cubicBezTo>
                <a:cubicBezTo>
                  <a:pt x="121187" y="133370"/>
                  <a:pt x="122775" y="140249"/>
                  <a:pt x="123833" y="152420"/>
                </a:cubicBezTo>
                <a:cubicBezTo>
                  <a:pt x="124891" y="164591"/>
                  <a:pt x="112191" y="178878"/>
                  <a:pt x="114308" y="180995"/>
                </a:cubicBezTo>
                <a:cubicBezTo>
                  <a:pt x="116425" y="183112"/>
                  <a:pt x="145529" y="150303"/>
                  <a:pt x="136533" y="165120"/>
                </a:cubicBezTo>
                <a:cubicBezTo>
                  <a:pt x="127537" y="179937"/>
                  <a:pt x="61920" y="269895"/>
                  <a:pt x="60333" y="269895"/>
                </a:cubicBezTo>
                <a:cubicBezTo>
                  <a:pt x="58746" y="269895"/>
                  <a:pt x="117483" y="187345"/>
                  <a:pt x="127008" y="165120"/>
                </a:cubicBezTo>
                <a:cubicBezTo>
                  <a:pt x="136533" y="142895"/>
                  <a:pt x="138650" y="148716"/>
                  <a:pt x="117483" y="136545"/>
                </a:cubicBezTo>
                <a:cubicBezTo>
                  <a:pt x="96316" y="124374"/>
                  <a:pt x="-1050" y="92624"/>
                  <a:pt x="8" y="92095"/>
                </a:cubicBezTo>
                <a:cubicBezTo>
                  <a:pt x="1066" y="91566"/>
                  <a:pt x="103196" y="130724"/>
                  <a:pt x="123833" y="133370"/>
                </a:cubicBezTo>
                <a:cubicBezTo>
                  <a:pt x="144470" y="136016"/>
                  <a:pt x="130712" y="120141"/>
                  <a:pt x="123833" y="107970"/>
                </a:cubicBezTo>
                <a:cubicBezTo>
                  <a:pt x="116954" y="95799"/>
                  <a:pt x="84145" y="61932"/>
                  <a:pt x="82558" y="60345"/>
                </a:cubicBezTo>
                <a:cubicBezTo>
                  <a:pt x="80971" y="58758"/>
                  <a:pt x="116425" y="107970"/>
                  <a:pt x="114308" y="98445"/>
                </a:cubicBezTo>
                <a:cubicBezTo>
                  <a:pt x="112191" y="88920"/>
                  <a:pt x="45516" y="-1568"/>
                  <a:pt x="4445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A1B5498-1974-F622-B4DC-20496ED4FF36}"/>
              </a:ext>
            </a:extLst>
          </p:cNvPr>
          <p:cNvSpPr/>
          <p:nvPr/>
        </p:nvSpPr>
        <p:spPr>
          <a:xfrm>
            <a:off x="4091022" y="4275765"/>
            <a:ext cx="230716" cy="582553"/>
          </a:xfrm>
          <a:custGeom>
            <a:avLst/>
            <a:gdLst>
              <a:gd name="connsiteX0" fmla="*/ 65053 w 230716"/>
              <a:gd name="connsiteY0" fmla="*/ 960 h 582553"/>
              <a:gd name="connsiteX1" fmla="*/ 42828 w 230716"/>
              <a:gd name="connsiteY1" fmla="*/ 347035 h 582553"/>
              <a:gd name="connsiteX2" fmla="*/ 46003 w 230716"/>
              <a:gd name="connsiteY2" fmla="*/ 394660 h 582553"/>
              <a:gd name="connsiteX3" fmla="*/ 87278 w 230716"/>
              <a:gd name="connsiteY3" fmla="*/ 464510 h 582553"/>
              <a:gd name="connsiteX4" fmla="*/ 61878 w 230716"/>
              <a:gd name="connsiteY4" fmla="*/ 432760 h 582553"/>
              <a:gd name="connsiteX5" fmla="*/ 195228 w 230716"/>
              <a:gd name="connsiteY5" fmla="*/ 550235 h 582553"/>
              <a:gd name="connsiteX6" fmla="*/ 230153 w 230716"/>
              <a:gd name="connsiteY6" fmla="*/ 581985 h 582553"/>
              <a:gd name="connsiteX7" fmla="*/ 176178 w 230716"/>
              <a:gd name="connsiteY7" fmla="*/ 531185 h 582553"/>
              <a:gd name="connsiteX8" fmla="*/ 33303 w 230716"/>
              <a:gd name="connsiteY8" fmla="*/ 461335 h 582553"/>
              <a:gd name="connsiteX9" fmla="*/ 150778 w 230716"/>
              <a:gd name="connsiteY9" fmla="*/ 528010 h 582553"/>
              <a:gd name="connsiteX10" fmla="*/ 106328 w 230716"/>
              <a:gd name="connsiteY10" fmla="*/ 477210 h 582553"/>
              <a:gd name="connsiteX11" fmla="*/ 68228 w 230716"/>
              <a:gd name="connsiteY11" fmla="*/ 429585 h 582553"/>
              <a:gd name="connsiteX12" fmla="*/ 49178 w 230716"/>
              <a:gd name="connsiteY12" fmla="*/ 432760 h 582553"/>
              <a:gd name="connsiteX13" fmla="*/ 49178 w 230716"/>
              <a:gd name="connsiteY13" fmla="*/ 315285 h 582553"/>
              <a:gd name="connsiteX14" fmla="*/ 46003 w 230716"/>
              <a:gd name="connsiteY14" fmla="*/ 337510 h 582553"/>
              <a:gd name="connsiteX15" fmla="*/ 84103 w 230716"/>
              <a:gd name="connsiteY15" fmla="*/ 185110 h 582553"/>
              <a:gd name="connsiteX16" fmla="*/ 1553 w 230716"/>
              <a:gd name="connsiteY16" fmla="*/ 261310 h 582553"/>
              <a:gd name="connsiteX17" fmla="*/ 30128 w 230716"/>
              <a:gd name="connsiteY17" fmla="*/ 220035 h 582553"/>
              <a:gd name="connsiteX18" fmla="*/ 30128 w 230716"/>
              <a:gd name="connsiteY18" fmla="*/ 242260 h 582553"/>
              <a:gd name="connsiteX19" fmla="*/ 65053 w 230716"/>
              <a:gd name="connsiteY19" fmla="*/ 960 h 5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716" h="582553">
                <a:moveTo>
                  <a:pt x="65053" y="960"/>
                </a:moveTo>
                <a:cubicBezTo>
                  <a:pt x="67170" y="18422"/>
                  <a:pt x="46003" y="281418"/>
                  <a:pt x="42828" y="347035"/>
                </a:cubicBezTo>
                <a:cubicBezTo>
                  <a:pt x="39653" y="412652"/>
                  <a:pt x="38595" y="375081"/>
                  <a:pt x="46003" y="394660"/>
                </a:cubicBezTo>
                <a:cubicBezTo>
                  <a:pt x="53411" y="414239"/>
                  <a:pt x="84632" y="458160"/>
                  <a:pt x="87278" y="464510"/>
                </a:cubicBezTo>
                <a:cubicBezTo>
                  <a:pt x="89924" y="470860"/>
                  <a:pt x="43886" y="418472"/>
                  <a:pt x="61878" y="432760"/>
                </a:cubicBezTo>
                <a:cubicBezTo>
                  <a:pt x="79870" y="447048"/>
                  <a:pt x="167182" y="525364"/>
                  <a:pt x="195228" y="550235"/>
                </a:cubicBezTo>
                <a:cubicBezTo>
                  <a:pt x="223274" y="575106"/>
                  <a:pt x="233328" y="585160"/>
                  <a:pt x="230153" y="581985"/>
                </a:cubicBezTo>
                <a:cubicBezTo>
                  <a:pt x="226978" y="578810"/>
                  <a:pt x="208986" y="551293"/>
                  <a:pt x="176178" y="531185"/>
                </a:cubicBezTo>
                <a:cubicBezTo>
                  <a:pt x="143370" y="511077"/>
                  <a:pt x="37536" y="461864"/>
                  <a:pt x="33303" y="461335"/>
                </a:cubicBezTo>
                <a:cubicBezTo>
                  <a:pt x="29070" y="460806"/>
                  <a:pt x="138607" y="525364"/>
                  <a:pt x="150778" y="528010"/>
                </a:cubicBezTo>
                <a:cubicBezTo>
                  <a:pt x="162949" y="530656"/>
                  <a:pt x="120086" y="493614"/>
                  <a:pt x="106328" y="477210"/>
                </a:cubicBezTo>
                <a:cubicBezTo>
                  <a:pt x="92570" y="460806"/>
                  <a:pt x="68228" y="429585"/>
                  <a:pt x="68228" y="429585"/>
                </a:cubicBezTo>
                <a:cubicBezTo>
                  <a:pt x="58703" y="422177"/>
                  <a:pt x="52353" y="451810"/>
                  <a:pt x="49178" y="432760"/>
                </a:cubicBezTo>
                <a:cubicBezTo>
                  <a:pt x="46003" y="413710"/>
                  <a:pt x="49707" y="331160"/>
                  <a:pt x="49178" y="315285"/>
                </a:cubicBezTo>
                <a:cubicBezTo>
                  <a:pt x="48649" y="299410"/>
                  <a:pt x="40182" y="359206"/>
                  <a:pt x="46003" y="337510"/>
                </a:cubicBezTo>
                <a:cubicBezTo>
                  <a:pt x="51824" y="315814"/>
                  <a:pt x="91511" y="197810"/>
                  <a:pt x="84103" y="185110"/>
                </a:cubicBezTo>
                <a:cubicBezTo>
                  <a:pt x="76695" y="172410"/>
                  <a:pt x="10549" y="255489"/>
                  <a:pt x="1553" y="261310"/>
                </a:cubicBezTo>
                <a:cubicBezTo>
                  <a:pt x="-7443" y="267131"/>
                  <a:pt x="25366" y="223210"/>
                  <a:pt x="30128" y="220035"/>
                </a:cubicBezTo>
                <a:cubicBezTo>
                  <a:pt x="34890" y="216860"/>
                  <a:pt x="28011" y="275068"/>
                  <a:pt x="30128" y="242260"/>
                </a:cubicBezTo>
                <a:cubicBezTo>
                  <a:pt x="32245" y="209452"/>
                  <a:pt x="62936" y="-16502"/>
                  <a:pt x="6505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7563735-1DF8-9E5F-9CAF-54DC3AD4B710}"/>
              </a:ext>
            </a:extLst>
          </p:cNvPr>
          <p:cNvSpPr/>
          <p:nvPr/>
        </p:nvSpPr>
        <p:spPr>
          <a:xfrm>
            <a:off x="3998703" y="4584320"/>
            <a:ext cx="83955" cy="255336"/>
          </a:xfrm>
          <a:custGeom>
            <a:avLst/>
            <a:gdLst>
              <a:gd name="connsiteX0" fmla="*/ 46247 w 83955"/>
              <a:gd name="connsiteY0" fmla="*/ 380 h 255336"/>
              <a:gd name="connsiteX1" fmla="*/ 14497 w 83955"/>
              <a:gd name="connsiteY1" fmla="*/ 146430 h 255336"/>
              <a:gd name="connsiteX2" fmla="*/ 30372 w 83955"/>
              <a:gd name="connsiteY2" fmla="*/ 184530 h 255336"/>
              <a:gd name="connsiteX3" fmla="*/ 77997 w 83955"/>
              <a:gd name="connsiteY3" fmla="*/ 251205 h 255336"/>
              <a:gd name="connsiteX4" fmla="*/ 74822 w 83955"/>
              <a:gd name="connsiteY4" fmla="*/ 238505 h 255336"/>
              <a:gd name="connsiteX5" fmla="*/ 1797 w 83955"/>
              <a:gd name="connsiteY5" fmla="*/ 159130 h 255336"/>
              <a:gd name="connsiteX6" fmla="*/ 24022 w 83955"/>
              <a:gd name="connsiteY6" fmla="*/ 105155 h 255336"/>
              <a:gd name="connsiteX7" fmla="*/ 46247 w 83955"/>
              <a:gd name="connsiteY7" fmla="*/ 380 h 2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55" h="255336">
                <a:moveTo>
                  <a:pt x="46247" y="380"/>
                </a:moveTo>
                <a:cubicBezTo>
                  <a:pt x="44660" y="7259"/>
                  <a:pt x="17143" y="115738"/>
                  <a:pt x="14497" y="146430"/>
                </a:cubicBezTo>
                <a:cubicBezTo>
                  <a:pt x="11851" y="177122"/>
                  <a:pt x="19789" y="167068"/>
                  <a:pt x="30372" y="184530"/>
                </a:cubicBezTo>
                <a:cubicBezTo>
                  <a:pt x="40955" y="201993"/>
                  <a:pt x="77997" y="251205"/>
                  <a:pt x="77997" y="251205"/>
                </a:cubicBezTo>
                <a:cubicBezTo>
                  <a:pt x="85405" y="260201"/>
                  <a:pt x="87522" y="253851"/>
                  <a:pt x="74822" y="238505"/>
                </a:cubicBezTo>
                <a:cubicBezTo>
                  <a:pt x="62122" y="223159"/>
                  <a:pt x="10264" y="181355"/>
                  <a:pt x="1797" y="159130"/>
                </a:cubicBezTo>
                <a:cubicBezTo>
                  <a:pt x="-6670" y="136905"/>
                  <a:pt x="17143" y="128438"/>
                  <a:pt x="24022" y="105155"/>
                </a:cubicBezTo>
                <a:cubicBezTo>
                  <a:pt x="30901" y="81872"/>
                  <a:pt x="47834" y="-6499"/>
                  <a:pt x="46247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977ACCD-C925-743B-CDD2-32252206E141}"/>
              </a:ext>
            </a:extLst>
          </p:cNvPr>
          <p:cNvSpPr/>
          <p:nvPr/>
        </p:nvSpPr>
        <p:spPr>
          <a:xfrm>
            <a:off x="4076178" y="4761421"/>
            <a:ext cx="32449" cy="99614"/>
          </a:xfrm>
          <a:custGeom>
            <a:avLst/>
            <a:gdLst>
              <a:gd name="connsiteX0" fmla="*/ 32272 w 32449"/>
              <a:gd name="connsiteY0" fmla="*/ 99504 h 99614"/>
              <a:gd name="connsiteX1" fmla="*/ 522 w 32449"/>
              <a:gd name="connsiteY1" fmla="*/ 4254 h 99614"/>
              <a:gd name="connsiteX2" fmla="*/ 13222 w 32449"/>
              <a:gd name="connsiteY2" fmla="*/ 23304 h 99614"/>
              <a:gd name="connsiteX3" fmla="*/ 32272 w 32449"/>
              <a:gd name="connsiteY3" fmla="*/ 99504 h 9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9" h="99614">
                <a:moveTo>
                  <a:pt x="32272" y="99504"/>
                </a:moveTo>
                <a:cubicBezTo>
                  <a:pt x="30155" y="96329"/>
                  <a:pt x="522" y="4254"/>
                  <a:pt x="522" y="4254"/>
                </a:cubicBezTo>
                <a:cubicBezTo>
                  <a:pt x="-2653" y="-8446"/>
                  <a:pt x="9518" y="10075"/>
                  <a:pt x="13222" y="23304"/>
                </a:cubicBezTo>
                <a:cubicBezTo>
                  <a:pt x="16926" y="36533"/>
                  <a:pt x="34389" y="102679"/>
                  <a:pt x="32272" y="99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344E1D19-ABAF-7B51-522C-DBA8377B6543}"/>
              </a:ext>
            </a:extLst>
          </p:cNvPr>
          <p:cNvSpPr/>
          <p:nvPr/>
        </p:nvSpPr>
        <p:spPr>
          <a:xfrm>
            <a:off x="4422284" y="4717579"/>
            <a:ext cx="255132" cy="137454"/>
          </a:xfrm>
          <a:custGeom>
            <a:avLst/>
            <a:gdLst>
              <a:gd name="connsiteX0" fmla="*/ 491 w 255132"/>
              <a:gd name="connsiteY0" fmla="*/ 136996 h 137454"/>
              <a:gd name="connsiteX1" fmla="*/ 156066 w 255132"/>
              <a:gd name="connsiteY1" fmla="*/ 22696 h 137454"/>
              <a:gd name="connsiteX2" fmla="*/ 254491 w 255132"/>
              <a:gd name="connsiteY2" fmla="*/ 32221 h 137454"/>
              <a:gd name="connsiteX3" fmla="*/ 194166 w 255132"/>
              <a:gd name="connsiteY3" fmla="*/ 471 h 137454"/>
              <a:gd name="connsiteX4" fmla="*/ 108441 w 255132"/>
              <a:gd name="connsiteY4" fmla="*/ 60796 h 137454"/>
              <a:gd name="connsiteX5" fmla="*/ 491 w 255132"/>
              <a:gd name="connsiteY5" fmla="*/ 136996 h 13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132" h="137454">
                <a:moveTo>
                  <a:pt x="491" y="136996"/>
                </a:moveTo>
                <a:cubicBezTo>
                  <a:pt x="8428" y="130646"/>
                  <a:pt x="113733" y="40158"/>
                  <a:pt x="156066" y="22696"/>
                </a:cubicBezTo>
                <a:cubicBezTo>
                  <a:pt x="198399" y="5234"/>
                  <a:pt x="248141" y="35925"/>
                  <a:pt x="254491" y="32221"/>
                </a:cubicBezTo>
                <a:cubicBezTo>
                  <a:pt x="260841" y="28517"/>
                  <a:pt x="218508" y="-4291"/>
                  <a:pt x="194166" y="471"/>
                </a:cubicBezTo>
                <a:cubicBezTo>
                  <a:pt x="169824" y="5233"/>
                  <a:pt x="133841" y="39629"/>
                  <a:pt x="108441" y="60796"/>
                </a:cubicBezTo>
                <a:cubicBezTo>
                  <a:pt x="83041" y="81963"/>
                  <a:pt x="-7446" y="143346"/>
                  <a:pt x="491" y="13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D5D913E2-BF90-C454-12E4-0700CB8AE596}"/>
              </a:ext>
            </a:extLst>
          </p:cNvPr>
          <p:cNvSpPr/>
          <p:nvPr/>
        </p:nvSpPr>
        <p:spPr>
          <a:xfrm>
            <a:off x="4609472" y="4540064"/>
            <a:ext cx="32546" cy="165325"/>
          </a:xfrm>
          <a:custGeom>
            <a:avLst/>
            <a:gdLst>
              <a:gd name="connsiteX0" fmla="*/ 32378 w 32546"/>
              <a:gd name="connsiteY0" fmla="*/ 186 h 165325"/>
              <a:gd name="connsiteX1" fmla="*/ 13328 w 32546"/>
              <a:gd name="connsiteY1" fmla="*/ 92261 h 165325"/>
              <a:gd name="connsiteX2" fmla="*/ 16503 w 32546"/>
              <a:gd name="connsiteY2" fmla="*/ 165286 h 165325"/>
              <a:gd name="connsiteX3" fmla="*/ 13328 w 32546"/>
              <a:gd name="connsiteY3" fmla="*/ 82736 h 165325"/>
              <a:gd name="connsiteX4" fmla="*/ 628 w 32546"/>
              <a:gd name="connsiteY4" fmla="*/ 117661 h 165325"/>
              <a:gd name="connsiteX5" fmla="*/ 32378 w 32546"/>
              <a:gd name="connsiteY5" fmla="*/ 186 h 1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46" h="165325">
                <a:moveTo>
                  <a:pt x="32378" y="186"/>
                </a:moveTo>
                <a:cubicBezTo>
                  <a:pt x="34495" y="-4047"/>
                  <a:pt x="15974" y="64744"/>
                  <a:pt x="13328" y="92261"/>
                </a:cubicBezTo>
                <a:cubicBezTo>
                  <a:pt x="10682" y="119778"/>
                  <a:pt x="16503" y="166873"/>
                  <a:pt x="16503" y="165286"/>
                </a:cubicBezTo>
                <a:cubicBezTo>
                  <a:pt x="16503" y="163699"/>
                  <a:pt x="15974" y="90673"/>
                  <a:pt x="13328" y="82736"/>
                </a:cubicBezTo>
                <a:cubicBezTo>
                  <a:pt x="10682" y="74799"/>
                  <a:pt x="-3076" y="129832"/>
                  <a:pt x="628" y="117661"/>
                </a:cubicBezTo>
                <a:cubicBezTo>
                  <a:pt x="4332" y="105490"/>
                  <a:pt x="30261" y="4419"/>
                  <a:pt x="323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2513305A-D079-4ACF-083C-8DE5AA9595C3}"/>
              </a:ext>
            </a:extLst>
          </p:cNvPr>
          <p:cNvSpPr/>
          <p:nvPr/>
        </p:nvSpPr>
        <p:spPr>
          <a:xfrm>
            <a:off x="4648183" y="4511674"/>
            <a:ext cx="70288" cy="235230"/>
          </a:xfrm>
          <a:custGeom>
            <a:avLst/>
            <a:gdLst>
              <a:gd name="connsiteX0" fmla="*/ 17 w 70288"/>
              <a:gd name="connsiteY0" fmla="*/ 1 h 235230"/>
              <a:gd name="connsiteX1" fmla="*/ 57167 w 70288"/>
              <a:gd name="connsiteY1" fmla="*/ 133351 h 235230"/>
              <a:gd name="connsiteX2" fmla="*/ 69867 w 70288"/>
              <a:gd name="connsiteY2" fmla="*/ 231776 h 235230"/>
              <a:gd name="connsiteX3" fmla="*/ 63517 w 70288"/>
              <a:gd name="connsiteY3" fmla="*/ 206376 h 235230"/>
              <a:gd name="connsiteX4" fmla="*/ 28592 w 70288"/>
              <a:gd name="connsiteY4" fmla="*/ 142876 h 235230"/>
              <a:gd name="connsiteX5" fmla="*/ 53992 w 70288"/>
              <a:gd name="connsiteY5" fmla="*/ 168276 h 235230"/>
              <a:gd name="connsiteX6" fmla="*/ 50817 w 70288"/>
              <a:gd name="connsiteY6" fmla="*/ 130176 h 235230"/>
              <a:gd name="connsiteX7" fmla="*/ 17 w 70288"/>
              <a:gd name="connsiteY7" fmla="*/ 1 h 23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88" h="235230">
                <a:moveTo>
                  <a:pt x="17" y="1"/>
                </a:moveTo>
                <a:cubicBezTo>
                  <a:pt x="1075" y="530"/>
                  <a:pt x="45525" y="94722"/>
                  <a:pt x="57167" y="133351"/>
                </a:cubicBezTo>
                <a:cubicBezTo>
                  <a:pt x="68809" y="171980"/>
                  <a:pt x="68809" y="219605"/>
                  <a:pt x="69867" y="231776"/>
                </a:cubicBezTo>
                <a:cubicBezTo>
                  <a:pt x="70925" y="243947"/>
                  <a:pt x="70396" y="221193"/>
                  <a:pt x="63517" y="206376"/>
                </a:cubicBezTo>
                <a:cubicBezTo>
                  <a:pt x="56638" y="191559"/>
                  <a:pt x="30180" y="149226"/>
                  <a:pt x="28592" y="142876"/>
                </a:cubicBezTo>
                <a:cubicBezTo>
                  <a:pt x="27005" y="136526"/>
                  <a:pt x="50288" y="170393"/>
                  <a:pt x="53992" y="168276"/>
                </a:cubicBezTo>
                <a:cubicBezTo>
                  <a:pt x="57696" y="166159"/>
                  <a:pt x="55050" y="154518"/>
                  <a:pt x="50817" y="130176"/>
                </a:cubicBezTo>
                <a:cubicBezTo>
                  <a:pt x="46584" y="105834"/>
                  <a:pt x="-1041" y="-528"/>
                  <a:pt x="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AF393B96-0BCA-7605-46BA-9FD340DFF753}"/>
              </a:ext>
            </a:extLst>
          </p:cNvPr>
          <p:cNvSpPr/>
          <p:nvPr/>
        </p:nvSpPr>
        <p:spPr>
          <a:xfrm>
            <a:off x="4311647" y="4600573"/>
            <a:ext cx="63955" cy="193681"/>
          </a:xfrm>
          <a:custGeom>
            <a:avLst/>
            <a:gdLst>
              <a:gd name="connsiteX0" fmla="*/ 25403 w 63955"/>
              <a:gd name="connsiteY0" fmla="*/ 2 h 193681"/>
              <a:gd name="connsiteX1" fmla="*/ 60328 w 63955"/>
              <a:gd name="connsiteY1" fmla="*/ 120652 h 193681"/>
              <a:gd name="connsiteX2" fmla="*/ 3 w 63955"/>
              <a:gd name="connsiteY2" fmla="*/ 193677 h 193681"/>
              <a:gd name="connsiteX3" fmla="*/ 63503 w 63955"/>
              <a:gd name="connsiteY3" fmla="*/ 123827 h 193681"/>
              <a:gd name="connsiteX4" fmla="*/ 25403 w 63955"/>
              <a:gd name="connsiteY4" fmla="*/ 2 h 19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55" h="193681">
                <a:moveTo>
                  <a:pt x="25403" y="2"/>
                </a:moveTo>
                <a:cubicBezTo>
                  <a:pt x="24874" y="-527"/>
                  <a:pt x="64561" y="88373"/>
                  <a:pt x="60328" y="120652"/>
                </a:cubicBezTo>
                <a:cubicBezTo>
                  <a:pt x="56095" y="152931"/>
                  <a:pt x="-526" y="193148"/>
                  <a:pt x="3" y="193677"/>
                </a:cubicBezTo>
                <a:cubicBezTo>
                  <a:pt x="532" y="194206"/>
                  <a:pt x="58211" y="151873"/>
                  <a:pt x="63503" y="123827"/>
                </a:cubicBezTo>
                <a:cubicBezTo>
                  <a:pt x="68795" y="95781"/>
                  <a:pt x="25932" y="531"/>
                  <a:pt x="254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92AF96F-D0A0-DD02-C151-E44D768D77BB}"/>
              </a:ext>
            </a:extLst>
          </p:cNvPr>
          <p:cNvSpPr/>
          <p:nvPr/>
        </p:nvSpPr>
        <p:spPr>
          <a:xfrm>
            <a:off x="4333554" y="4721161"/>
            <a:ext cx="108345" cy="150422"/>
          </a:xfrm>
          <a:custGeom>
            <a:avLst/>
            <a:gdLst>
              <a:gd name="connsiteX0" fmla="*/ 108271 w 108345"/>
              <a:gd name="connsiteY0" fmla="*/ 64 h 150422"/>
              <a:gd name="connsiteX1" fmla="*/ 63821 w 108345"/>
              <a:gd name="connsiteY1" fmla="*/ 95314 h 150422"/>
              <a:gd name="connsiteX2" fmla="*/ 89221 w 108345"/>
              <a:gd name="connsiteY2" fmla="*/ 149289 h 150422"/>
              <a:gd name="connsiteX3" fmla="*/ 76521 w 108345"/>
              <a:gd name="connsiteY3" fmla="*/ 123889 h 150422"/>
              <a:gd name="connsiteX4" fmla="*/ 321 w 108345"/>
              <a:gd name="connsiteY4" fmla="*/ 31814 h 150422"/>
              <a:gd name="connsiteX5" fmla="*/ 51121 w 108345"/>
              <a:gd name="connsiteY5" fmla="*/ 79439 h 150422"/>
              <a:gd name="connsiteX6" fmla="*/ 108271 w 108345"/>
              <a:gd name="connsiteY6" fmla="*/ 64 h 1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45" h="150422">
                <a:moveTo>
                  <a:pt x="108271" y="64"/>
                </a:moveTo>
                <a:cubicBezTo>
                  <a:pt x="110388" y="2710"/>
                  <a:pt x="66996" y="70443"/>
                  <a:pt x="63821" y="95314"/>
                </a:cubicBezTo>
                <a:cubicBezTo>
                  <a:pt x="60646" y="120185"/>
                  <a:pt x="87104" y="144527"/>
                  <a:pt x="89221" y="149289"/>
                </a:cubicBezTo>
                <a:cubicBezTo>
                  <a:pt x="91338" y="154051"/>
                  <a:pt x="91338" y="143468"/>
                  <a:pt x="76521" y="123889"/>
                </a:cubicBezTo>
                <a:cubicBezTo>
                  <a:pt x="61704" y="104310"/>
                  <a:pt x="4554" y="39222"/>
                  <a:pt x="321" y="31814"/>
                </a:cubicBezTo>
                <a:cubicBezTo>
                  <a:pt x="-3912" y="24406"/>
                  <a:pt x="34717" y="82085"/>
                  <a:pt x="51121" y="79439"/>
                </a:cubicBezTo>
                <a:cubicBezTo>
                  <a:pt x="67525" y="76793"/>
                  <a:pt x="106154" y="-2582"/>
                  <a:pt x="10827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E0EF29D-78AE-8237-4564-699963316715}"/>
              </a:ext>
            </a:extLst>
          </p:cNvPr>
          <p:cNvSpPr/>
          <p:nvPr/>
        </p:nvSpPr>
        <p:spPr>
          <a:xfrm>
            <a:off x="4359269" y="4946631"/>
            <a:ext cx="60463" cy="228777"/>
          </a:xfrm>
          <a:custGeom>
            <a:avLst/>
            <a:gdLst>
              <a:gd name="connsiteX0" fmla="*/ 6 w 60463"/>
              <a:gd name="connsiteY0" fmla="*/ 19 h 228777"/>
              <a:gd name="connsiteX1" fmla="*/ 34931 w 60463"/>
              <a:gd name="connsiteY1" fmla="*/ 57169 h 228777"/>
              <a:gd name="connsiteX2" fmla="*/ 19056 w 60463"/>
              <a:gd name="connsiteY2" fmla="*/ 168294 h 228777"/>
              <a:gd name="connsiteX3" fmla="*/ 19056 w 60463"/>
              <a:gd name="connsiteY3" fmla="*/ 200044 h 228777"/>
              <a:gd name="connsiteX4" fmla="*/ 44456 w 60463"/>
              <a:gd name="connsiteY4" fmla="*/ 228619 h 228777"/>
              <a:gd name="connsiteX5" fmla="*/ 22231 w 60463"/>
              <a:gd name="connsiteY5" fmla="*/ 209569 h 228777"/>
              <a:gd name="connsiteX6" fmla="*/ 22231 w 60463"/>
              <a:gd name="connsiteY6" fmla="*/ 168294 h 228777"/>
              <a:gd name="connsiteX7" fmla="*/ 60331 w 60463"/>
              <a:gd name="connsiteY7" fmla="*/ 44469 h 228777"/>
              <a:gd name="connsiteX8" fmla="*/ 34931 w 60463"/>
              <a:gd name="connsiteY8" fmla="*/ 76219 h 228777"/>
              <a:gd name="connsiteX9" fmla="*/ 38106 w 60463"/>
              <a:gd name="connsiteY9" fmla="*/ 50819 h 228777"/>
              <a:gd name="connsiteX10" fmla="*/ 6 w 60463"/>
              <a:gd name="connsiteY10" fmla="*/ 19 h 22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63" h="228777">
                <a:moveTo>
                  <a:pt x="6" y="19"/>
                </a:moveTo>
                <a:cubicBezTo>
                  <a:pt x="-523" y="1077"/>
                  <a:pt x="31756" y="29123"/>
                  <a:pt x="34931" y="57169"/>
                </a:cubicBezTo>
                <a:cubicBezTo>
                  <a:pt x="38106" y="85215"/>
                  <a:pt x="21702" y="144482"/>
                  <a:pt x="19056" y="168294"/>
                </a:cubicBezTo>
                <a:cubicBezTo>
                  <a:pt x="16410" y="192106"/>
                  <a:pt x="14823" y="189990"/>
                  <a:pt x="19056" y="200044"/>
                </a:cubicBezTo>
                <a:cubicBezTo>
                  <a:pt x="23289" y="210098"/>
                  <a:pt x="43927" y="227032"/>
                  <a:pt x="44456" y="228619"/>
                </a:cubicBezTo>
                <a:cubicBezTo>
                  <a:pt x="44985" y="230206"/>
                  <a:pt x="25935" y="219623"/>
                  <a:pt x="22231" y="209569"/>
                </a:cubicBezTo>
                <a:cubicBezTo>
                  <a:pt x="18527" y="199515"/>
                  <a:pt x="15881" y="195811"/>
                  <a:pt x="22231" y="168294"/>
                </a:cubicBezTo>
                <a:cubicBezTo>
                  <a:pt x="28581" y="140777"/>
                  <a:pt x="58214" y="59815"/>
                  <a:pt x="60331" y="44469"/>
                </a:cubicBezTo>
                <a:cubicBezTo>
                  <a:pt x="62448" y="29123"/>
                  <a:pt x="38635" y="75161"/>
                  <a:pt x="34931" y="76219"/>
                </a:cubicBezTo>
                <a:cubicBezTo>
                  <a:pt x="31227" y="77277"/>
                  <a:pt x="40752" y="61402"/>
                  <a:pt x="38106" y="50819"/>
                </a:cubicBezTo>
                <a:cubicBezTo>
                  <a:pt x="35460" y="40236"/>
                  <a:pt x="535" y="-1039"/>
                  <a:pt x="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61E0BD92-5D36-0D19-ACD3-DEAB2A07300E}"/>
              </a:ext>
            </a:extLst>
          </p:cNvPr>
          <p:cNvSpPr/>
          <p:nvPr/>
        </p:nvSpPr>
        <p:spPr>
          <a:xfrm>
            <a:off x="4482864" y="4956175"/>
            <a:ext cx="90126" cy="216998"/>
          </a:xfrm>
          <a:custGeom>
            <a:avLst/>
            <a:gdLst>
              <a:gd name="connsiteX0" fmla="*/ 44686 w 90126"/>
              <a:gd name="connsiteY0" fmla="*/ 0 h 216998"/>
              <a:gd name="connsiteX1" fmla="*/ 60561 w 90126"/>
              <a:gd name="connsiteY1" fmla="*/ 104775 h 216998"/>
              <a:gd name="connsiteX2" fmla="*/ 236 w 90126"/>
              <a:gd name="connsiteY2" fmla="*/ 215900 h 216998"/>
              <a:gd name="connsiteX3" fmla="*/ 41511 w 90126"/>
              <a:gd name="connsiteY3" fmla="*/ 158750 h 216998"/>
              <a:gd name="connsiteX4" fmla="*/ 89136 w 90126"/>
              <a:gd name="connsiteY4" fmla="*/ 111125 h 216998"/>
              <a:gd name="connsiteX5" fmla="*/ 73261 w 90126"/>
              <a:gd name="connsiteY5" fmla="*/ 142875 h 216998"/>
              <a:gd name="connsiteX6" fmla="*/ 66911 w 90126"/>
              <a:gd name="connsiteY6" fmla="*/ 180975 h 216998"/>
              <a:gd name="connsiteX7" fmla="*/ 66911 w 90126"/>
              <a:gd name="connsiteY7" fmla="*/ 127000 h 216998"/>
              <a:gd name="connsiteX8" fmla="*/ 66911 w 90126"/>
              <a:gd name="connsiteY8" fmla="*/ 82550 h 216998"/>
              <a:gd name="connsiteX9" fmla="*/ 44686 w 90126"/>
              <a:gd name="connsiteY9" fmla="*/ 0 h 2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26" h="216998">
                <a:moveTo>
                  <a:pt x="44686" y="0"/>
                </a:moveTo>
                <a:cubicBezTo>
                  <a:pt x="56327" y="34396"/>
                  <a:pt x="67969" y="68792"/>
                  <a:pt x="60561" y="104775"/>
                </a:cubicBezTo>
                <a:cubicBezTo>
                  <a:pt x="53153" y="140758"/>
                  <a:pt x="3411" y="206904"/>
                  <a:pt x="236" y="215900"/>
                </a:cubicBezTo>
                <a:cubicBezTo>
                  <a:pt x="-2939" y="224896"/>
                  <a:pt x="26694" y="176212"/>
                  <a:pt x="41511" y="158750"/>
                </a:cubicBezTo>
                <a:cubicBezTo>
                  <a:pt x="56328" y="141288"/>
                  <a:pt x="83844" y="113771"/>
                  <a:pt x="89136" y="111125"/>
                </a:cubicBezTo>
                <a:cubicBezTo>
                  <a:pt x="94428" y="108479"/>
                  <a:pt x="76965" y="131233"/>
                  <a:pt x="73261" y="142875"/>
                </a:cubicBezTo>
                <a:cubicBezTo>
                  <a:pt x="69557" y="154517"/>
                  <a:pt x="67969" y="183621"/>
                  <a:pt x="66911" y="180975"/>
                </a:cubicBezTo>
                <a:cubicBezTo>
                  <a:pt x="65853" y="178329"/>
                  <a:pt x="66911" y="127000"/>
                  <a:pt x="66911" y="127000"/>
                </a:cubicBezTo>
                <a:lnTo>
                  <a:pt x="66911" y="82550"/>
                </a:lnTo>
                <a:lnTo>
                  <a:pt x="446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CC39B48F-92BA-3363-B5C3-67D5C70DE1E8}"/>
              </a:ext>
            </a:extLst>
          </p:cNvPr>
          <p:cNvSpPr/>
          <p:nvPr/>
        </p:nvSpPr>
        <p:spPr>
          <a:xfrm>
            <a:off x="4441825" y="4943328"/>
            <a:ext cx="35216" cy="219250"/>
          </a:xfrm>
          <a:custGeom>
            <a:avLst/>
            <a:gdLst>
              <a:gd name="connsiteX0" fmla="*/ 0 w 35216"/>
              <a:gd name="connsiteY0" fmla="*/ 147 h 219250"/>
              <a:gd name="connsiteX1" fmla="*/ 28575 w 35216"/>
              <a:gd name="connsiteY1" fmla="*/ 127147 h 219250"/>
              <a:gd name="connsiteX2" fmla="*/ 19050 w 35216"/>
              <a:gd name="connsiteY2" fmla="*/ 219222 h 219250"/>
              <a:gd name="connsiteX3" fmla="*/ 34925 w 35216"/>
              <a:gd name="connsiteY3" fmla="*/ 136672 h 219250"/>
              <a:gd name="connsiteX4" fmla="*/ 28575 w 35216"/>
              <a:gd name="connsiteY4" fmla="*/ 101747 h 219250"/>
              <a:gd name="connsiteX5" fmla="*/ 0 w 35216"/>
              <a:gd name="connsiteY5" fmla="*/ 147 h 2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16" h="219250">
                <a:moveTo>
                  <a:pt x="0" y="147"/>
                </a:moveTo>
                <a:cubicBezTo>
                  <a:pt x="0" y="4380"/>
                  <a:pt x="25400" y="90635"/>
                  <a:pt x="28575" y="127147"/>
                </a:cubicBezTo>
                <a:cubicBezTo>
                  <a:pt x="31750" y="163659"/>
                  <a:pt x="17992" y="217634"/>
                  <a:pt x="19050" y="219222"/>
                </a:cubicBezTo>
                <a:cubicBezTo>
                  <a:pt x="20108" y="220810"/>
                  <a:pt x="33338" y="156251"/>
                  <a:pt x="34925" y="136672"/>
                </a:cubicBezTo>
                <a:cubicBezTo>
                  <a:pt x="36512" y="117093"/>
                  <a:pt x="31221" y="119210"/>
                  <a:pt x="28575" y="101747"/>
                </a:cubicBezTo>
                <a:cubicBezTo>
                  <a:pt x="25929" y="84284"/>
                  <a:pt x="0" y="-4086"/>
                  <a:pt x="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A2E54A63-1C10-7AE9-EFD3-4E6FD7371A9B}"/>
              </a:ext>
            </a:extLst>
          </p:cNvPr>
          <p:cNvSpPr/>
          <p:nvPr/>
        </p:nvSpPr>
        <p:spPr>
          <a:xfrm>
            <a:off x="4403725" y="4955091"/>
            <a:ext cx="23871" cy="226587"/>
          </a:xfrm>
          <a:custGeom>
            <a:avLst/>
            <a:gdLst>
              <a:gd name="connsiteX0" fmla="*/ 0 w 23871"/>
              <a:gd name="connsiteY0" fmla="*/ 1084 h 226587"/>
              <a:gd name="connsiteX1" fmla="*/ 22225 w 23871"/>
              <a:gd name="connsiteY1" fmla="*/ 216984 h 226587"/>
              <a:gd name="connsiteX2" fmla="*/ 22225 w 23871"/>
              <a:gd name="connsiteY2" fmla="*/ 191584 h 226587"/>
              <a:gd name="connsiteX3" fmla="*/ 22225 w 23871"/>
              <a:gd name="connsiteY3" fmla="*/ 134434 h 226587"/>
              <a:gd name="connsiteX4" fmla="*/ 0 w 23871"/>
              <a:gd name="connsiteY4" fmla="*/ 1084 h 22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1" h="226587">
                <a:moveTo>
                  <a:pt x="0" y="1084"/>
                </a:moveTo>
                <a:cubicBezTo>
                  <a:pt x="0" y="14842"/>
                  <a:pt x="18521" y="185234"/>
                  <a:pt x="22225" y="216984"/>
                </a:cubicBezTo>
                <a:cubicBezTo>
                  <a:pt x="25929" y="248734"/>
                  <a:pt x="22225" y="191584"/>
                  <a:pt x="22225" y="191584"/>
                </a:cubicBezTo>
                <a:cubicBezTo>
                  <a:pt x="22225" y="177826"/>
                  <a:pt x="25400" y="160363"/>
                  <a:pt x="22225" y="134434"/>
                </a:cubicBezTo>
                <a:cubicBezTo>
                  <a:pt x="19050" y="108505"/>
                  <a:pt x="0" y="-12674"/>
                  <a:pt x="0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5615CB0-1038-1D3E-F2BA-B6118A9AEE25}"/>
              </a:ext>
            </a:extLst>
          </p:cNvPr>
          <p:cNvSpPr/>
          <p:nvPr/>
        </p:nvSpPr>
        <p:spPr>
          <a:xfrm>
            <a:off x="3974609" y="5237650"/>
            <a:ext cx="522808" cy="99725"/>
          </a:xfrm>
          <a:custGeom>
            <a:avLst/>
            <a:gdLst>
              <a:gd name="connsiteX0" fmla="*/ 491 w 522808"/>
              <a:gd name="connsiteY0" fmla="*/ 99525 h 99725"/>
              <a:gd name="connsiteX1" fmla="*/ 273541 w 522808"/>
              <a:gd name="connsiteY1" fmla="*/ 20150 h 99725"/>
              <a:gd name="connsiteX2" fmla="*/ 257666 w 522808"/>
              <a:gd name="connsiteY2" fmla="*/ 29675 h 99725"/>
              <a:gd name="connsiteX3" fmla="*/ 457691 w 522808"/>
              <a:gd name="connsiteY3" fmla="*/ 13800 h 99725"/>
              <a:gd name="connsiteX4" fmla="*/ 444991 w 522808"/>
              <a:gd name="connsiteY4" fmla="*/ 32850 h 99725"/>
              <a:gd name="connsiteX5" fmla="*/ 400541 w 522808"/>
              <a:gd name="connsiteY5" fmla="*/ 74125 h 99725"/>
              <a:gd name="connsiteX6" fmla="*/ 521191 w 522808"/>
              <a:gd name="connsiteY6" fmla="*/ 1100 h 99725"/>
              <a:gd name="connsiteX7" fmla="*/ 467216 w 522808"/>
              <a:gd name="connsiteY7" fmla="*/ 29675 h 99725"/>
              <a:gd name="connsiteX8" fmla="*/ 425941 w 522808"/>
              <a:gd name="connsiteY8" fmla="*/ 23325 h 99725"/>
              <a:gd name="connsiteX9" fmla="*/ 362441 w 522808"/>
              <a:gd name="connsiteY9" fmla="*/ 32850 h 99725"/>
              <a:gd name="connsiteX10" fmla="*/ 365616 w 522808"/>
              <a:gd name="connsiteY10" fmla="*/ 51900 h 99725"/>
              <a:gd name="connsiteX11" fmla="*/ 359266 w 522808"/>
              <a:gd name="connsiteY11" fmla="*/ 26500 h 99725"/>
              <a:gd name="connsiteX12" fmla="*/ 317991 w 522808"/>
              <a:gd name="connsiteY12" fmla="*/ 10625 h 99725"/>
              <a:gd name="connsiteX13" fmla="*/ 264016 w 522808"/>
              <a:gd name="connsiteY13" fmla="*/ 26500 h 99725"/>
              <a:gd name="connsiteX14" fmla="*/ 308466 w 522808"/>
              <a:gd name="connsiteY14" fmla="*/ 58250 h 99725"/>
              <a:gd name="connsiteX15" fmla="*/ 283066 w 522808"/>
              <a:gd name="connsiteY15" fmla="*/ 39200 h 99725"/>
              <a:gd name="connsiteX16" fmla="*/ 264016 w 522808"/>
              <a:gd name="connsiteY16" fmla="*/ 29675 h 99725"/>
              <a:gd name="connsiteX17" fmla="*/ 206866 w 522808"/>
              <a:gd name="connsiteY17" fmla="*/ 42375 h 99725"/>
              <a:gd name="connsiteX18" fmla="*/ 491 w 522808"/>
              <a:gd name="connsiteY18" fmla="*/ 99525 h 9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808" h="99725">
                <a:moveTo>
                  <a:pt x="491" y="99525"/>
                </a:moveTo>
                <a:cubicBezTo>
                  <a:pt x="11603" y="95821"/>
                  <a:pt x="273541" y="20150"/>
                  <a:pt x="273541" y="20150"/>
                </a:cubicBezTo>
                <a:cubicBezTo>
                  <a:pt x="316403" y="8508"/>
                  <a:pt x="226974" y="30733"/>
                  <a:pt x="257666" y="29675"/>
                </a:cubicBezTo>
                <a:cubicBezTo>
                  <a:pt x="288358" y="28617"/>
                  <a:pt x="457691" y="13800"/>
                  <a:pt x="457691" y="13800"/>
                </a:cubicBezTo>
                <a:cubicBezTo>
                  <a:pt x="488912" y="14329"/>
                  <a:pt x="454516" y="22796"/>
                  <a:pt x="444991" y="32850"/>
                </a:cubicBezTo>
                <a:cubicBezTo>
                  <a:pt x="435466" y="42904"/>
                  <a:pt x="387841" y="79417"/>
                  <a:pt x="400541" y="74125"/>
                </a:cubicBezTo>
                <a:cubicBezTo>
                  <a:pt x="413241" y="68833"/>
                  <a:pt x="510079" y="8508"/>
                  <a:pt x="521191" y="1100"/>
                </a:cubicBezTo>
                <a:cubicBezTo>
                  <a:pt x="532304" y="-6308"/>
                  <a:pt x="483091" y="25971"/>
                  <a:pt x="467216" y="29675"/>
                </a:cubicBezTo>
                <a:cubicBezTo>
                  <a:pt x="451341" y="33379"/>
                  <a:pt x="443403" y="22796"/>
                  <a:pt x="425941" y="23325"/>
                </a:cubicBezTo>
                <a:cubicBezTo>
                  <a:pt x="408479" y="23854"/>
                  <a:pt x="362441" y="32850"/>
                  <a:pt x="362441" y="32850"/>
                </a:cubicBezTo>
                <a:cubicBezTo>
                  <a:pt x="352387" y="37612"/>
                  <a:pt x="366145" y="52958"/>
                  <a:pt x="365616" y="51900"/>
                </a:cubicBezTo>
                <a:cubicBezTo>
                  <a:pt x="365087" y="50842"/>
                  <a:pt x="367204" y="33379"/>
                  <a:pt x="359266" y="26500"/>
                </a:cubicBezTo>
                <a:cubicBezTo>
                  <a:pt x="351328" y="19621"/>
                  <a:pt x="333866" y="10625"/>
                  <a:pt x="317991" y="10625"/>
                </a:cubicBezTo>
                <a:cubicBezTo>
                  <a:pt x="302116" y="10625"/>
                  <a:pt x="265604" y="18562"/>
                  <a:pt x="264016" y="26500"/>
                </a:cubicBezTo>
                <a:cubicBezTo>
                  <a:pt x="262428" y="34438"/>
                  <a:pt x="305291" y="56133"/>
                  <a:pt x="308466" y="58250"/>
                </a:cubicBezTo>
                <a:cubicBezTo>
                  <a:pt x="311641" y="60367"/>
                  <a:pt x="283066" y="39200"/>
                  <a:pt x="283066" y="39200"/>
                </a:cubicBezTo>
                <a:cubicBezTo>
                  <a:pt x="275658" y="34437"/>
                  <a:pt x="276716" y="29146"/>
                  <a:pt x="264016" y="29675"/>
                </a:cubicBezTo>
                <a:cubicBezTo>
                  <a:pt x="251316" y="30204"/>
                  <a:pt x="243907" y="30204"/>
                  <a:pt x="206866" y="42375"/>
                </a:cubicBezTo>
                <a:cubicBezTo>
                  <a:pt x="169825" y="54546"/>
                  <a:pt x="-10621" y="103229"/>
                  <a:pt x="491" y="9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33B62C1-C70F-32E7-DAB7-8C0288E28FCE}"/>
              </a:ext>
            </a:extLst>
          </p:cNvPr>
          <p:cNvSpPr/>
          <p:nvPr/>
        </p:nvSpPr>
        <p:spPr>
          <a:xfrm>
            <a:off x="4392503" y="5221084"/>
            <a:ext cx="604949" cy="152967"/>
          </a:xfrm>
          <a:custGeom>
            <a:avLst/>
            <a:gdLst>
              <a:gd name="connsiteX0" fmla="*/ 1697 w 604949"/>
              <a:gd name="connsiteY0" fmla="*/ 151016 h 152967"/>
              <a:gd name="connsiteX1" fmla="*/ 138222 w 604949"/>
              <a:gd name="connsiteY1" fmla="*/ 27191 h 152967"/>
              <a:gd name="connsiteX2" fmla="*/ 100122 w 604949"/>
              <a:gd name="connsiteY2" fmla="*/ 39891 h 152967"/>
              <a:gd name="connsiteX3" fmla="*/ 268397 w 604949"/>
              <a:gd name="connsiteY3" fmla="*/ 27191 h 152967"/>
              <a:gd name="connsiteX4" fmla="*/ 214422 w 604949"/>
              <a:gd name="connsiteY4" fmla="*/ 17666 h 152967"/>
              <a:gd name="connsiteX5" fmla="*/ 458897 w 604949"/>
              <a:gd name="connsiteY5" fmla="*/ 1791 h 152967"/>
              <a:gd name="connsiteX6" fmla="*/ 452547 w 604949"/>
              <a:gd name="connsiteY6" fmla="*/ 14491 h 152967"/>
              <a:gd name="connsiteX7" fmla="*/ 557322 w 604949"/>
              <a:gd name="connsiteY7" fmla="*/ 11316 h 152967"/>
              <a:gd name="connsiteX8" fmla="*/ 522397 w 604949"/>
              <a:gd name="connsiteY8" fmla="*/ 14491 h 152967"/>
              <a:gd name="connsiteX9" fmla="*/ 604947 w 604949"/>
              <a:gd name="connsiteY9" fmla="*/ 1791 h 152967"/>
              <a:gd name="connsiteX10" fmla="*/ 519222 w 604949"/>
              <a:gd name="connsiteY10" fmla="*/ 1791 h 152967"/>
              <a:gd name="connsiteX11" fmla="*/ 255697 w 604949"/>
              <a:gd name="connsiteY11" fmla="*/ 17666 h 152967"/>
              <a:gd name="connsiteX12" fmla="*/ 96947 w 604949"/>
              <a:gd name="connsiteY12" fmla="*/ 39891 h 152967"/>
              <a:gd name="connsiteX13" fmla="*/ 147747 w 604949"/>
              <a:gd name="connsiteY13" fmla="*/ 39891 h 152967"/>
              <a:gd name="connsiteX14" fmla="*/ 65197 w 604949"/>
              <a:gd name="connsiteY14" fmla="*/ 100216 h 152967"/>
              <a:gd name="connsiteX15" fmla="*/ 1697 w 604949"/>
              <a:gd name="connsiteY15" fmla="*/ 151016 h 1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949" h="152967">
                <a:moveTo>
                  <a:pt x="1697" y="151016"/>
                </a:moveTo>
                <a:cubicBezTo>
                  <a:pt x="13868" y="138845"/>
                  <a:pt x="121818" y="45712"/>
                  <a:pt x="138222" y="27191"/>
                </a:cubicBezTo>
                <a:cubicBezTo>
                  <a:pt x="154626" y="8670"/>
                  <a:pt x="78426" y="39891"/>
                  <a:pt x="100122" y="39891"/>
                </a:cubicBezTo>
                <a:cubicBezTo>
                  <a:pt x="121818" y="39891"/>
                  <a:pt x="249347" y="30895"/>
                  <a:pt x="268397" y="27191"/>
                </a:cubicBezTo>
                <a:cubicBezTo>
                  <a:pt x="287447" y="23487"/>
                  <a:pt x="182672" y="21899"/>
                  <a:pt x="214422" y="17666"/>
                </a:cubicBezTo>
                <a:cubicBezTo>
                  <a:pt x="246172" y="13433"/>
                  <a:pt x="419210" y="2320"/>
                  <a:pt x="458897" y="1791"/>
                </a:cubicBezTo>
                <a:cubicBezTo>
                  <a:pt x="498584" y="1262"/>
                  <a:pt x="436143" y="12904"/>
                  <a:pt x="452547" y="14491"/>
                </a:cubicBezTo>
                <a:cubicBezTo>
                  <a:pt x="468951" y="16078"/>
                  <a:pt x="545680" y="11316"/>
                  <a:pt x="557322" y="11316"/>
                </a:cubicBezTo>
                <a:cubicBezTo>
                  <a:pt x="568964" y="11316"/>
                  <a:pt x="514459" y="16079"/>
                  <a:pt x="522397" y="14491"/>
                </a:cubicBezTo>
                <a:cubicBezTo>
                  <a:pt x="530335" y="12903"/>
                  <a:pt x="605476" y="3908"/>
                  <a:pt x="604947" y="1791"/>
                </a:cubicBezTo>
                <a:cubicBezTo>
                  <a:pt x="604418" y="-326"/>
                  <a:pt x="577430" y="-855"/>
                  <a:pt x="519222" y="1791"/>
                </a:cubicBezTo>
                <a:cubicBezTo>
                  <a:pt x="461014" y="4437"/>
                  <a:pt x="326076" y="11316"/>
                  <a:pt x="255697" y="17666"/>
                </a:cubicBezTo>
                <a:cubicBezTo>
                  <a:pt x="185318" y="24016"/>
                  <a:pt x="114939" y="36187"/>
                  <a:pt x="96947" y="39891"/>
                </a:cubicBezTo>
                <a:cubicBezTo>
                  <a:pt x="78955" y="43595"/>
                  <a:pt x="153039" y="29837"/>
                  <a:pt x="147747" y="39891"/>
                </a:cubicBezTo>
                <a:cubicBezTo>
                  <a:pt x="142455" y="49945"/>
                  <a:pt x="84247" y="85399"/>
                  <a:pt x="65197" y="100216"/>
                </a:cubicBezTo>
                <a:cubicBezTo>
                  <a:pt x="46147" y="115033"/>
                  <a:pt x="-10474" y="163187"/>
                  <a:pt x="1697" y="15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2EBA950-6D5C-940D-2656-2770CB60FD8F}"/>
              </a:ext>
            </a:extLst>
          </p:cNvPr>
          <p:cNvSpPr/>
          <p:nvPr/>
        </p:nvSpPr>
        <p:spPr>
          <a:xfrm>
            <a:off x="4057021" y="5295884"/>
            <a:ext cx="401323" cy="85977"/>
          </a:xfrm>
          <a:custGeom>
            <a:avLst/>
            <a:gdLst>
              <a:gd name="connsiteX0" fmla="*/ 3804 w 401323"/>
              <a:gd name="connsiteY0" fmla="*/ 38116 h 85977"/>
              <a:gd name="connsiteX1" fmla="*/ 302254 w 401323"/>
              <a:gd name="connsiteY1" fmla="*/ 60341 h 85977"/>
              <a:gd name="connsiteX2" fmla="*/ 292729 w 401323"/>
              <a:gd name="connsiteY2" fmla="*/ 38116 h 85977"/>
              <a:gd name="connsiteX3" fmla="*/ 400679 w 401323"/>
              <a:gd name="connsiteY3" fmla="*/ 85741 h 85977"/>
              <a:gd name="connsiteX4" fmla="*/ 330829 w 401323"/>
              <a:gd name="connsiteY4" fmla="*/ 53991 h 85977"/>
              <a:gd name="connsiteX5" fmla="*/ 194304 w 401323"/>
              <a:gd name="connsiteY5" fmla="*/ 16 h 85977"/>
              <a:gd name="connsiteX6" fmla="*/ 289554 w 401323"/>
              <a:gd name="connsiteY6" fmla="*/ 47641 h 85977"/>
              <a:gd name="connsiteX7" fmla="*/ 283204 w 401323"/>
              <a:gd name="connsiteY7" fmla="*/ 63516 h 85977"/>
              <a:gd name="connsiteX8" fmla="*/ 143504 w 401323"/>
              <a:gd name="connsiteY8" fmla="*/ 76216 h 85977"/>
              <a:gd name="connsiteX9" fmla="*/ 181604 w 401323"/>
              <a:gd name="connsiteY9" fmla="*/ 66691 h 85977"/>
              <a:gd name="connsiteX10" fmla="*/ 165729 w 401323"/>
              <a:gd name="connsiteY10" fmla="*/ 57166 h 85977"/>
              <a:gd name="connsiteX11" fmla="*/ 121279 w 401323"/>
              <a:gd name="connsiteY11" fmla="*/ 63516 h 85977"/>
              <a:gd name="connsiteX12" fmla="*/ 130804 w 401323"/>
              <a:gd name="connsiteY12" fmla="*/ 57166 h 85977"/>
              <a:gd name="connsiteX13" fmla="*/ 3804 w 401323"/>
              <a:gd name="connsiteY13" fmla="*/ 38116 h 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323" h="85977">
                <a:moveTo>
                  <a:pt x="3804" y="38116"/>
                </a:moveTo>
                <a:cubicBezTo>
                  <a:pt x="32379" y="38645"/>
                  <a:pt x="254100" y="60341"/>
                  <a:pt x="302254" y="60341"/>
                </a:cubicBezTo>
                <a:cubicBezTo>
                  <a:pt x="350408" y="60341"/>
                  <a:pt x="276325" y="33883"/>
                  <a:pt x="292729" y="38116"/>
                </a:cubicBezTo>
                <a:cubicBezTo>
                  <a:pt x="309133" y="42349"/>
                  <a:pt x="394329" y="83095"/>
                  <a:pt x="400679" y="85741"/>
                </a:cubicBezTo>
                <a:cubicBezTo>
                  <a:pt x="407029" y="88387"/>
                  <a:pt x="365225" y="68279"/>
                  <a:pt x="330829" y="53991"/>
                </a:cubicBezTo>
                <a:cubicBezTo>
                  <a:pt x="296433" y="39704"/>
                  <a:pt x="201183" y="1074"/>
                  <a:pt x="194304" y="16"/>
                </a:cubicBezTo>
                <a:cubicBezTo>
                  <a:pt x="187425" y="-1042"/>
                  <a:pt x="289554" y="47641"/>
                  <a:pt x="289554" y="47641"/>
                </a:cubicBezTo>
                <a:cubicBezTo>
                  <a:pt x="304371" y="58224"/>
                  <a:pt x="307546" y="58754"/>
                  <a:pt x="283204" y="63516"/>
                </a:cubicBezTo>
                <a:cubicBezTo>
                  <a:pt x="258862" y="68278"/>
                  <a:pt x="160437" y="75687"/>
                  <a:pt x="143504" y="76216"/>
                </a:cubicBezTo>
                <a:cubicBezTo>
                  <a:pt x="126571" y="76745"/>
                  <a:pt x="181604" y="66691"/>
                  <a:pt x="181604" y="66691"/>
                </a:cubicBezTo>
                <a:cubicBezTo>
                  <a:pt x="185308" y="63516"/>
                  <a:pt x="175783" y="57695"/>
                  <a:pt x="165729" y="57166"/>
                </a:cubicBezTo>
                <a:cubicBezTo>
                  <a:pt x="155675" y="56637"/>
                  <a:pt x="127100" y="63516"/>
                  <a:pt x="121279" y="63516"/>
                </a:cubicBezTo>
                <a:cubicBezTo>
                  <a:pt x="115458" y="63516"/>
                  <a:pt x="145091" y="60870"/>
                  <a:pt x="130804" y="57166"/>
                </a:cubicBezTo>
                <a:cubicBezTo>
                  <a:pt x="116517" y="53462"/>
                  <a:pt x="-24771" y="37587"/>
                  <a:pt x="3804" y="3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FD84544-050E-5478-BB88-EDEA6142E9F2}"/>
              </a:ext>
            </a:extLst>
          </p:cNvPr>
          <p:cNvSpPr/>
          <p:nvPr/>
        </p:nvSpPr>
        <p:spPr>
          <a:xfrm>
            <a:off x="4424338" y="5232222"/>
            <a:ext cx="491843" cy="127526"/>
          </a:xfrm>
          <a:custGeom>
            <a:avLst/>
            <a:gdLst>
              <a:gd name="connsiteX0" fmla="*/ 1612 w 491843"/>
              <a:gd name="connsiteY0" fmla="*/ 120828 h 127526"/>
              <a:gd name="connsiteX1" fmla="*/ 277837 w 491843"/>
              <a:gd name="connsiteY1" fmla="*/ 50978 h 127526"/>
              <a:gd name="connsiteX2" fmla="*/ 239737 w 491843"/>
              <a:gd name="connsiteY2" fmla="*/ 79553 h 127526"/>
              <a:gd name="connsiteX3" fmla="*/ 484212 w 491843"/>
              <a:gd name="connsiteY3" fmla="*/ 41453 h 127526"/>
              <a:gd name="connsiteX4" fmla="*/ 420712 w 491843"/>
              <a:gd name="connsiteY4" fmla="*/ 31928 h 127526"/>
              <a:gd name="connsiteX5" fmla="*/ 325462 w 491843"/>
              <a:gd name="connsiteY5" fmla="*/ 178 h 127526"/>
              <a:gd name="connsiteX6" fmla="*/ 433412 w 491843"/>
              <a:gd name="connsiteY6" fmla="*/ 47803 h 127526"/>
              <a:gd name="connsiteX7" fmla="*/ 392137 w 491843"/>
              <a:gd name="connsiteY7" fmla="*/ 50978 h 127526"/>
              <a:gd name="connsiteX8" fmla="*/ 182587 w 491843"/>
              <a:gd name="connsiteY8" fmla="*/ 127178 h 127526"/>
              <a:gd name="connsiteX9" fmla="*/ 233387 w 491843"/>
              <a:gd name="connsiteY9" fmla="*/ 79553 h 127526"/>
              <a:gd name="connsiteX10" fmla="*/ 169887 w 491843"/>
              <a:gd name="connsiteY10" fmla="*/ 85903 h 127526"/>
              <a:gd name="connsiteX11" fmla="*/ 185762 w 491843"/>
              <a:gd name="connsiteY11" fmla="*/ 41453 h 127526"/>
              <a:gd name="connsiteX12" fmla="*/ 163537 w 491843"/>
              <a:gd name="connsiteY12" fmla="*/ 82728 h 127526"/>
              <a:gd name="connsiteX13" fmla="*/ 1612 w 491843"/>
              <a:gd name="connsiteY13" fmla="*/ 120828 h 12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1843" h="127526">
                <a:moveTo>
                  <a:pt x="1612" y="120828"/>
                </a:moveTo>
                <a:cubicBezTo>
                  <a:pt x="20662" y="115536"/>
                  <a:pt x="238150" y="57857"/>
                  <a:pt x="277837" y="50978"/>
                </a:cubicBezTo>
                <a:cubicBezTo>
                  <a:pt x="317524" y="44099"/>
                  <a:pt x="205341" y="81140"/>
                  <a:pt x="239737" y="79553"/>
                </a:cubicBezTo>
                <a:cubicBezTo>
                  <a:pt x="274133" y="77965"/>
                  <a:pt x="454049" y="49391"/>
                  <a:pt x="484212" y="41453"/>
                </a:cubicBezTo>
                <a:cubicBezTo>
                  <a:pt x="514375" y="33515"/>
                  <a:pt x="447170" y="38807"/>
                  <a:pt x="420712" y="31928"/>
                </a:cubicBezTo>
                <a:cubicBezTo>
                  <a:pt x="394254" y="25049"/>
                  <a:pt x="323345" y="-2468"/>
                  <a:pt x="325462" y="178"/>
                </a:cubicBezTo>
                <a:cubicBezTo>
                  <a:pt x="327579" y="2824"/>
                  <a:pt x="422300" y="39336"/>
                  <a:pt x="433412" y="47803"/>
                </a:cubicBezTo>
                <a:cubicBezTo>
                  <a:pt x="444524" y="56270"/>
                  <a:pt x="433941" y="37749"/>
                  <a:pt x="392137" y="50978"/>
                </a:cubicBezTo>
                <a:cubicBezTo>
                  <a:pt x="350333" y="64207"/>
                  <a:pt x="209045" y="122416"/>
                  <a:pt x="182587" y="127178"/>
                </a:cubicBezTo>
                <a:cubicBezTo>
                  <a:pt x="156129" y="131940"/>
                  <a:pt x="235504" y="86432"/>
                  <a:pt x="233387" y="79553"/>
                </a:cubicBezTo>
                <a:cubicBezTo>
                  <a:pt x="231270" y="72674"/>
                  <a:pt x="177824" y="92253"/>
                  <a:pt x="169887" y="85903"/>
                </a:cubicBezTo>
                <a:cubicBezTo>
                  <a:pt x="161950" y="79553"/>
                  <a:pt x="186820" y="41982"/>
                  <a:pt x="185762" y="41453"/>
                </a:cubicBezTo>
                <a:cubicBezTo>
                  <a:pt x="184704" y="40924"/>
                  <a:pt x="188937" y="69499"/>
                  <a:pt x="163537" y="82728"/>
                </a:cubicBezTo>
                <a:cubicBezTo>
                  <a:pt x="138137" y="95957"/>
                  <a:pt x="-17438" y="126120"/>
                  <a:pt x="1612" y="120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4768D8E-2EB8-2356-B6EC-3482DB263A58}"/>
              </a:ext>
            </a:extLst>
          </p:cNvPr>
          <p:cNvSpPr/>
          <p:nvPr/>
        </p:nvSpPr>
        <p:spPr>
          <a:xfrm>
            <a:off x="4421601" y="5312564"/>
            <a:ext cx="524122" cy="184992"/>
          </a:xfrm>
          <a:custGeom>
            <a:avLst/>
            <a:gdLst>
              <a:gd name="connsiteX0" fmla="*/ 1174 w 524122"/>
              <a:gd name="connsiteY0" fmla="*/ 183361 h 184992"/>
              <a:gd name="connsiteX1" fmla="*/ 178974 w 524122"/>
              <a:gd name="connsiteY1" fmla="*/ 62711 h 184992"/>
              <a:gd name="connsiteX2" fmla="*/ 134524 w 524122"/>
              <a:gd name="connsiteY2" fmla="*/ 75411 h 184992"/>
              <a:gd name="connsiteX3" fmla="*/ 337724 w 524122"/>
              <a:gd name="connsiteY3" fmla="*/ 21436 h 184992"/>
              <a:gd name="connsiteX4" fmla="*/ 255174 w 524122"/>
              <a:gd name="connsiteY4" fmla="*/ 43661 h 184992"/>
              <a:gd name="connsiteX5" fmla="*/ 521874 w 524122"/>
              <a:gd name="connsiteY5" fmla="*/ 5561 h 184992"/>
              <a:gd name="connsiteX6" fmla="*/ 375824 w 524122"/>
              <a:gd name="connsiteY6" fmla="*/ 8736 h 184992"/>
              <a:gd name="connsiteX7" fmla="*/ 245649 w 524122"/>
              <a:gd name="connsiteY7" fmla="*/ 84936 h 184992"/>
              <a:gd name="connsiteX8" fmla="*/ 356774 w 524122"/>
              <a:gd name="connsiteY8" fmla="*/ 18261 h 184992"/>
              <a:gd name="connsiteX9" fmla="*/ 229774 w 524122"/>
              <a:gd name="connsiteY9" fmla="*/ 62711 h 184992"/>
              <a:gd name="connsiteX10" fmla="*/ 109124 w 524122"/>
              <a:gd name="connsiteY10" fmla="*/ 123036 h 184992"/>
              <a:gd name="connsiteX11" fmla="*/ 134524 w 524122"/>
              <a:gd name="connsiteY11" fmla="*/ 161136 h 184992"/>
              <a:gd name="connsiteX12" fmla="*/ 74199 w 524122"/>
              <a:gd name="connsiteY12" fmla="*/ 88111 h 184992"/>
              <a:gd name="connsiteX13" fmla="*/ 99599 w 524122"/>
              <a:gd name="connsiteY13" fmla="*/ 129386 h 184992"/>
              <a:gd name="connsiteX14" fmla="*/ 1174 w 524122"/>
              <a:gd name="connsiteY14" fmla="*/ 183361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122" h="184992">
                <a:moveTo>
                  <a:pt x="1174" y="183361"/>
                </a:moveTo>
                <a:cubicBezTo>
                  <a:pt x="14403" y="172249"/>
                  <a:pt x="156749" y="80703"/>
                  <a:pt x="178974" y="62711"/>
                </a:cubicBezTo>
                <a:cubicBezTo>
                  <a:pt x="201199" y="44719"/>
                  <a:pt x="134524" y="75411"/>
                  <a:pt x="134524" y="75411"/>
                </a:cubicBezTo>
                <a:lnTo>
                  <a:pt x="337724" y="21436"/>
                </a:lnTo>
                <a:cubicBezTo>
                  <a:pt x="357832" y="16144"/>
                  <a:pt x="224482" y="46307"/>
                  <a:pt x="255174" y="43661"/>
                </a:cubicBezTo>
                <a:cubicBezTo>
                  <a:pt x="285866" y="41015"/>
                  <a:pt x="501766" y="11382"/>
                  <a:pt x="521874" y="5561"/>
                </a:cubicBezTo>
                <a:cubicBezTo>
                  <a:pt x="541982" y="-260"/>
                  <a:pt x="421862" y="-4493"/>
                  <a:pt x="375824" y="8736"/>
                </a:cubicBezTo>
                <a:cubicBezTo>
                  <a:pt x="329786" y="21965"/>
                  <a:pt x="248824" y="83349"/>
                  <a:pt x="245649" y="84936"/>
                </a:cubicBezTo>
                <a:cubicBezTo>
                  <a:pt x="242474" y="86523"/>
                  <a:pt x="359420" y="21965"/>
                  <a:pt x="356774" y="18261"/>
                </a:cubicBezTo>
                <a:cubicBezTo>
                  <a:pt x="354128" y="14557"/>
                  <a:pt x="271049" y="45248"/>
                  <a:pt x="229774" y="62711"/>
                </a:cubicBezTo>
                <a:cubicBezTo>
                  <a:pt x="188499" y="80173"/>
                  <a:pt x="124999" y="106632"/>
                  <a:pt x="109124" y="123036"/>
                </a:cubicBezTo>
                <a:cubicBezTo>
                  <a:pt x="93249" y="139440"/>
                  <a:pt x="140345" y="166957"/>
                  <a:pt x="134524" y="161136"/>
                </a:cubicBezTo>
                <a:cubicBezTo>
                  <a:pt x="128703" y="155315"/>
                  <a:pt x="80020" y="93403"/>
                  <a:pt x="74199" y="88111"/>
                </a:cubicBezTo>
                <a:cubicBezTo>
                  <a:pt x="68378" y="82819"/>
                  <a:pt x="108595" y="112982"/>
                  <a:pt x="99599" y="129386"/>
                </a:cubicBezTo>
                <a:cubicBezTo>
                  <a:pt x="90603" y="145790"/>
                  <a:pt x="-12055" y="194473"/>
                  <a:pt x="1174" y="183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5B1B959-DC6C-EEDE-6812-B3EA755DDDA8}"/>
              </a:ext>
            </a:extLst>
          </p:cNvPr>
          <p:cNvSpPr/>
          <p:nvPr/>
        </p:nvSpPr>
        <p:spPr>
          <a:xfrm>
            <a:off x="4126834" y="5381505"/>
            <a:ext cx="364140" cy="173987"/>
          </a:xfrm>
          <a:custGeom>
            <a:avLst/>
            <a:gdLst>
              <a:gd name="connsiteX0" fmla="*/ 666 w 364140"/>
              <a:gd name="connsiteY0" fmla="*/ 120 h 173987"/>
              <a:gd name="connsiteX1" fmla="*/ 280066 w 364140"/>
              <a:gd name="connsiteY1" fmla="*/ 41395 h 173987"/>
              <a:gd name="connsiteX2" fmla="*/ 311816 w 364140"/>
              <a:gd name="connsiteY2" fmla="*/ 127120 h 173987"/>
              <a:gd name="connsiteX3" fmla="*/ 318166 w 364140"/>
              <a:gd name="connsiteY3" fmla="*/ 73145 h 173987"/>
              <a:gd name="connsiteX4" fmla="*/ 362616 w 364140"/>
              <a:gd name="connsiteY4" fmla="*/ 171570 h 173987"/>
              <a:gd name="connsiteX5" fmla="*/ 349916 w 364140"/>
              <a:gd name="connsiteY5" fmla="*/ 136645 h 173987"/>
              <a:gd name="connsiteX6" fmla="*/ 311816 w 364140"/>
              <a:gd name="connsiteY6" fmla="*/ 57270 h 173987"/>
              <a:gd name="connsiteX7" fmla="*/ 283241 w 364140"/>
              <a:gd name="connsiteY7" fmla="*/ 41395 h 173987"/>
              <a:gd name="connsiteX8" fmla="*/ 226091 w 364140"/>
              <a:gd name="connsiteY8" fmla="*/ 66795 h 173987"/>
              <a:gd name="connsiteX9" fmla="*/ 248316 w 364140"/>
              <a:gd name="connsiteY9" fmla="*/ 44570 h 173987"/>
              <a:gd name="connsiteX10" fmla="*/ 207041 w 364140"/>
              <a:gd name="connsiteY10" fmla="*/ 41395 h 173987"/>
              <a:gd name="connsiteX11" fmla="*/ 178466 w 364140"/>
              <a:gd name="connsiteY11" fmla="*/ 31870 h 173987"/>
              <a:gd name="connsiteX12" fmla="*/ 200691 w 364140"/>
              <a:gd name="connsiteY12" fmla="*/ 28695 h 173987"/>
              <a:gd name="connsiteX13" fmla="*/ 666 w 364140"/>
              <a:gd name="connsiteY13" fmla="*/ 120 h 17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4140" h="173987">
                <a:moveTo>
                  <a:pt x="666" y="120"/>
                </a:moveTo>
                <a:cubicBezTo>
                  <a:pt x="13895" y="2237"/>
                  <a:pt x="228208" y="20228"/>
                  <a:pt x="280066" y="41395"/>
                </a:cubicBezTo>
                <a:cubicBezTo>
                  <a:pt x="331924" y="62562"/>
                  <a:pt x="305466" y="121828"/>
                  <a:pt x="311816" y="127120"/>
                </a:cubicBezTo>
                <a:cubicBezTo>
                  <a:pt x="318166" y="132412"/>
                  <a:pt x="309699" y="65737"/>
                  <a:pt x="318166" y="73145"/>
                </a:cubicBezTo>
                <a:cubicBezTo>
                  <a:pt x="326633" y="80553"/>
                  <a:pt x="357324" y="160987"/>
                  <a:pt x="362616" y="171570"/>
                </a:cubicBezTo>
                <a:cubicBezTo>
                  <a:pt x="367908" y="182153"/>
                  <a:pt x="358383" y="155695"/>
                  <a:pt x="349916" y="136645"/>
                </a:cubicBezTo>
                <a:cubicBezTo>
                  <a:pt x="341449" y="117595"/>
                  <a:pt x="322929" y="73145"/>
                  <a:pt x="311816" y="57270"/>
                </a:cubicBezTo>
                <a:cubicBezTo>
                  <a:pt x="300704" y="41395"/>
                  <a:pt x="297528" y="39808"/>
                  <a:pt x="283241" y="41395"/>
                </a:cubicBezTo>
                <a:cubicBezTo>
                  <a:pt x="268954" y="42982"/>
                  <a:pt x="231912" y="66266"/>
                  <a:pt x="226091" y="66795"/>
                </a:cubicBezTo>
                <a:cubicBezTo>
                  <a:pt x="220270" y="67324"/>
                  <a:pt x="251491" y="48803"/>
                  <a:pt x="248316" y="44570"/>
                </a:cubicBezTo>
                <a:cubicBezTo>
                  <a:pt x="245141" y="40337"/>
                  <a:pt x="218683" y="43512"/>
                  <a:pt x="207041" y="41395"/>
                </a:cubicBezTo>
                <a:cubicBezTo>
                  <a:pt x="195399" y="39278"/>
                  <a:pt x="179524" y="33987"/>
                  <a:pt x="178466" y="31870"/>
                </a:cubicBezTo>
                <a:cubicBezTo>
                  <a:pt x="177408" y="29753"/>
                  <a:pt x="226091" y="32928"/>
                  <a:pt x="200691" y="28695"/>
                </a:cubicBezTo>
                <a:cubicBezTo>
                  <a:pt x="175291" y="24462"/>
                  <a:pt x="-12563" y="-1997"/>
                  <a:pt x="66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45CFC1B-478B-F28B-9CD2-274405C44A9F}"/>
              </a:ext>
            </a:extLst>
          </p:cNvPr>
          <p:cNvSpPr/>
          <p:nvPr/>
        </p:nvSpPr>
        <p:spPr>
          <a:xfrm>
            <a:off x="4113029" y="5396487"/>
            <a:ext cx="228387" cy="152545"/>
          </a:xfrm>
          <a:custGeom>
            <a:avLst/>
            <a:gdLst>
              <a:gd name="connsiteX0" fmla="*/ 1771 w 228387"/>
              <a:gd name="connsiteY0" fmla="*/ 1013 h 152545"/>
              <a:gd name="connsiteX1" fmla="*/ 131946 w 228387"/>
              <a:gd name="connsiteY1" fmla="*/ 99438 h 152545"/>
              <a:gd name="connsiteX2" fmla="*/ 125596 w 228387"/>
              <a:gd name="connsiteY2" fmla="*/ 67688 h 152545"/>
              <a:gd name="connsiteX3" fmla="*/ 224021 w 228387"/>
              <a:gd name="connsiteY3" fmla="*/ 150238 h 152545"/>
              <a:gd name="connsiteX4" fmla="*/ 198621 w 228387"/>
              <a:gd name="connsiteY4" fmla="*/ 124838 h 152545"/>
              <a:gd name="connsiteX5" fmla="*/ 87496 w 228387"/>
              <a:gd name="connsiteY5" fmla="*/ 74038 h 152545"/>
              <a:gd name="connsiteX6" fmla="*/ 58921 w 228387"/>
              <a:gd name="connsiteY6" fmla="*/ 48638 h 152545"/>
              <a:gd name="connsiteX7" fmla="*/ 1771 w 228387"/>
              <a:gd name="connsiteY7" fmla="*/ 1013 h 1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87" h="152545">
                <a:moveTo>
                  <a:pt x="1771" y="1013"/>
                </a:moveTo>
                <a:cubicBezTo>
                  <a:pt x="13942" y="9480"/>
                  <a:pt x="111309" y="88326"/>
                  <a:pt x="131946" y="99438"/>
                </a:cubicBezTo>
                <a:cubicBezTo>
                  <a:pt x="152583" y="110550"/>
                  <a:pt x="110250" y="59221"/>
                  <a:pt x="125596" y="67688"/>
                </a:cubicBezTo>
                <a:cubicBezTo>
                  <a:pt x="140942" y="76155"/>
                  <a:pt x="211850" y="140713"/>
                  <a:pt x="224021" y="150238"/>
                </a:cubicBezTo>
                <a:cubicBezTo>
                  <a:pt x="236192" y="159763"/>
                  <a:pt x="221375" y="137538"/>
                  <a:pt x="198621" y="124838"/>
                </a:cubicBezTo>
                <a:cubicBezTo>
                  <a:pt x="175867" y="112138"/>
                  <a:pt x="110779" y="86738"/>
                  <a:pt x="87496" y="74038"/>
                </a:cubicBezTo>
                <a:cubicBezTo>
                  <a:pt x="64213" y="61338"/>
                  <a:pt x="74267" y="57634"/>
                  <a:pt x="58921" y="48638"/>
                </a:cubicBezTo>
                <a:cubicBezTo>
                  <a:pt x="43575" y="39642"/>
                  <a:pt x="-10400" y="-7454"/>
                  <a:pt x="1771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5BA10E59-D658-E935-0E9A-BAFD4F41B5D1}"/>
              </a:ext>
            </a:extLst>
          </p:cNvPr>
          <p:cNvSpPr/>
          <p:nvPr/>
        </p:nvSpPr>
        <p:spPr>
          <a:xfrm>
            <a:off x="4447291" y="5235514"/>
            <a:ext cx="683794" cy="330525"/>
          </a:xfrm>
          <a:custGeom>
            <a:avLst/>
            <a:gdLst>
              <a:gd name="connsiteX0" fmla="*/ 884 w 683794"/>
              <a:gd name="connsiteY0" fmla="*/ 330261 h 330525"/>
              <a:gd name="connsiteX1" fmla="*/ 200909 w 683794"/>
              <a:gd name="connsiteY1" fmla="*/ 215961 h 330525"/>
              <a:gd name="connsiteX2" fmla="*/ 353309 w 683794"/>
              <a:gd name="connsiteY2" fmla="*/ 171511 h 330525"/>
              <a:gd name="connsiteX3" fmla="*/ 334259 w 683794"/>
              <a:gd name="connsiteY3" fmla="*/ 190561 h 330525"/>
              <a:gd name="connsiteX4" fmla="*/ 512059 w 683794"/>
              <a:gd name="connsiteY4" fmla="*/ 120711 h 330525"/>
              <a:gd name="connsiteX5" fmla="*/ 480309 w 683794"/>
              <a:gd name="connsiteY5" fmla="*/ 139761 h 330525"/>
              <a:gd name="connsiteX6" fmla="*/ 508884 w 683794"/>
              <a:gd name="connsiteY6" fmla="*/ 92136 h 330525"/>
              <a:gd name="connsiteX7" fmla="*/ 683509 w 683794"/>
              <a:gd name="connsiteY7" fmla="*/ 61 h 330525"/>
              <a:gd name="connsiteX8" fmla="*/ 546984 w 683794"/>
              <a:gd name="connsiteY8" fmla="*/ 79436 h 330525"/>
              <a:gd name="connsiteX9" fmla="*/ 432684 w 683794"/>
              <a:gd name="connsiteY9" fmla="*/ 168336 h 330525"/>
              <a:gd name="connsiteX10" fmla="*/ 461259 w 683794"/>
              <a:gd name="connsiteY10" fmla="*/ 136586 h 330525"/>
              <a:gd name="connsiteX11" fmla="*/ 280284 w 683794"/>
              <a:gd name="connsiteY11" fmla="*/ 215961 h 330525"/>
              <a:gd name="connsiteX12" fmla="*/ 261234 w 683794"/>
              <a:gd name="connsiteY12" fmla="*/ 247711 h 330525"/>
              <a:gd name="connsiteX13" fmla="*/ 302509 w 683794"/>
              <a:gd name="connsiteY13" fmla="*/ 181036 h 330525"/>
              <a:gd name="connsiteX14" fmla="*/ 178684 w 683794"/>
              <a:gd name="connsiteY14" fmla="*/ 244536 h 330525"/>
              <a:gd name="connsiteX15" fmla="*/ 213609 w 683794"/>
              <a:gd name="connsiteY15" fmla="*/ 266761 h 330525"/>
              <a:gd name="connsiteX16" fmla="*/ 172334 w 683794"/>
              <a:gd name="connsiteY16" fmla="*/ 241361 h 330525"/>
              <a:gd name="connsiteX17" fmla="*/ 73909 w 683794"/>
              <a:gd name="connsiteY17" fmla="*/ 266761 h 330525"/>
              <a:gd name="connsiteX18" fmla="*/ 124709 w 683794"/>
              <a:gd name="connsiteY18" fmla="*/ 247711 h 330525"/>
              <a:gd name="connsiteX19" fmla="*/ 884 w 683794"/>
              <a:gd name="connsiteY19" fmla="*/ 330261 h 33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3794" h="330525">
                <a:moveTo>
                  <a:pt x="884" y="330261"/>
                </a:moveTo>
                <a:cubicBezTo>
                  <a:pt x="13584" y="324969"/>
                  <a:pt x="142172" y="242419"/>
                  <a:pt x="200909" y="215961"/>
                </a:cubicBezTo>
                <a:cubicBezTo>
                  <a:pt x="259646" y="189503"/>
                  <a:pt x="353309" y="171511"/>
                  <a:pt x="353309" y="171511"/>
                </a:cubicBezTo>
                <a:cubicBezTo>
                  <a:pt x="375534" y="167278"/>
                  <a:pt x="307801" y="199028"/>
                  <a:pt x="334259" y="190561"/>
                </a:cubicBezTo>
                <a:cubicBezTo>
                  <a:pt x="360717" y="182094"/>
                  <a:pt x="487717" y="129178"/>
                  <a:pt x="512059" y="120711"/>
                </a:cubicBezTo>
                <a:cubicBezTo>
                  <a:pt x="536401" y="112244"/>
                  <a:pt x="480838" y="144523"/>
                  <a:pt x="480309" y="139761"/>
                </a:cubicBezTo>
                <a:cubicBezTo>
                  <a:pt x="479780" y="134998"/>
                  <a:pt x="475017" y="115419"/>
                  <a:pt x="508884" y="92136"/>
                </a:cubicBezTo>
                <a:cubicBezTo>
                  <a:pt x="542751" y="68853"/>
                  <a:pt x="677159" y="2178"/>
                  <a:pt x="683509" y="61"/>
                </a:cubicBezTo>
                <a:cubicBezTo>
                  <a:pt x="689859" y="-2056"/>
                  <a:pt x="588788" y="51390"/>
                  <a:pt x="546984" y="79436"/>
                </a:cubicBezTo>
                <a:cubicBezTo>
                  <a:pt x="505180" y="107482"/>
                  <a:pt x="446971" y="158811"/>
                  <a:pt x="432684" y="168336"/>
                </a:cubicBezTo>
                <a:cubicBezTo>
                  <a:pt x="418397" y="177861"/>
                  <a:pt x="486659" y="128649"/>
                  <a:pt x="461259" y="136586"/>
                </a:cubicBezTo>
                <a:cubicBezTo>
                  <a:pt x="435859" y="144523"/>
                  <a:pt x="313622" y="197440"/>
                  <a:pt x="280284" y="215961"/>
                </a:cubicBezTo>
                <a:cubicBezTo>
                  <a:pt x="246947" y="234482"/>
                  <a:pt x="257530" y="253532"/>
                  <a:pt x="261234" y="247711"/>
                </a:cubicBezTo>
                <a:cubicBezTo>
                  <a:pt x="264938" y="241890"/>
                  <a:pt x="316267" y="181565"/>
                  <a:pt x="302509" y="181036"/>
                </a:cubicBezTo>
                <a:cubicBezTo>
                  <a:pt x="288751" y="180507"/>
                  <a:pt x="193501" y="230249"/>
                  <a:pt x="178684" y="244536"/>
                </a:cubicBezTo>
                <a:cubicBezTo>
                  <a:pt x="163867" y="258823"/>
                  <a:pt x="214667" y="267290"/>
                  <a:pt x="213609" y="266761"/>
                </a:cubicBezTo>
                <a:cubicBezTo>
                  <a:pt x="212551" y="266232"/>
                  <a:pt x="195617" y="241361"/>
                  <a:pt x="172334" y="241361"/>
                </a:cubicBezTo>
                <a:cubicBezTo>
                  <a:pt x="149051" y="241361"/>
                  <a:pt x="81846" y="265703"/>
                  <a:pt x="73909" y="266761"/>
                </a:cubicBezTo>
                <a:cubicBezTo>
                  <a:pt x="65972" y="267819"/>
                  <a:pt x="133176" y="235540"/>
                  <a:pt x="124709" y="247711"/>
                </a:cubicBezTo>
                <a:cubicBezTo>
                  <a:pt x="116242" y="259882"/>
                  <a:pt x="-11816" y="335553"/>
                  <a:pt x="884" y="330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BB20EAF-29C4-EFEB-8991-FAEBB2108A5F}"/>
              </a:ext>
            </a:extLst>
          </p:cNvPr>
          <p:cNvSpPr/>
          <p:nvPr/>
        </p:nvSpPr>
        <p:spPr>
          <a:xfrm>
            <a:off x="4089318" y="5400662"/>
            <a:ext cx="380889" cy="177585"/>
          </a:xfrm>
          <a:custGeom>
            <a:avLst/>
            <a:gdLst>
              <a:gd name="connsiteX0" fmla="*/ 82 w 380889"/>
              <a:gd name="connsiteY0" fmla="*/ 13 h 177585"/>
              <a:gd name="connsiteX1" fmla="*/ 98507 w 380889"/>
              <a:gd name="connsiteY1" fmla="*/ 82563 h 177585"/>
              <a:gd name="connsiteX2" fmla="*/ 235032 w 380889"/>
              <a:gd name="connsiteY2" fmla="*/ 127013 h 177585"/>
              <a:gd name="connsiteX3" fmla="*/ 212807 w 380889"/>
              <a:gd name="connsiteY3" fmla="*/ 73038 h 177585"/>
              <a:gd name="connsiteX4" fmla="*/ 374732 w 380889"/>
              <a:gd name="connsiteY4" fmla="*/ 174638 h 177585"/>
              <a:gd name="connsiteX5" fmla="*/ 336632 w 380889"/>
              <a:gd name="connsiteY5" fmla="*/ 142888 h 177585"/>
              <a:gd name="connsiteX6" fmla="*/ 238207 w 380889"/>
              <a:gd name="connsiteY6" fmla="*/ 66688 h 177585"/>
              <a:gd name="connsiteX7" fmla="*/ 168357 w 380889"/>
              <a:gd name="connsiteY7" fmla="*/ 22238 h 177585"/>
              <a:gd name="connsiteX8" fmla="*/ 235032 w 380889"/>
              <a:gd name="connsiteY8" fmla="*/ 82563 h 177585"/>
              <a:gd name="connsiteX9" fmla="*/ 190582 w 380889"/>
              <a:gd name="connsiteY9" fmla="*/ 104788 h 177585"/>
              <a:gd name="connsiteX10" fmla="*/ 73107 w 380889"/>
              <a:gd name="connsiteY10" fmla="*/ 69863 h 177585"/>
              <a:gd name="connsiteX11" fmla="*/ 114382 w 380889"/>
              <a:gd name="connsiteY11" fmla="*/ 88913 h 177585"/>
              <a:gd name="connsiteX12" fmla="*/ 82 w 380889"/>
              <a:gd name="connsiteY12" fmla="*/ 13 h 1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889" h="177585">
                <a:moveTo>
                  <a:pt x="82" y="13"/>
                </a:moveTo>
                <a:cubicBezTo>
                  <a:pt x="-2564" y="-1045"/>
                  <a:pt x="59349" y="61396"/>
                  <a:pt x="98507" y="82563"/>
                </a:cubicBezTo>
                <a:cubicBezTo>
                  <a:pt x="137665" y="103730"/>
                  <a:pt x="215982" y="128600"/>
                  <a:pt x="235032" y="127013"/>
                </a:cubicBezTo>
                <a:cubicBezTo>
                  <a:pt x="254082" y="125426"/>
                  <a:pt x="189524" y="65101"/>
                  <a:pt x="212807" y="73038"/>
                </a:cubicBezTo>
                <a:cubicBezTo>
                  <a:pt x="236090" y="80976"/>
                  <a:pt x="354095" y="162996"/>
                  <a:pt x="374732" y="174638"/>
                </a:cubicBezTo>
                <a:cubicBezTo>
                  <a:pt x="395369" y="186280"/>
                  <a:pt x="359386" y="160880"/>
                  <a:pt x="336632" y="142888"/>
                </a:cubicBezTo>
                <a:cubicBezTo>
                  <a:pt x="313878" y="124896"/>
                  <a:pt x="266253" y="86796"/>
                  <a:pt x="238207" y="66688"/>
                </a:cubicBezTo>
                <a:cubicBezTo>
                  <a:pt x="210161" y="46580"/>
                  <a:pt x="168886" y="19592"/>
                  <a:pt x="168357" y="22238"/>
                </a:cubicBezTo>
                <a:cubicBezTo>
                  <a:pt x="167828" y="24884"/>
                  <a:pt x="231328" y="68805"/>
                  <a:pt x="235032" y="82563"/>
                </a:cubicBezTo>
                <a:cubicBezTo>
                  <a:pt x="238736" y="96321"/>
                  <a:pt x="217570" y="106905"/>
                  <a:pt x="190582" y="104788"/>
                </a:cubicBezTo>
                <a:cubicBezTo>
                  <a:pt x="163595" y="102671"/>
                  <a:pt x="85807" y="72509"/>
                  <a:pt x="73107" y="69863"/>
                </a:cubicBezTo>
                <a:cubicBezTo>
                  <a:pt x="60407" y="67217"/>
                  <a:pt x="121261" y="99496"/>
                  <a:pt x="114382" y="88913"/>
                </a:cubicBezTo>
                <a:cubicBezTo>
                  <a:pt x="107503" y="78330"/>
                  <a:pt x="2728" y="1071"/>
                  <a:pt x="8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E5230121-DB7E-4AAC-DD3B-4AFC72978B5C}"/>
              </a:ext>
            </a:extLst>
          </p:cNvPr>
          <p:cNvSpPr/>
          <p:nvPr/>
        </p:nvSpPr>
        <p:spPr>
          <a:xfrm>
            <a:off x="5035547" y="5159338"/>
            <a:ext cx="185026" cy="101855"/>
          </a:xfrm>
          <a:custGeom>
            <a:avLst/>
            <a:gdLst>
              <a:gd name="connsiteX0" fmla="*/ 3 w 185026"/>
              <a:gd name="connsiteY0" fmla="*/ 34962 h 101855"/>
              <a:gd name="connsiteX1" fmla="*/ 82553 w 185026"/>
              <a:gd name="connsiteY1" fmla="*/ 31787 h 101855"/>
              <a:gd name="connsiteX2" fmla="*/ 120653 w 185026"/>
              <a:gd name="connsiteY2" fmla="*/ 3212 h 101855"/>
              <a:gd name="connsiteX3" fmla="*/ 98428 w 185026"/>
              <a:gd name="connsiteY3" fmla="*/ 28612 h 101855"/>
              <a:gd name="connsiteX4" fmla="*/ 165103 w 185026"/>
              <a:gd name="connsiteY4" fmla="*/ 44487 h 101855"/>
              <a:gd name="connsiteX5" fmla="*/ 184153 w 185026"/>
              <a:gd name="connsiteY5" fmla="*/ 101637 h 101855"/>
              <a:gd name="connsiteX6" fmla="*/ 177803 w 185026"/>
              <a:gd name="connsiteY6" fmla="*/ 63537 h 101855"/>
              <a:gd name="connsiteX7" fmla="*/ 142878 w 185026"/>
              <a:gd name="connsiteY7" fmla="*/ 47662 h 101855"/>
              <a:gd name="connsiteX8" fmla="*/ 79378 w 185026"/>
              <a:gd name="connsiteY8" fmla="*/ 31787 h 101855"/>
              <a:gd name="connsiteX9" fmla="*/ 120653 w 185026"/>
              <a:gd name="connsiteY9" fmla="*/ 37 h 101855"/>
              <a:gd name="connsiteX10" fmla="*/ 85728 w 185026"/>
              <a:gd name="connsiteY10" fmla="*/ 25437 h 101855"/>
              <a:gd name="connsiteX11" fmla="*/ 3 w 185026"/>
              <a:gd name="connsiteY11" fmla="*/ 34962 h 1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26" h="101855">
                <a:moveTo>
                  <a:pt x="3" y="34962"/>
                </a:moveTo>
                <a:cubicBezTo>
                  <a:pt x="-526" y="36020"/>
                  <a:pt x="62445" y="37079"/>
                  <a:pt x="82553" y="31787"/>
                </a:cubicBezTo>
                <a:cubicBezTo>
                  <a:pt x="102661" y="26495"/>
                  <a:pt x="118007" y="3741"/>
                  <a:pt x="120653" y="3212"/>
                </a:cubicBezTo>
                <a:cubicBezTo>
                  <a:pt x="123299" y="2683"/>
                  <a:pt x="91020" y="21733"/>
                  <a:pt x="98428" y="28612"/>
                </a:cubicBezTo>
                <a:cubicBezTo>
                  <a:pt x="105836" y="35491"/>
                  <a:pt x="150816" y="32316"/>
                  <a:pt x="165103" y="44487"/>
                </a:cubicBezTo>
                <a:cubicBezTo>
                  <a:pt x="179390" y="56658"/>
                  <a:pt x="182036" y="98462"/>
                  <a:pt x="184153" y="101637"/>
                </a:cubicBezTo>
                <a:cubicBezTo>
                  <a:pt x="186270" y="104812"/>
                  <a:pt x="184682" y="72533"/>
                  <a:pt x="177803" y="63537"/>
                </a:cubicBezTo>
                <a:cubicBezTo>
                  <a:pt x="170924" y="54541"/>
                  <a:pt x="159282" y="52954"/>
                  <a:pt x="142878" y="47662"/>
                </a:cubicBezTo>
                <a:cubicBezTo>
                  <a:pt x="126474" y="42370"/>
                  <a:pt x="83082" y="39724"/>
                  <a:pt x="79378" y="31787"/>
                </a:cubicBezTo>
                <a:cubicBezTo>
                  <a:pt x="75674" y="23850"/>
                  <a:pt x="119595" y="1095"/>
                  <a:pt x="120653" y="37"/>
                </a:cubicBezTo>
                <a:cubicBezTo>
                  <a:pt x="121711" y="-1021"/>
                  <a:pt x="103720" y="20674"/>
                  <a:pt x="85728" y="25437"/>
                </a:cubicBezTo>
                <a:cubicBezTo>
                  <a:pt x="67736" y="30199"/>
                  <a:pt x="532" y="33904"/>
                  <a:pt x="3" y="3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C2F154C-C5BC-3FC7-5B55-9EB328157AC4}"/>
              </a:ext>
            </a:extLst>
          </p:cNvPr>
          <p:cNvSpPr/>
          <p:nvPr/>
        </p:nvSpPr>
        <p:spPr>
          <a:xfrm>
            <a:off x="3918061" y="5319683"/>
            <a:ext cx="142896" cy="33406"/>
          </a:xfrm>
          <a:custGeom>
            <a:avLst/>
            <a:gdLst>
              <a:gd name="connsiteX0" fmla="*/ 142764 w 142896"/>
              <a:gd name="connsiteY0" fmla="*/ 33367 h 33406"/>
              <a:gd name="connsiteX1" fmla="*/ 6239 w 142896"/>
              <a:gd name="connsiteY1" fmla="*/ 1617 h 33406"/>
              <a:gd name="connsiteX2" fmla="*/ 31639 w 142896"/>
              <a:gd name="connsiteY2" fmla="*/ 7967 h 33406"/>
              <a:gd name="connsiteX3" fmla="*/ 142764 w 142896"/>
              <a:gd name="connsiteY3" fmla="*/ 33367 h 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96" h="33406">
                <a:moveTo>
                  <a:pt x="142764" y="33367"/>
                </a:moveTo>
                <a:cubicBezTo>
                  <a:pt x="138531" y="32309"/>
                  <a:pt x="24760" y="5850"/>
                  <a:pt x="6239" y="1617"/>
                </a:cubicBezTo>
                <a:cubicBezTo>
                  <a:pt x="-12282" y="-2616"/>
                  <a:pt x="14706" y="2146"/>
                  <a:pt x="31639" y="7967"/>
                </a:cubicBezTo>
                <a:cubicBezTo>
                  <a:pt x="48572" y="13788"/>
                  <a:pt x="146997" y="34425"/>
                  <a:pt x="142764" y="3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F235777-0D4E-2F7E-C2DE-AF10D47984E2}"/>
              </a:ext>
            </a:extLst>
          </p:cNvPr>
          <p:cNvSpPr/>
          <p:nvPr/>
        </p:nvSpPr>
        <p:spPr>
          <a:xfrm>
            <a:off x="6520956" y="2889119"/>
            <a:ext cx="118250" cy="379258"/>
          </a:xfrm>
          <a:custGeom>
            <a:avLst/>
            <a:gdLst>
              <a:gd name="connsiteX0" fmla="*/ 117969 w 118250"/>
              <a:gd name="connsiteY0" fmla="*/ 131 h 379258"/>
              <a:gd name="connsiteX1" fmla="*/ 35419 w 118250"/>
              <a:gd name="connsiteY1" fmla="*/ 82681 h 379258"/>
              <a:gd name="connsiteX2" fmla="*/ 16369 w 118250"/>
              <a:gd name="connsiteY2" fmla="*/ 368431 h 379258"/>
              <a:gd name="connsiteX3" fmla="*/ 25894 w 118250"/>
              <a:gd name="connsiteY3" fmla="*/ 304931 h 379258"/>
              <a:gd name="connsiteX4" fmla="*/ 6844 w 118250"/>
              <a:gd name="connsiteY4" fmla="*/ 168406 h 379258"/>
              <a:gd name="connsiteX5" fmla="*/ 6844 w 118250"/>
              <a:gd name="connsiteY5" fmla="*/ 203331 h 379258"/>
              <a:gd name="connsiteX6" fmla="*/ 29069 w 118250"/>
              <a:gd name="connsiteY6" fmla="*/ 95381 h 379258"/>
              <a:gd name="connsiteX7" fmla="*/ 3669 w 118250"/>
              <a:gd name="connsiteY7" fmla="*/ 95381 h 379258"/>
              <a:gd name="connsiteX8" fmla="*/ 117969 w 118250"/>
              <a:gd name="connsiteY8" fmla="*/ 131 h 3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50" h="379258">
                <a:moveTo>
                  <a:pt x="117969" y="131"/>
                </a:moveTo>
                <a:cubicBezTo>
                  <a:pt x="123261" y="-1986"/>
                  <a:pt x="52352" y="21298"/>
                  <a:pt x="35419" y="82681"/>
                </a:cubicBezTo>
                <a:cubicBezTo>
                  <a:pt x="18486" y="144064"/>
                  <a:pt x="17956" y="331389"/>
                  <a:pt x="16369" y="368431"/>
                </a:cubicBezTo>
                <a:cubicBezTo>
                  <a:pt x="14781" y="405473"/>
                  <a:pt x="27481" y="338268"/>
                  <a:pt x="25894" y="304931"/>
                </a:cubicBezTo>
                <a:cubicBezTo>
                  <a:pt x="24307" y="271594"/>
                  <a:pt x="10019" y="185339"/>
                  <a:pt x="6844" y="168406"/>
                </a:cubicBezTo>
                <a:cubicBezTo>
                  <a:pt x="3669" y="151473"/>
                  <a:pt x="3140" y="215502"/>
                  <a:pt x="6844" y="203331"/>
                </a:cubicBezTo>
                <a:cubicBezTo>
                  <a:pt x="10548" y="191160"/>
                  <a:pt x="29598" y="113373"/>
                  <a:pt x="29069" y="95381"/>
                </a:cubicBezTo>
                <a:cubicBezTo>
                  <a:pt x="28540" y="77389"/>
                  <a:pt x="-12206" y="114960"/>
                  <a:pt x="3669" y="95381"/>
                </a:cubicBezTo>
                <a:cubicBezTo>
                  <a:pt x="19544" y="75802"/>
                  <a:pt x="112677" y="2248"/>
                  <a:pt x="11796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E2172A6-F7C8-01CB-27EF-606561665DBE}"/>
              </a:ext>
            </a:extLst>
          </p:cNvPr>
          <p:cNvSpPr/>
          <p:nvPr/>
        </p:nvSpPr>
        <p:spPr>
          <a:xfrm>
            <a:off x="6635511" y="2891101"/>
            <a:ext cx="152848" cy="675024"/>
          </a:xfrm>
          <a:custGeom>
            <a:avLst/>
            <a:gdLst>
              <a:gd name="connsiteX0" fmla="*/ 239 w 152848"/>
              <a:gd name="connsiteY0" fmla="*/ 1324 h 675024"/>
              <a:gd name="connsiteX1" fmla="*/ 85964 w 152848"/>
              <a:gd name="connsiteY1" fmla="*/ 52124 h 675024"/>
              <a:gd name="connsiteX2" fmla="*/ 136764 w 152848"/>
              <a:gd name="connsiteY2" fmla="*/ 179124 h 675024"/>
              <a:gd name="connsiteX3" fmla="*/ 127239 w 152848"/>
              <a:gd name="connsiteY3" fmla="*/ 287074 h 675024"/>
              <a:gd name="connsiteX4" fmla="*/ 79614 w 152848"/>
              <a:gd name="connsiteY4" fmla="*/ 515674 h 675024"/>
              <a:gd name="connsiteX5" fmla="*/ 89139 w 152848"/>
              <a:gd name="connsiteY5" fmla="*/ 671249 h 675024"/>
              <a:gd name="connsiteX6" fmla="*/ 76439 w 152848"/>
              <a:gd name="connsiteY6" fmla="*/ 620449 h 675024"/>
              <a:gd name="connsiteX7" fmla="*/ 85964 w 152848"/>
              <a:gd name="connsiteY7" fmla="*/ 547424 h 675024"/>
              <a:gd name="connsiteX8" fmla="*/ 130414 w 152848"/>
              <a:gd name="connsiteY8" fmla="*/ 341049 h 675024"/>
              <a:gd name="connsiteX9" fmla="*/ 92314 w 152848"/>
              <a:gd name="connsiteY9" fmla="*/ 496624 h 675024"/>
              <a:gd name="connsiteX10" fmla="*/ 101839 w 152848"/>
              <a:gd name="connsiteY10" fmla="*/ 385499 h 675024"/>
              <a:gd name="connsiteX11" fmla="*/ 146289 w 152848"/>
              <a:gd name="connsiteY11" fmla="*/ 261674 h 675024"/>
              <a:gd name="connsiteX12" fmla="*/ 143114 w 152848"/>
              <a:gd name="connsiteY12" fmla="*/ 137849 h 675024"/>
              <a:gd name="connsiteX13" fmla="*/ 57389 w 152848"/>
              <a:gd name="connsiteY13" fmla="*/ 23549 h 675024"/>
              <a:gd name="connsiteX14" fmla="*/ 114539 w 152848"/>
              <a:gd name="connsiteY14" fmla="*/ 99749 h 675024"/>
              <a:gd name="connsiteX15" fmla="*/ 239 w 152848"/>
              <a:gd name="connsiteY15" fmla="*/ 1324 h 6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848" h="675024">
                <a:moveTo>
                  <a:pt x="239" y="1324"/>
                </a:moveTo>
                <a:cubicBezTo>
                  <a:pt x="-4524" y="-6614"/>
                  <a:pt x="63210" y="22491"/>
                  <a:pt x="85964" y="52124"/>
                </a:cubicBezTo>
                <a:cubicBezTo>
                  <a:pt x="108718" y="81757"/>
                  <a:pt x="129885" y="139966"/>
                  <a:pt x="136764" y="179124"/>
                </a:cubicBezTo>
                <a:cubicBezTo>
                  <a:pt x="143643" y="218282"/>
                  <a:pt x="136764" y="230982"/>
                  <a:pt x="127239" y="287074"/>
                </a:cubicBezTo>
                <a:cubicBezTo>
                  <a:pt x="117714" y="343166"/>
                  <a:pt x="85964" y="451645"/>
                  <a:pt x="79614" y="515674"/>
                </a:cubicBezTo>
                <a:cubicBezTo>
                  <a:pt x="73264" y="579703"/>
                  <a:pt x="89668" y="653787"/>
                  <a:pt x="89139" y="671249"/>
                </a:cubicBezTo>
                <a:cubicBezTo>
                  <a:pt x="88610" y="688711"/>
                  <a:pt x="76968" y="641086"/>
                  <a:pt x="76439" y="620449"/>
                </a:cubicBezTo>
                <a:cubicBezTo>
                  <a:pt x="75910" y="599812"/>
                  <a:pt x="76968" y="593991"/>
                  <a:pt x="85964" y="547424"/>
                </a:cubicBezTo>
                <a:cubicBezTo>
                  <a:pt x="94960" y="500857"/>
                  <a:pt x="129356" y="349516"/>
                  <a:pt x="130414" y="341049"/>
                </a:cubicBezTo>
                <a:cubicBezTo>
                  <a:pt x="131472" y="332582"/>
                  <a:pt x="97077" y="489216"/>
                  <a:pt x="92314" y="496624"/>
                </a:cubicBezTo>
                <a:cubicBezTo>
                  <a:pt x="87552" y="504032"/>
                  <a:pt x="92843" y="424657"/>
                  <a:pt x="101839" y="385499"/>
                </a:cubicBezTo>
                <a:cubicBezTo>
                  <a:pt x="110835" y="346341"/>
                  <a:pt x="139410" y="302949"/>
                  <a:pt x="146289" y="261674"/>
                </a:cubicBezTo>
                <a:cubicBezTo>
                  <a:pt x="153168" y="220399"/>
                  <a:pt x="157931" y="177536"/>
                  <a:pt x="143114" y="137849"/>
                </a:cubicBezTo>
                <a:cubicBezTo>
                  <a:pt x="128297" y="98162"/>
                  <a:pt x="57389" y="23549"/>
                  <a:pt x="57389" y="23549"/>
                </a:cubicBezTo>
                <a:cubicBezTo>
                  <a:pt x="52627" y="17199"/>
                  <a:pt x="123006" y="102395"/>
                  <a:pt x="114539" y="99749"/>
                </a:cubicBezTo>
                <a:cubicBezTo>
                  <a:pt x="106072" y="97103"/>
                  <a:pt x="5002" y="9262"/>
                  <a:pt x="239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5839A9F-31BA-C75C-A5AE-CF6A38A1B265}"/>
              </a:ext>
            </a:extLst>
          </p:cNvPr>
          <p:cNvSpPr/>
          <p:nvPr/>
        </p:nvSpPr>
        <p:spPr>
          <a:xfrm>
            <a:off x="6522056" y="2987174"/>
            <a:ext cx="152324" cy="791224"/>
          </a:xfrm>
          <a:custGeom>
            <a:avLst/>
            <a:gdLst>
              <a:gd name="connsiteX0" fmla="*/ 100994 w 152324"/>
              <a:gd name="connsiteY0" fmla="*/ 501 h 791224"/>
              <a:gd name="connsiteX1" fmla="*/ 27969 w 152324"/>
              <a:gd name="connsiteY1" fmla="*/ 295776 h 791224"/>
              <a:gd name="connsiteX2" fmla="*/ 85119 w 152324"/>
              <a:gd name="connsiteY2" fmla="*/ 394201 h 791224"/>
              <a:gd name="connsiteX3" fmla="*/ 151794 w 152324"/>
              <a:gd name="connsiteY3" fmla="*/ 556126 h 791224"/>
              <a:gd name="connsiteX4" fmla="*/ 47019 w 152324"/>
              <a:gd name="connsiteY4" fmla="*/ 781551 h 791224"/>
              <a:gd name="connsiteX5" fmla="*/ 72419 w 152324"/>
              <a:gd name="connsiteY5" fmla="*/ 743451 h 791224"/>
              <a:gd name="connsiteX6" fmla="*/ 104169 w 152324"/>
              <a:gd name="connsiteY6" fmla="*/ 683126 h 791224"/>
              <a:gd name="connsiteX7" fmla="*/ 104169 w 152324"/>
              <a:gd name="connsiteY7" fmla="*/ 613276 h 791224"/>
              <a:gd name="connsiteX8" fmla="*/ 104169 w 152324"/>
              <a:gd name="connsiteY8" fmla="*/ 454526 h 791224"/>
              <a:gd name="connsiteX9" fmla="*/ 107344 w 152324"/>
              <a:gd name="connsiteY9" fmla="*/ 654551 h 791224"/>
              <a:gd name="connsiteX10" fmla="*/ 139094 w 152324"/>
              <a:gd name="connsiteY10" fmla="*/ 578351 h 791224"/>
              <a:gd name="connsiteX11" fmla="*/ 113694 w 152324"/>
              <a:gd name="connsiteY11" fmla="*/ 445001 h 791224"/>
              <a:gd name="connsiteX12" fmla="*/ 72419 w 152324"/>
              <a:gd name="connsiteY12" fmla="*/ 356101 h 791224"/>
              <a:gd name="connsiteX13" fmla="*/ 5744 w 152324"/>
              <a:gd name="connsiteY13" fmla="*/ 302126 h 791224"/>
              <a:gd name="connsiteX14" fmla="*/ 8919 w 152324"/>
              <a:gd name="connsiteY14" fmla="*/ 324351 h 791224"/>
              <a:gd name="connsiteX15" fmla="*/ 53369 w 152324"/>
              <a:gd name="connsiteY15" fmla="*/ 152901 h 791224"/>
              <a:gd name="connsiteX16" fmla="*/ 18444 w 152324"/>
              <a:gd name="connsiteY16" fmla="*/ 222751 h 791224"/>
              <a:gd name="connsiteX17" fmla="*/ 100994 w 152324"/>
              <a:gd name="connsiteY17" fmla="*/ 501 h 7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2324" h="791224">
                <a:moveTo>
                  <a:pt x="100994" y="501"/>
                </a:moveTo>
                <a:cubicBezTo>
                  <a:pt x="102581" y="12672"/>
                  <a:pt x="30615" y="230159"/>
                  <a:pt x="27969" y="295776"/>
                </a:cubicBezTo>
                <a:cubicBezTo>
                  <a:pt x="25323" y="361393"/>
                  <a:pt x="64481" y="350809"/>
                  <a:pt x="85119" y="394201"/>
                </a:cubicBezTo>
                <a:cubicBezTo>
                  <a:pt x="105757" y="437593"/>
                  <a:pt x="158144" y="491568"/>
                  <a:pt x="151794" y="556126"/>
                </a:cubicBezTo>
                <a:cubicBezTo>
                  <a:pt x="145444" y="620684"/>
                  <a:pt x="60248" y="750330"/>
                  <a:pt x="47019" y="781551"/>
                </a:cubicBezTo>
                <a:cubicBezTo>
                  <a:pt x="33790" y="812772"/>
                  <a:pt x="62894" y="759855"/>
                  <a:pt x="72419" y="743451"/>
                </a:cubicBezTo>
                <a:cubicBezTo>
                  <a:pt x="81944" y="727047"/>
                  <a:pt x="98877" y="704822"/>
                  <a:pt x="104169" y="683126"/>
                </a:cubicBezTo>
                <a:cubicBezTo>
                  <a:pt x="109461" y="661430"/>
                  <a:pt x="104169" y="613276"/>
                  <a:pt x="104169" y="613276"/>
                </a:cubicBezTo>
                <a:cubicBezTo>
                  <a:pt x="104169" y="575176"/>
                  <a:pt x="103640" y="447647"/>
                  <a:pt x="104169" y="454526"/>
                </a:cubicBezTo>
                <a:cubicBezTo>
                  <a:pt x="104698" y="461405"/>
                  <a:pt x="101523" y="633914"/>
                  <a:pt x="107344" y="654551"/>
                </a:cubicBezTo>
                <a:cubicBezTo>
                  <a:pt x="113165" y="675188"/>
                  <a:pt x="138036" y="613276"/>
                  <a:pt x="139094" y="578351"/>
                </a:cubicBezTo>
                <a:cubicBezTo>
                  <a:pt x="140152" y="543426"/>
                  <a:pt x="124806" y="482043"/>
                  <a:pt x="113694" y="445001"/>
                </a:cubicBezTo>
                <a:cubicBezTo>
                  <a:pt x="102582" y="407959"/>
                  <a:pt x="90411" y="379914"/>
                  <a:pt x="72419" y="356101"/>
                </a:cubicBezTo>
                <a:cubicBezTo>
                  <a:pt x="54427" y="332289"/>
                  <a:pt x="16327" y="307418"/>
                  <a:pt x="5744" y="302126"/>
                </a:cubicBezTo>
                <a:cubicBezTo>
                  <a:pt x="-4839" y="296834"/>
                  <a:pt x="982" y="349222"/>
                  <a:pt x="8919" y="324351"/>
                </a:cubicBezTo>
                <a:cubicBezTo>
                  <a:pt x="16856" y="299480"/>
                  <a:pt x="51781" y="169834"/>
                  <a:pt x="53369" y="152901"/>
                </a:cubicBezTo>
                <a:cubicBezTo>
                  <a:pt x="54956" y="135968"/>
                  <a:pt x="14211" y="243918"/>
                  <a:pt x="18444" y="222751"/>
                </a:cubicBezTo>
                <a:cubicBezTo>
                  <a:pt x="22677" y="201584"/>
                  <a:pt x="99407" y="-11670"/>
                  <a:pt x="100994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6351FD58-93B4-C687-47F0-DE25F4414887}"/>
              </a:ext>
            </a:extLst>
          </p:cNvPr>
          <p:cNvSpPr/>
          <p:nvPr/>
        </p:nvSpPr>
        <p:spPr>
          <a:xfrm>
            <a:off x="6597598" y="2952597"/>
            <a:ext cx="155638" cy="362127"/>
          </a:xfrm>
          <a:custGeom>
            <a:avLst/>
            <a:gdLst>
              <a:gd name="connsiteX0" fmla="*/ 52 w 155638"/>
              <a:gd name="connsiteY0" fmla="*/ 47778 h 362127"/>
              <a:gd name="connsiteX1" fmla="*/ 82602 w 155638"/>
              <a:gd name="connsiteY1" fmla="*/ 153 h 362127"/>
              <a:gd name="connsiteX2" fmla="*/ 92127 w 155638"/>
              <a:gd name="connsiteY2" fmla="*/ 66828 h 362127"/>
              <a:gd name="connsiteX3" fmla="*/ 146102 w 155638"/>
              <a:gd name="connsiteY3" fmla="*/ 149378 h 362127"/>
              <a:gd name="connsiteX4" fmla="*/ 146102 w 155638"/>
              <a:gd name="connsiteY4" fmla="*/ 250978 h 362127"/>
              <a:gd name="connsiteX5" fmla="*/ 136577 w 155638"/>
              <a:gd name="connsiteY5" fmla="*/ 362103 h 362127"/>
              <a:gd name="connsiteX6" fmla="*/ 155627 w 155638"/>
              <a:gd name="connsiteY6" fmla="*/ 260503 h 362127"/>
              <a:gd name="connsiteX7" fmla="*/ 133402 w 155638"/>
              <a:gd name="connsiteY7" fmla="*/ 197003 h 362127"/>
              <a:gd name="connsiteX8" fmla="*/ 69902 w 155638"/>
              <a:gd name="connsiteY8" fmla="*/ 92228 h 362127"/>
              <a:gd name="connsiteX9" fmla="*/ 114352 w 155638"/>
              <a:gd name="connsiteY9" fmla="*/ 165253 h 362127"/>
              <a:gd name="connsiteX10" fmla="*/ 142927 w 155638"/>
              <a:gd name="connsiteY10" fmla="*/ 155728 h 362127"/>
              <a:gd name="connsiteX11" fmla="*/ 82602 w 155638"/>
              <a:gd name="connsiteY11" fmla="*/ 60478 h 362127"/>
              <a:gd name="connsiteX12" fmla="*/ 69902 w 155638"/>
              <a:gd name="connsiteY12" fmla="*/ 22378 h 362127"/>
              <a:gd name="connsiteX13" fmla="*/ 52 w 155638"/>
              <a:gd name="connsiteY13" fmla="*/ 47778 h 36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38" h="362127">
                <a:moveTo>
                  <a:pt x="52" y="47778"/>
                </a:moveTo>
                <a:cubicBezTo>
                  <a:pt x="2169" y="44074"/>
                  <a:pt x="67256" y="-3022"/>
                  <a:pt x="82602" y="153"/>
                </a:cubicBezTo>
                <a:cubicBezTo>
                  <a:pt x="97948" y="3328"/>
                  <a:pt x="81544" y="41957"/>
                  <a:pt x="92127" y="66828"/>
                </a:cubicBezTo>
                <a:cubicBezTo>
                  <a:pt x="102710" y="91699"/>
                  <a:pt x="137106" y="118686"/>
                  <a:pt x="146102" y="149378"/>
                </a:cubicBezTo>
                <a:cubicBezTo>
                  <a:pt x="155098" y="180070"/>
                  <a:pt x="147689" y="215524"/>
                  <a:pt x="146102" y="250978"/>
                </a:cubicBezTo>
                <a:cubicBezTo>
                  <a:pt x="144515" y="286432"/>
                  <a:pt x="134990" y="360516"/>
                  <a:pt x="136577" y="362103"/>
                </a:cubicBezTo>
                <a:cubicBezTo>
                  <a:pt x="138164" y="363690"/>
                  <a:pt x="156156" y="288020"/>
                  <a:pt x="155627" y="260503"/>
                </a:cubicBezTo>
                <a:cubicBezTo>
                  <a:pt x="155098" y="232986"/>
                  <a:pt x="147690" y="225049"/>
                  <a:pt x="133402" y="197003"/>
                </a:cubicBezTo>
                <a:cubicBezTo>
                  <a:pt x="119115" y="168957"/>
                  <a:pt x="73077" y="97520"/>
                  <a:pt x="69902" y="92228"/>
                </a:cubicBezTo>
                <a:cubicBezTo>
                  <a:pt x="66727" y="86936"/>
                  <a:pt x="102181" y="154670"/>
                  <a:pt x="114352" y="165253"/>
                </a:cubicBezTo>
                <a:cubicBezTo>
                  <a:pt x="126523" y="175836"/>
                  <a:pt x="148219" y="173190"/>
                  <a:pt x="142927" y="155728"/>
                </a:cubicBezTo>
                <a:cubicBezTo>
                  <a:pt x="137635" y="138266"/>
                  <a:pt x="94773" y="82703"/>
                  <a:pt x="82602" y="60478"/>
                </a:cubicBezTo>
                <a:cubicBezTo>
                  <a:pt x="70431" y="38253"/>
                  <a:pt x="79427" y="26611"/>
                  <a:pt x="69902" y="22378"/>
                </a:cubicBezTo>
                <a:cubicBezTo>
                  <a:pt x="60377" y="18145"/>
                  <a:pt x="-2065" y="51482"/>
                  <a:pt x="52" y="47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D7C8335-E146-C640-92CE-5E7EC153DE92}"/>
              </a:ext>
            </a:extLst>
          </p:cNvPr>
          <p:cNvSpPr/>
          <p:nvPr/>
        </p:nvSpPr>
        <p:spPr>
          <a:xfrm>
            <a:off x="6525799" y="2910395"/>
            <a:ext cx="100609" cy="326936"/>
          </a:xfrm>
          <a:custGeom>
            <a:avLst/>
            <a:gdLst>
              <a:gd name="connsiteX0" fmla="*/ 100426 w 100609"/>
              <a:gd name="connsiteY0" fmla="*/ 1080 h 326936"/>
              <a:gd name="connsiteX1" fmla="*/ 14701 w 100609"/>
              <a:gd name="connsiteY1" fmla="*/ 229680 h 326936"/>
              <a:gd name="connsiteX2" fmla="*/ 2001 w 100609"/>
              <a:gd name="connsiteY2" fmla="*/ 324930 h 326936"/>
              <a:gd name="connsiteX3" fmla="*/ 36926 w 100609"/>
              <a:gd name="connsiteY3" fmla="*/ 150305 h 326936"/>
              <a:gd name="connsiteX4" fmla="*/ 100426 w 100609"/>
              <a:gd name="connsiteY4" fmla="*/ 1080 h 3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9" h="326936">
                <a:moveTo>
                  <a:pt x="100426" y="1080"/>
                </a:moveTo>
                <a:cubicBezTo>
                  <a:pt x="96722" y="14309"/>
                  <a:pt x="31105" y="175705"/>
                  <a:pt x="14701" y="229680"/>
                </a:cubicBezTo>
                <a:cubicBezTo>
                  <a:pt x="-1703" y="283655"/>
                  <a:pt x="-1703" y="338159"/>
                  <a:pt x="2001" y="324930"/>
                </a:cubicBezTo>
                <a:cubicBezTo>
                  <a:pt x="5705" y="311701"/>
                  <a:pt x="23168" y="201105"/>
                  <a:pt x="36926" y="150305"/>
                </a:cubicBezTo>
                <a:cubicBezTo>
                  <a:pt x="50684" y="99505"/>
                  <a:pt x="104130" y="-12149"/>
                  <a:pt x="100426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8EEE0E6-F428-D1D9-4385-8BE0AD56EC23}"/>
              </a:ext>
            </a:extLst>
          </p:cNvPr>
          <p:cNvSpPr/>
          <p:nvPr/>
        </p:nvSpPr>
        <p:spPr>
          <a:xfrm>
            <a:off x="6597616" y="3055009"/>
            <a:ext cx="155609" cy="838154"/>
          </a:xfrm>
          <a:custGeom>
            <a:avLst/>
            <a:gdLst>
              <a:gd name="connsiteX0" fmla="*/ 47659 w 155609"/>
              <a:gd name="connsiteY0" fmla="*/ 8866 h 838154"/>
              <a:gd name="connsiteX1" fmla="*/ 95284 w 155609"/>
              <a:gd name="connsiteY1" fmla="*/ 494641 h 838154"/>
              <a:gd name="connsiteX2" fmla="*/ 101634 w 155609"/>
              <a:gd name="connsiteY2" fmla="*/ 624816 h 838154"/>
              <a:gd name="connsiteX3" fmla="*/ 73059 w 155609"/>
              <a:gd name="connsiteY3" fmla="*/ 831191 h 838154"/>
              <a:gd name="connsiteX4" fmla="*/ 92109 w 155609"/>
              <a:gd name="connsiteY4" fmla="*/ 774041 h 838154"/>
              <a:gd name="connsiteX5" fmla="*/ 155609 w 155609"/>
              <a:gd name="connsiteY5" fmla="*/ 621641 h 838154"/>
              <a:gd name="connsiteX6" fmla="*/ 92109 w 155609"/>
              <a:gd name="connsiteY6" fmla="*/ 729591 h 838154"/>
              <a:gd name="connsiteX7" fmla="*/ 104809 w 155609"/>
              <a:gd name="connsiteY7" fmla="*/ 574016 h 838154"/>
              <a:gd name="connsiteX8" fmla="*/ 69884 w 155609"/>
              <a:gd name="connsiteY8" fmla="*/ 285091 h 838154"/>
              <a:gd name="connsiteX9" fmla="*/ 34 w 155609"/>
              <a:gd name="connsiteY9" fmla="*/ 113641 h 838154"/>
              <a:gd name="connsiteX10" fmla="*/ 79409 w 155609"/>
              <a:gd name="connsiteY10" fmla="*/ 250166 h 838154"/>
              <a:gd name="connsiteX11" fmla="*/ 66709 w 155609"/>
              <a:gd name="connsiteY11" fmla="*/ 183491 h 838154"/>
              <a:gd name="connsiteX12" fmla="*/ 47659 w 155609"/>
              <a:gd name="connsiteY12" fmla="*/ 8866 h 83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609" h="838154">
                <a:moveTo>
                  <a:pt x="47659" y="8866"/>
                </a:moveTo>
                <a:cubicBezTo>
                  <a:pt x="52422" y="60724"/>
                  <a:pt x="86288" y="391983"/>
                  <a:pt x="95284" y="494641"/>
                </a:cubicBezTo>
                <a:cubicBezTo>
                  <a:pt x="104280" y="597299"/>
                  <a:pt x="105338" y="568724"/>
                  <a:pt x="101634" y="624816"/>
                </a:cubicBezTo>
                <a:cubicBezTo>
                  <a:pt x="97930" y="680908"/>
                  <a:pt x="74647" y="806320"/>
                  <a:pt x="73059" y="831191"/>
                </a:cubicBezTo>
                <a:cubicBezTo>
                  <a:pt x="71472" y="856062"/>
                  <a:pt x="78351" y="808966"/>
                  <a:pt x="92109" y="774041"/>
                </a:cubicBezTo>
                <a:cubicBezTo>
                  <a:pt x="105867" y="739116"/>
                  <a:pt x="155609" y="629049"/>
                  <a:pt x="155609" y="621641"/>
                </a:cubicBezTo>
                <a:cubicBezTo>
                  <a:pt x="155609" y="614233"/>
                  <a:pt x="100576" y="737529"/>
                  <a:pt x="92109" y="729591"/>
                </a:cubicBezTo>
                <a:cubicBezTo>
                  <a:pt x="83642" y="721654"/>
                  <a:pt x="108513" y="648099"/>
                  <a:pt x="104809" y="574016"/>
                </a:cubicBezTo>
                <a:cubicBezTo>
                  <a:pt x="101105" y="499933"/>
                  <a:pt x="87346" y="361820"/>
                  <a:pt x="69884" y="285091"/>
                </a:cubicBezTo>
                <a:cubicBezTo>
                  <a:pt x="52422" y="208362"/>
                  <a:pt x="-1554" y="119462"/>
                  <a:pt x="34" y="113641"/>
                </a:cubicBezTo>
                <a:cubicBezTo>
                  <a:pt x="1621" y="107820"/>
                  <a:pt x="68297" y="238524"/>
                  <a:pt x="79409" y="250166"/>
                </a:cubicBezTo>
                <a:cubicBezTo>
                  <a:pt x="90522" y="261808"/>
                  <a:pt x="70413" y="218945"/>
                  <a:pt x="66709" y="183491"/>
                </a:cubicBezTo>
                <a:cubicBezTo>
                  <a:pt x="63005" y="148037"/>
                  <a:pt x="42896" y="-42992"/>
                  <a:pt x="47659" y="8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7441FA8C-52AD-379B-337D-6B9C95DDD5D8}"/>
              </a:ext>
            </a:extLst>
          </p:cNvPr>
          <p:cNvSpPr/>
          <p:nvPr/>
        </p:nvSpPr>
        <p:spPr>
          <a:xfrm>
            <a:off x="6242047" y="3785861"/>
            <a:ext cx="506813" cy="483607"/>
          </a:xfrm>
          <a:custGeom>
            <a:avLst/>
            <a:gdLst>
              <a:gd name="connsiteX0" fmla="*/ 504828 w 506813"/>
              <a:gd name="connsiteY0" fmla="*/ 5089 h 483607"/>
              <a:gd name="connsiteX1" fmla="*/ 352428 w 506813"/>
              <a:gd name="connsiteY1" fmla="*/ 328939 h 483607"/>
              <a:gd name="connsiteX2" fmla="*/ 298453 w 506813"/>
              <a:gd name="connsiteY2" fmla="*/ 421014 h 483607"/>
              <a:gd name="connsiteX3" fmla="*/ 225428 w 506813"/>
              <a:gd name="connsiteY3" fmla="*/ 481339 h 483607"/>
              <a:gd name="connsiteX4" fmla="*/ 104778 w 506813"/>
              <a:gd name="connsiteY4" fmla="*/ 465464 h 483607"/>
              <a:gd name="connsiteX5" fmla="*/ 3 w 506813"/>
              <a:gd name="connsiteY5" fmla="*/ 414664 h 483607"/>
              <a:gd name="connsiteX6" fmla="*/ 107953 w 506813"/>
              <a:gd name="connsiteY6" fmla="*/ 468639 h 483607"/>
              <a:gd name="connsiteX7" fmla="*/ 193678 w 506813"/>
              <a:gd name="connsiteY7" fmla="*/ 474989 h 483607"/>
              <a:gd name="connsiteX8" fmla="*/ 298453 w 506813"/>
              <a:gd name="connsiteY8" fmla="*/ 382914 h 483607"/>
              <a:gd name="connsiteX9" fmla="*/ 387353 w 506813"/>
              <a:gd name="connsiteY9" fmla="*/ 192414 h 483607"/>
              <a:gd name="connsiteX10" fmla="*/ 320678 w 506813"/>
              <a:gd name="connsiteY10" fmla="*/ 360689 h 483607"/>
              <a:gd name="connsiteX11" fmla="*/ 431803 w 506813"/>
              <a:gd name="connsiteY11" fmla="*/ 144789 h 483607"/>
              <a:gd name="connsiteX12" fmla="*/ 504828 w 506813"/>
              <a:gd name="connsiteY12" fmla="*/ 5089 h 4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813" h="483607">
                <a:moveTo>
                  <a:pt x="504828" y="5089"/>
                </a:moveTo>
                <a:cubicBezTo>
                  <a:pt x="491599" y="35781"/>
                  <a:pt x="386824" y="259618"/>
                  <a:pt x="352428" y="328939"/>
                </a:cubicBezTo>
                <a:cubicBezTo>
                  <a:pt x="318032" y="398260"/>
                  <a:pt x="319620" y="395614"/>
                  <a:pt x="298453" y="421014"/>
                </a:cubicBezTo>
                <a:cubicBezTo>
                  <a:pt x="277286" y="446414"/>
                  <a:pt x="257707" y="473931"/>
                  <a:pt x="225428" y="481339"/>
                </a:cubicBezTo>
                <a:cubicBezTo>
                  <a:pt x="193149" y="488747"/>
                  <a:pt x="142349" y="476577"/>
                  <a:pt x="104778" y="465464"/>
                </a:cubicBezTo>
                <a:cubicBezTo>
                  <a:pt x="67207" y="454352"/>
                  <a:pt x="-526" y="414135"/>
                  <a:pt x="3" y="414664"/>
                </a:cubicBezTo>
                <a:cubicBezTo>
                  <a:pt x="532" y="415193"/>
                  <a:pt x="75674" y="458585"/>
                  <a:pt x="107953" y="468639"/>
                </a:cubicBezTo>
                <a:cubicBezTo>
                  <a:pt x="140232" y="478693"/>
                  <a:pt x="161928" y="489277"/>
                  <a:pt x="193678" y="474989"/>
                </a:cubicBezTo>
                <a:cubicBezTo>
                  <a:pt x="225428" y="460702"/>
                  <a:pt x="266174" y="430010"/>
                  <a:pt x="298453" y="382914"/>
                </a:cubicBezTo>
                <a:cubicBezTo>
                  <a:pt x="330732" y="335818"/>
                  <a:pt x="383649" y="196118"/>
                  <a:pt x="387353" y="192414"/>
                </a:cubicBezTo>
                <a:cubicBezTo>
                  <a:pt x="391057" y="188710"/>
                  <a:pt x="313270" y="368627"/>
                  <a:pt x="320678" y="360689"/>
                </a:cubicBezTo>
                <a:cubicBezTo>
                  <a:pt x="328086" y="352752"/>
                  <a:pt x="401641" y="199293"/>
                  <a:pt x="431803" y="144789"/>
                </a:cubicBezTo>
                <a:cubicBezTo>
                  <a:pt x="461965" y="90285"/>
                  <a:pt x="518057" y="-25603"/>
                  <a:pt x="504828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9C99573-2E3B-5472-B9B7-D190409B7424}"/>
              </a:ext>
            </a:extLst>
          </p:cNvPr>
          <p:cNvSpPr/>
          <p:nvPr/>
        </p:nvSpPr>
        <p:spPr>
          <a:xfrm>
            <a:off x="6232522" y="3260291"/>
            <a:ext cx="462283" cy="854511"/>
          </a:xfrm>
          <a:custGeom>
            <a:avLst/>
            <a:gdLst>
              <a:gd name="connsiteX0" fmla="*/ 387353 w 462283"/>
              <a:gd name="connsiteY0" fmla="*/ 434 h 854511"/>
              <a:gd name="connsiteX1" fmla="*/ 454028 w 462283"/>
              <a:gd name="connsiteY1" fmla="*/ 375084 h 854511"/>
              <a:gd name="connsiteX2" fmla="*/ 269878 w 462283"/>
              <a:gd name="connsiteY2" fmla="*/ 610034 h 854511"/>
              <a:gd name="connsiteX3" fmla="*/ 98428 w 462283"/>
              <a:gd name="connsiteY3" fmla="*/ 737034 h 854511"/>
              <a:gd name="connsiteX4" fmla="*/ 3 w 462283"/>
              <a:gd name="connsiteY4" fmla="*/ 854509 h 854511"/>
              <a:gd name="connsiteX5" fmla="*/ 101603 w 462283"/>
              <a:gd name="connsiteY5" fmla="*/ 733859 h 854511"/>
              <a:gd name="connsiteX6" fmla="*/ 311153 w 462283"/>
              <a:gd name="connsiteY6" fmla="*/ 495734 h 854511"/>
              <a:gd name="connsiteX7" fmla="*/ 158753 w 462283"/>
              <a:gd name="connsiteY7" fmla="*/ 689409 h 854511"/>
              <a:gd name="connsiteX8" fmla="*/ 381003 w 462283"/>
              <a:gd name="connsiteY8" fmla="*/ 473509 h 854511"/>
              <a:gd name="connsiteX9" fmla="*/ 450853 w 462283"/>
              <a:gd name="connsiteY9" fmla="*/ 406834 h 854511"/>
              <a:gd name="connsiteX10" fmla="*/ 457203 w 462283"/>
              <a:gd name="connsiteY10" fmla="*/ 302059 h 854511"/>
              <a:gd name="connsiteX11" fmla="*/ 387353 w 462283"/>
              <a:gd name="connsiteY11" fmla="*/ 434 h 8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283" h="854511">
                <a:moveTo>
                  <a:pt x="387353" y="434"/>
                </a:moveTo>
                <a:cubicBezTo>
                  <a:pt x="386824" y="12605"/>
                  <a:pt x="473607" y="273484"/>
                  <a:pt x="454028" y="375084"/>
                </a:cubicBezTo>
                <a:cubicBezTo>
                  <a:pt x="434449" y="476684"/>
                  <a:pt x="329145" y="549709"/>
                  <a:pt x="269878" y="610034"/>
                </a:cubicBezTo>
                <a:cubicBezTo>
                  <a:pt x="210611" y="670359"/>
                  <a:pt x="143407" y="696288"/>
                  <a:pt x="98428" y="737034"/>
                </a:cubicBezTo>
                <a:cubicBezTo>
                  <a:pt x="53449" y="777780"/>
                  <a:pt x="-526" y="855038"/>
                  <a:pt x="3" y="854509"/>
                </a:cubicBezTo>
                <a:cubicBezTo>
                  <a:pt x="532" y="853980"/>
                  <a:pt x="49745" y="793655"/>
                  <a:pt x="101603" y="733859"/>
                </a:cubicBezTo>
                <a:cubicBezTo>
                  <a:pt x="153461" y="674063"/>
                  <a:pt x="301628" y="503142"/>
                  <a:pt x="311153" y="495734"/>
                </a:cubicBezTo>
                <a:cubicBezTo>
                  <a:pt x="320678" y="488326"/>
                  <a:pt x="147111" y="693113"/>
                  <a:pt x="158753" y="689409"/>
                </a:cubicBezTo>
                <a:cubicBezTo>
                  <a:pt x="170395" y="685705"/>
                  <a:pt x="332320" y="520605"/>
                  <a:pt x="381003" y="473509"/>
                </a:cubicBezTo>
                <a:cubicBezTo>
                  <a:pt x="429686" y="426413"/>
                  <a:pt x="438153" y="435409"/>
                  <a:pt x="450853" y="406834"/>
                </a:cubicBezTo>
                <a:cubicBezTo>
                  <a:pt x="463553" y="378259"/>
                  <a:pt x="465670" y="368734"/>
                  <a:pt x="457203" y="302059"/>
                </a:cubicBezTo>
                <a:cubicBezTo>
                  <a:pt x="448736" y="235384"/>
                  <a:pt x="387882" y="-11737"/>
                  <a:pt x="387353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C2BECF3-66EE-391E-1EC0-B92E4E899344}"/>
              </a:ext>
            </a:extLst>
          </p:cNvPr>
          <p:cNvSpPr/>
          <p:nvPr/>
        </p:nvSpPr>
        <p:spPr>
          <a:xfrm>
            <a:off x="5949573" y="4165101"/>
            <a:ext cx="137226" cy="541707"/>
          </a:xfrm>
          <a:custGeom>
            <a:avLst/>
            <a:gdLst>
              <a:gd name="connsiteX0" fmla="*/ 136902 w 137226"/>
              <a:gd name="connsiteY0" fmla="*/ 499 h 541707"/>
              <a:gd name="connsiteX1" fmla="*/ 51177 w 137226"/>
              <a:gd name="connsiteY1" fmla="*/ 391024 h 541707"/>
              <a:gd name="connsiteX2" fmla="*/ 377 w 137226"/>
              <a:gd name="connsiteY2" fmla="*/ 540249 h 541707"/>
              <a:gd name="connsiteX3" fmla="*/ 76577 w 137226"/>
              <a:gd name="connsiteY3" fmla="*/ 314824 h 541707"/>
              <a:gd name="connsiteX4" fmla="*/ 136902 w 137226"/>
              <a:gd name="connsiteY4" fmla="*/ 499 h 54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26" h="541707">
                <a:moveTo>
                  <a:pt x="136902" y="499"/>
                </a:moveTo>
                <a:cubicBezTo>
                  <a:pt x="132669" y="13199"/>
                  <a:pt x="73931" y="301066"/>
                  <a:pt x="51177" y="391024"/>
                </a:cubicBezTo>
                <a:cubicBezTo>
                  <a:pt x="28423" y="480982"/>
                  <a:pt x="-3856" y="552949"/>
                  <a:pt x="377" y="540249"/>
                </a:cubicBezTo>
                <a:cubicBezTo>
                  <a:pt x="4610" y="527549"/>
                  <a:pt x="50119" y="409016"/>
                  <a:pt x="76577" y="314824"/>
                </a:cubicBezTo>
                <a:cubicBezTo>
                  <a:pt x="103035" y="220632"/>
                  <a:pt x="141135" y="-12201"/>
                  <a:pt x="136902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0CC8C71F-08EF-8817-06E3-F0305E16633F}"/>
              </a:ext>
            </a:extLst>
          </p:cNvPr>
          <p:cNvSpPr/>
          <p:nvPr/>
        </p:nvSpPr>
        <p:spPr>
          <a:xfrm>
            <a:off x="5486338" y="5168868"/>
            <a:ext cx="425608" cy="650944"/>
          </a:xfrm>
          <a:custGeom>
            <a:avLst/>
            <a:gdLst>
              <a:gd name="connsiteX0" fmla="*/ 425512 w 425608"/>
              <a:gd name="connsiteY0" fmla="*/ 32 h 650944"/>
              <a:gd name="connsiteX1" fmla="*/ 254062 w 425608"/>
              <a:gd name="connsiteY1" fmla="*/ 333407 h 650944"/>
              <a:gd name="connsiteX2" fmla="*/ 62 w 425608"/>
              <a:gd name="connsiteY2" fmla="*/ 650907 h 650944"/>
              <a:gd name="connsiteX3" fmla="*/ 231837 w 425608"/>
              <a:gd name="connsiteY3" fmla="*/ 352457 h 650944"/>
              <a:gd name="connsiteX4" fmla="*/ 425512 w 425608"/>
              <a:gd name="connsiteY4" fmla="*/ 32 h 6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08" h="650944">
                <a:moveTo>
                  <a:pt x="425512" y="32"/>
                </a:moveTo>
                <a:cubicBezTo>
                  <a:pt x="429216" y="-3143"/>
                  <a:pt x="324970" y="224928"/>
                  <a:pt x="254062" y="333407"/>
                </a:cubicBezTo>
                <a:cubicBezTo>
                  <a:pt x="183154" y="441886"/>
                  <a:pt x="3766" y="647732"/>
                  <a:pt x="62" y="650907"/>
                </a:cubicBezTo>
                <a:cubicBezTo>
                  <a:pt x="-3642" y="654082"/>
                  <a:pt x="159341" y="456174"/>
                  <a:pt x="231837" y="352457"/>
                </a:cubicBezTo>
                <a:cubicBezTo>
                  <a:pt x="304333" y="248740"/>
                  <a:pt x="421808" y="3207"/>
                  <a:pt x="4255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80803B8-85D4-7864-9E07-6EEC1CEA5274}"/>
              </a:ext>
            </a:extLst>
          </p:cNvPr>
          <p:cNvSpPr/>
          <p:nvPr/>
        </p:nvSpPr>
        <p:spPr>
          <a:xfrm>
            <a:off x="4838627" y="5895791"/>
            <a:ext cx="460687" cy="219261"/>
          </a:xfrm>
          <a:custGeom>
            <a:avLst/>
            <a:gdLst>
              <a:gd name="connsiteX0" fmla="*/ 73 w 460687"/>
              <a:gd name="connsiteY0" fmla="*/ 165284 h 219261"/>
              <a:gd name="connsiteX1" fmla="*/ 304873 w 460687"/>
              <a:gd name="connsiteY1" fmla="*/ 108134 h 219261"/>
              <a:gd name="connsiteX2" fmla="*/ 460448 w 460687"/>
              <a:gd name="connsiteY2" fmla="*/ 184 h 219261"/>
              <a:gd name="connsiteX3" fmla="*/ 336623 w 460687"/>
              <a:gd name="connsiteY3" fmla="*/ 85909 h 219261"/>
              <a:gd name="connsiteX4" fmla="*/ 187398 w 460687"/>
              <a:gd name="connsiteY4" fmla="*/ 219259 h 219261"/>
              <a:gd name="connsiteX5" fmla="*/ 333448 w 460687"/>
              <a:gd name="connsiteY5" fmla="*/ 82734 h 219261"/>
              <a:gd name="connsiteX6" fmla="*/ 276298 w 460687"/>
              <a:gd name="connsiteY6" fmla="*/ 108134 h 219261"/>
              <a:gd name="connsiteX7" fmla="*/ 73 w 460687"/>
              <a:gd name="connsiteY7" fmla="*/ 165284 h 2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687" h="219261">
                <a:moveTo>
                  <a:pt x="73" y="165284"/>
                </a:moveTo>
                <a:cubicBezTo>
                  <a:pt x="4835" y="165284"/>
                  <a:pt x="228144" y="135651"/>
                  <a:pt x="304873" y="108134"/>
                </a:cubicBezTo>
                <a:cubicBezTo>
                  <a:pt x="381602" y="80617"/>
                  <a:pt x="460448" y="184"/>
                  <a:pt x="460448" y="184"/>
                </a:cubicBezTo>
                <a:cubicBezTo>
                  <a:pt x="465740" y="-3520"/>
                  <a:pt x="382131" y="49397"/>
                  <a:pt x="336623" y="85909"/>
                </a:cubicBezTo>
                <a:cubicBezTo>
                  <a:pt x="291115" y="122421"/>
                  <a:pt x="187927" y="219788"/>
                  <a:pt x="187398" y="219259"/>
                </a:cubicBezTo>
                <a:cubicBezTo>
                  <a:pt x="186869" y="218730"/>
                  <a:pt x="318631" y="101255"/>
                  <a:pt x="333448" y="82734"/>
                </a:cubicBezTo>
                <a:cubicBezTo>
                  <a:pt x="348265" y="64213"/>
                  <a:pt x="330802" y="92259"/>
                  <a:pt x="276298" y="108134"/>
                </a:cubicBezTo>
                <a:cubicBezTo>
                  <a:pt x="221794" y="124009"/>
                  <a:pt x="-4689" y="165284"/>
                  <a:pt x="73" y="165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B0A8F5E-9535-31FC-90B1-63F7129FAD81}"/>
              </a:ext>
            </a:extLst>
          </p:cNvPr>
          <p:cNvSpPr/>
          <p:nvPr/>
        </p:nvSpPr>
        <p:spPr>
          <a:xfrm>
            <a:off x="3492203" y="4973808"/>
            <a:ext cx="521339" cy="789197"/>
          </a:xfrm>
          <a:custGeom>
            <a:avLst/>
            <a:gdLst>
              <a:gd name="connsiteX0" fmla="*/ 297 w 521339"/>
              <a:gd name="connsiteY0" fmla="*/ 1417 h 789197"/>
              <a:gd name="connsiteX1" fmla="*/ 216197 w 521339"/>
              <a:gd name="connsiteY1" fmla="*/ 404642 h 789197"/>
              <a:gd name="connsiteX2" fmla="*/ 216197 w 521339"/>
              <a:gd name="connsiteY2" fmla="*/ 353842 h 789197"/>
              <a:gd name="connsiteX3" fmla="*/ 393997 w 521339"/>
              <a:gd name="connsiteY3" fmla="*/ 639592 h 789197"/>
              <a:gd name="connsiteX4" fmla="*/ 393997 w 521339"/>
              <a:gd name="connsiteY4" fmla="*/ 591967 h 789197"/>
              <a:gd name="connsiteX5" fmla="*/ 520997 w 521339"/>
              <a:gd name="connsiteY5" fmla="*/ 788817 h 789197"/>
              <a:gd name="connsiteX6" fmla="*/ 428922 w 521339"/>
              <a:gd name="connsiteY6" fmla="*/ 639592 h 789197"/>
              <a:gd name="connsiteX7" fmla="*/ 352722 w 521339"/>
              <a:gd name="connsiteY7" fmla="*/ 557042 h 789197"/>
              <a:gd name="connsiteX8" fmla="*/ 155872 w 521339"/>
              <a:gd name="connsiteY8" fmla="*/ 255417 h 789197"/>
              <a:gd name="connsiteX9" fmla="*/ 190797 w 521339"/>
              <a:gd name="connsiteY9" fmla="*/ 337967 h 789197"/>
              <a:gd name="connsiteX10" fmla="*/ 143172 w 521339"/>
              <a:gd name="connsiteY10" fmla="*/ 217317 h 789197"/>
              <a:gd name="connsiteX11" fmla="*/ 168572 w 521339"/>
              <a:gd name="connsiteY11" fmla="*/ 268117 h 789197"/>
              <a:gd name="connsiteX12" fmla="*/ 297 w 521339"/>
              <a:gd name="connsiteY12" fmla="*/ 1417 h 78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339" h="789197">
                <a:moveTo>
                  <a:pt x="297" y="1417"/>
                </a:moveTo>
                <a:cubicBezTo>
                  <a:pt x="8235" y="24171"/>
                  <a:pt x="180214" y="345905"/>
                  <a:pt x="216197" y="404642"/>
                </a:cubicBezTo>
                <a:cubicBezTo>
                  <a:pt x="252180" y="463379"/>
                  <a:pt x="186564" y="314684"/>
                  <a:pt x="216197" y="353842"/>
                </a:cubicBezTo>
                <a:cubicBezTo>
                  <a:pt x="245830" y="393000"/>
                  <a:pt x="364364" y="599905"/>
                  <a:pt x="393997" y="639592"/>
                </a:cubicBezTo>
                <a:cubicBezTo>
                  <a:pt x="423630" y="679280"/>
                  <a:pt x="372830" y="567096"/>
                  <a:pt x="393997" y="591967"/>
                </a:cubicBezTo>
                <a:cubicBezTo>
                  <a:pt x="415164" y="616838"/>
                  <a:pt x="515176" y="780880"/>
                  <a:pt x="520997" y="788817"/>
                </a:cubicBezTo>
                <a:cubicBezTo>
                  <a:pt x="526818" y="796754"/>
                  <a:pt x="456968" y="678221"/>
                  <a:pt x="428922" y="639592"/>
                </a:cubicBezTo>
                <a:cubicBezTo>
                  <a:pt x="400876" y="600963"/>
                  <a:pt x="398230" y="621071"/>
                  <a:pt x="352722" y="557042"/>
                </a:cubicBezTo>
                <a:cubicBezTo>
                  <a:pt x="307214" y="493013"/>
                  <a:pt x="182860" y="291930"/>
                  <a:pt x="155872" y="255417"/>
                </a:cubicBezTo>
                <a:cubicBezTo>
                  <a:pt x="128884" y="218904"/>
                  <a:pt x="192914" y="344317"/>
                  <a:pt x="190797" y="337967"/>
                </a:cubicBezTo>
                <a:cubicBezTo>
                  <a:pt x="188680" y="331617"/>
                  <a:pt x="146876" y="228959"/>
                  <a:pt x="143172" y="217317"/>
                </a:cubicBezTo>
                <a:cubicBezTo>
                  <a:pt x="139468" y="205675"/>
                  <a:pt x="191326" y="299338"/>
                  <a:pt x="168572" y="268117"/>
                </a:cubicBezTo>
                <a:cubicBezTo>
                  <a:pt x="145818" y="236896"/>
                  <a:pt x="-7641" y="-21337"/>
                  <a:pt x="297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22FE098-4F53-0AE7-1EAA-ABE76B858EFC}"/>
              </a:ext>
            </a:extLst>
          </p:cNvPr>
          <p:cNvSpPr/>
          <p:nvPr/>
        </p:nvSpPr>
        <p:spPr>
          <a:xfrm>
            <a:off x="4356049" y="5921258"/>
            <a:ext cx="437494" cy="160712"/>
          </a:xfrm>
          <a:custGeom>
            <a:avLst/>
            <a:gdLst>
              <a:gd name="connsiteX0" fmla="*/ 51 w 437494"/>
              <a:gd name="connsiteY0" fmla="*/ 117 h 160712"/>
              <a:gd name="connsiteX1" fmla="*/ 254051 w 437494"/>
              <a:gd name="connsiteY1" fmla="*/ 44567 h 160712"/>
              <a:gd name="connsiteX2" fmla="*/ 428676 w 437494"/>
              <a:gd name="connsiteY2" fmla="*/ 155692 h 160712"/>
              <a:gd name="connsiteX3" fmla="*/ 396926 w 437494"/>
              <a:gd name="connsiteY3" fmla="*/ 133467 h 160712"/>
              <a:gd name="connsiteX4" fmla="*/ 269926 w 437494"/>
              <a:gd name="connsiteY4" fmla="*/ 60442 h 160712"/>
              <a:gd name="connsiteX5" fmla="*/ 231826 w 437494"/>
              <a:gd name="connsiteY5" fmla="*/ 31867 h 160712"/>
              <a:gd name="connsiteX6" fmla="*/ 51 w 437494"/>
              <a:gd name="connsiteY6" fmla="*/ 117 h 16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494" h="160712">
                <a:moveTo>
                  <a:pt x="51" y="117"/>
                </a:moveTo>
                <a:cubicBezTo>
                  <a:pt x="3755" y="2234"/>
                  <a:pt x="182614" y="18638"/>
                  <a:pt x="254051" y="44567"/>
                </a:cubicBezTo>
                <a:cubicBezTo>
                  <a:pt x="325488" y="70496"/>
                  <a:pt x="404864" y="140875"/>
                  <a:pt x="428676" y="155692"/>
                </a:cubicBezTo>
                <a:cubicBezTo>
                  <a:pt x="452488" y="170509"/>
                  <a:pt x="423384" y="149342"/>
                  <a:pt x="396926" y="133467"/>
                </a:cubicBezTo>
                <a:cubicBezTo>
                  <a:pt x="370468" y="117592"/>
                  <a:pt x="297443" y="77375"/>
                  <a:pt x="269926" y="60442"/>
                </a:cubicBezTo>
                <a:cubicBezTo>
                  <a:pt x="242409" y="43509"/>
                  <a:pt x="271513" y="38746"/>
                  <a:pt x="231826" y="31867"/>
                </a:cubicBezTo>
                <a:cubicBezTo>
                  <a:pt x="192139" y="24988"/>
                  <a:pt x="-3653" y="-2000"/>
                  <a:pt x="5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2CBBE30-7673-D97D-9FB7-FCA520EEB171}"/>
              </a:ext>
            </a:extLst>
          </p:cNvPr>
          <p:cNvSpPr/>
          <p:nvPr/>
        </p:nvSpPr>
        <p:spPr>
          <a:xfrm>
            <a:off x="3120385" y="3927469"/>
            <a:ext cx="93957" cy="668645"/>
          </a:xfrm>
          <a:custGeom>
            <a:avLst/>
            <a:gdLst>
              <a:gd name="connsiteX0" fmla="*/ 6990 w 93957"/>
              <a:gd name="connsiteY0" fmla="*/ 6 h 668645"/>
              <a:gd name="connsiteX1" fmla="*/ 13340 w 93957"/>
              <a:gd name="connsiteY1" fmla="*/ 390531 h 668645"/>
              <a:gd name="connsiteX2" fmla="*/ 92715 w 93957"/>
              <a:gd name="connsiteY2" fmla="*/ 663581 h 668645"/>
              <a:gd name="connsiteX3" fmla="*/ 57790 w 93957"/>
              <a:gd name="connsiteY3" fmla="*/ 555631 h 668645"/>
              <a:gd name="connsiteX4" fmla="*/ 3815 w 93957"/>
              <a:gd name="connsiteY4" fmla="*/ 400056 h 668645"/>
              <a:gd name="connsiteX5" fmla="*/ 6990 w 93957"/>
              <a:gd name="connsiteY5" fmla="*/ 6 h 6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57" h="668645">
                <a:moveTo>
                  <a:pt x="6990" y="6"/>
                </a:moveTo>
                <a:cubicBezTo>
                  <a:pt x="8577" y="-1581"/>
                  <a:pt x="-947" y="279935"/>
                  <a:pt x="13340" y="390531"/>
                </a:cubicBezTo>
                <a:cubicBezTo>
                  <a:pt x="27627" y="501127"/>
                  <a:pt x="85307" y="636064"/>
                  <a:pt x="92715" y="663581"/>
                </a:cubicBezTo>
                <a:cubicBezTo>
                  <a:pt x="100123" y="691098"/>
                  <a:pt x="72607" y="599552"/>
                  <a:pt x="57790" y="555631"/>
                </a:cubicBezTo>
                <a:cubicBezTo>
                  <a:pt x="42973" y="511710"/>
                  <a:pt x="13340" y="487898"/>
                  <a:pt x="3815" y="400056"/>
                </a:cubicBezTo>
                <a:cubicBezTo>
                  <a:pt x="-5710" y="312214"/>
                  <a:pt x="5403" y="1593"/>
                  <a:pt x="699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C8BE555-D1C7-7C80-CFFC-57E1CB9FF64D}"/>
              </a:ext>
            </a:extLst>
          </p:cNvPr>
          <p:cNvSpPr/>
          <p:nvPr/>
        </p:nvSpPr>
        <p:spPr>
          <a:xfrm>
            <a:off x="3287657" y="4623023"/>
            <a:ext cx="157427" cy="307752"/>
          </a:xfrm>
          <a:custGeom>
            <a:avLst/>
            <a:gdLst>
              <a:gd name="connsiteX0" fmla="*/ 1643 w 157427"/>
              <a:gd name="connsiteY0" fmla="*/ 2952 h 307752"/>
              <a:gd name="connsiteX1" fmla="*/ 125468 w 157427"/>
              <a:gd name="connsiteY1" fmla="*/ 253777 h 307752"/>
              <a:gd name="connsiteX2" fmla="*/ 157218 w 157427"/>
              <a:gd name="connsiteY2" fmla="*/ 307752 h 307752"/>
              <a:gd name="connsiteX3" fmla="*/ 134993 w 157427"/>
              <a:gd name="connsiteY3" fmla="*/ 253777 h 307752"/>
              <a:gd name="connsiteX4" fmla="*/ 58793 w 157427"/>
              <a:gd name="connsiteY4" fmla="*/ 123602 h 307752"/>
              <a:gd name="connsiteX5" fmla="*/ 1643 w 157427"/>
              <a:gd name="connsiteY5" fmla="*/ 2952 h 30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27" h="307752">
                <a:moveTo>
                  <a:pt x="1643" y="2952"/>
                </a:moveTo>
                <a:cubicBezTo>
                  <a:pt x="12755" y="24648"/>
                  <a:pt x="99539" y="202977"/>
                  <a:pt x="125468" y="253777"/>
                </a:cubicBezTo>
                <a:cubicBezTo>
                  <a:pt x="151397" y="304577"/>
                  <a:pt x="155631" y="307752"/>
                  <a:pt x="157218" y="307752"/>
                </a:cubicBezTo>
                <a:cubicBezTo>
                  <a:pt x="158805" y="307752"/>
                  <a:pt x="151397" y="284469"/>
                  <a:pt x="134993" y="253777"/>
                </a:cubicBezTo>
                <a:cubicBezTo>
                  <a:pt x="118589" y="223085"/>
                  <a:pt x="78901" y="162231"/>
                  <a:pt x="58793" y="123602"/>
                </a:cubicBezTo>
                <a:cubicBezTo>
                  <a:pt x="38685" y="84973"/>
                  <a:pt x="-9469" y="-18744"/>
                  <a:pt x="1643" y="2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AB04E4FD-F905-9CC5-4709-729C625F9C2B}"/>
              </a:ext>
            </a:extLst>
          </p:cNvPr>
          <p:cNvSpPr/>
          <p:nvPr/>
        </p:nvSpPr>
        <p:spPr>
          <a:xfrm>
            <a:off x="6031998" y="4159889"/>
            <a:ext cx="106019" cy="690887"/>
          </a:xfrm>
          <a:custGeom>
            <a:avLst/>
            <a:gdLst>
              <a:gd name="connsiteX0" fmla="*/ 105277 w 106019"/>
              <a:gd name="connsiteY0" fmla="*/ 2536 h 690887"/>
              <a:gd name="connsiteX1" fmla="*/ 73527 w 106019"/>
              <a:gd name="connsiteY1" fmla="*/ 332736 h 690887"/>
              <a:gd name="connsiteX2" fmla="*/ 502 w 106019"/>
              <a:gd name="connsiteY2" fmla="*/ 685161 h 690887"/>
              <a:gd name="connsiteX3" fmla="*/ 44952 w 106019"/>
              <a:gd name="connsiteY3" fmla="*/ 513711 h 690887"/>
              <a:gd name="connsiteX4" fmla="*/ 105277 w 106019"/>
              <a:gd name="connsiteY4" fmla="*/ 2536 h 6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19" h="690887">
                <a:moveTo>
                  <a:pt x="105277" y="2536"/>
                </a:moveTo>
                <a:cubicBezTo>
                  <a:pt x="110040" y="-27627"/>
                  <a:pt x="90989" y="218965"/>
                  <a:pt x="73527" y="332736"/>
                </a:cubicBezTo>
                <a:cubicBezTo>
                  <a:pt x="56065" y="446507"/>
                  <a:pt x="5264" y="654999"/>
                  <a:pt x="502" y="685161"/>
                </a:cubicBezTo>
                <a:cubicBezTo>
                  <a:pt x="-4261" y="715324"/>
                  <a:pt x="25902" y="621661"/>
                  <a:pt x="44952" y="513711"/>
                </a:cubicBezTo>
                <a:cubicBezTo>
                  <a:pt x="64002" y="405761"/>
                  <a:pt x="100514" y="32699"/>
                  <a:pt x="105277" y="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6E79AA9-9F70-6D78-B169-9E6652805758}"/>
              </a:ext>
            </a:extLst>
          </p:cNvPr>
          <p:cNvSpPr/>
          <p:nvPr/>
        </p:nvSpPr>
        <p:spPr>
          <a:xfrm>
            <a:off x="5937189" y="4831838"/>
            <a:ext cx="92185" cy="387251"/>
          </a:xfrm>
          <a:custGeom>
            <a:avLst/>
            <a:gdLst>
              <a:gd name="connsiteX0" fmla="*/ 92136 w 92185"/>
              <a:gd name="connsiteY0" fmla="*/ 512 h 387251"/>
              <a:gd name="connsiteX1" fmla="*/ 3236 w 92185"/>
              <a:gd name="connsiteY1" fmla="*/ 378337 h 387251"/>
              <a:gd name="connsiteX2" fmla="*/ 19111 w 92185"/>
              <a:gd name="connsiteY2" fmla="*/ 270387 h 387251"/>
              <a:gd name="connsiteX3" fmla="*/ 15936 w 92185"/>
              <a:gd name="connsiteY3" fmla="*/ 295787 h 387251"/>
              <a:gd name="connsiteX4" fmla="*/ 92136 w 92185"/>
              <a:gd name="connsiteY4" fmla="*/ 512 h 38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5" h="387251">
                <a:moveTo>
                  <a:pt x="92136" y="512"/>
                </a:moveTo>
                <a:cubicBezTo>
                  <a:pt x="90019" y="14270"/>
                  <a:pt x="15407" y="333358"/>
                  <a:pt x="3236" y="378337"/>
                </a:cubicBezTo>
                <a:cubicBezTo>
                  <a:pt x="-8935" y="423316"/>
                  <a:pt x="16994" y="284145"/>
                  <a:pt x="19111" y="270387"/>
                </a:cubicBezTo>
                <a:cubicBezTo>
                  <a:pt x="21228" y="256629"/>
                  <a:pt x="3765" y="337591"/>
                  <a:pt x="15936" y="295787"/>
                </a:cubicBezTo>
                <a:cubicBezTo>
                  <a:pt x="28107" y="253983"/>
                  <a:pt x="94253" y="-13246"/>
                  <a:pt x="92136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6C3ECD58-E6A3-E145-9C8C-4A1CCAE1B525}"/>
              </a:ext>
            </a:extLst>
          </p:cNvPr>
          <p:cNvSpPr/>
          <p:nvPr/>
        </p:nvSpPr>
        <p:spPr>
          <a:xfrm>
            <a:off x="5959382" y="3532337"/>
            <a:ext cx="141868" cy="583234"/>
          </a:xfrm>
          <a:custGeom>
            <a:avLst/>
            <a:gdLst>
              <a:gd name="connsiteX0" fmla="*/ 93 w 141868"/>
              <a:gd name="connsiteY0" fmla="*/ 1438 h 583234"/>
              <a:gd name="connsiteX1" fmla="*/ 120743 w 141868"/>
              <a:gd name="connsiteY1" fmla="*/ 214163 h 583234"/>
              <a:gd name="connsiteX2" fmla="*/ 104868 w 141868"/>
              <a:gd name="connsiteY2" fmla="*/ 582463 h 583234"/>
              <a:gd name="connsiteX3" fmla="*/ 133443 w 141868"/>
              <a:gd name="connsiteY3" fmla="*/ 309413 h 583234"/>
              <a:gd name="connsiteX4" fmla="*/ 139793 w 141868"/>
              <a:gd name="connsiteY4" fmla="*/ 252263 h 583234"/>
              <a:gd name="connsiteX5" fmla="*/ 101693 w 141868"/>
              <a:gd name="connsiteY5" fmla="*/ 128438 h 583234"/>
              <a:gd name="connsiteX6" fmla="*/ 93 w 141868"/>
              <a:gd name="connsiteY6" fmla="*/ 1438 h 5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68" h="583234">
                <a:moveTo>
                  <a:pt x="93" y="1438"/>
                </a:moveTo>
                <a:cubicBezTo>
                  <a:pt x="3268" y="15725"/>
                  <a:pt x="103281" y="117326"/>
                  <a:pt x="120743" y="214163"/>
                </a:cubicBezTo>
                <a:cubicBezTo>
                  <a:pt x="138206" y="311001"/>
                  <a:pt x="102751" y="566588"/>
                  <a:pt x="104868" y="582463"/>
                </a:cubicBezTo>
                <a:cubicBezTo>
                  <a:pt x="106985" y="598338"/>
                  <a:pt x="127622" y="364446"/>
                  <a:pt x="133443" y="309413"/>
                </a:cubicBezTo>
                <a:cubicBezTo>
                  <a:pt x="139264" y="254380"/>
                  <a:pt x="145085" y="282425"/>
                  <a:pt x="139793" y="252263"/>
                </a:cubicBezTo>
                <a:cubicBezTo>
                  <a:pt x="134501" y="222101"/>
                  <a:pt x="128151" y="173946"/>
                  <a:pt x="101693" y="128438"/>
                </a:cubicBezTo>
                <a:cubicBezTo>
                  <a:pt x="75235" y="82930"/>
                  <a:pt x="-3082" y="-12849"/>
                  <a:pt x="93" y="1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D32AFFB-76D2-93C8-E259-DE5C9ED1B70E}"/>
              </a:ext>
            </a:extLst>
          </p:cNvPr>
          <p:cNvSpPr/>
          <p:nvPr/>
        </p:nvSpPr>
        <p:spPr>
          <a:xfrm>
            <a:off x="5742856" y="2843328"/>
            <a:ext cx="192637" cy="654289"/>
          </a:xfrm>
          <a:custGeom>
            <a:avLst/>
            <a:gdLst>
              <a:gd name="connsiteX0" fmla="*/ 22944 w 192637"/>
              <a:gd name="connsiteY0" fmla="*/ 1472 h 654289"/>
              <a:gd name="connsiteX1" fmla="*/ 168994 w 192637"/>
              <a:gd name="connsiteY1" fmla="*/ 430097 h 654289"/>
              <a:gd name="connsiteX2" fmla="*/ 184869 w 192637"/>
              <a:gd name="connsiteY2" fmla="*/ 649172 h 654289"/>
              <a:gd name="connsiteX3" fmla="*/ 188044 w 192637"/>
              <a:gd name="connsiteY3" fmla="*/ 572972 h 654289"/>
              <a:gd name="connsiteX4" fmla="*/ 121369 w 192637"/>
              <a:gd name="connsiteY4" fmla="*/ 439622 h 654289"/>
              <a:gd name="connsiteX5" fmla="*/ 165819 w 192637"/>
              <a:gd name="connsiteY5" fmla="*/ 538047 h 654289"/>
              <a:gd name="connsiteX6" fmla="*/ 178519 w 192637"/>
              <a:gd name="connsiteY6" fmla="*/ 474547 h 654289"/>
              <a:gd name="connsiteX7" fmla="*/ 156294 w 192637"/>
              <a:gd name="connsiteY7" fmla="*/ 388822 h 654289"/>
              <a:gd name="connsiteX8" fmla="*/ 719 w 192637"/>
              <a:gd name="connsiteY8" fmla="*/ 153872 h 654289"/>
              <a:gd name="connsiteX9" fmla="*/ 99144 w 192637"/>
              <a:gd name="connsiteY9" fmla="*/ 299922 h 654289"/>
              <a:gd name="connsiteX10" fmla="*/ 121369 w 192637"/>
              <a:gd name="connsiteY10" fmla="*/ 331672 h 654289"/>
              <a:gd name="connsiteX11" fmla="*/ 118194 w 192637"/>
              <a:gd name="connsiteY11" fmla="*/ 290397 h 654289"/>
              <a:gd name="connsiteX12" fmla="*/ 22944 w 192637"/>
              <a:gd name="connsiteY12" fmla="*/ 1472 h 65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637" h="654289">
                <a:moveTo>
                  <a:pt x="22944" y="1472"/>
                </a:moveTo>
                <a:cubicBezTo>
                  <a:pt x="31411" y="24755"/>
                  <a:pt x="142007" y="322147"/>
                  <a:pt x="168994" y="430097"/>
                </a:cubicBezTo>
                <a:cubicBezTo>
                  <a:pt x="195981" y="538047"/>
                  <a:pt x="181694" y="625360"/>
                  <a:pt x="184869" y="649172"/>
                </a:cubicBezTo>
                <a:cubicBezTo>
                  <a:pt x="188044" y="672985"/>
                  <a:pt x="198627" y="607897"/>
                  <a:pt x="188044" y="572972"/>
                </a:cubicBezTo>
                <a:cubicBezTo>
                  <a:pt x="177461" y="538047"/>
                  <a:pt x="125073" y="445443"/>
                  <a:pt x="121369" y="439622"/>
                </a:cubicBezTo>
                <a:cubicBezTo>
                  <a:pt x="117665" y="433801"/>
                  <a:pt x="156294" y="532226"/>
                  <a:pt x="165819" y="538047"/>
                </a:cubicBezTo>
                <a:cubicBezTo>
                  <a:pt x="175344" y="543868"/>
                  <a:pt x="180107" y="499418"/>
                  <a:pt x="178519" y="474547"/>
                </a:cubicBezTo>
                <a:cubicBezTo>
                  <a:pt x="176932" y="449676"/>
                  <a:pt x="185927" y="442268"/>
                  <a:pt x="156294" y="388822"/>
                </a:cubicBezTo>
                <a:cubicBezTo>
                  <a:pt x="126661" y="335376"/>
                  <a:pt x="10244" y="168689"/>
                  <a:pt x="719" y="153872"/>
                </a:cubicBezTo>
                <a:cubicBezTo>
                  <a:pt x="-8806" y="139055"/>
                  <a:pt x="79036" y="270289"/>
                  <a:pt x="99144" y="299922"/>
                </a:cubicBezTo>
                <a:cubicBezTo>
                  <a:pt x="119252" y="329555"/>
                  <a:pt x="118194" y="333259"/>
                  <a:pt x="121369" y="331672"/>
                </a:cubicBezTo>
                <a:cubicBezTo>
                  <a:pt x="124544" y="330085"/>
                  <a:pt x="132481" y="342784"/>
                  <a:pt x="118194" y="290397"/>
                </a:cubicBezTo>
                <a:cubicBezTo>
                  <a:pt x="103907" y="238010"/>
                  <a:pt x="14477" y="-21811"/>
                  <a:pt x="22944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1A15673-0210-D8C0-252F-DBB3A9A7C62D}"/>
              </a:ext>
            </a:extLst>
          </p:cNvPr>
          <p:cNvSpPr/>
          <p:nvPr/>
        </p:nvSpPr>
        <p:spPr>
          <a:xfrm>
            <a:off x="5546659" y="4222644"/>
            <a:ext cx="73016" cy="219413"/>
          </a:xfrm>
          <a:custGeom>
            <a:avLst/>
            <a:gdLst>
              <a:gd name="connsiteX0" fmla="*/ 66 w 73016"/>
              <a:gd name="connsiteY0" fmla="*/ 106 h 219413"/>
              <a:gd name="connsiteX1" fmla="*/ 57216 w 73016"/>
              <a:gd name="connsiteY1" fmla="*/ 127106 h 219413"/>
              <a:gd name="connsiteX2" fmla="*/ 63566 w 73016"/>
              <a:gd name="connsiteY2" fmla="*/ 219181 h 219413"/>
              <a:gd name="connsiteX3" fmla="*/ 69916 w 73016"/>
              <a:gd name="connsiteY3" fmla="*/ 149331 h 219413"/>
              <a:gd name="connsiteX4" fmla="*/ 66 w 73016"/>
              <a:gd name="connsiteY4" fmla="*/ 106 h 2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6" h="219413">
                <a:moveTo>
                  <a:pt x="66" y="106"/>
                </a:moveTo>
                <a:cubicBezTo>
                  <a:pt x="-2051" y="-3598"/>
                  <a:pt x="46633" y="90594"/>
                  <a:pt x="57216" y="127106"/>
                </a:cubicBezTo>
                <a:cubicBezTo>
                  <a:pt x="67799" y="163618"/>
                  <a:pt x="61449" y="215477"/>
                  <a:pt x="63566" y="219181"/>
                </a:cubicBezTo>
                <a:cubicBezTo>
                  <a:pt x="65683" y="222885"/>
                  <a:pt x="78912" y="181610"/>
                  <a:pt x="69916" y="149331"/>
                </a:cubicBezTo>
                <a:cubicBezTo>
                  <a:pt x="60920" y="117052"/>
                  <a:pt x="2183" y="3810"/>
                  <a:pt x="6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78829AB-8982-29FA-EAB3-FBB281F1F8C4}"/>
              </a:ext>
            </a:extLst>
          </p:cNvPr>
          <p:cNvSpPr/>
          <p:nvPr/>
        </p:nvSpPr>
        <p:spPr>
          <a:xfrm>
            <a:off x="5317124" y="4448085"/>
            <a:ext cx="23483" cy="137338"/>
          </a:xfrm>
          <a:custGeom>
            <a:avLst/>
            <a:gdLst>
              <a:gd name="connsiteX0" fmla="*/ 4176 w 23483"/>
              <a:gd name="connsiteY0" fmla="*/ 90 h 137338"/>
              <a:gd name="connsiteX1" fmla="*/ 1001 w 23483"/>
              <a:gd name="connsiteY1" fmla="*/ 76290 h 137338"/>
              <a:gd name="connsiteX2" fmla="*/ 23226 w 23483"/>
              <a:gd name="connsiteY2" fmla="*/ 136615 h 137338"/>
              <a:gd name="connsiteX3" fmla="*/ 13701 w 23483"/>
              <a:gd name="connsiteY3" fmla="*/ 111215 h 137338"/>
              <a:gd name="connsiteX4" fmla="*/ 7351 w 23483"/>
              <a:gd name="connsiteY4" fmla="*/ 92165 h 137338"/>
              <a:gd name="connsiteX5" fmla="*/ 4176 w 23483"/>
              <a:gd name="connsiteY5" fmla="*/ 90 h 13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3" h="137338">
                <a:moveTo>
                  <a:pt x="4176" y="90"/>
                </a:moveTo>
                <a:cubicBezTo>
                  <a:pt x="3118" y="-2556"/>
                  <a:pt x="-2174" y="53536"/>
                  <a:pt x="1001" y="76290"/>
                </a:cubicBezTo>
                <a:cubicBezTo>
                  <a:pt x="4176" y="99044"/>
                  <a:pt x="21109" y="130794"/>
                  <a:pt x="23226" y="136615"/>
                </a:cubicBezTo>
                <a:cubicBezTo>
                  <a:pt x="25343" y="142436"/>
                  <a:pt x="13701" y="111215"/>
                  <a:pt x="13701" y="111215"/>
                </a:cubicBezTo>
                <a:cubicBezTo>
                  <a:pt x="11055" y="103807"/>
                  <a:pt x="9468" y="105923"/>
                  <a:pt x="7351" y="92165"/>
                </a:cubicBezTo>
                <a:cubicBezTo>
                  <a:pt x="5234" y="78407"/>
                  <a:pt x="5234" y="2736"/>
                  <a:pt x="417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592C687-D7A2-8D5E-3BF4-1E08DB4449B4}"/>
              </a:ext>
            </a:extLst>
          </p:cNvPr>
          <p:cNvSpPr/>
          <p:nvPr/>
        </p:nvSpPr>
        <p:spPr>
          <a:xfrm>
            <a:off x="3743136" y="4464030"/>
            <a:ext cx="9747" cy="149502"/>
          </a:xfrm>
          <a:custGeom>
            <a:avLst/>
            <a:gdLst>
              <a:gd name="connsiteX0" fmla="*/ 9714 w 9747"/>
              <a:gd name="connsiteY0" fmla="*/ 20 h 149502"/>
              <a:gd name="connsiteX1" fmla="*/ 3364 w 9747"/>
              <a:gd name="connsiteY1" fmla="*/ 120670 h 149502"/>
              <a:gd name="connsiteX2" fmla="*/ 3364 w 9747"/>
              <a:gd name="connsiteY2" fmla="*/ 149245 h 149502"/>
              <a:gd name="connsiteX3" fmla="*/ 189 w 9747"/>
              <a:gd name="connsiteY3" fmla="*/ 111145 h 149502"/>
              <a:gd name="connsiteX4" fmla="*/ 9714 w 9747"/>
              <a:gd name="connsiteY4" fmla="*/ 20 h 1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7" h="149502">
                <a:moveTo>
                  <a:pt x="9714" y="20"/>
                </a:moveTo>
                <a:cubicBezTo>
                  <a:pt x="10243" y="1607"/>
                  <a:pt x="4422" y="95799"/>
                  <a:pt x="3364" y="120670"/>
                </a:cubicBezTo>
                <a:cubicBezTo>
                  <a:pt x="2306" y="145541"/>
                  <a:pt x="3893" y="150832"/>
                  <a:pt x="3364" y="149245"/>
                </a:cubicBezTo>
                <a:cubicBezTo>
                  <a:pt x="2835" y="147658"/>
                  <a:pt x="-869" y="134428"/>
                  <a:pt x="189" y="111145"/>
                </a:cubicBezTo>
                <a:cubicBezTo>
                  <a:pt x="1247" y="87862"/>
                  <a:pt x="9185" y="-1567"/>
                  <a:pt x="971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BFB95D8-3167-2228-6112-3941566B91C8}"/>
              </a:ext>
            </a:extLst>
          </p:cNvPr>
          <p:cNvSpPr/>
          <p:nvPr/>
        </p:nvSpPr>
        <p:spPr>
          <a:xfrm>
            <a:off x="4006729" y="3574658"/>
            <a:ext cx="142202" cy="351198"/>
          </a:xfrm>
          <a:custGeom>
            <a:avLst/>
            <a:gdLst>
              <a:gd name="connsiteX0" fmla="*/ 121 w 142202"/>
              <a:gd name="connsiteY0" fmla="*/ 392 h 351198"/>
              <a:gd name="connsiteX1" fmla="*/ 101721 w 142202"/>
              <a:gd name="connsiteY1" fmla="*/ 197242 h 351198"/>
              <a:gd name="connsiteX2" fmla="*/ 139821 w 142202"/>
              <a:gd name="connsiteY2" fmla="*/ 346467 h 351198"/>
              <a:gd name="connsiteX3" fmla="*/ 136646 w 142202"/>
              <a:gd name="connsiteY3" fmla="*/ 308367 h 351198"/>
              <a:gd name="connsiteX4" fmla="*/ 123946 w 142202"/>
              <a:gd name="connsiteY4" fmla="*/ 251217 h 351198"/>
              <a:gd name="connsiteX5" fmla="*/ 121 w 142202"/>
              <a:gd name="connsiteY5" fmla="*/ 392 h 3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02" h="351198">
                <a:moveTo>
                  <a:pt x="121" y="392"/>
                </a:moveTo>
                <a:cubicBezTo>
                  <a:pt x="-3583" y="-8604"/>
                  <a:pt x="78438" y="139563"/>
                  <a:pt x="101721" y="197242"/>
                </a:cubicBezTo>
                <a:cubicBezTo>
                  <a:pt x="125004" y="254921"/>
                  <a:pt x="134000" y="327946"/>
                  <a:pt x="139821" y="346467"/>
                </a:cubicBezTo>
                <a:cubicBezTo>
                  <a:pt x="145642" y="364988"/>
                  <a:pt x="139292" y="324242"/>
                  <a:pt x="136646" y="308367"/>
                </a:cubicBezTo>
                <a:cubicBezTo>
                  <a:pt x="134000" y="292492"/>
                  <a:pt x="142996" y="299900"/>
                  <a:pt x="123946" y="251217"/>
                </a:cubicBezTo>
                <a:cubicBezTo>
                  <a:pt x="104896" y="202534"/>
                  <a:pt x="3825" y="9388"/>
                  <a:pt x="121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FFF969CE-A72B-90CA-A6B3-B05D480482A0}"/>
              </a:ext>
            </a:extLst>
          </p:cNvPr>
          <p:cNvSpPr/>
          <p:nvPr/>
        </p:nvSpPr>
        <p:spPr>
          <a:xfrm>
            <a:off x="4310851" y="4181357"/>
            <a:ext cx="80010" cy="443204"/>
          </a:xfrm>
          <a:custGeom>
            <a:avLst/>
            <a:gdLst>
              <a:gd name="connsiteX0" fmla="*/ 64299 w 80010"/>
              <a:gd name="connsiteY0" fmla="*/ 118 h 443204"/>
              <a:gd name="connsiteX1" fmla="*/ 54774 w 80010"/>
              <a:gd name="connsiteY1" fmla="*/ 327143 h 443204"/>
              <a:gd name="connsiteX2" fmla="*/ 73824 w 80010"/>
              <a:gd name="connsiteY2" fmla="*/ 438268 h 443204"/>
              <a:gd name="connsiteX3" fmla="*/ 73824 w 80010"/>
              <a:gd name="connsiteY3" fmla="*/ 406518 h 443204"/>
              <a:gd name="connsiteX4" fmla="*/ 799 w 80010"/>
              <a:gd name="connsiteY4" fmla="*/ 254118 h 443204"/>
              <a:gd name="connsiteX5" fmla="*/ 35724 w 80010"/>
              <a:gd name="connsiteY5" fmla="*/ 308093 h 443204"/>
              <a:gd name="connsiteX6" fmla="*/ 48424 w 80010"/>
              <a:gd name="connsiteY6" fmla="*/ 263643 h 443204"/>
              <a:gd name="connsiteX7" fmla="*/ 42074 w 80010"/>
              <a:gd name="connsiteY7" fmla="*/ 289043 h 443204"/>
              <a:gd name="connsiteX8" fmla="*/ 64299 w 80010"/>
              <a:gd name="connsiteY8" fmla="*/ 118 h 4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10" h="443204">
                <a:moveTo>
                  <a:pt x="64299" y="118"/>
                </a:moveTo>
                <a:cubicBezTo>
                  <a:pt x="66416" y="6468"/>
                  <a:pt x="53187" y="254118"/>
                  <a:pt x="54774" y="327143"/>
                </a:cubicBezTo>
                <a:cubicBezTo>
                  <a:pt x="56361" y="400168"/>
                  <a:pt x="70649" y="425039"/>
                  <a:pt x="73824" y="438268"/>
                </a:cubicBezTo>
                <a:cubicBezTo>
                  <a:pt x="76999" y="451497"/>
                  <a:pt x="85995" y="437210"/>
                  <a:pt x="73824" y="406518"/>
                </a:cubicBezTo>
                <a:cubicBezTo>
                  <a:pt x="61653" y="375826"/>
                  <a:pt x="7149" y="270522"/>
                  <a:pt x="799" y="254118"/>
                </a:cubicBezTo>
                <a:cubicBezTo>
                  <a:pt x="-5551" y="237714"/>
                  <a:pt x="27786" y="306505"/>
                  <a:pt x="35724" y="308093"/>
                </a:cubicBezTo>
                <a:cubicBezTo>
                  <a:pt x="43662" y="309681"/>
                  <a:pt x="47366" y="266818"/>
                  <a:pt x="48424" y="263643"/>
                </a:cubicBezTo>
                <a:cubicBezTo>
                  <a:pt x="49482" y="260468"/>
                  <a:pt x="41545" y="334551"/>
                  <a:pt x="42074" y="289043"/>
                </a:cubicBezTo>
                <a:cubicBezTo>
                  <a:pt x="42603" y="243535"/>
                  <a:pt x="62182" y="-6232"/>
                  <a:pt x="6429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E3003304-7D7F-01C7-E295-C608CD20543B}"/>
              </a:ext>
            </a:extLst>
          </p:cNvPr>
          <p:cNvSpPr/>
          <p:nvPr/>
        </p:nvSpPr>
        <p:spPr>
          <a:xfrm>
            <a:off x="4073281" y="4233271"/>
            <a:ext cx="70661" cy="475414"/>
          </a:xfrm>
          <a:custGeom>
            <a:avLst/>
            <a:gdLst>
              <a:gd name="connsiteX0" fmla="*/ 70094 w 70661"/>
              <a:gd name="connsiteY0" fmla="*/ 5354 h 475414"/>
              <a:gd name="connsiteX1" fmla="*/ 28819 w 70661"/>
              <a:gd name="connsiteY1" fmla="*/ 373654 h 475414"/>
              <a:gd name="connsiteX2" fmla="*/ 31994 w 70661"/>
              <a:gd name="connsiteY2" fmla="*/ 430804 h 475414"/>
              <a:gd name="connsiteX3" fmla="*/ 41519 w 70661"/>
              <a:gd name="connsiteY3" fmla="*/ 475254 h 475414"/>
              <a:gd name="connsiteX4" fmla="*/ 38344 w 70661"/>
              <a:gd name="connsiteY4" fmla="*/ 440329 h 475414"/>
              <a:gd name="connsiteX5" fmla="*/ 244 w 70661"/>
              <a:gd name="connsiteY5" fmla="*/ 316504 h 475414"/>
              <a:gd name="connsiteX6" fmla="*/ 22469 w 70661"/>
              <a:gd name="connsiteY6" fmla="*/ 364129 h 475414"/>
              <a:gd name="connsiteX7" fmla="*/ 31994 w 70661"/>
              <a:gd name="connsiteY7" fmla="*/ 306979 h 475414"/>
              <a:gd name="connsiteX8" fmla="*/ 51044 w 70661"/>
              <a:gd name="connsiteY8" fmla="*/ 164104 h 475414"/>
              <a:gd name="connsiteX9" fmla="*/ 70094 w 70661"/>
              <a:gd name="connsiteY9" fmla="*/ 5354 h 47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61" h="475414">
                <a:moveTo>
                  <a:pt x="70094" y="5354"/>
                </a:moveTo>
                <a:cubicBezTo>
                  <a:pt x="66390" y="40279"/>
                  <a:pt x="35169" y="302746"/>
                  <a:pt x="28819" y="373654"/>
                </a:cubicBezTo>
                <a:cubicBezTo>
                  <a:pt x="22469" y="444562"/>
                  <a:pt x="29877" y="413871"/>
                  <a:pt x="31994" y="430804"/>
                </a:cubicBezTo>
                <a:cubicBezTo>
                  <a:pt x="34111" y="447737"/>
                  <a:pt x="40461" y="473666"/>
                  <a:pt x="41519" y="475254"/>
                </a:cubicBezTo>
                <a:cubicBezTo>
                  <a:pt x="42577" y="476842"/>
                  <a:pt x="45223" y="466787"/>
                  <a:pt x="38344" y="440329"/>
                </a:cubicBezTo>
                <a:cubicBezTo>
                  <a:pt x="31465" y="413871"/>
                  <a:pt x="2890" y="329204"/>
                  <a:pt x="244" y="316504"/>
                </a:cubicBezTo>
                <a:cubicBezTo>
                  <a:pt x="-2402" y="303804"/>
                  <a:pt x="17177" y="365716"/>
                  <a:pt x="22469" y="364129"/>
                </a:cubicBezTo>
                <a:cubicBezTo>
                  <a:pt x="27761" y="362542"/>
                  <a:pt x="27232" y="340316"/>
                  <a:pt x="31994" y="306979"/>
                </a:cubicBezTo>
                <a:cubicBezTo>
                  <a:pt x="36756" y="273642"/>
                  <a:pt x="43636" y="212258"/>
                  <a:pt x="51044" y="164104"/>
                </a:cubicBezTo>
                <a:cubicBezTo>
                  <a:pt x="58452" y="115950"/>
                  <a:pt x="73798" y="-29571"/>
                  <a:pt x="70094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E08B146-1E3C-409D-1889-A327FA1164F4}"/>
              </a:ext>
            </a:extLst>
          </p:cNvPr>
          <p:cNvSpPr/>
          <p:nvPr/>
        </p:nvSpPr>
        <p:spPr>
          <a:xfrm>
            <a:off x="4232250" y="3726366"/>
            <a:ext cx="111975" cy="375029"/>
          </a:xfrm>
          <a:custGeom>
            <a:avLst/>
            <a:gdLst>
              <a:gd name="connsiteX0" fmla="*/ 19075 w 111975"/>
              <a:gd name="connsiteY0" fmla="*/ 1084 h 375029"/>
              <a:gd name="connsiteX1" fmla="*/ 104800 w 111975"/>
              <a:gd name="connsiteY1" fmla="*/ 350334 h 375029"/>
              <a:gd name="connsiteX2" fmla="*/ 95275 w 111975"/>
              <a:gd name="connsiteY2" fmla="*/ 324934 h 375029"/>
              <a:gd name="connsiteX3" fmla="*/ 25 w 111975"/>
              <a:gd name="connsiteY3" fmla="*/ 153484 h 375029"/>
              <a:gd name="connsiteX4" fmla="*/ 85750 w 111975"/>
              <a:gd name="connsiteY4" fmla="*/ 286834 h 375029"/>
              <a:gd name="connsiteX5" fmla="*/ 82575 w 111975"/>
              <a:gd name="connsiteY5" fmla="*/ 216984 h 375029"/>
              <a:gd name="connsiteX6" fmla="*/ 85750 w 111975"/>
              <a:gd name="connsiteY6" fmla="*/ 239209 h 375029"/>
              <a:gd name="connsiteX7" fmla="*/ 19075 w 111975"/>
              <a:gd name="connsiteY7" fmla="*/ 1084 h 37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75" h="375029">
                <a:moveTo>
                  <a:pt x="19075" y="1084"/>
                </a:moveTo>
                <a:cubicBezTo>
                  <a:pt x="22250" y="19605"/>
                  <a:pt x="92100" y="296359"/>
                  <a:pt x="104800" y="350334"/>
                </a:cubicBezTo>
                <a:cubicBezTo>
                  <a:pt x="117500" y="404309"/>
                  <a:pt x="112737" y="357742"/>
                  <a:pt x="95275" y="324934"/>
                </a:cubicBezTo>
                <a:cubicBezTo>
                  <a:pt x="77813" y="292126"/>
                  <a:pt x="1612" y="159834"/>
                  <a:pt x="25" y="153484"/>
                </a:cubicBezTo>
                <a:cubicBezTo>
                  <a:pt x="-1563" y="147134"/>
                  <a:pt x="71992" y="276251"/>
                  <a:pt x="85750" y="286834"/>
                </a:cubicBezTo>
                <a:cubicBezTo>
                  <a:pt x="99508" y="297417"/>
                  <a:pt x="82575" y="224921"/>
                  <a:pt x="82575" y="216984"/>
                </a:cubicBezTo>
                <a:cubicBezTo>
                  <a:pt x="82575" y="209047"/>
                  <a:pt x="95804" y="271488"/>
                  <a:pt x="85750" y="239209"/>
                </a:cubicBezTo>
                <a:cubicBezTo>
                  <a:pt x="75696" y="206930"/>
                  <a:pt x="15900" y="-17437"/>
                  <a:pt x="19075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46DBD19-E00C-3C86-1464-11D88C7B3F1D}"/>
              </a:ext>
            </a:extLst>
          </p:cNvPr>
          <p:cNvSpPr/>
          <p:nvPr/>
        </p:nvSpPr>
        <p:spPr>
          <a:xfrm>
            <a:off x="4400829" y="4216350"/>
            <a:ext cx="91802" cy="476452"/>
          </a:xfrm>
          <a:custGeom>
            <a:avLst/>
            <a:gdLst>
              <a:gd name="connsiteX0" fmla="*/ 47346 w 91802"/>
              <a:gd name="connsiteY0" fmla="*/ 50 h 476452"/>
              <a:gd name="connsiteX1" fmla="*/ 12421 w 91802"/>
              <a:gd name="connsiteY1" fmla="*/ 323900 h 476452"/>
              <a:gd name="connsiteX2" fmla="*/ 28296 w 91802"/>
              <a:gd name="connsiteY2" fmla="*/ 447725 h 476452"/>
              <a:gd name="connsiteX3" fmla="*/ 21946 w 91802"/>
              <a:gd name="connsiteY3" fmla="*/ 415975 h 476452"/>
              <a:gd name="connsiteX4" fmla="*/ 44171 w 91802"/>
              <a:gd name="connsiteY4" fmla="*/ 476300 h 476452"/>
              <a:gd name="connsiteX5" fmla="*/ 44171 w 91802"/>
              <a:gd name="connsiteY5" fmla="*/ 428675 h 476452"/>
              <a:gd name="connsiteX6" fmla="*/ 91796 w 91802"/>
              <a:gd name="connsiteY6" fmla="*/ 298500 h 476452"/>
              <a:gd name="connsiteX7" fmla="*/ 47346 w 91802"/>
              <a:gd name="connsiteY7" fmla="*/ 400100 h 476452"/>
              <a:gd name="connsiteX8" fmla="*/ 28296 w 91802"/>
              <a:gd name="connsiteY8" fmla="*/ 409625 h 476452"/>
              <a:gd name="connsiteX9" fmla="*/ 15596 w 91802"/>
              <a:gd name="connsiteY9" fmla="*/ 358825 h 476452"/>
              <a:gd name="connsiteX10" fmla="*/ 2896 w 91802"/>
              <a:gd name="connsiteY10" fmla="*/ 250875 h 476452"/>
              <a:gd name="connsiteX11" fmla="*/ 2896 w 91802"/>
              <a:gd name="connsiteY11" fmla="*/ 298500 h 476452"/>
              <a:gd name="connsiteX12" fmla="*/ 47346 w 91802"/>
              <a:gd name="connsiteY12" fmla="*/ 50 h 47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802" h="476452">
                <a:moveTo>
                  <a:pt x="47346" y="50"/>
                </a:moveTo>
                <a:cubicBezTo>
                  <a:pt x="48933" y="4283"/>
                  <a:pt x="15596" y="249288"/>
                  <a:pt x="12421" y="323900"/>
                </a:cubicBezTo>
                <a:cubicBezTo>
                  <a:pt x="9246" y="398512"/>
                  <a:pt x="26708" y="432379"/>
                  <a:pt x="28296" y="447725"/>
                </a:cubicBezTo>
                <a:cubicBezTo>
                  <a:pt x="29883" y="463071"/>
                  <a:pt x="19300" y="411213"/>
                  <a:pt x="21946" y="415975"/>
                </a:cubicBezTo>
                <a:cubicBezTo>
                  <a:pt x="24592" y="420737"/>
                  <a:pt x="40467" y="474183"/>
                  <a:pt x="44171" y="476300"/>
                </a:cubicBezTo>
                <a:cubicBezTo>
                  <a:pt x="47875" y="478417"/>
                  <a:pt x="36234" y="458308"/>
                  <a:pt x="44171" y="428675"/>
                </a:cubicBezTo>
                <a:cubicBezTo>
                  <a:pt x="52108" y="399042"/>
                  <a:pt x="91267" y="303263"/>
                  <a:pt x="91796" y="298500"/>
                </a:cubicBezTo>
                <a:cubicBezTo>
                  <a:pt x="92325" y="293738"/>
                  <a:pt x="57929" y="381579"/>
                  <a:pt x="47346" y="400100"/>
                </a:cubicBezTo>
                <a:cubicBezTo>
                  <a:pt x="36763" y="418621"/>
                  <a:pt x="33588" y="416504"/>
                  <a:pt x="28296" y="409625"/>
                </a:cubicBezTo>
                <a:cubicBezTo>
                  <a:pt x="23004" y="402746"/>
                  <a:pt x="19829" y="385283"/>
                  <a:pt x="15596" y="358825"/>
                </a:cubicBezTo>
                <a:cubicBezTo>
                  <a:pt x="11363" y="332367"/>
                  <a:pt x="5013" y="260929"/>
                  <a:pt x="2896" y="250875"/>
                </a:cubicBezTo>
                <a:cubicBezTo>
                  <a:pt x="779" y="240821"/>
                  <a:pt x="-2396" y="337129"/>
                  <a:pt x="2896" y="298500"/>
                </a:cubicBezTo>
                <a:cubicBezTo>
                  <a:pt x="8188" y="259871"/>
                  <a:pt x="45759" y="-4183"/>
                  <a:pt x="4734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921AC71-BED0-8D3B-073E-1B4039FA4547}"/>
              </a:ext>
            </a:extLst>
          </p:cNvPr>
          <p:cNvSpPr/>
          <p:nvPr/>
        </p:nvSpPr>
        <p:spPr>
          <a:xfrm>
            <a:off x="4566519" y="4450692"/>
            <a:ext cx="69048" cy="224861"/>
          </a:xfrm>
          <a:custGeom>
            <a:avLst/>
            <a:gdLst>
              <a:gd name="connsiteX0" fmla="*/ 68981 w 69048"/>
              <a:gd name="connsiteY0" fmla="*/ 658 h 224861"/>
              <a:gd name="connsiteX1" fmla="*/ 2306 w 69048"/>
              <a:gd name="connsiteY1" fmla="*/ 114958 h 224861"/>
              <a:gd name="connsiteX2" fmla="*/ 15006 w 69048"/>
              <a:gd name="connsiteY2" fmla="*/ 222908 h 224861"/>
              <a:gd name="connsiteX3" fmla="*/ 11831 w 69048"/>
              <a:gd name="connsiteY3" fmla="*/ 178458 h 224861"/>
              <a:gd name="connsiteX4" fmla="*/ 11831 w 69048"/>
              <a:gd name="connsiteY4" fmla="*/ 102258 h 224861"/>
              <a:gd name="connsiteX5" fmla="*/ 40406 w 69048"/>
              <a:gd name="connsiteY5" fmla="*/ 159408 h 224861"/>
              <a:gd name="connsiteX6" fmla="*/ 18181 w 69048"/>
              <a:gd name="connsiteY6" fmla="*/ 102258 h 224861"/>
              <a:gd name="connsiteX7" fmla="*/ 15006 w 69048"/>
              <a:gd name="connsiteY7" fmla="*/ 70508 h 224861"/>
              <a:gd name="connsiteX8" fmla="*/ 68981 w 69048"/>
              <a:gd name="connsiteY8" fmla="*/ 658 h 22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8" h="224861">
                <a:moveTo>
                  <a:pt x="68981" y="658"/>
                </a:moveTo>
                <a:cubicBezTo>
                  <a:pt x="66864" y="8066"/>
                  <a:pt x="11302" y="77916"/>
                  <a:pt x="2306" y="114958"/>
                </a:cubicBezTo>
                <a:cubicBezTo>
                  <a:pt x="-6690" y="152000"/>
                  <a:pt x="13418" y="212325"/>
                  <a:pt x="15006" y="222908"/>
                </a:cubicBezTo>
                <a:cubicBezTo>
                  <a:pt x="16593" y="233491"/>
                  <a:pt x="12360" y="198566"/>
                  <a:pt x="11831" y="178458"/>
                </a:cubicBezTo>
                <a:cubicBezTo>
                  <a:pt x="11302" y="158350"/>
                  <a:pt x="7069" y="105433"/>
                  <a:pt x="11831" y="102258"/>
                </a:cubicBezTo>
                <a:cubicBezTo>
                  <a:pt x="16593" y="99083"/>
                  <a:pt x="39348" y="159408"/>
                  <a:pt x="40406" y="159408"/>
                </a:cubicBezTo>
                <a:cubicBezTo>
                  <a:pt x="41464" y="159408"/>
                  <a:pt x="22414" y="117075"/>
                  <a:pt x="18181" y="102258"/>
                </a:cubicBezTo>
                <a:cubicBezTo>
                  <a:pt x="13948" y="87441"/>
                  <a:pt x="7069" y="90616"/>
                  <a:pt x="15006" y="70508"/>
                </a:cubicBezTo>
                <a:cubicBezTo>
                  <a:pt x="22943" y="50400"/>
                  <a:pt x="71098" y="-6750"/>
                  <a:pt x="6898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BCD71DC2-BD3B-156C-9E85-AA9345202466}"/>
              </a:ext>
            </a:extLst>
          </p:cNvPr>
          <p:cNvSpPr/>
          <p:nvPr/>
        </p:nvSpPr>
        <p:spPr>
          <a:xfrm>
            <a:off x="4124057" y="3785587"/>
            <a:ext cx="83116" cy="574597"/>
          </a:xfrm>
          <a:custGeom>
            <a:avLst/>
            <a:gdLst>
              <a:gd name="connsiteX0" fmla="*/ 82818 w 83116"/>
              <a:gd name="connsiteY0" fmla="*/ 2188 h 574597"/>
              <a:gd name="connsiteX1" fmla="*/ 22493 w 83116"/>
              <a:gd name="connsiteY1" fmla="*/ 306988 h 574597"/>
              <a:gd name="connsiteX2" fmla="*/ 32018 w 83116"/>
              <a:gd name="connsiteY2" fmla="*/ 281588 h 574597"/>
              <a:gd name="connsiteX3" fmla="*/ 44718 w 83116"/>
              <a:gd name="connsiteY3" fmla="*/ 408588 h 574597"/>
              <a:gd name="connsiteX4" fmla="*/ 51068 w 83116"/>
              <a:gd name="connsiteY4" fmla="*/ 310163 h 574597"/>
              <a:gd name="connsiteX5" fmla="*/ 66943 w 83116"/>
              <a:gd name="connsiteY5" fmla="*/ 370488 h 574597"/>
              <a:gd name="connsiteX6" fmla="*/ 79643 w 83116"/>
              <a:gd name="connsiteY6" fmla="*/ 573688 h 574597"/>
              <a:gd name="connsiteX7" fmla="*/ 73293 w 83116"/>
              <a:gd name="connsiteY7" fmla="*/ 440338 h 574597"/>
              <a:gd name="connsiteX8" fmla="*/ 44718 w 83116"/>
              <a:gd name="connsiteY8" fmla="*/ 322863 h 574597"/>
              <a:gd name="connsiteX9" fmla="*/ 16143 w 83116"/>
              <a:gd name="connsiteY9" fmla="*/ 233963 h 574597"/>
              <a:gd name="connsiteX10" fmla="*/ 25668 w 83116"/>
              <a:gd name="connsiteY10" fmla="*/ 173638 h 574597"/>
              <a:gd name="connsiteX11" fmla="*/ 268 w 83116"/>
              <a:gd name="connsiteY11" fmla="*/ 326038 h 574597"/>
              <a:gd name="connsiteX12" fmla="*/ 44718 w 83116"/>
              <a:gd name="connsiteY12" fmla="*/ 176813 h 574597"/>
              <a:gd name="connsiteX13" fmla="*/ 82818 w 83116"/>
              <a:gd name="connsiteY13" fmla="*/ 2188 h 5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116" h="574597">
                <a:moveTo>
                  <a:pt x="82818" y="2188"/>
                </a:moveTo>
                <a:cubicBezTo>
                  <a:pt x="79114" y="23884"/>
                  <a:pt x="30960" y="260421"/>
                  <a:pt x="22493" y="306988"/>
                </a:cubicBezTo>
                <a:cubicBezTo>
                  <a:pt x="14026" y="353555"/>
                  <a:pt x="28314" y="264655"/>
                  <a:pt x="32018" y="281588"/>
                </a:cubicBezTo>
                <a:cubicBezTo>
                  <a:pt x="35722" y="298521"/>
                  <a:pt x="41543" y="403826"/>
                  <a:pt x="44718" y="408588"/>
                </a:cubicBezTo>
                <a:cubicBezTo>
                  <a:pt x="47893" y="413350"/>
                  <a:pt x="47364" y="316513"/>
                  <a:pt x="51068" y="310163"/>
                </a:cubicBezTo>
                <a:cubicBezTo>
                  <a:pt x="54772" y="303813"/>
                  <a:pt x="62181" y="326567"/>
                  <a:pt x="66943" y="370488"/>
                </a:cubicBezTo>
                <a:cubicBezTo>
                  <a:pt x="71705" y="414409"/>
                  <a:pt x="78585" y="562046"/>
                  <a:pt x="79643" y="573688"/>
                </a:cubicBezTo>
                <a:cubicBezTo>
                  <a:pt x="80701" y="585330"/>
                  <a:pt x="79114" y="482142"/>
                  <a:pt x="73293" y="440338"/>
                </a:cubicBezTo>
                <a:cubicBezTo>
                  <a:pt x="67472" y="398534"/>
                  <a:pt x="54243" y="357259"/>
                  <a:pt x="44718" y="322863"/>
                </a:cubicBezTo>
                <a:cubicBezTo>
                  <a:pt x="35193" y="288467"/>
                  <a:pt x="19318" y="258834"/>
                  <a:pt x="16143" y="233963"/>
                </a:cubicBezTo>
                <a:cubicBezTo>
                  <a:pt x="12968" y="209092"/>
                  <a:pt x="28314" y="158292"/>
                  <a:pt x="25668" y="173638"/>
                </a:cubicBezTo>
                <a:cubicBezTo>
                  <a:pt x="23022" y="188984"/>
                  <a:pt x="-2907" y="325509"/>
                  <a:pt x="268" y="326038"/>
                </a:cubicBezTo>
                <a:cubicBezTo>
                  <a:pt x="3443" y="326567"/>
                  <a:pt x="34664" y="227613"/>
                  <a:pt x="44718" y="176813"/>
                </a:cubicBezTo>
                <a:cubicBezTo>
                  <a:pt x="54772" y="126013"/>
                  <a:pt x="86522" y="-19508"/>
                  <a:pt x="82818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DDC1427-D3C1-DB31-96D5-1767C9959386}"/>
              </a:ext>
            </a:extLst>
          </p:cNvPr>
          <p:cNvSpPr/>
          <p:nvPr/>
        </p:nvSpPr>
        <p:spPr>
          <a:xfrm>
            <a:off x="4006740" y="3117849"/>
            <a:ext cx="12833" cy="282578"/>
          </a:xfrm>
          <a:custGeom>
            <a:avLst/>
            <a:gdLst>
              <a:gd name="connsiteX0" fmla="*/ 6460 w 12833"/>
              <a:gd name="connsiteY0" fmla="*/ 1 h 282578"/>
              <a:gd name="connsiteX1" fmla="*/ 110 w 12833"/>
              <a:gd name="connsiteY1" fmla="*/ 158751 h 282578"/>
              <a:gd name="connsiteX2" fmla="*/ 12810 w 12833"/>
              <a:gd name="connsiteY2" fmla="*/ 282576 h 282578"/>
              <a:gd name="connsiteX3" fmla="*/ 3285 w 12833"/>
              <a:gd name="connsiteY3" fmla="*/ 155576 h 282578"/>
              <a:gd name="connsiteX4" fmla="*/ 6460 w 12833"/>
              <a:gd name="connsiteY4" fmla="*/ 1 h 28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3" h="282578">
                <a:moveTo>
                  <a:pt x="6460" y="1"/>
                </a:moveTo>
                <a:cubicBezTo>
                  <a:pt x="5931" y="530"/>
                  <a:pt x="-948" y="111655"/>
                  <a:pt x="110" y="158751"/>
                </a:cubicBezTo>
                <a:cubicBezTo>
                  <a:pt x="1168" y="205847"/>
                  <a:pt x="12281" y="283105"/>
                  <a:pt x="12810" y="282576"/>
                </a:cubicBezTo>
                <a:cubicBezTo>
                  <a:pt x="13339" y="282047"/>
                  <a:pt x="4872" y="199497"/>
                  <a:pt x="3285" y="155576"/>
                </a:cubicBezTo>
                <a:cubicBezTo>
                  <a:pt x="1698" y="111655"/>
                  <a:pt x="6989" y="-528"/>
                  <a:pt x="64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00AB347-5EC0-4A8A-867D-4C6EE6D568CA}"/>
              </a:ext>
            </a:extLst>
          </p:cNvPr>
          <p:cNvSpPr/>
          <p:nvPr/>
        </p:nvSpPr>
        <p:spPr>
          <a:xfrm>
            <a:off x="4132322" y="3069737"/>
            <a:ext cx="23766" cy="267278"/>
          </a:xfrm>
          <a:custGeom>
            <a:avLst/>
            <a:gdLst>
              <a:gd name="connsiteX0" fmla="*/ 23753 w 23766"/>
              <a:gd name="connsiteY0" fmla="*/ 488 h 267278"/>
              <a:gd name="connsiteX1" fmla="*/ 1528 w 23766"/>
              <a:gd name="connsiteY1" fmla="*/ 257663 h 267278"/>
              <a:gd name="connsiteX2" fmla="*/ 4703 w 23766"/>
              <a:gd name="connsiteY2" fmla="*/ 194163 h 267278"/>
              <a:gd name="connsiteX3" fmla="*/ 23753 w 23766"/>
              <a:gd name="connsiteY3" fmla="*/ 488 h 26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6" h="267278">
                <a:moveTo>
                  <a:pt x="23753" y="488"/>
                </a:moveTo>
                <a:cubicBezTo>
                  <a:pt x="23224" y="11071"/>
                  <a:pt x="4703" y="225384"/>
                  <a:pt x="1528" y="257663"/>
                </a:cubicBezTo>
                <a:cubicBezTo>
                  <a:pt x="-1647" y="289942"/>
                  <a:pt x="470" y="233851"/>
                  <a:pt x="4703" y="194163"/>
                </a:cubicBezTo>
                <a:cubicBezTo>
                  <a:pt x="8936" y="154475"/>
                  <a:pt x="24282" y="-10095"/>
                  <a:pt x="2375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15E42BD4-4C1C-1C9D-EA08-5BA08C13F05B}"/>
              </a:ext>
            </a:extLst>
          </p:cNvPr>
          <p:cNvSpPr/>
          <p:nvPr/>
        </p:nvSpPr>
        <p:spPr>
          <a:xfrm>
            <a:off x="4541410" y="3508350"/>
            <a:ext cx="52815" cy="371988"/>
          </a:xfrm>
          <a:custGeom>
            <a:avLst/>
            <a:gdLst>
              <a:gd name="connsiteX0" fmla="*/ 52815 w 52815"/>
              <a:gd name="connsiteY0" fmla="*/ 25 h 371988"/>
              <a:gd name="connsiteX1" fmla="*/ 24240 w 52815"/>
              <a:gd name="connsiteY1" fmla="*/ 238150 h 371988"/>
              <a:gd name="connsiteX2" fmla="*/ 33765 w 52815"/>
              <a:gd name="connsiteY2" fmla="*/ 190525 h 371988"/>
              <a:gd name="connsiteX3" fmla="*/ 2015 w 52815"/>
              <a:gd name="connsiteY3" fmla="*/ 266725 h 371988"/>
              <a:gd name="connsiteX4" fmla="*/ 5190 w 52815"/>
              <a:gd name="connsiteY4" fmla="*/ 247675 h 371988"/>
              <a:gd name="connsiteX5" fmla="*/ 21065 w 52815"/>
              <a:gd name="connsiteY5" fmla="*/ 371500 h 371988"/>
              <a:gd name="connsiteX6" fmla="*/ 14715 w 52815"/>
              <a:gd name="connsiteY6" fmla="*/ 288950 h 371988"/>
              <a:gd name="connsiteX7" fmla="*/ 14715 w 52815"/>
              <a:gd name="connsiteY7" fmla="*/ 241325 h 371988"/>
              <a:gd name="connsiteX8" fmla="*/ 30590 w 52815"/>
              <a:gd name="connsiteY8" fmla="*/ 177825 h 371988"/>
              <a:gd name="connsiteX9" fmla="*/ 24240 w 52815"/>
              <a:gd name="connsiteY9" fmla="*/ 222275 h 371988"/>
              <a:gd name="connsiteX10" fmla="*/ 52815 w 52815"/>
              <a:gd name="connsiteY10" fmla="*/ 25 h 37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15" h="371988">
                <a:moveTo>
                  <a:pt x="52815" y="25"/>
                </a:moveTo>
                <a:cubicBezTo>
                  <a:pt x="52815" y="2671"/>
                  <a:pt x="27415" y="206400"/>
                  <a:pt x="24240" y="238150"/>
                </a:cubicBezTo>
                <a:cubicBezTo>
                  <a:pt x="21065" y="269900"/>
                  <a:pt x="37469" y="185763"/>
                  <a:pt x="33765" y="190525"/>
                </a:cubicBezTo>
                <a:cubicBezTo>
                  <a:pt x="30061" y="195287"/>
                  <a:pt x="6778" y="257200"/>
                  <a:pt x="2015" y="266725"/>
                </a:cubicBezTo>
                <a:cubicBezTo>
                  <a:pt x="-2748" y="276250"/>
                  <a:pt x="2015" y="230213"/>
                  <a:pt x="5190" y="247675"/>
                </a:cubicBezTo>
                <a:cubicBezTo>
                  <a:pt x="8365" y="265138"/>
                  <a:pt x="19478" y="364621"/>
                  <a:pt x="21065" y="371500"/>
                </a:cubicBezTo>
                <a:cubicBezTo>
                  <a:pt x="22652" y="378379"/>
                  <a:pt x="15773" y="310646"/>
                  <a:pt x="14715" y="288950"/>
                </a:cubicBezTo>
                <a:cubicBezTo>
                  <a:pt x="13657" y="267254"/>
                  <a:pt x="12069" y="259846"/>
                  <a:pt x="14715" y="241325"/>
                </a:cubicBezTo>
                <a:cubicBezTo>
                  <a:pt x="17361" y="222804"/>
                  <a:pt x="29003" y="181000"/>
                  <a:pt x="30590" y="177825"/>
                </a:cubicBezTo>
                <a:cubicBezTo>
                  <a:pt x="32177" y="174650"/>
                  <a:pt x="22123" y="246617"/>
                  <a:pt x="24240" y="222275"/>
                </a:cubicBezTo>
                <a:cubicBezTo>
                  <a:pt x="26357" y="197933"/>
                  <a:pt x="52815" y="-2621"/>
                  <a:pt x="528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931825A-F502-2B67-AD4D-6C7B5CE37D0F}"/>
              </a:ext>
            </a:extLst>
          </p:cNvPr>
          <p:cNvSpPr/>
          <p:nvPr/>
        </p:nvSpPr>
        <p:spPr>
          <a:xfrm>
            <a:off x="3739542" y="2327275"/>
            <a:ext cx="92683" cy="289599"/>
          </a:xfrm>
          <a:custGeom>
            <a:avLst/>
            <a:gdLst>
              <a:gd name="connsiteX0" fmla="*/ 92683 w 92683"/>
              <a:gd name="connsiteY0" fmla="*/ 0 h 289599"/>
              <a:gd name="connsiteX1" fmla="*/ 10133 w 92683"/>
              <a:gd name="connsiteY1" fmla="*/ 250825 h 289599"/>
              <a:gd name="connsiteX2" fmla="*/ 3783 w 92683"/>
              <a:gd name="connsiteY2" fmla="*/ 282575 h 289599"/>
              <a:gd name="connsiteX3" fmla="*/ 32358 w 92683"/>
              <a:gd name="connsiteY3" fmla="*/ 187325 h 289599"/>
              <a:gd name="connsiteX4" fmla="*/ 92683 w 92683"/>
              <a:gd name="connsiteY4" fmla="*/ 0 h 2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83" h="289599">
                <a:moveTo>
                  <a:pt x="92683" y="0"/>
                </a:moveTo>
                <a:cubicBezTo>
                  <a:pt x="58816" y="101864"/>
                  <a:pt x="24950" y="203729"/>
                  <a:pt x="10133" y="250825"/>
                </a:cubicBezTo>
                <a:cubicBezTo>
                  <a:pt x="-4684" y="297921"/>
                  <a:pt x="79" y="293158"/>
                  <a:pt x="3783" y="282575"/>
                </a:cubicBezTo>
                <a:cubicBezTo>
                  <a:pt x="7487" y="271992"/>
                  <a:pt x="32358" y="187325"/>
                  <a:pt x="32358" y="187325"/>
                </a:cubicBezTo>
                <a:lnTo>
                  <a:pt x="926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4F526A1-80ED-F46A-7BD2-C7609EEBDF80}"/>
              </a:ext>
            </a:extLst>
          </p:cNvPr>
          <p:cNvSpPr/>
          <p:nvPr/>
        </p:nvSpPr>
        <p:spPr>
          <a:xfrm>
            <a:off x="3997322" y="2200275"/>
            <a:ext cx="91726" cy="330660"/>
          </a:xfrm>
          <a:custGeom>
            <a:avLst/>
            <a:gdLst>
              <a:gd name="connsiteX0" fmla="*/ 3 w 91726"/>
              <a:gd name="connsiteY0" fmla="*/ 0 h 330660"/>
              <a:gd name="connsiteX1" fmla="*/ 82553 w 91726"/>
              <a:gd name="connsiteY1" fmla="*/ 282575 h 330660"/>
              <a:gd name="connsiteX2" fmla="*/ 85728 w 91726"/>
              <a:gd name="connsiteY2" fmla="*/ 330200 h 330660"/>
              <a:gd name="connsiteX3" fmla="*/ 85728 w 91726"/>
              <a:gd name="connsiteY3" fmla="*/ 285750 h 330660"/>
              <a:gd name="connsiteX4" fmla="*/ 3 w 91726"/>
              <a:gd name="connsiteY4" fmla="*/ 0 h 33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6" h="330660">
                <a:moveTo>
                  <a:pt x="3" y="0"/>
                </a:moveTo>
                <a:cubicBezTo>
                  <a:pt x="-526" y="-529"/>
                  <a:pt x="68266" y="227542"/>
                  <a:pt x="82553" y="282575"/>
                </a:cubicBezTo>
                <a:cubicBezTo>
                  <a:pt x="96841" y="337608"/>
                  <a:pt x="85199" y="329671"/>
                  <a:pt x="85728" y="330200"/>
                </a:cubicBezTo>
                <a:cubicBezTo>
                  <a:pt x="86257" y="330729"/>
                  <a:pt x="98957" y="336550"/>
                  <a:pt x="85728" y="285750"/>
                </a:cubicBezTo>
                <a:cubicBezTo>
                  <a:pt x="72499" y="234950"/>
                  <a:pt x="532" y="529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13DABCF-6159-80AF-F485-8D975D0B52D2}"/>
              </a:ext>
            </a:extLst>
          </p:cNvPr>
          <p:cNvSpPr/>
          <p:nvPr/>
        </p:nvSpPr>
        <p:spPr>
          <a:xfrm>
            <a:off x="3531894" y="2546249"/>
            <a:ext cx="27281" cy="159107"/>
          </a:xfrm>
          <a:custGeom>
            <a:avLst/>
            <a:gdLst>
              <a:gd name="connsiteX0" fmla="*/ 27281 w 27281"/>
              <a:gd name="connsiteY0" fmla="*/ 101 h 159107"/>
              <a:gd name="connsiteX1" fmla="*/ 1881 w 27281"/>
              <a:gd name="connsiteY1" fmla="*/ 95351 h 159107"/>
              <a:gd name="connsiteX2" fmla="*/ 1881 w 27281"/>
              <a:gd name="connsiteY2" fmla="*/ 158851 h 159107"/>
              <a:gd name="connsiteX3" fmla="*/ 1881 w 27281"/>
              <a:gd name="connsiteY3" fmla="*/ 114401 h 159107"/>
              <a:gd name="connsiteX4" fmla="*/ 27281 w 27281"/>
              <a:gd name="connsiteY4" fmla="*/ 101 h 15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1" h="159107">
                <a:moveTo>
                  <a:pt x="27281" y="101"/>
                </a:moveTo>
                <a:cubicBezTo>
                  <a:pt x="27281" y="-3074"/>
                  <a:pt x="6114" y="68893"/>
                  <a:pt x="1881" y="95351"/>
                </a:cubicBezTo>
                <a:cubicBezTo>
                  <a:pt x="-2352" y="121809"/>
                  <a:pt x="1881" y="158851"/>
                  <a:pt x="1881" y="158851"/>
                </a:cubicBezTo>
                <a:cubicBezTo>
                  <a:pt x="1881" y="162026"/>
                  <a:pt x="-2352" y="135038"/>
                  <a:pt x="1881" y="114401"/>
                </a:cubicBezTo>
                <a:cubicBezTo>
                  <a:pt x="6114" y="93764"/>
                  <a:pt x="27281" y="3276"/>
                  <a:pt x="2728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E33E11DD-CDBB-DC80-0BF2-1F7CC451B0AC}"/>
              </a:ext>
            </a:extLst>
          </p:cNvPr>
          <p:cNvSpPr/>
          <p:nvPr/>
        </p:nvSpPr>
        <p:spPr>
          <a:xfrm>
            <a:off x="3079208" y="3485369"/>
            <a:ext cx="37243" cy="222271"/>
          </a:xfrm>
          <a:custGeom>
            <a:avLst/>
            <a:gdLst>
              <a:gd name="connsiteX0" fmla="*/ 12530 w 37243"/>
              <a:gd name="connsiteY0" fmla="*/ 12 h 222271"/>
              <a:gd name="connsiteX1" fmla="*/ 12530 w 37243"/>
              <a:gd name="connsiteY1" fmla="*/ 147628 h 222271"/>
              <a:gd name="connsiteX2" fmla="*/ 37133 w 37243"/>
              <a:gd name="connsiteY2" fmla="*/ 221436 h 222271"/>
              <a:gd name="connsiteX3" fmla="*/ 20731 w 37243"/>
              <a:gd name="connsiteY3" fmla="*/ 184532 h 222271"/>
              <a:gd name="connsiteX4" fmla="*/ 229 w 37243"/>
              <a:gd name="connsiteY4" fmla="*/ 139427 h 222271"/>
              <a:gd name="connsiteX5" fmla="*/ 12530 w 37243"/>
              <a:gd name="connsiteY5" fmla="*/ 12 h 22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3" h="222271">
                <a:moveTo>
                  <a:pt x="12530" y="12"/>
                </a:moveTo>
                <a:cubicBezTo>
                  <a:pt x="14580" y="1379"/>
                  <a:pt x="8430" y="110724"/>
                  <a:pt x="12530" y="147628"/>
                </a:cubicBezTo>
                <a:cubicBezTo>
                  <a:pt x="16630" y="184532"/>
                  <a:pt x="35766" y="215285"/>
                  <a:pt x="37133" y="221436"/>
                </a:cubicBezTo>
                <a:cubicBezTo>
                  <a:pt x="38500" y="227587"/>
                  <a:pt x="26882" y="198200"/>
                  <a:pt x="20731" y="184532"/>
                </a:cubicBezTo>
                <a:cubicBezTo>
                  <a:pt x="14580" y="170864"/>
                  <a:pt x="2279" y="166763"/>
                  <a:pt x="229" y="139427"/>
                </a:cubicBezTo>
                <a:cubicBezTo>
                  <a:pt x="-1821" y="112091"/>
                  <a:pt x="10480" y="-1355"/>
                  <a:pt x="1253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90DD882-B503-286E-BBE9-369305FDA8F3}"/>
              </a:ext>
            </a:extLst>
          </p:cNvPr>
          <p:cNvSpPr/>
          <p:nvPr/>
        </p:nvSpPr>
        <p:spPr>
          <a:xfrm>
            <a:off x="3037961" y="3805215"/>
            <a:ext cx="57353" cy="634243"/>
          </a:xfrm>
          <a:custGeom>
            <a:avLst/>
            <a:gdLst>
              <a:gd name="connsiteX0" fmla="*/ 4572 w 57353"/>
              <a:gd name="connsiteY0" fmla="*/ 1 h 634243"/>
              <a:gd name="connsiteX1" fmla="*/ 12773 w 57353"/>
              <a:gd name="connsiteY1" fmla="*/ 348539 h 634243"/>
              <a:gd name="connsiteX2" fmla="*/ 53777 w 57353"/>
              <a:gd name="connsiteY2" fmla="*/ 623269 h 634243"/>
              <a:gd name="connsiteX3" fmla="*/ 49677 w 57353"/>
              <a:gd name="connsiteY3" fmla="*/ 557662 h 634243"/>
              <a:gd name="connsiteX4" fmla="*/ 4572 w 57353"/>
              <a:gd name="connsiteY4" fmla="*/ 352640 h 634243"/>
              <a:gd name="connsiteX5" fmla="*/ 4572 w 57353"/>
              <a:gd name="connsiteY5" fmla="*/ 1 h 6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3" h="634243">
                <a:moveTo>
                  <a:pt x="4572" y="1"/>
                </a:moveTo>
                <a:cubicBezTo>
                  <a:pt x="5939" y="-682"/>
                  <a:pt x="4572" y="244661"/>
                  <a:pt x="12773" y="348539"/>
                </a:cubicBezTo>
                <a:cubicBezTo>
                  <a:pt x="20974" y="452417"/>
                  <a:pt x="47626" y="588415"/>
                  <a:pt x="53777" y="623269"/>
                </a:cubicBezTo>
                <a:cubicBezTo>
                  <a:pt x="59928" y="658123"/>
                  <a:pt x="57878" y="602767"/>
                  <a:pt x="49677" y="557662"/>
                </a:cubicBezTo>
                <a:cubicBezTo>
                  <a:pt x="41476" y="512557"/>
                  <a:pt x="14140" y="441483"/>
                  <a:pt x="4572" y="352640"/>
                </a:cubicBezTo>
                <a:cubicBezTo>
                  <a:pt x="-4996" y="263797"/>
                  <a:pt x="3205" y="684"/>
                  <a:pt x="457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6DAEB93-9E48-49C4-71C4-0B48F85320AC}"/>
              </a:ext>
            </a:extLst>
          </p:cNvPr>
          <p:cNvSpPr/>
          <p:nvPr/>
        </p:nvSpPr>
        <p:spPr>
          <a:xfrm>
            <a:off x="3153030" y="4514080"/>
            <a:ext cx="260250" cy="540572"/>
          </a:xfrm>
          <a:custGeom>
            <a:avLst/>
            <a:gdLst>
              <a:gd name="connsiteX0" fmla="*/ 215 w 260250"/>
              <a:gd name="connsiteY0" fmla="*/ 514 h 540572"/>
              <a:gd name="connsiteX1" fmla="*/ 229840 w 260250"/>
              <a:gd name="connsiteY1" fmla="*/ 472065 h 540572"/>
              <a:gd name="connsiteX2" fmla="*/ 258543 w 260250"/>
              <a:gd name="connsiteY2" fmla="*/ 537672 h 540572"/>
              <a:gd name="connsiteX3" fmla="*/ 238041 w 260250"/>
              <a:gd name="connsiteY3" fmla="*/ 472065 h 540572"/>
              <a:gd name="connsiteX4" fmla="*/ 188835 w 260250"/>
              <a:gd name="connsiteY4" fmla="*/ 381855 h 540572"/>
              <a:gd name="connsiteX5" fmla="*/ 215 w 260250"/>
              <a:gd name="connsiteY5" fmla="*/ 514 h 5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250" h="540572">
                <a:moveTo>
                  <a:pt x="215" y="514"/>
                </a:moveTo>
                <a:cubicBezTo>
                  <a:pt x="7049" y="15549"/>
                  <a:pt x="186785" y="382539"/>
                  <a:pt x="229840" y="472065"/>
                </a:cubicBezTo>
                <a:cubicBezTo>
                  <a:pt x="272895" y="561591"/>
                  <a:pt x="257176" y="537672"/>
                  <a:pt x="258543" y="537672"/>
                </a:cubicBezTo>
                <a:cubicBezTo>
                  <a:pt x="259910" y="537672"/>
                  <a:pt x="249659" y="498035"/>
                  <a:pt x="238041" y="472065"/>
                </a:cubicBezTo>
                <a:cubicBezTo>
                  <a:pt x="226423" y="446096"/>
                  <a:pt x="226423" y="459080"/>
                  <a:pt x="188835" y="381855"/>
                </a:cubicBezTo>
                <a:cubicBezTo>
                  <a:pt x="151248" y="304630"/>
                  <a:pt x="-6619" y="-14521"/>
                  <a:pt x="215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605DDA7-9771-30F9-DDD3-F85D2C432DDE}"/>
              </a:ext>
            </a:extLst>
          </p:cNvPr>
          <p:cNvSpPr/>
          <p:nvPr/>
        </p:nvSpPr>
        <p:spPr>
          <a:xfrm>
            <a:off x="3004744" y="2632012"/>
            <a:ext cx="74699" cy="687630"/>
          </a:xfrm>
          <a:custGeom>
            <a:avLst/>
            <a:gdLst>
              <a:gd name="connsiteX0" fmla="*/ 74693 w 74699"/>
              <a:gd name="connsiteY0" fmla="*/ 476 h 687630"/>
              <a:gd name="connsiteX1" fmla="*/ 9086 w 74699"/>
              <a:gd name="connsiteY1" fmla="*/ 529434 h 687630"/>
              <a:gd name="connsiteX2" fmla="*/ 9086 w 74699"/>
              <a:gd name="connsiteY2" fmla="*/ 685251 h 687630"/>
              <a:gd name="connsiteX3" fmla="*/ 4985 w 74699"/>
              <a:gd name="connsiteY3" fmla="*/ 439224 h 687630"/>
              <a:gd name="connsiteX4" fmla="*/ 74693 w 74699"/>
              <a:gd name="connsiteY4" fmla="*/ 476 h 6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99" h="687630">
                <a:moveTo>
                  <a:pt x="74693" y="476"/>
                </a:moveTo>
                <a:cubicBezTo>
                  <a:pt x="75376" y="15511"/>
                  <a:pt x="20020" y="415305"/>
                  <a:pt x="9086" y="529434"/>
                </a:cubicBezTo>
                <a:cubicBezTo>
                  <a:pt x="-1848" y="643563"/>
                  <a:pt x="9769" y="700286"/>
                  <a:pt x="9086" y="685251"/>
                </a:cubicBezTo>
                <a:cubicBezTo>
                  <a:pt x="8403" y="670216"/>
                  <a:pt x="-8000" y="547886"/>
                  <a:pt x="4985" y="439224"/>
                </a:cubicBezTo>
                <a:cubicBezTo>
                  <a:pt x="17970" y="330562"/>
                  <a:pt x="74010" y="-14559"/>
                  <a:pt x="74693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D1BF97D6-0839-FAB8-6E41-F374A925FDCC}"/>
              </a:ext>
            </a:extLst>
          </p:cNvPr>
          <p:cNvSpPr/>
          <p:nvPr/>
        </p:nvSpPr>
        <p:spPr>
          <a:xfrm>
            <a:off x="3038432" y="3481032"/>
            <a:ext cx="20524" cy="267358"/>
          </a:xfrm>
          <a:custGeom>
            <a:avLst/>
            <a:gdLst>
              <a:gd name="connsiteX0" fmla="*/ 20503 w 20524"/>
              <a:gd name="connsiteY0" fmla="*/ 249 h 267358"/>
              <a:gd name="connsiteX1" fmla="*/ 4101 w 20524"/>
              <a:gd name="connsiteY1" fmla="*/ 147865 h 267358"/>
              <a:gd name="connsiteX2" fmla="*/ 12302 w 20524"/>
              <a:gd name="connsiteY2" fmla="*/ 266778 h 267358"/>
              <a:gd name="connsiteX3" fmla="*/ 0 w 20524"/>
              <a:gd name="connsiteY3" fmla="*/ 184769 h 267358"/>
              <a:gd name="connsiteX4" fmla="*/ 20503 w 20524"/>
              <a:gd name="connsiteY4" fmla="*/ 249 h 2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4" h="267358">
                <a:moveTo>
                  <a:pt x="20503" y="249"/>
                </a:moveTo>
                <a:cubicBezTo>
                  <a:pt x="21186" y="-5902"/>
                  <a:pt x="5468" y="103444"/>
                  <a:pt x="4101" y="147865"/>
                </a:cubicBezTo>
                <a:cubicBezTo>
                  <a:pt x="2734" y="192286"/>
                  <a:pt x="12985" y="260627"/>
                  <a:pt x="12302" y="266778"/>
                </a:cubicBezTo>
                <a:cubicBezTo>
                  <a:pt x="11619" y="272929"/>
                  <a:pt x="0" y="229190"/>
                  <a:pt x="0" y="184769"/>
                </a:cubicBezTo>
                <a:cubicBezTo>
                  <a:pt x="0" y="140348"/>
                  <a:pt x="19820" y="6400"/>
                  <a:pt x="20503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F7C0BBA-678E-FE22-AB2E-369568E066BE}"/>
              </a:ext>
            </a:extLst>
          </p:cNvPr>
          <p:cNvSpPr/>
          <p:nvPr/>
        </p:nvSpPr>
        <p:spPr>
          <a:xfrm>
            <a:off x="4254499" y="3313748"/>
            <a:ext cx="109134" cy="351956"/>
          </a:xfrm>
          <a:custGeom>
            <a:avLst/>
            <a:gdLst>
              <a:gd name="connsiteX0" fmla="*/ 108378 w 109134"/>
              <a:gd name="connsiteY0" fmla="*/ 3515 h 351956"/>
              <a:gd name="connsiteX1" fmla="*/ 1766 w 109134"/>
              <a:gd name="connsiteY1" fmla="*/ 347952 h 351956"/>
              <a:gd name="connsiteX2" fmla="*/ 46871 w 109134"/>
              <a:gd name="connsiteY2" fmla="*/ 179834 h 351956"/>
              <a:gd name="connsiteX3" fmla="*/ 108378 w 109134"/>
              <a:gd name="connsiteY3" fmla="*/ 3515 h 35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34" h="351956">
                <a:moveTo>
                  <a:pt x="108378" y="3515"/>
                </a:moveTo>
                <a:cubicBezTo>
                  <a:pt x="100860" y="31535"/>
                  <a:pt x="12017" y="318566"/>
                  <a:pt x="1766" y="347952"/>
                </a:cubicBezTo>
                <a:cubicBezTo>
                  <a:pt x="-8485" y="377339"/>
                  <a:pt x="28419" y="237240"/>
                  <a:pt x="46871" y="179834"/>
                </a:cubicBezTo>
                <a:cubicBezTo>
                  <a:pt x="65323" y="122428"/>
                  <a:pt x="115896" y="-24505"/>
                  <a:pt x="108378" y="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4266B51-A20D-3DC7-93C6-CC6B8FBB0B6D}"/>
              </a:ext>
            </a:extLst>
          </p:cNvPr>
          <p:cNvSpPr/>
          <p:nvPr/>
        </p:nvSpPr>
        <p:spPr>
          <a:xfrm>
            <a:off x="3887223" y="3255736"/>
            <a:ext cx="170786" cy="238301"/>
          </a:xfrm>
          <a:custGeom>
            <a:avLst/>
            <a:gdLst>
              <a:gd name="connsiteX0" fmla="*/ 2 w 170786"/>
              <a:gd name="connsiteY0" fmla="*/ 20 h 238301"/>
              <a:gd name="connsiteX1" fmla="*/ 151719 w 170786"/>
              <a:gd name="connsiteY1" fmla="*/ 196842 h 238301"/>
              <a:gd name="connsiteX2" fmla="*/ 168120 w 170786"/>
              <a:gd name="connsiteY2" fmla="*/ 237846 h 238301"/>
              <a:gd name="connsiteX3" fmla="*/ 147618 w 170786"/>
              <a:gd name="connsiteY3" fmla="*/ 184540 h 238301"/>
              <a:gd name="connsiteX4" fmla="*/ 2 w 170786"/>
              <a:gd name="connsiteY4" fmla="*/ 20 h 2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86" h="238301">
                <a:moveTo>
                  <a:pt x="2" y="20"/>
                </a:moveTo>
                <a:cubicBezTo>
                  <a:pt x="685" y="2070"/>
                  <a:pt x="123699" y="157204"/>
                  <a:pt x="151719" y="196842"/>
                </a:cubicBezTo>
                <a:cubicBezTo>
                  <a:pt x="179739" y="236480"/>
                  <a:pt x="168803" y="239896"/>
                  <a:pt x="168120" y="237846"/>
                </a:cubicBezTo>
                <a:cubicBezTo>
                  <a:pt x="167437" y="235796"/>
                  <a:pt x="172904" y="221444"/>
                  <a:pt x="147618" y="184540"/>
                </a:cubicBezTo>
                <a:cubicBezTo>
                  <a:pt x="122332" y="147636"/>
                  <a:pt x="-681" y="-2030"/>
                  <a:pt x="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76BCA3FC-A5BE-91D6-ACB7-E7936B81F8E2}"/>
              </a:ext>
            </a:extLst>
          </p:cNvPr>
          <p:cNvSpPr/>
          <p:nvPr/>
        </p:nvSpPr>
        <p:spPr>
          <a:xfrm>
            <a:off x="4268460" y="3109131"/>
            <a:ext cx="126087" cy="167402"/>
          </a:xfrm>
          <a:custGeom>
            <a:avLst/>
            <a:gdLst>
              <a:gd name="connsiteX0" fmla="*/ 107 w 126087"/>
              <a:gd name="connsiteY0" fmla="*/ 167127 h 167402"/>
              <a:gd name="connsiteX1" fmla="*/ 119020 w 126087"/>
              <a:gd name="connsiteY1" fmla="*/ 7210 h 167402"/>
              <a:gd name="connsiteX2" fmla="*/ 98518 w 126087"/>
              <a:gd name="connsiteY2" fmla="*/ 44114 h 167402"/>
              <a:gd name="connsiteX3" fmla="*/ 107 w 126087"/>
              <a:gd name="connsiteY3" fmla="*/ 167127 h 16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87" h="167402">
                <a:moveTo>
                  <a:pt x="107" y="167127"/>
                </a:moveTo>
                <a:cubicBezTo>
                  <a:pt x="3524" y="160976"/>
                  <a:pt x="102618" y="27712"/>
                  <a:pt x="119020" y="7210"/>
                </a:cubicBezTo>
                <a:cubicBezTo>
                  <a:pt x="135422" y="-13292"/>
                  <a:pt x="121070" y="13361"/>
                  <a:pt x="98518" y="44114"/>
                </a:cubicBezTo>
                <a:cubicBezTo>
                  <a:pt x="75966" y="74867"/>
                  <a:pt x="-3310" y="173278"/>
                  <a:pt x="107" y="167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D38EA44-2171-9653-1D3E-9714438EDB43}"/>
              </a:ext>
            </a:extLst>
          </p:cNvPr>
          <p:cNvSpPr/>
          <p:nvPr/>
        </p:nvSpPr>
        <p:spPr>
          <a:xfrm>
            <a:off x="3526386" y="3153245"/>
            <a:ext cx="188581" cy="59702"/>
          </a:xfrm>
          <a:custGeom>
            <a:avLst/>
            <a:gdLst>
              <a:gd name="connsiteX0" fmla="*/ 0 w 188581"/>
              <a:gd name="connsiteY0" fmla="*/ 0 h 59702"/>
              <a:gd name="connsiteX1" fmla="*/ 180419 w 188581"/>
              <a:gd name="connsiteY1" fmla="*/ 57406 h 59702"/>
              <a:gd name="connsiteX2" fmla="*/ 159917 w 188581"/>
              <a:gd name="connsiteY2" fmla="*/ 49205 h 59702"/>
              <a:gd name="connsiteX3" fmla="*/ 0 w 188581"/>
              <a:gd name="connsiteY3" fmla="*/ 0 h 5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1" h="59702">
                <a:moveTo>
                  <a:pt x="0" y="0"/>
                </a:moveTo>
                <a:lnTo>
                  <a:pt x="180419" y="57406"/>
                </a:lnTo>
                <a:cubicBezTo>
                  <a:pt x="207072" y="65607"/>
                  <a:pt x="159917" y="49205"/>
                  <a:pt x="159917" y="4920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D812655-4D02-CBFE-6422-ED767F8A23E6}"/>
              </a:ext>
            </a:extLst>
          </p:cNvPr>
          <p:cNvSpPr/>
          <p:nvPr/>
        </p:nvSpPr>
        <p:spPr>
          <a:xfrm>
            <a:off x="4549602" y="2929033"/>
            <a:ext cx="371753" cy="159184"/>
          </a:xfrm>
          <a:custGeom>
            <a:avLst/>
            <a:gdLst>
              <a:gd name="connsiteX0" fmla="*/ 1896 w 371753"/>
              <a:gd name="connsiteY0" fmla="*/ 158605 h 159184"/>
              <a:gd name="connsiteX1" fmla="*/ 174115 w 371753"/>
              <a:gd name="connsiteY1" fmla="*/ 72495 h 159184"/>
              <a:gd name="connsiteX2" fmla="*/ 366836 w 371753"/>
              <a:gd name="connsiteY2" fmla="*/ 2788 h 159184"/>
              <a:gd name="connsiteX3" fmla="*/ 288927 w 371753"/>
              <a:gd name="connsiteY3" fmla="*/ 27390 h 159184"/>
              <a:gd name="connsiteX4" fmla="*/ 1896 w 371753"/>
              <a:gd name="connsiteY4" fmla="*/ 158605 h 15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53" h="159184">
                <a:moveTo>
                  <a:pt x="1896" y="158605"/>
                </a:moveTo>
                <a:cubicBezTo>
                  <a:pt x="-17239" y="166123"/>
                  <a:pt x="113292" y="98464"/>
                  <a:pt x="174115" y="72495"/>
                </a:cubicBezTo>
                <a:cubicBezTo>
                  <a:pt x="234938" y="46526"/>
                  <a:pt x="347701" y="10305"/>
                  <a:pt x="366836" y="2788"/>
                </a:cubicBezTo>
                <a:cubicBezTo>
                  <a:pt x="385971" y="-4730"/>
                  <a:pt x="347017" y="2787"/>
                  <a:pt x="288927" y="27390"/>
                </a:cubicBezTo>
                <a:cubicBezTo>
                  <a:pt x="230837" y="51993"/>
                  <a:pt x="21031" y="151087"/>
                  <a:pt x="1896" y="15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3D19E2B-B987-FB51-7B89-BE374628B590}"/>
              </a:ext>
            </a:extLst>
          </p:cNvPr>
          <p:cNvSpPr/>
          <p:nvPr/>
        </p:nvSpPr>
        <p:spPr>
          <a:xfrm>
            <a:off x="4350499" y="3571467"/>
            <a:ext cx="24695" cy="270713"/>
          </a:xfrm>
          <a:custGeom>
            <a:avLst/>
            <a:gdLst>
              <a:gd name="connsiteX0" fmla="*/ 24679 w 24695"/>
              <a:gd name="connsiteY0" fmla="*/ 24 h 270713"/>
              <a:gd name="connsiteX1" fmla="*/ 77 w 24695"/>
              <a:gd name="connsiteY1" fmla="*/ 168142 h 270713"/>
              <a:gd name="connsiteX2" fmla="*/ 16479 w 24695"/>
              <a:gd name="connsiteY2" fmla="*/ 270653 h 270713"/>
              <a:gd name="connsiteX3" fmla="*/ 4177 w 24695"/>
              <a:gd name="connsiteY3" fmla="*/ 180443 h 270713"/>
              <a:gd name="connsiteX4" fmla="*/ 24679 w 24695"/>
              <a:gd name="connsiteY4" fmla="*/ 24 h 27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5" h="270713">
                <a:moveTo>
                  <a:pt x="24679" y="24"/>
                </a:moveTo>
                <a:cubicBezTo>
                  <a:pt x="23996" y="-2026"/>
                  <a:pt x="1444" y="123037"/>
                  <a:pt x="77" y="168142"/>
                </a:cubicBezTo>
                <a:cubicBezTo>
                  <a:pt x="-1290" y="213247"/>
                  <a:pt x="15796" y="268603"/>
                  <a:pt x="16479" y="270653"/>
                </a:cubicBezTo>
                <a:cubicBezTo>
                  <a:pt x="17162" y="272703"/>
                  <a:pt x="4177" y="222131"/>
                  <a:pt x="4177" y="180443"/>
                </a:cubicBezTo>
                <a:cubicBezTo>
                  <a:pt x="4177" y="138755"/>
                  <a:pt x="25362" y="2074"/>
                  <a:pt x="2467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ED4EBF4-AD6B-3012-C1DB-CF528FC4EE82}"/>
              </a:ext>
            </a:extLst>
          </p:cNvPr>
          <p:cNvSpPr/>
          <p:nvPr/>
        </p:nvSpPr>
        <p:spPr>
          <a:xfrm>
            <a:off x="3838575" y="5276848"/>
            <a:ext cx="35132" cy="139976"/>
          </a:xfrm>
          <a:custGeom>
            <a:avLst/>
            <a:gdLst>
              <a:gd name="connsiteX0" fmla="*/ 0 w 35132"/>
              <a:gd name="connsiteY0" fmla="*/ 2 h 139976"/>
              <a:gd name="connsiteX1" fmla="*/ 9525 w 35132"/>
              <a:gd name="connsiteY1" fmla="*/ 98427 h 139976"/>
              <a:gd name="connsiteX2" fmla="*/ 34925 w 35132"/>
              <a:gd name="connsiteY2" fmla="*/ 139702 h 139976"/>
              <a:gd name="connsiteX3" fmla="*/ 22225 w 35132"/>
              <a:gd name="connsiteY3" fmla="*/ 117477 h 139976"/>
              <a:gd name="connsiteX4" fmla="*/ 9525 w 35132"/>
              <a:gd name="connsiteY4" fmla="*/ 101602 h 139976"/>
              <a:gd name="connsiteX5" fmla="*/ 0 w 35132"/>
              <a:gd name="connsiteY5" fmla="*/ 2 h 13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2" h="139976">
                <a:moveTo>
                  <a:pt x="0" y="2"/>
                </a:moveTo>
                <a:cubicBezTo>
                  <a:pt x="0" y="-527"/>
                  <a:pt x="3704" y="75144"/>
                  <a:pt x="9525" y="98427"/>
                </a:cubicBezTo>
                <a:cubicBezTo>
                  <a:pt x="15346" y="121710"/>
                  <a:pt x="34925" y="139702"/>
                  <a:pt x="34925" y="139702"/>
                </a:cubicBezTo>
                <a:cubicBezTo>
                  <a:pt x="37042" y="142877"/>
                  <a:pt x="22225" y="117477"/>
                  <a:pt x="22225" y="117477"/>
                </a:cubicBezTo>
                <a:cubicBezTo>
                  <a:pt x="17992" y="111127"/>
                  <a:pt x="13229" y="116948"/>
                  <a:pt x="9525" y="101602"/>
                </a:cubicBezTo>
                <a:cubicBezTo>
                  <a:pt x="5821" y="86256"/>
                  <a:pt x="0" y="531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5E560E8-0F26-E26A-29F2-BFB47A699F1C}"/>
              </a:ext>
            </a:extLst>
          </p:cNvPr>
          <p:cNvSpPr/>
          <p:nvPr/>
        </p:nvSpPr>
        <p:spPr>
          <a:xfrm>
            <a:off x="3879850" y="5228323"/>
            <a:ext cx="57157" cy="156667"/>
          </a:xfrm>
          <a:custGeom>
            <a:avLst/>
            <a:gdLst>
              <a:gd name="connsiteX0" fmla="*/ 0 w 57157"/>
              <a:gd name="connsiteY0" fmla="*/ 902 h 156667"/>
              <a:gd name="connsiteX1" fmla="*/ 25400 w 57157"/>
              <a:gd name="connsiteY1" fmla="*/ 115202 h 156667"/>
              <a:gd name="connsiteX2" fmla="*/ 19050 w 57157"/>
              <a:gd name="connsiteY2" fmla="*/ 156477 h 156667"/>
              <a:gd name="connsiteX3" fmla="*/ 22225 w 57157"/>
              <a:gd name="connsiteY3" fmla="*/ 127902 h 156667"/>
              <a:gd name="connsiteX4" fmla="*/ 57150 w 57157"/>
              <a:gd name="connsiteY4" fmla="*/ 67577 h 156667"/>
              <a:gd name="connsiteX5" fmla="*/ 25400 w 57157"/>
              <a:gd name="connsiteY5" fmla="*/ 105677 h 156667"/>
              <a:gd name="connsiteX6" fmla="*/ 25400 w 57157"/>
              <a:gd name="connsiteY6" fmla="*/ 64402 h 156667"/>
              <a:gd name="connsiteX7" fmla="*/ 0 w 57157"/>
              <a:gd name="connsiteY7" fmla="*/ 902 h 15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7" h="156667">
                <a:moveTo>
                  <a:pt x="0" y="902"/>
                </a:moveTo>
                <a:cubicBezTo>
                  <a:pt x="0" y="9369"/>
                  <a:pt x="22225" y="89273"/>
                  <a:pt x="25400" y="115202"/>
                </a:cubicBezTo>
                <a:cubicBezTo>
                  <a:pt x="28575" y="141131"/>
                  <a:pt x="19579" y="154360"/>
                  <a:pt x="19050" y="156477"/>
                </a:cubicBezTo>
                <a:cubicBezTo>
                  <a:pt x="18521" y="158594"/>
                  <a:pt x="15875" y="142719"/>
                  <a:pt x="22225" y="127902"/>
                </a:cubicBezTo>
                <a:cubicBezTo>
                  <a:pt x="28575" y="113085"/>
                  <a:pt x="56621" y="71281"/>
                  <a:pt x="57150" y="67577"/>
                </a:cubicBezTo>
                <a:cubicBezTo>
                  <a:pt x="57679" y="63873"/>
                  <a:pt x="30692" y="106206"/>
                  <a:pt x="25400" y="105677"/>
                </a:cubicBezTo>
                <a:cubicBezTo>
                  <a:pt x="20108" y="105148"/>
                  <a:pt x="31750" y="82923"/>
                  <a:pt x="25400" y="64402"/>
                </a:cubicBezTo>
                <a:cubicBezTo>
                  <a:pt x="19050" y="45881"/>
                  <a:pt x="0" y="-7565"/>
                  <a:pt x="0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D7A852DE-4F5A-CE7D-B609-AB2F401BCFEC}"/>
              </a:ext>
            </a:extLst>
          </p:cNvPr>
          <p:cNvSpPr/>
          <p:nvPr/>
        </p:nvSpPr>
        <p:spPr>
          <a:xfrm>
            <a:off x="4587526" y="5809904"/>
            <a:ext cx="199057" cy="35339"/>
          </a:xfrm>
          <a:custGeom>
            <a:avLst/>
            <a:gdLst>
              <a:gd name="connsiteX0" fmla="*/ 349 w 199057"/>
              <a:gd name="connsiteY0" fmla="*/ 35271 h 35339"/>
              <a:gd name="connsiteX1" fmla="*/ 95599 w 199057"/>
              <a:gd name="connsiteY1" fmla="*/ 9871 h 35339"/>
              <a:gd name="connsiteX2" fmla="*/ 197199 w 199057"/>
              <a:gd name="connsiteY2" fmla="*/ 32096 h 35339"/>
              <a:gd name="connsiteX3" fmla="*/ 159099 w 199057"/>
              <a:gd name="connsiteY3" fmla="*/ 16221 h 35339"/>
              <a:gd name="connsiteX4" fmla="*/ 130524 w 199057"/>
              <a:gd name="connsiteY4" fmla="*/ 346 h 35339"/>
              <a:gd name="connsiteX5" fmla="*/ 349 w 199057"/>
              <a:gd name="connsiteY5" fmla="*/ 35271 h 3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35339">
                <a:moveTo>
                  <a:pt x="349" y="35271"/>
                </a:moveTo>
                <a:cubicBezTo>
                  <a:pt x="-5472" y="36859"/>
                  <a:pt x="62791" y="10400"/>
                  <a:pt x="95599" y="9871"/>
                </a:cubicBezTo>
                <a:cubicBezTo>
                  <a:pt x="128407" y="9342"/>
                  <a:pt x="186616" y="31038"/>
                  <a:pt x="197199" y="32096"/>
                </a:cubicBezTo>
                <a:cubicBezTo>
                  <a:pt x="207782" y="33154"/>
                  <a:pt x="170212" y="21513"/>
                  <a:pt x="159099" y="16221"/>
                </a:cubicBezTo>
                <a:cubicBezTo>
                  <a:pt x="147987" y="10929"/>
                  <a:pt x="158570" y="-2300"/>
                  <a:pt x="130524" y="346"/>
                </a:cubicBezTo>
                <a:cubicBezTo>
                  <a:pt x="102478" y="2992"/>
                  <a:pt x="6170" y="33683"/>
                  <a:pt x="349" y="35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F0F09A0-416E-F5A7-9D68-3F49890C1219}"/>
              </a:ext>
            </a:extLst>
          </p:cNvPr>
          <p:cNvSpPr/>
          <p:nvPr/>
        </p:nvSpPr>
        <p:spPr>
          <a:xfrm>
            <a:off x="5171221" y="5467274"/>
            <a:ext cx="102531" cy="149484"/>
          </a:xfrm>
          <a:custGeom>
            <a:avLst/>
            <a:gdLst>
              <a:gd name="connsiteX0" fmla="*/ 102454 w 102531"/>
              <a:gd name="connsiteY0" fmla="*/ 76 h 149484"/>
              <a:gd name="connsiteX1" fmla="*/ 23079 w 102531"/>
              <a:gd name="connsiteY1" fmla="*/ 88976 h 149484"/>
              <a:gd name="connsiteX2" fmla="*/ 4029 w 102531"/>
              <a:gd name="connsiteY2" fmla="*/ 149301 h 149484"/>
              <a:gd name="connsiteX3" fmla="*/ 7204 w 102531"/>
              <a:gd name="connsiteY3" fmla="*/ 104851 h 149484"/>
              <a:gd name="connsiteX4" fmla="*/ 102454 w 102531"/>
              <a:gd name="connsiteY4" fmla="*/ 76 h 14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1" h="149484">
                <a:moveTo>
                  <a:pt x="102454" y="76"/>
                </a:moveTo>
                <a:cubicBezTo>
                  <a:pt x="105100" y="-2570"/>
                  <a:pt x="39483" y="64105"/>
                  <a:pt x="23079" y="88976"/>
                </a:cubicBezTo>
                <a:cubicBezTo>
                  <a:pt x="6675" y="113847"/>
                  <a:pt x="6675" y="146655"/>
                  <a:pt x="4029" y="149301"/>
                </a:cubicBezTo>
                <a:cubicBezTo>
                  <a:pt x="1383" y="151947"/>
                  <a:pt x="-4967" y="125488"/>
                  <a:pt x="7204" y="104851"/>
                </a:cubicBezTo>
                <a:cubicBezTo>
                  <a:pt x="19375" y="84214"/>
                  <a:pt x="99808" y="2722"/>
                  <a:pt x="10245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B4B123B-AB72-8794-8794-D0EA8A38AFFD}"/>
              </a:ext>
            </a:extLst>
          </p:cNvPr>
          <p:cNvSpPr/>
          <p:nvPr/>
        </p:nvSpPr>
        <p:spPr>
          <a:xfrm>
            <a:off x="5311775" y="5467342"/>
            <a:ext cx="63500" cy="184196"/>
          </a:xfrm>
          <a:custGeom>
            <a:avLst/>
            <a:gdLst>
              <a:gd name="connsiteX0" fmla="*/ 63500 w 63500"/>
              <a:gd name="connsiteY0" fmla="*/ 8 h 184196"/>
              <a:gd name="connsiteX1" fmla="*/ 38100 w 63500"/>
              <a:gd name="connsiteY1" fmla="*/ 133358 h 184196"/>
              <a:gd name="connsiteX2" fmla="*/ 0 w 63500"/>
              <a:gd name="connsiteY2" fmla="*/ 184158 h 184196"/>
              <a:gd name="connsiteX3" fmla="*/ 38100 w 63500"/>
              <a:gd name="connsiteY3" fmla="*/ 139708 h 184196"/>
              <a:gd name="connsiteX4" fmla="*/ 63500 w 63500"/>
              <a:gd name="connsiteY4" fmla="*/ 8 h 18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84196">
                <a:moveTo>
                  <a:pt x="63500" y="8"/>
                </a:moveTo>
                <a:cubicBezTo>
                  <a:pt x="63500" y="-1050"/>
                  <a:pt x="48683" y="102666"/>
                  <a:pt x="38100" y="133358"/>
                </a:cubicBezTo>
                <a:cubicBezTo>
                  <a:pt x="27517" y="164050"/>
                  <a:pt x="0" y="183100"/>
                  <a:pt x="0" y="184158"/>
                </a:cubicBezTo>
                <a:cubicBezTo>
                  <a:pt x="0" y="185216"/>
                  <a:pt x="30163" y="164050"/>
                  <a:pt x="38100" y="139708"/>
                </a:cubicBezTo>
                <a:cubicBezTo>
                  <a:pt x="46037" y="115366"/>
                  <a:pt x="63500" y="1066"/>
                  <a:pt x="6350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2539E56E-CBB7-A340-7703-CE510ECD070B}"/>
              </a:ext>
            </a:extLst>
          </p:cNvPr>
          <p:cNvSpPr/>
          <p:nvPr/>
        </p:nvSpPr>
        <p:spPr>
          <a:xfrm>
            <a:off x="5610209" y="4908546"/>
            <a:ext cx="61133" cy="101615"/>
          </a:xfrm>
          <a:custGeom>
            <a:avLst/>
            <a:gdLst>
              <a:gd name="connsiteX0" fmla="*/ 31766 w 61133"/>
              <a:gd name="connsiteY0" fmla="*/ 4 h 101615"/>
              <a:gd name="connsiteX1" fmla="*/ 53991 w 61133"/>
              <a:gd name="connsiteY1" fmla="*/ 66679 h 101615"/>
              <a:gd name="connsiteX2" fmla="*/ 16 w 61133"/>
              <a:gd name="connsiteY2" fmla="*/ 101604 h 101615"/>
              <a:gd name="connsiteX3" fmla="*/ 60341 w 61133"/>
              <a:gd name="connsiteY3" fmla="*/ 69854 h 101615"/>
              <a:gd name="connsiteX4" fmla="*/ 31766 w 61133"/>
              <a:gd name="connsiteY4" fmla="*/ 4 h 1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3" h="101615">
                <a:moveTo>
                  <a:pt x="31766" y="4"/>
                </a:moveTo>
                <a:cubicBezTo>
                  <a:pt x="30708" y="-525"/>
                  <a:pt x="59283" y="49746"/>
                  <a:pt x="53991" y="66679"/>
                </a:cubicBezTo>
                <a:cubicBezTo>
                  <a:pt x="48699" y="83612"/>
                  <a:pt x="-1042" y="101075"/>
                  <a:pt x="16" y="101604"/>
                </a:cubicBezTo>
                <a:cubicBezTo>
                  <a:pt x="1074" y="102133"/>
                  <a:pt x="53991" y="83612"/>
                  <a:pt x="60341" y="69854"/>
                </a:cubicBezTo>
                <a:cubicBezTo>
                  <a:pt x="66691" y="56096"/>
                  <a:pt x="32824" y="533"/>
                  <a:pt x="317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A997AE1-CAB5-2D9E-8CDD-2D1507EA7FAB}"/>
              </a:ext>
            </a:extLst>
          </p:cNvPr>
          <p:cNvSpPr/>
          <p:nvPr/>
        </p:nvSpPr>
        <p:spPr>
          <a:xfrm>
            <a:off x="5384795" y="5397426"/>
            <a:ext cx="92088" cy="257619"/>
          </a:xfrm>
          <a:custGeom>
            <a:avLst/>
            <a:gdLst>
              <a:gd name="connsiteX0" fmla="*/ 92080 w 92088"/>
              <a:gd name="connsiteY0" fmla="*/ 74 h 257619"/>
              <a:gd name="connsiteX1" fmla="*/ 53980 w 92088"/>
              <a:gd name="connsiteY1" fmla="*/ 174699 h 257619"/>
              <a:gd name="connsiteX2" fmla="*/ 5 w 92088"/>
              <a:gd name="connsiteY2" fmla="*/ 257249 h 257619"/>
              <a:gd name="connsiteX3" fmla="*/ 50805 w 92088"/>
              <a:gd name="connsiteY3" fmla="*/ 196924 h 257619"/>
              <a:gd name="connsiteX4" fmla="*/ 92080 w 92088"/>
              <a:gd name="connsiteY4" fmla="*/ 74 h 2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" h="257619">
                <a:moveTo>
                  <a:pt x="92080" y="74"/>
                </a:moveTo>
                <a:cubicBezTo>
                  <a:pt x="92609" y="-3630"/>
                  <a:pt x="69326" y="131836"/>
                  <a:pt x="53980" y="174699"/>
                </a:cubicBezTo>
                <a:cubicBezTo>
                  <a:pt x="38634" y="217562"/>
                  <a:pt x="534" y="253545"/>
                  <a:pt x="5" y="257249"/>
                </a:cubicBezTo>
                <a:cubicBezTo>
                  <a:pt x="-524" y="260953"/>
                  <a:pt x="35459" y="236611"/>
                  <a:pt x="50805" y="196924"/>
                </a:cubicBezTo>
                <a:cubicBezTo>
                  <a:pt x="66151" y="157237"/>
                  <a:pt x="91551" y="3778"/>
                  <a:pt x="9208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16797A22-F137-BF30-CF0C-1C545391C5E8}"/>
              </a:ext>
            </a:extLst>
          </p:cNvPr>
          <p:cNvSpPr/>
          <p:nvPr/>
        </p:nvSpPr>
        <p:spPr>
          <a:xfrm>
            <a:off x="5749872" y="4809820"/>
            <a:ext cx="29343" cy="172907"/>
          </a:xfrm>
          <a:custGeom>
            <a:avLst/>
            <a:gdLst>
              <a:gd name="connsiteX0" fmla="*/ 28628 w 29343"/>
              <a:gd name="connsiteY0" fmla="*/ 305 h 172907"/>
              <a:gd name="connsiteX1" fmla="*/ 25453 w 29343"/>
              <a:gd name="connsiteY1" fmla="*/ 101905 h 172907"/>
              <a:gd name="connsiteX2" fmla="*/ 53 w 29343"/>
              <a:gd name="connsiteY2" fmla="*/ 171755 h 172907"/>
              <a:gd name="connsiteX3" fmla="*/ 19103 w 29343"/>
              <a:gd name="connsiteY3" fmla="*/ 136830 h 172907"/>
              <a:gd name="connsiteX4" fmla="*/ 28628 w 29343"/>
              <a:gd name="connsiteY4" fmla="*/ 305 h 1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3" h="172907">
                <a:moveTo>
                  <a:pt x="28628" y="305"/>
                </a:moveTo>
                <a:cubicBezTo>
                  <a:pt x="29686" y="-5516"/>
                  <a:pt x="30215" y="73330"/>
                  <a:pt x="25453" y="101905"/>
                </a:cubicBezTo>
                <a:cubicBezTo>
                  <a:pt x="20691" y="130480"/>
                  <a:pt x="1111" y="165934"/>
                  <a:pt x="53" y="171755"/>
                </a:cubicBezTo>
                <a:cubicBezTo>
                  <a:pt x="-1005" y="177576"/>
                  <a:pt x="13811" y="160643"/>
                  <a:pt x="19103" y="136830"/>
                </a:cubicBezTo>
                <a:cubicBezTo>
                  <a:pt x="24395" y="113017"/>
                  <a:pt x="27570" y="6126"/>
                  <a:pt x="2862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8DEE501-2934-9B51-31CE-C30E9F90E448}"/>
              </a:ext>
            </a:extLst>
          </p:cNvPr>
          <p:cNvSpPr/>
          <p:nvPr/>
        </p:nvSpPr>
        <p:spPr>
          <a:xfrm>
            <a:off x="4975198" y="5022685"/>
            <a:ext cx="41680" cy="102287"/>
          </a:xfrm>
          <a:custGeom>
            <a:avLst/>
            <a:gdLst>
              <a:gd name="connsiteX0" fmla="*/ 27 w 41680"/>
              <a:gd name="connsiteY0" fmla="*/ 165 h 102287"/>
              <a:gd name="connsiteX1" fmla="*/ 34952 w 41680"/>
              <a:gd name="connsiteY1" fmla="*/ 57315 h 102287"/>
              <a:gd name="connsiteX2" fmla="*/ 34952 w 41680"/>
              <a:gd name="connsiteY2" fmla="*/ 101765 h 102287"/>
              <a:gd name="connsiteX3" fmla="*/ 41302 w 41680"/>
              <a:gd name="connsiteY3" fmla="*/ 76365 h 102287"/>
              <a:gd name="connsiteX4" fmla="*/ 27 w 41680"/>
              <a:gd name="connsiteY4" fmla="*/ 165 h 1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0" h="102287">
                <a:moveTo>
                  <a:pt x="27" y="165"/>
                </a:moveTo>
                <a:cubicBezTo>
                  <a:pt x="-1031" y="-3010"/>
                  <a:pt x="29131" y="40382"/>
                  <a:pt x="34952" y="57315"/>
                </a:cubicBezTo>
                <a:cubicBezTo>
                  <a:pt x="40773" y="74248"/>
                  <a:pt x="33894" y="98590"/>
                  <a:pt x="34952" y="101765"/>
                </a:cubicBezTo>
                <a:cubicBezTo>
                  <a:pt x="36010" y="104940"/>
                  <a:pt x="43419" y="93298"/>
                  <a:pt x="41302" y="76365"/>
                </a:cubicBezTo>
                <a:cubicBezTo>
                  <a:pt x="39185" y="59432"/>
                  <a:pt x="1085" y="3340"/>
                  <a:pt x="2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B2566B95-7A0D-8858-E432-E9434356961A}"/>
              </a:ext>
            </a:extLst>
          </p:cNvPr>
          <p:cNvSpPr/>
          <p:nvPr/>
        </p:nvSpPr>
        <p:spPr>
          <a:xfrm>
            <a:off x="4670395" y="5143426"/>
            <a:ext cx="336284" cy="39571"/>
          </a:xfrm>
          <a:custGeom>
            <a:avLst/>
            <a:gdLst>
              <a:gd name="connsiteX0" fmla="*/ 30 w 336284"/>
              <a:gd name="connsiteY0" fmla="*/ 74 h 39571"/>
              <a:gd name="connsiteX1" fmla="*/ 308005 w 336284"/>
              <a:gd name="connsiteY1" fmla="*/ 38174 h 39571"/>
              <a:gd name="connsiteX2" fmla="*/ 288955 w 336284"/>
              <a:gd name="connsiteY2" fmla="*/ 28649 h 39571"/>
              <a:gd name="connsiteX3" fmla="*/ 30 w 336284"/>
              <a:gd name="connsiteY3" fmla="*/ 74 h 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4" h="39571">
                <a:moveTo>
                  <a:pt x="30" y="74"/>
                </a:moveTo>
                <a:cubicBezTo>
                  <a:pt x="3205" y="1661"/>
                  <a:pt x="308005" y="38174"/>
                  <a:pt x="308005" y="38174"/>
                </a:cubicBezTo>
                <a:cubicBezTo>
                  <a:pt x="356159" y="42936"/>
                  <a:pt x="338167" y="34470"/>
                  <a:pt x="288955" y="28649"/>
                </a:cubicBezTo>
                <a:cubicBezTo>
                  <a:pt x="239743" y="22828"/>
                  <a:pt x="-3145" y="-1513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6F41BCE-3A1E-7D67-AC29-1BCDCD57E545}"/>
              </a:ext>
            </a:extLst>
          </p:cNvPr>
          <p:cNvSpPr/>
          <p:nvPr/>
        </p:nvSpPr>
        <p:spPr>
          <a:xfrm>
            <a:off x="5324379" y="4752971"/>
            <a:ext cx="28671" cy="104790"/>
          </a:xfrm>
          <a:custGeom>
            <a:avLst/>
            <a:gdLst>
              <a:gd name="connsiteX0" fmla="*/ 96 w 28671"/>
              <a:gd name="connsiteY0" fmla="*/ 4 h 104790"/>
              <a:gd name="connsiteX1" fmla="*/ 19146 w 28671"/>
              <a:gd name="connsiteY1" fmla="*/ 69854 h 104790"/>
              <a:gd name="connsiteX2" fmla="*/ 12796 w 28671"/>
              <a:gd name="connsiteY2" fmla="*/ 104779 h 104790"/>
              <a:gd name="connsiteX3" fmla="*/ 28671 w 28671"/>
              <a:gd name="connsiteY3" fmla="*/ 66679 h 104790"/>
              <a:gd name="connsiteX4" fmla="*/ 96 w 28671"/>
              <a:gd name="connsiteY4" fmla="*/ 4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1" h="104790">
                <a:moveTo>
                  <a:pt x="96" y="4"/>
                </a:moveTo>
                <a:cubicBezTo>
                  <a:pt x="-1491" y="533"/>
                  <a:pt x="17029" y="52392"/>
                  <a:pt x="19146" y="69854"/>
                </a:cubicBezTo>
                <a:cubicBezTo>
                  <a:pt x="21263" y="87316"/>
                  <a:pt x="11209" y="105308"/>
                  <a:pt x="12796" y="104779"/>
                </a:cubicBezTo>
                <a:cubicBezTo>
                  <a:pt x="14383" y="104250"/>
                  <a:pt x="28671" y="82554"/>
                  <a:pt x="28671" y="66679"/>
                </a:cubicBezTo>
                <a:cubicBezTo>
                  <a:pt x="28671" y="50804"/>
                  <a:pt x="1683" y="-525"/>
                  <a:pt x="9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D323AE5-17AB-A790-6428-A086510AD4EB}"/>
              </a:ext>
            </a:extLst>
          </p:cNvPr>
          <p:cNvSpPr/>
          <p:nvPr/>
        </p:nvSpPr>
        <p:spPr>
          <a:xfrm>
            <a:off x="6029983" y="4209794"/>
            <a:ext cx="139050" cy="825905"/>
          </a:xfrm>
          <a:custGeom>
            <a:avLst/>
            <a:gdLst>
              <a:gd name="connsiteX0" fmla="*/ 139042 w 139050"/>
              <a:gd name="connsiteY0" fmla="*/ 256 h 825905"/>
              <a:gd name="connsiteX1" fmla="*/ 94592 w 139050"/>
              <a:gd name="connsiteY1" fmla="*/ 476506 h 825905"/>
              <a:gd name="connsiteX2" fmla="*/ 8867 w 139050"/>
              <a:gd name="connsiteY2" fmla="*/ 809881 h 825905"/>
              <a:gd name="connsiteX3" fmla="*/ 12042 w 139050"/>
              <a:gd name="connsiteY3" fmla="*/ 749556 h 825905"/>
              <a:gd name="connsiteX4" fmla="*/ 91417 w 139050"/>
              <a:gd name="connsiteY4" fmla="*/ 543181 h 825905"/>
              <a:gd name="connsiteX5" fmla="*/ 139042 w 139050"/>
              <a:gd name="connsiteY5" fmla="*/ 256 h 8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50" h="825905">
                <a:moveTo>
                  <a:pt x="139042" y="256"/>
                </a:moveTo>
                <a:cubicBezTo>
                  <a:pt x="139571" y="-10856"/>
                  <a:pt x="116288" y="341569"/>
                  <a:pt x="94592" y="476506"/>
                </a:cubicBezTo>
                <a:cubicBezTo>
                  <a:pt x="72896" y="611443"/>
                  <a:pt x="22625" y="764373"/>
                  <a:pt x="8867" y="809881"/>
                </a:cubicBezTo>
                <a:cubicBezTo>
                  <a:pt x="-4891" y="855389"/>
                  <a:pt x="-1716" y="794006"/>
                  <a:pt x="12042" y="749556"/>
                </a:cubicBezTo>
                <a:cubicBezTo>
                  <a:pt x="25800" y="705106"/>
                  <a:pt x="70780" y="663831"/>
                  <a:pt x="91417" y="543181"/>
                </a:cubicBezTo>
                <a:cubicBezTo>
                  <a:pt x="112054" y="422531"/>
                  <a:pt x="138513" y="11368"/>
                  <a:pt x="13904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3B8E5D4-480B-13C8-651D-ED71BFD1E305}"/>
              </a:ext>
            </a:extLst>
          </p:cNvPr>
          <p:cNvSpPr/>
          <p:nvPr/>
        </p:nvSpPr>
        <p:spPr>
          <a:xfrm>
            <a:off x="3101975" y="4495784"/>
            <a:ext cx="234761" cy="437315"/>
          </a:xfrm>
          <a:custGeom>
            <a:avLst/>
            <a:gdLst>
              <a:gd name="connsiteX0" fmla="*/ 0 w 234761"/>
              <a:gd name="connsiteY0" fmla="*/ 16 h 437315"/>
              <a:gd name="connsiteX1" fmla="*/ 209550 w 234761"/>
              <a:gd name="connsiteY1" fmla="*/ 396891 h 437315"/>
              <a:gd name="connsiteX2" fmla="*/ 209550 w 234761"/>
              <a:gd name="connsiteY2" fmla="*/ 381016 h 437315"/>
              <a:gd name="connsiteX3" fmla="*/ 0 w 234761"/>
              <a:gd name="connsiteY3" fmla="*/ 16 h 4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61" h="437315">
                <a:moveTo>
                  <a:pt x="0" y="16"/>
                </a:moveTo>
                <a:cubicBezTo>
                  <a:pt x="0" y="2662"/>
                  <a:pt x="209550" y="396891"/>
                  <a:pt x="209550" y="396891"/>
                </a:cubicBezTo>
                <a:cubicBezTo>
                  <a:pt x="244475" y="460391"/>
                  <a:pt x="241829" y="444516"/>
                  <a:pt x="209550" y="381016"/>
                </a:cubicBezTo>
                <a:cubicBezTo>
                  <a:pt x="177271" y="317516"/>
                  <a:pt x="0" y="-2630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2CE0C4B-D136-21EC-CC72-074B9222BF6E}"/>
              </a:ext>
            </a:extLst>
          </p:cNvPr>
          <p:cNvSpPr/>
          <p:nvPr/>
        </p:nvSpPr>
        <p:spPr>
          <a:xfrm>
            <a:off x="3508086" y="5241821"/>
            <a:ext cx="406843" cy="458882"/>
          </a:xfrm>
          <a:custGeom>
            <a:avLst/>
            <a:gdLst>
              <a:gd name="connsiteX0" fmla="*/ 289 w 406843"/>
              <a:gd name="connsiteY0" fmla="*/ 104 h 458882"/>
              <a:gd name="connsiteX1" fmla="*/ 216189 w 406843"/>
              <a:gd name="connsiteY1" fmla="*/ 308079 h 458882"/>
              <a:gd name="connsiteX2" fmla="*/ 400339 w 406843"/>
              <a:gd name="connsiteY2" fmla="*/ 454129 h 458882"/>
              <a:gd name="connsiteX3" fmla="*/ 355889 w 406843"/>
              <a:gd name="connsiteY3" fmla="*/ 416029 h 458882"/>
              <a:gd name="connsiteX4" fmla="*/ 263814 w 406843"/>
              <a:gd name="connsiteY4" fmla="*/ 343004 h 458882"/>
              <a:gd name="connsiteX5" fmla="*/ 289 w 406843"/>
              <a:gd name="connsiteY5" fmla="*/ 104 h 45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843" h="458882">
                <a:moveTo>
                  <a:pt x="289" y="104"/>
                </a:moveTo>
                <a:cubicBezTo>
                  <a:pt x="-7648" y="-5717"/>
                  <a:pt x="149514" y="232408"/>
                  <a:pt x="216189" y="308079"/>
                </a:cubicBezTo>
                <a:cubicBezTo>
                  <a:pt x="282864" y="383750"/>
                  <a:pt x="377056" y="436137"/>
                  <a:pt x="400339" y="454129"/>
                </a:cubicBezTo>
                <a:cubicBezTo>
                  <a:pt x="423622" y="472121"/>
                  <a:pt x="378643" y="434550"/>
                  <a:pt x="355889" y="416029"/>
                </a:cubicBezTo>
                <a:cubicBezTo>
                  <a:pt x="333135" y="397508"/>
                  <a:pt x="320964" y="410208"/>
                  <a:pt x="263814" y="343004"/>
                </a:cubicBezTo>
                <a:cubicBezTo>
                  <a:pt x="206664" y="275800"/>
                  <a:pt x="8226" y="5925"/>
                  <a:pt x="289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B1847DA-D152-B1AC-74C2-BE1D4B3040E8}"/>
              </a:ext>
            </a:extLst>
          </p:cNvPr>
          <p:cNvSpPr/>
          <p:nvPr/>
        </p:nvSpPr>
        <p:spPr>
          <a:xfrm>
            <a:off x="3848094" y="4305292"/>
            <a:ext cx="42870" cy="177852"/>
          </a:xfrm>
          <a:custGeom>
            <a:avLst/>
            <a:gdLst>
              <a:gd name="connsiteX0" fmla="*/ 6 w 42870"/>
              <a:gd name="connsiteY0" fmla="*/ 8 h 177852"/>
              <a:gd name="connsiteX1" fmla="*/ 38106 w 42870"/>
              <a:gd name="connsiteY1" fmla="*/ 127008 h 177852"/>
              <a:gd name="connsiteX2" fmla="*/ 38106 w 42870"/>
              <a:gd name="connsiteY2" fmla="*/ 177808 h 177852"/>
              <a:gd name="connsiteX3" fmla="*/ 41281 w 42870"/>
              <a:gd name="connsiteY3" fmla="*/ 133358 h 177852"/>
              <a:gd name="connsiteX4" fmla="*/ 6 w 42870"/>
              <a:gd name="connsiteY4" fmla="*/ 8 h 1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0" h="177852">
                <a:moveTo>
                  <a:pt x="6" y="8"/>
                </a:moveTo>
                <a:cubicBezTo>
                  <a:pt x="-523" y="-1050"/>
                  <a:pt x="31756" y="97375"/>
                  <a:pt x="38106" y="127008"/>
                </a:cubicBezTo>
                <a:cubicBezTo>
                  <a:pt x="44456" y="156641"/>
                  <a:pt x="37577" y="176750"/>
                  <a:pt x="38106" y="177808"/>
                </a:cubicBezTo>
                <a:cubicBezTo>
                  <a:pt x="38635" y="178866"/>
                  <a:pt x="46043" y="160875"/>
                  <a:pt x="41281" y="133358"/>
                </a:cubicBezTo>
                <a:cubicBezTo>
                  <a:pt x="36519" y="105841"/>
                  <a:pt x="535" y="1066"/>
                  <a:pt x="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8BD20E3-94CD-C26D-8C55-C07522D0A4D3}"/>
              </a:ext>
            </a:extLst>
          </p:cNvPr>
          <p:cNvSpPr/>
          <p:nvPr/>
        </p:nvSpPr>
        <p:spPr>
          <a:xfrm>
            <a:off x="4092561" y="3771900"/>
            <a:ext cx="28831" cy="646242"/>
          </a:xfrm>
          <a:custGeom>
            <a:avLst/>
            <a:gdLst>
              <a:gd name="connsiteX0" fmla="*/ 25414 w 28831"/>
              <a:gd name="connsiteY0" fmla="*/ 0 h 646242"/>
              <a:gd name="connsiteX1" fmla="*/ 28589 w 28831"/>
              <a:gd name="connsiteY1" fmla="*/ 498475 h 646242"/>
              <a:gd name="connsiteX2" fmla="*/ 19064 w 28831"/>
              <a:gd name="connsiteY2" fmla="*/ 641350 h 646242"/>
              <a:gd name="connsiteX3" fmla="*/ 22239 w 28831"/>
              <a:gd name="connsiteY3" fmla="*/ 584200 h 646242"/>
              <a:gd name="connsiteX4" fmla="*/ 14 w 28831"/>
              <a:gd name="connsiteY4" fmla="*/ 311150 h 646242"/>
              <a:gd name="connsiteX5" fmla="*/ 19064 w 28831"/>
              <a:gd name="connsiteY5" fmla="*/ 501650 h 646242"/>
              <a:gd name="connsiteX6" fmla="*/ 25414 w 28831"/>
              <a:gd name="connsiteY6" fmla="*/ 0 h 64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1" h="646242">
                <a:moveTo>
                  <a:pt x="25414" y="0"/>
                </a:moveTo>
                <a:cubicBezTo>
                  <a:pt x="27001" y="-529"/>
                  <a:pt x="29647" y="391583"/>
                  <a:pt x="28589" y="498475"/>
                </a:cubicBezTo>
                <a:cubicBezTo>
                  <a:pt x="27531" y="605367"/>
                  <a:pt x="20122" y="627063"/>
                  <a:pt x="19064" y="641350"/>
                </a:cubicBezTo>
                <a:cubicBezTo>
                  <a:pt x="18006" y="655637"/>
                  <a:pt x="25414" y="639233"/>
                  <a:pt x="22239" y="584200"/>
                </a:cubicBezTo>
                <a:cubicBezTo>
                  <a:pt x="19064" y="529167"/>
                  <a:pt x="543" y="324908"/>
                  <a:pt x="14" y="311150"/>
                </a:cubicBezTo>
                <a:cubicBezTo>
                  <a:pt x="-515" y="297392"/>
                  <a:pt x="13243" y="548746"/>
                  <a:pt x="19064" y="501650"/>
                </a:cubicBezTo>
                <a:cubicBezTo>
                  <a:pt x="24885" y="454554"/>
                  <a:pt x="23827" y="529"/>
                  <a:pt x="254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4DE6902-CDA1-19DE-E8B5-88FD45D79EA1}"/>
              </a:ext>
            </a:extLst>
          </p:cNvPr>
          <p:cNvSpPr/>
          <p:nvPr/>
        </p:nvSpPr>
        <p:spPr>
          <a:xfrm>
            <a:off x="3711566" y="4247980"/>
            <a:ext cx="76216" cy="76389"/>
          </a:xfrm>
          <a:custGeom>
            <a:avLst/>
            <a:gdLst>
              <a:gd name="connsiteX0" fmla="*/ 9 w 76216"/>
              <a:gd name="connsiteY0" fmla="*/ 76370 h 76389"/>
              <a:gd name="connsiteX1" fmla="*/ 38109 w 76216"/>
              <a:gd name="connsiteY1" fmla="*/ 22395 h 76389"/>
              <a:gd name="connsiteX2" fmla="*/ 76209 w 76216"/>
              <a:gd name="connsiteY2" fmla="*/ 170 h 76389"/>
              <a:gd name="connsiteX3" fmla="*/ 34934 w 76216"/>
              <a:gd name="connsiteY3" fmla="*/ 16045 h 76389"/>
              <a:gd name="connsiteX4" fmla="*/ 9 w 76216"/>
              <a:gd name="connsiteY4" fmla="*/ 76370 h 7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6" h="76389">
                <a:moveTo>
                  <a:pt x="9" y="76370"/>
                </a:moveTo>
                <a:cubicBezTo>
                  <a:pt x="538" y="77428"/>
                  <a:pt x="25409" y="35095"/>
                  <a:pt x="38109" y="22395"/>
                </a:cubicBezTo>
                <a:cubicBezTo>
                  <a:pt x="50809" y="9695"/>
                  <a:pt x="76738" y="1228"/>
                  <a:pt x="76209" y="170"/>
                </a:cubicBezTo>
                <a:cubicBezTo>
                  <a:pt x="75680" y="-888"/>
                  <a:pt x="47634" y="2816"/>
                  <a:pt x="34934" y="16045"/>
                </a:cubicBezTo>
                <a:cubicBezTo>
                  <a:pt x="22234" y="29274"/>
                  <a:pt x="-520" y="75312"/>
                  <a:pt x="9" y="76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11DF4A5-21B1-707E-62B4-0020171AADAA}"/>
              </a:ext>
            </a:extLst>
          </p:cNvPr>
          <p:cNvSpPr/>
          <p:nvPr/>
        </p:nvSpPr>
        <p:spPr>
          <a:xfrm>
            <a:off x="4313015" y="4972019"/>
            <a:ext cx="37654" cy="209731"/>
          </a:xfrm>
          <a:custGeom>
            <a:avLst/>
            <a:gdLst>
              <a:gd name="connsiteX0" fmla="*/ 4985 w 37654"/>
              <a:gd name="connsiteY0" fmla="*/ 31 h 209731"/>
              <a:gd name="connsiteX1" fmla="*/ 1810 w 37654"/>
              <a:gd name="connsiteY1" fmla="*/ 136556 h 209731"/>
              <a:gd name="connsiteX2" fmla="*/ 36735 w 37654"/>
              <a:gd name="connsiteY2" fmla="*/ 206406 h 209731"/>
              <a:gd name="connsiteX3" fmla="*/ 27210 w 37654"/>
              <a:gd name="connsiteY3" fmla="*/ 190531 h 209731"/>
              <a:gd name="connsiteX4" fmla="*/ 24035 w 37654"/>
              <a:gd name="connsiteY4" fmla="*/ 120681 h 209731"/>
              <a:gd name="connsiteX5" fmla="*/ 14510 w 37654"/>
              <a:gd name="connsiteY5" fmla="*/ 165131 h 209731"/>
              <a:gd name="connsiteX6" fmla="*/ 4985 w 37654"/>
              <a:gd name="connsiteY6" fmla="*/ 123856 h 209731"/>
              <a:gd name="connsiteX7" fmla="*/ 4985 w 37654"/>
              <a:gd name="connsiteY7" fmla="*/ 31 h 2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54" h="209731">
                <a:moveTo>
                  <a:pt x="4985" y="31"/>
                </a:moveTo>
                <a:cubicBezTo>
                  <a:pt x="4456" y="2148"/>
                  <a:pt x="-3482" y="102160"/>
                  <a:pt x="1810" y="136556"/>
                </a:cubicBezTo>
                <a:cubicBezTo>
                  <a:pt x="7102" y="170952"/>
                  <a:pt x="36735" y="206406"/>
                  <a:pt x="36735" y="206406"/>
                </a:cubicBezTo>
                <a:cubicBezTo>
                  <a:pt x="40968" y="215402"/>
                  <a:pt x="29327" y="204819"/>
                  <a:pt x="27210" y="190531"/>
                </a:cubicBezTo>
                <a:cubicBezTo>
                  <a:pt x="25093" y="176244"/>
                  <a:pt x="26152" y="124914"/>
                  <a:pt x="24035" y="120681"/>
                </a:cubicBezTo>
                <a:cubicBezTo>
                  <a:pt x="21918" y="116448"/>
                  <a:pt x="17685" y="164602"/>
                  <a:pt x="14510" y="165131"/>
                </a:cubicBezTo>
                <a:cubicBezTo>
                  <a:pt x="11335" y="165660"/>
                  <a:pt x="7102" y="146081"/>
                  <a:pt x="4985" y="123856"/>
                </a:cubicBezTo>
                <a:cubicBezTo>
                  <a:pt x="2868" y="101631"/>
                  <a:pt x="5514" y="-2086"/>
                  <a:pt x="498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0865D33-7CBA-0554-84F5-C607C8AEB861}"/>
              </a:ext>
            </a:extLst>
          </p:cNvPr>
          <p:cNvSpPr/>
          <p:nvPr/>
        </p:nvSpPr>
        <p:spPr>
          <a:xfrm>
            <a:off x="3511084" y="4664019"/>
            <a:ext cx="38816" cy="101663"/>
          </a:xfrm>
          <a:custGeom>
            <a:avLst/>
            <a:gdLst>
              <a:gd name="connsiteX0" fmla="*/ 3641 w 38816"/>
              <a:gd name="connsiteY0" fmla="*/ 56 h 101663"/>
              <a:gd name="connsiteX1" fmla="*/ 16341 w 38816"/>
              <a:gd name="connsiteY1" fmla="*/ 73081 h 101663"/>
              <a:gd name="connsiteX2" fmla="*/ 38566 w 38816"/>
              <a:gd name="connsiteY2" fmla="*/ 101656 h 101663"/>
              <a:gd name="connsiteX3" fmla="*/ 466 w 38816"/>
              <a:gd name="connsiteY3" fmla="*/ 76256 h 101663"/>
              <a:gd name="connsiteX4" fmla="*/ 16341 w 38816"/>
              <a:gd name="connsiteY4" fmla="*/ 85781 h 101663"/>
              <a:gd name="connsiteX5" fmla="*/ 3641 w 38816"/>
              <a:gd name="connsiteY5" fmla="*/ 56 h 10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16" h="101663">
                <a:moveTo>
                  <a:pt x="3641" y="56"/>
                </a:moveTo>
                <a:cubicBezTo>
                  <a:pt x="3641" y="-2061"/>
                  <a:pt x="10520" y="56148"/>
                  <a:pt x="16341" y="73081"/>
                </a:cubicBezTo>
                <a:cubicBezTo>
                  <a:pt x="22162" y="90014"/>
                  <a:pt x="41212" y="101127"/>
                  <a:pt x="38566" y="101656"/>
                </a:cubicBezTo>
                <a:cubicBezTo>
                  <a:pt x="35920" y="102185"/>
                  <a:pt x="466" y="76256"/>
                  <a:pt x="466" y="76256"/>
                </a:cubicBezTo>
                <a:cubicBezTo>
                  <a:pt x="-3238" y="73610"/>
                  <a:pt x="16341" y="95306"/>
                  <a:pt x="16341" y="85781"/>
                </a:cubicBezTo>
                <a:cubicBezTo>
                  <a:pt x="16341" y="76256"/>
                  <a:pt x="3641" y="2173"/>
                  <a:pt x="36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16B3D3E-2A1C-E179-60B9-C4B6D79E548E}"/>
              </a:ext>
            </a:extLst>
          </p:cNvPr>
          <p:cNvSpPr/>
          <p:nvPr/>
        </p:nvSpPr>
        <p:spPr>
          <a:xfrm>
            <a:off x="3114218" y="3954991"/>
            <a:ext cx="32360" cy="156907"/>
          </a:xfrm>
          <a:custGeom>
            <a:avLst/>
            <a:gdLst>
              <a:gd name="connsiteX0" fmla="*/ 457 w 32360"/>
              <a:gd name="connsiteY0" fmla="*/ 1059 h 156907"/>
              <a:gd name="connsiteX1" fmla="*/ 6807 w 32360"/>
              <a:gd name="connsiteY1" fmla="*/ 74084 h 156907"/>
              <a:gd name="connsiteX2" fmla="*/ 32207 w 32360"/>
              <a:gd name="connsiteY2" fmla="*/ 153459 h 156907"/>
              <a:gd name="connsiteX3" fmla="*/ 16332 w 32360"/>
              <a:gd name="connsiteY3" fmla="*/ 131234 h 156907"/>
              <a:gd name="connsiteX4" fmla="*/ 457 w 32360"/>
              <a:gd name="connsiteY4" fmla="*/ 1059 h 1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60" h="156907">
                <a:moveTo>
                  <a:pt x="457" y="1059"/>
                </a:moveTo>
                <a:cubicBezTo>
                  <a:pt x="-1131" y="-8466"/>
                  <a:pt x="1515" y="48684"/>
                  <a:pt x="6807" y="74084"/>
                </a:cubicBezTo>
                <a:cubicBezTo>
                  <a:pt x="12099" y="99484"/>
                  <a:pt x="30620" y="143934"/>
                  <a:pt x="32207" y="153459"/>
                </a:cubicBezTo>
                <a:cubicBezTo>
                  <a:pt x="33795" y="162984"/>
                  <a:pt x="22682" y="151871"/>
                  <a:pt x="16332" y="131234"/>
                </a:cubicBezTo>
                <a:cubicBezTo>
                  <a:pt x="9982" y="110597"/>
                  <a:pt x="2045" y="10584"/>
                  <a:pt x="457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6FA987A-CF29-A12A-842C-93B1C7D5B575}"/>
              </a:ext>
            </a:extLst>
          </p:cNvPr>
          <p:cNvSpPr/>
          <p:nvPr/>
        </p:nvSpPr>
        <p:spPr>
          <a:xfrm>
            <a:off x="3930636" y="3536949"/>
            <a:ext cx="114689" cy="230085"/>
          </a:xfrm>
          <a:custGeom>
            <a:avLst/>
            <a:gdLst>
              <a:gd name="connsiteX0" fmla="*/ 14 w 114689"/>
              <a:gd name="connsiteY0" fmla="*/ 1 h 230085"/>
              <a:gd name="connsiteX1" fmla="*/ 73039 w 114689"/>
              <a:gd name="connsiteY1" fmla="*/ 136526 h 230085"/>
              <a:gd name="connsiteX2" fmla="*/ 107964 w 114689"/>
              <a:gd name="connsiteY2" fmla="*/ 228601 h 230085"/>
              <a:gd name="connsiteX3" fmla="*/ 98439 w 114689"/>
              <a:gd name="connsiteY3" fmla="*/ 187326 h 230085"/>
              <a:gd name="connsiteX4" fmla="*/ 114314 w 114689"/>
              <a:gd name="connsiteY4" fmla="*/ 107951 h 230085"/>
              <a:gd name="connsiteX5" fmla="*/ 79389 w 114689"/>
              <a:gd name="connsiteY5" fmla="*/ 133351 h 230085"/>
              <a:gd name="connsiteX6" fmla="*/ 14 w 114689"/>
              <a:gd name="connsiteY6" fmla="*/ 1 h 2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89" h="230085">
                <a:moveTo>
                  <a:pt x="14" y="1"/>
                </a:moveTo>
                <a:cubicBezTo>
                  <a:pt x="-1044" y="530"/>
                  <a:pt x="55047" y="98426"/>
                  <a:pt x="73039" y="136526"/>
                </a:cubicBezTo>
                <a:cubicBezTo>
                  <a:pt x="91031" y="174626"/>
                  <a:pt x="103731" y="220134"/>
                  <a:pt x="107964" y="228601"/>
                </a:cubicBezTo>
                <a:cubicBezTo>
                  <a:pt x="112197" y="237068"/>
                  <a:pt x="97381" y="207434"/>
                  <a:pt x="98439" y="187326"/>
                </a:cubicBezTo>
                <a:cubicBezTo>
                  <a:pt x="99497" y="167218"/>
                  <a:pt x="117489" y="116947"/>
                  <a:pt x="114314" y="107951"/>
                </a:cubicBezTo>
                <a:cubicBezTo>
                  <a:pt x="111139" y="98955"/>
                  <a:pt x="96322" y="149755"/>
                  <a:pt x="79389" y="133351"/>
                </a:cubicBezTo>
                <a:cubicBezTo>
                  <a:pt x="62456" y="116947"/>
                  <a:pt x="1072" y="-528"/>
                  <a:pt x="1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1D8E084-60B1-A2DB-115A-4A3E73144D03}"/>
              </a:ext>
            </a:extLst>
          </p:cNvPr>
          <p:cNvSpPr/>
          <p:nvPr/>
        </p:nvSpPr>
        <p:spPr>
          <a:xfrm>
            <a:off x="3959219" y="3851144"/>
            <a:ext cx="35019" cy="92475"/>
          </a:xfrm>
          <a:custGeom>
            <a:avLst/>
            <a:gdLst>
              <a:gd name="connsiteX0" fmla="*/ 6 w 35019"/>
              <a:gd name="connsiteY0" fmla="*/ 131 h 92475"/>
              <a:gd name="connsiteX1" fmla="*/ 31756 w 35019"/>
              <a:gd name="connsiteY1" fmla="*/ 50931 h 92475"/>
              <a:gd name="connsiteX2" fmla="*/ 6 w 35019"/>
              <a:gd name="connsiteY2" fmla="*/ 92206 h 92475"/>
              <a:gd name="connsiteX3" fmla="*/ 34931 w 35019"/>
              <a:gd name="connsiteY3" fmla="*/ 66806 h 92475"/>
              <a:gd name="connsiteX4" fmla="*/ 6 w 35019"/>
              <a:gd name="connsiteY4" fmla="*/ 131 h 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9" h="92475">
                <a:moveTo>
                  <a:pt x="6" y="131"/>
                </a:moveTo>
                <a:cubicBezTo>
                  <a:pt x="-523" y="-2515"/>
                  <a:pt x="31756" y="35585"/>
                  <a:pt x="31756" y="50931"/>
                </a:cubicBezTo>
                <a:cubicBezTo>
                  <a:pt x="31756" y="66277"/>
                  <a:pt x="-523" y="89560"/>
                  <a:pt x="6" y="92206"/>
                </a:cubicBezTo>
                <a:cubicBezTo>
                  <a:pt x="535" y="94852"/>
                  <a:pt x="32814" y="77389"/>
                  <a:pt x="34931" y="66806"/>
                </a:cubicBezTo>
                <a:cubicBezTo>
                  <a:pt x="37048" y="56223"/>
                  <a:pt x="535" y="2777"/>
                  <a:pt x="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9387BB6A-5182-9460-5B60-68B3E82C10AB}"/>
              </a:ext>
            </a:extLst>
          </p:cNvPr>
          <p:cNvSpPr/>
          <p:nvPr/>
        </p:nvSpPr>
        <p:spPr>
          <a:xfrm>
            <a:off x="4561678" y="3798390"/>
            <a:ext cx="301388" cy="53043"/>
          </a:xfrm>
          <a:custGeom>
            <a:avLst/>
            <a:gdLst>
              <a:gd name="connsiteX0" fmla="*/ 797 w 301388"/>
              <a:gd name="connsiteY0" fmla="*/ 52885 h 53043"/>
              <a:gd name="connsiteX1" fmla="*/ 137322 w 301388"/>
              <a:gd name="connsiteY1" fmla="*/ 21135 h 53043"/>
              <a:gd name="connsiteX2" fmla="*/ 299247 w 301388"/>
              <a:gd name="connsiteY2" fmla="*/ 33835 h 53043"/>
              <a:gd name="connsiteX3" fmla="*/ 226222 w 301388"/>
              <a:gd name="connsiteY3" fmla="*/ 24310 h 53043"/>
              <a:gd name="connsiteX4" fmla="*/ 169072 w 301388"/>
              <a:gd name="connsiteY4" fmla="*/ 2085 h 53043"/>
              <a:gd name="connsiteX5" fmla="*/ 200822 w 301388"/>
              <a:gd name="connsiteY5" fmla="*/ 5260 h 53043"/>
              <a:gd name="connsiteX6" fmla="*/ 797 w 301388"/>
              <a:gd name="connsiteY6" fmla="*/ 52885 h 5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88" h="53043">
                <a:moveTo>
                  <a:pt x="797" y="52885"/>
                </a:moveTo>
                <a:cubicBezTo>
                  <a:pt x="-9786" y="55531"/>
                  <a:pt x="87580" y="24310"/>
                  <a:pt x="137322" y="21135"/>
                </a:cubicBezTo>
                <a:cubicBezTo>
                  <a:pt x="187064" y="17960"/>
                  <a:pt x="284430" y="33306"/>
                  <a:pt x="299247" y="33835"/>
                </a:cubicBezTo>
                <a:cubicBezTo>
                  <a:pt x="314064" y="34364"/>
                  <a:pt x="247918" y="29602"/>
                  <a:pt x="226222" y="24310"/>
                </a:cubicBezTo>
                <a:cubicBezTo>
                  <a:pt x="204526" y="19018"/>
                  <a:pt x="173305" y="5260"/>
                  <a:pt x="169072" y="2085"/>
                </a:cubicBezTo>
                <a:cubicBezTo>
                  <a:pt x="164839" y="-1090"/>
                  <a:pt x="225693" y="-1090"/>
                  <a:pt x="200822" y="5260"/>
                </a:cubicBezTo>
                <a:cubicBezTo>
                  <a:pt x="175951" y="11610"/>
                  <a:pt x="11380" y="50239"/>
                  <a:pt x="797" y="5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38F2E27-08E6-F485-1487-C93395D5BFD5}"/>
              </a:ext>
            </a:extLst>
          </p:cNvPr>
          <p:cNvSpPr/>
          <p:nvPr/>
        </p:nvSpPr>
        <p:spPr>
          <a:xfrm>
            <a:off x="3299334" y="3492169"/>
            <a:ext cx="343832" cy="32170"/>
          </a:xfrm>
          <a:custGeom>
            <a:avLst/>
            <a:gdLst>
              <a:gd name="connsiteX0" fmla="*/ 2666 w 343832"/>
              <a:gd name="connsiteY0" fmla="*/ 32081 h 32170"/>
              <a:gd name="connsiteX1" fmla="*/ 247141 w 343832"/>
              <a:gd name="connsiteY1" fmla="*/ 331 h 32170"/>
              <a:gd name="connsiteX2" fmla="*/ 342391 w 343832"/>
              <a:gd name="connsiteY2" fmla="*/ 16206 h 32170"/>
              <a:gd name="connsiteX3" fmla="*/ 301116 w 343832"/>
              <a:gd name="connsiteY3" fmla="*/ 3506 h 32170"/>
              <a:gd name="connsiteX4" fmla="*/ 253491 w 343832"/>
              <a:gd name="connsiteY4" fmla="*/ 331 h 32170"/>
              <a:gd name="connsiteX5" fmla="*/ 123316 w 343832"/>
              <a:gd name="connsiteY5" fmla="*/ 9856 h 32170"/>
              <a:gd name="connsiteX6" fmla="*/ 2666 w 343832"/>
              <a:gd name="connsiteY6" fmla="*/ 32081 h 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832" h="32170">
                <a:moveTo>
                  <a:pt x="2666" y="32081"/>
                </a:moveTo>
                <a:cubicBezTo>
                  <a:pt x="23303" y="30494"/>
                  <a:pt x="190520" y="2977"/>
                  <a:pt x="247141" y="331"/>
                </a:cubicBezTo>
                <a:cubicBezTo>
                  <a:pt x="303762" y="-2315"/>
                  <a:pt x="333395" y="15677"/>
                  <a:pt x="342391" y="16206"/>
                </a:cubicBezTo>
                <a:cubicBezTo>
                  <a:pt x="351387" y="16735"/>
                  <a:pt x="315933" y="6152"/>
                  <a:pt x="301116" y="3506"/>
                </a:cubicBezTo>
                <a:cubicBezTo>
                  <a:pt x="286299" y="860"/>
                  <a:pt x="283124" y="-727"/>
                  <a:pt x="253491" y="331"/>
                </a:cubicBezTo>
                <a:cubicBezTo>
                  <a:pt x="223858" y="1389"/>
                  <a:pt x="159828" y="6152"/>
                  <a:pt x="123316" y="9856"/>
                </a:cubicBezTo>
                <a:cubicBezTo>
                  <a:pt x="86804" y="13560"/>
                  <a:pt x="-17971" y="33668"/>
                  <a:pt x="2666" y="32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5BBF551-6F3E-3BB0-BCC2-37E682A531C6}"/>
              </a:ext>
            </a:extLst>
          </p:cNvPr>
          <p:cNvSpPr/>
          <p:nvPr/>
        </p:nvSpPr>
        <p:spPr>
          <a:xfrm>
            <a:off x="4320988" y="3489139"/>
            <a:ext cx="120841" cy="501171"/>
          </a:xfrm>
          <a:custGeom>
            <a:avLst/>
            <a:gdLst>
              <a:gd name="connsiteX0" fmla="*/ 120837 w 120841"/>
              <a:gd name="connsiteY0" fmla="*/ 186 h 501171"/>
              <a:gd name="connsiteX1" fmla="*/ 66862 w 120841"/>
              <a:gd name="connsiteY1" fmla="*/ 279586 h 501171"/>
              <a:gd name="connsiteX2" fmla="*/ 50987 w 120841"/>
              <a:gd name="connsiteY2" fmla="*/ 489136 h 501171"/>
              <a:gd name="connsiteX3" fmla="*/ 54162 w 120841"/>
              <a:gd name="connsiteY3" fmla="*/ 444686 h 501171"/>
              <a:gd name="connsiteX4" fmla="*/ 187 w 120841"/>
              <a:gd name="connsiteY4" fmla="*/ 187511 h 501171"/>
              <a:gd name="connsiteX5" fmla="*/ 35112 w 120841"/>
              <a:gd name="connsiteY5" fmla="*/ 349436 h 501171"/>
              <a:gd name="connsiteX6" fmla="*/ 44637 w 120841"/>
              <a:gd name="connsiteY6" fmla="*/ 365311 h 501171"/>
              <a:gd name="connsiteX7" fmla="*/ 47812 w 120841"/>
              <a:gd name="connsiteY7" fmla="*/ 416111 h 501171"/>
              <a:gd name="connsiteX8" fmla="*/ 57337 w 120841"/>
              <a:gd name="connsiteY8" fmla="*/ 317686 h 501171"/>
              <a:gd name="connsiteX9" fmla="*/ 76387 w 120841"/>
              <a:gd name="connsiteY9" fmla="*/ 171636 h 501171"/>
              <a:gd name="connsiteX10" fmla="*/ 63687 w 120841"/>
              <a:gd name="connsiteY10" fmla="*/ 235136 h 501171"/>
              <a:gd name="connsiteX11" fmla="*/ 120837 w 120841"/>
              <a:gd name="connsiteY11" fmla="*/ 186 h 50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841" h="501171">
                <a:moveTo>
                  <a:pt x="120837" y="186"/>
                </a:moveTo>
                <a:cubicBezTo>
                  <a:pt x="121366" y="7594"/>
                  <a:pt x="78504" y="198094"/>
                  <a:pt x="66862" y="279586"/>
                </a:cubicBezTo>
                <a:cubicBezTo>
                  <a:pt x="55220" y="361078"/>
                  <a:pt x="53104" y="461619"/>
                  <a:pt x="50987" y="489136"/>
                </a:cubicBezTo>
                <a:cubicBezTo>
                  <a:pt x="48870" y="516653"/>
                  <a:pt x="62629" y="494957"/>
                  <a:pt x="54162" y="444686"/>
                </a:cubicBezTo>
                <a:cubicBezTo>
                  <a:pt x="45695" y="394415"/>
                  <a:pt x="3362" y="203386"/>
                  <a:pt x="187" y="187511"/>
                </a:cubicBezTo>
                <a:cubicBezTo>
                  <a:pt x="-2988" y="171636"/>
                  <a:pt x="35112" y="349436"/>
                  <a:pt x="35112" y="349436"/>
                </a:cubicBezTo>
                <a:cubicBezTo>
                  <a:pt x="42520" y="379069"/>
                  <a:pt x="42520" y="354199"/>
                  <a:pt x="44637" y="365311"/>
                </a:cubicBezTo>
                <a:cubicBezTo>
                  <a:pt x="46754" y="376423"/>
                  <a:pt x="45695" y="424048"/>
                  <a:pt x="47812" y="416111"/>
                </a:cubicBezTo>
                <a:cubicBezTo>
                  <a:pt x="49929" y="408174"/>
                  <a:pt x="52575" y="358432"/>
                  <a:pt x="57337" y="317686"/>
                </a:cubicBezTo>
                <a:cubicBezTo>
                  <a:pt x="62099" y="276940"/>
                  <a:pt x="75329" y="185394"/>
                  <a:pt x="76387" y="171636"/>
                </a:cubicBezTo>
                <a:cubicBezTo>
                  <a:pt x="77445" y="157878"/>
                  <a:pt x="59983" y="261594"/>
                  <a:pt x="63687" y="235136"/>
                </a:cubicBezTo>
                <a:cubicBezTo>
                  <a:pt x="67391" y="208678"/>
                  <a:pt x="120308" y="-7222"/>
                  <a:pt x="120837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69FE0F5-A5AE-A6BC-3C05-2DE7965AA2D2}"/>
              </a:ext>
            </a:extLst>
          </p:cNvPr>
          <p:cNvSpPr/>
          <p:nvPr/>
        </p:nvSpPr>
        <p:spPr>
          <a:xfrm>
            <a:off x="4168771" y="3378103"/>
            <a:ext cx="65613" cy="306806"/>
          </a:xfrm>
          <a:custGeom>
            <a:avLst/>
            <a:gdLst>
              <a:gd name="connsiteX0" fmla="*/ 4 w 65613"/>
              <a:gd name="connsiteY0" fmla="*/ 97 h 306806"/>
              <a:gd name="connsiteX1" fmla="*/ 60329 w 65613"/>
              <a:gd name="connsiteY1" fmla="*/ 285847 h 306806"/>
              <a:gd name="connsiteX2" fmla="*/ 57154 w 65613"/>
              <a:gd name="connsiteY2" fmla="*/ 254097 h 306806"/>
              <a:gd name="connsiteX3" fmla="*/ 4 w 65613"/>
              <a:gd name="connsiteY3" fmla="*/ 97 h 30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13" h="306806">
                <a:moveTo>
                  <a:pt x="4" y="97"/>
                </a:moveTo>
                <a:cubicBezTo>
                  <a:pt x="533" y="5389"/>
                  <a:pt x="50804" y="243514"/>
                  <a:pt x="60329" y="285847"/>
                </a:cubicBezTo>
                <a:cubicBezTo>
                  <a:pt x="69854" y="328180"/>
                  <a:pt x="65091" y="300664"/>
                  <a:pt x="57154" y="254097"/>
                </a:cubicBezTo>
                <a:cubicBezTo>
                  <a:pt x="49217" y="207530"/>
                  <a:pt x="-525" y="-5195"/>
                  <a:pt x="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367BE59-005E-BEC6-8721-AA806F010D14}"/>
              </a:ext>
            </a:extLst>
          </p:cNvPr>
          <p:cNvSpPr/>
          <p:nvPr/>
        </p:nvSpPr>
        <p:spPr>
          <a:xfrm>
            <a:off x="3200548" y="1858218"/>
            <a:ext cx="726876" cy="738228"/>
          </a:xfrm>
          <a:custGeom>
            <a:avLst/>
            <a:gdLst>
              <a:gd name="connsiteX0" fmla="*/ 726875 w 726876"/>
              <a:gd name="connsiteY0" fmla="*/ 562 h 738228"/>
              <a:gd name="connsiteX1" fmla="*/ 277170 w 726876"/>
              <a:gd name="connsiteY1" fmla="*/ 245402 h 738228"/>
              <a:gd name="connsiteX2" fmla="*/ 12344 w 726876"/>
              <a:gd name="connsiteY2" fmla="*/ 715093 h 738228"/>
              <a:gd name="connsiteX3" fmla="*/ 62311 w 726876"/>
              <a:gd name="connsiteY3" fmla="*/ 620156 h 738228"/>
              <a:gd name="connsiteX4" fmla="*/ 227203 w 726876"/>
              <a:gd name="connsiteY4" fmla="*/ 220418 h 738228"/>
              <a:gd name="connsiteX5" fmla="*/ 177236 w 726876"/>
              <a:gd name="connsiteY5" fmla="*/ 340339 h 738228"/>
              <a:gd name="connsiteX6" fmla="*/ 332134 w 726876"/>
              <a:gd name="connsiteY6" fmla="*/ 150464 h 738228"/>
              <a:gd name="connsiteX7" fmla="*/ 297157 w 726876"/>
              <a:gd name="connsiteY7" fmla="*/ 200431 h 738228"/>
              <a:gd name="connsiteX8" fmla="*/ 427072 w 726876"/>
              <a:gd name="connsiteY8" fmla="*/ 100497 h 738228"/>
              <a:gd name="connsiteX9" fmla="*/ 282167 w 726876"/>
              <a:gd name="connsiteY9" fmla="*/ 175448 h 738228"/>
              <a:gd name="connsiteX10" fmla="*/ 726875 w 726876"/>
              <a:gd name="connsiteY10" fmla="*/ 562 h 73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6876" h="738228">
                <a:moveTo>
                  <a:pt x="726875" y="562"/>
                </a:moveTo>
                <a:cubicBezTo>
                  <a:pt x="726042" y="12221"/>
                  <a:pt x="396258" y="126314"/>
                  <a:pt x="277170" y="245402"/>
                </a:cubicBezTo>
                <a:cubicBezTo>
                  <a:pt x="158082" y="364490"/>
                  <a:pt x="48154" y="652634"/>
                  <a:pt x="12344" y="715093"/>
                </a:cubicBezTo>
                <a:cubicBezTo>
                  <a:pt x="-23466" y="777552"/>
                  <a:pt x="26501" y="702602"/>
                  <a:pt x="62311" y="620156"/>
                </a:cubicBezTo>
                <a:cubicBezTo>
                  <a:pt x="98121" y="537710"/>
                  <a:pt x="208049" y="267054"/>
                  <a:pt x="227203" y="220418"/>
                </a:cubicBezTo>
                <a:cubicBezTo>
                  <a:pt x="246357" y="173782"/>
                  <a:pt x="159748" y="351998"/>
                  <a:pt x="177236" y="340339"/>
                </a:cubicBezTo>
                <a:cubicBezTo>
                  <a:pt x="194724" y="328680"/>
                  <a:pt x="312147" y="173782"/>
                  <a:pt x="332134" y="150464"/>
                </a:cubicBezTo>
                <a:cubicBezTo>
                  <a:pt x="352121" y="127146"/>
                  <a:pt x="281334" y="208759"/>
                  <a:pt x="297157" y="200431"/>
                </a:cubicBezTo>
                <a:cubicBezTo>
                  <a:pt x="312980" y="192103"/>
                  <a:pt x="429570" y="104661"/>
                  <a:pt x="427072" y="100497"/>
                </a:cubicBezTo>
                <a:cubicBezTo>
                  <a:pt x="424574" y="96333"/>
                  <a:pt x="235531" y="188773"/>
                  <a:pt x="282167" y="175448"/>
                </a:cubicBezTo>
                <a:cubicBezTo>
                  <a:pt x="328803" y="162123"/>
                  <a:pt x="727708" y="-11097"/>
                  <a:pt x="726875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98762BA1-6BB2-BBFD-AB2D-9D799D32FBA1}"/>
              </a:ext>
            </a:extLst>
          </p:cNvPr>
          <p:cNvSpPr/>
          <p:nvPr/>
        </p:nvSpPr>
        <p:spPr>
          <a:xfrm>
            <a:off x="3127972" y="1886564"/>
            <a:ext cx="365051" cy="1156274"/>
          </a:xfrm>
          <a:custGeom>
            <a:avLst/>
            <a:gdLst>
              <a:gd name="connsiteX0" fmla="*/ 364736 w 365051"/>
              <a:gd name="connsiteY0" fmla="*/ 2197 h 1156274"/>
              <a:gd name="connsiteX1" fmla="*/ 59936 w 365051"/>
              <a:gd name="connsiteY1" fmla="*/ 641777 h 1156274"/>
              <a:gd name="connsiteX2" fmla="*/ 9969 w 365051"/>
              <a:gd name="connsiteY2" fmla="*/ 1126459 h 1156274"/>
              <a:gd name="connsiteX3" fmla="*/ 9969 w 365051"/>
              <a:gd name="connsiteY3" fmla="*/ 991547 h 1156274"/>
              <a:gd name="connsiteX4" fmla="*/ 114900 w 365051"/>
              <a:gd name="connsiteY4" fmla="*/ 77147 h 1156274"/>
              <a:gd name="connsiteX5" fmla="*/ 54939 w 365051"/>
              <a:gd name="connsiteY5" fmla="*/ 741711 h 1156274"/>
              <a:gd name="connsiteX6" fmla="*/ 129890 w 365051"/>
              <a:gd name="connsiteY6" fmla="*/ 506866 h 1156274"/>
              <a:gd name="connsiteX7" fmla="*/ 239818 w 365051"/>
              <a:gd name="connsiteY7" fmla="*/ 262026 h 1156274"/>
              <a:gd name="connsiteX8" fmla="*/ 119897 w 365051"/>
              <a:gd name="connsiteY8" fmla="*/ 426918 h 1156274"/>
              <a:gd name="connsiteX9" fmla="*/ 364736 w 365051"/>
              <a:gd name="connsiteY9" fmla="*/ 2197 h 115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051" h="1156274">
                <a:moveTo>
                  <a:pt x="364736" y="2197"/>
                </a:moveTo>
                <a:cubicBezTo>
                  <a:pt x="354743" y="38007"/>
                  <a:pt x="119064" y="454400"/>
                  <a:pt x="59936" y="641777"/>
                </a:cubicBezTo>
                <a:cubicBezTo>
                  <a:pt x="808" y="829154"/>
                  <a:pt x="18297" y="1068164"/>
                  <a:pt x="9969" y="1126459"/>
                </a:cubicBezTo>
                <a:cubicBezTo>
                  <a:pt x="1641" y="1184754"/>
                  <a:pt x="-7520" y="1166432"/>
                  <a:pt x="9969" y="991547"/>
                </a:cubicBezTo>
                <a:cubicBezTo>
                  <a:pt x="27457" y="816662"/>
                  <a:pt x="107405" y="118786"/>
                  <a:pt x="114900" y="77147"/>
                </a:cubicBezTo>
                <a:cubicBezTo>
                  <a:pt x="122395" y="35508"/>
                  <a:pt x="52441" y="670091"/>
                  <a:pt x="54939" y="741711"/>
                </a:cubicBezTo>
                <a:cubicBezTo>
                  <a:pt x="57437" y="813331"/>
                  <a:pt x="99077" y="586813"/>
                  <a:pt x="129890" y="506866"/>
                </a:cubicBezTo>
                <a:cubicBezTo>
                  <a:pt x="160703" y="426919"/>
                  <a:pt x="241483" y="275351"/>
                  <a:pt x="239818" y="262026"/>
                </a:cubicBezTo>
                <a:cubicBezTo>
                  <a:pt x="238153" y="248701"/>
                  <a:pt x="95746" y="474387"/>
                  <a:pt x="119897" y="426918"/>
                </a:cubicBezTo>
                <a:cubicBezTo>
                  <a:pt x="144048" y="379449"/>
                  <a:pt x="374729" y="-33613"/>
                  <a:pt x="364736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92BEA46-B48B-CA8F-0BD2-42C605DFC78E}"/>
              </a:ext>
            </a:extLst>
          </p:cNvPr>
          <p:cNvSpPr/>
          <p:nvPr/>
        </p:nvSpPr>
        <p:spPr>
          <a:xfrm>
            <a:off x="3116378" y="2502282"/>
            <a:ext cx="51601" cy="904673"/>
          </a:xfrm>
          <a:custGeom>
            <a:avLst/>
            <a:gdLst>
              <a:gd name="connsiteX0" fmla="*/ 51543 w 51601"/>
              <a:gd name="connsiteY0" fmla="*/ 1075 h 904673"/>
              <a:gd name="connsiteX1" fmla="*/ 11570 w 51601"/>
              <a:gd name="connsiteY1" fmla="*/ 345849 h 904673"/>
              <a:gd name="connsiteX2" fmla="*/ 6573 w 51601"/>
              <a:gd name="connsiteY2" fmla="*/ 860511 h 904673"/>
              <a:gd name="connsiteX3" fmla="*/ 1576 w 51601"/>
              <a:gd name="connsiteY3" fmla="*/ 815541 h 904673"/>
              <a:gd name="connsiteX4" fmla="*/ 36553 w 51601"/>
              <a:gd name="connsiteY4" fmla="*/ 315869 h 904673"/>
              <a:gd name="connsiteX5" fmla="*/ 1576 w 51601"/>
              <a:gd name="connsiteY5" fmla="*/ 455777 h 904673"/>
              <a:gd name="connsiteX6" fmla="*/ 51543 w 51601"/>
              <a:gd name="connsiteY6" fmla="*/ 1075 h 90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01" h="904673">
                <a:moveTo>
                  <a:pt x="51543" y="1075"/>
                </a:moveTo>
                <a:cubicBezTo>
                  <a:pt x="53209" y="-17246"/>
                  <a:pt x="19065" y="202610"/>
                  <a:pt x="11570" y="345849"/>
                </a:cubicBezTo>
                <a:cubicBezTo>
                  <a:pt x="4075" y="489088"/>
                  <a:pt x="6573" y="860511"/>
                  <a:pt x="6573" y="860511"/>
                </a:cubicBezTo>
                <a:cubicBezTo>
                  <a:pt x="4907" y="938793"/>
                  <a:pt x="-3421" y="906315"/>
                  <a:pt x="1576" y="815541"/>
                </a:cubicBezTo>
                <a:cubicBezTo>
                  <a:pt x="6573" y="724767"/>
                  <a:pt x="36553" y="375830"/>
                  <a:pt x="36553" y="315869"/>
                </a:cubicBezTo>
                <a:cubicBezTo>
                  <a:pt x="36553" y="255908"/>
                  <a:pt x="3241" y="504911"/>
                  <a:pt x="1576" y="455777"/>
                </a:cubicBezTo>
                <a:cubicBezTo>
                  <a:pt x="-89" y="406643"/>
                  <a:pt x="49877" y="19396"/>
                  <a:pt x="51543" y="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D13EEBD-8988-7979-B9CA-AF4EB2DE4413}"/>
              </a:ext>
            </a:extLst>
          </p:cNvPr>
          <p:cNvSpPr/>
          <p:nvPr/>
        </p:nvSpPr>
        <p:spPr>
          <a:xfrm>
            <a:off x="3117843" y="3237640"/>
            <a:ext cx="188476" cy="1020522"/>
          </a:xfrm>
          <a:custGeom>
            <a:avLst/>
            <a:gdLst>
              <a:gd name="connsiteX0" fmla="*/ 111 w 188476"/>
              <a:gd name="connsiteY0" fmla="*/ 235 h 1020522"/>
              <a:gd name="connsiteX1" fmla="*/ 80059 w 188476"/>
              <a:gd name="connsiteY1" fmla="*/ 634819 h 1020522"/>
              <a:gd name="connsiteX2" fmla="*/ 179993 w 188476"/>
              <a:gd name="connsiteY2" fmla="*/ 994583 h 1020522"/>
              <a:gd name="connsiteX3" fmla="*/ 170000 w 188476"/>
              <a:gd name="connsiteY3" fmla="*/ 944616 h 1020522"/>
              <a:gd name="connsiteX4" fmla="*/ 65068 w 188476"/>
              <a:gd name="connsiteY4" fmla="*/ 564865 h 1020522"/>
              <a:gd name="connsiteX5" fmla="*/ 111 w 188476"/>
              <a:gd name="connsiteY5" fmla="*/ 235 h 102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76" h="1020522">
                <a:moveTo>
                  <a:pt x="111" y="235"/>
                </a:moveTo>
                <a:cubicBezTo>
                  <a:pt x="2610" y="11894"/>
                  <a:pt x="50079" y="469094"/>
                  <a:pt x="80059" y="634819"/>
                </a:cubicBezTo>
                <a:cubicBezTo>
                  <a:pt x="110039" y="800544"/>
                  <a:pt x="165003" y="942950"/>
                  <a:pt x="179993" y="994583"/>
                </a:cubicBezTo>
                <a:cubicBezTo>
                  <a:pt x="194983" y="1046216"/>
                  <a:pt x="189154" y="1016236"/>
                  <a:pt x="170000" y="944616"/>
                </a:cubicBezTo>
                <a:cubicBezTo>
                  <a:pt x="150846" y="872996"/>
                  <a:pt x="92550" y="717265"/>
                  <a:pt x="65068" y="564865"/>
                </a:cubicBezTo>
                <a:cubicBezTo>
                  <a:pt x="37586" y="412465"/>
                  <a:pt x="-2388" y="-11424"/>
                  <a:pt x="111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57901C0-560A-1A76-88D5-D766BA2F81A4}"/>
              </a:ext>
            </a:extLst>
          </p:cNvPr>
          <p:cNvSpPr/>
          <p:nvPr/>
        </p:nvSpPr>
        <p:spPr>
          <a:xfrm>
            <a:off x="3212808" y="3967332"/>
            <a:ext cx="703326" cy="1147031"/>
          </a:xfrm>
          <a:custGeom>
            <a:avLst/>
            <a:gdLst>
              <a:gd name="connsiteX0" fmla="*/ 84 w 703326"/>
              <a:gd name="connsiteY0" fmla="*/ 65 h 1147031"/>
              <a:gd name="connsiteX1" fmla="*/ 194956 w 703326"/>
              <a:gd name="connsiteY1" fmla="*/ 464760 h 1147031"/>
              <a:gd name="connsiteX2" fmla="*/ 669644 w 703326"/>
              <a:gd name="connsiteY2" fmla="*/ 1104340 h 1147031"/>
              <a:gd name="connsiteX3" fmla="*/ 634667 w 703326"/>
              <a:gd name="connsiteY3" fmla="*/ 1054373 h 1147031"/>
              <a:gd name="connsiteX4" fmla="*/ 394825 w 703326"/>
              <a:gd name="connsiteY4" fmla="*/ 784550 h 1147031"/>
              <a:gd name="connsiteX5" fmla="*/ 259913 w 703326"/>
              <a:gd name="connsiteY5" fmla="*/ 569691 h 1147031"/>
              <a:gd name="connsiteX6" fmla="*/ 144989 w 703326"/>
              <a:gd name="connsiteY6" fmla="*/ 339842 h 1147031"/>
              <a:gd name="connsiteX7" fmla="*/ 169972 w 703326"/>
              <a:gd name="connsiteY7" fmla="*/ 429783 h 1147031"/>
              <a:gd name="connsiteX8" fmla="*/ 84 w 703326"/>
              <a:gd name="connsiteY8" fmla="*/ 65 h 114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326" h="1147031">
                <a:moveTo>
                  <a:pt x="84" y="65"/>
                </a:moveTo>
                <a:cubicBezTo>
                  <a:pt x="4248" y="5894"/>
                  <a:pt x="83363" y="280714"/>
                  <a:pt x="194956" y="464760"/>
                </a:cubicBezTo>
                <a:cubicBezTo>
                  <a:pt x="306549" y="648806"/>
                  <a:pt x="596359" y="1006071"/>
                  <a:pt x="669644" y="1104340"/>
                </a:cubicBezTo>
                <a:cubicBezTo>
                  <a:pt x="742929" y="1202609"/>
                  <a:pt x="680470" y="1107671"/>
                  <a:pt x="634667" y="1054373"/>
                </a:cubicBezTo>
                <a:cubicBezTo>
                  <a:pt x="588864" y="1001075"/>
                  <a:pt x="457284" y="865330"/>
                  <a:pt x="394825" y="784550"/>
                </a:cubicBezTo>
                <a:cubicBezTo>
                  <a:pt x="332366" y="703770"/>
                  <a:pt x="301552" y="643809"/>
                  <a:pt x="259913" y="569691"/>
                </a:cubicBezTo>
                <a:cubicBezTo>
                  <a:pt x="218274" y="495573"/>
                  <a:pt x="159979" y="363160"/>
                  <a:pt x="144989" y="339842"/>
                </a:cubicBezTo>
                <a:cubicBezTo>
                  <a:pt x="129999" y="316524"/>
                  <a:pt x="193290" y="483081"/>
                  <a:pt x="169972" y="429783"/>
                </a:cubicBezTo>
                <a:cubicBezTo>
                  <a:pt x="146654" y="376485"/>
                  <a:pt x="-4080" y="-5764"/>
                  <a:pt x="8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B35106B-9EF6-1FB2-C4A1-753135AE33AD}"/>
              </a:ext>
            </a:extLst>
          </p:cNvPr>
          <p:cNvSpPr/>
          <p:nvPr/>
        </p:nvSpPr>
        <p:spPr>
          <a:xfrm>
            <a:off x="3520929" y="526457"/>
            <a:ext cx="536550" cy="200121"/>
          </a:xfrm>
          <a:custGeom>
            <a:avLst/>
            <a:gdLst>
              <a:gd name="connsiteX0" fmla="*/ 536409 w 536550"/>
              <a:gd name="connsiteY0" fmla="*/ 153097 h 200121"/>
              <a:gd name="connsiteX1" fmla="*/ 451464 w 536550"/>
              <a:gd name="connsiteY1" fmla="*/ 13189 h 200121"/>
              <a:gd name="connsiteX2" fmla="*/ 116684 w 536550"/>
              <a:gd name="connsiteY2" fmla="*/ 118120 h 200121"/>
              <a:gd name="connsiteX3" fmla="*/ 256592 w 536550"/>
              <a:gd name="connsiteY3" fmla="*/ 108127 h 200121"/>
              <a:gd name="connsiteX4" fmla="*/ 391504 w 536550"/>
              <a:gd name="connsiteY4" fmla="*/ 198068 h 200121"/>
              <a:gd name="connsiteX5" fmla="*/ 361523 w 536550"/>
              <a:gd name="connsiteY5" fmla="*/ 168087 h 200121"/>
              <a:gd name="connsiteX6" fmla="*/ 276579 w 536550"/>
              <a:gd name="connsiteY6" fmla="*/ 133110 h 200121"/>
              <a:gd name="connsiteX7" fmla="*/ 1760 w 536550"/>
              <a:gd name="connsiteY7" fmla="*/ 183077 h 200121"/>
              <a:gd name="connsiteX8" fmla="*/ 151661 w 536550"/>
              <a:gd name="connsiteY8" fmla="*/ 143104 h 200121"/>
              <a:gd name="connsiteX9" fmla="*/ 166651 w 536550"/>
              <a:gd name="connsiteY9" fmla="*/ 123117 h 200121"/>
              <a:gd name="connsiteX10" fmla="*/ 326546 w 536550"/>
              <a:gd name="connsiteY10" fmla="*/ 3195 h 200121"/>
              <a:gd name="connsiteX11" fmla="*/ 291569 w 536550"/>
              <a:gd name="connsiteY11" fmla="*/ 33176 h 200121"/>
              <a:gd name="connsiteX12" fmla="*/ 336540 w 536550"/>
              <a:gd name="connsiteY12" fmla="*/ 18186 h 200121"/>
              <a:gd name="connsiteX13" fmla="*/ 466455 w 536550"/>
              <a:gd name="connsiteY13" fmla="*/ 53163 h 200121"/>
              <a:gd name="connsiteX14" fmla="*/ 471451 w 536550"/>
              <a:gd name="connsiteY14" fmla="*/ 13189 h 200121"/>
              <a:gd name="connsiteX15" fmla="*/ 536409 w 536550"/>
              <a:gd name="connsiteY15" fmla="*/ 153097 h 20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550" h="200121">
                <a:moveTo>
                  <a:pt x="536409" y="153097"/>
                </a:moveTo>
                <a:cubicBezTo>
                  <a:pt x="533078" y="153097"/>
                  <a:pt x="521418" y="19018"/>
                  <a:pt x="451464" y="13189"/>
                </a:cubicBezTo>
                <a:cubicBezTo>
                  <a:pt x="381510" y="7360"/>
                  <a:pt x="149163" y="102297"/>
                  <a:pt x="116684" y="118120"/>
                </a:cubicBezTo>
                <a:cubicBezTo>
                  <a:pt x="84205" y="133943"/>
                  <a:pt x="210789" y="94802"/>
                  <a:pt x="256592" y="108127"/>
                </a:cubicBezTo>
                <a:cubicBezTo>
                  <a:pt x="302395" y="121452"/>
                  <a:pt x="391504" y="198068"/>
                  <a:pt x="391504" y="198068"/>
                </a:cubicBezTo>
                <a:cubicBezTo>
                  <a:pt x="408992" y="208061"/>
                  <a:pt x="380677" y="178913"/>
                  <a:pt x="361523" y="168087"/>
                </a:cubicBezTo>
                <a:cubicBezTo>
                  <a:pt x="342369" y="157261"/>
                  <a:pt x="336539" y="130612"/>
                  <a:pt x="276579" y="133110"/>
                </a:cubicBezTo>
                <a:cubicBezTo>
                  <a:pt x="216619" y="135608"/>
                  <a:pt x="22580" y="181411"/>
                  <a:pt x="1760" y="183077"/>
                </a:cubicBezTo>
                <a:cubicBezTo>
                  <a:pt x="-19060" y="184743"/>
                  <a:pt x="151661" y="143104"/>
                  <a:pt x="151661" y="143104"/>
                </a:cubicBezTo>
                <a:cubicBezTo>
                  <a:pt x="179143" y="133111"/>
                  <a:pt x="137503" y="146435"/>
                  <a:pt x="166651" y="123117"/>
                </a:cubicBezTo>
                <a:cubicBezTo>
                  <a:pt x="195798" y="99799"/>
                  <a:pt x="305726" y="18185"/>
                  <a:pt x="326546" y="3195"/>
                </a:cubicBezTo>
                <a:cubicBezTo>
                  <a:pt x="347366" y="-11795"/>
                  <a:pt x="289903" y="30677"/>
                  <a:pt x="291569" y="33176"/>
                </a:cubicBezTo>
                <a:cubicBezTo>
                  <a:pt x="293235" y="35674"/>
                  <a:pt x="307392" y="14855"/>
                  <a:pt x="336540" y="18186"/>
                </a:cubicBezTo>
                <a:cubicBezTo>
                  <a:pt x="365688" y="21517"/>
                  <a:pt x="443970" y="53996"/>
                  <a:pt x="466455" y="53163"/>
                </a:cubicBezTo>
                <a:cubicBezTo>
                  <a:pt x="488940" y="52330"/>
                  <a:pt x="459792" y="1530"/>
                  <a:pt x="471451" y="13189"/>
                </a:cubicBezTo>
                <a:cubicBezTo>
                  <a:pt x="483110" y="24848"/>
                  <a:pt x="539740" y="153097"/>
                  <a:pt x="536409" y="15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262B029-D458-8DB2-D9C6-13D55A6B4D27}"/>
              </a:ext>
            </a:extLst>
          </p:cNvPr>
          <p:cNvSpPr/>
          <p:nvPr/>
        </p:nvSpPr>
        <p:spPr>
          <a:xfrm>
            <a:off x="3027119" y="1667636"/>
            <a:ext cx="800982" cy="856126"/>
          </a:xfrm>
          <a:custGeom>
            <a:avLst/>
            <a:gdLst>
              <a:gd name="connsiteX0" fmla="*/ 800370 w 800982"/>
              <a:gd name="connsiteY0" fmla="*/ 1269 h 856126"/>
              <a:gd name="connsiteX1" fmla="*/ 215753 w 800982"/>
              <a:gd name="connsiteY1" fmla="*/ 346043 h 856126"/>
              <a:gd name="connsiteX2" fmla="*/ 15884 w 800982"/>
              <a:gd name="connsiteY2" fmla="*/ 825728 h 856126"/>
              <a:gd name="connsiteX3" fmla="*/ 40868 w 800982"/>
              <a:gd name="connsiteY3" fmla="*/ 730790 h 856126"/>
              <a:gd name="connsiteX4" fmla="*/ 265720 w 800982"/>
              <a:gd name="connsiteY4" fmla="*/ 111197 h 856126"/>
              <a:gd name="connsiteX5" fmla="*/ 160789 w 800982"/>
              <a:gd name="connsiteY5" fmla="*/ 406003 h 856126"/>
              <a:gd name="connsiteX6" fmla="*/ 290704 w 800982"/>
              <a:gd name="connsiteY6" fmla="*/ 271092 h 856126"/>
              <a:gd name="connsiteX7" fmla="*/ 365655 w 800982"/>
              <a:gd name="connsiteY7" fmla="*/ 146174 h 856126"/>
              <a:gd name="connsiteX8" fmla="*/ 325681 w 800982"/>
              <a:gd name="connsiteY8" fmla="*/ 191144 h 856126"/>
              <a:gd name="connsiteX9" fmla="*/ 460592 w 800982"/>
              <a:gd name="connsiteY9" fmla="*/ 151171 h 856126"/>
              <a:gd name="connsiteX10" fmla="*/ 330678 w 800982"/>
              <a:gd name="connsiteY10" fmla="*/ 226121 h 856126"/>
              <a:gd name="connsiteX11" fmla="*/ 800370 w 800982"/>
              <a:gd name="connsiteY11" fmla="*/ 1269 h 8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982" h="856126">
                <a:moveTo>
                  <a:pt x="800370" y="1269"/>
                </a:moveTo>
                <a:cubicBezTo>
                  <a:pt x="781216" y="21256"/>
                  <a:pt x="346501" y="208633"/>
                  <a:pt x="215753" y="346043"/>
                </a:cubicBezTo>
                <a:cubicBezTo>
                  <a:pt x="85005" y="483453"/>
                  <a:pt x="45031" y="761604"/>
                  <a:pt x="15884" y="825728"/>
                </a:cubicBezTo>
                <a:cubicBezTo>
                  <a:pt x="-13263" y="889852"/>
                  <a:pt x="-771" y="849878"/>
                  <a:pt x="40868" y="730790"/>
                </a:cubicBezTo>
                <a:cubicBezTo>
                  <a:pt x="82507" y="611702"/>
                  <a:pt x="245733" y="165328"/>
                  <a:pt x="265720" y="111197"/>
                </a:cubicBezTo>
                <a:cubicBezTo>
                  <a:pt x="285707" y="57066"/>
                  <a:pt x="156625" y="379354"/>
                  <a:pt x="160789" y="406003"/>
                </a:cubicBezTo>
                <a:cubicBezTo>
                  <a:pt x="164953" y="432652"/>
                  <a:pt x="256560" y="314397"/>
                  <a:pt x="290704" y="271092"/>
                </a:cubicBezTo>
                <a:cubicBezTo>
                  <a:pt x="324848" y="227787"/>
                  <a:pt x="359826" y="159499"/>
                  <a:pt x="365655" y="146174"/>
                </a:cubicBezTo>
                <a:cubicBezTo>
                  <a:pt x="371484" y="132849"/>
                  <a:pt x="309858" y="190311"/>
                  <a:pt x="325681" y="191144"/>
                </a:cubicBezTo>
                <a:cubicBezTo>
                  <a:pt x="341504" y="191977"/>
                  <a:pt x="459759" y="145342"/>
                  <a:pt x="460592" y="151171"/>
                </a:cubicBezTo>
                <a:cubicBezTo>
                  <a:pt x="461425" y="157000"/>
                  <a:pt x="278212" y="248606"/>
                  <a:pt x="330678" y="226121"/>
                </a:cubicBezTo>
                <a:cubicBezTo>
                  <a:pt x="383144" y="203636"/>
                  <a:pt x="819524" y="-18718"/>
                  <a:pt x="800370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569AC6B9-95DD-02D1-161C-FCB21FEEA99A}"/>
              </a:ext>
            </a:extLst>
          </p:cNvPr>
          <p:cNvSpPr/>
          <p:nvPr/>
        </p:nvSpPr>
        <p:spPr>
          <a:xfrm>
            <a:off x="3152344" y="686379"/>
            <a:ext cx="831054" cy="366669"/>
          </a:xfrm>
          <a:custGeom>
            <a:avLst/>
            <a:gdLst>
              <a:gd name="connsiteX0" fmla="*/ 830043 w 831054"/>
              <a:gd name="connsiteY0" fmla="*/ 143077 h 366669"/>
              <a:gd name="connsiteX1" fmla="*/ 390331 w 831054"/>
              <a:gd name="connsiteY1" fmla="*/ 128087 h 366669"/>
              <a:gd name="connsiteX2" fmla="*/ 15577 w 831054"/>
              <a:gd name="connsiteY2" fmla="*/ 357936 h 366669"/>
              <a:gd name="connsiteX3" fmla="*/ 105518 w 831054"/>
              <a:gd name="connsiteY3" fmla="*/ 287982 h 366669"/>
              <a:gd name="connsiteX4" fmla="*/ 420312 w 831054"/>
              <a:gd name="connsiteY4" fmla="*/ 3169 h 366669"/>
              <a:gd name="connsiteX5" fmla="*/ 310384 w 831054"/>
              <a:gd name="connsiteY5" fmla="*/ 133083 h 366669"/>
              <a:gd name="connsiteX6" fmla="*/ 380338 w 831054"/>
              <a:gd name="connsiteY6" fmla="*/ 98106 h 366669"/>
              <a:gd name="connsiteX7" fmla="*/ 635171 w 831054"/>
              <a:gd name="connsiteY7" fmla="*/ 123090 h 366669"/>
              <a:gd name="connsiteX8" fmla="*/ 515249 w 831054"/>
              <a:gd name="connsiteY8" fmla="*/ 133083 h 366669"/>
              <a:gd name="connsiteX9" fmla="*/ 830043 w 831054"/>
              <a:gd name="connsiteY9" fmla="*/ 143077 h 3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054" h="366669">
                <a:moveTo>
                  <a:pt x="830043" y="143077"/>
                </a:moveTo>
                <a:cubicBezTo>
                  <a:pt x="809223" y="142244"/>
                  <a:pt x="526075" y="92277"/>
                  <a:pt x="390331" y="128087"/>
                </a:cubicBezTo>
                <a:cubicBezTo>
                  <a:pt x="254587" y="163897"/>
                  <a:pt x="63046" y="331287"/>
                  <a:pt x="15577" y="357936"/>
                </a:cubicBezTo>
                <a:cubicBezTo>
                  <a:pt x="-31892" y="384585"/>
                  <a:pt x="38062" y="347110"/>
                  <a:pt x="105518" y="287982"/>
                </a:cubicBezTo>
                <a:cubicBezTo>
                  <a:pt x="172974" y="228854"/>
                  <a:pt x="386168" y="28985"/>
                  <a:pt x="420312" y="3169"/>
                </a:cubicBezTo>
                <a:cubicBezTo>
                  <a:pt x="454456" y="-22648"/>
                  <a:pt x="317046" y="117260"/>
                  <a:pt x="310384" y="133083"/>
                </a:cubicBezTo>
                <a:cubicBezTo>
                  <a:pt x="303722" y="148906"/>
                  <a:pt x="326207" y="99771"/>
                  <a:pt x="380338" y="98106"/>
                </a:cubicBezTo>
                <a:cubicBezTo>
                  <a:pt x="434469" y="96441"/>
                  <a:pt x="612686" y="117261"/>
                  <a:pt x="635171" y="123090"/>
                </a:cubicBezTo>
                <a:cubicBezTo>
                  <a:pt x="657656" y="128919"/>
                  <a:pt x="486934" y="130585"/>
                  <a:pt x="515249" y="133083"/>
                </a:cubicBezTo>
                <a:cubicBezTo>
                  <a:pt x="543564" y="135581"/>
                  <a:pt x="850863" y="143910"/>
                  <a:pt x="830043" y="143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04C6CA3-1168-2033-C123-A34CADFD46AF}"/>
              </a:ext>
            </a:extLst>
          </p:cNvPr>
          <p:cNvSpPr/>
          <p:nvPr/>
        </p:nvSpPr>
        <p:spPr>
          <a:xfrm>
            <a:off x="2783174" y="884813"/>
            <a:ext cx="1149089" cy="685293"/>
          </a:xfrm>
          <a:custGeom>
            <a:avLst/>
            <a:gdLst>
              <a:gd name="connsiteX0" fmla="*/ 1119265 w 1149089"/>
              <a:gd name="connsiteY0" fmla="*/ 104538 h 685293"/>
              <a:gd name="connsiteX1" fmla="*/ 524656 w 1149089"/>
              <a:gd name="connsiteY1" fmla="*/ 164498 h 685293"/>
              <a:gd name="connsiteX2" fmla="*/ 0 w 1149089"/>
              <a:gd name="connsiteY2" fmla="*/ 684157 h 685293"/>
              <a:gd name="connsiteX3" fmla="*/ 524656 w 1149089"/>
              <a:gd name="connsiteY3" fmla="*/ 4603 h 685293"/>
              <a:gd name="connsiteX4" fmla="*/ 204865 w 1149089"/>
              <a:gd name="connsiteY4" fmla="*/ 379357 h 685293"/>
              <a:gd name="connsiteX5" fmla="*/ 384747 w 1149089"/>
              <a:gd name="connsiteY5" fmla="*/ 244446 h 685293"/>
              <a:gd name="connsiteX6" fmla="*/ 629587 w 1149089"/>
              <a:gd name="connsiteY6" fmla="*/ 104538 h 685293"/>
              <a:gd name="connsiteX7" fmla="*/ 594610 w 1149089"/>
              <a:gd name="connsiteY7" fmla="*/ 134518 h 685293"/>
              <a:gd name="connsiteX8" fmla="*/ 839449 w 1149089"/>
              <a:gd name="connsiteY8" fmla="*/ 114531 h 685293"/>
              <a:gd name="connsiteX9" fmla="*/ 784485 w 1149089"/>
              <a:gd name="connsiteY9" fmla="*/ 74557 h 685293"/>
              <a:gd name="connsiteX10" fmla="*/ 1034321 w 1149089"/>
              <a:gd name="connsiteY10" fmla="*/ 114531 h 685293"/>
              <a:gd name="connsiteX11" fmla="*/ 1119265 w 1149089"/>
              <a:gd name="connsiteY11" fmla="*/ 104538 h 6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089" h="685293">
                <a:moveTo>
                  <a:pt x="1119265" y="104538"/>
                </a:moveTo>
                <a:cubicBezTo>
                  <a:pt x="1034321" y="112866"/>
                  <a:pt x="711200" y="67895"/>
                  <a:pt x="524656" y="164498"/>
                </a:cubicBezTo>
                <a:cubicBezTo>
                  <a:pt x="338112" y="261101"/>
                  <a:pt x="0" y="710806"/>
                  <a:pt x="0" y="684157"/>
                </a:cubicBezTo>
                <a:cubicBezTo>
                  <a:pt x="0" y="657508"/>
                  <a:pt x="490512" y="55403"/>
                  <a:pt x="524656" y="4603"/>
                </a:cubicBezTo>
                <a:cubicBezTo>
                  <a:pt x="558800" y="-46197"/>
                  <a:pt x="228183" y="339383"/>
                  <a:pt x="204865" y="379357"/>
                </a:cubicBezTo>
                <a:cubicBezTo>
                  <a:pt x="181547" y="419331"/>
                  <a:pt x="313960" y="290249"/>
                  <a:pt x="384747" y="244446"/>
                </a:cubicBezTo>
                <a:cubicBezTo>
                  <a:pt x="455534" y="198643"/>
                  <a:pt x="594610" y="122859"/>
                  <a:pt x="629587" y="104538"/>
                </a:cubicBezTo>
                <a:cubicBezTo>
                  <a:pt x="664564" y="86217"/>
                  <a:pt x="559633" y="132853"/>
                  <a:pt x="594610" y="134518"/>
                </a:cubicBezTo>
                <a:cubicBezTo>
                  <a:pt x="629587" y="136183"/>
                  <a:pt x="807803" y="124524"/>
                  <a:pt x="839449" y="114531"/>
                </a:cubicBezTo>
                <a:cubicBezTo>
                  <a:pt x="871095" y="104538"/>
                  <a:pt x="752006" y="74557"/>
                  <a:pt x="784485" y="74557"/>
                </a:cubicBezTo>
                <a:cubicBezTo>
                  <a:pt x="816964" y="74557"/>
                  <a:pt x="982688" y="107869"/>
                  <a:pt x="1034321" y="114531"/>
                </a:cubicBezTo>
                <a:cubicBezTo>
                  <a:pt x="1085954" y="121193"/>
                  <a:pt x="1204209" y="96210"/>
                  <a:pt x="1119265" y="104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B3709D1-C1CF-937C-5A4E-51E407642FF8}"/>
              </a:ext>
            </a:extLst>
          </p:cNvPr>
          <p:cNvSpPr/>
          <p:nvPr/>
        </p:nvSpPr>
        <p:spPr>
          <a:xfrm>
            <a:off x="2683594" y="1232523"/>
            <a:ext cx="1145404" cy="813509"/>
          </a:xfrm>
          <a:custGeom>
            <a:avLst/>
            <a:gdLst>
              <a:gd name="connsiteX0" fmla="*/ 1143895 w 1145404"/>
              <a:gd name="connsiteY0" fmla="*/ 66625 h 813509"/>
              <a:gd name="connsiteX1" fmla="*/ 524301 w 1145404"/>
              <a:gd name="connsiteY1" fmla="*/ 201536 h 813509"/>
              <a:gd name="connsiteX2" fmla="*/ 34622 w 1145404"/>
              <a:gd name="connsiteY2" fmla="*/ 771162 h 813509"/>
              <a:gd name="connsiteX3" fmla="*/ 104576 w 1145404"/>
              <a:gd name="connsiteY3" fmla="*/ 686218 h 813509"/>
              <a:gd name="connsiteX4" fmla="*/ 619239 w 1145404"/>
              <a:gd name="connsiteY4" fmla="*/ 6664 h 813509"/>
              <a:gd name="connsiteX5" fmla="*/ 379396 w 1145404"/>
              <a:gd name="connsiteY5" fmla="*/ 326454 h 813509"/>
              <a:gd name="connsiteX6" fmla="*/ 624236 w 1145404"/>
              <a:gd name="connsiteY6" fmla="*/ 101602 h 813509"/>
              <a:gd name="connsiteX7" fmla="*/ 749154 w 1145404"/>
              <a:gd name="connsiteY7" fmla="*/ 81615 h 813509"/>
              <a:gd name="connsiteX8" fmla="*/ 534295 w 1145404"/>
              <a:gd name="connsiteY8" fmla="*/ 146572 h 813509"/>
              <a:gd name="connsiteX9" fmla="*/ 694190 w 1145404"/>
              <a:gd name="connsiteY9" fmla="*/ 96605 h 813509"/>
              <a:gd name="connsiteX10" fmla="*/ 1143895 w 1145404"/>
              <a:gd name="connsiteY10" fmla="*/ 66625 h 8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5404" h="813509">
                <a:moveTo>
                  <a:pt x="1143895" y="66625"/>
                </a:moveTo>
                <a:cubicBezTo>
                  <a:pt x="1115580" y="84113"/>
                  <a:pt x="709180" y="84113"/>
                  <a:pt x="524301" y="201536"/>
                </a:cubicBezTo>
                <a:cubicBezTo>
                  <a:pt x="339422" y="318959"/>
                  <a:pt x="104576" y="690382"/>
                  <a:pt x="34622" y="771162"/>
                </a:cubicBezTo>
                <a:cubicBezTo>
                  <a:pt x="-35332" y="851942"/>
                  <a:pt x="7140" y="813634"/>
                  <a:pt x="104576" y="686218"/>
                </a:cubicBezTo>
                <a:cubicBezTo>
                  <a:pt x="202012" y="558802"/>
                  <a:pt x="573436" y="66625"/>
                  <a:pt x="619239" y="6664"/>
                </a:cubicBezTo>
                <a:cubicBezTo>
                  <a:pt x="665042" y="-53297"/>
                  <a:pt x="378563" y="310631"/>
                  <a:pt x="379396" y="326454"/>
                </a:cubicBezTo>
                <a:cubicBezTo>
                  <a:pt x="380229" y="342277"/>
                  <a:pt x="562610" y="142409"/>
                  <a:pt x="624236" y="101602"/>
                </a:cubicBezTo>
                <a:cubicBezTo>
                  <a:pt x="685862" y="60795"/>
                  <a:pt x="764144" y="74120"/>
                  <a:pt x="749154" y="81615"/>
                </a:cubicBezTo>
                <a:cubicBezTo>
                  <a:pt x="734164" y="89110"/>
                  <a:pt x="543456" y="144074"/>
                  <a:pt x="534295" y="146572"/>
                </a:cubicBezTo>
                <a:cubicBezTo>
                  <a:pt x="525134" y="149070"/>
                  <a:pt x="594256" y="104933"/>
                  <a:pt x="694190" y="96605"/>
                </a:cubicBezTo>
                <a:cubicBezTo>
                  <a:pt x="794124" y="88277"/>
                  <a:pt x="1172210" y="49137"/>
                  <a:pt x="1143895" y="66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C0D128A3-7A3A-E4B2-6E4E-294A93C5F887}"/>
              </a:ext>
            </a:extLst>
          </p:cNvPr>
          <p:cNvSpPr/>
          <p:nvPr/>
        </p:nvSpPr>
        <p:spPr>
          <a:xfrm>
            <a:off x="2454428" y="1542949"/>
            <a:ext cx="448719" cy="993184"/>
          </a:xfrm>
          <a:custGeom>
            <a:avLst/>
            <a:gdLst>
              <a:gd name="connsiteX0" fmla="*/ 448667 w 448719"/>
              <a:gd name="connsiteY0" fmla="*/ 1038 h 993184"/>
              <a:gd name="connsiteX1" fmla="*/ 168851 w 448719"/>
              <a:gd name="connsiteY1" fmla="*/ 445746 h 993184"/>
              <a:gd name="connsiteX2" fmla="*/ 13952 w 448719"/>
              <a:gd name="connsiteY2" fmla="*/ 955412 h 993184"/>
              <a:gd name="connsiteX3" fmla="*/ 33939 w 448719"/>
              <a:gd name="connsiteY3" fmla="*/ 855477 h 993184"/>
              <a:gd name="connsiteX4" fmla="*/ 248798 w 448719"/>
              <a:gd name="connsiteY4" fmla="*/ 60999 h 993184"/>
              <a:gd name="connsiteX5" fmla="*/ 103893 w 448719"/>
              <a:gd name="connsiteY5" fmla="*/ 615635 h 993184"/>
              <a:gd name="connsiteX6" fmla="*/ 198831 w 448719"/>
              <a:gd name="connsiteY6" fmla="*/ 320828 h 993184"/>
              <a:gd name="connsiteX7" fmla="*/ 323749 w 448719"/>
              <a:gd name="connsiteY7" fmla="*/ 105969 h 993184"/>
              <a:gd name="connsiteX8" fmla="*/ 193834 w 448719"/>
              <a:gd name="connsiteY8" fmla="*/ 315831 h 993184"/>
              <a:gd name="connsiteX9" fmla="*/ 448667 w 448719"/>
              <a:gd name="connsiteY9" fmla="*/ 1038 h 99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719" h="993184">
                <a:moveTo>
                  <a:pt x="448667" y="1038"/>
                </a:moveTo>
                <a:cubicBezTo>
                  <a:pt x="444503" y="22691"/>
                  <a:pt x="241303" y="286684"/>
                  <a:pt x="168851" y="445746"/>
                </a:cubicBezTo>
                <a:cubicBezTo>
                  <a:pt x="96399" y="604808"/>
                  <a:pt x="36437" y="887124"/>
                  <a:pt x="13952" y="955412"/>
                </a:cubicBezTo>
                <a:cubicBezTo>
                  <a:pt x="-8533" y="1023700"/>
                  <a:pt x="-5202" y="1004546"/>
                  <a:pt x="33939" y="855477"/>
                </a:cubicBezTo>
                <a:cubicBezTo>
                  <a:pt x="73080" y="706408"/>
                  <a:pt x="237139" y="100973"/>
                  <a:pt x="248798" y="60999"/>
                </a:cubicBezTo>
                <a:cubicBezTo>
                  <a:pt x="260457" y="21025"/>
                  <a:pt x="112221" y="572330"/>
                  <a:pt x="103893" y="615635"/>
                </a:cubicBezTo>
                <a:cubicBezTo>
                  <a:pt x="95565" y="658940"/>
                  <a:pt x="162188" y="405772"/>
                  <a:pt x="198831" y="320828"/>
                </a:cubicBezTo>
                <a:cubicBezTo>
                  <a:pt x="235474" y="235884"/>
                  <a:pt x="324582" y="106802"/>
                  <a:pt x="323749" y="105969"/>
                </a:cubicBezTo>
                <a:cubicBezTo>
                  <a:pt x="322916" y="105136"/>
                  <a:pt x="179677" y="328323"/>
                  <a:pt x="193834" y="315831"/>
                </a:cubicBezTo>
                <a:cubicBezTo>
                  <a:pt x="207991" y="303339"/>
                  <a:pt x="452831" y="-20615"/>
                  <a:pt x="448667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C9038A7-74C9-59B8-5507-467BFBEBC52B}"/>
              </a:ext>
            </a:extLst>
          </p:cNvPr>
          <p:cNvSpPr/>
          <p:nvPr/>
        </p:nvSpPr>
        <p:spPr>
          <a:xfrm>
            <a:off x="2822881" y="2205606"/>
            <a:ext cx="365530" cy="855041"/>
          </a:xfrm>
          <a:custGeom>
            <a:avLst/>
            <a:gdLst>
              <a:gd name="connsiteX0" fmla="*/ 358469 w 365530"/>
              <a:gd name="connsiteY0" fmla="*/ 16894 h 855041"/>
              <a:gd name="connsiteX1" fmla="*/ 9219 w 365530"/>
              <a:gd name="connsiteY1" fmla="*/ 740794 h 855041"/>
              <a:gd name="connsiteX2" fmla="*/ 117169 w 365530"/>
              <a:gd name="connsiteY2" fmla="*/ 515369 h 855041"/>
              <a:gd name="connsiteX3" fmla="*/ 288619 w 365530"/>
              <a:gd name="connsiteY3" fmla="*/ 229619 h 855041"/>
              <a:gd name="connsiteX4" fmla="*/ 193369 w 365530"/>
              <a:gd name="connsiteY4" fmla="*/ 391544 h 855041"/>
              <a:gd name="connsiteX5" fmla="*/ 88594 w 365530"/>
              <a:gd name="connsiteY5" fmla="*/ 848744 h 855041"/>
              <a:gd name="connsiteX6" fmla="*/ 133044 w 365530"/>
              <a:gd name="connsiteY6" fmla="*/ 632844 h 855041"/>
              <a:gd name="connsiteX7" fmla="*/ 212419 w 365530"/>
              <a:gd name="connsiteY7" fmla="*/ 283594 h 855041"/>
              <a:gd name="connsiteX8" fmla="*/ 142569 w 365530"/>
              <a:gd name="connsiteY8" fmla="*/ 416944 h 855041"/>
              <a:gd name="connsiteX9" fmla="*/ 237819 w 365530"/>
              <a:gd name="connsiteY9" fmla="*/ 242319 h 855041"/>
              <a:gd name="connsiteX10" fmla="*/ 358469 w 365530"/>
              <a:gd name="connsiteY10" fmla="*/ 16894 h 8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530" h="855041">
                <a:moveTo>
                  <a:pt x="358469" y="16894"/>
                </a:moveTo>
                <a:cubicBezTo>
                  <a:pt x="320369" y="99973"/>
                  <a:pt x="49436" y="657715"/>
                  <a:pt x="9219" y="740794"/>
                </a:cubicBezTo>
                <a:cubicBezTo>
                  <a:pt x="-30998" y="823873"/>
                  <a:pt x="70602" y="600565"/>
                  <a:pt x="117169" y="515369"/>
                </a:cubicBezTo>
                <a:cubicBezTo>
                  <a:pt x="163736" y="430173"/>
                  <a:pt x="275919" y="250256"/>
                  <a:pt x="288619" y="229619"/>
                </a:cubicBezTo>
                <a:cubicBezTo>
                  <a:pt x="301319" y="208982"/>
                  <a:pt x="226706" y="288357"/>
                  <a:pt x="193369" y="391544"/>
                </a:cubicBezTo>
                <a:cubicBezTo>
                  <a:pt x="160031" y="494732"/>
                  <a:pt x="98648" y="808527"/>
                  <a:pt x="88594" y="848744"/>
                </a:cubicBezTo>
                <a:cubicBezTo>
                  <a:pt x="78540" y="888961"/>
                  <a:pt x="112407" y="727036"/>
                  <a:pt x="133044" y="632844"/>
                </a:cubicBezTo>
                <a:cubicBezTo>
                  <a:pt x="153681" y="538652"/>
                  <a:pt x="210831" y="319577"/>
                  <a:pt x="212419" y="283594"/>
                </a:cubicBezTo>
                <a:cubicBezTo>
                  <a:pt x="214006" y="247611"/>
                  <a:pt x="138336" y="423823"/>
                  <a:pt x="142569" y="416944"/>
                </a:cubicBezTo>
                <a:cubicBezTo>
                  <a:pt x="146802" y="410065"/>
                  <a:pt x="206069" y="303702"/>
                  <a:pt x="237819" y="242319"/>
                </a:cubicBezTo>
                <a:cubicBezTo>
                  <a:pt x="269569" y="180936"/>
                  <a:pt x="396569" y="-66185"/>
                  <a:pt x="358469" y="16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CEB7A674-DB46-F10B-69EB-06343BD49138}"/>
              </a:ext>
            </a:extLst>
          </p:cNvPr>
          <p:cNvSpPr/>
          <p:nvPr/>
        </p:nvSpPr>
        <p:spPr>
          <a:xfrm>
            <a:off x="2946224" y="2745656"/>
            <a:ext cx="63491" cy="1252066"/>
          </a:xfrm>
          <a:custGeom>
            <a:avLst/>
            <a:gdLst>
              <a:gd name="connsiteX0" fmla="*/ 54151 w 63491"/>
              <a:gd name="connsiteY0" fmla="*/ 719 h 1252066"/>
              <a:gd name="connsiteX1" fmla="*/ 12876 w 63491"/>
              <a:gd name="connsiteY1" fmla="*/ 559519 h 1252066"/>
              <a:gd name="connsiteX2" fmla="*/ 57326 w 63491"/>
              <a:gd name="connsiteY2" fmla="*/ 1188169 h 1252066"/>
              <a:gd name="connsiteX3" fmla="*/ 57326 w 63491"/>
              <a:gd name="connsiteY3" fmla="*/ 1162769 h 1252066"/>
              <a:gd name="connsiteX4" fmla="*/ 3351 w 63491"/>
              <a:gd name="connsiteY4" fmla="*/ 584919 h 1252066"/>
              <a:gd name="connsiteX5" fmla="*/ 6526 w 63491"/>
              <a:gd name="connsiteY5" fmla="*/ 657944 h 1252066"/>
              <a:gd name="connsiteX6" fmla="*/ 12876 w 63491"/>
              <a:gd name="connsiteY6" fmla="*/ 188044 h 1252066"/>
              <a:gd name="connsiteX7" fmla="*/ 9701 w 63491"/>
              <a:gd name="connsiteY7" fmla="*/ 435694 h 1252066"/>
              <a:gd name="connsiteX8" fmla="*/ 54151 w 63491"/>
              <a:gd name="connsiteY8" fmla="*/ 719 h 12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91" h="1252066">
                <a:moveTo>
                  <a:pt x="54151" y="719"/>
                </a:moveTo>
                <a:cubicBezTo>
                  <a:pt x="54680" y="21356"/>
                  <a:pt x="12347" y="361611"/>
                  <a:pt x="12876" y="559519"/>
                </a:cubicBezTo>
                <a:cubicBezTo>
                  <a:pt x="13405" y="757427"/>
                  <a:pt x="49918" y="1087627"/>
                  <a:pt x="57326" y="1188169"/>
                </a:cubicBezTo>
                <a:cubicBezTo>
                  <a:pt x="64734" y="1288711"/>
                  <a:pt x="66322" y="1263311"/>
                  <a:pt x="57326" y="1162769"/>
                </a:cubicBezTo>
                <a:cubicBezTo>
                  <a:pt x="48330" y="1062227"/>
                  <a:pt x="11818" y="669056"/>
                  <a:pt x="3351" y="584919"/>
                </a:cubicBezTo>
                <a:cubicBezTo>
                  <a:pt x="-5116" y="500782"/>
                  <a:pt x="4939" y="724090"/>
                  <a:pt x="6526" y="657944"/>
                </a:cubicBezTo>
                <a:cubicBezTo>
                  <a:pt x="8113" y="591798"/>
                  <a:pt x="12347" y="225086"/>
                  <a:pt x="12876" y="188044"/>
                </a:cubicBezTo>
                <a:cubicBezTo>
                  <a:pt x="13405" y="151002"/>
                  <a:pt x="3351" y="461094"/>
                  <a:pt x="9701" y="435694"/>
                </a:cubicBezTo>
                <a:cubicBezTo>
                  <a:pt x="16051" y="410294"/>
                  <a:pt x="53622" y="-19918"/>
                  <a:pt x="54151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6DA2D7E-5B57-86A6-621D-558C434D25CC}"/>
              </a:ext>
            </a:extLst>
          </p:cNvPr>
          <p:cNvSpPr/>
          <p:nvPr/>
        </p:nvSpPr>
        <p:spPr>
          <a:xfrm>
            <a:off x="2429560" y="1494616"/>
            <a:ext cx="1434386" cy="1093152"/>
          </a:xfrm>
          <a:custGeom>
            <a:avLst/>
            <a:gdLst>
              <a:gd name="connsiteX0" fmla="*/ 1431240 w 1434386"/>
              <a:gd name="connsiteY0" fmla="*/ 3984 h 1093152"/>
              <a:gd name="connsiteX1" fmla="*/ 583515 w 1434386"/>
              <a:gd name="connsiteY1" fmla="*/ 308784 h 1093152"/>
              <a:gd name="connsiteX2" fmla="*/ 88215 w 1434386"/>
              <a:gd name="connsiteY2" fmla="*/ 921559 h 1093152"/>
              <a:gd name="connsiteX3" fmla="*/ 2490 w 1434386"/>
              <a:gd name="connsiteY3" fmla="*/ 1093009 h 1093152"/>
              <a:gd name="connsiteX4" fmla="*/ 72340 w 1434386"/>
              <a:gd name="connsiteY4" fmla="*/ 937434 h 1093152"/>
              <a:gd name="connsiteX5" fmla="*/ 523190 w 1434386"/>
              <a:gd name="connsiteY5" fmla="*/ 343709 h 1093152"/>
              <a:gd name="connsiteX6" fmla="*/ 437465 w 1434386"/>
              <a:gd name="connsiteY6" fmla="*/ 438959 h 1093152"/>
              <a:gd name="connsiteX7" fmla="*/ 958165 w 1434386"/>
              <a:gd name="connsiteY7" fmla="*/ 19859 h 1093152"/>
              <a:gd name="connsiteX8" fmla="*/ 596215 w 1434386"/>
              <a:gd name="connsiteY8" fmla="*/ 311959 h 1093152"/>
              <a:gd name="connsiteX9" fmla="*/ 872440 w 1434386"/>
              <a:gd name="connsiteY9" fmla="*/ 150034 h 1093152"/>
              <a:gd name="connsiteX10" fmla="*/ 685115 w 1434386"/>
              <a:gd name="connsiteY10" fmla="*/ 242109 h 1093152"/>
              <a:gd name="connsiteX11" fmla="*/ 1047065 w 1434386"/>
              <a:gd name="connsiteY11" fmla="*/ 89709 h 1093152"/>
              <a:gd name="connsiteX12" fmla="*/ 878790 w 1434386"/>
              <a:gd name="connsiteY12" fmla="*/ 130984 h 1093152"/>
              <a:gd name="connsiteX13" fmla="*/ 1431240 w 1434386"/>
              <a:gd name="connsiteY13" fmla="*/ 3984 h 109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4386" h="1093152">
                <a:moveTo>
                  <a:pt x="1431240" y="3984"/>
                </a:moveTo>
                <a:cubicBezTo>
                  <a:pt x="1382027" y="33617"/>
                  <a:pt x="807352" y="155855"/>
                  <a:pt x="583515" y="308784"/>
                </a:cubicBezTo>
                <a:cubicBezTo>
                  <a:pt x="359678" y="461713"/>
                  <a:pt x="185053" y="790855"/>
                  <a:pt x="88215" y="921559"/>
                </a:cubicBezTo>
                <a:cubicBezTo>
                  <a:pt x="-8623" y="1052263"/>
                  <a:pt x="5136" y="1090363"/>
                  <a:pt x="2490" y="1093009"/>
                </a:cubicBezTo>
                <a:cubicBezTo>
                  <a:pt x="-156" y="1095655"/>
                  <a:pt x="-14443" y="1062317"/>
                  <a:pt x="72340" y="937434"/>
                </a:cubicBezTo>
                <a:cubicBezTo>
                  <a:pt x="159123" y="812551"/>
                  <a:pt x="462336" y="426788"/>
                  <a:pt x="523190" y="343709"/>
                </a:cubicBezTo>
                <a:cubicBezTo>
                  <a:pt x="584044" y="260630"/>
                  <a:pt x="364969" y="492934"/>
                  <a:pt x="437465" y="438959"/>
                </a:cubicBezTo>
                <a:cubicBezTo>
                  <a:pt x="509961" y="384984"/>
                  <a:pt x="958165" y="19859"/>
                  <a:pt x="958165" y="19859"/>
                </a:cubicBezTo>
                <a:cubicBezTo>
                  <a:pt x="984623" y="-1308"/>
                  <a:pt x="610502" y="290263"/>
                  <a:pt x="596215" y="311959"/>
                </a:cubicBezTo>
                <a:cubicBezTo>
                  <a:pt x="581927" y="333655"/>
                  <a:pt x="857624" y="161676"/>
                  <a:pt x="872440" y="150034"/>
                </a:cubicBezTo>
                <a:cubicBezTo>
                  <a:pt x="887256" y="138392"/>
                  <a:pt x="656011" y="252163"/>
                  <a:pt x="685115" y="242109"/>
                </a:cubicBezTo>
                <a:cubicBezTo>
                  <a:pt x="714219" y="232055"/>
                  <a:pt x="1014786" y="108230"/>
                  <a:pt x="1047065" y="89709"/>
                </a:cubicBezTo>
                <a:cubicBezTo>
                  <a:pt x="1079344" y="71188"/>
                  <a:pt x="820582" y="142626"/>
                  <a:pt x="878790" y="130984"/>
                </a:cubicBezTo>
                <a:cubicBezTo>
                  <a:pt x="936998" y="119342"/>
                  <a:pt x="1480453" y="-25649"/>
                  <a:pt x="1431240" y="3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9AE8515-B57C-36DE-56BA-E2EF2D1E893D}"/>
              </a:ext>
            </a:extLst>
          </p:cNvPr>
          <p:cNvSpPr/>
          <p:nvPr/>
        </p:nvSpPr>
        <p:spPr>
          <a:xfrm>
            <a:off x="2615463" y="2172143"/>
            <a:ext cx="414004" cy="1207247"/>
          </a:xfrm>
          <a:custGeom>
            <a:avLst/>
            <a:gdLst>
              <a:gd name="connsiteX0" fmla="*/ 413487 w 414004"/>
              <a:gd name="connsiteY0" fmla="*/ 2732 h 1207247"/>
              <a:gd name="connsiteX1" fmla="*/ 124562 w 414004"/>
              <a:gd name="connsiteY1" fmla="*/ 542482 h 1207247"/>
              <a:gd name="connsiteX2" fmla="*/ 737 w 414004"/>
              <a:gd name="connsiteY2" fmla="*/ 1206057 h 1207247"/>
              <a:gd name="connsiteX3" fmla="*/ 76937 w 414004"/>
              <a:gd name="connsiteY3" fmla="*/ 698057 h 1207247"/>
              <a:gd name="connsiteX4" fmla="*/ 156312 w 414004"/>
              <a:gd name="connsiteY4" fmla="*/ 431357 h 1207247"/>
              <a:gd name="connsiteX5" fmla="*/ 121387 w 414004"/>
              <a:gd name="connsiteY5" fmla="*/ 510732 h 1207247"/>
              <a:gd name="connsiteX6" fmla="*/ 245212 w 414004"/>
              <a:gd name="connsiteY6" fmla="*/ 221807 h 1207247"/>
              <a:gd name="connsiteX7" fmla="*/ 130912 w 414004"/>
              <a:gd name="connsiteY7" fmla="*/ 488507 h 1207247"/>
              <a:gd name="connsiteX8" fmla="*/ 264262 w 414004"/>
              <a:gd name="connsiteY8" fmla="*/ 218632 h 1207247"/>
              <a:gd name="connsiteX9" fmla="*/ 197587 w 414004"/>
              <a:gd name="connsiteY9" fmla="*/ 326582 h 1207247"/>
              <a:gd name="connsiteX10" fmla="*/ 413487 w 414004"/>
              <a:gd name="connsiteY10" fmla="*/ 2732 h 12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004" h="1207247">
                <a:moveTo>
                  <a:pt x="413487" y="2732"/>
                </a:moveTo>
                <a:cubicBezTo>
                  <a:pt x="401316" y="38715"/>
                  <a:pt x="193354" y="341928"/>
                  <a:pt x="124562" y="542482"/>
                </a:cubicBezTo>
                <a:cubicBezTo>
                  <a:pt x="55770" y="743036"/>
                  <a:pt x="8674" y="1180128"/>
                  <a:pt x="737" y="1206057"/>
                </a:cubicBezTo>
                <a:cubicBezTo>
                  <a:pt x="-7200" y="1231986"/>
                  <a:pt x="51008" y="827174"/>
                  <a:pt x="76937" y="698057"/>
                </a:cubicBezTo>
                <a:cubicBezTo>
                  <a:pt x="102866" y="568940"/>
                  <a:pt x="148904" y="462578"/>
                  <a:pt x="156312" y="431357"/>
                </a:cubicBezTo>
                <a:cubicBezTo>
                  <a:pt x="163720" y="400136"/>
                  <a:pt x="106570" y="545657"/>
                  <a:pt x="121387" y="510732"/>
                </a:cubicBezTo>
                <a:cubicBezTo>
                  <a:pt x="136204" y="475807"/>
                  <a:pt x="245212" y="221807"/>
                  <a:pt x="245212" y="221807"/>
                </a:cubicBezTo>
                <a:cubicBezTo>
                  <a:pt x="246799" y="218103"/>
                  <a:pt x="127737" y="489036"/>
                  <a:pt x="130912" y="488507"/>
                </a:cubicBezTo>
                <a:cubicBezTo>
                  <a:pt x="134087" y="487978"/>
                  <a:pt x="253150" y="245619"/>
                  <a:pt x="264262" y="218632"/>
                </a:cubicBezTo>
                <a:cubicBezTo>
                  <a:pt x="275374" y="191645"/>
                  <a:pt x="175891" y="355686"/>
                  <a:pt x="197587" y="326582"/>
                </a:cubicBezTo>
                <a:cubicBezTo>
                  <a:pt x="219283" y="297478"/>
                  <a:pt x="425658" y="-33251"/>
                  <a:pt x="413487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3EC9140-B0F1-453B-9DE3-617B812B8B51}"/>
              </a:ext>
            </a:extLst>
          </p:cNvPr>
          <p:cNvSpPr/>
          <p:nvPr/>
        </p:nvSpPr>
        <p:spPr>
          <a:xfrm>
            <a:off x="2364785" y="2622319"/>
            <a:ext cx="73806" cy="1262993"/>
          </a:xfrm>
          <a:custGeom>
            <a:avLst/>
            <a:gdLst>
              <a:gd name="connsiteX0" fmla="*/ 73615 w 73806"/>
              <a:gd name="connsiteY0" fmla="*/ 231 h 1262993"/>
              <a:gd name="connsiteX1" fmla="*/ 22815 w 73806"/>
              <a:gd name="connsiteY1" fmla="*/ 447906 h 1262993"/>
              <a:gd name="connsiteX2" fmla="*/ 54565 w 73806"/>
              <a:gd name="connsiteY2" fmla="*/ 1178156 h 1262993"/>
              <a:gd name="connsiteX3" fmla="*/ 48215 w 73806"/>
              <a:gd name="connsiteY3" fmla="*/ 1143231 h 1262993"/>
              <a:gd name="connsiteX4" fmla="*/ 29165 w 73806"/>
              <a:gd name="connsiteY4" fmla="*/ 241531 h 1262993"/>
              <a:gd name="connsiteX5" fmla="*/ 590 w 73806"/>
              <a:gd name="connsiteY5" fmla="*/ 384406 h 1262993"/>
              <a:gd name="connsiteX6" fmla="*/ 73615 w 73806"/>
              <a:gd name="connsiteY6" fmla="*/ 231 h 126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06" h="1262993">
                <a:moveTo>
                  <a:pt x="73615" y="231"/>
                </a:moveTo>
                <a:cubicBezTo>
                  <a:pt x="77319" y="10814"/>
                  <a:pt x="25990" y="251585"/>
                  <a:pt x="22815" y="447906"/>
                </a:cubicBezTo>
                <a:cubicBezTo>
                  <a:pt x="19640" y="644227"/>
                  <a:pt x="50332" y="1062269"/>
                  <a:pt x="54565" y="1178156"/>
                </a:cubicBezTo>
                <a:cubicBezTo>
                  <a:pt x="58798" y="1294043"/>
                  <a:pt x="52448" y="1299335"/>
                  <a:pt x="48215" y="1143231"/>
                </a:cubicBezTo>
                <a:cubicBezTo>
                  <a:pt x="43982" y="987127"/>
                  <a:pt x="37102" y="368002"/>
                  <a:pt x="29165" y="241531"/>
                </a:cubicBezTo>
                <a:cubicBezTo>
                  <a:pt x="21228" y="115060"/>
                  <a:pt x="-4173" y="423564"/>
                  <a:pt x="590" y="384406"/>
                </a:cubicBezTo>
                <a:cubicBezTo>
                  <a:pt x="5352" y="345248"/>
                  <a:pt x="69911" y="-10352"/>
                  <a:pt x="73615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5BF2316-6B6C-758C-D91C-CDEA4B2ECD2D}"/>
              </a:ext>
            </a:extLst>
          </p:cNvPr>
          <p:cNvSpPr/>
          <p:nvPr/>
        </p:nvSpPr>
        <p:spPr>
          <a:xfrm>
            <a:off x="2773164" y="2847544"/>
            <a:ext cx="141494" cy="1375780"/>
          </a:xfrm>
          <a:custGeom>
            <a:avLst/>
            <a:gdLst>
              <a:gd name="connsiteX0" fmla="*/ 141486 w 141494"/>
              <a:gd name="connsiteY0" fmla="*/ 3606 h 1375780"/>
              <a:gd name="connsiteX1" fmla="*/ 27186 w 141494"/>
              <a:gd name="connsiteY1" fmla="*/ 610031 h 1375780"/>
              <a:gd name="connsiteX2" fmla="*/ 112911 w 141494"/>
              <a:gd name="connsiteY2" fmla="*/ 1311706 h 1375780"/>
              <a:gd name="connsiteX3" fmla="*/ 106561 w 141494"/>
              <a:gd name="connsiteY3" fmla="*/ 1257731 h 1375780"/>
              <a:gd name="connsiteX4" fmla="*/ 11311 w 141494"/>
              <a:gd name="connsiteY4" fmla="*/ 552881 h 1375780"/>
              <a:gd name="connsiteX5" fmla="*/ 8136 w 141494"/>
              <a:gd name="connsiteY5" fmla="*/ 629081 h 1375780"/>
              <a:gd name="connsiteX6" fmla="*/ 68461 w 141494"/>
              <a:gd name="connsiteY6" fmla="*/ 200456 h 1375780"/>
              <a:gd name="connsiteX7" fmla="*/ 33536 w 141494"/>
              <a:gd name="connsiteY7" fmla="*/ 349681 h 1375780"/>
              <a:gd name="connsiteX8" fmla="*/ 141486 w 141494"/>
              <a:gd name="connsiteY8" fmla="*/ 3606 h 13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94" h="1375780">
                <a:moveTo>
                  <a:pt x="141486" y="3606"/>
                </a:moveTo>
                <a:cubicBezTo>
                  <a:pt x="140428" y="46998"/>
                  <a:pt x="31948" y="392014"/>
                  <a:pt x="27186" y="610031"/>
                </a:cubicBezTo>
                <a:cubicBezTo>
                  <a:pt x="22423" y="828048"/>
                  <a:pt x="99682" y="1203756"/>
                  <a:pt x="112911" y="1311706"/>
                </a:cubicBezTo>
                <a:cubicBezTo>
                  <a:pt x="126140" y="1419656"/>
                  <a:pt x="123494" y="1384202"/>
                  <a:pt x="106561" y="1257731"/>
                </a:cubicBezTo>
                <a:cubicBezTo>
                  <a:pt x="89628" y="1131260"/>
                  <a:pt x="27715" y="657656"/>
                  <a:pt x="11311" y="552881"/>
                </a:cubicBezTo>
                <a:cubicBezTo>
                  <a:pt x="-5093" y="448106"/>
                  <a:pt x="-1389" y="687819"/>
                  <a:pt x="8136" y="629081"/>
                </a:cubicBezTo>
                <a:cubicBezTo>
                  <a:pt x="17661" y="570344"/>
                  <a:pt x="64228" y="247023"/>
                  <a:pt x="68461" y="200456"/>
                </a:cubicBezTo>
                <a:cubicBezTo>
                  <a:pt x="72694" y="153889"/>
                  <a:pt x="22953" y="377198"/>
                  <a:pt x="33536" y="349681"/>
                </a:cubicBezTo>
                <a:cubicBezTo>
                  <a:pt x="44119" y="322164"/>
                  <a:pt x="142544" y="-39786"/>
                  <a:pt x="141486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1ED364A-3095-D99E-AB22-66A027B73854}"/>
              </a:ext>
            </a:extLst>
          </p:cNvPr>
          <p:cNvSpPr/>
          <p:nvPr/>
        </p:nvSpPr>
        <p:spPr>
          <a:xfrm>
            <a:off x="2641617" y="2893960"/>
            <a:ext cx="271156" cy="1424202"/>
          </a:xfrm>
          <a:custGeom>
            <a:avLst/>
            <a:gdLst>
              <a:gd name="connsiteX0" fmla="*/ 136508 w 271156"/>
              <a:gd name="connsiteY0" fmla="*/ 39740 h 1424202"/>
              <a:gd name="connsiteX1" fmla="*/ 117458 w 271156"/>
              <a:gd name="connsiteY1" fmla="*/ 122290 h 1424202"/>
              <a:gd name="connsiteX2" fmla="*/ 47608 w 271156"/>
              <a:gd name="connsiteY2" fmla="*/ 855715 h 1424202"/>
              <a:gd name="connsiteX3" fmla="*/ 257158 w 271156"/>
              <a:gd name="connsiteY3" fmla="*/ 1389115 h 1424202"/>
              <a:gd name="connsiteX4" fmla="*/ 225408 w 271156"/>
              <a:gd name="connsiteY4" fmla="*/ 1312915 h 1424202"/>
              <a:gd name="connsiteX5" fmla="*/ 12683 w 271156"/>
              <a:gd name="connsiteY5" fmla="*/ 823965 h 1424202"/>
              <a:gd name="connsiteX6" fmla="*/ 28558 w 271156"/>
              <a:gd name="connsiteY6" fmla="*/ 846190 h 1424202"/>
              <a:gd name="connsiteX7" fmla="*/ 63483 w 271156"/>
              <a:gd name="connsiteY7" fmla="*/ 388990 h 1424202"/>
              <a:gd name="connsiteX8" fmla="*/ 19033 w 271156"/>
              <a:gd name="connsiteY8" fmla="*/ 531865 h 1424202"/>
              <a:gd name="connsiteX9" fmla="*/ 136508 w 271156"/>
              <a:gd name="connsiteY9" fmla="*/ 39740 h 14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156" h="1424202">
                <a:moveTo>
                  <a:pt x="136508" y="39740"/>
                </a:moveTo>
                <a:cubicBezTo>
                  <a:pt x="152912" y="-28523"/>
                  <a:pt x="132275" y="-13706"/>
                  <a:pt x="117458" y="122290"/>
                </a:cubicBezTo>
                <a:cubicBezTo>
                  <a:pt x="102641" y="258286"/>
                  <a:pt x="24325" y="644578"/>
                  <a:pt x="47608" y="855715"/>
                </a:cubicBezTo>
                <a:cubicBezTo>
                  <a:pt x="70891" y="1066853"/>
                  <a:pt x="227525" y="1312915"/>
                  <a:pt x="257158" y="1389115"/>
                </a:cubicBezTo>
                <a:cubicBezTo>
                  <a:pt x="286791" y="1465315"/>
                  <a:pt x="266154" y="1407107"/>
                  <a:pt x="225408" y="1312915"/>
                </a:cubicBezTo>
                <a:cubicBezTo>
                  <a:pt x="184662" y="1218723"/>
                  <a:pt x="45491" y="901753"/>
                  <a:pt x="12683" y="823965"/>
                </a:cubicBezTo>
                <a:cubicBezTo>
                  <a:pt x="-20125" y="746177"/>
                  <a:pt x="20091" y="918686"/>
                  <a:pt x="28558" y="846190"/>
                </a:cubicBezTo>
                <a:cubicBezTo>
                  <a:pt x="37025" y="773694"/>
                  <a:pt x="65070" y="441377"/>
                  <a:pt x="63483" y="388990"/>
                </a:cubicBezTo>
                <a:cubicBezTo>
                  <a:pt x="61896" y="336603"/>
                  <a:pt x="6862" y="588486"/>
                  <a:pt x="19033" y="531865"/>
                </a:cubicBezTo>
                <a:cubicBezTo>
                  <a:pt x="31204" y="475244"/>
                  <a:pt x="120104" y="108003"/>
                  <a:pt x="136508" y="39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0C9A1D07-4A52-DAD1-5E20-B799AF150AA2}"/>
              </a:ext>
            </a:extLst>
          </p:cNvPr>
          <p:cNvSpPr/>
          <p:nvPr/>
        </p:nvSpPr>
        <p:spPr>
          <a:xfrm>
            <a:off x="2441562" y="3542066"/>
            <a:ext cx="362869" cy="1316954"/>
          </a:xfrm>
          <a:custGeom>
            <a:avLst/>
            <a:gdLst>
              <a:gd name="connsiteX0" fmla="*/ 31763 w 362869"/>
              <a:gd name="connsiteY0" fmla="*/ 1234 h 1316954"/>
              <a:gd name="connsiteX1" fmla="*/ 22238 w 362869"/>
              <a:gd name="connsiteY1" fmla="*/ 474309 h 1316954"/>
              <a:gd name="connsiteX2" fmla="*/ 330213 w 362869"/>
              <a:gd name="connsiteY2" fmla="*/ 1245834 h 1316954"/>
              <a:gd name="connsiteX3" fmla="*/ 327038 w 362869"/>
              <a:gd name="connsiteY3" fmla="*/ 1226784 h 1316954"/>
              <a:gd name="connsiteX4" fmla="*/ 92088 w 362869"/>
              <a:gd name="connsiteY4" fmla="*/ 753709 h 1316954"/>
              <a:gd name="connsiteX5" fmla="*/ 139713 w 362869"/>
              <a:gd name="connsiteY5" fmla="*/ 848959 h 1316954"/>
              <a:gd name="connsiteX6" fmla="*/ 28588 w 362869"/>
              <a:gd name="connsiteY6" fmla="*/ 502884 h 1316954"/>
              <a:gd name="connsiteX7" fmla="*/ 28588 w 362869"/>
              <a:gd name="connsiteY7" fmla="*/ 534634 h 1316954"/>
              <a:gd name="connsiteX8" fmla="*/ 19063 w 362869"/>
              <a:gd name="connsiteY8" fmla="*/ 280634 h 1316954"/>
              <a:gd name="connsiteX9" fmla="*/ 13 w 362869"/>
              <a:gd name="connsiteY9" fmla="*/ 334609 h 1316954"/>
              <a:gd name="connsiteX10" fmla="*/ 31763 w 362869"/>
              <a:gd name="connsiteY10" fmla="*/ 1234 h 131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69" h="1316954">
                <a:moveTo>
                  <a:pt x="31763" y="1234"/>
                </a:moveTo>
                <a:cubicBezTo>
                  <a:pt x="35467" y="24517"/>
                  <a:pt x="-27504" y="266876"/>
                  <a:pt x="22238" y="474309"/>
                </a:cubicBezTo>
                <a:cubicBezTo>
                  <a:pt x="71980" y="681742"/>
                  <a:pt x="330213" y="1245834"/>
                  <a:pt x="330213" y="1245834"/>
                </a:cubicBezTo>
                <a:cubicBezTo>
                  <a:pt x="381013" y="1371246"/>
                  <a:pt x="366725" y="1308805"/>
                  <a:pt x="327038" y="1226784"/>
                </a:cubicBezTo>
                <a:cubicBezTo>
                  <a:pt x="287351" y="1144763"/>
                  <a:pt x="123309" y="816680"/>
                  <a:pt x="92088" y="753709"/>
                </a:cubicBezTo>
                <a:cubicBezTo>
                  <a:pt x="60867" y="690738"/>
                  <a:pt x="150296" y="890763"/>
                  <a:pt x="139713" y="848959"/>
                </a:cubicBezTo>
                <a:cubicBezTo>
                  <a:pt x="129130" y="807155"/>
                  <a:pt x="47109" y="555271"/>
                  <a:pt x="28588" y="502884"/>
                </a:cubicBezTo>
                <a:cubicBezTo>
                  <a:pt x="10067" y="450497"/>
                  <a:pt x="30175" y="571676"/>
                  <a:pt x="28588" y="534634"/>
                </a:cubicBezTo>
                <a:cubicBezTo>
                  <a:pt x="27000" y="497592"/>
                  <a:pt x="23825" y="313971"/>
                  <a:pt x="19063" y="280634"/>
                </a:cubicBezTo>
                <a:cubicBezTo>
                  <a:pt x="14301" y="247297"/>
                  <a:pt x="-516" y="378001"/>
                  <a:pt x="13" y="334609"/>
                </a:cubicBezTo>
                <a:cubicBezTo>
                  <a:pt x="542" y="291217"/>
                  <a:pt x="28059" y="-22049"/>
                  <a:pt x="31763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DE42C78B-6DB2-9D86-411B-7C898912DBB1}"/>
              </a:ext>
            </a:extLst>
          </p:cNvPr>
          <p:cNvSpPr/>
          <p:nvPr/>
        </p:nvSpPr>
        <p:spPr>
          <a:xfrm>
            <a:off x="2469900" y="4183601"/>
            <a:ext cx="514655" cy="1408798"/>
          </a:xfrm>
          <a:custGeom>
            <a:avLst/>
            <a:gdLst>
              <a:gd name="connsiteX0" fmla="*/ 250 w 514655"/>
              <a:gd name="connsiteY0" fmla="*/ 1049 h 1408798"/>
              <a:gd name="connsiteX1" fmla="*/ 139950 w 514655"/>
              <a:gd name="connsiteY1" fmla="*/ 820199 h 1408798"/>
              <a:gd name="connsiteX2" fmla="*/ 343150 w 514655"/>
              <a:gd name="connsiteY2" fmla="*/ 1359949 h 1408798"/>
              <a:gd name="connsiteX3" fmla="*/ 317750 w 514655"/>
              <a:gd name="connsiteY3" fmla="*/ 1312324 h 1408798"/>
              <a:gd name="connsiteX4" fmla="*/ 60575 w 514655"/>
              <a:gd name="connsiteY4" fmla="*/ 731299 h 1408798"/>
              <a:gd name="connsiteX5" fmla="*/ 279650 w 514655"/>
              <a:gd name="connsiteY5" fmla="*/ 1182149 h 1408798"/>
              <a:gd name="connsiteX6" fmla="*/ 273300 w 514655"/>
              <a:gd name="connsiteY6" fmla="*/ 991649 h 1408798"/>
              <a:gd name="connsiteX7" fmla="*/ 514600 w 514655"/>
              <a:gd name="connsiteY7" fmla="*/ 1388524 h 1408798"/>
              <a:gd name="connsiteX8" fmla="*/ 295525 w 514655"/>
              <a:gd name="connsiteY8" fmla="*/ 1013874 h 1408798"/>
              <a:gd name="connsiteX9" fmla="*/ 273300 w 514655"/>
              <a:gd name="connsiteY9" fmla="*/ 1029749 h 1408798"/>
              <a:gd name="connsiteX10" fmla="*/ 222500 w 514655"/>
              <a:gd name="connsiteY10" fmla="*/ 1048799 h 1408798"/>
              <a:gd name="connsiteX11" fmla="*/ 149475 w 514655"/>
              <a:gd name="connsiteY11" fmla="*/ 810674 h 1408798"/>
              <a:gd name="connsiteX12" fmla="*/ 92325 w 514655"/>
              <a:gd name="connsiteY12" fmla="*/ 534449 h 1408798"/>
              <a:gd name="connsiteX13" fmla="*/ 105025 w 514655"/>
              <a:gd name="connsiteY13" fmla="*/ 645574 h 1408798"/>
              <a:gd name="connsiteX14" fmla="*/ 250 w 514655"/>
              <a:gd name="connsiteY14" fmla="*/ 1049 h 140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655" h="1408798">
                <a:moveTo>
                  <a:pt x="250" y="1049"/>
                </a:moveTo>
                <a:cubicBezTo>
                  <a:pt x="6071" y="30153"/>
                  <a:pt x="82800" y="593716"/>
                  <a:pt x="139950" y="820199"/>
                </a:cubicBezTo>
                <a:cubicBezTo>
                  <a:pt x="197100" y="1046682"/>
                  <a:pt x="313517" y="1277928"/>
                  <a:pt x="343150" y="1359949"/>
                </a:cubicBezTo>
                <a:cubicBezTo>
                  <a:pt x="372783" y="1441970"/>
                  <a:pt x="364846" y="1417099"/>
                  <a:pt x="317750" y="1312324"/>
                </a:cubicBezTo>
                <a:cubicBezTo>
                  <a:pt x="270654" y="1207549"/>
                  <a:pt x="66925" y="752995"/>
                  <a:pt x="60575" y="731299"/>
                </a:cubicBezTo>
                <a:cubicBezTo>
                  <a:pt x="54225" y="709603"/>
                  <a:pt x="244196" y="1138757"/>
                  <a:pt x="279650" y="1182149"/>
                </a:cubicBezTo>
                <a:cubicBezTo>
                  <a:pt x="315104" y="1225541"/>
                  <a:pt x="234142" y="957253"/>
                  <a:pt x="273300" y="991649"/>
                </a:cubicBezTo>
                <a:cubicBezTo>
                  <a:pt x="312458" y="1026045"/>
                  <a:pt x="510896" y="1384820"/>
                  <a:pt x="514600" y="1388524"/>
                </a:cubicBezTo>
                <a:cubicBezTo>
                  <a:pt x="518304" y="1392228"/>
                  <a:pt x="335742" y="1073670"/>
                  <a:pt x="295525" y="1013874"/>
                </a:cubicBezTo>
                <a:cubicBezTo>
                  <a:pt x="255308" y="954078"/>
                  <a:pt x="285471" y="1023928"/>
                  <a:pt x="273300" y="1029749"/>
                </a:cubicBezTo>
                <a:cubicBezTo>
                  <a:pt x="261129" y="1035570"/>
                  <a:pt x="243138" y="1085312"/>
                  <a:pt x="222500" y="1048799"/>
                </a:cubicBezTo>
                <a:cubicBezTo>
                  <a:pt x="201863" y="1012287"/>
                  <a:pt x="171171" y="896399"/>
                  <a:pt x="149475" y="810674"/>
                </a:cubicBezTo>
                <a:cubicBezTo>
                  <a:pt x="127779" y="724949"/>
                  <a:pt x="99733" y="561966"/>
                  <a:pt x="92325" y="534449"/>
                </a:cubicBezTo>
                <a:cubicBezTo>
                  <a:pt x="84917" y="506932"/>
                  <a:pt x="118254" y="733945"/>
                  <a:pt x="105025" y="645574"/>
                </a:cubicBezTo>
                <a:cubicBezTo>
                  <a:pt x="91796" y="557203"/>
                  <a:pt x="-5571" y="-28055"/>
                  <a:pt x="250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88E20DD3-EB9F-3E73-8C19-C43AFF0BA161}"/>
              </a:ext>
            </a:extLst>
          </p:cNvPr>
          <p:cNvSpPr/>
          <p:nvPr/>
        </p:nvSpPr>
        <p:spPr>
          <a:xfrm>
            <a:off x="2775291" y="4175056"/>
            <a:ext cx="852914" cy="1534865"/>
          </a:xfrm>
          <a:custGeom>
            <a:avLst/>
            <a:gdLst>
              <a:gd name="connsiteX0" fmla="*/ 47284 w 852914"/>
              <a:gd name="connsiteY0" fmla="*/ 69 h 1534865"/>
              <a:gd name="connsiteX1" fmla="*/ 113959 w 852914"/>
              <a:gd name="connsiteY1" fmla="*/ 428694 h 1534865"/>
              <a:gd name="connsiteX2" fmla="*/ 564809 w 852914"/>
              <a:gd name="connsiteY2" fmla="*/ 1209744 h 1534865"/>
              <a:gd name="connsiteX3" fmla="*/ 542584 w 852914"/>
              <a:gd name="connsiteY3" fmla="*/ 1193869 h 1534865"/>
              <a:gd name="connsiteX4" fmla="*/ 841034 w 852914"/>
              <a:gd name="connsiteY4" fmla="*/ 1520894 h 1534865"/>
              <a:gd name="connsiteX5" fmla="*/ 777534 w 852914"/>
              <a:gd name="connsiteY5" fmla="*/ 1460569 h 1534865"/>
              <a:gd name="connsiteX6" fmla="*/ 628309 w 852914"/>
              <a:gd name="connsiteY6" fmla="*/ 1330394 h 1534865"/>
              <a:gd name="connsiteX7" fmla="*/ 82209 w 852914"/>
              <a:gd name="connsiteY7" fmla="*/ 666819 h 1534865"/>
              <a:gd name="connsiteX8" fmla="*/ 545759 w 852914"/>
              <a:gd name="connsiteY8" fmla="*/ 1212919 h 1534865"/>
              <a:gd name="connsiteX9" fmla="*/ 371134 w 852914"/>
              <a:gd name="connsiteY9" fmla="*/ 898594 h 1534865"/>
              <a:gd name="connsiteX10" fmla="*/ 190159 w 852914"/>
              <a:gd name="connsiteY10" fmla="*/ 638244 h 1534865"/>
              <a:gd name="connsiteX11" fmla="*/ 199684 w 852914"/>
              <a:gd name="connsiteY11" fmla="*/ 641419 h 1534865"/>
              <a:gd name="connsiteX12" fmla="*/ 120309 w 852914"/>
              <a:gd name="connsiteY12" fmla="*/ 339794 h 1534865"/>
              <a:gd name="connsiteX13" fmla="*/ 145709 w 852914"/>
              <a:gd name="connsiteY13" fmla="*/ 514419 h 1534865"/>
              <a:gd name="connsiteX14" fmla="*/ 59984 w 852914"/>
              <a:gd name="connsiteY14" fmla="*/ 355669 h 1534865"/>
              <a:gd name="connsiteX15" fmla="*/ 9184 w 852914"/>
              <a:gd name="connsiteY15" fmla="*/ 247719 h 1534865"/>
              <a:gd name="connsiteX16" fmla="*/ 2834 w 852914"/>
              <a:gd name="connsiteY16" fmla="*/ 393769 h 1534865"/>
              <a:gd name="connsiteX17" fmla="*/ 47284 w 852914"/>
              <a:gd name="connsiteY17" fmla="*/ 69 h 15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2914" h="1534865">
                <a:moveTo>
                  <a:pt x="47284" y="69"/>
                </a:moveTo>
                <a:cubicBezTo>
                  <a:pt x="65805" y="5890"/>
                  <a:pt x="27705" y="227082"/>
                  <a:pt x="113959" y="428694"/>
                </a:cubicBezTo>
                <a:cubicBezTo>
                  <a:pt x="200213" y="630307"/>
                  <a:pt x="493371" y="1082215"/>
                  <a:pt x="564809" y="1209744"/>
                </a:cubicBezTo>
                <a:cubicBezTo>
                  <a:pt x="636247" y="1337273"/>
                  <a:pt x="496547" y="1142011"/>
                  <a:pt x="542584" y="1193869"/>
                </a:cubicBezTo>
                <a:cubicBezTo>
                  <a:pt x="588622" y="1245727"/>
                  <a:pt x="801876" y="1476444"/>
                  <a:pt x="841034" y="1520894"/>
                </a:cubicBezTo>
                <a:cubicBezTo>
                  <a:pt x="880192" y="1565344"/>
                  <a:pt x="812988" y="1492319"/>
                  <a:pt x="777534" y="1460569"/>
                </a:cubicBezTo>
                <a:cubicBezTo>
                  <a:pt x="742080" y="1428819"/>
                  <a:pt x="744197" y="1462686"/>
                  <a:pt x="628309" y="1330394"/>
                </a:cubicBezTo>
                <a:cubicBezTo>
                  <a:pt x="512422" y="1198102"/>
                  <a:pt x="95967" y="686398"/>
                  <a:pt x="82209" y="666819"/>
                </a:cubicBezTo>
                <a:cubicBezTo>
                  <a:pt x="68451" y="647240"/>
                  <a:pt x="497605" y="1174290"/>
                  <a:pt x="545759" y="1212919"/>
                </a:cubicBezTo>
                <a:cubicBezTo>
                  <a:pt x="593913" y="1251548"/>
                  <a:pt x="430401" y="994373"/>
                  <a:pt x="371134" y="898594"/>
                </a:cubicBezTo>
                <a:cubicBezTo>
                  <a:pt x="311867" y="802815"/>
                  <a:pt x="218734" y="681106"/>
                  <a:pt x="190159" y="638244"/>
                </a:cubicBezTo>
                <a:cubicBezTo>
                  <a:pt x="161584" y="595382"/>
                  <a:pt x="211326" y="691161"/>
                  <a:pt x="199684" y="641419"/>
                </a:cubicBezTo>
                <a:cubicBezTo>
                  <a:pt x="188042" y="591677"/>
                  <a:pt x="129305" y="360961"/>
                  <a:pt x="120309" y="339794"/>
                </a:cubicBezTo>
                <a:cubicBezTo>
                  <a:pt x="111313" y="318627"/>
                  <a:pt x="155763" y="511773"/>
                  <a:pt x="145709" y="514419"/>
                </a:cubicBezTo>
                <a:cubicBezTo>
                  <a:pt x="135655" y="517065"/>
                  <a:pt x="82738" y="400119"/>
                  <a:pt x="59984" y="355669"/>
                </a:cubicBezTo>
                <a:cubicBezTo>
                  <a:pt x="37230" y="311219"/>
                  <a:pt x="18709" y="241369"/>
                  <a:pt x="9184" y="247719"/>
                </a:cubicBezTo>
                <a:cubicBezTo>
                  <a:pt x="-341" y="254069"/>
                  <a:pt x="-2458" y="432927"/>
                  <a:pt x="2834" y="393769"/>
                </a:cubicBezTo>
                <a:cubicBezTo>
                  <a:pt x="8126" y="354611"/>
                  <a:pt x="28763" y="-5752"/>
                  <a:pt x="4728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630CAF0-9A4B-CEA5-132B-4318A2F4553F}"/>
              </a:ext>
            </a:extLst>
          </p:cNvPr>
          <p:cNvSpPr/>
          <p:nvPr/>
        </p:nvSpPr>
        <p:spPr>
          <a:xfrm>
            <a:off x="3292475" y="3181350"/>
            <a:ext cx="456343" cy="105643"/>
          </a:xfrm>
          <a:custGeom>
            <a:avLst/>
            <a:gdLst>
              <a:gd name="connsiteX0" fmla="*/ 0 w 456343"/>
              <a:gd name="connsiteY0" fmla="*/ 0 h 105643"/>
              <a:gd name="connsiteX1" fmla="*/ 196850 w 456343"/>
              <a:gd name="connsiteY1" fmla="*/ 28575 h 105643"/>
              <a:gd name="connsiteX2" fmla="*/ 444500 w 456343"/>
              <a:gd name="connsiteY2" fmla="*/ 101600 h 105643"/>
              <a:gd name="connsiteX3" fmla="*/ 406400 w 456343"/>
              <a:gd name="connsiteY3" fmla="*/ 92075 h 105643"/>
              <a:gd name="connsiteX4" fmla="*/ 314325 w 456343"/>
              <a:gd name="connsiteY4" fmla="*/ 57150 h 105643"/>
              <a:gd name="connsiteX5" fmla="*/ 225425 w 456343"/>
              <a:gd name="connsiteY5" fmla="*/ 44450 h 105643"/>
              <a:gd name="connsiteX6" fmla="*/ 161925 w 456343"/>
              <a:gd name="connsiteY6" fmla="*/ 25400 h 105643"/>
              <a:gd name="connsiteX7" fmla="*/ 0 w 456343"/>
              <a:gd name="connsiteY7" fmla="*/ 0 h 10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43" h="105643">
                <a:moveTo>
                  <a:pt x="0" y="0"/>
                </a:moveTo>
                <a:cubicBezTo>
                  <a:pt x="61383" y="5821"/>
                  <a:pt x="122767" y="11642"/>
                  <a:pt x="196850" y="28575"/>
                </a:cubicBezTo>
                <a:cubicBezTo>
                  <a:pt x="270933" y="45508"/>
                  <a:pt x="409575" y="91017"/>
                  <a:pt x="444500" y="101600"/>
                </a:cubicBezTo>
                <a:cubicBezTo>
                  <a:pt x="479425" y="112183"/>
                  <a:pt x="428096" y="99483"/>
                  <a:pt x="406400" y="92075"/>
                </a:cubicBezTo>
                <a:cubicBezTo>
                  <a:pt x="384704" y="84667"/>
                  <a:pt x="344488" y="65088"/>
                  <a:pt x="314325" y="57150"/>
                </a:cubicBezTo>
                <a:cubicBezTo>
                  <a:pt x="284162" y="49212"/>
                  <a:pt x="250825" y="49742"/>
                  <a:pt x="225425" y="44450"/>
                </a:cubicBezTo>
                <a:cubicBezTo>
                  <a:pt x="200025" y="39158"/>
                  <a:pt x="161925" y="25400"/>
                  <a:pt x="161925" y="25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F3FEA6E-9071-4B6B-EFB6-8934740D257F}"/>
              </a:ext>
            </a:extLst>
          </p:cNvPr>
          <p:cNvSpPr/>
          <p:nvPr/>
        </p:nvSpPr>
        <p:spPr>
          <a:xfrm>
            <a:off x="3955594" y="1722412"/>
            <a:ext cx="1206159" cy="1869586"/>
          </a:xfrm>
          <a:custGeom>
            <a:avLst/>
            <a:gdLst>
              <a:gd name="connsiteX0" fmla="*/ 180 w 1206159"/>
              <a:gd name="connsiteY0" fmla="*/ 371 h 1869586"/>
              <a:gd name="connsiteX1" fmla="*/ 623032 w 1206159"/>
              <a:gd name="connsiteY1" fmla="*/ 457571 h 1869586"/>
              <a:gd name="connsiteX2" fmla="*/ 960963 w 1206159"/>
              <a:gd name="connsiteY2" fmla="*/ 1067171 h 1869586"/>
              <a:gd name="connsiteX3" fmla="*/ 960963 w 1206159"/>
              <a:gd name="connsiteY3" fmla="*/ 1007536 h 1869586"/>
              <a:gd name="connsiteX4" fmla="*/ 1159745 w 1206159"/>
              <a:gd name="connsiteY4" fmla="*/ 1385223 h 1869586"/>
              <a:gd name="connsiteX5" fmla="*/ 1126615 w 1206159"/>
              <a:gd name="connsiteY5" fmla="*/ 1345466 h 1869586"/>
              <a:gd name="connsiteX6" fmla="*/ 1206128 w 1206159"/>
              <a:gd name="connsiteY6" fmla="*/ 1855675 h 1869586"/>
              <a:gd name="connsiteX7" fmla="*/ 1133241 w 1206159"/>
              <a:gd name="connsiteY7" fmla="*/ 1603884 h 1869586"/>
              <a:gd name="connsiteX8" fmla="*/ 927832 w 1206159"/>
              <a:gd name="connsiteY8" fmla="*/ 384684 h 1869586"/>
              <a:gd name="connsiteX9" fmla="*/ 1053728 w 1206159"/>
              <a:gd name="connsiteY9" fmla="*/ 1113553 h 1869586"/>
              <a:gd name="connsiteX10" fmla="*/ 927832 w 1206159"/>
              <a:gd name="connsiteY10" fmla="*/ 928023 h 1869586"/>
              <a:gd name="connsiteX11" fmla="*/ 709171 w 1206159"/>
              <a:gd name="connsiteY11" fmla="*/ 563588 h 1869586"/>
              <a:gd name="connsiteX12" fmla="*/ 795310 w 1206159"/>
              <a:gd name="connsiteY12" fmla="*/ 629849 h 1869586"/>
              <a:gd name="connsiteX13" fmla="*/ 629658 w 1206159"/>
              <a:gd name="connsiteY13" fmla="*/ 411188 h 1869586"/>
              <a:gd name="connsiteX14" fmla="*/ 729049 w 1206159"/>
              <a:gd name="connsiteY14" fmla="*/ 510579 h 1869586"/>
              <a:gd name="connsiteX15" fmla="*/ 417623 w 1206159"/>
              <a:gd name="connsiteY15" fmla="*/ 272040 h 1869586"/>
              <a:gd name="connsiteX16" fmla="*/ 556771 w 1206159"/>
              <a:gd name="connsiteY16" fmla="*/ 378058 h 1869586"/>
              <a:gd name="connsiteX17" fmla="*/ 180 w 1206159"/>
              <a:gd name="connsiteY17" fmla="*/ 371 h 186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06159" h="1869586">
                <a:moveTo>
                  <a:pt x="180" y="371"/>
                </a:moveTo>
                <a:cubicBezTo>
                  <a:pt x="11223" y="13623"/>
                  <a:pt x="462902" y="279771"/>
                  <a:pt x="623032" y="457571"/>
                </a:cubicBezTo>
                <a:cubicBezTo>
                  <a:pt x="783162" y="635371"/>
                  <a:pt x="904641" y="975510"/>
                  <a:pt x="960963" y="1067171"/>
                </a:cubicBezTo>
                <a:cubicBezTo>
                  <a:pt x="1017285" y="1158832"/>
                  <a:pt x="927833" y="954527"/>
                  <a:pt x="960963" y="1007536"/>
                </a:cubicBezTo>
                <a:cubicBezTo>
                  <a:pt x="994093" y="1060545"/>
                  <a:pt x="1132136" y="1328901"/>
                  <a:pt x="1159745" y="1385223"/>
                </a:cubicBezTo>
                <a:cubicBezTo>
                  <a:pt x="1187354" y="1441545"/>
                  <a:pt x="1118885" y="1267057"/>
                  <a:pt x="1126615" y="1345466"/>
                </a:cubicBezTo>
                <a:cubicBezTo>
                  <a:pt x="1134345" y="1423875"/>
                  <a:pt x="1205024" y="1812605"/>
                  <a:pt x="1206128" y="1855675"/>
                </a:cubicBezTo>
                <a:cubicBezTo>
                  <a:pt x="1207232" y="1898745"/>
                  <a:pt x="1179624" y="1849049"/>
                  <a:pt x="1133241" y="1603884"/>
                </a:cubicBezTo>
                <a:cubicBezTo>
                  <a:pt x="1086858" y="1358719"/>
                  <a:pt x="941084" y="466406"/>
                  <a:pt x="927832" y="384684"/>
                </a:cubicBezTo>
                <a:cubicBezTo>
                  <a:pt x="914580" y="302962"/>
                  <a:pt x="1053728" y="1022997"/>
                  <a:pt x="1053728" y="1113553"/>
                </a:cubicBezTo>
                <a:cubicBezTo>
                  <a:pt x="1053728" y="1204109"/>
                  <a:pt x="985258" y="1019684"/>
                  <a:pt x="927832" y="928023"/>
                </a:cubicBezTo>
                <a:cubicBezTo>
                  <a:pt x="870406" y="836362"/>
                  <a:pt x="731258" y="613284"/>
                  <a:pt x="709171" y="563588"/>
                </a:cubicBezTo>
                <a:cubicBezTo>
                  <a:pt x="687084" y="513892"/>
                  <a:pt x="808562" y="655249"/>
                  <a:pt x="795310" y="629849"/>
                </a:cubicBezTo>
                <a:cubicBezTo>
                  <a:pt x="782058" y="604449"/>
                  <a:pt x="640702" y="431066"/>
                  <a:pt x="629658" y="411188"/>
                </a:cubicBezTo>
                <a:cubicBezTo>
                  <a:pt x="618615" y="391310"/>
                  <a:pt x="764388" y="533770"/>
                  <a:pt x="729049" y="510579"/>
                </a:cubicBezTo>
                <a:cubicBezTo>
                  <a:pt x="693710" y="487388"/>
                  <a:pt x="417623" y="272040"/>
                  <a:pt x="417623" y="272040"/>
                </a:cubicBezTo>
                <a:cubicBezTo>
                  <a:pt x="388910" y="249953"/>
                  <a:pt x="626345" y="423336"/>
                  <a:pt x="556771" y="378058"/>
                </a:cubicBezTo>
                <a:cubicBezTo>
                  <a:pt x="487197" y="332780"/>
                  <a:pt x="-10863" y="-12881"/>
                  <a:pt x="180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47D0A533-7022-DB0E-0208-CD2A630DA231}"/>
              </a:ext>
            </a:extLst>
          </p:cNvPr>
          <p:cNvSpPr/>
          <p:nvPr/>
        </p:nvSpPr>
        <p:spPr>
          <a:xfrm>
            <a:off x="5155031" y="3520686"/>
            <a:ext cx="53185" cy="1227597"/>
          </a:xfrm>
          <a:custGeom>
            <a:avLst/>
            <a:gdLst>
              <a:gd name="connsiteX0" fmla="*/ 65 w 53185"/>
              <a:gd name="connsiteY0" fmla="*/ 4392 h 1227597"/>
              <a:gd name="connsiteX1" fmla="*/ 13317 w 53185"/>
              <a:gd name="connsiteY1" fmla="*/ 879036 h 1227597"/>
              <a:gd name="connsiteX2" fmla="*/ 6691 w 53185"/>
              <a:gd name="connsiteY2" fmla="*/ 1210340 h 1227597"/>
              <a:gd name="connsiteX3" fmla="*/ 53073 w 53185"/>
              <a:gd name="connsiteY3" fmla="*/ 401957 h 1227597"/>
              <a:gd name="connsiteX4" fmla="*/ 19943 w 53185"/>
              <a:gd name="connsiteY4" fmla="*/ 534479 h 1227597"/>
              <a:gd name="connsiteX5" fmla="*/ 65 w 53185"/>
              <a:gd name="connsiteY5" fmla="*/ 4392 h 12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5" h="1227597">
                <a:moveTo>
                  <a:pt x="65" y="4392"/>
                </a:moveTo>
                <a:cubicBezTo>
                  <a:pt x="-1039" y="61818"/>
                  <a:pt x="12213" y="678045"/>
                  <a:pt x="13317" y="879036"/>
                </a:cubicBezTo>
                <a:cubicBezTo>
                  <a:pt x="14421" y="1080027"/>
                  <a:pt x="65" y="1289853"/>
                  <a:pt x="6691" y="1210340"/>
                </a:cubicBezTo>
                <a:cubicBezTo>
                  <a:pt x="13317" y="1130827"/>
                  <a:pt x="50864" y="514600"/>
                  <a:pt x="53073" y="401957"/>
                </a:cubicBezTo>
                <a:cubicBezTo>
                  <a:pt x="55282" y="289314"/>
                  <a:pt x="24360" y="598531"/>
                  <a:pt x="19943" y="534479"/>
                </a:cubicBezTo>
                <a:cubicBezTo>
                  <a:pt x="15526" y="470427"/>
                  <a:pt x="1169" y="-53034"/>
                  <a:pt x="65" y="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4562CE5-7389-B8E1-8E16-4A75365517D7}"/>
              </a:ext>
            </a:extLst>
          </p:cNvPr>
          <p:cNvSpPr/>
          <p:nvPr/>
        </p:nvSpPr>
        <p:spPr>
          <a:xfrm>
            <a:off x="4114485" y="1715714"/>
            <a:ext cx="1293861" cy="1190751"/>
          </a:xfrm>
          <a:custGeom>
            <a:avLst/>
            <a:gdLst>
              <a:gd name="connsiteX0" fmla="*/ 315 w 1293861"/>
              <a:gd name="connsiteY0" fmla="*/ 443 h 1190751"/>
              <a:gd name="connsiteX1" fmla="*/ 715932 w 1293861"/>
              <a:gd name="connsiteY1" fmla="*/ 444390 h 1190751"/>
              <a:gd name="connsiteX2" fmla="*/ 689428 w 1293861"/>
              <a:gd name="connsiteY2" fmla="*/ 358251 h 1190751"/>
              <a:gd name="connsiteX3" fmla="*/ 1067115 w 1293861"/>
              <a:gd name="connsiteY3" fmla="*/ 861834 h 1190751"/>
              <a:gd name="connsiteX4" fmla="*/ 1027358 w 1293861"/>
              <a:gd name="connsiteY4" fmla="*/ 782321 h 1190751"/>
              <a:gd name="connsiteX5" fmla="*/ 1292402 w 1293861"/>
              <a:gd name="connsiteY5" fmla="*/ 1186512 h 1190751"/>
              <a:gd name="connsiteX6" fmla="*/ 1113498 w 1293861"/>
              <a:gd name="connsiteY6" fmla="*/ 947973 h 1190751"/>
              <a:gd name="connsiteX7" fmla="*/ 696054 w 1293861"/>
              <a:gd name="connsiteY7" fmla="*/ 252234 h 1190751"/>
              <a:gd name="connsiteX8" fmla="*/ 861706 w 1293861"/>
              <a:gd name="connsiteY8" fmla="*/ 537156 h 1190751"/>
              <a:gd name="connsiteX9" fmla="*/ 722558 w 1293861"/>
              <a:gd name="connsiteY9" fmla="*/ 398008 h 1190751"/>
              <a:gd name="connsiteX10" fmla="*/ 497272 w 1293861"/>
              <a:gd name="connsiteY10" fmla="*/ 245608 h 1190751"/>
              <a:gd name="connsiteX11" fmla="*/ 623167 w 1293861"/>
              <a:gd name="connsiteY11" fmla="*/ 358251 h 1190751"/>
              <a:gd name="connsiteX12" fmla="*/ 315 w 1293861"/>
              <a:gd name="connsiteY12" fmla="*/ 443 h 11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3861" h="1190751">
                <a:moveTo>
                  <a:pt x="315" y="443"/>
                </a:moveTo>
                <a:cubicBezTo>
                  <a:pt x="15776" y="14799"/>
                  <a:pt x="601080" y="384755"/>
                  <a:pt x="715932" y="444390"/>
                </a:cubicBezTo>
                <a:cubicBezTo>
                  <a:pt x="830784" y="504025"/>
                  <a:pt x="630898" y="288677"/>
                  <a:pt x="689428" y="358251"/>
                </a:cubicBezTo>
                <a:cubicBezTo>
                  <a:pt x="747959" y="427825"/>
                  <a:pt x="1010793" y="791156"/>
                  <a:pt x="1067115" y="861834"/>
                </a:cubicBezTo>
                <a:cubicBezTo>
                  <a:pt x="1123437" y="932512"/>
                  <a:pt x="989810" y="728208"/>
                  <a:pt x="1027358" y="782321"/>
                </a:cubicBezTo>
                <a:cubicBezTo>
                  <a:pt x="1064906" y="836434"/>
                  <a:pt x="1278045" y="1158903"/>
                  <a:pt x="1292402" y="1186512"/>
                </a:cubicBezTo>
                <a:cubicBezTo>
                  <a:pt x="1306759" y="1214121"/>
                  <a:pt x="1212889" y="1103686"/>
                  <a:pt x="1113498" y="947973"/>
                </a:cubicBezTo>
                <a:cubicBezTo>
                  <a:pt x="1014107" y="792260"/>
                  <a:pt x="738019" y="320703"/>
                  <a:pt x="696054" y="252234"/>
                </a:cubicBezTo>
                <a:cubicBezTo>
                  <a:pt x="654089" y="183765"/>
                  <a:pt x="857289" y="512860"/>
                  <a:pt x="861706" y="537156"/>
                </a:cubicBezTo>
                <a:cubicBezTo>
                  <a:pt x="866123" y="561452"/>
                  <a:pt x="783297" y="446599"/>
                  <a:pt x="722558" y="398008"/>
                </a:cubicBezTo>
                <a:cubicBezTo>
                  <a:pt x="661819" y="349417"/>
                  <a:pt x="513837" y="252234"/>
                  <a:pt x="497272" y="245608"/>
                </a:cubicBezTo>
                <a:cubicBezTo>
                  <a:pt x="480707" y="238982"/>
                  <a:pt x="703785" y="391382"/>
                  <a:pt x="623167" y="358251"/>
                </a:cubicBezTo>
                <a:cubicBezTo>
                  <a:pt x="542550" y="325121"/>
                  <a:pt x="-15146" y="-13913"/>
                  <a:pt x="315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F4EE8FD-2A74-ABB3-5B1B-04FBDE50D035}"/>
              </a:ext>
            </a:extLst>
          </p:cNvPr>
          <p:cNvSpPr/>
          <p:nvPr/>
        </p:nvSpPr>
        <p:spPr>
          <a:xfrm>
            <a:off x="5026296" y="2027264"/>
            <a:ext cx="1015971" cy="2396187"/>
          </a:xfrm>
          <a:custGeom>
            <a:avLst/>
            <a:gdLst>
              <a:gd name="connsiteX0" fmla="*/ 9530 w 1015971"/>
              <a:gd name="connsiteY0" fmla="*/ 26823 h 2396187"/>
              <a:gd name="connsiteX1" fmla="*/ 619130 w 1015971"/>
              <a:gd name="connsiteY1" fmla="*/ 1524319 h 2396187"/>
              <a:gd name="connsiteX2" fmla="*/ 990191 w 1015971"/>
              <a:gd name="connsiteY2" fmla="*/ 2332701 h 2396187"/>
              <a:gd name="connsiteX3" fmla="*/ 923930 w 1015971"/>
              <a:gd name="connsiteY3" fmla="*/ 2200179 h 2396187"/>
              <a:gd name="connsiteX4" fmla="*/ 440226 w 1015971"/>
              <a:gd name="connsiteY4" fmla="*/ 1060493 h 2396187"/>
              <a:gd name="connsiteX5" fmla="*/ 493234 w 1015971"/>
              <a:gd name="connsiteY5" fmla="*/ 1173136 h 2396187"/>
              <a:gd name="connsiteX6" fmla="*/ 62539 w 1015971"/>
              <a:gd name="connsiteY6" fmla="*/ 364753 h 2396187"/>
              <a:gd name="connsiteX7" fmla="*/ 234817 w 1015971"/>
              <a:gd name="connsiteY7" fmla="*/ 550284 h 2396187"/>
              <a:gd name="connsiteX8" fmla="*/ 9530 w 1015971"/>
              <a:gd name="connsiteY8" fmla="*/ 26823 h 239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971" h="2396187">
                <a:moveTo>
                  <a:pt x="9530" y="26823"/>
                </a:moveTo>
                <a:cubicBezTo>
                  <a:pt x="73582" y="189162"/>
                  <a:pt x="455687" y="1140006"/>
                  <a:pt x="619130" y="1524319"/>
                </a:cubicBezTo>
                <a:cubicBezTo>
                  <a:pt x="782573" y="1908632"/>
                  <a:pt x="939391" y="2220058"/>
                  <a:pt x="990191" y="2332701"/>
                </a:cubicBezTo>
                <a:cubicBezTo>
                  <a:pt x="1040991" y="2445344"/>
                  <a:pt x="1015591" y="2412214"/>
                  <a:pt x="923930" y="2200179"/>
                </a:cubicBezTo>
                <a:cubicBezTo>
                  <a:pt x="832269" y="1988144"/>
                  <a:pt x="512009" y="1231667"/>
                  <a:pt x="440226" y="1060493"/>
                </a:cubicBezTo>
                <a:cubicBezTo>
                  <a:pt x="368443" y="889319"/>
                  <a:pt x="556182" y="1289093"/>
                  <a:pt x="493234" y="1173136"/>
                </a:cubicBezTo>
                <a:cubicBezTo>
                  <a:pt x="430286" y="1057179"/>
                  <a:pt x="105608" y="468562"/>
                  <a:pt x="62539" y="364753"/>
                </a:cubicBezTo>
                <a:cubicBezTo>
                  <a:pt x="19470" y="260944"/>
                  <a:pt x="244756" y="611023"/>
                  <a:pt x="234817" y="550284"/>
                </a:cubicBezTo>
                <a:cubicBezTo>
                  <a:pt x="224878" y="489545"/>
                  <a:pt x="-54522" y="-135516"/>
                  <a:pt x="9530" y="26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4CD584B-3FC4-4EDF-BD30-B74E2BD1500F}"/>
              </a:ext>
            </a:extLst>
          </p:cNvPr>
          <p:cNvSpPr/>
          <p:nvPr/>
        </p:nvSpPr>
        <p:spPr>
          <a:xfrm>
            <a:off x="4036567" y="1632038"/>
            <a:ext cx="2462530" cy="1499501"/>
          </a:xfrm>
          <a:custGeom>
            <a:avLst/>
            <a:gdLst>
              <a:gd name="connsiteX0" fmla="*/ 5346 w 2462530"/>
              <a:gd name="connsiteY0" fmla="*/ 4605 h 1499501"/>
              <a:gd name="connsiteX1" fmla="*/ 1436581 w 2462530"/>
              <a:gd name="connsiteY1" fmla="*/ 806362 h 1499501"/>
              <a:gd name="connsiteX2" fmla="*/ 1343816 w 2462530"/>
              <a:gd name="connsiteY2" fmla="*/ 759979 h 1499501"/>
              <a:gd name="connsiteX3" fmla="*/ 2085937 w 2462530"/>
              <a:gd name="connsiteY3" fmla="*/ 1250310 h 1499501"/>
              <a:gd name="connsiteX4" fmla="*/ 1608859 w 2462530"/>
              <a:gd name="connsiteY4" fmla="*/ 972014 h 1499501"/>
              <a:gd name="connsiteX5" fmla="*/ 2430494 w 2462530"/>
              <a:gd name="connsiteY5" fmla="*/ 1482223 h 1499501"/>
              <a:gd name="connsiteX6" fmla="*/ 2251590 w 2462530"/>
              <a:gd name="connsiteY6" fmla="*/ 1356327 h 1499501"/>
              <a:gd name="connsiteX7" fmla="*/ 1840772 w 2462530"/>
              <a:gd name="connsiteY7" fmla="*/ 1124414 h 1499501"/>
              <a:gd name="connsiteX8" fmla="*/ 1516094 w 2462530"/>
              <a:gd name="connsiteY8" fmla="*/ 1097910 h 1499501"/>
              <a:gd name="connsiteX9" fmla="*/ 1681746 w 2462530"/>
              <a:gd name="connsiteY9" fmla="*/ 1097910 h 1499501"/>
              <a:gd name="connsiteX10" fmla="*/ 1582355 w 2462530"/>
              <a:gd name="connsiteY10" fmla="*/ 938884 h 1499501"/>
              <a:gd name="connsiteX11" fmla="*/ 1244424 w 2462530"/>
              <a:gd name="connsiteY11" fmla="*/ 501562 h 1499501"/>
              <a:gd name="connsiteX12" fmla="*/ 1482963 w 2462530"/>
              <a:gd name="connsiteY12" fmla="*/ 806362 h 1499501"/>
              <a:gd name="connsiteX13" fmla="*/ 1290807 w 2462530"/>
              <a:gd name="connsiteY13" fmla="*/ 693719 h 1499501"/>
              <a:gd name="connsiteX14" fmla="*/ 866737 w 2462530"/>
              <a:gd name="connsiteY14" fmla="*/ 382292 h 1499501"/>
              <a:gd name="connsiteX15" fmla="*/ 1211294 w 2462530"/>
              <a:gd name="connsiteY15" fmla="*/ 713597 h 1499501"/>
              <a:gd name="connsiteX16" fmla="*/ 959503 w 2462530"/>
              <a:gd name="connsiteY16" fmla="*/ 488310 h 1499501"/>
              <a:gd name="connsiteX17" fmla="*/ 5346 w 2462530"/>
              <a:gd name="connsiteY17" fmla="*/ 4605 h 14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62530" h="1499501">
                <a:moveTo>
                  <a:pt x="5346" y="4605"/>
                </a:moveTo>
                <a:cubicBezTo>
                  <a:pt x="84859" y="57614"/>
                  <a:pt x="1213503" y="680466"/>
                  <a:pt x="1436581" y="806362"/>
                </a:cubicBezTo>
                <a:cubicBezTo>
                  <a:pt x="1659659" y="932258"/>
                  <a:pt x="1235590" y="685988"/>
                  <a:pt x="1343816" y="759979"/>
                </a:cubicBezTo>
                <a:cubicBezTo>
                  <a:pt x="1452042" y="833970"/>
                  <a:pt x="2041763" y="1214971"/>
                  <a:pt x="2085937" y="1250310"/>
                </a:cubicBezTo>
                <a:cubicBezTo>
                  <a:pt x="2130111" y="1285649"/>
                  <a:pt x="1551433" y="933362"/>
                  <a:pt x="1608859" y="972014"/>
                </a:cubicBezTo>
                <a:cubicBezTo>
                  <a:pt x="1666285" y="1010666"/>
                  <a:pt x="2323372" y="1418171"/>
                  <a:pt x="2430494" y="1482223"/>
                </a:cubicBezTo>
                <a:cubicBezTo>
                  <a:pt x="2537616" y="1546275"/>
                  <a:pt x="2349877" y="1415962"/>
                  <a:pt x="2251590" y="1356327"/>
                </a:cubicBezTo>
                <a:cubicBezTo>
                  <a:pt x="2153303" y="1296692"/>
                  <a:pt x="1963355" y="1167484"/>
                  <a:pt x="1840772" y="1124414"/>
                </a:cubicBezTo>
                <a:cubicBezTo>
                  <a:pt x="1718189" y="1081345"/>
                  <a:pt x="1542598" y="1102327"/>
                  <a:pt x="1516094" y="1097910"/>
                </a:cubicBezTo>
                <a:cubicBezTo>
                  <a:pt x="1489590" y="1093493"/>
                  <a:pt x="1670702" y="1124414"/>
                  <a:pt x="1681746" y="1097910"/>
                </a:cubicBezTo>
                <a:cubicBezTo>
                  <a:pt x="1692790" y="1071406"/>
                  <a:pt x="1655242" y="1038275"/>
                  <a:pt x="1582355" y="938884"/>
                </a:cubicBezTo>
                <a:cubicBezTo>
                  <a:pt x="1509468" y="839493"/>
                  <a:pt x="1260989" y="523649"/>
                  <a:pt x="1244424" y="501562"/>
                </a:cubicBezTo>
                <a:cubicBezTo>
                  <a:pt x="1227859" y="479475"/>
                  <a:pt x="1475233" y="774336"/>
                  <a:pt x="1482963" y="806362"/>
                </a:cubicBezTo>
                <a:cubicBezTo>
                  <a:pt x="1490693" y="838388"/>
                  <a:pt x="1393511" y="764397"/>
                  <a:pt x="1290807" y="693719"/>
                </a:cubicBezTo>
                <a:cubicBezTo>
                  <a:pt x="1188103" y="623041"/>
                  <a:pt x="879989" y="378979"/>
                  <a:pt x="866737" y="382292"/>
                </a:cubicBezTo>
                <a:cubicBezTo>
                  <a:pt x="853485" y="385605"/>
                  <a:pt x="1195833" y="695927"/>
                  <a:pt x="1211294" y="713597"/>
                </a:cubicBezTo>
                <a:cubicBezTo>
                  <a:pt x="1226755" y="731267"/>
                  <a:pt x="1162703" y="605371"/>
                  <a:pt x="959503" y="488310"/>
                </a:cubicBezTo>
                <a:cubicBezTo>
                  <a:pt x="756303" y="371249"/>
                  <a:pt x="-74167" y="-48404"/>
                  <a:pt x="5346" y="4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5BC275A-8EB3-FBCF-0FB6-AA46AE82F38D}"/>
              </a:ext>
            </a:extLst>
          </p:cNvPr>
          <p:cNvSpPr/>
          <p:nvPr/>
        </p:nvSpPr>
        <p:spPr>
          <a:xfrm>
            <a:off x="5816582" y="2803517"/>
            <a:ext cx="744369" cy="452419"/>
          </a:xfrm>
          <a:custGeom>
            <a:avLst/>
            <a:gdLst>
              <a:gd name="connsiteX0" fmla="*/ 18 w 744369"/>
              <a:gd name="connsiteY0" fmla="*/ 8 h 452419"/>
              <a:gd name="connsiteX1" fmla="*/ 215918 w 744369"/>
              <a:gd name="connsiteY1" fmla="*/ 263533 h 452419"/>
              <a:gd name="connsiteX2" fmla="*/ 209568 w 744369"/>
              <a:gd name="connsiteY2" fmla="*/ 301633 h 452419"/>
              <a:gd name="connsiteX3" fmla="*/ 295293 w 744369"/>
              <a:gd name="connsiteY3" fmla="*/ 346083 h 452419"/>
              <a:gd name="connsiteX4" fmla="*/ 282593 w 744369"/>
              <a:gd name="connsiteY4" fmla="*/ 361958 h 452419"/>
              <a:gd name="connsiteX5" fmla="*/ 711218 w 744369"/>
              <a:gd name="connsiteY5" fmla="*/ 333383 h 452419"/>
              <a:gd name="connsiteX6" fmla="*/ 533418 w 744369"/>
              <a:gd name="connsiteY6" fmla="*/ 339733 h 452419"/>
              <a:gd name="connsiteX7" fmla="*/ 295293 w 744369"/>
              <a:gd name="connsiteY7" fmla="*/ 396883 h 452419"/>
              <a:gd name="connsiteX8" fmla="*/ 282593 w 744369"/>
              <a:gd name="connsiteY8" fmla="*/ 441333 h 452419"/>
              <a:gd name="connsiteX9" fmla="*/ 736618 w 744369"/>
              <a:gd name="connsiteY9" fmla="*/ 371483 h 452419"/>
              <a:gd name="connsiteX10" fmla="*/ 546118 w 744369"/>
              <a:gd name="connsiteY10" fmla="*/ 406408 h 452419"/>
              <a:gd name="connsiteX11" fmla="*/ 250843 w 744369"/>
              <a:gd name="connsiteY11" fmla="*/ 450858 h 452419"/>
              <a:gd name="connsiteX12" fmla="*/ 327043 w 744369"/>
              <a:gd name="connsiteY12" fmla="*/ 346083 h 452419"/>
              <a:gd name="connsiteX13" fmla="*/ 266718 w 744369"/>
              <a:gd name="connsiteY13" fmla="*/ 298458 h 452419"/>
              <a:gd name="connsiteX14" fmla="*/ 146068 w 744369"/>
              <a:gd name="connsiteY14" fmla="*/ 161933 h 452419"/>
              <a:gd name="connsiteX15" fmla="*/ 228618 w 744369"/>
              <a:gd name="connsiteY15" fmla="*/ 273058 h 452419"/>
              <a:gd name="connsiteX16" fmla="*/ 18 w 744369"/>
              <a:gd name="connsiteY16" fmla="*/ 8 h 4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369" h="452419">
                <a:moveTo>
                  <a:pt x="18" y="8"/>
                </a:moveTo>
                <a:cubicBezTo>
                  <a:pt x="-2099" y="-1580"/>
                  <a:pt x="180993" y="213262"/>
                  <a:pt x="215918" y="263533"/>
                </a:cubicBezTo>
                <a:cubicBezTo>
                  <a:pt x="250843" y="313804"/>
                  <a:pt x="196339" y="287875"/>
                  <a:pt x="209568" y="301633"/>
                </a:cubicBezTo>
                <a:cubicBezTo>
                  <a:pt x="222797" y="315391"/>
                  <a:pt x="283122" y="336029"/>
                  <a:pt x="295293" y="346083"/>
                </a:cubicBezTo>
                <a:cubicBezTo>
                  <a:pt x="307464" y="356137"/>
                  <a:pt x="213272" y="364075"/>
                  <a:pt x="282593" y="361958"/>
                </a:cubicBezTo>
                <a:cubicBezTo>
                  <a:pt x="351914" y="359841"/>
                  <a:pt x="669414" y="337087"/>
                  <a:pt x="711218" y="333383"/>
                </a:cubicBezTo>
                <a:cubicBezTo>
                  <a:pt x="753022" y="329679"/>
                  <a:pt x="602739" y="329150"/>
                  <a:pt x="533418" y="339733"/>
                </a:cubicBezTo>
                <a:cubicBezTo>
                  <a:pt x="464097" y="350316"/>
                  <a:pt x="337097" y="379950"/>
                  <a:pt x="295293" y="396883"/>
                </a:cubicBezTo>
                <a:cubicBezTo>
                  <a:pt x="253489" y="413816"/>
                  <a:pt x="209039" y="445566"/>
                  <a:pt x="282593" y="441333"/>
                </a:cubicBezTo>
                <a:cubicBezTo>
                  <a:pt x="356147" y="437100"/>
                  <a:pt x="692697" y="377304"/>
                  <a:pt x="736618" y="371483"/>
                </a:cubicBezTo>
                <a:cubicBezTo>
                  <a:pt x="780539" y="365662"/>
                  <a:pt x="627080" y="393179"/>
                  <a:pt x="546118" y="406408"/>
                </a:cubicBezTo>
                <a:cubicBezTo>
                  <a:pt x="465156" y="419637"/>
                  <a:pt x="287355" y="460912"/>
                  <a:pt x="250843" y="450858"/>
                </a:cubicBezTo>
                <a:cubicBezTo>
                  <a:pt x="214331" y="440804"/>
                  <a:pt x="324397" y="371483"/>
                  <a:pt x="327043" y="346083"/>
                </a:cubicBezTo>
                <a:cubicBezTo>
                  <a:pt x="329689" y="320683"/>
                  <a:pt x="296880" y="329150"/>
                  <a:pt x="266718" y="298458"/>
                </a:cubicBezTo>
                <a:cubicBezTo>
                  <a:pt x="236556" y="267766"/>
                  <a:pt x="152418" y="166166"/>
                  <a:pt x="146068" y="161933"/>
                </a:cubicBezTo>
                <a:cubicBezTo>
                  <a:pt x="139718" y="157700"/>
                  <a:pt x="250843" y="296341"/>
                  <a:pt x="228618" y="273058"/>
                </a:cubicBezTo>
                <a:cubicBezTo>
                  <a:pt x="206393" y="249775"/>
                  <a:pt x="2135" y="1596"/>
                  <a:pt x="1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B8E8B27-A3AF-ACCC-A52D-9C6E343AAB59}"/>
              </a:ext>
            </a:extLst>
          </p:cNvPr>
          <p:cNvSpPr/>
          <p:nvPr/>
        </p:nvSpPr>
        <p:spPr>
          <a:xfrm>
            <a:off x="5959244" y="3208721"/>
            <a:ext cx="653354" cy="271110"/>
          </a:xfrm>
          <a:custGeom>
            <a:avLst/>
            <a:gdLst>
              <a:gd name="connsiteX0" fmla="*/ 82781 w 653354"/>
              <a:gd name="connsiteY0" fmla="*/ 1204 h 271110"/>
              <a:gd name="connsiteX1" fmla="*/ 108181 w 653354"/>
              <a:gd name="connsiteY1" fmla="*/ 185354 h 271110"/>
              <a:gd name="connsiteX2" fmla="*/ 546331 w 653354"/>
              <a:gd name="connsiteY2" fmla="*/ 64704 h 271110"/>
              <a:gd name="connsiteX3" fmla="*/ 441556 w 653354"/>
              <a:gd name="connsiteY3" fmla="*/ 109154 h 271110"/>
              <a:gd name="connsiteX4" fmla="*/ 343131 w 653354"/>
              <a:gd name="connsiteY4" fmla="*/ 217104 h 271110"/>
              <a:gd name="connsiteX5" fmla="*/ 651106 w 653354"/>
              <a:gd name="connsiteY5" fmla="*/ 175829 h 271110"/>
              <a:gd name="connsiteX6" fmla="*/ 482831 w 653354"/>
              <a:gd name="connsiteY6" fmla="*/ 236154 h 271110"/>
              <a:gd name="connsiteX7" fmla="*/ 489181 w 653354"/>
              <a:gd name="connsiteY7" fmla="*/ 271079 h 271110"/>
              <a:gd name="connsiteX8" fmla="*/ 527281 w 653354"/>
              <a:gd name="connsiteY8" fmla="*/ 242504 h 271110"/>
              <a:gd name="connsiteX9" fmla="*/ 492356 w 653354"/>
              <a:gd name="connsiteY9" fmla="*/ 248854 h 271110"/>
              <a:gd name="connsiteX10" fmla="*/ 517756 w 653354"/>
              <a:gd name="connsiteY10" fmla="*/ 198054 h 271110"/>
              <a:gd name="connsiteX11" fmla="*/ 406631 w 653354"/>
              <a:gd name="connsiteY11" fmla="*/ 207579 h 271110"/>
              <a:gd name="connsiteX12" fmla="*/ 336781 w 653354"/>
              <a:gd name="connsiteY12" fmla="*/ 118679 h 271110"/>
              <a:gd name="connsiteX13" fmla="*/ 108181 w 653354"/>
              <a:gd name="connsiteY13" fmla="*/ 188529 h 271110"/>
              <a:gd name="connsiteX14" fmla="*/ 73256 w 653354"/>
              <a:gd name="connsiteY14" fmla="*/ 147254 h 271110"/>
              <a:gd name="connsiteX15" fmla="*/ 231 w 653354"/>
              <a:gd name="connsiteY15" fmla="*/ 42479 h 271110"/>
              <a:gd name="connsiteX16" fmla="*/ 51031 w 653354"/>
              <a:gd name="connsiteY16" fmla="*/ 102804 h 271110"/>
              <a:gd name="connsiteX17" fmla="*/ 82781 w 653354"/>
              <a:gd name="connsiteY17" fmla="*/ 1204 h 2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3354" h="271110">
                <a:moveTo>
                  <a:pt x="82781" y="1204"/>
                </a:moveTo>
                <a:cubicBezTo>
                  <a:pt x="92306" y="14962"/>
                  <a:pt x="30923" y="174771"/>
                  <a:pt x="108181" y="185354"/>
                </a:cubicBezTo>
                <a:cubicBezTo>
                  <a:pt x="185439" y="195937"/>
                  <a:pt x="490768" y="77404"/>
                  <a:pt x="546331" y="64704"/>
                </a:cubicBezTo>
                <a:cubicBezTo>
                  <a:pt x="601894" y="52004"/>
                  <a:pt x="475423" y="83754"/>
                  <a:pt x="441556" y="109154"/>
                </a:cubicBezTo>
                <a:cubicBezTo>
                  <a:pt x="407689" y="134554"/>
                  <a:pt x="308206" y="205992"/>
                  <a:pt x="343131" y="217104"/>
                </a:cubicBezTo>
                <a:cubicBezTo>
                  <a:pt x="378056" y="228217"/>
                  <a:pt x="627823" y="172654"/>
                  <a:pt x="651106" y="175829"/>
                </a:cubicBezTo>
                <a:cubicBezTo>
                  <a:pt x="674389" y="179004"/>
                  <a:pt x="509819" y="220279"/>
                  <a:pt x="482831" y="236154"/>
                </a:cubicBezTo>
                <a:cubicBezTo>
                  <a:pt x="455844" y="252029"/>
                  <a:pt x="481773" y="270021"/>
                  <a:pt x="489181" y="271079"/>
                </a:cubicBezTo>
                <a:cubicBezTo>
                  <a:pt x="496589" y="272137"/>
                  <a:pt x="526752" y="246208"/>
                  <a:pt x="527281" y="242504"/>
                </a:cubicBezTo>
                <a:cubicBezTo>
                  <a:pt x="527810" y="238800"/>
                  <a:pt x="493943" y="256262"/>
                  <a:pt x="492356" y="248854"/>
                </a:cubicBezTo>
                <a:cubicBezTo>
                  <a:pt x="490769" y="241446"/>
                  <a:pt x="532044" y="204933"/>
                  <a:pt x="517756" y="198054"/>
                </a:cubicBezTo>
                <a:cubicBezTo>
                  <a:pt x="503469" y="191175"/>
                  <a:pt x="436793" y="220808"/>
                  <a:pt x="406631" y="207579"/>
                </a:cubicBezTo>
                <a:cubicBezTo>
                  <a:pt x="376469" y="194350"/>
                  <a:pt x="386523" y="121854"/>
                  <a:pt x="336781" y="118679"/>
                </a:cubicBezTo>
                <a:cubicBezTo>
                  <a:pt x="287039" y="115504"/>
                  <a:pt x="152102" y="183767"/>
                  <a:pt x="108181" y="188529"/>
                </a:cubicBezTo>
                <a:cubicBezTo>
                  <a:pt x="64260" y="193291"/>
                  <a:pt x="91248" y="171596"/>
                  <a:pt x="73256" y="147254"/>
                </a:cubicBezTo>
                <a:cubicBezTo>
                  <a:pt x="55264" y="122912"/>
                  <a:pt x="3935" y="49887"/>
                  <a:pt x="231" y="42479"/>
                </a:cubicBezTo>
                <a:cubicBezTo>
                  <a:pt x="-3473" y="35071"/>
                  <a:pt x="38331" y="109683"/>
                  <a:pt x="51031" y="102804"/>
                </a:cubicBezTo>
                <a:cubicBezTo>
                  <a:pt x="63731" y="95925"/>
                  <a:pt x="73256" y="-12554"/>
                  <a:pt x="82781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40A6A882-0773-6B8C-3CFE-79D603E86B6A}"/>
              </a:ext>
            </a:extLst>
          </p:cNvPr>
          <p:cNvSpPr/>
          <p:nvPr/>
        </p:nvSpPr>
        <p:spPr>
          <a:xfrm>
            <a:off x="6033121" y="3413104"/>
            <a:ext cx="526496" cy="588876"/>
          </a:xfrm>
          <a:custGeom>
            <a:avLst/>
            <a:gdLst>
              <a:gd name="connsiteX0" fmla="*/ 2554 w 526496"/>
              <a:gd name="connsiteY0" fmla="*/ 25421 h 588876"/>
              <a:gd name="connsiteX1" fmla="*/ 142254 w 526496"/>
              <a:gd name="connsiteY1" fmla="*/ 288946 h 588876"/>
              <a:gd name="connsiteX2" fmla="*/ 120029 w 526496"/>
              <a:gd name="connsiteY2" fmla="*/ 584221 h 588876"/>
              <a:gd name="connsiteX3" fmla="*/ 139079 w 526496"/>
              <a:gd name="connsiteY3" fmla="*/ 454046 h 588876"/>
              <a:gd name="connsiteX4" fmla="*/ 370854 w 526496"/>
              <a:gd name="connsiteY4" fmla="*/ 244496 h 588876"/>
              <a:gd name="connsiteX5" fmla="*/ 196229 w 526496"/>
              <a:gd name="connsiteY5" fmla="*/ 390546 h 588876"/>
              <a:gd name="connsiteX6" fmla="*/ 151779 w 526496"/>
              <a:gd name="connsiteY6" fmla="*/ 292121 h 588876"/>
              <a:gd name="connsiteX7" fmla="*/ 526429 w 526496"/>
              <a:gd name="connsiteY7" fmla="*/ 95271 h 588876"/>
              <a:gd name="connsiteX8" fmla="*/ 183529 w 526496"/>
              <a:gd name="connsiteY8" fmla="*/ 260371 h 588876"/>
              <a:gd name="connsiteX9" fmla="*/ 294654 w 526496"/>
              <a:gd name="connsiteY9" fmla="*/ 165121 h 588876"/>
              <a:gd name="connsiteX10" fmla="*/ 377204 w 526496"/>
              <a:gd name="connsiteY10" fmla="*/ 123846 h 588876"/>
              <a:gd name="connsiteX11" fmla="*/ 161304 w 526496"/>
              <a:gd name="connsiteY11" fmla="*/ 238146 h 588876"/>
              <a:gd name="connsiteX12" fmla="*/ 100979 w 526496"/>
              <a:gd name="connsiteY12" fmla="*/ 107971 h 588876"/>
              <a:gd name="connsiteX13" fmla="*/ 278779 w 526496"/>
              <a:gd name="connsiteY13" fmla="*/ 111146 h 588876"/>
              <a:gd name="connsiteX14" fmla="*/ 431179 w 526496"/>
              <a:gd name="connsiteY14" fmla="*/ 21 h 588876"/>
              <a:gd name="connsiteX15" fmla="*/ 278779 w 526496"/>
              <a:gd name="connsiteY15" fmla="*/ 101621 h 588876"/>
              <a:gd name="connsiteX16" fmla="*/ 69229 w 526496"/>
              <a:gd name="connsiteY16" fmla="*/ 104796 h 588876"/>
              <a:gd name="connsiteX17" fmla="*/ 2554 w 526496"/>
              <a:gd name="connsiteY17" fmla="*/ 25421 h 58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6496" h="588876">
                <a:moveTo>
                  <a:pt x="2554" y="25421"/>
                </a:moveTo>
                <a:cubicBezTo>
                  <a:pt x="14725" y="56113"/>
                  <a:pt x="122675" y="195813"/>
                  <a:pt x="142254" y="288946"/>
                </a:cubicBezTo>
                <a:cubicBezTo>
                  <a:pt x="161833" y="382079"/>
                  <a:pt x="120558" y="556704"/>
                  <a:pt x="120029" y="584221"/>
                </a:cubicBezTo>
                <a:cubicBezTo>
                  <a:pt x="119500" y="611738"/>
                  <a:pt x="97275" y="510667"/>
                  <a:pt x="139079" y="454046"/>
                </a:cubicBezTo>
                <a:cubicBezTo>
                  <a:pt x="180883" y="397425"/>
                  <a:pt x="361329" y="255079"/>
                  <a:pt x="370854" y="244496"/>
                </a:cubicBezTo>
                <a:cubicBezTo>
                  <a:pt x="380379" y="233913"/>
                  <a:pt x="232741" y="382609"/>
                  <a:pt x="196229" y="390546"/>
                </a:cubicBezTo>
                <a:cubicBezTo>
                  <a:pt x="159717" y="398483"/>
                  <a:pt x="96746" y="341334"/>
                  <a:pt x="151779" y="292121"/>
                </a:cubicBezTo>
                <a:cubicBezTo>
                  <a:pt x="206812" y="242909"/>
                  <a:pt x="521137" y="100563"/>
                  <a:pt x="526429" y="95271"/>
                </a:cubicBezTo>
                <a:cubicBezTo>
                  <a:pt x="531721" y="89979"/>
                  <a:pt x="222158" y="248729"/>
                  <a:pt x="183529" y="260371"/>
                </a:cubicBezTo>
                <a:cubicBezTo>
                  <a:pt x="144900" y="272013"/>
                  <a:pt x="262375" y="187875"/>
                  <a:pt x="294654" y="165121"/>
                </a:cubicBezTo>
                <a:cubicBezTo>
                  <a:pt x="326933" y="142367"/>
                  <a:pt x="399429" y="111675"/>
                  <a:pt x="377204" y="123846"/>
                </a:cubicBezTo>
                <a:cubicBezTo>
                  <a:pt x="354979" y="136017"/>
                  <a:pt x="207341" y="240792"/>
                  <a:pt x="161304" y="238146"/>
                </a:cubicBezTo>
                <a:cubicBezTo>
                  <a:pt x="115267" y="235500"/>
                  <a:pt x="81400" y="129138"/>
                  <a:pt x="100979" y="107971"/>
                </a:cubicBezTo>
                <a:cubicBezTo>
                  <a:pt x="120558" y="86804"/>
                  <a:pt x="223746" y="129138"/>
                  <a:pt x="278779" y="111146"/>
                </a:cubicBezTo>
                <a:cubicBezTo>
                  <a:pt x="333812" y="93154"/>
                  <a:pt x="431179" y="1608"/>
                  <a:pt x="431179" y="21"/>
                </a:cubicBezTo>
                <a:cubicBezTo>
                  <a:pt x="431179" y="-1566"/>
                  <a:pt x="339104" y="84159"/>
                  <a:pt x="278779" y="101621"/>
                </a:cubicBezTo>
                <a:cubicBezTo>
                  <a:pt x="218454" y="119083"/>
                  <a:pt x="115266" y="116438"/>
                  <a:pt x="69229" y="104796"/>
                </a:cubicBezTo>
                <a:cubicBezTo>
                  <a:pt x="23192" y="93154"/>
                  <a:pt x="-9617" y="-5271"/>
                  <a:pt x="2554" y="25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5C53CEEC-FAD0-BCC6-58A5-CDFB62ADE16E}"/>
              </a:ext>
            </a:extLst>
          </p:cNvPr>
          <p:cNvSpPr/>
          <p:nvPr/>
        </p:nvSpPr>
        <p:spPr>
          <a:xfrm>
            <a:off x="6088718" y="3666330"/>
            <a:ext cx="199529" cy="740970"/>
          </a:xfrm>
          <a:custGeom>
            <a:avLst/>
            <a:gdLst>
              <a:gd name="connsiteX0" fmla="*/ 197782 w 199529"/>
              <a:gd name="connsiteY0" fmla="*/ 108745 h 740970"/>
              <a:gd name="connsiteX1" fmla="*/ 150157 w 199529"/>
              <a:gd name="connsiteY1" fmla="*/ 410370 h 740970"/>
              <a:gd name="connsiteX2" fmla="*/ 115232 w 199529"/>
              <a:gd name="connsiteY2" fmla="*/ 734220 h 740970"/>
              <a:gd name="connsiteX3" fmla="*/ 118407 w 199529"/>
              <a:gd name="connsiteY3" fmla="*/ 600870 h 740970"/>
              <a:gd name="connsiteX4" fmla="*/ 932 w 199529"/>
              <a:gd name="connsiteY4" fmla="*/ 261145 h 740970"/>
              <a:gd name="connsiteX5" fmla="*/ 67607 w 199529"/>
              <a:gd name="connsiteY5" fmla="*/ 451645 h 740970"/>
              <a:gd name="connsiteX6" fmla="*/ 143807 w 199529"/>
              <a:gd name="connsiteY6" fmla="*/ 795 h 740970"/>
              <a:gd name="connsiteX7" fmla="*/ 83482 w 199529"/>
              <a:gd name="connsiteY7" fmla="*/ 581820 h 740970"/>
              <a:gd name="connsiteX8" fmla="*/ 197782 w 199529"/>
              <a:gd name="connsiteY8" fmla="*/ 108745 h 7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29" h="740970">
                <a:moveTo>
                  <a:pt x="197782" y="108745"/>
                </a:moveTo>
                <a:cubicBezTo>
                  <a:pt x="208894" y="80170"/>
                  <a:pt x="163915" y="306124"/>
                  <a:pt x="150157" y="410370"/>
                </a:cubicBezTo>
                <a:cubicBezTo>
                  <a:pt x="136399" y="514616"/>
                  <a:pt x="120524" y="702470"/>
                  <a:pt x="115232" y="734220"/>
                </a:cubicBezTo>
                <a:cubicBezTo>
                  <a:pt x="109940" y="765970"/>
                  <a:pt x="137457" y="679716"/>
                  <a:pt x="118407" y="600870"/>
                </a:cubicBezTo>
                <a:cubicBezTo>
                  <a:pt x="99357" y="522024"/>
                  <a:pt x="9399" y="286016"/>
                  <a:pt x="932" y="261145"/>
                </a:cubicBezTo>
                <a:cubicBezTo>
                  <a:pt x="-7535" y="236274"/>
                  <a:pt x="43794" y="495037"/>
                  <a:pt x="67607" y="451645"/>
                </a:cubicBezTo>
                <a:cubicBezTo>
                  <a:pt x="91420" y="408253"/>
                  <a:pt x="141161" y="-20901"/>
                  <a:pt x="143807" y="795"/>
                </a:cubicBezTo>
                <a:cubicBezTo>
                  <a:pt x="146453" y="22491"/>
                  <a:pt x="72369" y="568062"/>
                  <a:pt x="83482" y="581820"/>
                </a:cubicBezTo>
                <a:cubicBezTo>
                  <a:pt x="94595" y="595578"/>
                  <a:pt x="186670" y="137320"/>
                  <a:pt x="197782" y="108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54F0A79B-70D5-01DF-A1B5-F9633292C96B}"/>
              </a:ext>
            </a:extLst>
          </p:cNvPr>
          <p:cNvSpPr/>
          <p:nvPr/>
        </p:nvSpPr>
        <p:spPr>
          <a:xfrm>
            <a:off x="6455126" y="3829046"/>
            <a:ext cx="209199" cy="394845"/>
          </a:xfrm>
          <a:custGeom>
            <a:avLst/>
            <a:gdLst>
              <a:gd name="connsiteX0" fmla="*/ 209199 w 209199"/>
              <a:gd name="connsiteY0" fmla="*/ 4 h 394845"/>
              <a:gd name="connsiteX1" fmla="*/ 40924 w 209199"/>
              <a:gd name="connsiteY1" fmla="*/ 212729 h 394845"/>
              <a:gd name="connsiteX2" fmla="*/ 5999 w 209199"/>
              <a:gd name="connsiteY2" fmla="*/ 390529 h 394845"/>
              <a:gd name="connsiteX3" fmla="*/ 9174 w 209199"/>
              <a:gd name="connsiteY3" fmla="*/ 327029 h 394845"/>
              <a:gd name="connsiteX4" fmla="*/ 94899 w 209199"/>
              <a:gd name="connsiteY4" fmla="*/ 184154 h 394845"/>
              <a:gd name="connsiteX5" fmla="*/ 56799 w 209199"/>
              <a:gd name="connsiteY5" fmla="*/ 333379 h 394845"/>
              <a:gd name="connsiteX6" fmla="*/ 94899 w 209199"/>
              <a:gd name="connsiteY6" fmla="*/ 155579 h 394845"/>
              <a:gd name="connsiteX7" fmla="*/ 40924 w 209199"/>
              <a:gd name="connsiteY7" fmla="*/ 206379 h 394845"/>
              <a:gd name="connsiteX8" fmla="*/ 209199 w 209199"/>
              <a:gd name="connsiteY8" fmla="*/ 4 h 3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99" h="394845">
                <a:moveTo>
                  <a:pt x="209199" y="4"/>
                </a:moveTo>
                <a:cubicBezTo>
                  <a:pt x="209199" y="1062"/>
                  <a:pt x="74791" y="147642"/>
                  <a:pt x="40924" y="212729"/>
                </a:cubicBezTo>
                <a:cubicBezTo>
                  <a:pt x="7057" y="277816"/>
                  <a:pt x="11291" y="371479"/>
                  <a:pt x="5999" y="390529"/>
                </a:cubicBezTo>
                <a:cubicBezTo>
                  <a:pt x="707" y="409579"/>
                  <a:pt x="-5643" y="361425"/>
                  <a:pt x="9174" y="327029"/>
                </a:cubicBezTo>
                <a:cubicBezTo>
                  <a:pt x="23991" y="292633"/>
                  <a:pt x="86962" y="183096"/>
                  <a:pt x="94899" y="184154"/>
                </a:cubicBezTo>
                <a:cubicBezTo>
                  <a:pt x="102836" y="185212"/>
                  <a:pt x="56799" y="338141"/>
                  <a:pt x="56799" y="333379"/>
                </a:cubicBezTo>
                <a:cubicBezTo>
                  <a:pt x="56799" y="328617"/>
                  <a:pt x="97545" y="176746"/>
                  <a:pt x="94899" y="155579"/>
                </a:cubicBezTo>
                <a:cubicBezTo>
                  <a:pt x="92253" y="134412"/>
                  <a:pt x="22403" y="237070"/>
                  <a:pt x="40924" y="206379"/>
                </a:cubicBezTo>
                <a:cubicBezTo>
                  <a:pt x="59445" y="175688"/>
                  <a:pt x="209199" y="-1054"/>
                  <a:pt x="20919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58510F7-17E4-1B91-156A-5785DDCFEFA1}"/>
              </a:ext>
            </a:extLst>
          </p:cNvPr>
          <p:cNvSpPr/>
          <p:nvPr/>
        </p:nvSpPr>
        <p:spPr>
          <a:xfrm>
            <a:off x="5123861" y="5083156"/>
            <a:ext cx="150575" cy="111190"/>
          </a:xfrm>
          <a:custGeom>
            <a:avLst/>
            <a:gdLst>
              <a:gd name="connsiteX0" fmla="*/ 589 w 150575"/>
              <a:gd name="connsiteY0" fmla="*/ 19 h 111190"/>
              <a:gd name="connsiteX1" fmla="*/ 64089 w 150575"/>
              <a:gd name="connsiteY1" fmla="*/ 47644 h 111190"/>
              <a:gd name="connsiteX2" fmla="*/ 140289 w 150575"/>
              <a:gd name="connsiteY2" fmla="*/ 44469 h 111190"/>
              <a:gd name="connsiteX3" fmla="*/ 149814 w 150575"/>
              <a:gd name="connsiteY3" fmla="*/ 41294 h 111190"/>
              <a:gd name="connsiteX4" fmla="*/ 137114 w 150575"/>
              <a:gd name="connsiteY4" fmla="*/ 53994 h 111190"/>
              <a:gd name="connsiteX5" fmla="*/ 130764 w 150575"/>
              <a:gd name="connsiteY5" fmla="*/ 111144 h 111190"/>
              <a:gd name="connsiteX6" fmla="*/ 137114 w 150575"/>
              <a:gd name="connsiteY6" fmla="*/ 63519 h 111190"/>
              <a:gd name="connsiteX7" fmla="*/ 102189 w 150575"/>
              <a:gd name="connsiteY7" fmla="*/ 53994 h 111190"/>
              <a:gd name="connsiteX8" fmla="*/ 589 w 150575"/>
              <a:gd name="connsiteY8" fmla="*/ 19 h 1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75" h="111190">
                <a:moveTo>
                  <a:pt x="589" y="19"/>
                </a:moveTo>
                <a:cubicBezTo>
                  <a:pt x="-5761" y="-1039"/>
                  <a:pt x="40806" y="40236"/>
                  <a:pt x="64089" y="47644"/>
                </a:cubicBezTo>
                <a:cubicBezTo>
                  <a:pt x="87372" y="55052"/>
                  <a:pt x="140289" y="44469"/>
                  <a:pt x="140289" y="44469"/>
                </a:cubicBezTo>
                <a:cubicBezTo>
                  <a:pt x="154576" y="43411"/>
                  <a:pt x="149814" y="41294"/>
                  <a:pt x="149814" y="41294"/>
                </a:cubicBezTo>
                <a:cubicBezTo>
                  <a:pt x="149285" y="42881"/>
                  <a:pt x="140289" y="42352"/>
                  <a:pt x="137114" y="53994"/>
                </a:cubicBezTo>
                <a:cubicBezTo>
                  <a:pt x="133939" y="65636"/>
                  <a:pt x="130764" y="109557"/>
                  <a:pt x="130764" y="111144"/>
                </a:cubicBezTo>
                <a:cubicBezTo>
                  <a:pt x="130764" y="112731"/>
                  <a:pt x="141877" y="73044"/>
                  <a:pt x="137114" y="63519"/>
                </a:cubicBezTo>
                <a:cubicBezTo>
                  <a:pt x="132351" y="53994"/>
                  <a:pt x="128647" y="62461"/>
                  <a:pt x="102189" y="53994"/>
                </a:cubicBezTo>
                <a:cubicBezTo>
                  <a:pt x="75731" y="45527"/>
                  <a:pt x="6939" y="1077"/>
                  <a:pt x="5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0A2223AD-90EE-75CA-FD1F-65B09AF8613D}"/>
              </a:ext>
            </a:extLst>
          </p:cNvPr>
          <p:cNvSpPr/>
          <p:nvPr/>
        </p:nvSpPr>
        <p:spPr>
          <a:xfrm>
            <a:off x="3917949" y="5499070"/>
            <a:ext cx="293361" cy="277923"/>
          </a:xfrm>
          <a:custGeom>
            <a:avLst/>
            <a:gdLst>
              <a:gd name="connsiteX0" fmla="*/ 1 w 293361"/>
              <a:gd name="connsiteY0" fmla="*/ 30 h 277923"/>
              <a:gd name="connsiteX1" fmla="*/ 238126 w 293361"/>
              <a:gd name="connsiteY1" fmla="*/ 206405 h 277923"/>
              <a:gd name="connsiteX2" fmla="*/ 292101 w 293361"/>
              <a:gd name="connsiteY2" fmla="*/ 276255 h 277923"/>
              <a:gd name="connsiteX3" fmla="*/ 276226 w 293361"/>
              <a:gd name="connsiteY3" fmla="*/ 247680 h 277923"/>
              <a:gd name="connsiteX4" fmla="*/ 276226 w 293361"/>
              <a:gd name="connsiteY4" fmla="*/ 155605 h 277923"/>
              <a:gd name="connsiteX5" fmla="*/ 266701 w 293361"/>
              <a:gd name="connsiteY5" fmla="*/ 222280 h 277923"/>
              <a:gd name="connsiteX6" fmla="*/ 219076 w 293361"/>
              <a:gd name="connsiteY6" fmla="*/ 171480 h 277923"/>
              <a:gd name="connsiteX7" fmla="*/ 234951 w 293361"/>
              <a:gd name="connsiteY7" fmla="*/ 190530 h 277923"/>
              <a:gd name="connsiteX8" fmla="*/ 1 w 293361"/>
              <a:gd name="connsiteY8" fmla="*/ 30 h 2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361" h="277923">
                <a:moveTo>
                  <a:pt x="1" y="30"/>
                </a:moveTo>
                <a:cubicBezTo>
                  <a:pt x="530" y="2676"/>
                  <a:pt x="189443" y="160368"/>
                  <a:pt x="238126" y="206405"/>
                </a:cubicBezTo>
                <a:cubicBezTo>
                  <a:pt x="286809" y="252443"/>
                  <a:pt x="285751" y="269376"/>
                  <a:pt x="292101" y="276255"/>
                </a:cubicBezTo>
                <a:cubicBezTo>
                  <a:pt x="298451" y="283134"/>
                  <a:pt x="278872" y="267788"/>
                  <a:pt x="276226" y="247680"/>
                </a:cubicBezTo>
                <a:cubicBezTo>
                  <a:pt x="273580" y="227572"/>
                  <a:pt x="277813" y="159838"/>
                  <a:pt x="276226" y="155605"/>
                </a:cubicBezTo>
                <a:cubicBezTo>
                  <a:pt x="274639" y="151372"/>
                  <a:pt x="276226" y="219634"/>
                  <a:pt x="266701" y="222280"/>
                </a:cubicBezTo>
                <a:cubicBezTo>
                  <a:pt x="257176" y="224926"/>
                  <a:pt x="219076" y="171480"/>
                  <a:pt x="219076" y="171480"/>
                </a:cubicBezTo>
                <a:cubicBezTo>
                  <a:pt x="213784" y="166188"/>
                  <a:pt x="267759" y="214872"/>
                  <a:pt x="234951" y="190530"/>
                </a:cubicBezTo>
                <a:cubicBezTo>
                  <a:pt x="202143" y="166188"/>
                  <a:pt x="-528" y="-2616"/>
                  <a:pt x="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4BBFC7A-9F52-4934-5B6C-6AC60430987A}"/>
              </a:ext>
            </a:extLst>
          </p:cNvPr>
          <p:cNvSpPr/>
          <p:nvPr/>
        </p:nvSpPr>
        <p:spPr>
          <a:xfrm>
            <a:off x="4549863" y="5429238"/>
            <a:ext cx="425391" cy="220307"/>
          </a:xfrm>
          <a:custGeom>
            <a:avLst/>
            <a:gdLst>
              <a:gd name="connsiteX0" fmla="*/ 425362 w 425391"/>
              <a:gd name="connsiteY0" fmla="*/ 12 h 220307"/>
              <a:gd name="connsiteX1" fmla="*/ 101512 w 425391"/>
              <a:gd name="connsiteY1" fmla="*/ 168287 h 220307"/>
              <a:gd name="connsiteX2" fmla="*/ 6262 w 425391"/>
              <a:gd name="connsiteY2" fmla="*/ 215912 h 220307"/>
              <a:gd name="connsiteX3" fmla="*/ 247562 w 425391"/>
              <a:gd name="connsiteY3" fmla="*/ 76212 h 220307"/>
              <a:gd name="connsiteX4" fmla="*/ 82462 w 425391"/>
              <a:gd name="connsiteY4" fmla="*/ 158762 h 220307"/>
              <a:gd name="connsiteX5" fmla="*/ 425362 w 425391"/>
              <a:gd name="connsiteY5" fmla="*/ 12 h 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91" h="220307">
                <a:moveTo>
                  <a:pt x="425362" y="12"/>
                </a:moveTo>
                <a:cubicBezTo>
                  <a:pt x="428537" y="1599"/>
                  <a:pt x="171362" y="132304"/>
                  <a:pt x="101512" y="168287"/>
                </a:cubicBezTo>
                <a:cubicBezTo>
                  <a:pt x="31662" y="204270"/>
                  <a:pt x="-18080" y="231258"/>
                  <a:pt x="6262" y="215912"/>
                </a:cubicBezTo>
                <a:cubicBezTo>
                  <a:pt x="30604" y="200566"/>
                  <a:pt x="234862" y="85737"/>
                  <a:pt x="247562" y="76212"/>
                </a:cubicBezTo>
                <a:cubicBezTo>
                  <a:pt x="260262" y="66687"/>
                  <a:pt x="57062" y="167229"/>
                  <a:pt x="82462" y="158762"/>
                </a:cubicBezTo>
                <a:cubicBezTo>
                  <a:pt x="107862" y="150295"/>
                  <a:pt x="422187" y="-1575"/>
                  <a:pt x="42536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8D3334D-70F3-0293-6188-C07246F40839}"/>
              </a:ext>
            </a:extLst>
          </p:cNvPr>
          <p:cNvSpPr/>
          <p:nvPr/>
        </p:nvSpPr>
        <p:spPr>
          <a:xfrm>
            <a:off x="4575164" y="5419576"/>
            <a:ext cx="295359" cy="149443"/>
          </a:xfrm>
          <a:custGeom>
            <a:avLst/>
            <a:gdLst>
              <a:gd name="connsiteX0" fmla="*/ 11 w 295359"/>
              <a:gd name="connsiteY0" fmla="*/ 149374 h 149443"/>
              <a:gd name="connsiteX1" fmla="*/ 196861 w 295359"/>
              <a:gd name="connsiteY1" fmla="*/ 60474 h 149443"/>
              <a:gd name="connsiteX2" fmla="*/ 244486 w 295359"/>
              <a:gd name="connsiteY2" fmla="*/ 44599 h 149443"/>
              <a:gd name="connsiteX3" fmla="*/ 193686 w 295359"/>
              <a:gd name="connsiteY3" fmla="*/ 57299 h 149443"/>
              <a:gd name="connsiteX4" fmla="*/ 295286 w 295359"/>
              <a:gd name="connsiteY4" fmla="*/ 149 h 149443"/>
              <a:gd name="connsiteX5" fmla="*/ 206386 w 295359"/>
              <a:gd name="connsiteY5" fmla="*/ 44599 h 149443"/>
              <a:gd name="connsiteX6" fmla="*/ 11 w 295359"/>
              <a:gd name="connsiteY6" fmla="*/ 149374 h 1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9" h="149443">
                <a:moveTo>
                  <a:pt x="11" y="149374"/>
                </a:moveTo>
                <a:cubicBezTo>
                  <a:pt x="-1577" y="152020"/>
                  <a:pt x="156115" y="77936"/>
                  <a:pt x="196861" y="60474"/>
                </a:cubicBezTo>
                <a:cubicBezTo>
                  <a:pt x="237607" y="43011"/>
                  <a:pt x="245015" y="45128"/>
                  <a:pt x="244486" y="44599"/>
                </a:cubicBezTo>
                <a:cubicBezTo>
                  <a:pt x="243957" y="44070"/>
                  <a:pt x="185219" y="64707"/>
                  <a:pt x="193686" y="57299"/>
                </a:cubicBezTo>
                <a:cubicBezTo>
                  <a:pt x="202153" y="49891"/>
                  <a:pt x="293169" y="2266"/>
                  <a:pt x="295286" y="149"/>
                </a:cubicBezTo>
                <a:cubicBezTo>
                  <a:pt x="297403" y="-1968"/>
                  <a:pt x="253482" y="18670"/>
                  <a:pt x="206386" y="44599"/>
                </a:cubicBezTo>
                <a:cubicBezTo>
                  <a:pt x="159290" y="70528"/>
                  <a:pt x="1599" y="146728"/>
                  <a:pt x="11" y="149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BE0D373-72DE-4F93-775D-A968343D7394}"/>
              </a:ext>
            </a:extLst>
          </p:cNvPr>
          <p:cNvSpPr/>
          <p:nvPr/>
        </p:nvSpPr>
        <p:spPr>
          <a:xfrm>
            <a:off x="4787898" y="5737216"/>
            <a:ext cx="87375" cy="165142"/>
          </a:xfrm>
          <a:custGeom>
            <a:avLst/>
            <a:gdLst>
              <a:gd name="connsiteX0" fmla="*/ 2 w 87375"/>
              <a:gd name="connsiteY0" fmla="*/ 9 h 165142"/>
              <a:gd name="connsiteX1" fmla="*/ 82552 w 87375"/>
              <a:gd name="connsiteY1" fmla="*/ 114309 h 165142"/>
              <a:gd name="connsiteX2" fmla="*/ 69852 w 87375"/>
              <a:gd name="connsiteY2" fmla="*/ 165109 h 165142"/>
              <a:gd name="connsiteX3" fmla="*/ 85727 w 87375"/>
              <a:gd name="connsiteY3" fmla="*/ 107959 h 165142"/>
              <a:gd name="connsiteX4" fmla="*/ 2 w 87375"/>
              <a:gd name="connsiteY4" fmla="*/ 9 h 1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5" h="165142">
                <a:moveTo>
                  <a:pt x="2" y="9"/>
                </a:moveTo>
                <a:cubicBezTo>
                  <a:pt x="-527" y="1067"/>
                  <a:pt x="70910" y="86792"/>
                  <a:pt x="82552" y="114309"/>
                </a:cubicBezTo>
                <a:cubicBezTo>
                  <a:pt x="94194" y="141826"/>
                  <a:pt x="69323" y="166167"/>
                  <a:pt x="69852" y="165109"/>
                </a:cubicBezTo>
                <a:cubicBezTo>
                  <a:pt x="70381" y="164051"/>
                  <a:pt x="93665" y="131772"/>
                  <a:pt x="85727" y="107959"/>
                </a:cubicBezTo>
                <a:cubicBezTo>
                  <a:pt x="77790" y="84147"/>
                  <a:pt x="531" y="-1049"/>
                  <a:pt x="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1CF48937-9534-4ECD-C2D4-6556503C4266}"/>
              </a:ext>
            </a:extLst>
          </p:cNvPr>
          <p:cNvSpPr/>
          <p:nvPr/>
        </p:nvSpPr>
        <p:spPr>
          <a:xfrm>
            <a:off x="4679949" y="5899068"/>
            <a:ext cx="302711" cy="152482"/>
          </a:xfrm>
          <a:custGeom>
            <a:avLst/>
            <a:gdLst>
              <a:gd name="connsiteX0" fmla="*/ 1 w 302711"/>
              <a:gd name="connsiteY0" fmla="*/ 82 h 152482"/>
              <a:gd name="connsiteX1" fmla="*/ 146051 w 302711"/>
              <a:gd name="connsiteY1" fmla="*/ 88982 h 152482"/>
              <a:gd name="connsiteX2" fmla="*/ 130176 w 302711"/>
              <a:gd name="connsiteY2" fmla="*/ 152482 h 152482"/>
              <a:gd name="connsiteX3" fmla="*/ 161926 w 302711"/>
              <a:gd name="connsiteY3" fmla="*/ 88982 h 152482"/>
              <a:gd name="connsiteX4" fmla="*/ 238126 w 302711"/>
              <a:gd name="connsiteY4" fmla="*/ 82632 h 152482"/>
              <a:gd name="connsiteX5" fmla="*/ 301626 w 302711"/>
              <a:gd name="connsiteY5" fmla="*/ 98507 h 152482"/>
              <a:gd name="connsiteX6" fmla="*/ 184151 w 302711"/>
              <a:gd name="connsiteY6" fmla="*/ 82632 h 152482"/>
              <a:gd name="connsiteX7" fmla="*/ 149226 w 302711"/>
              <a:gd name="connsiteY7" fmla="*/ 73107 h 152482"/>
              <a:gd name="connsiteX8" fmla="*/ 1 w 302711"/>
              <a:gd name="connsiteY8" fmla="*/ 82 h 15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11" h="152482">
                <a:moveTo>
                  <a:pt x="1" y="82"/>
                </a:moveTo>
                <a:cubicBezTo>
                  <a:pt x="-528" y="2728"/>
                  <a:pt x="124355" y="63582"/>
                  <a:pt x="146051" y="88982"/>
                </a:cubicBezTo>
                <a:cubicBezTo>
                  <a:pt x="167747" y="114382"/>
                  <a:pt x="127530" y="152482"/>
                  <a:pt x="130176" y="152482"/>
                </a:cubicBezTo>
                <a:cubicBezTo>
                  <a:pt x="132822" y="152482"/>
                  <a:pt x="143934" y="100624"/>
                  <a:pt x="161926" y="88982"/>
                </a:cubicBezTo>
                <a:cubicBezTo>
                  <a:pt x="179918" y="77340"/>
                  <a:pt x="214843" y="81045"/>
                  <a:pt x="238126" y="82632"/>
                </a:cubicBezTo>
                <a:cubicBezTo>
                  <a:pt x="261409" y="84220"/>
                  <a:pt x="310622" y="98507"/>
                  <a:pt x="301626" y="98507"/>
                </a:cubicBezTo>
                <a:cubicBezTo>
                  <a:pt x="292630" y="98507"/>
                  <a:pt x="209551" y="86865"/>
                  <a:pt x="184151" y="82632"/>
                </a:cubicBezTo>
                <a:cubicBezTo>
                  <a:pt x="158751" y="78399"/>
                  <a:pt x="177801" y="86865"/>
                  <a:pt x="149226" y="73107"/>
                </a:cubicBezTo>
                <a:cubicBezTo>
                  <a:pt x="120651" y="59349"/>
                  <a:pt x="530" y="-2564"/>
                  <a:pt x="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38B543C9-592F-6C07-3306-086F91541B40}"/>
              </a:ext>
            </a:extLst>
          </p:cNvPr>
          <p:cNvSpPr/>
          <p:nvPr/>
        </p:nvSpPr>
        <p:spPr>
          <a:xfrm>
            <a:off x="5085868" y="5384787"/>
            <a:ext cx="76722" cy="152435"/>
          </a:xfrm>
          <a:custGeom>
            <a:avLst/>
            <a:gdLst>
              <a:gd name="connsiteX0" fmla="*/ 76682 w 76722"/>
              <a:gd name="connsiteY0" fmla="*/ 13 h 152435"/>
              <a:gd name="connsiteX1" fmla="*/ 19532 w 76722"/>
              <a:gd name="connsiteY1" fmla="*/ 92088 h 152435"/>
              <a:gd name="connsiteX2" fmla="*/ 482 w 76722"/>
              <a:gd name="connsiteY2" fmla="*/ 152413 h 152435"/>
              <a:gd name="connsiteX3" fmla="*/ 10007 w 76722"/>
              <a:gd name="connsiteY3" fmla="*/ 85738 h 152435"/>
              <a:gd name="connsiteX4" fmla="*/ 76682 w 76722"/>
              <a:gd name="connsiteY4" fmla="*/ 13 h 1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2" h="152435">
                <a:moveTo>
                  <a:pt x="76682" y="13"/>
                </a:moveTo>
                <a:cubicBezTo>
                  <a:pt x="78270" y="1071"/>
                  <a:pt x="32232" y="66688"/>
                  <a:pt x="19532" y="92088"/>
                </a:cubicBezTo>
                <a:cubicBezTo>
                  <a:pt x="6832" y="117488"/>
                  <a:pt x="2070" y="153471"/>
                  <a:pt x="482" y="152413"/>
                </a:cubicBezTo>
                <a:cubicBezTo>
                  <a:pt x="-1106" y="151355"/>
                  <a:pt x="1011" y="109021"/>
                  <a:pt x="10007" y="85738"/>
                </a:cubicBezTo>
                <a:cubicBezTo>
                  <a:pt x="19003" y="62455"/>
                  <a:pt x="75094" y="-1045"/>
                  <a:pt x="7668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F72C37CB-2E00-5D1F-8C8E-80C9DB9B4509}"/>
              </a:ext>
            </a:extLst>
          </p:cNvPr>
          <p:cNvSpPr/>
          <p:nvPr/>
        </p:nvSpPr>
        <p:spPr>
          <a:xfrm>
            <a:off x="5024377" y="5699105"/>
            <a:ext cx="58802" cy="215960"/>
          </a:xfrm>
          <a:custGeom>
            <a:avLst/>
            <a:gdLst>
              <a:gd name="connsiteX0" fmla="*/ 58798 w 58802"/>
              <a:gd name="connsiteY0" fmla="*/ 20 h 215960"/>
              <a:gd name="connsiteX1" fmla="*/ 7998 w 58802"/>
              <a:gd name="connsiteY1" fmla="*/ 136545 h 215960"/>
              <a:gd name="connsiteX2" fmla="*/ 4823 w 58802"/>
              <a:gd name="connsiteY2" fmla="*/ 215920 h 215960"/>
              <a:gd name="connsiteX3" fmla="*/ 4823 w 58802"/>
              <a:gd name="connsiteY3" fmla="*/ 127020 h 215960"/>
              <a:gd name="connsiteX4" fmla="*/ 58798 w 58802"/>
              <a:gd name="connsiteY4" fmla="*/ 20 h 2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215960">
                <a:moveTo>
                  <a:pt x="58798" y="20"/>
                </a:moveTo>
                <a:cubicBezTo>
                  <a:pt x="59327" y="1607"/>
                  <a:pt x="16994" y="100562"/>
                  <a:pt x="7998" y="136545"/>
                </a:cubicBezTo>
                <a:cubicBezTo>
                  <a:pt x="-998" y="172528"/>
                  <a:pt x="5352" y="217507"/>
                  <a:pt x="4823" y="215920"/>
                </a:cubicBezTo>
                <a:cubicBezTo>
                  <a:pt x="4294" y="214333"/>
                  <a:pt x="-5760" y="163532"/>
                  <a:pt x="4823" y="127020"/>
                </a:cubicBezTo>
                <a:cubicBezTo>
                  <a:pt x="15406" y="90508"/>
                  <a:pt x="58269" y="-1567"/>
                  <a:pt x="587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B955E2C4-3DA3-6D9A-04C1-37840432BE23}"/>
              </a:ext>
            </a:extLst>
          </p:cNvPr>
          <p:cNvSpPr/>
          <p:nvPr/>
        </p:nvSpPr>
        <p:spPr>
          <a:xfrm>
            <a:off x="5199832" y="5694777"/>
            <a:ext cx="61252" cy="166857"/>
          </a:xfrm>
          <a:custGeom>
            <a:avLst/>
            <a:gdLst>
              <a:gd name="connsiteX0" fmla="*/ 818 w 61252"/>
              <a:gd name="connsiteY0" fmla="*/ 166273 h 166857"/>
              <a:gd name="connsiteX1" fmla="*/ 10343 w 61252"/>
              <a:gd name="connsiteY1" fmla="*/ 90073 h 166857"/>
              <a:gd name="connsiteX2" fmla="*/ 61143 w 61252"/>
              <a:gd name="connsiteY2" fmla="*/ 1173 h 166857"/>
              <a:gd name="connsiteX3" fmla="*/ 23043 w 61252"/>
              <a:gd name="connsiteY3" fmla="*/ 48798 h 166857"/>
              <a:gd name="connsiteX4" fmla="*/ 818 w 61252"/>
              <a:gd name="connsiteY4" fmla="*/ 166273 h 16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2" h="166857">
                <a:moveTo>
                  <a:pt x="818" y="166273"/>
                </a:moveTo>
                <a:cubicBezTo>
                  <a:pt x="-1299" y="173152"/>
                  <a:pt x="289" y="117590"/>
                  <a:pt x="10343" y="90073"/>
                </a:cubicBezTo>
                <a:cubicBezTo>
                  <a:pt x="20397" y="62556"/>
                  <a:pt x="59026" y="8052"/>
                  <a:pt x="61143" y="1173"/>
                </a:cubicBezTo>
                <a:cubicBezTo>
                  <a:pt x="63260" y="-5706"/>
                  <a:pt x="34155" y="18636"/>
                  <a:pt x="23043" y="48798"/>
                </a:cubicBezTo>
                <a:cubicBezTo>
                  <a:pt x="11931" y="78960"/>
                  <a:pt x="2935" y="159394"/>
                  <a:pt x="818" y="166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FB1D3D5-A702-7E3A-6CAC-118407987EEA}"/>
              </a:ext>
            </a:extLst>
          </p:cNvPr>
          <p:cNvSpPr/>
          <p:nvPr/>
        </p:nvSpPr>
        <p:spPr>
          <a:xfrm>
            <a:off x="5598500" y="5197414"/>
            <a:ext cx="78437" cy="181195"/>
          </a:xfrm>
          <a:custGeom>
            <a:avLst/>
            <a:gdLst>
              <a:gd name="connsiteX0" fmla="*/ 78400 w 78437"/>
              <a:gd name="connsiteY0" fmla="*/ 61 h 181195"/>
              <a:gd name="connsiteX1" fmla="*/ 18075 w 78437"/>
              <a:gd name="connsiteY1" fmla="*/ 111186 h 181195"/>
              <a:gd name="connsiteX2" fmla="*/ 2200 w 78437"/>
              <a:gd name="connsiteY2" fmla="*/ 181036 h 181195"/>
              <a:gd name="connsiteX3" fmla="*/ 8550 w 78437"/>
              <a:gd name="connsiteY3" fmla="*/ 127061 h 181195"/>
              <a:gd name="connsiteX4" fmla="*/ 78400 w 78437"/>
              <a:gd name="connsiteY4" fmla="*/ 61 h 18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7" h="181195">
                <a:moveTo>
                  <a:pt x="78400" y="61"/>
                </a:moveTo>
                <a:cubicBezTo>
                  <a:pt x="79988" y="-2585"/>
                  <a:pt x="30775" y="81024"/>
                  <a:pt x="18075" y="111186"/>
                </a:cubicBezTo>
                <a:cubicBezTo>
                  <a:pt x="5375" y="141349"/>
                  <a:pt x="3787" y="178390"/>
                  <a:pt x="2200" y="181036"/>
                </a:cubicBezTo>
                <a:cubicBezTo>
                  <a:pt x="612" y="183682"/>
                  <a:pt x="-4150" y="152990"/>
                  <a:pt x="8550" y="127061"/>
                </a:cubicBezTo>
                <a:cubicBezTo>
                  <a:pt x="21250" y="101132"/>
                  <a:pt x="76812" y="2707"/>
                  <a:pt x="7840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396C5E3-8B73-7BA6-B835-8DC3ED1EB9F9}"/>
              </a:ext>
            </a:extLst>
          </p:cNvPr>
          <p:cNvSpPr/>
          <p:nvPr/>
        </p:nvSpPr>
        <p:spPr>
          <a:xfrm>
            <a:off x="5397412" y="5587962"/>
            <a:ext cx="149315" cy="241545"/>
          </a:xfrm>
          <a:custGeom>
            <a:avLst/>
            <a:gdLst>
              <a:gd name="connsiteX0" fmla="*/ 149313 w 149315"/>
              <a:gd name="connsiteY0" fmla="*/ 38 h 241545"/>
              <a:gd name="connsiteX1" fmla="*/ 25488 w 149315"/>
              <a:gd name="connsiteY1" fmla="*/ 181013 h 241545"/>
              <a:gd name="connsiteX2" fmla="*/ 88 w 149315"/>
              <a:gd name="connsiteY2" fmla="*/ 241338 h 241545"/>
              <a:gd name="connsiteX3" fmla="*/ 28663 w 149315"/>
              <a:gd name="connsiteY3" fmla="*/ 165138 h 241545"/>
              <a:gd name="connsiteX4" fmla="*/ 149313 w 149315"/>
              <a:gd name="connsiteY4" fmla="*/ 38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5" h="241545">
                <a:moveTo>
                  <a:pt x="149313" y="38"/>
                </a:moveTo>
                <a:cubicBezTo>
                  <a:pt x="148784" y="2684"/>
                  <a:pt x="50359" y="140796"/>
                  <a:pt x="25488" y="181013"/>
                </a:cubicBezTo>
                <a:cubicBezTo>
                  <a:pt x="617" y="221230"/>
                  <a:pt x="-441" y="243984"/>
                  <a:pt x="88" y="241338"/>
                </a:cubicBezTo>
                <a:cubicBezTo>
                  <a:pt x="617" y="238692"/>
                  <a:pt x="9613" y="200063"/>
                  <a:pt x="28663" y="165138"/>
                </a:cubicBezTo>
                <a:cubicBezTo>
                  <a:pt x="47713" y="130213"/>
                  <a:pt x="149842" y="-2608"/>
                  <a:pt x="14931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9099C31-41DF-018A-790D-80912E9C7C09}"/>
              </a:ext>
            </a:extLst>
          </p:cNvPr>
          <p:cNvSpPr/>
          <p:nvPr/>
        </p:nvSpPr>
        <p:spPr>
          <a:xfrm>
            <a:off x="4273240" y="5753098"/>
            <a:ext cx="321497" cy="146808"/>
          </a:xfrm>
          <a:custGeom>
            <a:avLst/>
            <a:gdLst>
              <a:gd name="connsiteX0" fmla="*/ 105085 w 321497"/>
              <a:gd name="connsiteY0" fmla="*/ 2 h 146808"/>
              <a:gd name="connsiteX1" fmla="*/ 101910 w 321497"/>
              <a:gd name="connsiteY1" fmla="*/ 107952 h 146808"/>
              <a:gd name="connsiteX2" fmla="*/ 149535 w 321497"/>
              <a:gd name="connsiteY2" fmla="*/ 146052 h 146808"/>
              <a:gd name="connsiteX3" fmla="*/ 114610 w 321497"/>
              <a:gd name="connsiteY3" fmla="*/ 133352 h 146808"/>
              <a:gd name="connsiteX4" fmla="*/ 320985 w 321497"/>
              <a:gd name="connsiteY4" fmla="*/ 133352 h 146808"/>
              <a:gd name="connsiteX5" fmla="*/ 171760 w 321497"/>
              <a:gd name="connsiteY5" fmla="*/ 133352 h 146808"/>
              <a:gd name="connsiteX6" fmla="*/ 124135 w 321497"/>
              <a:gd name="connsiteY6" fmla="*/ 123827 h 146808"/>
              <a:gd name="connsiteX7" fmla="*/ 310 w 321497"/>
              <a:gd name="connsiteY7" fmla="*/ 44452 h 146808"/>
              <a:gd name="connsiteX8" fmla="*/ 89210 w 321497"/>
              <a:gd name="connsiteY8" fmla="*/ 111127 h 146808"/>
              <a:gd name="connsiteX9" fmla="*/ 105085 w 321497"/>
              <a:gd name="connsiteY9" fmla="*/ 2 h 1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497" h="146808">
                <a:moveTo>
                  <a:pt x="105085" y="2"/>
                </a:moveTo>
                <a:cubicBezTo>
                  <a:pt x="107202" y="-527"/>
                  <a:pt x="94502" y="83610"/>
                  <a:pt x="101910" y="107952"/>
                </a:cubicBezTo>
                <a:cubicBezTo>
                  <a:pt x="109318" y="132294"/>
                  <a:pt x="147418" y="141819"/>
                  <a:pt x="149535" y="146052"/>
                </a:cubicBezTo>
                <a:cubicBezTo>
                  <a:pt x="151652" y="150285"/>
                  <a:pt x="86035" y="135469"/>
                  <a:pt x="114610" y="133352"/>
                </a:cubicBezTo>
                <a:cubicBezTo>
                  <a:pt x="143185" y="131235"/>
                  <a:pt x="320985" y="133352"/>
                  <a:pt x="320985" y="133352"/>
                </a:cubicBezTo>
                <a:cubicBezTo>
                  <a:pt x="330510" y="133352"/>
                  <a:pt x="204568" y="134940"/>
                  <a:pt x="171760" y="133352"/>
                </a:cubicBezTo>
                <a:cubicBezTo>
                  <a:pt x="138952" y="131765"/>
                  <a:pt x="152710" y="138644"/>
                  <a:pt x="124135" y="123827"/>
                </a:cubicBezTo>
                <a:cubicBezTo>
                  <a:pt x="95560" y="109010"/>
                  <a:pt x="6131" y="46569"/>
                  <a:pt x="310" y="44452"/>
                </a:cubicBezTo>
                <a:cubicBezTo>
                  <a:pt x="-5511" y="42335"/>
                  <a:pt x="72277" y="113773"/>
                  <a:pt x="89210" y="111127"/>
                </a:cubicBezTo>
                <a:cubicBezTo>
                  <a:pt x="106143" y="108481"/>
                  <a:pt x="102968" y="531"/>
                  <a:pt x="1050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15C0B908-66CC-152B-2F6B-1C11845F839F}"/>
              </a:ext>
            </a:extLst>
          </p:cNvPr>
          <p:cNvSpPr/>
          <p:nvPr/>
        </p:nvSpPr>
        <p:spPr>
          <a:xfrm>
            <a:off x="4422618" y="4748356"/>
            <a:ext cx="368825" cy="138078"/>
          </a:xfrm>
          <a:custGeom>
            <a:avLst/>
            <a:gdLst>
              <a:gd name="connsiteX0" fmla="*/ 157 w 368825"/>
              <a:gd name="connsiteY0" fmla="*/ 137969 h 138078"/>
              <a:gd name="connsiteX1" fmla="*/ 143032 w 368825"/>
              <a:gd name="connsiteY1" fmla="*/ 58594 h 138078"/>
              <a:gd name="connsiteX2" fmla="*/ 260507 w 368825"/>
              <a:gd name="connsiteY2" fmla="*/ 42719 h 138078"/>
              <a:gd name="connsiteX3" fmla="*/ 212882 w 368825"/>
              <a:gd name="connsiteY3" fmla="*/ 61769 h 138078"/>
              <a:gd name="connsiteX4" fmla="*/ 365282 w 368825"/>
              <a:gd name="connsiteY4" fmla="*/ 1444 h 138078"/>
              <a:gd name="connsiteX5" fmla="*/ 308132 w 368825"/>
              <a:gd name="connsiteY5" fmla="*/ 20494 h 138078"/>
              <a:gd name="connsiteX6" fmla="*/ 171607 w 368825"/>
              <a:gd name="connsiteY6" fmla="*/ 39544 h 138078"/>
              <a:gd name="connsiteX7" fmla="*/ 157 w 368825"/>
              <a:gd name="connsiteY7" fmla="*/ 137969 h 13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25" h="138078">
                <a:moveTo>
                  <a:pt x="157" y="137969"/>
                </a:moveTo>
                <a:cubicBezTo>
                  <a:pt x="-4605" y="141144"/>
                  <a:pt x="99640" y="74469"/>
                  <a:pt x="143032" y="58594"/>
                </a:cubicBezTo>
                <a:cubicBezTo>
                  <a:pt x="186424" y="42719"/>
                  <a:pt x="248865" y="42190"/>
                  <a:pt x="260507" y="42719"/>
                </a:cubicBezTo>
                <a:cubicBezTo>
                  <a:pt x="272149" y="43248"/>
                  <a:pt x="212882" y="61769"/>
                  <a:pt x="212882" y="61769"/>
                </a:cubicBezTo>
                <a:lnTo>
                  <a:pt x="365282" y="1444"/>
                </a:lnTo>
                <a:cubicBezTo>
                  <a:pt x="381157" y="-5435"/>
                  <a:pt x="340411" y="14144"/>
                  <a:pt x="308132" y="20494"/>
                </a:cubicBezTo>
                <a:cubicBezTo>
                  <a:pt x="275853" y="26844"/>
                  <a:pt x="227170" y="14673"/>
                  <a:pt x="171607" y="39544"/>
                </a:cubicBezTo>
                <a:cubicBezTo>
                  <a:pt x="116045" y="64415"/>
                  <a:pt x="4919" y="134794"/>
                  <a:pt x="157" y="137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1700A683-F993-E902-CEA2-1E1373908BC3}"/>
              </a:ext>
            </a:extLst>
          </p:cNvPr>
          <p:cNvSpPr/>
          <p:nvPr/>
        </p:nvSpPr>
        <p:spPr>
          <a:xfrm>
            <a:off x="4406783" y="4743272"/>
            <a:ext cx="239526" cy="117865"/>
          </a:xfrm>
          <a:custGeom>
            <a:avLst/>
            <a:gdLst>
              <a:gd name="connsiteX0" fmla="*/ 117 w 239526"/>
              <a:gd name="connsiteY0" fmla="*/ 117653 h 117865"/>
              <a:gd name="connsiteX1" fmla="*/ 165217 w 239526"/>
              <a:gd name="connsiteY1" fmla="*/ 16053 h 117865"/>
              <a:gd name="connsiteX2" fmla="*/ 238242 w 239526"/>
              <a:gd name="connsiteY2" fmla="*/ 3353 h 117865"/>
              <a:gd name="connsiteX3" fmla="*/ 206492 w 239526"/>
              <a:gd name="connsiteY3" fmla="*/ 3353 h 117865"/>
              <a:gd name="connsiteX4" fmla="*/ 139817 w 239526"/>
              <a:gd name="connsiteY4" fmla="*/ 41453 h 117865"/>
              <a:gd name="connsiteX5" fmla="*/ 117 w 239526"/>
              <a:gd name="connsiteY5" fmla="*/ 117653 h 11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6" h="117865">
                <a:moveTo>
                  <a:pt x="117" y="117653"/>
                </a:moveTo>
                <a:cubicBezTo>
                  <a:pt x="4350" y="113420"/>
                  <a:pt x="125529" y="35103"/>
                  <a:pt x="165217" y="16053"/>
                </a:cubicBezTo>
                <a:cubicBezTo>
                  <a:pt x="204905" y="-2997"/>
                  <a:pt x="231363" y="5470"/>
                  <a:pt x="238242" y="3353"/>
                </a:cubicBezTo>
                <a:cubicBezTo>
                  <a:pt x="245121" y="1236"/>
                  <a:pt x="222896" y="-2997"/>
                  <a:pt x="206492" y="3353"/>
                </a:cubicBezTo>
                <a:cubicBezTo>
                  <a:pt x="190088" y="9703"/>
                  <a:pt x="172096" y="21345"/>
                  <a:pt x="139817" y="41453"/>
                </a:cubicBezTo>
                <a:cubicBezTo>
                  <a:pt x="107538" y="61561"/>
                  <a:pt x="-4116" y="121886"/>
                  <a:pt x="117" y="117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5F1C724B-85C9-73E2-E6E0-37F69E871238}"/>
              </a:ext>
            </a:extLst>
          </p:cNvPr>
          <p:cNvSpPr/>
          <p:nvPr/>
        </p:nvSpPr>
        <p:spPr>
          <a:xfrm>
            <a:off x="4076665" y="4765675"/>
            <a:ext cx="357181" cy="127000"/>
          </a:xfrm>
          <a:custGeom>
            <a:avLst/>
            <a:gdLst>
              <a:gd name="connsiteX0" fmla="*/ 35 w 357181"/>
              <a:gd name="connsiteY0" fmla="*/ 0 h 127000"/>
              <a:gd name="connsiteX1" fmla="*/ 174660 w 357181"/>
              <a:gd name="connsiteY1" fmla="*/ 98425 h 127000"/>
              <a:gd name="connsiteX2" fmla="*/ 298485 w 357181"/>
              <a:gd name="connsiteY2" fmla="*/ 117475 h 127000"/>
              <a:gd name="connsiteX3" fmla="*/ 184185 w 357181"/>
              <a:gd name="connsiteY3" fmla="*/ 127000 h 127000"/>
              <a:gd name="connsiteX4" fmla="*/ 355635 w 357181"/>
              <a:gd name="connsiteY4" fmla="*/ 117475 h 127000"/>
              <a:gd name="connsiteX5" fmla="*/ 263560 w 357181"/>
              <a:gd name="connsiteY5" fmla="*/ 117475 h 127000"/>
              <a:gd name="connsiteX6" fmla="*/ 174660 w 357181"/>
              <a:gd name="connsiteY6" fmla="*/ 95250 h 127000"/>
              <a:gd name="connsiteX7" fmla="*/ 120685 w 357181"/>
              <a:gd name="connsiteY7" fmla="*/ 92075 h 127000"/>
              <a:gd name="connsiteX8" fmla="*/ 158785 w 357181"/>
              <a:gd name="connsiteY8" fmla="*/ 98425 h 127000"/>
              <a:gd name="connsiteX9" fmla="*/ 35 w 357181"/>
              <a:gd name="connsiteY9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81" h="127000">
                <a:moveTo>
                  <a:pt x="35" y="0"/>
                </a:moveTo>
                <a:cubicBezTo>
                  <a:pt x="2681" y="0"/>
                  <a:pt x="124918" y="78846"/>
                  <a:pt x="174660" y="98425"/>
                </a:cubicBezTo>
                <a:cubicBezTo>
                  <a:pt x="224402" y="118004"/>
                  <a:pt x="296898" y="112713"/>
                  <a:pt x="298485" y="117475"/>
                </a:cubicBezTo>
                <a:cubicBezTo>
                  <a:pt x="300072" y="122237"/>
                  <a:pt x="174660" y="127000"/>
                  <a:pt x="184185" y="127000"/>
                </a:cubicBezTo>
                <a:cubicBezTo>
                  <a:pt x="193710" y="127000"/>
                  <a:pt x="342406" y="119062"/>
                  <a:pt x="355635" y="117475"/>
                </a:cubicBezTo>
                <a:cubicBezTo>
                  <a:pt x="368864" y="115888"/>
                  <a:pt x="293723" y="121179"/>
                  <a:pt x="263560" y="117475"/>
                </a:cubicBezTo>
                <a:cubicBezTo>
                  <a:pt x="233398" y="113771"/>
                  <a:pt x="198472" y="99483"/>
                  <a:pt x="174660" y="95250"/>
                </a:cubicBezTo>
                <a:cubicBezTo>
                  <a:pt x="150848" y="91017"/>
                  <a:pt x="123331" y="91546"/>
                  <a:pt x="120685" y="92075"/>
                </a:cubicBezTo>
                <a:cubicBezTo>
                  <a:pt x="118039" y="92604"/>
                  <a:pt x="173072" y="110067"/>
                  <a:pt x="158785" y="98425"/>
                </a:cubicBezTo>
                <a:cubicBezTo>
                  <a:pt x="144498" y="86783"/>
                  <a:pt x="-2611" y="0"/>
                  <a:pt x="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E74F435-6BD0-3860-D25F-C6FF4D399CEB}"/>
              </a:ext>
            </a:extLst>
          </p:cNvPr>
          <p:cNvSpPr/>
          <p:nvPr/>
        </p:nvSpPr>
        <p:spPr>
          <a:xfrm>
            <a:off x="4850332" y="4946637"/>
            <a:ext cx="64571" cy="108051"/>
          </a:xfrm>
          <a:custGeom>
            <a:avLst/>
            <a:gdLst>
              <a:gd name="connsiteX0" fmla="*/ 64568 w 64571"/>
              <a:gd name="connsiteY0" fmla="*/ 13 h 108051"/>
              <a:gd name="connsiteX1" fmla="*/ 1068 w 64571"/>
              <a:gd name="connsiteY1" fmla="*/ 82563 h 108051"/>
              <a:gd name="connsiteX2" fmla="*/ 23293 w 64571"/>
              <a:gd name="connsiteY2" fmla="*/ 107963 h 108051"/>
              <a:gd name="connsiteX3" fmla="*/ 4243 w 64571"/>
              <a:gd name="connsiteY3" fmla="*/ 76213 h 108051"/>
              <a:gd name="connsiteX4" fmla="*/ 64568 w 64571"/>
              <a:gd name="connsiteY4" fmla="*/ 13 h 1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1" h="108051">
                <a:moveTo>
                  <a:pt x="64568" y="13"/>
                </a:moveTo>
                <a:cubicBezTo>
                  <a:pt x="64039" y="1071"/>
                  <a:pt x="7947" y="64571"/>
                  <a:pt x="1068" y="82563"/>
                </a:cubicBezTo>
                <a:cubicBezTo>
                  <a:pt x="-5811" y="100555"/>
                  <a:pt x="22764" y="109021"/>
                  <a:pt x="23293" y="107963"/>
                </a:cubicBezTo>
                <a:cubicBezTo>
                  <a:pt x="23822" y="106905"/>
                  <a:pt x="-2636" y="92617"/>
                  <a:pt x="4243" y="76213"/>
                </a:cubicBezTo>
                <a:cubicBezTo>
                  <a:pt x="11122" y="59809"/>
                  <a:pt x="65097" y="-1045"/>
                  <a:pt x="6456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3F4317C-E82E-96A1-BFAF-66B6A0E9456A}"/>
              </a:ext>
            </a:extLst>
          </p:cNvPr>
          <p:cNvSpPr/>
          <p:nvPr/>
        </p:nvSpPr>
        <p:spPr>
          <a:xfrm>
            <a:off x="4965310" y="4454522"/>
            <a:ext cx="22626" cy="161933"/>
          </a:xfrm>
          <a:custGeom>
            <a:avLst/>
            <a:gdLst>
              <a:gd name="connsiteX0" fmla="*/ 9915 w 22626"/>
              <a:gd name="connsiteY0" fmla="*/ 3 h 161933"/>
              <a:gd name="connsiteX1" fmla="*/ 3565 w 22626"/>
              <a:gd name="connsiteY1" fmla="*/ 92078 h 161933"/>
              <a:gd name="connsiteX2" fmla="*/ 22615 w 22626"/>
              <a:gd name="connsiteY2" fmla="*/ 161928 h 161933"/>
              <a:gd name="connsiteX3" fmla="*/ 390 w 22626"/>
              <a:gd name="connsiteY3" fmla="*/ 95253 h 161933"/>
              <a:gd name="connsiteX4" fmla="*/ 9915 w 22626"/>
              <a:gd name="connsiteY4" fmla="*/ 3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6" h="161933">
                <a:moveTo>
                  <a:pt x="9915" y="3"/>
                </a:moveTo>
                <a:cubicBezTo>
                  <a:pt x="10444" y="-526"/>
                  <a:pt x="1448" y="65091"/>
                  <a:pt x="3565" y="92078"/>
                </a:cubicBezTo>
                <a:cubicBezTo>
                  <a:pt x="5682" y="119066"/>
                  <a:pt x="23144" y="161399"/>
                  <a:pt x="22615" y="161928"/>
                </a:cubicBezTo>
                <a:cubicBezTo>
                  <a:pt x="22086" y="162457"/>
                  <a:pt x="3036" y="124357"/>
                  <a:pt x="390" y="95253"/>
                </a:cubicBezTo>
                <a:cubicBezTo>
                  <a:pt x="-2256" y="66149"/>
                  <a:pt x="9386" y="532"/>
                  <a:pt x="99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A3668A9C-D51C-84BA-B4D9-2FB7B6769C37}"/>
              </a:ext>
            </a:extLst>
          </p:cNvPr>
          <p:cNvSpPr/>
          <p:nvPr/>
        </p:nvSpPr>
        <p:spPr>
          <a:xfrm>
            <a:off x="4375015" y="3914771"/>
            <a:ext cx="79591" cy="289494"/>
          </a:xfrm>
          <a:custGeom>
            <a:avLst/>
            <a:gdLst>
              <a:gd name="connsiteX0" fmla="*/ 79510 w 79591"/>
              <a:gd name="connsiteY0" fmla="*/ 4 h 289494"/>
              <a:gd name="connsiteX1" fmla="*/ 35060 w 79591"/>
              <a:gd name="connsiteY1" fmla="*/ 200029 h 289494"/>
              <a:gd name="connsiteX2" fmla="*/ 38235 w 79591"/>
              <a:gd name="connsiteY2" fmla="*/ 288929 h 289494"/>
              <a:gd name="connsiteX3" fmla="*/ 31885 w 79591"/>
              <a:gd name="connsiteY3" fmla="*/ 231779 h 289494"/>
              <a:gd name="connsiteX4" fmla="*/ 135 w 79591"/>
              <a:gd name="connsiteY4" fmla="*/ 111129 h 289494"/>
              <a:gd name="connsiteX5" fmla="*/ 22360 w 79591"/>
              <a:gd name="connsiteY5" fmla="*/ 193679 h 289494"/>
              <a:gd name="connsiteX6" fmla="*/ 79510 w 79591"/>
              <a:gd name="connsiteY6" fmla="*/ 4 h 28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" h="289494">
                <a:moveTo>
                  <a:pt x="79510" y="4"/>
                </a:moveTo>
                <a:cubicBezTo>
                  <a:pt x="81627" y="1062"/>
                  <a:pt x="41939" y="151875"/>
                  <a:pt x="35060" y="200029"/>
                </a:cubicBezTo>
                <a:cubicBezTo>
                  <a:pt x="28181" y="248183"/>
                  <a:pt x="38764" y="283637"/>
                  <a:pt x="38235" y="288929"/>
                </a:cubicBezTo>
                <a:cubicBezTo>
                  <a:pt x="37706" y="294221"/>
                  <a:pt x="38235" y="261412"/>
                  <a:pt x="31885" y="231779"/>
                </a:cubicBezTo>
                <a:cubicBezTo>
                  <a:pt x="25535" y="202146"/>
                  <a:pt x="1722" y="117479"/>
                  <a:pt x="135" y="111129"/>
                </a:cubicBezTo>
                <a:cubicBezTo>
                  <a:pt x="-1453" y="104779"/>
                  <a:pt x="11248" y="211670"/>
                  <a:pt x="22360" y="193679"/>
                </a:cubicBezTo>
                <a:cubicBezTo>
                  <a:pt x="33472" y="175688"/>
                  <a:pt x="77393" y="-1054"/>
                  <a:pt x="7951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C75D07D-9F7A-420B-3722-A9ED9E64A1EA}"/>
              </a:ext>
            </a:extLst>
          </p:cNvPr>
          <p:cNvSpPr/>
          <p:nvPr/>
        </p:nvSpPr>
        <p:spPr>
          <a:xfrm>
            <a:off x="4590748" y="4418729"/>
            <a:ext cx="184520" cy="72349"/>
          </a:xfrm>
          <a:custGeom>
            <a:avLst/>
            <a:gdLst>
              <a:gd name="connsiteX0" fmla="*/ 302 w 184520"/>
              <a:gd name="connsiteY0" fmla="*/ 48496 h 72349"/>
              <a:gd name="connsiteX1" fmla="*/ 117777 w 184520"/>
              <a:gd name="connsiteY1" fmla="*/ 32621 h 72349"/>
              <a:gd name="connsiteX2" fmla="*/ 79677 w 184520"/>
              <a:gd name="connsiteY2" fmla="*/ 871 h 72349"/>
              <a:gd name="connsiteX3" fmla="*/ 181277 w 184520"/>
              <a:gd name="connsiteY3" fmla="*/ 70721 h 72349"/>
              <a:gd name="connsiteX4" fmla="*/ 152702 w 184520"/>
              <a:gd name="connsiteY4" fmla="*/ 48496 h 72349"/>
              <a:gd name="connsiteX5" fmla="*/ 86027 w 184520"/>
              <a:gd name="connsiteY5" fmla="*/ 29446 h 72349"/>
              <a:gd name="connsiteX6" fmla="*/ 302 w 184520"/>
              <a:gd name="connsiteY6" fmla="*/ 48496 h 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20" h="72349">
                <a:moveTo>
                  <a:pt x="302" y="48496"/>
                </a:moveTo>
                <a:cubicBezTo>
                  <a:pt x="5594" y="49025"/>
                  <a:pt x="104548" y="40558"/>
                  <a:pt x="117777" y="32621"/>
                </a:cubicBezTo>
                <a:cubicBezTo>
                  <a:pt x="131006" y="24684"/>
                  <a:pt x="69094" y="-5479"/>
                  <a:pt x="79677" y="871"/>
                </a:cubicBezTo>
                <a:cubicBezTo>
                  <a:pt x="90260" y="7221"/>
                  <a:pt x="169106" y="62784"/>
                  <a:pt x="181277" y="70721"/>
                </a:cubicBezTo>
                <a:cubicBezTo>
                  <a:pt x="193448" y="78658"/>
                  <a:pt x="168577" y="55375"/>
                  <a:pt x="152702" y="48496"/>
                </a:cubicBezTo>
                <a:cubicBezTo>
                  <a:pt x="136827" y="41617"/>
                  <a:pt x="111427" y="31563"/>
                  <a:pt x="86027" y="29446"/>
                </a:cubicBezTo>
                <a:cubicBezTo>
                  <a:pt x="60627" y="27329"/>
                  <a:pt x="-4990" y="47967"/>
                  <a:pt x="302" y="48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DBD85F43-D168-EAE2-D243-EDE00DE37275}"/>
              </a:ext>
            </a:extLst>
          </p:cNvPr>
          <p:cNvSpPr/>
          <p:nvPr/>
        </p:nvSpPr>
        <p:spPr>
          <a:xfrm>
            <a:off x="4651325" y="3917759"/>
            <a:ext cx="64847" cy="101809"/>
          </a:xfrm>
          <a:custGeom>
            <a:avLst/>
            <a:gdLst>
              <a:gd name="connsiteX0" fmla="*/ 50 w 64847"/>
              <a:gd name="connsiteY0" fmla="*/ 191 h 101809"/>
              <a:gd name="connsiteX1" fmla="*/ 41325 w 64847"/>
              <a:gd name="connsiteY1" fmla="*/ 50991 h 101809"/>
              <a:gd name="connsiteX2" fmla="*/ 38150 w 64847"/>
              <a:gd name="connsiteY2" fmla="*/ 101791 h 101809"/>
              <a:gd name="connsiteX3" fmla="*/ 63550 w 64847"/>
              <a:gd name="connsiteY3" fmla="*/ 57341 h 101809"/>
              <a:gd name="connsiteX4" fmla="*/ 50850 w 64847"/>
              <a:gd name="connsiteY4" fmla="*/ 70041 h 101809"/>
              <a:gd name="connsiteX5" fmla="*/ 50 w 64847"/>
              <a:gd name="connsiteY5" fmla="*/ 191 h 1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47" h="101809">
                <a:moveTo>
                  <a:pt x="50" y="191"/>
                </a:moveTo>
                <a:cubicBezTo>
                  <a:pt x="-1537" y="-2984"/>
                  <a:pt x="34975" y="34058"/>
                  <a:pt x="41325" y="50991"/>
                </a:cubicBezTo>
                <a:cubicBezTo>
                  <a:pt x="47675" y="67924"/>
                  <a:pt x="34446" y="100733"/>
                  <a:pt x="38150" y="101791"/>
                </a:cubicBezTo>
                <a:cubicBezTo>
                  <a:pt x="41854" y="102849"/>
                  <a:pt x="63550" y="57341"/>
                  <a:pt x="63550" y="57341"/>
                </a:cubicBezTo>
                <a:cubicBezTo>
                  <a:pt x="65667" y="52049"/>
                  <a:pt x="67254" y="80624"/>
                  <a:pt x="50850" y="70041"/>
                </a:cubicBezTo>
                <a:cubicBezTo>
                  <a:pt x="34446" y="59458"/>
                  <a:pt x="1637" y="3366"/>
                  <a:pt x="5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551D041-0FE9-1150-1BE3-2AC3BDCC7127}"/>
              </a:ext>
            </a:extLst>
          </p:cNvPr>
          <p:cNvSpPr/>
          <p:nvPr/>
        </p:nvSpPr>
        <p:spPr>
          <a:xfrm>
            <a:off x="4594079" y="3806822"/>
            <a:ext cx="554627" cy="95942"/>
          </a:xfrm>
          <a:custGeom>
            <a:avLst/>
            <a:gdLst>
              <a:gd name="connsiteX0" fmla="*/ 146 w 554627"/>
              <a:gd name="connsiteY0" fmla="*/ 3 h 95942"/>
              <a:gd name="connsiteX1" fmla="*/ 346221 w 554627"/>
              <a:gd name="connsiteY1" fmla="*/ 69853 h 95942"/>
              <a:gd name="connsiteX2" fmla="*/ 266846 w 554627"/>
              <a:gd name="connsiteY2" fmla="*/ 76203 h 95942"/>
              <a:gd name="connsiteX3" fmla="*/ 549421 w 554627"/>
              <a:gd name="connsiteY3" fmla="*/ 95253 h 95942"/>
              <a:gd name="connsiteX4" fmla="*/ 457346 w 554627"/>
              <a:gd name="connsiteY4" fmla="*/ 92078 h 95942"/>
              <a:gd name="connsiteX5" fmla="*/ 228746 w 554627"/>
              <a:gd name="connsiteY5" fmla="*/ 79378 h 95942"/>
              <a:gd name="connsiteX6" fmla="*/ 301771 w 554627"/>
              <a:gd name="connsiteY6" fmla="*/ 66678 h 95942"/>
              <a:gd name="connsiteX7" fmla="*/ 146 w 554627"/>
              <a:gd name="connsiteY7" fmla="*/ 3 h 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627" h="95942">
                <a:moveTo>
                  <a:pt x="146" y="3"/>
                </a:moveTo>
                <a:cubicBezTo>
                  <a:pt x="7554" y="532"/>
                  <a:pt x="301771" y="57153"/>
                  <a:pt x="346221" y="69853"/>
                </a:cubicBezTo>
                <a:cubicBezTo>
                  <a:pt x="390671" y="82553"/>
                  <a:pt x="232979" y="71970"/>
                  <a:pt x="266846" y="76203"/>
                </a:cubicBezTo>
                <a:cubicBezTo>
                  <a:pt x="300713" y="80436"/>
                  <a:pt x="517671" y="92607"/>
                  <a:pt x="549421" y="95253"/>
                </a:cubicBezTo>
                <a:cubicBezTo>
                  <a:pt x="581171" y="97899"/>
                  <a:pt x="457346" y="92078"/>
                  <a:pt x="457346" y="92078"/>
                </a:cubicBezTo>
                <a:cubicBezTo>
                  <a:pt x="403900" y="89432"/>
                  <a:pt x="254675" y="83611"/>
                  <a:pt x="228746" y="79378"/>
                </a:cubicBezTo>
                <a:cubicBezTo>
                  <a:pt x="202817" y="75145"/>
                  <a:pt x="334050" y="79907"/>
                  <a:pt x="301771" y="66678"/>
                </a:cubicBezTo>
                <a:cubicBezTo>
                  <a:pt x="269492" y="53449"/>
                  <a:pt x="-7262" y="-526"/>
                  <a:pt x="14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250212DE-D00C-A3D0-F45F-9FD190080F67}"/>
              </a:ext>
            </a:extLst>
          </p:cNvPr>
          <p:cNvSpPr/>
          <p:nvPr/>
        </p:nvSpPr>
        <p:spPr>
          <a:xfrm>
            <a:off x="5535016" y="4051250"/>
            <a:ext cx="64023" cy="218457"/>
          </a:xfrm>
          <a:custGeom>
            <a:avLst/>
            <a:gdLst>
              <a:gd name="connsiteX0" fmla="*/ 37109 w 64023"/>
              <a:gd name="connsiteY0" fmla="*/ 50 h 218457"/>
              <a:gd name="connsiteX1" fmla="*/ 11709 w 64023"/>
              <a:gd name="connsiteY1" fmla="*/ 92125 h 218457"/>
              <a:gd name="connsiteX2" fmla="*/ 62509 w 64023"/>
              <a:gd name="connsiteY2" fmla="*/ 212775 h 218457"/>
              <a:gd name="connsiteX3" fmla="*/ 46634 w 64023"/>
              <a:gd name="connsiteY3" fmla="*/ 190550 h 218457"/>
              <a:gd name="connsiteX4" fmla="*/ 5359 w 64023"/>
              <a:gd name="connsiteY4" fmla="*/ 117525 h 218457"/>
              <a:gd name="connsiteX5" fmla="*/ 5359 w 64023"/>
              <a:gd name="connsiteY5" fmla="*/ 79425 h 218457"/>
              <a:gd name="connsiteX6" fmla="*/ 37109 w 64023"/>
              <a:gd name="connsiteY6" fmla="*/ 50 h 2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23" h="218457">
                <a:moveTo>
                  <a:pt x="37109" y="50"/>
                </a:moveTo>
                <a:cubicBezTo>
                  <a:pt x="38167" y="2167"/>
                  <a:pt x="7476" y="56671"/>
                  <a:pt x="11709" y="92125"/>
                </a:cubicBezTo>
                <a:cubicBezTo>
                  <a:pt x="15942" y="127579"/>
                  <a:pt x="62509" y="212775"/>
                  <a:pt x="62509" y="212775"/>
                </a:cubicBezTo>
                <a:cubicBezTo>
                  <a:pt x="68330" y="229179"/>
                  <a:pt x="56159" y="206425"/>
                  <a:pt x="46634" y="190550"/>
                </a:cubicBezTo>
                <a:cubicBezTo>
                  <a:pt x="37109" y="174675"/>
                  <a:pt x="12238" y="136046"/>
                  <a:pt x="5359" y="117525"/>
                </a:cubicBezTo>
                <a:cubicBezTo>
                  <a:pt x="-1520" y="99004"/>
                  <a:pt x="-2049" y="96358"/>
                  <a:pt x="5359" y="79425"/>
                </a:cubicBezTo>
                <a:cubicBezTo>
                  <a:pt x="12767" y="62492"/>
                  <a:pt x="36051" y="-2067"/>
                  <a:pt x="3710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4FAC599A-CE56-FF66-BB06-AD85912DE66B}"/>
              </a:ext>
            </a:extLst>
          </p:cNvPr>
          <p:cNvSpPr/>
          <p:nvPr/>
        </p:nvSpPr>
        <p:spPr>
          <a:xfrm>
            <a:off x="5746702" y="3994111"/>
            <a:ext cx="55344" cy="155821"/>
          </a:xfrm>
          <a:custGeom>
            <a:avLst/>
            <a:gdLst>
              <a:gd name="connsiteX0" fmla="*/ 48 w 55344"/>
              <a:gd name="connsiteY0" fmla="*/ 39 h 155821"/>
              <a:gd name="connsiteX1" fmla="*/ 44498 w 55344"/>
              <a:gd name="connsiteY1" fmla="*/ 107989 h 155821"/>
              <a:gd name="connsiteX2" fmla="*/ 47673 w 55344"/>
              <a:gd name="connsiteY2" fmla="*/ 155614 h 155821"/>
              <a:gd name="connsiteX3" fmla="*/ 54023 w 55344"/>
              <a:gd name="connsiteY3" fmla="*/ 120689 h 155821"/>
              <a:gd name="connsiteX4" fmla="*/ 48 w 55344"/>
              <a:gd name="connsiteY4" fmla="*/ 39 h 15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4" h="155821">
                <a:moveTo>
                  <a:pt x="48" y="39"/>
                </a:moveTo>
                <a:cubicBezTo>
                  <a:pt x="-1540" y="-2078"/>
                  <a:pt x="36561" y="82060"/>
                  <a:pt x="44498" y="107989"/>
                </a:cubicBezTo>
                <a:cubicBezTo>
                  <a:pt x="52435" y="133918"/>
                  <a:pt x="46085" y="153497"/>
                  <a:pt x="47673" y="155614"/>
                </a:cubicBezTo>
                <a:cubicBezTo>
                  <a:pt x="49261" y="157731"/>
                  <a:pt x="58786" y="143443"/>
                  <a:pt x="54023" y="120689"/>
                </a:cubicBezTo>
                <a:cubicBezTo>
                  <a:pt x="49260" y="97935"/>
                  <a:pt x="1636" y="2156"/>
                  <a:pt x="4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2A1926A-F9A5-9262-56F3-3BBF862CD0CC}"/>
              </a:ext>
            </a:extLst>
          </p:cNvPr>
          <p:cNvSpPr/>
          <p:nvPr/>
        </p:nvSpPr>
        <p:spPr>
          <a:xfrm>
            <a:off x="5621856" y="3547882"/>
            <a:ext cx="418148" cy="884325"/>
          </a:xfrm>
          <a:custGeom>
            <a:avLst/>
            <a:gdLst>
              <a:gd name="connsiteX0" fmla="*/ 1069 w 418148"/>
              <a:gd name="connsiteY0" fmla="*/ 1768 h 884325"/>
              <a:gd name="connsiteX1" fmla="*/ 274119 w 418148"/>
              <a:gd name="connsiteY1" fmla="*/ 687568 h 884325"/>
              <a:gd name="connsiteX2" fmla="*/ 264594 w 418148"/>
              <a:gd name="connsiteY2" fmla="*/ 671693 h 884325"/>
              <a:gd name="connsiteX3" fmla="*/ 416994 w 418148"/>
              <a:gd name="connsiteY3" fmla="*/ 881243 h 884325"/>
              <a:gd name="connsiteX4" fmla="*/ 324919 w 418148"/>
              <a:gd name="connsiteY4" fmla="*/ 770118 h 884325"/>
              <a:gd name="connsiteX5" fmla="*/ 150294 w 418148"/>
              <a:gd name="connsiteY5" fmla="*/ 420868 h 884325"/>
              <a:gd name="connsiteX6" fmla="*/ 178869 w 418148"/>
              <a:gd name="connsiteY6" fmla="*/ 487543 h 884325"/>
              <a:gd name="connsiteX7" fmla="*/ 1069 w 418148"/>
              <a:gd name="connsiteY7" fmla="*/ 1768 h 8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48" h="884325">
                <a:moveTo>
                  <a:pt x="1069" y="1768"/>
                </a:moveTo>
                <a:cubicBezTo>
                  <a:pt x="16944" y="35105"/>
                  <a:pt x="230198" y="575914"/>
                  <a:pt x="274119" y="687568"/>
                </a:cubicBezTo>
                <a:cubicBezTo>
                  <a:pt x="318040" y="799222"/>
                  <a:pt x="240782" y="639414"/>
                  <a:pt x="264594" y="671693"/>
                </a:cubicBezTo>
                <a:cubicBezTo>
                  <a:pt x="288407" y="703972"/>
                  <a:pt x="406940" y="864839"/>
                  <a:pt x="416994" y="881243"/>
                </a:cubicBezTo>
                <a:cubicBezTo>
                  <a:pt x="427048" y="897647"/>
                  <a:pt x="369369" y="846847"/>
                  <a:pt x="324919" y="770118"/>
                </a:cubicBezTo>
                <a:cubicBezTo>
                  <a:pt x="280469" y="693389"/>
                  <a:pt x="174636" y="467964"/>
                  <a:pt x="150294" y="420868"/>
                </a:cubicBezTo>
                <a:cubicBezTo>
                  <a:pt x="125952" y="373772"/>
                  <a:pt x="206915" y="558451"/>
                  <a:pt x="178869" y="487543"/>
                </a:cubicBezTo>
                <a:cubicBezTo>
                  <a:pt x="150823" y="416635"/>
                  <a:pt x="-14806" y="-31569"/>
                  <a:pt x="1069" y="1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58C0264-2CF9-6BC1-A859-D61880CF4773}"/>
              </a:ext>
            </a:extLst>
          </p:cNvPr>
          <p:cNvSpPr/>
          <p:nvPr/>
        </p:nvSpPr>
        <p:spPr>
          <a:xfrm>
            <a:off x="5492736" y="4482726"/>
            <a:ext cx="74546" cy="188266"/>
          </a:xfrm>
          <a:custGeom>
            <a:avLst/>
            <a:gdLst>
              <a:gd name="connsiteX0" fmla="*/ 14 w 74546"/>
              <a:gd name="connsiteY0" fmla="*/ 374 h 188266"/>
              <a:gd name="connsiteX1" fmla="*/ 66689 w 74546"/>
              <a:gd name="connsiteY1" fmla="*/ 89274 h 188266"/>
              <a:gd name="connsiteX2" fmla="*/ 53989 w 74546"/>
              <a:gd name="connsiteY2" fmla="*/ 187699 h 188266"/>
              <a:gd name="connsiteX3" fmla="*/ 73039 w 74546"/>
              <a:gd name="connsiteY3" fmla="*/ 124199 h 188266"/>
              <a:gd name="connsiteX4" fmla="*/ 14 w 74546"/>
              <a:gd name="connsiteY4" fmla="*/ 374 h 18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6" h="188266">
                <a:moveTo>
                  <a:pt x="14" y="374"/>
                </a:moveTo>
                <a:cubicBezTo>
                  <a:pt x="-1044" y="-5447"/>
                  <a:pt x="57693" y="58053"/>
                  <a:pt x="66689" y="89274"/>
                </a:cubicBezTo>
                <a:cubicBezTo>
                  <a:pt x="75685" y="120495"/>
                  <a:pt x="52931" y="181878"/>
                  <a:pt x="53989" y="187699"/>
                </a:cubicBezTo>
                <a:cubicBezTo>
                  <a:pt x="55047" y="193520"/>
                  <a:pt x="80976" y="153303"/>
                  <a:pt x="73039" y="124199"/>
                </a:cubicBezTo>
                <a:cubicBezTo>
                  <a:pt x="65102" y="95095"/>
                  <a:pt x="1072" y="6195"/>
                  <a:pt x="14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C4EA757-439D-0632-BA42-DB46D9781BAF}"/>
              </a:ext>
            </a:extLst>
          </p:cNvPr>
          <p:cNvSpPr/>
          <p:nvPr/>
        </p:nvSpPr>
        <p:spPr>
          <a:xfrm>
            <a:off x="5756229" y="4330086"/>
            <a:ext cx="55391" cy="210885"/>
          </a:xfrm>
          <a:custGeom>
            <a:avLst/>
            <a:gdLst>
              <a:gd name="connsiteX0" fmla="*/ 46 w 55391"/>
              <a:gd name="connsiteY0" fmla="*/ 614 h 210885"/>
              <a:gd name="connsiteX1" fmla="*/ 44496 w 55391"/>
              <a:gd name="connsiteY1" fmla="*/ 89514 h 210885"/>
              <a:gd name="connsiteX2" fmla="*/ 38146 w 55391"/>
              <a:gd name="connsiteY2" fmla="*/ 210164 h 210885"/>
              <a:gd name="connsiteX3" fmla="*/ 54021 w 55391"/>
              <a:gd name="connsiteY3" fmla="*/ 133964 h 210885"/>
              <a:gd name="connsiteX4" fmla="*/ 46 w 55391"/>
              <a:gd name="connsiteY4" fmla="*/ 614 h 21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91" h="210885">
                <a:moveTo>
                  <a:pt x="46" y="614"/>
                </a:moveTo>
                <a:cubicBezTo>
                  <a:pt x="-1541" y="-6794"/>
                  <a:pt x="38146" y="54589"/>
                  <a:pt x="44496" y="89514"/>
                </a:cubicBezTo>
                <a:cubicBezTo>
                  <a:pt x="50846" y="124439"/>
                  <a:pt x="36559" y="202756"/>
                  <a:pt x="38146" y="210164"/>
                </a:cubicBezTo>
                <a:cubicBezTo>
                  <a:pt x="39733" y="217572"/>
                  <a:pt x="60900" y="166243"/>
                  <a:pt x="54021" y="133964"/>
                </a:cubicBezTo>
                <a:cubicBezTo>
                  <a:pt x="47142" y="101685"/>
                  <a:pt x="1633" y="8022"/>
                  <a:pt x="46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F846C9CE-CEE9-16CB-B515-348B19E529DA}"/>
              </a:ext>
            </a:extLst>
          </p:cNvPr>
          <p:cNvSpPr/>
          <p:nvPr/>
        </p:nvSpPr>
        <p:spPr>
          <a:xfrm>
            <a:off x="5889015" y="4775198"/>
            <a:ext cx="70479" cy="168287"/>
          </a:xfrm>
          <a:custGeom>
            <a:avLst/>
            <a:gdLst>
              <a:gd name="connsiteX0" fmla="*/ 70460 w 70479"/>
              <a:gd name="connsiteY0" fmla="*/ 2 h 168287"/>
              <a:gd name="connsiteX1" fmla="*/ 16485 w 70479"/>
              <a:gd name="connsiteY1" fmla="*/ 120652 h 168287"/>
              <a:gd name="connsiteX2" fmla="*/ 610 w 70479"/>
              <a:gd name="connsiteY2" fmla="*/ 168277 h 168287"/>
              <a:gd name="connsiteX3" fmla="*/ 10135 w 70479"/>
              <a:gd name="connsiteY3" fmla="*/ 117477 h 168287"/>
              <a:gd name="connsiteX4" fmla="*/ 70460 w 70479"/>
              <a:gd name="connsiteY4" fmla="*/ 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79" h="168287">
                <a:moveTo>
                  <a:pt x="70460" y="2"/>
                </a:moveTo>
                <a:cubicBezTo>
                  <a:pt x="71518" y="531"/>
                  <a:pt x="28127" y="92606"/>
                  <a:pt x="16485" y="120652"/>
                </a:cubicBezTo>
                <a:cubicBezTo>
                  <a:pt x="4843" y="148698"/>
                  <a:pt x="1668" y="168806"/>
                  <a:pt x="610" y="168277"/>
                </a:cubicBezTo>
                <a:cubicBezTo>
                  <a:pt x="-448" y="167748"/>
                  <a:pt x="-1507" y="140231"/>
                  <a:pt x="10135" y="117477"/>
                </a:cubicBezTo>
                <a:cubicBezTo>
                  <a:pt x="21777" y="94723"/>
                  <a:pt x="69402" y="-527"/>
                  <a:pt x="7046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BDA5DCC6-553A-BD36-769A-6B70441193FC}"/>
              </a:ext>
            </a:extLst>
          </p:cNvPr>
          <p:cNvSpPr/>
          <p:nvPr/>
        </p:nvSpPr>
        <p:spPr>
          <a:xfrm>
            <a:off x="3416800" y="2466496"/>
            <a:ext cx="82053" cy="452116"/>
          </a:xfrm>
          <a:custGeom>
            <a:avLst/>
            <a:gdLst>
              <a:gd name="connsiteX0" fmla="*/ 82050 w 82053"/>
              <a:gd name="connsiteY0" fmla="*/ 479 h 452116"/>
              <a:gd name="connsiteX1" fmla="*/ 5850 w 82053"/>
              <a:gd name="connsiteY1" fmla="*/ 232254 h 452116"/>
              <a:gd name="connsiteX2" fmla="*/ 9025 w 82053"/>
              <a:gd name="connsiteY2" fmla="*/ 451329 h 452116"/>
              <a:gd name="connsiteX3" fmla="*/ 2675 w 82053"/>
              <a:gd name="connsiteY3" fmla="*/ 295754 h 452116"/>
              <a:gd name="connsiteX4" fmla="*/ 82050 w 82053"/>
              <a:gd name="connsiteY4" fmla="*/ 479 h 4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3" h="452116">
                <a:moveTo>
                  <a:pt x="82050" y="479"/>
                </a:moveTo>
                <a:cubicBezTo>
                  <a:pt x="82579" y="-10104"/>
                  <a:pt x="18021" y="157112"/>
                  <a:pt x="5850" y="232254"/>
                </a:cubicBezTo>
                <a:cubicBezTo>
                  <a:pt x="-6321" y="307396"/>
                  <a:pt x="9554" y="440746"/>
                  <a:pt x="9025" y="451329"/>
                </a:cubicBezTo>
                <a:cubicBezTo>
                  <a:pt x="8496" y="461912"/>
                  <a:pt x="-5792" y="363487"/>
                  <a:pt x="2675" y="295754"/>
                </a:cubicBezTo>
                <a:cubicBezTo>
                  <a:pt x="11142" y="228021"/>
                  <a:pt x="81521" y="11062"/>
                  <a:pt x="8205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FD9A247D-09DA-F650-23AA-B22F95DC7BAF}"/>
              </a:ext>
            </a:extLst>
          </p:cNvPr>
          <p:cNvSpPr/>
          <p:nvPr/>
        </p:nvSpPr>
        <p:spPr>
          <a:xfrm>
            <a:off x="3887057" y="309595"/>
            <a:ext cx="1848014" cy="499268"/>
          </a:xfrm>
          <a:custGeom>
            <a:avLst/>
            <a:gdLst>
              <a:gd name="connsiteX0" fmla="*/ 4459 w 1848014"/>
              <a:gd name="connsiteY0" fmla="*/ 498479 h 499268"/>
              <a:gd name="connsiteX1" fmla="*/ 419129 w 1848014"/>
              <a:gd name="connsiteY1" fmla="*/ 9382 h 499268"/>
              <a:gd name="connsiteX2" fmla="*/ 280906 w 1848014"/>
              <a:gd name="connsiteY2" fmla="*/ 168870 h 499268"/>
              <a:gd name="connsiteX3" fmla="*/ 546720 w 1848014"/>
              <a:gd name="connsiteY3" fmla="*/ 73177 h 499268"/>
              <a:gd name="connsiteX4" fmla="*/ 1025185 w 1848014"/>
              <a:gd name="connsiteY4" fmla="*/ 115707 h 499268"/>
              <a:gd name="connsiteX5" fmla="*/ 865696 w 1848014"/>
              <a:gd name="connsiteY5" fmla="*/ 94442 h 499268"/>
              <a:gd name="connsiteX6" fmla="*/ 1833259 w 1848014"/>
              <a:gd name="connsiteY6" fmla="*/ 413419 h 499268"/>
              <a:gd name="connsiteX7" fmla="*/ 1397324 w 1848014"/>
              <a:gd name="connsiteY7" fmla="*/ 253931 h 499268"/>
              <a:gd name="connsiteX8" fmla="*/ 674310 w 1848014"/>
              <a:gd name="connsiteY8" fmla="*/ 73177 h 499268"/>
              <a:gd name="connsiteX9" fmla="*/ 493557 w 1848014"/>
              <a:gd name="connsiteY9" fmla="*/ 105075 h 499268"/>
              <a:gd name="connsiteX10" fmla="*/ 334069 w 1848014"/>
              <a:gd name="connsiteY10" fmla="*/ 200768 h 499268"/>
              <a:gd name="connsiteX11" fmla="*/ 355334 w 1848014"/>
              <a:gd name="connsiteY11" fmla="*/ 83810 h 499268"/>
              <a:gd name="connsiteX12" fmla="*/ 100152 w 1848014"/>
              <a:gd name="connsiteY12" fmla="*/ 243298 h 499268"/>
              <a:gd name="connsiteX13" fmla="*/ 195845 w 1848014"/>
              <a:gd name="connsiteY13" fmla="*/ 126340 h 499268"/>
              <a:gd name="connsiteX14" fmla="*/ 4459 w 1848014"/>
              <a:gd name="connsiteY14" fmla="*/ 498479 h 49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8014" h="499268">
                <a:moveTo>
                  <a:pt x="4459" y="498479"/>
                </a:moveTo>
                <a:cubicBezTo>
                  <a:pt x="41673" y="478986"/>
                  <a:pt x="373055" y="64317"/>
                  <a:pt x="419129" y="9382"/>
                </a:cubicBezTo>
                <a:cubicBezTo>
                  <a:pt x="465203" y="-45553"/>
                  <a:pt x="259641" y="158237"/>
                  <a:pt x="280906" y="168870"/>
                </a:cubicBezTo>
                <a:cubicBezTo>
                  <a:pt x="302171" y="179502"/>
                  <a:pt x="422673" y="82038"/>
                  <a:pt x="546720" y="73177"/>
                </a:cubicBezTo>
                <a:cubicBezTo>
                  <a:pt x="670767" y="64316"/>
                  <a:pt x="972022" y="112163"/>
                  <a:pt x="1025185" y="115707"/>
                </a:cubicBezTo>
                <a:cubicBezTo>
                  <a:pt x="1078348" y="119251"/>
                  <a:pt x="731017" y="44823"/>
                  <a:pt x="865696" y="94442"/>
                </a:cubicBezTo>
                <a:cubicBezTo>
                  <a:pt x="1000375" y="144061"/>
                  <a:pt x="1744654" y="386838"/>
                  <a:pt x="1833259" y="413419"/>
                </a:cubicBezTo>
                <a:cubicBezTo>
                  <a:pt x="1921864" y="440000"/>
                  <a:pt x="1590482" y="310638"/>
                  <a:pt x="1397324" y="253931"/>
                </a:cubicBezTo>
                <a:cubicBezTo>
                  <a:pt x="1204166" y="197224"/>
                  <a:pt x="824938" y="97986"/>
                  <a:pt x="674310" y="73177"/>
                </a:cubicBezTo>
                <a:cubicBezTo>
                  <a:pt x="523682" y="48368"/>
                  <a:pt x="550264" y="83810"/>
                  <a:pt x="493557" y="105075"/>
                </a:cubicBezTo>
                <a:cubicBezTo>
                  <a:pt x="436850" y="126340"/>
                  <a:pt x="357106" y="204312"/>
                  <a:pt x="334069" y="200768"/>
                </a:cubicBezTo>
                <a:cubicBezTo>
                  <a:pt x="311032" y="197224"/>
                  <a:pt x="394320" y="76722"/>
                  <a:pt x="355334" y="83810"/>
                </a:cubicBezTo>
                <a:cubicBezTo>
                  <a:pt x="316348" y="90898"/>
                  <a:pt x="126734" y="236210"/>
                  <a:pt x="100152" y="243298"/>
                </a:cubicBezTo>
                <a:cubicBezTo>
                  <a:pt x="73571" y="250386"/>
                  <a:pt x="217110" y="82038"/>
                  <a:pt x="195845" y="126340"/>
                </a:cubicBezTo>
                <a:cubicBezTo>
                  <a:pt x="174580" y="170642"/>
                  <a:pt x="-32755" y="517972"/>
                  <a:pt x="4459" y="498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F406F2D-6847-75BD-2F9D-FF3C866239E3}"/>
              </a:ext>
            </a:extLst>
          </p:cNvPr>
          <p:cNvSpPr/>
          <p:nvPr/>
        </p:nvSpPr>
        <p:spPr>
          <a:xfrm>
            <a:off x="3780531" y="481044"/>
            <a:ext cx="2407641" cy="614127"/>
          </a:xfrm>
          <a:custGeom>
            <a:avLst/>
            <a:gdLst>
              <a:gd name="connsiteX0" fmla="*/ 4660 w 2407641"/>
              <a:gd name="connsiteY0" fmla="*/ 571579 h 614127"/>
              <a:gd name="connsiteX1" fmla="*/ 1184874 w 2407641"/>
              <a:gd name="connsiteY1" fmla="*/ 188807 h 614127"/>
              <a:gd name="connsiteX2" fmla="*/ 2056743 w 2407641"/>
              <a:gd name="connsiteY2" fmla="*/ 433356 h 614127"/>
              <a:gd name="connsiteX3" fmla="*/ 2056743 w 2407641"/>
              <a:gd name="connsiteY3" fmla="*/ 380193 h 614127"/>
              <a:gd name="connsiteX4" fmla="*/ 2407618 w 2407641"/>
              <a:gd name="connsiteY4" fmla="*/ 614109 h 614127"/>
              <a:gd name="connsiteX5" fmla="*/ 2067376 w 2407641"/>
              <a:gd name="connsiteY5" fmla="*/ 390826 h 614127"/>
              <a:gd name="connsiteX6" fmla="*/ 940325 w 2407641"/>
              <a:gd name="connsiteY6" fmla="*/ 8054 h 614127"/>
              <a:gd name="connsiteX7" fmla="*/ 1227404 w 2407641"/>
              <a:gd name="connsiteY7" fmla="*/ 135644 h 614127"/>
              <a:gd name="connsiteX8" fmla="*/ 1131711 w 2407641"/>
              <a:gd name="connsiteY8" fmla="*/ 199440 h 614127"/>
              <a:gd name="connsiteX9" fmla="*/ 419329 w 2407641"/>
              <a:gd name="connsiteY9" fmla="*/ 231337 h 614127"/>
              <a:gd name="connsiteX10" fmla="*/ 759571 w 2407641"/>
              <a:gd name="connsiteY10" fmla="*/ 241970 h 614127"/>
              <a:gd name="connsiteX11" fmla="*/ 4660 w 2407641"/>
              <a:gd name="connsiteY11" fmla="*/ 571579 h 6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7641" h="614127">
                <a:moveTo>
                  <a:pt x="4660" y="571579"/>
                </a:moveTo>
                <a:cubicBezTo>
                  <a:pt x="75544" y="562718"/>
                  <a:pt x="842860" y="211844"/>
                  <a:pt x="1184874" y="188807"/>
                </a:cubicBezTo>
                <a:cubicBezTo>
                  <a:pt x="1526888" y="165770"/>
                  <a:pt x="1911432" y="401458"/>
                  <a:pt x="2056743" y="433356"/>
                </a:cubicBezTo>
                <a:cubicBezTo>
                  <a:pt x="2202055" y="465254"/>
                  <a:pt x="1998264" y="350068"/>
                  <a:pt x="2056743" y="380193"/>
                </a:cubicBezTo>
                <a:cubicBezTo>
                  <a:pt x="2115222" y="410318"/>
                  <a:pt x="2405846" y="612337"/>
                  <a:pt x="2407618" y="614109"/>
                </a:cubicBezTo>
                <a:cubicBezTo>
                  <a:pt x="2409390" y="615881"/>
                  <a:pt x="2311925" y="491835"/>
                  <a:pt x="2067376" y="390826"/>
                </a:cubicBezTo>
                <a:cubicBezTo>
                  <a:pt x="1822827" y="289817"/>
                  <a:pt x="1080320" y="50584"/>
                  <a:pt x="940325" y="8054"/>
                </a:cubicBezTo>
                <a:cubicBezTo>
                  <a:pt x="800330" y="-34476"/>
                  <a:pt x="1195506" y="103746"/>
                  <a:pt x="1227404" y="135644"/>
                </a:cubicBezTo>
                <a:cubicBezTo>
                  <a:pt x="1259302" y="167542"/>
                  <a:pt x="1266390" y="183491"/>
                  <a:pt x="1131711" y="199440"/>
                </a:cubicBezTo>
                <a:cubicBezTo>
                  <a:pt x="997032" y="215389"/>
                  <a:pt x="481352" y="224249"/>
                  <a:pt x="419329" y="231337"/>
                </a:cubicBezTo>
                <a:cubicBezTo>
                  <a:pt x="357306" y="238425"/>
                  <a:pt x="825138" y="190579"/>
                  <a:pt x="759571" y="241970"/>
                </a:cubicBezTo>
                <a:cubicBezTo>
                  <a:pt x="694004" y="293361"/>
                  <a:pt x="-66224" y="580440"/>
                  <a:pt x="4660" y="571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DC0CD01B-BEF6-8506-85C6-5C3FE70948C4}"/>
              </a:ext>
            </a:extLst>
          </p:cNvPr>
          <p:cNvSpPr/>
          <p:nvPr/>
        </p:nvSpPr>
        <p:spPr>
          <a:xfrm>
            <a:off x="3772821" y="827306"/>
            <a:ext cx="3204027" cy="1296674"/>
          </a:xfrm>
          <a:custGeom>
            <a:avLst/>
            <a:gdLst>
              <a:gd name="connsiteX0" fmla="*/ 1737 w 3204027"/>
              <a:gd name="connsiteY0" fmla="*/ 501764 h 1296674"/>
              <a:gd name="connsiteX1" fmla="*/ 1543458 w 3204027"/>
              <a:gd name="connsiteY1" fmla="*/ 225317 h 1296674"/>
              <a:gd name="connsiteX2" fmla="*/ 2564184 w 3204027"/>
              <a:gd name="connsiteY2" fmla="*/ 831373 h 1296674"/>
              <a:gd name="connsiteX3" fmla="*/ 2596081 w 3204027"/>
              <a:gd name="connsiteY3" fmla="*/ 735680 h 1296674"/>
              <a:gd name="connsiteX4" fmla="*/ 3148974 w 3204027"/>
              <a:gd name="connsiteY4" fmla="*/ 1267308 h 1296674"/>
              <a:gd name="connsiteX5" fmla="*/ 3063914 w 3204027"/>
              <a:gd name="connsiteY5" fmla="*/ 1097187 h 1296674"/>
              <a:gd name="connsiteX6" fmla="*/ 2085719 w 3204027"/>
              <a:gd name="connsiteY6" fmla="*/ 12666 h 1296674"/>
              <a:gd name="connsiteX7" fmla="*/ 2606714 w 3204027"/>
              <a:gd name="connsiteY7" fmla="*/ 608089 h 1296674"/>
              <a:gd name="connsiteX8" fmla="*/ 2883160 w 3204027"/>
              <a:gd name="connsiteY8" fmla="*/ 852638 h 1296674"/>
              <a:gd name="connsiteX9" fmla="*/ 2606714 w 3204027"/>
              <a:gd name="connsiteY9" fmla="*/ 810108 h 1296674"/>
              <a:gd name="connsiteX10" fmla="*/ 1564723 w 3204027"/>
              <a:gd name="connsiteY10" fmla="*/ 23299 h 1296674"/>
              <a:gd name="connsiteX11" fmla="*/ 1734844 w 3204027"/>
              <a:gd name="connsiteY11" fmla="*/ 204052 h 1296674"/>
              <a:gd name="connsiteX12" fmla="*/ 554630 w 3204027"/>
              <a:gd name="connsiteY12" fmla="*/ 161522 h 1296674"/>
              <a:gd name="connsiteX13" fmla="*/ 990565 w 3204027"/>
              <a:gd name="connsiteY13" fmla="*/ 204052 h 1296674"/>
              <a:gd name="connsiteX14" fmla="*/ 565263 w 3204027"/>
              <a:gd name="connsiteY14" fmla="*/ 267847 h 1296674"/>
              <a:gd name="connsiteX15" fmla="*/ 1224481 w 3204027"/>
              <a:gd name="connsiteY15" fmla="*/ 172154 h 1296674"/>
              <a:gd name="connsiteX16" fmla="*/ 1737 w 3204027"/>
              <a:gd name="connsiteY16" fmla="*/ 501764 h 129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4027" h="1296674">
                <a:moveTo>
                  <a:pt x="1737" y="501764"/>
                </a:moveTo>
                <a:cubicBezTo>
                  <a:pt x="54900" y="510624"/>
                  <a:pt x="1116384" y="170382"/>
                  <a:pt x="1543458" y="225317"/>
                </a:cubicBezTo>
                <a:cubicBezTo>
                  <a:pt x="1970532" y="280252"/>
                  <a:pt x="2388747" y="746313"/>
                  <a:pt x="2564184" y="831373"/>
                </a:cubicBezTo>
                <a:cubicBezTo>
                  <a:pt x="2739621" y="916433"/>
                  <a:pt x="2498616" y="663024"/>
                  <a:pt x="2596081" y="735680"/>
                </a:cubicBezTo>
                <a:cubicBezTo>
                  <a:pt x="2693546" y="808336"/>
                  <a:pt x="3071002" y="1207057"/>
                  <a:pt x="3148974" y="1267308"/>
                </a:cubicBezTo>
                <a:cubicBezTo>
                  <a:pt x="3226946" y="1327559"/>
                  <a:pt x="3241123" y="1306294"/>
                  <a:pt x="3063914" y="1097187"/>
                </a:cubicBezTo>
                <a:cubicBezTo>
                  <a:pt x="2886705" y="888080"/>
                  <a:pt x="2161919" y="94182"/>
                  <a:pt x="2085719" y="12666"/>
                </a:cubicBezTo>
                <a:cubicBezTo>
                  <a:pt x="2009519" y="-68850"/>
                  <a:pt x="2473807" y="468094"/>
                  <a:pt x="2606714" y="608089"/>
                </a:cubicBezTo>
                <a:cubicBezTo>
                  <a:pt x="2739621" y="748084"/>
                  <a:pt x="2883160" y="818968"/>
                  <a:pt x="2883160" y="852638"/>
                </a:cubicBezTo>
                <a:cubicBezTo>
                  <a:pt x="2883160" y="886308"/>
                  <a:pt x="2826453" y="948331"/>
                  <a:pt x="2606714" y="810108"/>
                </a:cubicBezTo>
                <a:cubicBezTo>
                  <a:pt x="2386975" y="671885"/>
                  <a:pt x="1710035" y="124308"/>
                  <a:pt x="1564723" y="23299"/>
                </a:cubicBezTo>
                <a:cubicBezTo>
                  <a:pt x="1419411" y="-77710"/>
                  <a:pt x="1903193" y="181015"/>
                  <a:pt x="1734844" y="204052"/>
                </a:cubicBezTo>
                <a:cubicBezTo>
                  <a:pt x="1566495" y="227089"/>
                  <a:pt x="678676" y="161522"/>
                  <a:pt x="554630" y="161522"/>
                </a:cubicBezTo>
                <a:cubicBezTo>
                  <a:pt x="430584" y="161522"/>
                  <a:pt x="988793" y="186331"/>
                  <a:pt x="990565" y="204052"/>
                </a:cubicBezTo>
                <a:cubicBezTo>
                  <a:pt x="992337" y="221773"/>
                  <a:pt x="565263" y="267847"/>
                  <a:pt x="565263" y="267847"/>
                </a:cubicBezTo>
                <a:cubicBezTo>
                  <a:pt x="604249" y="262531"/>
                  <a:pt x="1316630" y="136712"/>
                  <a:pt x="1224481" y="172154"/>
                </a:cubicBezTo>
                <a:cubicBezTo>
                  <a:pt x="1132332" y="207596"/>
                  <a:pt x="-51426" y="492904"/>
                  <a:pt x="1737" y="50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08127E3-2F4E-F4A6-A4D7-F1087108191E}"/>
              </a:ext>
            </a:extLst>
          </p:cNvPr>
          <p:cNvSpPr/>
          <p:nvPr/>
        </p:nvSpPr>
        <p:spPr>
          <a:xfrm>
            <a:off x="3844302" y="1016533"/>
            <a:ext cx="3486492" cy="1974452"/>
          </a:xfrm>
          <a:custGeom>
            <a:avLst/>
            <a:gdLst>
              <a:gd name="connsiteX0" fmla="*/ 249233 w 3486492"/>
              <a:gd name="connsiteY0" fmla="*/ 450760 h 1974452"/>
              <a:gd name="connsiteX1" fmla="*/ 398089 w 3486492"/>
              <a:gd name="connsiteY1" fmla="*/ 472025 h 1974452"/>
              <a:gd name="connsiteX2" fmla="*/ 1695261 w 3486492"/>
              <a:gd name="connsiteY2" fmla="*/ 482658 h 1974452"/>
              <a:gd name="connsiteX3" fmla="*/ 2918005 w 3486492"/>
              <a:gd name="connsiteY3" fmla="*/ 1333262 h 1974452"/>
              <a:gd name="connsiteX4" fmla="*/ 2896740 w 3486492"/>
              <a:gd name="connsiteY4" fmla="*/ 1205672 h 1974452"/>
              <a:gd name="connsiteX5" fmla="*/ 3470898 w 3486492"/>
              <a:gd name="connsiteY5" fmla="*/ 1960583 h 1974452"/>
              <a:gd name="connsiteX6" fmla="*/ 3300777 w 3486492"/>
              <a:gd name="connsiteY6" fmla="*/ 1652239 h 1974452"/>
              <a:gd name="connsiteX7" fmla="*/ 3056228 w 3486492"/>
              <a:gd name="connsiteY7" fmla="*/ 1120611 h 1974452"/>
              <a:gd name="connsiteX8" fmla="*/ 3162554 w 3486492"/>
              <a:gd name="connsiteY8" fmla="*/ 1471486 h 1974452"/>
              <a:gd name="connsiteX9" fmla="*/ 2588396 w 3486492"/>
              <a:gd name="connsiteY9" fmla="*/ 1088714 h 1974452"/>
              <a:gd name="connsiteX10" fmla="*/ 1153000 w 3486492"/>
              <a:gd name="connsiteY10" fmla="*/ 14825 h 1974452"/>
              <a:gd name="connsiteX11" fmla="*/ 1716526 w 3486492"/>
              <a:gd name="connsiteY11" fmla="*/ 461393 h 1974452"/>
              <a:gd name="connsiteX12" fmla="*/ 1418814 w 3486492"/>
              <a:gd name="connsiteY12" fmla="*/ 440127 h 1974452"/>
              <a:gd name="connsiteX13" fmla="*/ 4684 w 3486492"/>
              <a:gd name="connsiteY13" fmla="*/ 216844 h 1974452"/>
              <a:gd name="connsiteX14" fmla="*/ 940349 w 3486492"/>
              <a:gd name="connsiteY14" fmla="*/ 429495 h 1974452"/>
              <a:gd name="connsiteX15" fmla="*/ 313028 w 3486492"/>
              <a:gd name="connsiteY15" fmla="*/ 472025 h 1974452"/>
              <a:gd name="connsiteX16" fmla="*/ 249233 w 3486492"/>
              <a:gd name="connsiteY16" fmla="*/ 450760 h 19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6492" h="1974452">
                <a:moveTo>
                  <a:pt x="249233" y="450760"/>
                </a:moveTo>
                <a:cubicBezTo>
                  <a:pt x="263410" y="450760"/>
                  <a:pt x="157084" y="466709"/>
                  <a:pt x="398089" y="472025"/>
                </a:cubicBezTo>
                <a:cubicBezTo>
                  <a:pt x="639094" y="477341"/>
                  <a:pt x="1275275" y="339118"/>
                  <a:pt x="1695261" y="482658"/>
                </a:cubicBezTo>
                <a:cubicBezTo>
                  <a:pt x="2115247" y="626198"/>
                  <a:pt x="2717759" y="1212760"/>
                  <a:pt x="2918005" y="1333262"/>
                </a:cubicBezTo>
                <a:cubicBezTo>
                  <a:pt x="3118252" y="1453764"/>
                  <a:pt x="2804591" y="1101119"/>
                  <a:pt x="2896740" y="1205672"/>
                </a:cubicBezTo>
                <a:cubicBezTo>
                  <a:pt x="2988889" y="1310225"/>
                  <a:pt x="3403559" y="1886155"/>
                  <a:pt x="3470898" y="1960583"/>
                </a:cubicBezTo>
                <a:cubicBezTo>
                  <a:pt x="3538237" y="2035011"/>
                  <a:pt x="3369889" y="1792234"/>
                  <a:pt x="3300777" y="1652239"/>
                </a:cubicBezTo>
                <a:cubicBezTo>
                  <a:pt x="3231665" y="1512244"/>
                  <a:pt x="3079265" y="1150737"/>
                  <a:pt x="3056228" y="1120611"/>
                </a:cubicBezTo>
                <a:cubicBezTo>
                  <a:pt x="3033191" y="1090486"/>
                  <a:pt x="3240526" y="1476802"/>
                  <a:pt x="3162554" y="1471486"/>
                </a:cubicBezTo>
                <a:cubicBezTo>
                  <a:pt x="3084582" y="1466170"/>
                  <a:pt x="2923322" y="1331491"/>
                  <a:pt x="2588396" y="1088714"/>
                </a:cubicBezTo>
                <a:cubicBezTo>
                  <a:pt x="2253470" y="845937"/>
                  <a:pt x="1298312" y="119378"/>
                  <a:pt x="1153000" y="14825"/>
                </a:cubicBezTo>
                <a:cubicBezTo>
                  <a:pt x="1007688" y="-89728"/>
                  <a:pt x="1672224" y="390509"/>
                  <a:pt x="1716526" y="461393"/>
                </a:cubicBezTo>
                <a:cubicBezTo>
                  <a:pt x="1760828" y="532277"/>
                  <a:pt x="1704121" y="480885"/>
                  <a:pt x="1418814" y="440127"/>
                </a:cubicBezTo>
                <a:cubicBezTo>
                  <a:pt x="1133507" y="399369"/>
                  <a:pt x="84428" y="218616"/>
                  <a:pt x="4684" y="216844"/>
                </a:cubicBezTo>
                <a:cubicBezTo>
                  <a:pt x="-75060" y="215072"/>
                  <a:pt x="888958" y="386965"/>
                  <a:pt x="940349" y="429495"/>
                </a:cubicBezTo>
                <a:cubicBezTo>
                  <a:pt x="991740" y="472025"/>
                  <a:pt x="433530" y="464937"/>
                  <a:pt x="313028" y="472025"/>
                </a:cubicBezTo>
                <a:cubicBezTo>
                  <a:pt x="192526" y="479113"/>
                  <a:pt x="235056" y="450760"/>
                  <a:pt x="249233" y="450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A647881-4A6B-AF8A-A7C9-C6ABC70651EA}"/>
              </a:ext>
            </a:extLst>
          </p:cNvPr>
          <p:cNvSpPr/>
          <p:nvPr/>
        </p:nvSpPr>
        <p:spPr>
          <a:xfrm>
            <a:off x="3846675" y="1464656"/>
            <a:ext cx="3691809" cy="3830358"/>
          </a:xfrm>
          <a:custGeom>
            <a:avLst/>
            <a:gdLst>
              <a:gd name="connsiteX0" fmla="*/ 2311 w 3691809"/>
              <a:gd name="connsiteY0" fmla="*/ 2637 h 3830358"/>
              <a:gd name="connsiteX1" fmla="*/ 1703520 w 3691809"/>
              <a:gd name="connsiteY1" fmla="*/ 449204 h 3830358"/>
              <a:gd name="connsiteX2" fmla="*/ 2713613 w 3691809"/>
              <a:gd name="connsiteY2" fmla="*/ 1172218 h 3830358"/>
              <a:gd name="connsiteX3" fmla="*/ 2671083 w 3691809"/>
              <a:gd name="connsiteY3" fmla="*/ 1065893 h 3830358"/>
              <a:gd name="connsiteX4" fmla="*/ 3128283 w 3691809"/>
              <a:gd name="connsiteY4" fmla="*/ 1544358 h 3830358"/>
              <a:gd name="connsiteX5" fmla="*/ 3255874 w 3691809"/>
              <a:gd name="connsiteY5" fmla="*/ 1863335 h 3830358"/>
              <a:gd name="connsiteX6" fmla="*/ 3340934 w 3691809"/>
              <a:gd name="connsiteY6" fmla="*/ 1703846 h 3830358"/>
              <a:gd name="connsiteX7" fmla="*/ 3362199 w 3691809"/>
              <a:gd name="connsiteY7" fmla="*/ 2426860 h 3830358"/>
              <a:gd name="connsiteX8" fmla="*/ 3394097 w 3691809"/>
              <a:gd name="connsiteY8" fmla="*/ 3351893 h 3830358"/>
              <a:gd name="connsiteX9" fmla="*/ 3330302 w 3691809"/>
              <a:gd name="connsiteY9" fmla="*/ 3160507 h 3830358"/>
              <a:gd name="connsiteX10" fmla="*/ 3500423 w 3691809"/>
              <a:gd name="connsiteY10" fmla="*/ 3543279 h 3830358"/>
              <a:gd name="connsiteX11" fmla="*/ 3691809 w 3691809"/>
              <a:gd name="connsiteY11" fmla="*/ 3830358 h 3830358"/>
              <a:gd name="connsiteX12" fmla="*/ 3436627 w 3691809"/>
              <a:gd name="connsiteY12" fmla="*/ 3447586 h 3830358"/>
              <a:gd name="connsiteX13" fmla="*/ 3362199 w 3691809"/>
              <a:gd name="connsiteY13" fmla="*/ 3181772 h 3830358"/>
              <a:gd name="connsiteX14" fmla="*/ 3394097 w 3691809"/>
              <a:gd name="connsiteY14" fmla="*/ 1693214 h 3830358"/>
              <a:gd name="connsiteX15" fmla="*/ 3298404 w 3691809"/>
              <a:gd name="connsiteY15" fmla="*/ 1873967 h 3830358"/>
              <a:gd name="connsiteX16" fmla="*/ 2947530 w 3691809"/>
              <a:gd name="connsiteY16" fmla="*/ 1065893 h 3830358"/>
              <a:gd name="connsiteX17" fmla="*/ 2968795 w 3691809"/>
              <a:gd name="connsiteY17" fmla="*/ 1342339 h 3830358"/>
              <a:gd name="connsiteX18" fmla="*/ 2702981 w 3691809"/>
              <a:gd name="connsiteY18" fmla="*/ 1140321 h 3830358"/>
              <a:gd name="connsiteX19" fmla="*/ 1692888 w 3691809"/>
              <a:gd name="connsiteY19" fmla="*/ 247186 h 3830358"/>
              <a:gd name="connsiteX20" fmla="*/ 1905539 w 3691809"/>
              <a:gd name="connsiteY20" fmla="*/ 502367 h 3830358"/>
              <a:gd name="connsiteX21" fmla="*/ 1384544 w 3691809"/>
              <a:gd name="connsiteY21" fmla="*/ 300349 h 3830358"/>
              <a:gd name="connsiteX22" fmla="*/ 1108097 w 3691809"/>
              <a:gd name="connsiteY22" fmla="*/ 151493 h 3830358"/>
              <a:gd name="connsiteX23" fmla="*/ 1331381 w 3691809"/>
              <a:gd name="connsiteY23" fmla="*/ 257818 h 3830358"/>
              <a:gd name="connsiteX24" fmla="*/ 2311 w 3691809"/>
              <a:gd name="connsiteY24" fmla="*/ 2637 h 383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1809" h="3830358">
                <a:moveTo>
                  <a:pt x="2311" y="2637"/>
                </a:moveTo>
                <a:cubicBezTo>
                  <a:pt x="64334" y="34535"/>
                  <a:pt x="1251636" y="254274"/>
                  <a:pt x="1703520" y="449204"/>
                </a:cubicBezTo>
                <a:cubicBezTo>
                  <a:pt x="2155404" y="644134"/>
                  <a:pt x="2552353" y="1069437"/>
                  <a:pt x="2713613" y="1172218"/>
                </a:cubicBezTo>
                <a:cubicBezTo>
                  <a:pt x="2874873" y="1274999"/>
                  <a:pt x="2601971" y="1003870"/>
                  <a:pt x="2671083" y="1065893"/>
                </a:cubicBezTo>
                <a:cubicBezTo>
                  <a:pt x="2740195" y="1127916"/>
                  <a:pt x="3030818" y="1411451"/>
                  <a:pt x="3128283" y="1544358"/>
                </a:cubicBezTo>
                <a:cubicBezTo>
                  <a:pt x="3225748" y="1677265"/>
                  <a:pt x="3220432" y="1836754"/>
                  <a:pt x="3255874" y="1863335"/>
                </a:cubicBezTo>
                <a:cubicBezTo>
                  <a:pt x="3291316" y="1889916"/>
                  <a:pt x="3323213" y="1609925"/>
                  <a:pt x="3340934" y="1703846"/>
                </a:cubicBezTo>
                <a:cubicBezTo>
                  <a:pt x="3358655" y="1797767"/>
                  <a:pt x="3353339" y="2152186"/>
                  <a:pt x="3362199" y="2426860"/>
                </a:cubicBezTo>
                <a:cubicBezTo>
                  <a:pt x="3371059" y="2701534"/>
                  <a:pt x="3399413" y="3229619"/>
                  <a:pt x="3394097" y="3351893"/>
                </a:cubicBezTo>
                <a:cubicBezTo>
                  <a:pt x="3388781" y="3474167"/>
                  <a:pt x="3312581" y="3128609"/>
                  <a:pt x="3330302" y="3160507"/>
                </a:cubicBezTo>
                <a:cubicBezTo>
                  <a:pt x="3348023" y="3192405"/>
                  <a:pt x="3440172" y="3431637"/>
                  <a:pt x="3500423" y="3543279"/>
                </a:cubicBezTo>
                <a:cubicBezTo>
                  <a:pt x="3560674" y="3654921"/>
                  <a:pt x="3691809" y="3830358"/>
                  <a:pt x="3691809" y="3830358"/>
                </a:cubicBezTo>
                <a:cubicBezTo>
                  <a:pt x="3681176" y="3814409"/>
                  <a:pt x="3491562" y="3555684"/>
                  <a:pt x="3436627" y="3447586"/>
                </a:cubicBezTo>
                <a:cubicBezTo>
                  <a:pt x="3381692" y="3339488"/>
                  <a:pt x="3369287" y="3474167"/>
                  <a:pt x="3362199" y="3181772"/>
                </a:cubicBezTo>
                <a:cubicBezTo>
                  <a:pt x="3355111" y="2889377"/>
                  <a:pt x="3404730" y="1911182"/>
                  <a:pt x="3394097" y="1693214"/>
                </a:cubicBezTo>
                <a:cubicBezTo>
                  <a:pt x="3383465" y="1475247"/>
                  <a:pt x="3372832" y="1978521"/>
                  <a:pt x="3298404" y="1873967"/>
                </a:cubicBezTo>
                <a:cubicBezTo>
                  <a:pt x="3223976" y="1769414"/>
                  <a:pt x="3002465" y="1154498"/>
                  <a:pt x="2947530" y="1065893"/>
                </a:cubicBezTo>
                <a:cubicBezTo>
                  <a:pt x="2892595" y="977288"/>
                  <a:pt x="3009553" y="1329934"/>
                  <a:pt x="2968795" y="1342339"/>
                </a:cubicBezTo>
                <a:cubicBezTo>
                  <a:pt x="2928037" y="1354744"/>
                  <a:pt x="2915632" y="1322846"/>
                  <a:pt x="2702981" y="1140321"/>
                </a:cubicBezTo>
                <a:cubicBezTo>
                  <a:pt x="2490330" y="957796"/>
                  <a:pt x="1825795" y="353512"/>
                  <a:pt x="1692888" y="247186"/>
                </a:cubicBezTo>
                <a:cubicBezTo>
                  <a:pt x="1559981" y="140860"/>
                  <a:pt x="1956930" y="493507"/>
                  <a:pt x="1905539" y="502367"/>
                </a:cubicBezTo>
                <a:cubicBezTo>
                  <a:pt x="1854148" y="511227"/>
                  <a:pt x="1517451" y="358828"/>
                  <a:pt x="1384544" y="300349"/>
                </a:cubicBezTo>
                <a:cubicBezTo>
                  <a:pt x="1251637" y="241870"/>
                  <a:pt x="1116958" y="158582"/>
                  <a:pt x="1108097" y="151493"/>
                </a:cubicBezTo>
                <a:cubicBezTo>
                  <a:pt x="1099237" y="144405"/>
                  <a:pt x="1517451" y="277311"/>
                  <a:pt x="1331381" y="257818"/>
                </a:cubicBezTo>
                <a:cubicBezTo>
                  <a:pt x="1145311" y="238325"/>
                  <a:pt x="-59712" y="-29261"/>
                  <a:pt x="2311" y="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0E0E6BA-98FC-4936-9502-F02ACF0B3FEB}"/>
              </a:ext>
            </a:extLst>
          </p:cNvPr>
          <p:cNvSpPr/>
          <p:nvPr/>
        </p:nvSpPr>
        <p:spPr>
          <a:xfrm>
            <a:off x="4172194" y="2165246"/>
            <a:ext cx="101449" cy="526202"/>
          </a:xfrm>
          <a:custGeom>
            <a:avLst/>
            <a:gdLst>
              <a:gd name="connsiteX0" fmla="*/ 3 w 101449"/>
              <a:gd name="connsiteY0" fmla="*/ 22 h 526202"/>
              <a:gd name="connsiteX1" fmla="*/ 95006 w 101449"/>
              <a:gd name="connsiteY1" fmla="*/ 439409 h 526202"/>
              <a:gd name="connsiteX2" fmla="*/ 79172 w 101449"/>
              <a:gd name="connsiteY2" fmla="*/ 522536 h 526202"/>
              <a:gd name="connsiteX3" fmla="*/ 98964 w 101449"/>
              <a:gd name="connsiteY3" fmla="*/ 459201 h 526202"/>
              <a:gd name="connsiteX4" fmla="*/ 3 w 101449"/>
              <a:gd name="connsiteY4" fmla="*/ 22 h 5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9" h="526202">
                <a:moveTo>
                  <a:pt x="3" y="22"/>
                </a:moveTo>
                <a:cubicBezTo>
                  <a:pt x="-657" y="-3277"/>
                  <a:pt x="81811" y="352323"/>
                  <a:pt x="95006" y="439409"/>
                </a:cubicBezTo>
                <a:cubicBezTo>
                  <a:pt x="108201" y="526495"/>
                  <a:pt x="78512" y="519237"/>
                  <a:pt x="79172" y="522536"/>
                </a:cubicBezTo>
                <a:cubicBezTo>
                  <a:pt x="79832" y="525835"/>
                  <a:pt x="110180" y="542988"/>
                  <a:pt x="98964" y="459201"/>
                </a:cubicBezTo>
                <a:cubicBezTo>
                  <a:pt x="87748" y="375414"/>
                  <a:pt x="663" y="3321"/>
                  <a:pt x="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BA7E7D65-C078-843E-EFE0-EBB88C972E11}"/>
              </a:ext>
            </a:extLst>
          </p:cNvPr>
          <p:cNvSpPr/>
          <p:nvPr/>
        </p:nvSpPr>
        <p:spPr>
          <a:xfrm>
            <a:off x="4340490" y="2682131"/>
            <a:ext cx="152937" cy="320722"/>
          </a:xfrm>
          <a:custGeom>
            <a:avLst/>
            <a:gdLst>
              <a:gd name="connsiteX0" fmla="*/ 152341 w 152937"/>
              <a:gd name="connsiteY0" fmla="*/ 1692 h 320722"/>
              <a:gd name="connsiteX1" fmla="*/ 21713 w 152937"/>
              <a:gd name="connsiteY1" fmla="*/ 247116 h 320722"/>
              <a:gd name="connsiteX2" fmla="*/ 1920 w 152937"/>
              <a:gd name="connsiteY2" fmla="*/ 318368 h 320722"/>
              <a:gd name="connsiteX3" fmla="*/ 41505 w 152937"/>
              <a:gd name="connsiteY3" fmla="*/ 179822 h 320722"/>
              <a:gd name="connsiteX4" fmla="*/ 69214 w 152937"/>
              <a:gd name="connsiteY4" fmla="*/ 140238 h 320722"/>
              <a:gd name="connsiteX5" fmla="*/ 152341 w 152937"/>
              <a:gd name="connsiteY5" fmla="*/ 1692 h 3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37" h="320722">
                <a:moveTo>
                  <a:pt x="152341" y="1692"/>
                </a:moveTo>
                <a:cubicBezTo>
                  <a:pt x="144424" y="19505"/>
                  <a:pt x="46783" y="194337"/>
                  <a:pt x="21713" y="247116"/>
                </a:cubicBezTo>
                <a:cubicBezTo>
                  <a:pt x="-3357" y="299895"/>
                  <a:pt x="-1379" y="329584"/>
                  <a:pt x="1920" y="318368"/>
                </a:cubicBezTo>
                <a:cubicBezTo>
                  <a:pt x="5219" y="307152"/>
                  <a:pt x="30289" y="209510"/>
                  <a:pt x="41505" y="179822"/>
                </a:cubicBezTo>
                <a:cubicBezTo>
                  <a:pt x="52721" y="150134"/>
                  <a:pt x="51401" y="168607"/>
                  <a:pt x="69214" y="140238"/>
                </a:cubicBezTo>
                <a:cubicBezTo>
                  <a:pt x="87027" y="111869"/>
                  <a:pt x="160258" y="-16121"/>
                  <a:pt x="152341" y="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B9C42F1-9C02-C653-E129-2FA3FDCA2C67}"/>
              </a:ext>
            </a:extLst>
          </p:cNvPr>
          <p:cNvSpPr/>
          <p:nvPr/>
        </p:nvSpPr>
        <p:spPr>
          <a:xfrm>
            <a:off x="5660539" y="3028183"/>
            <a:ext cx="213021" cy="679211"/>
          </a:xfrm>
          <a:custGeom>
            <a:avLst/>
            <a:gdLst>
              <a:gd name="connsiteX0" fmla="*/ 32 w 213021"/>
              <a:gd name="connsiteY0" fmla="*/ 25 h 679211"/>
              <a:gd name="connsiteX1" fmla="*/ 186079 w 213021"/>
              <a:gd name="connsiteY1" fmla="*/ 562123 h 679211"/>
              <a:gd name="connsiteX2" fmla="*/ 190038 w 213021"/>
              <a:gd name="connsiteY2" fmla="*/ 676918 h 679211"/>
              <a:gd name="connsiteX3" fmla="*/ 201913 w 213021"/>
              <a:gd name="connsiteY3" fmla="*/ 585874 h 679211"/>
              <a:gd name="connsiteX4" fmla="*/ 32 w 213021"/>
              <a:gd name="connsiteY4" fmla="*/ 25 h 67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21" h="679211">
                <a:moveTo>
                  <a:pt x="32" y="25"/>
                </a:moveTo>
                <a:cubicBezTo>
                  <a:pt x="-2607" y="-3933"/>
                  <a:pt x="154411" y="449307"/>
                  <a:pt x="186079" y="562123"/>
                </a:cubicBezTo>
                <a:cubicBezTo>
                  <a:pt x="217747" y="674939"/>
                  <a:pt x="187399" y="672960"/>
                  <a:pt x="190038" y="676918"/>
                </a:cubicBezTo>
                <a:cubicBezTo>
                  <a:pt x="192677" y="680876"/>
                  <a:pt x="231601" y="691432"/>
                  <a:pt x="201913" y="585874"/>
                </a:cubicBezTo>
                <a:cubicBezTo>
                  <a:pt x="172225" y="480316"/>
                  <a:pt x="2671" y="3983"/>
                  <a:pt x="3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DCF5AE0A-39D8-E014-6710-FC986113B552}"/>
              </a:ext>
            </a:extLst>
          </p:cNvPr>
          <p:cNvSpPr/>
          <p:nvPr/>
        </p:nvSpPr>
        <p:spPr>
          <a:xfrm>
            <a:off x="2766535" y="4890960"/>
            <a:ext cx="1136371" cy="1060863"/>
          </a:xfrm>
          <a:custGeom>
            <a:avLst/>
            <a:gdLst>
              <a:gd name="connsiteX0" fmla="*/ 8415 w 1136371"/>
              <a:gd name="connsiteY0" fmla="*/ 8065 h 1060863"/>
              <a:gd name="connsiteX1" fmla="*/ 716440 w 1136371"/>
              <a:gd name="connsiteY1" fmla="*/ 735140 h 1060863"/>
              <a:gd name="connsiteX2" fmla="*/ 738665 w 1136371"/>
              <a:gd name="connsiteY2" fmla="*/ 735140 h 1060863"/>
              <a:gd name="connsiteX3" fmla="*/ 1110140 w 1136371"/>
              <a:gd name="connsiteY3" fmla="*/ 1043115 h 1060863"/>
              <a:gd name="connsiteX4" fmla="*/ 1059340 w 1136371"/>
              <a:gd name="connsiteY4" fmla="*/ 992315 h 1060863"/>
              <a:gd name="connsiteX5" fmla="*/ 687865 w 1136371"/>
              <a:gd name="connsiteY5" fmla="*/ 731965 h 1060863"/>
              <a:gd name="connsiteX6" fmla="*/ 691040 w 1136371"/>
              <a:gd name="connsiteY6" fmla="*/ 731965 h 1060863"/>
              <a:gd name="connsiteX7" fmla="*/ 354490 w 1136371"/>
              <a:gd name="connsiteY7" fmla="*/ 417640 h 1060863"/>
              <a:gd name="connsiteX8" fmla="*/ 532290 w 1136371"/>
              <a:gd name="connsiteY8" fmla="*/ 573215 h 1060863"/>
              <a:gd name="connsiteX9" fmla="*/ 494190 w 1136371"/>
              <a:gd name="connsiteY9" fmla="*/ 468440 h 1060863"/>
              <a:gd name="connsiteX10" fmla="*/ 221140 w 1136371"/>
              <a:gd name="connsiteY10" fmla="*/ 236665 h 1060863"/>
              <a:gd name="connsiteX11" fmla="*/ 319565 w 1136371"/>
              <a:gd name="connsiteY11" fmla="*/ 338265 h 1060863"/>
              <a:gd name="connsiteX12" fmla="*/ 8415 w 1136371"/>
              <a:gd name="connsiteY12" fmla="*/ 8065 h 10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6371" h="1060863">
                <a:moveTo>
                  <a:pt x="8415" y="8065"/>
                </a:moveTo>
                <a:cubicBezTo>
                  <a:pt x="74561" y="74211"/>
                  <a:pt x="594732" y="613961"/>
                  <a:pt x="716440" y="735140"/>
                </a:cubicBezTo>
                <a:cubicBezTo>
                  <a:pt x="838148" y="856319"/>
                  <a:pt x="673048" y="683811"/>
                  <a:pt x="738665" y="735140"/>
                </a:cubicBezTo>
                <a:cubicBezTo>
                  <a:pt x="804282" y="786469"/>
                  <a:pt x="1056694" y="1000253"/>
                  <a:pt x="1110140" y="1043115"/>
                </a:cubicBezTo>
                <a:cubicBezTo>
                  <a:pt x="1163586" y="1085977"/>
                  <a:pt x="1129719" y="1044173"/>
                  <a:pt x="1059340" y="992315"/>
                </a:cubicBezTo>
                <a:cubicBezTo>
                  <a:pt x="988961" y="940457"/>
                  <a:pt x="749248" y="775357"/>
                  <a:pt x="687865" y="731965"/>
                </a:cubicBezTo>
                <a:cubicBezTo>
                  <a:pt x="626482" y="688573"/>
                  <a:pt x="691040" y="731965"/>
                  <a:pt x="691040" y="731965"/>
                </a:cubicBezTo>
                <a:lnTo>
                  <a:pt x="354490" y="417640"/>
                </a:lnTo>
                <a:cubicBezTo>
                  <a:pt x="328032" y="391182"/>
                  <a:pt x="509007" y="564748"/>
                  <a:pt x="532290" y="573215"/>
                </a:cubicBezTo>
                <a:cubicBezTo>
                  <a:pt x="555573" y="581682"/>
                  <a:pt x="546048" y="524532"/>
                  <a:pt x="494190" y="468440"/>
                </a:cubicBezTo>
                <a:cubicBezTo>
                  <a:pt x="442332" y="412348"/>
                  <a:pt x="250244" y="258361"/>
                  <a:pt x="221140" y="236665"/>
                </a:cubicBezTo>
                <a:cubicBezTo>
                  <a:pt x="192036" y="214969"/>
                  <a:pt x="352373" y="373190"/>
                  <a:pt x="319565" y="338265"/>
                </a:cubicBezTo>
                <a:cubicBezTo>
                  <a:pt x="286757" y="303340"/>
                  <a:pt x="-57731" y="-58081"/>
                  <a:pt x="8415" y="8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192A1EC-1622-8164-641C-315C6E4FA4D9}"/>
              </a:ext>
            </a:extLst>
          </p:cNvPr>
          <p:cNvSpPr/>
          <p:nvPr/>
        </p:nvSpPr>
        <p:spPr>
          <a:xfrm>
            <a:off x="3070058" y="5346984"/>
            <a:ext cx="625829" cy="555159"/>
          </a:xfrm>
          <a:custGeom>
            <a:avLst/>
            <a:gdLst>
              <a:gd name="connsiteX0" fmla="*/ 12867 w 625829"/>
              <a:gd name="connsiteY0" fmla="*/ 18766 h 555159"/>
              <a:gd name="connsiteX1" fmla="*/ 54142 w 625829"/>
              <a:gd name="connsiteY1" fmla="*/ 53691 h 555159"/>
              <a:gd name="connsiteX2" fmla="*/ 444667 w 625829"/>
              <a:gd name="connsiteY2" fmla="*/ 472791 h 555159"/>
              <a:gd name="connsiteX3" fmla="*/ 625642 w 625829"/>
              <a:gd name="connsiteY3" fmla="*/ 552166 h 555159"/>
              <a:gd name="connsiteX4" fmla="*/ 473242 w 625829"/>
              <a:gd name="connsiteY4" fmla="*/ 507716 h 555159"/>
              <a:gd name="connsiteX5" fmla="*/ 203367 w 625829"/>
              <a:gd name="connsiteY5" fmla="*/ 234666 h 555159"/>
              <a:gd name="connsiteX6" fmla="*/ 241467 w 625829"/>
              <a:gd name="connsiteY6" fmla="*/ 282291 h 555159"/>
              <a:gd name="connsiteX7" fmla="*/ 12867 w 625829"/>
              <a:gd name="connsiteY7" fmla="*/ 18766 h 55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829" h="555159">
                <a:moveTo>
                  <a:pt x="12867" y="18766"/>
                </a:moveTo>
                <a:cubicBezTo>
                  <a:pt x="-2479" y="-1607"/>
                  <a:pt x="-17825" y="-21980"/>
                  <a:pt x="54142" y="53691"/>
                </a:cubicBezTo>
                <a:cubicBezTo>
                  <a:pt x="126109" y="129362"/>
                  <a:pt x="349417" y="389712"/>
                  <a:pt x="444667" y="472791"/>
                </a:cubicBezTo>
                <a:cubicBezTo>
                  <a:pt x="539917" y="555870"/>
                  <a:pt x="620880" y="546345"/>
                  <a:pt x="625642" y="552166"/>
                </a:cubicBezTo>
                <a:cubicBezTo>
                  <a:pt x="630404" y="557987"/>
                  <a:pt x="543621" y="560633"/>
                  <a:pt x="473242" y="507716"/>
                </a:cubicBezTo>
                <a:cubicBezTo>
                  <a:pt x="402863" y="454799"/>
                  <a:pt x="241996" y="272237"/>
                  <a:pt x="203367" y="234666"/>
                </a:cubicBezTo>
                <a:cubicBezTo>
                  <a:pt x="164738" y="197095"/>
                  <a:pt x="241467" y="282291"/>
                  <a:pt x="241467" y="282291"/>
                </a:cubicBezTo>
                <a:lnTo>
                  <a:pt x="12867" y="187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8D0294E9-E435-1E8D-A2E9-DD7E956B6FC2}"/>
              </a:ext>
            </a:extLst>
          </p:cNvPr>
          <p:cNvSpPr/>
          <p:nvPr/>
        </p:nvSpPr>
        <p:spPr>
          <a:xfrm>
            <a:off x="2394728" y="2115656"/>
            <a:ext cx="631403" cy="1009118"/>
          </a:xfrm>
          <a:custGeom>
            <a:avLst/>
            <a:gdLst>
              <a:gd name="connsiteX0" fmla="*/ 631047 w 631403"/>
              <a:gd name="connsiteY0" fmla="*/ 2069 h 1009118"/>
              <a:gd name="connsiteX1" fmla="*/ 227822 w 631403"/>
              <a:gd name="connsiteY1" fmla="*/ 468794 h 1009118"/>
              <a:gd name="connsiteX2" fmla="*/ 11922 w 631403"/>
              <a:gd name="connsiteY2" fmla="*/ 989494 h 1009118"/>
              <a:gd name="connsiteX3" fmla="*/ 56372 w 631403"/>
              <a:gd name="connsiteY3" fmla="*/ 843444 h 1009118"/>
              <a:gd name="connsiteX4" fmla="*/ 294497 w 631403"/>
              <a:gd name="connsiteY4" fmla="*/ 319569 h 1009118"/>
              <a:gd name="connsiteX5" fmla="*/ 631047 w 631403"/>
              <a:gd name="connsiteY5" fmla="*/ 2069 h 10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403" h="1009118">
                <a:moveTo>
                  <a:pt x="631047" y="2069"/>
                </a:moveTo>
                <a:cubicBezTo>
                  <a:pt x="619935" y="26940"/>
                  <a:pt x="331009" y="304223"/>
                  <a:pt x="227822" y="468794"/>
                </a:cubicBezTo>
                <a:cubicBezTo>
                  <a:pt x="124634" y="633365"/>
                  <a:pt x="40497" y="927052"/>
                  <a:pt x="11922" y="989494"/>
                </a:cubicBezTo>
                <a:cubicBezTo>
                  <a:pt x="-16653" y="1051936"/>
                  <a:pt x="9276" y="955098"/>
                  <a:pt x="56372" y="843444"/>
                </a:cubicBezTo>
                <a:cubicBezTo>
                  <a:pt x="103468" y="731790"/>
                  <a:pt x="198189" y="457152"/>
                  <a:pt x="294497" y="319569"/>
                </a:cubicBezTo>
                <a:cubicBezTo>
                  <a:pt x="390805" y="181986"/>
                  <a:pt x="642159" y="-22802"/>
                  <a:pt x="631047" y="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22A02F3A-4092-53EA-91F6-A026F828EAE0}"/>
              </a:ext>
            </a:extLst>
          </p:cNvPr>
          <p:cNvSpPr/>
          <p:nvPr/>
        </p:nvSpPr>
        <p:spPr>
          <a:xfrm>
            <a:off x="3913571" y="2714524"/>
            <a:ext cx="45654" cy="225812"/>
          </a:xfrm>
          <a:custGeom>
            <a:avLst/>
            <a:gdLst>
              <a:gd name="connsiteX0" fmla="*/ 45654 w 45654"/>
              <a:gd name="connsiteY0" fmla="*/ 101 h 225812"/>
              <a:gd name="connsiteX1" fmla="*/ 4379 w 45654"/>
              <a:gd name="connsiteY1" fmla="*/ 158851 h 225812"/>
              <a:gd name="connsiteX2" fmla="*/ 1204 w 45654"/>
              <a:gd name="connsiteY2" fmla="*/ 225526 h 225812"/>
              <a:gd name="connsiteX3" fmla="*/ 4379 w 45654"/>
              <a:gd name="connsiteY3" fmla="*/ 136626 h 225812"/>
              <a:gd name="connsiteX4" fmla="*/ 45654 w 45654"/>
              <a:gd name="connsiteY4" fmla="*/ 101 h 2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4" h="225812">
                <a:moveTo>
                  <a:pt x="45654" y="101"/>
                </a:moveTo>
                <a:cubicBezTo>
                  <a:pt x="45654" y="3805"/>
                  <a:pt x="11787" y="121280"/>
                  <a:pt x="4379" y="158851"/>
                </a:cubicBezTo>
                <a:cubicBezTo>
                  <a:pt x="-3029" y="196422"/>
                  <a:pt x="1204" y="229230"/>
                  <a:pt x="1204" y="225526"/>
                </a:cubicBezTo>
                <a:cubicBezTo>
                  <a:pt x="1204" y="221822"/>
                  <a:pt x="-1971" y="177901"/>
                  <a:pt x="4379" y="136626"/>
                </a:cubicBezTo>
                <a:cubicBezTo>
                  <a:pt x="10729" y="95351"/>
                  <a:pt x="45654" y="-3603"/>
                  <a:pt x="4565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AD3A9EE-1A99-E25E-AAA2-8FF796CFE80E}"/>
              </a:ext>
            </a:extLst>
          </p:cNvPr>
          <p:cNvSpPr/>
          <p:nvPr/>
        </p:nvSpPr>
        <p:spPr>
          <a:xfrm>
            <a:off x="5949171" y="5289351"/>
            <a:ext cx="26434" cy="1273512"/>
          </a:xfrm>
          <a:custGeom>
            <a:avLst/>
            <a:gdLst>
              <a:gd name="connsiteX0" fmla="*/ 7129 w 26434"/>
              <a:gd name="connsiteY0" fmla="*/ 199 h 1273512"/>
              <a:gd name="connsiteX1" fmla="*/ 779 w 26434"/>
              <a:gd name="connsiteY1" fmla="*/ 536774 h 1273512"/>
              <a:gd name="connsiteX2" fmla="*/ 26179 w 26434"/>
              <a:gd name="connsiteY2" fmla="*/ 1273374 h 1273512"/>
              <a:gd name="connsiteX3" fmla="*/ 13479 w 26434"/>
              <a:gd name="connsiteY3" fmla="*/ 593924 h 1273512"/>
              <a:gd name="connsiteX4" fmla="*/ 7129 w 26434"/>
              <a:gd name="connsiteY4" fmla="*/ 199 h 12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4" h="1273512">
                <a:moveTo>
                  <a:pt x="7129" y="199"/>
                </a:moveTo>
                <a:cubicBezTo>
                  <a:pt x="5012" y="-9326"/>
                  <a:pt x="-2396" y="324578"/>
                  <a:pt x="779" y="536774"/>
                </a:cubicBezTo>
                <a:cubicBezTo>
                  <a:pt x="3954" y="748970"/>
                  <a:pt x="24062" y="1263849"/>
                  <a:pt x="26179" y="1273374"/>
                </a:cubicBezTo>
                <a:cubicBezTo>
                  <a:pt x="28296" y="1282899"/>
                  <a:pt x="16654" y="798711"/>
                  <a:pt x="13479" y="593924"/>
                </a:cubicBezTo>
                <a:cubicBezTo>
                  <a:pt x="10304" y="389137"/>
                  <a:pt x="9246" y="9724"/>
                  <a:pt x="7129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F68484C-AD5F-50D5-138E-46A530D02E18}"/>
              </a:ext>
            </a:extLst>
          </p:cNvPr>
          <p:cNvSpPr/>
          <p:nvPr/>
        </p:nvSpPr>
        <p:spPr>
          <a:xfrm>
            <a:off x="6032030" y="6606941"/>
            <a:ext cx="413459" cy="610088"/>
          </a:xfrm>
          <a:custGeom>
            <a:avLst/>
            <a:gdLst>
              <a:gd name="connsiteX0" fmla="*/ 470 w 413459"/>
              <a:gd name="connsiteY0" fmla="*/ 234 h 610088"/>
              <a:gd name="connsiteX1" fmla="*/ 143345 w 413459"/>
              <a:gd name="connsiteY1" fmla="*/ 289159 h 610088"/>
              <a:gd name="connsiteX2" fmla="*/ 413220 w 413459"/>
              <a:gd name="connsiteY2" fmla="*/ 609834 h 610088"/>
              <a:gd name="connsiteX3" fmla="*/ 187795 w 413459"/>
              <a:gd name="connsiteY3" fmla="*/ 336784 h 610088"/>
              <a:gd name="connsiteX4" fmla="*/ 470 w 413459"/>
              <a:gd name="connsiteY4" fmla="*/ 234 h 61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459" h="610088">
                <a:moveTo>
                  <a:pt x="470" y="234"/>
                </a:moveTo>
                <a:cubicBezTo>
                  <a:pt x="-6938" y="-7704"/>
                  <a:pt x="74553" y="187559"/>
                  <a:pt x="143345" y="289159"/>
                </a:cubicBezTo>
                <a:cubicBezTo>
                  <a:pt x="212137" y="390759"/>
                  <a:pt x="405812" y="601897"/>
                  <a:pt x="413220" y="609834"/>
                </a:cubicBezTo>
                <a:cubicBezTo>
                  <a:pt x="420628" y="617772"/>
                  <a:pt x="254470" y="437855"/>
                  <a:pt x="187795" y="336784"/>
                </a:cubicBezTo>
                <a:cubicBezTo>
                  <a:pt x="121120" y="235713"/>
                  <a:pt x="7878" y="8172"/>
                  <a:pt x="47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89616472-53D0-55F1-0CF9-9CB3343D5466}"/>
              </a:ext>
            </a:extLst>
          </p:cNvPr>
          <p:cNvSpPr/>
          <p:nvPr/>
        </p:nvSpPr>
        <p:spPr>
          <a:xfrm>
            <a:off x="6378549" y="7127786"/>
            <a:ext cx="741214" cy="494554"/>
          </a:xfrm>
          <a:custGeom>
            <a:avLst/>
            <a:gdLst>
              <a:gd name="connsiteX0" fmla="*/ 26 w 741214"/>
              <a:gd name="connsiteY0" fmla="*/ 89 h 494554"/>
              <a:gd name="connsiteX1" fmla="*/ 403251 w 741214"/>
              <a:gd name="connsiteY1" fmla="*/ 308064 h 494554"/>
              <a:gd name="connsiteX2" fmla="*/ 730276 w 741214"/>
              <a:gd name="connsiteY2" fmla="*/ 489039 h 494554"/>
              <a:gd name="connsiteX3" fmla="*/ 641376 w 741214"/>
              <a:gd name="connsiteY3" fmla="*/ 438239 h 494554"/>
              <a:gd name="connsiteX4" fmla="*/ 422301 w 741214"/>
              <a:gd name="connsiteY4" fmla="*/ 339814 h 494554"/>
              <a:gd name="connsiteX5" fmla="*/ 26 w 741214"/>
              <a:gd name="connsiteY5" fmla="*/ 89 h 4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214" h="494554">
                <a:moveTo>
                  <a:pt x="26" y="89"/>
                </a:moveTo>
                <a:cubicBezTo>
                  <a:pt x="-3149" y="-5203"/>
                  <a:pt x="281543" y="226572"/>
                  <a:pt x="403251" y="308064"/>
                </a:cubicBezTo>
                <a:cubicBezTo>
                  <a:pt x="524959" y="389556"/>
                  <a:pt x="690589" y="467343"/>
                  <a:pt x="730276" y="489039"/>
                </a:cubicBezTo>
                <a:cubicBezTo>
                  <a:pt x="769964" y="510735"/>
                  <a:pt x="692705" y="463110"/>
                  <a:pt x="641376" y="438239"/>
                </a:cubicBezTo>
                <a:cubicBezTo>
                  <a:pt x="590047" y="413368"/>
                  <a:pt x="530780" y="409664"/>
                  <a:pt x="422301" y="339814"/>
                </a:cubicBezTo>
                <a:cubicBezTo>
                  <a:pt x="313822" y="269964"/>
                  <a:pt x="3201" y="5381"/>
                  <a:pt x="2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2070EDE-CB06-2180-9AC9-874D7827DA41}"/>
              </a:ext>
            </a:extLst>
          </p:cNvPr>
          <p:cNvSpPr/>
          <p:nvPr/>
        </p:nvSpPr>
        <p:spPr>
          <a:xfrm>
            <a:off x="5705461" y="5581582"/>
            <a:ext cx="168303" cy="1038332"/>
          </a:xfrm>
          <a:custGeom>
            <a:avLst/>
            <a:gdLst>
              <a:gd name="connsiteX0" fmla="*/ 168289 w 168303"/>
              <a:gd name="connsiteY0" fmla="*/ 68 h 1038332"/>
              <a:gd name="connsiteX1" fmla="*/ 85739 w 168303"/>
              <a:gd name="connsiteY1" fmla="*/ 438218 h 1038332"/>
              <a:gd name="connsiteX2" fmla="*/ 14 w 168303"/>
              <a:gd name="connsiteY2" fmla="*/ 1038293 h 1038332"/>
              <a:gd name="connsiteX3" fmla="*/ 79389 w 168303"/>
              <a:gd name="connsiteY3" fmla="*/ 409643 h 1038332"/>
              <a:gd name="connsiteX4" fmla="*/ 168289 w 168303"/>
              <a:gd name="connsiteY4" fmla="*/ 68 h 103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3" h="1038332">
                <a:moveTo>
                  <a:pt x="168289" y="68"/>
                </a:moveTo>
                <a:cubicBezTo>
                  <a:pt x="169347" y="4830"/>
                  <a:pt x="113785" y="265181"/>
                  <a:pt x="85739" y="438218"/>
                </a:cubicBezTo>
                <a:cubicBezTo>
                  <a:pt x="57693" y="611255"/>
                  <a:pt x="1072" y="1043055"/>
                  <a:pt x="14" y="1038293"/>
                </a:cubicBezTo>
                <a:cubicBezTo>
                  <a:pt x="-1044" y="1033531"/>
                  <a:pt x="54518" y="577918"/>
                  <a:pt x="79389" y="409643"/>
                </a:cubicBezTo>
                <a:cubicBezTo>
                  <a:pt x="104260" y="241368"/>
                  <a:pt x="167231" y="-4694"/>
                  <a:pt x="16828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5908FCA5-7F1A-6BC7-231C-98BD15C3A28D}"/>
              </a:ext>
            </a:extLst>
          </p:cNvPr>
          <p:cNvSpPr/>
          <p:nvPr/>
        </p:nvSpPr>
        <p:spPr>
          <a:xfrm>
            <a:off x="5892600" y="5632983"/>
            <a:ext cx="45631" cy="1044447"/>
          </a:xfrm>
          <a:custGeom>
            <a:avLst/>
            <a:gdLst>
              <a:gd name="connsiteX0" fmla="*/ 200 w 45631"/>
              <a:gd name="connsiteY0" fmla="*/ 12167 h 1044447"/>
              <a:gd name="connsiteX1" fmla="*/ 44650 w 45631"/>
              <a:gd name="connsiteY1" fmla="*/ 1034517 h 1044447"/>
              <a:gd name="connsiteX2" fmla="*/ 28775 w 45631"/>
              <a:gd name="connsiteY2" fmla="*/ 504292 h 1044447"/>
              <a:gd name="connsiteX3" fmla="*/ 200 w 45631"/>
              <a:gd name="connsiteY3" fmla="*/ 12167 h 104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31" h="1044447">
                <a:moveTo>
                  <a:pt x="200" y="12167"/>
                </a:moveTo>
                <a:cubicBezTo>
                  <a:pt x="2846" y="100538"/>
                  <a:pt x="39888" y="952496"/>
                  <a:pt x="44650" y="1034517"/>
                </a:cubicBezTo>
                <a:cubicBezTo>
                  <a:pt x="49412" y="1116538"/>
                  <a:pt x="35654" y="668334"/>
                  <a:pt x="28775" y="504292"/>
                </a:cubicBezTo>
                <a:cubicBezTo>
                  <a:pt x="21896" y="340250"/>
                  <a:pt x="-2446" y="-76204"/>
                  <a:pt x="200" y="1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62EAE70-9607-B005-820B-FE56C4A365B8}"/>
              </a:ext>
            </a:extLst>
          </p:cNvPr>
          <p:cNvSpPr/>
          <p:nvPr/>
        </p:nvSpPr>
        <p:spPr>
          <a:xfrm>
            <a:off x="5509390" y="5647207"/>
            <a:ext cx="269283" cy="906064"/>
          </a:xfrm>
          <a:custGeom>
            <a:avLst/>
            <a:gdLst>
              <a:gd name="connsiteX0" fmla="*/ 265935 w 269283"/>
              <a:gd name="connsiteY0" fmla="*/ 13818 h 906064"/>
              <a:gd name="connsiteX1" fmla="*/ 2410 w 269283"/>
              <a:gd name="connsiteY1" fmla="*/ 899643 h 906064"/>
              <a:gd name="connsiteX2" fmla="*/ 142110 w 269283"/>
              <a:gd name="connsiteY2" fmla="*/ 394818 h 906064"/>
              <a:gd name="connsiteX3" fmla="*/ 265935 w 269283"/>
              <a:gd name="connsiteY3" fmla="*/ 13818 h 9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3" h="906064">
                <a:moveTo>
                  <a:pt x="265935" y="13818"/>
                </a:moveTo>
                <a:cubicBezTo>
                  <a:pt x="242652" y="97956"/>
                  <a:pt x="23047" y="836143"/>
                  <a:pt x="2410" y="899643"/>
                </a:cubicBezTo>
                <a:cubicBezTo>
                  <a:pt x="-18227" y="963143"/>
                  <a:pt x="99248" y="538222"/>
                  <a:pt x="142110" y="394818"/>
                </a:cubicBezTo>
                <a:cubicBezTo>
                  <a:pt x="184972" y="251414"/>
                  <a:pt x="289218" y="-70320"/>
                  <a:pt x="265935" y="1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C55C5627-B218-10C9-2B0C-BD7D8EAAFE6D}"/>
              </a:ext>
            </a:extLst>
          </p:cNvPr>
          <p:cNvSpPr/>
          <p:nvPr/>
        </p:nvSpPr>
        <p:spPr>
          <a:xfrm>
            <a:off x="5378416" y="5980225"/>
            <a:ext cx="54207" cy="560989"/>
          </a:xfrm>
          <a:custGeom>
            <a:avLst/>
            <a:gdLst>
              <a:gd name="connsiteX0" fmla="*/ 25434 w 54207"/>
              <a:gd name="connsiteY0" fmla="*/ 4650 h 560989"/>
              <a:gd name="connsiteX1" fmla="*/ 34 w 54207"/>
              <a:gd name="connsiteY1" fmla="*/ 385650 h 560989"/>
              <a:gd name="connsiteX2" fmla="*/ 31784 w 54207"/>
              <a:gd name="connsiteY2" fmla="*/ 293575 h 560989"/>
              <a:gd name="connsiteX3" fmla="*/ 54009 w 54207"/>
              <a:gd name="connsiteY3" fmla="*/ 560275 h 560989"/>
              <a:gd name="connsiteX4" fmla="*/ 19084 w 54207"/>
              <a:gd name="connsiteY4" fmla="*/ 198325 h 560989"/>
              <a:gd name="connsiteX5" fmla="*/ 25434 w 54207"/>
              <a:gd name="connsiteY5" fmla="*/ 4650 h 5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07" h="560989">
                <a:moveTo>
                  <a:pt x="25434" y="4650"/>
                </a:moveTo>
                <a:cubicBezTo>
                  <a:pt x="22259" y="35871"/>
                  <a:pt x="-1024" y="337496"/>
                  <a:pt x="34" y="385650"/>
                </a:cubicBezTo>
                <a:cubicBezTo>
                  <a:pt x="1092" y="433804"/>
                  <a:pt x="22788" y="264471"/>
                  <a:pt x="31784" y="293575"/>
                </a:cubicBezTo>
                <a:cubicBezTo>
                  <a:pt x="40780" y="322679"/>
                  <a:pt x="56126" y="576150"/>
                  <a:pt x="54009" y="560275"/>
                </a:cubicBezTo>
                <a:cubicBezTo>
                  <a:pt x="51892" y="544400"/>
                  <a:pt x="24376" y="290400"/>
                  <a:pt x="19084" y="198325"/>
                </a:cubicBezTo>
                <a:cubicBezTo>
                  <a:pt x="13792" y="106250"/>
                  <a:pt x="28609" y="-26571"/>
                  <a:pt x="25434" y="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14B2904-4C96-EA47-ED70-6966E629A4F5}"/>
              </a:ext>
            </a:extLst>
          </p:cNvPr>
          <p:cNvSpPr/>
          <p:nvPr/>
        </p:nvSpPr>
        <p:spPr>
          <a:xfrm>
            <a:off x="5145545" y="6064182"/>
            <a:ext cx="172586" cy="295910"/>
          </a:xfrm>
          <a:custGeom>
            <a:avLst/>
            <a:gdLst>
              <a:gd name="connsiteX0" fmla="*/ 172580 w 172586"/>
              <a:gd name="connsiteY0" fmla="*/ 68 h 295910"/>
              <a:gd name="connsiteX1" fmla="*/ 13830 w 172586"/>
              <a:gd name="connsiteY1" fmla="*/ 225493 h 295910"/>
              <a:gd name="connsiteX2" fmla="*/ 7480 w 172586"/>
              <a:gd name="connsiteY2" fmla="*/ 295343 h 295910"/>
              <a:gd name="connsiteX3" fmla="*/ 7480 w 172586"/>
              <a:gd name="connsiteY3" fmla="*/ 196918 h 295910"/>
              <a:gd name="connsiteX4" fmla="*/ 20180 w 172586"/>
              <a:gd name="connsiteY4" fmla="*/ 79443 h 295910"/>
              <a:gd name="connsiteX5" fmla="*/ 20180 w 172586"/>
              <a:gd name="connsiteY5" fmla="*/ 200093 h 295910"/>
              <a:gd name="connsiteX6" fmla="*/ 172580 w 172586"/>
              <a:gd name="connsiteY6" fmla="*/ 68 h 29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86" h="295910">
                <a:moveTo>
                  <a:pt x="172580" y="68"/>
                </a:moveTo>
                <a:cubicBezTo>
                  <a:pt x="171522" y="4301"/>
                  <a:pt x="41347" y="176281"/>
                  <a:pt x="13830" y="225493"/>
                </a:cubicBezTo>
                <a:cubicBezTo>
                  <a:pt x="-13687" y="274705"/>
                  <a:pt x="8538" y="300105"/>
                  <a:pt x="7480" y="295343"/>
                </a:cubicBezTo>
                <a:cubicBezTo>
                  <a:pt x="6422" y="290581"/>
                  <a:pt x="5363" y="232901"/>
                  <a:pt x="7480" y="196918"/>
                </a:cubicBezTo>
                <a:cubicBezTo>
                  <a:pt x="9597" y="160935"/>
                  <a:pt x="18063" y="78914"/>
                  <a:pt x="20180" y="79443"/>
                </a:cubicBezTo>
                <a:cubicBezTo>
                  <a:pt x="22297" y="79972"/>
                  <a:pt x="72" y="212264"/>
                  <a:pt x="20180" y="200093"/>
                </a:cubicBezTo>
                <a:cubicBezTo>
                  <a:pt x="40288" y="187922"/>
                  <a:pt x="173638" y="-4165"/>
                  <a:pt x="17258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A6407047-C1BA-67BA-D1DF-07204683EE7A}"/>
              </a:ext>
            </a:extLst>
          </p:cNvPr>
          <p:cNvSpPr/>
          <p:nvPr/>
        </p:nvSpPr>
        <p:spPr>
          <a:xfrm>
            <a:off x="5861050" y="6057983"/>
            <a:ext cx="12810" cy="789718"/>
          </a:xfrm>
          <a:custGeom>
            <a:avLst/>
            <a:gdLst>
              <a:gd name="connsiteX0" fmla="*/ 12700 w 12810"/>
              <a:gd name="connsiteY0" fmla="*/ 3092 h 789718"/>
              <a:gd name="connsiteX1" fmla="*/ 0 w 12810"/>
              <a:gd name="connsiteY1" fmla="*/ 606342 h 789718"/>
              <a:gd name="connsiteX2" fmla="*/ 12700 w 12810"/>
              <a:gd name="connsiteY2" fmla="*/ 780967 h 789718"/>
              <a:gd name="connsiteX3" fmla="*/ 6350 w 12810"/>
              <a:gd name="connsiteY3" fmla="*/ 387267 h 789718"/>
              <a:gd name="connsiteX4" fmla="*/ 12700 w 12810"/>
              <a:gd name="connsiteY4" fmla="*/ 3092 h 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0" h="789718">
                <a:moveTo>
                  <a:pt x="12700" y="3092"/>
                </a:moveTo>
                <a:cubicBezTo>
                  <a:pt x="11642" y="39604"/>
                  <a:pt x="0" y="476696"/>
                  <a:pt x="0" y="606342"/>
                </a:cubicBezTo>
                <a:cubicBezTo>
                  <a:pt x="0" y="735988"/>
                  <a:pt x="11642" y="817479"/>
                  <a:pt x="12700" y="780967"/>
                </a:cubicBezTo>
                <a:cubicBezTo>
                  <a:pt x="13758" y="744455"/>
                  <a:pt x="6879" y="511621"/>
                  <a:pt x="6350" y="387267"/>
                </a:cubicBezTo>
                <a:cubicBezTo>
                  <a:pt x="5821" y="262913"/>
                  <a:pt x="13758" y="-33420"/>
                  <a:pt x="12700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177EC27-F53D-18D6-CE05-F505D97C815E}"/>
              </a:ext>
            </a:extLst>
          </p:cNvPr>
          <p:cNvSpPr/>
          <p:nvPr/>
        </p:nvSpPr>
        <p:spPr>
          <a:xfrm>
            <a:off x="6819995" y="3505383"/>
            <a:ext cx="464530" cy="1461960"/>
          </a:xfrm>
          <a:custGeom>
            <a:avLst/>
            <a:gdLst>
              <a:gd name="connsiteX0" fmla="*/ 150148 w 464530"/>
              <a:gd name="connsiteY0" fmla="*/ 14194 h 1461960"/>
              <a:gd name="connsiteX1" fmla="*/ 98390 w 464530"/>
              <a:gd name="connsiteY1" fmla="*/ 773319 h 1461960"/>
              <a:gd name="connsiteX2" fmla="*/ 437696 w 464530"/>
              <a:gd name="connsiteY2" fmla="*/ 1037862 h 1461960"/>
              <a:gd name="connsiteX3" fmla="*/ 403190 w 464530"/>
              <a:gd name="connsiteY3" fmla="*/ 1026360 h 1461960"/>
              <a:gd name="connsiteX4" fmla="*/ 86888 w 464530"/>
              <a:gd name="connsiteY4" fmla="*/ 836579 h 1461960"/>
              <a:gd name="connsiteX5" fmla="*/ 161650 w 464530"/>
              <a:gd name="connsiteY5" fmla="*/ 980353 h 1461960"/>
              <a:gd name="connsiteX6" fmla="*/ 276669 w 464530"/>
              <a:gd name="connsiteY6" fmla="*/ 1336911 h 1461960"/>
              <a:gd name="connsiteX7" fmla="*/ 276669 w 464530"/>
              <a:gd name="connsiteY7" fmla="*/ 1451930 h 1461960"/>
              <a:gd name="connsiteX8" fmla="*/ 282420 w 464530"/>
              <a:gd name="connsiteY8" fmla="*/ 1405923 h 1461960"/>
              <a:gd name="connsiteX9" fmla="*/ 178903 w 464530"/>
              <a:gd name="connsiteY9" fmla="*/ 1009108 h 1461960"/>
              <a:gd name="connsiteX10" fmla="*/ 98390 w 464530"/>
              <a:gd name="connsiteY10" fmla="*/ 859583 h 1461960"/>
              <a:gd name="connsiteX11" fmla="*/ 121394 w 464530"/>
              <a:gd name="connsiteY11" fmla="*/ 658300 h 1461960"/>
              <a:gd name="connsiteX12" fmla="*/ 98390 w 464530"/>
              <a:gd name="connsiteY12" fmla="*/ 687055 h 1461960"/>
              <a:gd name="connsiteX13" fmla="*/ 46631 w 464530"/>
              <a:gd name="connsiteY13" fmla="*/ 278738 h 1461960"/>
              <a:gd name="connsiteX14" fmla="*/ 624 w 464530"/>
              <a:gd name="connsiteY14" fmla="*/ 537530 h 1461960"/>
              <a:gd name="connsiteX15" fmla="*/ 81137 w 464530"/>
              <a:gd name="connsiteY15" fmla="*/ 295991 h 1461960"/>
              <a:gd name="connsiteX16" fmla="*/ 150148 w 464530"/>
              <a:gd name="connsiteY16" fmla="*/ 14194 h 14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530" h="1461960">
                <a:moveTo>
                  <a:pt x="150148" y="14194"/>
                </a:moveTo>
                <a:cubicBezTo>
                  <a:pt x="153024" y="93749"/>
                  <a:pt x="50465" y="602708"/>
                  <a:pt x="98390" y="773319"/>
                </a:cubicBezTo>
                <a:cubicBezTo>
                  <a:pt x="146315" y="943930"/>
                  <a:pt x="437696" y="1037862"/>
                  <a:pt x="437696" y="1037862"/>
                </a:cubicBezTo>
                <a:cubicBezTo>
                  <a:pt x="488496" y="1080035"/>
                  <a:pt x="461658" y="1059907"/>
                  <a:pt x="403190" y="1026360"/>
                </a:cubicBezTo>
                <a:cubicBezTo>
                  <a:pt x="344722" y="992813"/>
                  <a:pt x="127145" y="844247"/>
                  <a:pt x="86888" y="836579"/>
                </a:cubicBezTo>
                <a:cubicBezTo>
                  <a:pt x="46631" y="828911"/>
                  <a:pt x="130020" y="896964"/>
                  <a:pt x="161650" y="980353"/>
                </a:cubicBezTo>
                <a:cubicBezTo>
                  <a:pt x="193280" y="1063742"/>
                  <a:pt x="257499" y="1258315"/>
                  <a:pt x="276669" y="1336911"/>
                </a:cubicBezTo>
                <a:cubicBezTo>
                  <a:pt x="295839" y="1415507"/>
                  <a:pt x="275710" y="1440428"/>
                  <a:pt x="276669" y="1451930"/>
                </a:cubicBezTo>
                <a:cubicBezTo>
                  <a:pt x="277628" y="1463432"/>
                  <a:pt x="298714" y="1479727"/>
                  <a:pt x="282420" y="1405923"/>
                </a:cubicBezTo>
                <a:cubicBezTo>
                  <a:pt x="266126" y="1332119"/>
                  <a:pt x="209575" y="1100165"/>
                  <a:pt x="178903" y="1009108"/>
                </a:cubicBezTo>
                <a:cubicBezTo>
                  <a:pt x="148231" y="918051"/>
                  <a:pt x="107975" y="918051"/>
                  <a:pt x="98390" y="859583"/>
                </a:cubicBezTo>
                <a:cubicBezTo>
                  <a:pt x="88805" y="801115"/>
                  <a:pt x="121394" y="687055"/>
                  <a:pt x="121394" y="658300"/>
                </a:cubicBezTo>
                <a:cubicBezTo>
                  <a:pt x="121394" y="629545"/>
                  <a:pt x="110850" y="750315"/>
                  <a:pt x="98390" y="687055"/>
                </a:cubicBezTo>
                <a:cubicBezTo>
                  <a:pt x="85930" y="623795"/>
                  <a:pt x="62925" y="303659"/>
                  <a:pt x="46631" y="278738"/>
                </a:cubicBezTo>
                <a:cubicBezTo>
                  <a:pt x="30337" y="253817"/>
                  <a:pt x="-5127" y="534655"/>
                  <a:pt x="624" y="537530"/>
                </a:cubicBezTo>
                <a:cubicBezTo>
                  <a:pt x="6375" y="540405"/>
                  <a:pt x="57175" y="380338"/>
                  <a:pt x="81137" y="295991"/>
                </a:cubicBezTo>
                <a:cubicBezTo>
                  <a:pt x="105099" y="211644"/>
                  <a:pt x="147272" y="-65361"/>
                  <a:pt x="150148" y="1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6DA2A3B-7DD0-C8D0-DF05-541D9B175822}"/>
              </a:ext>
            </a:extLst>
          </p:cNvPr>
          <p:cNvSpPr/>
          <p:nvPr/>
        </p:nvSpPr>
        <p:spPr>
          <a:xfrm>
            <a:off x="6648038" y="4123010"/>
            <a:ext cx="282387" cy="1477951"/>
          </a:xfrm>
          <a:custGeom>
            <a:avLst/>
            <a:gdLst>
              <a:gd name="connsiteX0" fmla="*/ 53 w 282387"/>
              <a:gd name="connsiteY0" fmla="*/ 416 h 1477951"/>
              <a:gd name="connsiteX1" fmla="*/ 258845 w 282387"/>
              <a:gd name="connsiteY1" fmla="*/ 811299 h 1477951"/>
              <a:gd name="connsiteX2" fmla="*/ 184083 w 282387"/>
              <a:gd name="connsiteY2" fmla="*/ 1323133 h 1477951"/>
              <a:gd name="connsiteX3" fmla="*/ 97819 w 282387"/>
              <a:gd name="connsiteY3" fmla="*/ 1466907 h 1477951"/>
              <a:gd name="connsiteX4" fmla="*/ 276098 w 282387"/>
              <a:gd name="connsiteY4" fmla="*/ 1081594 h 1477951"/>
              <a:gd name="connsiteX5" fmla="*/ 241592 w 282387"/>
              <a:gd name="connsiteY5" fmla="*/ 851556 h 1477951"/>
              <a:gd name="connsiteX6" fmla="*/ 235841 w 282387"/>
              <a:gd name="connsiteY6" fmla="*/ 702032 h 1477951"/>
              <a:gd name="connsiteX7" fmla="*/ 53 w 282387"/>
              <a:gd name="connsiteY7" fmla="*/ 416 h 14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87" h="1477951">
                <a:moveTo>
                  <a:pt x="53" y="416"/>
                </a:moveTo>
                <a:cubicBezTo>
                  <a:pt x="3887" y="18627"/>
                  <a:pt x="228173" y="590846"/>
                  <a:pt x="258845" y="811299"/>
                </a:cubicBezTo>
                <a:cubicBezTo>
                  <a:pt x="289517" y="1031752"/>
                  <a:pt x="210921" y="1213865"/>
                  <a:pt x="184083" y="1323133"/>
                </a:cubicBezTo>
                <a:cubicBezTo>
                  <a:pt x="157245" y="1432401"/>
                  <a:pt x="82483" y="1507164"/>
                  <a:pt x="97819" y="1466907"/>
                </a:cubicBezTo>
                <a:cubicBezTo>
                  <a:pt x="113155" y="1426650"/>
                  <a:pt x="252136" y="1184153"/>
                  <a:pt x="276098" y="1081594"/>
                </a:cubicBezTo>
                <a:cubicBezTo>
                  <a:pt x="300060" y="979036"/>
                  <a:pt x="248301" y="914816"/>
                  <a:pt x="241592" y="851556"/>
                </a:cubicBezTo>
                <a:cubicBezTo>
                  <a:pt x="234883" y="788296"/>
                  <a:pt x="271305" y="838138"/>
                  <a:pt x="235841" y="702032"/>
                </a:cubicBezTo>
                <a:cubicBezTo>
                  <a:pt x="200377" y="565926"/>
                  <a:pt x="-3781" y="-17795"/>
                  <a:pt x="53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0273707-FBFB-25E2-D0BD-018CC485B326}"/>
              </a:ext>
            </a:extLst>
          </p:cNvPr>
          <p:cNvSpPr/>
          <p:nvPr/>
        </p:nvSpPr>
        <p:spPr>
          <a:xfrm>
            <a:off x="6854344" y="4329264"/>
            <a:ext cx="758711" cy="1184930"/>
          </a:xfrm>
          <a:custGeom>
            <a:avLst/>
            <a:gdLst>
              <a:gd name="connsiteX0" fmla="*/ 781 w 758711"/>
              <a:gd name="connsiteY0" fmla="*/ 1196 h 1184930"/>
              <a:gd name="connsiteX1" fmla="*/ 110048 w 758711"/>
              <a:gd name="connsiteY1" fmla="*/ 702811 h 1184930"/>
              <a:gd name="connsiteX2" fmla="*/ 713898 w 758711"/>
              <a:gd name="connsiteY2" fmla="*/ 1157136 h 1184930"/>
              <a:gd name="connsiteX3" fmla="*/ 650637 w 758711"/>
              <a:gd name="connsiteY3" fmla="*/ 1099627 h 1184930"/>
              <a:gd name="connsiteX4" fmla="*/ 144554 w 758711"/>
              <a:gd name="connsiteY4" fmla="*/ 806328 h 1184930"/>
              <a:gd name="connsiteX5" fmla="*/ 64041 w 758711"/>
              <a:gd name="connsiteY5" fmla="*/ 541785 h 1184930"/>
              <a:gd name="connsiteX6" fmla="*/ 781 w 758711"/>
              <a:gd name="connsiteY6" fmla="*/ 1196 h 118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711" h="1184930">
                <a:moveTo>
                  <a:pt x="781" y="1196"/>
                </a:moveTo>
                <a:cubicBezTo>
                  <a:pt x="8449" y="28034"/>
                  <a:pt x="-8805" y="510154"/>
                  <a:pt x="110048" y="702811"/>
                </a:cubicBezTo>
                <a:cubicBezTo>
                  <a:pt x="228901" y="895468"/>
                  <a:pt x="623800" y="1091000"/>
                  <a:pt x="713898" y="1157136"/>
                </a:cubicBezTo>
                <a:cubicBezTo>
                  <a:pt x="803996" y="1223272"/>
                  <a:pt x="745528" y="1158095"/>
                  <a:pt x="650637" y="1099627"/>
                </a:cubicBezTo>
                <a:cubicBezTo>
                  <a:pt x="555746" y="1041159"/>
                  <a:pt x="242320" y="899302"/>
                  <a:pt x="144554" y="806328"/>
                </a:cubicBezTo>
                <a:cubicBezTo>
                  <a:pt x="46788" y="713354"/>
                  <a:pt x="84169" y="676932"/>
                  <a:pt x="64041" y="541785"/>
                </a:cubicBezTo>
                <a:cubicBezTo>
                  <a:pt x="43913" y="406638"/>
                  <a:pt x="-6887" y="-25642"/>
                  <a:pt x="781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1301D71-8960-B472-10A8-611D0D9796B3}"/>
              </a:ext>
            </a:extLst>
          </p:cNvPr>
          <p:cNvSpPr/>
          <p:nvPr/>
        </p:nvSpPr>
        <p:spPr>
          <a:xfrm>
            <a:off x="6590390" y="4249301"/>
            <a:ext cx="191402" cy="1299986"/>
          </a:xfrm>
          <a:custGeom>
            <a:avLst/>
            <a:gdLst>
              <a:gd name="connsiteX0" fmla="*/ 191 w 191402"/>
              <a:gd name="connsiteY0" fmla="*/ 6397 h 1299986"/>
              <a:gd name="connsiteX1" fmla="*/ 178470 w 191402"/>
              <a:gd name="connsiteY1" fmla="*/ 679257 h 1299986"/>
              <a:gd name="connsiteX2" fmla="*/ 34697 w 191402"/>
              <a:gd name="connsiteY2" fmla="*/ 1283107 h 1299986"/>
              <a:gd name="connsiteX3" fmla="*/ 92206 w 191402"/>
              <a:gd name="connsiteY3" fmla="*/ 1116329 h 1299986"/>
              <a:gd name="connsiteX4" fmla="*/ 178470 w 191402"/>
              <a:gd name="connsiteY4" fmla="*/ 943801 h 1299986"/>
              <a:gd name="connsiteX5" fmla="*/ 184221 w 191402"/>
              <a:gd name="connsiteY5" fmla="*/ 1122080 h 1299986"/>
              <a:gd name="connsiteX6" fmla="*/ 189972 w 191402"/>
              <a:gd name="connsiteY6" fmla="*/ 909295 h 1299986"/>
              <a:gd name="connsiteX7" fmla="*/ 155467 w 191402"/>
              <a:gd name="connsiteY7" fmla="*/ 454971 h 1299986"/>
              <a:gd name="connsiteX8" fmla="*/ 143965 w 191402"/>
              <a:gd name="connsiteY8" fmla="*/ 345703 h 1299986"/>
              <a:gd name="connsiteX9" fmla="*/ 191 w 191402"/>
              <a:gd name="connsiteY9" fmla="*/ 6397 h 12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02" h="1299986">
                <a:moveTo>
                  <a:pt x="191" y="6397"/>
                </a:moveTo>
                <a:cubicBezTo>
                  <a:pt x="5942" y="61989"/>
                  <a:pt x="172719" y="466472"/>
                  <a:pt x="178470" y="679257"/>
                </a:cubicBezTo>
                <a:cubicBezTo>
                  <a:pt x="184221" y="892042"/>
                  <a:pt x="49074" y="1210262"/>
                  <a:pt x="34697" y="1283107"/>
                </a:cubicBezTo>
                <a:cubicBezTo>
                  <a:pt x="20320" y="1355952"/>
                  <a:pt x="68244" y="1172880"/>
                  <a:pt x="92206" y="1116329"/>
                </a:cubicBezTo>
                <a:cubicBezTo>
                  <a:pt x="116168" y="1059778"/>
                  <a:pt x="163134" y="942843"/>
                  <a:pt x="178470" y="943801"/>
                </a:cubicBezTo>
                <a:cubicBezTo>
                  <a:pt x="193806" y="944759"/>
                  <a:pt x="182304" y="1127831"/>
                  <a:pt x="184221" y="1122080"/>
                </a:cubicBezTo>
                <a:cubicBezTo>
                  <a:pt x="186138" y="1116329"/>
                  <a:pt x="194764" y="1020480"/>
                  <a:pt x="189972" y="909295"/>
                </a:cubicBezTo>
                <a:cubicBezTo>
                  <a:pt x="185180" y="798110"/>
                  <a:pt x="163135" y="548903"/>
                  <a:pt x="155467" y="454971"/>
                </a:cubicBezTo>
                <a:cubicBezTo>
                  <a:pt x="147799" y="361039"/>
                  <a:pt x="167927" y="417590"/>
                  <a:pt x="143965" y="345703"/>
                </a:cubicBezTo>
                <a:cubicBezTo>
                  <a:pt x="120003" y="273816"/>
                  <a:pt x="-5560" y="-49195"/>
                  <a:pt x="191" y="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4E87F89-3E52-91DC-8F12-76132EB2C5D3}"/>
              </a:ext>
            </a:extLst>
          </p:cNvPr>
          <p:cNvSpPr/>
          <p:nvPr/>
        </p:nvSpPr>
        <p:spPr>
          <a:xfrm>
            <a:off x="7035572" y="3898528"/>
            <a:ext cx="597435" cy="1562276"/>
          </a:xfrm>
          <a:custGeom>
            <a:avLst/>
            <a:gdLst>
              <a:gd name="connsiteX0" fmla="*/ 55341 w 597435"/>
              <a:gd name="connsiteY0" fmla="*/ 612 h 1562276"/>
              <a:gd name="connsiteX1" fmla="*/ 124353 w 597435"/>
              <a:gd name="connsiteY1" fmla="*/ 725230 h 1562276"/>
              <a:gd name="connsiteX2" fmla="*/ 567175 w 597435"/>
              <a:gd name="connsiteY2" fmla="*/ 1346332 h 1562276"/>
              <a:gd name="connsiteX3" fmla="*/ 521168 w 597435"/>
              <a:gd name="connsiteY3" fmla="*/ 1283072 h 1562276"/>
              <a:gd name="connsiteX4" fmla="*/ 222119 w 597435"/>
              <a:gd name="connsiteY4" fmla="*/ 966770 h 1562276"/>
              <a:gd name="connsiteX5" fmla="*/ 291130 w 597435"/>
              <a:gd name="connsiteY5" fmla="*/ 1191057 h 1562276"/>
              <a:gd name="connsiteX6" fmla="*/ 406149 w 597435"/>
              <a:gd name="connsiteY6" fmla="*/ 1559117 h 1562276"/>
              <a:gd name="connsiteX7" fmla="*/ 371643 w 597435"/>
              <a:gd name="connsiteY7" fmla="*/ 1334830 h 1562276"/>
              <a:gd name="connsiteX8" fmla="*/ 181862 w 597435"/>
              <a:gd name="connsiteY8" fmla="*/ 765487 h 1562276"/>
              <a:gd name="connsiteX9" fmla="*/ 3583 w 597435"/>
              <a:gd name="connsiteY9" fmla="*/ 546951 h 1562276"/>
              <a:gd name="connsiteX10" fmla="*/ 61092 w 597435"/>
              <a:gd name="connsiteY10" fmla="*/ 598710 h 1562276"/>
              <a:gd name="connsiteX11" fmla="*/ 55341 w 597435"/>
              <a:gd name="connsiteY11" fmla="*/ 612 h 156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435" h="1562276">
                <a:moveTo>
                  <a:pt x="55341" y="612"/>
                </a:moveTo>
                <a:cubicBezTo>
                  <a:pt x="65884" y="21699"/>
                  <a:pt x="39047" y="500943"/>
                  <a:pt x="124353" y="725230"/>
                </a:cubicBezTo>
                <a:cubicBezTo>
                  <a:pt x="209659" y="949517"/>
                  <a:pt x="501039" y="1253358"/>
                  <a:pt x="567175" y="1346332"/>
                </a:cubicBezTo>
                <a:cubicBezTo>
                  <a:pt x="633311" y="1439306"/>
                  <a:pt x="578677" y="1346332"/>
                  <a:pt x="521168" y="1283072"/>
                </a:cubicBezTo>
                <a:cubicBezTo>
                  <a:pt x="463659" y="1219812"/>
                  <a:pt x="260459" y="982106"/>
                  <a:pt x="222119" y="966770"/>
                </a:cubicBezTo>
                <a:cubicBezTo>
                  <a:pt x="183779" y="951434"/>
                  <a:pt x="260458" y="1092333"/>
                  <a:pt x="291130" y="1191057"/>
                </a:cubicBezTo>
                <a:cubicBezTo>
                  <a:pt x="321802" y="1289781"/>
                  <a:pt x="392730" y="1535155"/>
                  <a:pt x="406149" y="1559117"/>
                </a:cubicBezTo>
                <a:cubicBezTo>
                  <a:pt x="419568" y="1583079"/>
                  <a:pt x="409024" y="1467102"/>
                  <a:pt x="371643" y="1334830"/>
                </a:cubicBezTo>
                <a:cubicBezTo>
                  <a:pt x="334262" y="1202558"/>
                  <a:pt x="243205" y="896800"/>
                  <a:pt x="181862" y="765487"/>
                </a:cubicBezTo>
                <a:cubicBezTo>
                  <a:pt x="120519" y="634174"/>
                  <a:pt x="23711" y="574747"/>
                  <a:pt x="3583" y="546951"/>
                </a:cubicBezTo>
                <a:cubicBezTo>
                  <a:pt x="-16545" y="519155"/>
                  <a:pt x="54383" y="687849"/>
                  <a:pt x="61092" y="598710"/>
                </a:cubicBezTo>
                <a:cubicBezTo>
                  <a:pt x="67801" y="509571"/>
                  <a:pt x="44798" y="-20475"/>
                  <a:pt x="5534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35C5D6AC-5C64-EB7B-CF3F-50125EE36959}"/>
              </a:ext>
            </a:extLst>
          </p:cNvPr>
          <p:cNvSpPr/>
          <p:nvPr/>
        </p:nvSpPr>
        <p:spPr>
          <a:xfrm>
            <a:off x="6165002" y="4346911"/>
            <a:ext cx="262810" cy="1312757"/>
          </a:xfrm>
          <a:custGeom>
            <a:avLst/>
            <a:gdLst>
              <a:gd name="connsiteX0" fmla="*/ 207043 w 262810"/>
              <a:gd name="connsiteY0" fmla="*/ 802 h 1312757"/>
              <a:gd name="connsiteX1" fmla="*/ 161036 w 262810"/>
              <a:gd name="connsiteY1" fmla="*/ 616153 h 1312757"/>
              <a:gd name="connsiteX2" fmla="*/ 258802 w 262810"/>
              <a:gd name="connsiteY2" fmla="*/ 1225753 h 1312757"/>
              <a:gd name="connsiteX3" fmla="*/ 230047 w 262810"/>
              <a:gd name="connsiteY3" fmla="*/ 1041723 h 1312757"/>
              <a:gd name="connsiteX4" fmla="*/ 103526 w 262810"/>
              <a:gd name="connsiteY4" fmla="*/ 426372 h 1312757"/>
              <a:gd name="connsiteX5" fmla="*/ 92024 w 262810"/>
              <a:gd name="connsiteY5" fmla="*/ 667912 h 1312757"/>
              <a:gd name="connsiteX6" fmla="*/ 9 w 262810"/>
              <a:gd name="connsiteY6" fmla="*/ 1312017 h 1312757"/>
              <a:gd name="connsiteX7" fmla="*/ 97775 w 262810"/>
              <a:gd name="connsiteY7" fmla="*/ 529889 h 1312757"/>
              <a:gd name="connsiteX8" fmla="*/ 172538 w 262810"/>
              <a:gd name="connsiteY8" fmla="*/ 368863 h 1312757"/>
              <a:gd name="connsiteX9" fmla="*/ 155285 w 262810"/>
              <a:gd name="connsiteY9" fmla="*/ 483881 h 1312757"/>
              <a:gd name="connsiteX10" fmla="*/ 207043 w 262810"/>
              <a:gd name="connsiteY10" fmla="*/ 802 h 13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810" h="1312757">
                <a:moveTo>
                  <a:pt x="207043" y="802"/>
                </a:moveTo>
                <a:cubicBezTo>
                  <a:pt x="208001" y="22847"/>
                  <a:pt x="152410" y="411995"/>
                  <a:pt x="161036" y="616153"/>
                </a:cubicBezTo>
                <a:cubicBezTo>
                  <a:pt x="169662" y="820311"/>
                  <a:pt x="247300" y="1154825"/>
                  <a:pt x="258802" y="1225753"/>
                </a:cubicBezTo>
                <a:cubicBezTo>
                  <a:pt x="270304" y="1296681"/>
                  <a:pt x="255926" y="1174953"/>
                  <a:pt x="230047" y="1041723"/>
                </a:cubicBezTo>
                <a:cubicBezTo>
                  <a:pt x="204168" y="908493"/>
                  <a:pt x="126530" y="488674"/>
                  <a:pt x="103526" y="426372"/>
                </a:cubicBezTo>
                <a:cubicBezTo>
                  <a:pt x="80522" y="364070"/>
                  <a:pt x="109277" y="520305"/>
                  <a:pt x="92024" y="667912"/>
                </a:cubicBezTo>
                <a:cubicBezTo>
                  <a:pt x="74771" y="815519"/>
                  <a:pt x="-950" y="1335021"/>
                  <a:pt x="9" y="1312017"/>
                </a:cubicBezTo>
                <a:cubicBezTo>
                  <a:pt x="967" y="1289013"/>
                  <a:pt x="69020" y="687081"/>
                  <a:pt x="97775" y="529889"/>
                </a:cubicBezTo>
                <a:cubicBezTo>
                  <a:pt x="126530" y="372697"/>
                  <a:pt x="162953" y="376531"/>
                  <a:pt x="172538" y="368863"/>
                </a:cubicBezTo>
                <a:cubicBezTo>
                  <a:pt x="182123" y="361195"/>
                  <a:pt x="147617" y="550017"/>
                  <a:pt x="155285" y="483881"/>
                </a:cubicBezTo>
                <a:cubicBezTo>
                  <a:pt x="162953" y="417745"/>
                  <a:pt x="206085" y="-21243"/>
                  <a:pt x="207043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53411B4-EE9C-A925-3FE0-3F769B05BC7E}"/>
              </a:ext>
            </a:extLst>
          </p:cNvPr>
          <p:cNvSpPr/>
          <p:nvPr/>
        </p:nvSpPr>
        <p:spPr>
          <a:xfrm>
            <a:off x="6279760" y="4272926"/>
            <a:ext cx="87608" cy="592672"/>
          </a:xfrm>
          <a:custGeom>
            <a:avLst/>
            <a:gdLst>
              <a:gd name="connsiteX0" fmla="*/ 57780 w 87608"/>
              <a:gd name="connsiteY0" fmla="*/ 25 h 592672"/>
              <a:gd name="connsiteX1" fmla="*/ 270 w 87608"/>
              <a:gd name="connsiteY1" fmla="*/ 333580 h 592672"/>
              <a:gd name="connsiteX2" fmla="*/ 86534 w 87608"/>
              <a:gd name="connsiteY2" fmla="*/ 586621 h 592672"/>
              <a:gd name="connsiteX3" fmla="*/ 46278 w 87608"/>
              <a:gd name="connsiteY3" fmla="*/ 500357 h 592672"/>
              <a:gd name="connsiteX4" fmla="*/ 11772 w 87608"/>
              <a:gd name="connsiteY4" fmla="*/ 350832 h 592672"/>
              <a:gd name="connsiteX5" fmla="*/ 57780 w 87608"/>
              <a:gd name="connsiteY5" fmla="*/ 25 h 5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08" h="592672">
                <a:moveTo>
                  <a:pt x="57780" y="25"/>
                </a:moveTo>
                <a:cubicBezTo>
                  <a:pt x="55863" y="-2850"/>
                  <a:pt x="-4522" y="235814"/>
                  <a:pt x="270" y="333580"/>
                </a:cubicBezTo>
                <a:cubicBezTo>
                  <a:pt x="5062" y="431346"/>
                  <a:pt x="78866" y="558825"/>
                  <a:pt x="86534" y="586621"/>
                </a:cubicBezTo>
                <a:cubicBezTo>
                  <a:pt x="94202" y="614417"/>
                  <a:pt x="58738" y="539655"/>
                  <a:pt x="46278" y="500357"/>
                </a:cubicBezTo>
                <a:cubicBezTo>
                  <a:pt x="33818" y="461059"/>
                  <a:pt x="10814" y="428470"/>
                  <a:pt x="11772" y="350832"/>
                </a:cubicBezTo>
                <a:cubicBezTo>
                  <a:pt x="12730" y="273194"/>
                  <a:pt x="59697" y="2900"/>
                  <a:pt x="5778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B3016A6-E342-73BB-79FC-DE8245DBA67B}"/>
              </a:ext>
            </a:extLst>
          </p:cNvPr>
          <p:cNvSpPr/>
          <p:nvPr/>
        </p:nvSpPr>
        <p:spPr>
          <a:xfrm>
            <a:off x="2956380" y="5601155"/>
            <a:ext cx="504001" cy="248846"/>
          </a:xfrm>
          <a:custGeom>
            <a:avLst/>
            <a:gdLst>
              <a:gd name="connsiteX0" fmla="*/ 2720 w 504001"/>
              <a:gd name="connsiteY0" fmla="*/ 9070 h 248846"/>
              <a:gd name="connsiteX1" fmla="*/ 221795 w 504001"/>
              <a:gd name="connsiteY1" fmla="*/ 40820 h 248846"/>
              <a:gd name="connsiteX2" fmla="*/ 345620 w 504001"/>
              <a:gd name="connsiteY2" fmla="*/ 117020 h 248846"/>
              <a:gd name="connsiteX3" fmla="*/ 501195 w 504001"/>
              <a:gd name="connsiteY3" fmla="*/ 247195 h 248846"/>
              <a:gd name="connsiteX4" fmla="*/ 437695 w 504001"/>
              <a:gd name="connsiteY4" fmla="*/ 183695 h 248846"/>
              <a:gd name="connsiteX5" fmla="*/ 336095 w 504001"/>
              <a:gd name="connsiteY5" fmla="*/ 85270 h 248846"/>
              <a:gd name="connsiteX6" fmla="*/ 113845 w 504001"/>
              <a:gd name="connsiteY6" fmla="*/ 5895 h 248846"/>
              <a:gd name="connsiteX7" fmla="*/ 2720 w 504001"/>
              <a:gd name="connsiteY7" fmla="*/ 9070 h 24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01" h="248846">
                <a:moveTo>
                  <a:pt x="2720" y="9070"/>
                </a:moveTo>
                <a:cubicBezTo>
                  <a:pt x="20712" y="14891"/>
                  <a:pt x="164645" y="22828"/>
                  <a:pt x="221795" y="40820"/>
                </a:cubicBezTo>
                <a:cubicBezTo>
                  <a:pt x="278945" y="58812"/>
                  <a:pt x="299053" y="82624"/>
                  <a:pt x="345620" y="117020"/>
                </a:cubicBezTo>
                <a:cubicBezTo>
                  <a:pt x="392187" y="151416"/>
                  <a:pt x="485849" y="236083"/>
                  <a:pt x="501195" y="247195"/>
                </a:cubicBezTo>
                <a:cubicBezTo>
                  <a:pt x="516541" y="258307"/>
                  <a:pt x="465212" y="210683"/>
                  <a:pt x="437695" y="183695"/>
                </a:cubicBezTo>
                <a:cubicBezTo>
                  <a:pt x="410178" y="156708"/>
                  <a:pt x="390070" y="114903"/>
                  <a:pt x="336095" y="85270"/>
                </a:cubicBezTo>
                <a:cubicBezTo>
                  <a:pt x="282120" y="55637"/>
                  <a:pt x="167820" y="18066"/>
                  <a:pt x="113845" y="5895"/>
                </a:cubicBezTo>
                <a:cubicBezTo>
                  <a:pt x="59870" y="-6276"/>
                  <a:pt x="-15272" y="3249"/>
                  <a:pt x="2720" y="9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B911D47-85FD-3361-2367-C0239F099DAC}"/>
              </a:ext>
            </a:extLst>
          </p:cNvPr>
          <p:cNvSpPr/>
          <p:nvPr/>
        </p:nvSpPr>
        <p:spPr>
          <a:xfrm>
            <a:off x="2837811" y="5632330"/>
            <a:ext cx="305796" cy="35079"/>
          </a:xfrm>
          <a:custGeom>
            <a:avLst/>
            <a:gdLst>
              <a:gd name="connsiteX0" fmla="*/ 639 w 305796"/>
              <a:gd name="connsiteY0" fmla="*/ 120 h 35079"/>
              <a:gd name="connsiteX1" fmla="*/ 165739 w 305796"/>
              <a:gd name="connsiteY1" fmla="*/ 6470 h 35079"/>
              <a:gd name="connsiteX2" fmla="*/ 295914 w 305796"/>
              <a:gd name="connsiteY2" fmla="*/ 35045 h 35079"/>
              <a:gd name="connsiteX3" fmla="*/ 295914 w 305796"/>
              <a:gd name="connsiteY3" fmla="*/ 120 h 35079"/>
              <a:gd name="connsiteX4" fmla="*/ 289564 w 305796"/>
              <a:gd name="connsiteY4" fmla="*/ 28695 h 35079"/>
              <a:gd name="connsiteX5" fmla="*/ 257814 w 305796"/>
              <a:gd name="connsiteY5" fmla="*/ 22345 h 35079"/>
              <a:gd name="connsiteX6" fmla="*/ 229239 w 305796"/>
              <a:gd name="connsiteY6" fmla="*/ 15995 h 35079"/>
              <a:gd name="connsiteX7" fmla="*/ 111764 w 305796"/>
              <a:gd name="connsiteY7" fmla="*/ 9645 h 35079"/>
              <a:gd name="connsiteX8" fmla="*/ 639 w 305796"/>
              <a:gd name="connsiteY8" fmla="*/ 120 h 3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796" h="35079">
                <a:moveTo>
                  <a:pt x="639" y="120"/>
                </a:moveTo>
                <a:cubicBezTo>
                  <a:pt x="9635" y="-409"/>
                  <a:pt x="116527" y="649"/>
                  <a:pt x="165739" y="6470"/>
                </a:cubicBezTo>
                <a:cubicBezTo>
                  <a:pt x="214951" y="12291"/>
                  <a:pt x="274218" y="36103"/>
                  <a:pt x="295914" y="35045"/>
                </a:cubicBezTo>
                <a:cubicBezTo>
                  <a:pt x="317610" y="33987"/>
                  <a:pt x="296972" y="1178"/>
                  <a:pt x="295914" y="120"/>
                </a:cubicBezTo>
                <a:cubicBezTo>
                  <a:pt x="294856" y="-938"/>
                  <a:pt x="295914" y="24991"/>
                  <a:pt x="289564" y="28695"/>
                </a:cubicBezTo>
                <a:cubicBezTo>
                  <a:pt x="283214" y="32399"/>
                  <a:pt x="267868" y="24462"/>
                  <a:pt x="257814" y="22345"/>
                </a:cubicBezTo>
                <a:cubicBezTo>
                  <a:pt x="247760" y="20228"/>
                  <a:pt x="253581" y="18112"/>
                  <a:pt x="229239" y="15995"/>
                </a:cubicBezTo>
                <a:cubicBezTo>
                  <a:pt x="204897" y="13878"/>
                  <a:pt x="143514" y="10703"/>
                  <a:pt x="111764" y="9645"/>
                </a:cubicBezTo>
                <a:cubicBezTo>
                  <a:pt x="80014" y="8587"/>
                  <a:pt x="-8357" y="649"/>
                  <a:pt x="63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521CAE9-E305-3DE2-C782-A11802814F70}"/>
              </a:ext>
            </a:extLst>
          </p:cNvPr>
          <p:cNvSpPr/>
          <p:nvPr/>
        </p:nvSpPr>
        <p:spPr>
          <a:xfrm>
            <a:off x="3127366" y="5645146"/>
            <a:ext cx="234983" cy="177804"/>
          </a:xfrm>
          <a:custGeom>
            <a:avLst/>
            <a:gdLst>
              <a:gd name="connsiteX0" fmla="*/ 9 w 234983"/>
              <a:gd name="connsiteY0" fmla="*/ 4 h 177804"/>
              <a:gd name="connsiteX1" fmla="*/ 104784 w 234983"/>
              <a:gd name="connsiteY1" fmla="*/ 69854 h 177804"/>
              <a:gd name="connsiteX2" fmla="*/ 107959 w 234983"/>
              <a:gd name="connsiteY2" fmla="*/ 120654 h 177804"/>
              <a:gd name="connsiteX3" fmla="*/ 130184 w 234983"/>
              <a:gd name="connsiteY3" fmla="*/ 50804 h 177804"/>
              <a:gd name="connsiteX4" fmla="*/ 130184 w 234983"/>
              <a:gd name="connsiteY4" fmla="*/ 98429 h 177804"/>
              <a:gd name="connsiteX5" fmla="*/ 234959 w 234983"/>
              <a:gd name="connsiteY5" fmla="*/ 177804 h 177804"/>
              <a:gd name="connsiteX6" fmla="*/ 139709 w 234983"/>
              <a:gd name="connsiteY6" fmla="*/ 98429 h 177804"/>
              <a:gd name="connsiteX7" fmla="*/ 111134 w 234983"/>
              <a:gd name="connsiteY7" fmla="*/ 73029 h 177804"/>
              <a:gd name="connsiteX8" fmla="*/ 9 w 234983"/>
              <a:gd name="connsiteY8" fmla="*/ 4 h 1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" h="177804">
                <a:moveTo>
                  <a:pt x="9" y="4"/>
                </a:moveTo>
                <a:cubicBezTo>
                  <a:pt x="-1049" y="-525"/>
                  <a:pt x="86792" y="49746"/>
                  <a:pt x="104784" y="69854"/>
                </a:cubicBezTo>
                <a:cubicBezTo>
                  <a:pt x="122776" y="89962"/>
                  <a:pt x="103726" y="123829"/>
                  <a:pt x="107959" y="120654"/>
                </a:cubicBezTo>
                <a:cubicBezTo>
                  <a:pt x="112192" y="117479"/>
                  <a:pt x="126480" y="54508"/>
                  <a:pt x="130184" y="50804"/>
                </a:cubicBezTo>
                <a:cubicBezTo>
                  <a:pt x="133888" y="47100"/>
                  <a:pt x="112722" y="77262"/>
                  <a:pt x="130184" y="98429"/>
                </a:cubicBezTo>
                <a:cubicBezTo>
                  <a:pt x="147646" y="119596"/>
                  <a:pt x="233372" y="177804"/>
                  <a:pt x="234959" y="177804"/>
                </a:cubicBezTo>
                <a:cubicBezTo>
                  <a:pt x="236546" y="177804"/>
                  <a:pt x="160346" y="115891"/>
                  <a:pt x="139709" y="98429"/>
                </a:cubicBezTo>
                <a:cubicBezTo>
                  <a:pt x="119072" y="80967"/>
                  <a:pt x="129655" y="87316"/>
                  <a:pt x="111134" y="73029"/>
                </a:cubicBezTo>
                <a:cubicBezTo>
                  <a:pt x="92613" y="58742"/>
                  <a:pt x="1067" y="533"/>
                  <a:pt x="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34921372-A6F9-3248-A6A3-0B36E4D53D53}"/>
              </a:ext>
            </a:extLst>
          </p:cNvPr>
          <p:cNvSpPr/>
          <p:nvPr/>
        </p:nvSpPr>
        <p:spPr>
          <a:xfrm>
            <a:off x="2663825" y="5548953"/>
            <a:ext cx="289804" cy="81391"/>
          </a:xfrm>
          <a:custGeom>
            <a:avLst/>
            <a:gdLst>
              <a:gd name="connsiteX0" fmla="*/ 0 w 289804"/>
              <a:gd name="connsiteY0" fmla="*/ 947 h 81391"/>
              <a:gd name="connsiteX1" fmla="*/ 111125 w 289804"/>
              <a:gd name="connsiteY1" fmla="*/ 7297 h 81391"/>
              <a:gd name="connsiteX2" fmla="*/ 257175 w 289804"/>
              <a:gd name="connsiteY2" fmla="*/ 54922 h 81391"/>
              <a:gd name="connsiteX3" fmla="*/ 276225 w 289804"/>
              <a:gd name="connsiteY3" fmla="*/ 67622 h 81391"/>
              <a:gd name="connsiteX4" fmla="*/ 228600 w 289804"/>
              <a:gd name="connsiteY4" fmla="*/ 80322 h 81391"/>
              <a:gd name="connsiteX5" fmla="*/ 161925 w 289804"/>
              <a:gd name="connsiteY5" fmla="*/ 80322 h 81391"/>
              <a:gd name="connsiteX6" fmla="*/ 282575 w 289804"/>
              <a:gd name="connsiteY6" fmla="*/ 77147 h 81391"/>
              <a:gd name="connsiteX7" fmla="*/ 273050 w 289804"/>
              <a:gd name="connsiteY7" fmla="*/ 61272 h 81391"/>
              <a:gd name="connsiteX8" fmla="*/ 247650 w 289804"/>
              <a:gd name="connsiteY8" fmla="*/ 39047 h 81391"/>
              <a:gd name="connsiteX9" fmla="*/ 88900 w 289804"/>
              <a:gd name="connsiteY9" fmla="*/ 19997 h 81391"/>
              <a:gd name="connsiteX10" fmla="*/ 0 w 289804"/>
              <a:gd name="connsiteY10" fmla="*/ 947 h 8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804" h="81391">
                <a:moveTo>
                  <a:pt x="0" y="947"/>
                </a:moveTo>
                <a:cubicBezTo>
                  <a:pt x="34131" y="-376"/>
                  <a:pt x="68263" y="-1699"/>
                  <a:pt x="111125" y="7297"/>
                </a:cubicBezTo>
                <a:cubicBezTo>
                  <a:pt x="153988" y="16293"/>
                  <a:pt x="257175" y="54922"/>
                  <a:pt x="257175" y="54922"/>
                </a:cubicBezTo>
                <a:cubicBezTo>
                  <a:pt x="284692" y="64976"/>
                  <a:pt x="280987" y="63389"/>
                  <a:pt x="276225" y="67622"/>
                </a:cubicBezTo>
                <a:cubicBezTo>
                  <a:pt x="271463" y="71855"/>
                  <a:pt x="247650" y="78205"/>
                  <a:pt x="228600" y="80322"/>
                </a:cubicBezTo>
                <a:cubicBezTo>
                  <a:pt x="209550" y="82439"/>
                  <a:pt x="152929" y="80851"/>
                  <a:pt x="161925" y="80322"/>
                </a:cubicBezTo>
                <a:cubicBezTo>
                  <a:pt x="170921" y="79793"/>
                  <a:pt x="282575" y="77147"/>
                  <a:pt x="282575" y="77147"/>
                </a:cubicBezTo>
                <a:cubicBezTo>
                  <a:pt x="301096" y="73972"/>
                  <a:pt x="278871" y="67622"/>
                  <a:pt x="273050" y="61272"/>
                </a:cubicBezTo>
                <a:cubicBezTo>
                  <a:pt x="267229" y="54922"/>
                  <a:pt x="278342" y="45926"/>
                  <a:pt x="247650" y="39047"/>
                </a:cubicBezTo>
                <a:cubicBezTo>
                  <a:pt x="216958" y="32168"/>
                  <a:pt x="88900" y="19997"/>
                  <a:pt x="88900" y="19997"/>
                </a:cubicBezTo>
                <a:lnTo>
                  <a:pt x="0" y="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B1CE2CA4-2FEB-36D9-BCC1-0F285318B1A4}"/>
              </a:ext>
            </a:extLst>
          </p:cNvPr>
          <p:cNvSpPr/>
          <p:nvPr/>
        </p:nvSpPr>
        <p:spPr>
          <a:xfrm>
            <a:off x="2675665" y="5527675"/>
            <a:ext cx="154021" cy="108365"/>
          </a:xfrm>
          <a:custGeom>
            <a:avLst/>
            <a:gdLst>
              <a:gd name="connsiteX0" fmla="*/ 860 w 154021"/>
              <a:gd name="connsiteY0" fmla="*/ 0 h 108365"/>
              <a:gd name="connsiteX1" fmla="*/ 23085 w 154021"/>
              <a:gd name="connsiteY1" fmla="*/ 69850 h 108365"/>
              <a:gd name="connsiteX2" fmla="*/ 150085 w 154021"/>
              <a:gd name="connsiteY2" fmla="*/ 107950 h 108365"/>
              <a:gd name="connsiteX3" fmla="*/ 111985 w 154021"/>
              <a:gd name="connsiteY3" fmla="*/ 88900 h 108365"/>
              <a:gd name="connsiteX4" fmla="*/ 13560 w 154021"/>
              <a:gd name="connsiteY4" fmla="*/ 69850 h 108365"/>
              <a:gd name="connsiteX5" fmla="*/ 860 w 154021"/>
              <a:gd name="connsiteY5" fmla="*/ 0 h 10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21" h="108365">
                <a:moveTo>
                  <a:pt x="860" y="0"/>
                </a:moveTo>
                <a:cubicBezTo>
                  <a:pt x="2447" y="0"/>
                  <a:pt x="-1786" y="51858"/>
                  <a:pt x="23085" y="69850"/>
                </a:cubicBezTo>
                <a:cubicBezTo>
                  <a:pt x="47956" y="87842"/>
                  <a:pt x="135268" y="104775"/>
                  <a:pt x="150085" y="107950"/>
                </a:cubicBezTo>
                <a:cubicBezTo>
                  <a:pt x="164902" y="111125"/>
                  <a:pt x="134739" y="95250"/>
                  <a:pt x="111985" y="88900"/>
                </a:cubicBezTo>
                <a:cubicBezTo>
                  <a:pt x="89231" y="82550"/>
                  <a:pt x="28906" y="84138"/>
                  <a:pt x="13560" y="69850"/>
                </a:cubicBezTo>
                <a:cubicBezTo>
                  <a:pt x="-1786" y="55563"/>
                  <a:pt x="-727" y="0"/>
                  <a:pt x="8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2E668A43-DF6C-F5E5-BD76-5170F4DE0CE7}"/>
              </a:ext>
            </a:extLst>
          </p:cNvPr>
          <p:cNvSpPr/>
          <p:nvPr/>
        </p:nvSpPr>
        <p:spPr>
          <a:xfrm>
            <a:off x="2660706" y="5540357"/>
            <a:ext cx="54482" cy="82775"/>
          </a:xfrm>
          <a:custGeom>
            <a:avLst/>
            <a:gdLst>
              <a:gd name="connsiteX0" fmla="*/ 6294 w 54482"/>
              <a:gd name="connsiteY0" fmla="*/ 18 h 82775"/>
              <a:gd name="connsiteX1" fmla="*/ 3119 w 54482"/>
              <a:gd name="connsiteY1" fmla="*/ 57168 h 82775"/>
              <a:gd name="connsiteX2" fmla="*/ 53919 w 54482"/>
              <a:gd name="connsiteY2" fmla="*/ 82568 h 82775"/>
              <a:gd name="connsiteX3" fmla="*/ 31694 w 54482"/>
              <a:gd name="connsiteY3" fmla="*/ 69868 h 82775"/>
              <a:gd name="connsiteX4" fmla="*/ 12644 w 54482"/>
              <a:gd name="connsiteY4" fmla="*/ 63518 h 82775"/>
              <a:gd name="connsiteX5" fmla="*/ 6294 w 54482"/>
              <a:gd name="connsiteY5" fmla="*/ 18 h 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2" h="82775">
                <a:moveTo>
                  <a:pt x="6294" y="18"/>
                </a:moveTo>
                <a:cubicBezTo>
                  <a:pt x="4706" y="-1040"/>
                  <a:pt x="-4819" y="43410"/>
                  <a:pt x="3119" y="57168"/>
                </a:cubicBezTo>
                <a:cubicBezTo>
                  <a:pt x="11057" y="70926"/>
                  <a:pt x="49157" y="80451"/>
                  <a:pt x="53919" y="82568"/>
                </a:cubicBezTo>
                <a:cubicBezTo>
                  <a:pt x="58681" y="84685"/>
                  <a:pt x="31694" y="69868"/>
                  <a:pt x="31694" y="69868"/>
                </a:cubicBezTo>
                <a:cubicBezTo>
                  <a:pt x="24815" y="66693"/>
                  <a:pt x="14761" y="71985"/>
                  <a:pt x="12644" y="63518"/>
                </a:cubicBezTo>
                <a:cubicBezTo>
                  <a:pt x="10527" y="55051"/>
                  <a:pt x="7882" y="1076"/>
                  <a:pt x="62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53444E5-9239-6A71-3F3E-D489B2B42C8A}"/>
              </a:ext>
            </a:extLst>
          </p:cNvPr>
          <p:cNvSpPr/>
          <p:nvPr/>
        </p:nvSpPr>
        <p:spPr>
          <a:xfrm>
            <a:off x="2822484" y="5654675"/>
            <a:ext cx="343094" cy="187676"/>
          </a:xfrm>
          <a:custGeom>
            <a:avLst/>
            <a:gdLst>
              <a:gd name="connsiteX0" fmla="*/ 91 w 343094"/>
              <a:gd name="connsiteY0" fmla="*/ 0 h 187676"/>
              <a:gd name="connsiteX1" fmla="*/ 155666 w 343094"/>
              <a:gd name="connsiteY1" fmla="*/ 69850 h 187676"/>
              <a:gd name="connsiteX2" fmla="*/ 241391 w 343094"/>
              <a:gd name="connsiteY2" fmla="*/ 133350 h 187676"/>
              <a:gd name="connsiteX3" fmla="*/ 241391 w 343094"/>
              <a:gd name="connsiteY3" fmla="*/ 127000 h 187676"/>
              <a:gd name="connsiteX4" fmla="*/ 342991 w 343094"/>
              <a:gd name="connsiteY4" fmla="*/ 187325 h 187676"/>
              <a:gd name="connsiteX5" fmla="*/ 257266 w 343094"/>
              <a:gd name="connsiteY5" fmla="*/ 149225 h 187676"/>
              <a:gd name="connsiteX6" fmla="*/ 104866 w 343094"/>
              <a:gd name="connsiteY6" fmla="*/ 95250 h 187676"/>
              <a:gd name="connsiteX7" fmla="*/ 203291 w 343094"/>
              <a:gd name="connsiteY7" fmla="*/ 111125 h 187676"/>
              <a:gd name="connsiteX8" fmla="*/ 181066 w 343094"/>
              <a:gd name="connsiteY8" fmla="*/ 82550 h 187676"/>
              <a:gd name="connsiteX9" fmla="*/ 133441 w 343094"/>
              <a:gd name="connsiteY9" fmla="*/ 69850 h 187676"/>
              <a:gd name="connsiteX10" fmla="*/ 91 w 343094"/>
              <a:gd name="connsiteY10" fmla="*/ 0 h 1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094" h="187676">
                <a:moveTo>
                  <a:pt x="91" y="0"/>
                </a:moveTo>
                <a:cubicBezTo>
                  <a:pt x="3795" y="0"/>
                  <a:pt x="115449" y="47625"/>
                  <a:pt x="155666" y="69850"/>
                </a:cubicBezTo>
                <a:cubicBezTo>
                  <a:pt x="195883" y="92075"/>
                  <a:pt x="241391" y="133350"/>
                  <a:pt x="241391" y="133350"/>
                </a:cubicBezTo>
                <a:cubicBezTo>
                  <a:pt x="255678" y="142875"/>
                  <a:pt x="224458" y="118004"/>
                  <a:pt x="241391" y="127000"/>
                </a:cubicBezTo>
                <a:cubicBezTo>
                  <a:pt x="258324" y="135996"/>
                  <a:pt x="340345" y="183621"/>
                  <a:pt x="342991" y="187325"/>
                </a:cubicBezTo>
                <a:cubicBezTo>
                  <a:pt x="345637" y="191029"/>
                  <a:pt x="296953" y="164571"/>
                  <a:pt x="257266" y="149225"/>
                </a:cubicBezTo>
                <a:cubicBezTo>
                  <a:pt x="217579" y="133879"/>
                  <a:pt x="113862" y="101600"/>
                  <a:pt x="104866" y="95250"/>
                </a:cubicBezTo>
                <a:cubicBezTo>
                  <a:pt x="95870" y="88900"/>
                  <a:pt x="190591" y="113242"/>
                  <a:pt x="203291" y="111125"/>
                </a:cubicBezTo>
                <a:cubicBezTo>
                  <a:pt x="215991" y="109008"/>
                  <a:pt x="192708" y="89429"/>
                  <a:pt x="181066" y="82550"/>
                </a:cubicBezTo>
                <a:cubicBezTo>
                  <a:pt x="169424" y="75671"/>
                  <a:pt x="160428" y="82550"/>
                  <a:pt x="133441" y="69850"/>
                </a:cubicBezTo>
                <a:cubicBezTo>
                  <a:pt x="106454" y="57150"/>
                  <a:pt x="-3613" y="0"/>
                  <a:pt x="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3D66B57-12F1-AF64-AEB5-5C33E98AAA54}"/>
              </a:ext>
            </a:extLst>
          </p:cNvPr>
          <p:cNvSpPr/>
          <p:nvPr/>
        </p:nvSpPr>
        <p:spPr>
          <a:xfrm>
            <a:off x="2698433" y="5621879"/>
            <a:ext cx="106629" cy="186053"/>
          </a:xfrm>
          <a:custGeom>
            <a:avLst/>
            <a:gdLst>
              <a:gd name="connsiteX0" fmla="*/ 317 w 106629"/>
              <a:gd name="connsiteY0" fmla="*/ 1046 h 186053"/>
              <a:gd name="connsiteX1" fmla="*/ 63817 w 106629"/>
              <a:gd name="connsiteY1" fmla="*/ 140746 h 186053"/>
              <a:gd name="connsiteX2" fmla="*/ 105092 w 106629"/>
              <a:gd name="connsiteY2" fmla="*/ 185196 h 186053"/>
              <a:gd name="connsiteX3" fmla="*/ 92392 w 106629"/>
              <a:gd name="connsiteY3" fmla="*/ 162971 h 186053"/>
              <a:gd name="connsiteX4" fmla="*/ 41592 w 106629"/>
              <a:gd name="connsiteY4" fmla="*/ 80421 h 186053"/>
              <a:gd name="connsiteX5" fmla="*/ 317 w 106629"/>
              <a:gd name="connsiteY5" fmla="*/ 1046 h 1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29" h="186053">
                <a:moveTo>
                  <a:pt x="317" y="1046"/>
                </a:moveTo>
                <a:cubicBezTo>
                  <a:pt x="4021" y="11100"/>
                  <a:pt x="46355" y="110054"/>
                  <a:pt x="63817" y="140746"/>
                </a:cubicBezTo>
                <a:cubicBezTo>
                  <a:pt x="81280" y="171438"/>
                  <a:pt x="100330" y="181492"/>
                  <a:pt x="105092" y="185196"/>
                </a:cubicBezTo>
                <a:cubicBezTo>
                  <a:pt x="109854" y="188900"/>
                  <a:pt x="102975" y="180434"/>
                  <a:pt x="92392" y="162971"/>
                </a:cubicBezTo>
                <a:cubicBezTo>
                  <a:pt x="81809" y="145509"/>
                  <a:pt x="56938" y="104763"/>
                  <a:pt x="41592" y="80421"/>
                </a:cubicBezTo>
                <a:cubicBezTo>
                  <a:pt x="26246" y="56079"/>
                  <a:pt x="-3387" y="-9008"/>
                  <a:pt x="317" y="1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DFF3F36-D3AE-CC8B-C536-0448C7EF390E}"/>
              </a:ext>
            </a:extLst>
          </p:cNvPr>
          <p:cNvSpPr/>
          <p:nvPr/>
        </p:nvSpPr>
        <p:spPr>
          <a:xfrm>
            <a:off x="2959031" y="5663059"/>
            <a:ext cx="95650" cy="58318"/>
          </a:xfrm>
          <a:custGeom>
            <a:avLst/>
            <a:gdLst>
              <a:gd name="connsiteX0" fmla="*/ 69 w 95650"/>
              <a:gd name="connsiteY0" fmla="*/ 4316 h 58318"/>
              <a:gd name="connsiteX1" fmla="*/ 69919 w 95650"/>
              <a:gd name="connsiteY1" fmla="*/ 13841 h 58318"/>
              <a:gd name="connsiteX2" fmla="*/ 95319 w 95650"/>
              <a:gd name="connsiteY2" fmla="*/ 58291 h 58318"/>
              <a:gd name="connsiteX3" fmla="*/ 82619 w 95650"/>
              <a:gd name="connsiteY3" fmla="*/ 20191 h 58318"/>
              <a:gd name="connsiteX4" fmla="*/ 57219 w 95650"/>
              <a:gd name="connsiteY4" fmla="*/ 1141 h 58318"/>
              <a:gd name="connsiteX5" fmla="*/ 69 w 95650"/>
              <a:gd name="connsiteY5" fmla="*/ 4316 h 5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50" h="58318">
                <a:moveTo>
                  <a:pt x="69" y="4316"/>
                </a:moveTo>
                <a:cubicBezTo>
                  <a:pt x="2186" y="6433"/>
                  <a:pt x="54044" y="4845"/>
                  <a:pt x="69919" y="13841"/>
                </a:cubicBezTo>
                <a:cubicBezTo>
                  <a:pt x="85794" y="22837"/>
                  <a:pt x="93202" y="57233"/>
                  <a:pt x="95319" y="58291"/>
                </a:cubicBezTo>
                <a:cubicBezTo>
                  <a:pt x="97436" y="59349"/>
                  <a:pt x="88969" y="29716"/>
                  <a:pt x="82619" y="20191"/>
                </a:cubicBezTo>
                <a:cubicBezTo>
                  <a:pt x="76269" y="10666"/>
                  <a:pt x="69919" y="4316"/>
                  <a:pt x="57219" y="1141"/>
                </a:cubicBezTo>
                <a:cubicBezTo>
                  <a:pt x="44519" y="-2034"/>
                  <a:pt x="-2048" y="2199"/>
                  <a:pt x="69" y="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19B83C6-639A-21E8-142F-1A365C125D96}"/>
              </a:ext>
            </a:extLst>
          </p:cNvPr>
          <p:cNvSpPr/>
          <p:nvPr/>
        </p:nvSpPr>
        <p:spPr>
          <a:xfrm>
            <a:off x="2768592" y="5676845"/>
            <a:ext cx="134781" cy="87401"/>
          </a:xfrm>
          <a:custGeom>
            <a:avLst/>
            <a:gdLst>
              <a:gd name="connsiteX0" fmla="*/ 8 w 134781"/>
              <a:gd name="connsiteY0" fmla="*/ 55 h 87401"/>
              <a:gd name="connsiteX1" fmla="*/ 123833 w 134781"/>
              <a:gd name="connsiteY1" fmla="*/ 82605 h 87401"/>
              <a:gd name="connsiteX2" fmla="*/ 117483 w 134781"/>
              <a:gd name="connsiteY2" fmla="*/ 69905 h 87401"/>
              <a:gd name="connsiteX3" fmla="*/ 8 w 134781"/>
              <a:gd name="connsiteY3" fmla="*/ 55 h 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1" h="87401">
                <a:moveTo>
                  <a:pt x="8" y="55"/>
                </a:moveTo>
                <a:cubicBezTo>
                  <a:pt x="1066" y="2172"/>
                  <a:pt x="123833" y="82605"/>
                  <a:pt x="123833" y="82605"/>
                </a:cubicBezTo>
                <a:cubicBezTo>
                  <a:pt x="143412" y="94247"/>
                  <a:pt x="133887" y="82605"/>
                  <a:pt x="117483" y="69905"/>
                </a:cubicBezTo>
                <a:cubicBezTo>
                  <a:pt x="101079" y="57205"/>
                  <a:pt x="-1050" y="-2062"/>
                  <a:pt x="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961EBB9-E988-D130-47DA-D4A4B7B250C6}"/>
              </a:ext>
            </a:extLst>
          </p:cNvPr>
          <p:cNvSpPr/>
          <p:nvPr/>
        </p:nvSpPr>
        <p:spPr>
          <a:xfrm>
            <a:off x="3076562" y="5683028"/>
            <a:ext cx="82083" cy="106525"/>
          </a:xfrm>
          <a:custGeom>
            <a:avLst/>
            <a:gdLst>
              <a:gd name="connsiteX0" fmla="*/ 13 w 82083"/>
              <a:gd name="connsiteY0" fmla="*/ 28797 h 106525"/>
              <a:gd name="connsiteX1" fmla="*/ 79388 w 82083"/>
              <a:gd name="connsiteY1" fmla="*/ 9747 h 106525"/>
              <a:gd name="connsiteX2" fmla="*/ 63513 w 82083"/>
              <a:gd name="connsiteY2" fmla="*/ 41497 h 106525"/>
              <a:gd name="connsiteX3" fmla="*/ 63513 w 82083"/>
              <a:gd name="connsiteY3" fmla="*/ 85947 h 106525"/>
              <a:gd name="connsiteX4" fmla="*/ 63513 w 82083"/>
              <a:gd name="connsiteY4" fmla="*/ 104997 h 106525"/>
              <a:gd name="connsiteX5" fmla="*/ 57163 w 82083"/>
              <a:gd name="connsiteY5" fmla="*/ 47847 h 106525"/>
              <a:gd name="connsiteX6" fmla="*/ 76213 w 82083"/>
              <a:gd name="connsiteY6" fmla="*/ 9747 h 106525"/>
              <a:gd name="connsiteX7" fmla="*/ 73038 w 82083"/>
              <a:gd name="connsiteY7" fmla="*/ 222 h 106525"/>
              <a:gd name="connsiteX8" fmla="*/ 13 w 82083"/>
              <a:gd name="connsiteY8" fmla="*/ 28797 h 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3" h="106525">
                <a:moveTo>
                  <a:pt x="13" y="28797"/>
                </a:moveTo>
                <a:cubicBezTo>
                  <a:pt x="1071" y="30385"/>
                  <a:pt x="68805" y="7630"/>
                  <a:pt x="79388" y="9747"/>
                </a:cubicBezTo>
                <a:cubicBezTo>
                  <a:pt x="89971" y="11864"/>
                  <a:pt x="66159" y="28797"/>
                  <a:pt x="63513" y="41497"/>
                </a:cubicBezTo>
                <a:cubicBezTo>
                  <a:pt x="60867" y="54197"/>
                  <a:pt x="63513" y="85947"/>
                  <a:pt x="63513" y="85947"/>
                </a:cubicBezTo>
                <a:cubicBezTo>
                  <a:pt x="63513" y="96530"/>
                  <a:pt x="64571" y="111347"/>
                  <a:pt x="63513" y="104997"/>
                </a:cubicBezTo>
                <a:cubicBezTo>
                  <a:pt x="62455" y="98647"/>
                  <a:pt x="55046" y="63722"/>
                  <a:pt x="57163" y="47847"/>
                </a:cubicBezTo>
                <a:cubicBezTo>
                  <a:pt x="59280" y="31972"/>
                  <a:pt x="76213" y="9747"/>
                  <a:pt x="76213" y="9747"/>
                </a:cubicBezTo>
                <a:cubicBezTo>
                  <a:pt x="78859" y="1810"/>
                  <a:pt x="86267" y="-836"/>
                  <a:pt x="73038" y="222"/>
                </a:cubicBezTo>
                <a:cubicBezTo>
                  <a:pt x="59809" y="1280"/>
                  <a:pt x="-1045" y="27209"/>
                  <a:pt x="13" y="2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8F87460C-ACA6-3F34-4663-90683AB7C109}"/>
              </a:ext>
            </a:extLst>
          </p:cNvPr>
          <p:cNvSpPr/>
          <p:nvPr/>
        </p:nvSpPr>
        <p:spPr>
          <a:xfrm>
            <a:off x="3197204" y="5829282"/>
            <a:ext cx="341382" cy="47651"/>
          </a:xfrm>
          <a:custGeom>
            <a:avLst/>
            <a:gdLst>
              <a:gd name="connsiteX0" fmla="*/ 21 w 341382"/>
              <a:gd name="connsiteY0" fmla="*/ 12718 h 47651"/>
              <a:gd name="connsiteX1" fmla="*/ 203221 w 341382"/>
              <a:gd name="connsiteY1" fmla="*/ 12718 h 47651"/>
              <a:gd name="connsiteX2" fmla="*/ 339746 w 341382"/>
              <a:gd name="connsiteY2" fmla="*/ 47643 h 47651"/>
              <a:gd name="connsiteX3" fmla="*/ 273071 w 341382"/>
              <a:gd name="connsiteY3" fmla="*/ 15893 h 47651"/>
              <a:gd name="connsiteX4" fmla="*/ 190521 w 341382"/>
              <a:gd name="connsiteY4" fmla="*/ 18 h 47651"/>
              <a:gd name="connsiteX5" fmla="*/ 21 w 341382"/>
              <a:gd name="connsiteY5" fmla="*/ 12718 h 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82" h="47651">
                <a:moveTo>
                  <a:pt x="21" y="12718"/>
                </a:moveTo>
                <a:cubicBezTo>
                  <a:pt x="2138" y="14835"/>
                  <a:pt x="146600" y="6897"/>
                  <a:pt x="203221" y="12718"/>
                </a:cubicBezTo>
                <a:cubicBezTo>
                  <a:pt x="259842" y="18539"/>
                  <a:pt x="328104" y="47114"/>
                  <a:pt x="339746" y="47643"/>
                </a:cubicBezTo>
                <a:cubicBezTo>
                  <a:pt x="351388" y="48172"/>
                  <a:pt x="297942" y="23830"/>
                  <a:pt x="273071" y="15893"/>
                </a:cubicBezTo>
                <a:cubicBezTo>
                  <a:pt x="248200" y="7956"/>
                  <a:pt x="231267" y="547"/>
                  <a:pt x="190521" y="18"/>
                </a:cubicBezTo>
                <a:cubicBezTo>
                  <a:pt x="149775" y="-511"/>
                  <a:pt x="-2096" y="10601"/>
                  <a:pt x="21" y="1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6109BCE-1275-2991-32CB-DF0EB50E5480}"/>
              </a:ext>
            </a:extLst>
          </p:cNvPr>
          <p:cNvSpPr/>
          <p:nvPr/>
        </p:nvSpPr>
        <p:spPr>
          <a:xfrm>
            <a:off x="3597548" y="5918014"/>
            <a:ext cx="914127" cy="97921"/>
          </a:xfrm>
          <a:custGeom>
            <a:avLst/>
            <a:gdLst>
              <a:gd name="connsiteX0" fmla="*/ 2902 w 914127"/>
              <a:gd name="connsiteY0" fmla="*/ 186 h 97921"/>
              <a:gd name="connsiteX1" fmla="*/ 460102 w 914127"/>
              <a:gd name="connsiteY1" fmla="*/ 70036 h 97921"/>
              <a:gd name="connsiteX2" fmla="*/ 774427 w 914127"/>
              <a:gd name="connsiteY2" fmla="*/ 92261 h 97921"/>
              <a:gd name="connsiteX3" fmla="*/ 914127 w 914127"/>
              <a:gd name="connsiteY3" fmla="*/ 92261 h 97921"/>
              <a:gd name="connsiteX4" fmla="*/ 593452 w 914127"/>
              <a:gd name="connsiteY4" fmla="*/ 95436 h 97921"/>
              <a:gd name="connsiteX5" fmla="*/ 279127 w 914127"/>
              <a:gd name="connsiteY5" fmla="*/ 50986 h 97921"/>
              <a:gd name="connsiteX6" fmla="*/ 2902 w 914127"/>
              <a:gd name="connsiteY6" fmla="*/ 186 h 9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127" h="97921">
                <a:moveTo>
                  <a:pt x="2902" y="186"/>
                </a:moveTo>
                <a:cubicBezTo>
                  <a:pt x="33065" y="3361"/>
                  <a:pt x="331515" y="54690"/>
                  <a:pt x="460102" y="70036"/>
                </a:cubicBezTo>
                <a:cubicBezTo>
                  <a:pt x="588689" y="85382"/>
                  <a:pt x="698756" y="88557"/>
                  <a:pt x="774427" y="92261"/>
                </a:cubicBezTo>
                <a:cubicBezTo>
                  <a:pt x="850098" y="95965"/>
                  <a:pt x="914127" y="92261"/>
                  <a:pt x="914127" y="92261"/>
                </a:cubicBezTo>
                <a:cubicBezTo>
                  <a:pt x="883965" y="92790"/>
                  <a:pt x="699285" y="102315"/>
                  <a:pt x="593452" y="95436"/>
                </a:cubicBezTo>
                <a:cubicBezTo>
                  <a:pt x="487619" y="88557"/>
                  <a:pt x="372789" y="66861"/>
                  <a:pt x="279127" y="50986"/>
                </a:cubicBezTo>
                <a:cubicBezTo>
                  <a:pt x="185465" y="35111"/>
                  <a:pt x="-27261" y="-2989"/>
                  <a:pt x="29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0F5F89E5-5783-61B2-A025-33A855A04176}"/>
              </a:ext>
            </a:extLst>
          </p:cNvPr>
          <p:cNvSpPr/>
          <p:nvPr/>
        </p:nvSpPr>
        <p:spPr>
          <a:xfrm>
            <a:off x="3248019" y="5835644"/>
            <a:ext cx="244190" cy="80335"/>
          </a:xfrm>
          <a:custGeom>
            <a:avLst/>
            <a:gdLst>
              <a:gd name="connsiteX0" fmla="*/ 6 w 244190"/>
              <a:gd name="connsiteY0" fmla="*/ 6 h 80335"/>
              <a:gd name="connsiteX1" fmla="*/ 158756 w 244190"/>
              <a:gd name="connsiteY1" fmla="*/ 41281 h 80335"/>
              <a:gd name="connsiteX2" fmla="*/ 171456 w 244190"/>
              <a:gd name="connsiteY2" fmla="*/ 63506 h 80335"/>
              <a:gd name="connsiteX3" fmla="*/ 101606 w 244190"/>
              <a:gd name="connsiteY3" fmla="*/ 79381 h 80335"/>
              <a:gd name="connsiteX4" fmla="*/ 241306 w 244190"/>
              <a:gd name="connsiteY4" fmla="*/ 34931 h 80335"/>
              <a:gd name="connsiteX5" fmla="*/ 193681 w 244190"/>
              <a:gd name="connsiteY5" fmla="*/ 47631 h 80335"/>
              <a:gd name="connsiteX6" fmla="*/ 165106 w 244190"/>
              <a:gd name="connsiteY6" fmla="*/ 44456 h 80335"/>
              <a:gd name="connsiteX7" fmla="*/ 6 w 244190"/>
              <a:gd name="connsiteY7" fmla="*/ 6 h 8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190" h="80335">
                <a:moveTo>
                  <a:pt x="6" y="6"/>
                </a:moveTo>
                <a:cubicBezTo>
                  <a:pt x="-1052" y="-523"/>
                  <a:pt x="130181" y="30698"/>
                  <a:pt x="158756" y="41281"/>
                </a:cubicBezTo>
                <a:cubicBezTo>
                  <a:pt x="187331" y="51864"/>
                  <a:pt x="180981" y="57156"/>
                  <a:pt x="171456" y="63506"/>
                </a:cubicBezTo>
                <a:cubicBezTo>
                  <a:pt x="161931" y="69856"/>
                  <a:pt x="89964" y="84143"/>
                  <a:pt x="101606" y="79381"/>
                </a:cubicBezTo>
                <a:cubicBezTo>
                  <a:pt x="113248" y="74619"/>
                  <a:pt x="225960" y="40223"/>
                  <a:pt x="241306" y="34931"/>
                </a:cubicBezTo>
                <a:cubicBezTo>
                  <a:pt x="256652" y="29639"/>
                  <a:pt x="206381" y="46044"/>
                  <a:pt x="193681" y="47631"/>
                </a:cubicBezTo>
                <a:cubicBezTo>
                  <a:pt x="180981" y="49218"/>
                  <a:pt x="189977" y="50277"/>
                  <a:pt x="165106" y="44456"/>
                </a:cubicBezTo>
                <a:cubicBezTo>
                  <a:pt x="140235" y="38635"/>
                  <a:pt x="1064" y="535"/>
                  <a:pt x="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3974309C-4FEB-0F37-4031-1A6EFD8FEDF0}"/>
              </a:ext>
            </a:extLst>
          </p:cNvPr>
          <p:cNvSpPr/>
          <p:nvPr/>
        </p:nvSpPr>
        <p:spPr>
          <a:xfrm>
            <a:off x="2708242" y="5816252"/>
            <a:ext cx="482235" cy="51148"/>
          </a:xfrm>
          <a:custGeom>
            <a:avLst/>
            <a:gdLst>
              <a:gd name="connsiteX0" fmla="*/ 33 w 482235"/>
              <a:gd name="connsiteY0" fmla="*/ 13048 h 51148"/>
              <a:gd name="connsiteX1" fmla="*/ 209583 w 482235"/>
              <a:gd name="connsiteY1" fmla="*/ 348 h 51148"/>
              <a:gd name="connsiteX2" fmla="*/ 476283 w 482235"/>
              <a:gd name="connsiteY2" fmla="*/ 28923 h 51148"/>
              <a:gd name="connsiteX3" fmla="*/ 384208 w 482235"/>
              <a:gd name="connsiteY3" fmla="*/ 22573 h 51148"/>
              <a:gd name="connsiteX4" fmla="*/ 260383 w 482235"/>
              <a:gd name="connsiteY4" fmla="*/ 51148 h 51148"/>
              <a:gd name="connsiteX5" fmla="*/ 317533 w 482235"/>
              <a:gd name="connsiteY5" fmla="*/ 22573 h 51148"/>
              <a:gd name="connsiteX6" fmla="*/ 260383 w 482235"/>
              <a:gd name="connsiteY6" fmla="*/ 9873 h 51148"/>
              <a:gd name="connsiteX7" fmla="*/ 193708 w 482235"/>
              <a:gd name="connsiteY7" fmla="*/ 13048 h 51148"/>
              <a:gd name="connsiteX8" fmla="*/ 33 w 482235"/>
              <a:gd name="connsiteY8" fmla="*/ 13048 h 5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235" h="51148">
                <a:moveTo>
                  <a:pt x="33" y="13048"/>
                </a:moveTo>
                <a:cubicBezTo>
                  <a:pt x="2679" y="10931"/>
                  <a:pt x="130208" y="-2298"/>
                  <a:pt x="209583" y="348"/>
                </a:cubicBezTo>
                <a:cubicBezTo>
                  <a:pt x="288958" y="2994"/>
                  <a:pt x="447179" y="25219"/>
                  <a:pt x="476283" y="28923"/>
                </a:cubicBezTo>
                <a:cubicBezTo>
                  <a:pt x="505387" y="32627"/>
                  <a:pt x="420191" y="18869"/>
                  <a:pt x="384208" y="22573"/>
                </a:cubicBezTo>
                <a:cubicBezTo>
                  <a:pt x="348225" y="26277"/>
                  <a:pt x="271495" y="51148"/>
                  <a:pt x="260383" y="51148"/>
                </a:cubicBezTo>
                <a:cubicBezTo>
                  <a:pt x="249271" y="51148"/>
                  <a:pt x="317533" y="29452"/>
                  <a:pt x="317533" y="22573"/>
                </a:cubicBezTo>
                <a:cubicBezTo>
                  <a:pt x="317533" y="15694"/>
                  <a:pt x="281020" y="11460"/>
                  <a:pt x="260383" y="9873"/>
                </a:cubicBezTo>
                <a:cubicBezTo>
                  <a:pt x="239746" y="8286"/>
                  <a:pt x="234454" y="13577"/>
                  <a:pt x="193708" y="13048"/>
                </a:cubicBezTo>
                <a:cubicBezTo>
                  <a:pt x="152962" y="12519"/>
                  <a:pt x="-2613" y="15165"/>
                  <a:pt x="33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F16D65E3-E830-6DE1-A245-B5946802AD60}"/>
              </a:ext>
            </a:extLst>
          </p:cNvPr>
          <p:cNvSpPr/>
          <p:nvPr/>
        </p:nvSpPr>
        <p:spPr>
          <a:xfrm>
            <a:off x="2416175" y="5815672"/>
            <a:ext cx="330280" cy="29715"/>
          </a:xfrm>
          <a:custGeom>
            <a:avLst/>
            <a:gdLst>
              <a:gd name="connsiteX0" fmla="*/ 0 w 330280"/>
              <a:gd name="connsiteY0" fmla="*/ 13628 h 29715"/>
              <a:gd name="connsiteX1" fmla="*/ 174625 w 330280"/>
              <a:gd name="connsiteY1" fmla="*/ 928 h 29715"/>
              <a:gd name="connsiteX2" fmla="*/ 327025 w 330280"/>
              <a:gd name="connsiteY2" fmla="*/ 7278 h 29715"/>
              <a:gd name="connsiteX3" fmla="*/ 282575 w 330280"/>
              <a:gd name="connsiteY3" fmla="*/ 13628 h 29715"/>
              <a:gd name="connsiteX4" fmla="*/ 152400 w 330280"/>
              <a:gd name="connsiteY4" fmla="*/ 29503 h 29715"/>
              <a:gd name="connsiteX5" fmla="*/ 250825 w 330280"/>
              <a:gd name="connsiteY5" fmla="*/ 928 h 29715"/>
              <a:gd name="connsiteX6" fmla="*/ 161925 w 330280"/>
              <a:gd name="connsiteY6" fmla="*/ 7278 h 29715"/>
              <a:gd name="connsiteX7" fmla="*/ 0 w 330280"/>
              <a:gd name="connsiteY7" fmla="*/ 13628 h 2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80" h="29715">
                <a:moveTo>
                  <a:pt x="0" y="13628"/>
                </a:moveTo>
                <a:cubicBezTo>
                  <a:pt x="2117" y="12570"/>
                  <a:pt x="120121" y="1986"/>
                  <a:pt x="174625" y="928"/>
                </a:cubicBezTo>
                <a:cubicBezTo>
                  <a:pt x="229129" y="-130"/>
                  <a:pt x="309033" y="5161"/>
                  <a:pt x="327025" y="7278"/>
                </a:cubicBezTo>
                <a:cubicBezTo>
                  <a:pt x="345017" y="9395"/>
                  <a:pt x="282575" y="13628"/>
                  <a:pt x="282575" y="13628"/>
                </a:cubicBezTo>
                <a:cubicBezTo>
                  <a:pt x="253471" y="17332"/>
                  <a:pt x="157692" y="31620"/>
                  <a:pt x="152400" y="29503"/>
                </a:cubicBezTo>
                <a:cubicBezTo>
                  <a:pt x="147108" y="27386"/>
                  <a:pt x="249238" y="4632"/>
                  <a:pt x="250825" y="928"/>
                </a:cubicBezTo>
                <a:cubicBezTo>
                  <a:pt x="252412" y="-2776"/>
                  <a:pt x="199496" y="5691"/>
                  <a:pt x="161925" y="7278"/>
                </a:cubicBezTo>
                <a:lnTo>
                  <a:pt x="0" y="136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B8CDED4-70A3-1E39-878C-7C5B02E29BF9}"/>
              </a:ext>
            </a:extLst>
          </p:cNvPr>
          <p:cNvSpPr/>
          <p:nvPr/>
        </p:nvSpPr>
        <p:spPr>
          <a:xfrm>
            <a:off x="2510962" y="5835650"/>
            <a:ext cx="435438" cy="29881"/>
          </a:xfrm>
          <a:custGeom>
            <a:avLst/>
            <a:gdLst>
              <a:gd name="connsiteX0" fmla="*/ 463 w 435438"/>
              <a:gd name="connsiteY0" fmla="*/ 12700 h 29881"/>
              <a:gd name="connsiteX1" fmla="*/ 216363 w 435438"/>
              <a:gd name="connsiteY1" fmla="*/ 25400 h 29881"/>
              <a:gd name="connsiteX2" fmla="*/ 419563 w 435438"/>
              <a:gd name="connsiteY2" fmla="*/ 15875 h 29881"/>
              <a:gd name="connsiteX3" fmla="*/ 403688 w 435438"/>
              <a:gd name="connsiteY3" fmla="*/ 28575 h 29881"/>
              <a:gd name="connsiteX4" fmla="*/ 435438 w 435438"/>
              <a:gd name="connsiteY4" fmla="*/ 0 h 29881"/>
              <a:gd name="connsiteX5" fmla="*/ 403688 w 435438"/>
              <a:gd name="connsiteY5" fmla="*/ 28575 h 29881"/>
              <a:gd name="connsiteX6" fmla="*/ 302088 w 435438"/>
              <a:gd name="connsiteY6" fmla="*/ 25400 h 29881"/>
              <a:gd name="connsiteX7" fmla="*/ 162388 w 435438"/>
              <a:gd name="connsiteY7" fmla="*/ 28575 h 29881"/>
              <a:gd name="connsiteX8" fmla="*/ 463 w 435438"/>
              <a:gd name="connsiteY8" fmla="*/ 12700 h 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38" h="29881">
                <a:moveTo>
                  <a:pt x="463" y="12700"/>
                </a:moveTo>
                <a:cubicBezTo>
                  <a:pt x="9459" y="12171"/>
                  <a:pt x="146513" y="24871"/>
                  <a:pt x="216363" y="25400"/>
                </a:cubicBezTo>
                <a:cubicBezTo>
                  <a:pt x="286213" y="25929"/>
                  <a:pt x="388342" y="15346"/>
                  <a:pt x="419563" y="15875"/>
                </a:cubicBezTo>
                <a:cubicBezTo>
                  <a:pt x="450784" y="16404"/>
                  <a:pt x="401042" y="31221"/>
                  <a:pt x="403688" y="28575"/>
                </a:cubicBezTo>
                <a:cubicBezTo>
                  <a:pt x="406334" y="25929"/>
                  <a:pt x="435438" y="0"/>
                  <a:pt x="435438" y="0"/>
                </a:cubicBezTo>
                <a:cubicBezTo>
                  <a:pt x="435438" y="0"/>
                  <a:pt x="425913" y="24342"/>
                  <a:pt x="403688" y="28575"/>
                </a:cubicBezTo>
                <a:cubicBezTo>
                  <a:pt x="381463" y="32808"/>
                  <a:pt x="342305" y="25400"/>
                  <a:pt x="302088" y="25400"/>
                </a:cubicBezTo>
                <a:cubicBezTo>
                  <a:pt x="261871" y="25400"/>
                  <a:pt x="208955" y="28575"/>
                  <a:pt x="162388" y="28575"/>
                </a:cubicBezTo>
                <a:cubicBezTo>
                  <a:pt x="115821" y="28575"/>
                  <a:pt x="-8533" y="13229"/>
                  <a:pt x="46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574C8E9-FC0C-C096-B686-7D8FDD299137}"/>
              </a:ext>
            </a:extLst>
          </p:cNvPr>
          <p:cNvSpPr/>
          <p:nvPr/>
        </p:nvSpPr>
        <p:spPr>
          <a:xfrm>
            <a:off x="2214995" y="5824529"/>
            <a:ext cx="207178" cy="96648"/>
          </a:xfrm>
          <a:custGeom>
            <a:avLst/>
            <a:gdLst>
              <a:gd name="connsiteX0" fmla="*/ 1155 w 207178"/>
              <a:gd name="connsiteY0" fmla="*/ 77796 h 96648"/>
              <a:gd name="connsiteX1" fmla="*/ 105930 w 207178"/>
              <a:gd name="connsiteY1" fmla="*/ 80971 h 96648"/>
              <a:gd name="connsiteX2" fmla="*/ 204355 w 207178"/>
              <a:gd name="connsiteY2" fmla="*/ 1596 h 96648"/>
              <a:gd name="connsiteX3" fmla="*/ 178955 w 207178"/>
              <a:gd name="connsiteY3" fmla="*/ 30171 h 96648"/>
              <a:gd name="connsiteX4" fmla="*/ 163080 w 207178"/>
              <a:gd name="connsiteY4" fmla="*/ 58746 h 96648"/>
              <a:gd name="connsiteX5" fmla="*/ 99580 w 207178"/>
              <a:gd name="connsiteY5" fmla="*/ 93671 h 96648"/>
              <a:gd name="connsiteX6" fmla="*/ 51955 w 207178"/>
              <a:gd name="connsiteY6" fmla="*/ 93671 h 96648"/>
              <a:gd name="connsiteX7" fmla="*/ 1155 w 207178"/>
              <a:gd name="connsiteY7" fmla="*/ 77796 h 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78" h="96648">
                <a:moveTo>
                  <a:pt x="1155" y="77796"/>
                </a:moveTo>
                <a:cubicBezTo>
                  <a:pt x="10151" y="75679"/>
                  <a:pt x="72063" y="93671"/>
                  <a:pt x="105930" y="80971"/>
                </a:cubicBezTo>
                <a:cubicBezTo>
                  <a:pt x="139797" y="68271"/>
                  <a:pt x="192184" y="10063"/>
                  <a:pt x="204355" y="1596"/>
                </a:cubicBezTo>
                <a:cubicBezTo>
                  <a:pt x="216526" y="-6871"/>
                  <a:pt x="185834" y="20646"/>
                  <a:pt x="178955" y="30171"/>
                </a:cubicBezTo>
                <a:cubicBezTo>
                  <a:pt x="172076" y="39696"/>
                  <a:pt x="176309" y="48163"/>
                  <a:pt x="163080" y="58746"/>
                </a:cubicBezTo>
                <a:cubicBezTo>
                  <a:pt x="149851" y="69329"/>
                  <a:pt x="118101" y="87850"/>
                  <a:pt x="99580" y="93671"/>
                </a:cubicBezTo>
                <a:cubicBezTo>
                  <a:pt x="81059" y="99492"/>
                  <a:pt x="65713" y="95258"/>
                  <a:pt x="51955" y="93671"/>
                </a:cubicBezTo>
                <a:cubicBezTo>
                  <a:pt x="38197" y="92084"/>
                  <a:pt x="-7841" y="79913"/>
                  <a:pt x="1155" y="77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365DE292-3A1B-581D-A0A0-DD3D238F410C}"/>
              </a:ext>
            </a:extLst>
          </p:cNvPr>
          <p:cNvSpPr/>
          <p:nvPr/>
        </p:nvSpPr>
        <p:spPr>
          <a:xfrm>
            <a:off x="2038248" y="5721340"/>
            <a:ext cx="153017" cy="171231"/>
          </a:xfrm>
          <a:custGeom>
            <a:avLst/>
            <a:gdLst>
              <a:gd name="connsiteX0" fmla="*/ 69952 w 153017"/>
              <a:gd name="connsiteY0" fmla="*/ 19060 h 171231"/>
              <a:gd name="connsiteX1" fmla="*/ 136627 w 153017"/>
              <a:gd name="connsiteY1" fmla="*/ 152410 h 171231"/>
              <a:gd name="connsiteX2" fmla="*/ 152502 w 153017"/>
              <a:gd name="connsiteY2" fmla="*/ 168285 h 171231"/>
              <a:gd name="connsiteX3" fmla="*/ 123927 w 153017"/>
              <a:gd name="connsiteY3" fmla="*/ 133360 h 171231"/>
              <a:gd name="connsiteX4" fmla="*/ 89002 w 153017"/>
              <a:gd name="connsiteY4" fmla="*/ 98435 h 171231"/>
              <a:gd name="connsiteX5" fmla="*/ 102 w 153017"/>
              <a:gd name="connsiteY5" fmla="*/ 10 h 171231"/>
              <a:gd name="connsiteX6" fmla="*/ 108052 w 153017"/>
              <a:gd name="connsiteY6" fmla="*/ 104785 h 171231"/>
              <a:gd name="connsiteX7" fmla="*/ 69952 w 153017"/>
              <a:gd name="connsiteY7" fmla="*/ 19060 h 17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7" h="171231">
                <a:moveTo>
                  <a:pt x="69952" y="19060"/>
                </a:moveTo>
                <a:cubicBezTo>
                  <a:pt x="74715" y="26998"/>
                  <a:pt x="136627" y="152410"/>
                  <a:pt x="136627" y="152410"/>
                </a:cubicBezTo>
                <a:cubicBezTo>
                  <a:pt x="150385" y="177281"/>
                  <a:pt x="154619" y="171460"/>
                  <a:pt x="152502" y="168285"/>
                </a:cubicBezTo>
                <a:cubicBezTo>
                  <a:pt x="150385" y="165110"/>
                  <a:pt x="134510" y="145002"/>
                  <a:pt x="123927" y="133360"/>
                </a:cubicBezTo>
                <a:cubicBezTo>
                  <a:pt x="113344" y="121718"/>
                  <a:pt x="109639" y="120660"/>
                  <a:pt x="89002" y="98435"/>
                </a:cubicBezTo>
                <a:cubicBezTo>
                  <a:pt x="68365" y="76210"/>
                  <a:pt x="-3073" y="-1048"/>
                  <a:pt x="102" y="10"/>
                </a:cubicBezTo>
                <a:cubicBezTo>
                  <a:pt x="3277" y="1068"/>
                  <a:pt x="96940" y="96318"/>
                  <a:pt x="108052" y="104785"/>
                </a:cubicBezTo>
                <a:cubicBezTo>
                  <a:pt x="119164" y="113252"/>
                  <a:pt x="65189" y="11122"/>
                  <a:pt x="69952" y="19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B28AA56-D189-9ACB-3D02-D51574EE362A}"/>
              </a:ext>
            </a:extLst>
          </p:cNvPr>
          <p:cNvSpPr/>
          <p:nvPr/>
        </p:nvSpPr>
        <p:spPr>
          <a:xfrm>
            <a:off x="2092151" y="5728867"/>
            <a:ext cx="305183" cy="110654"/>
          </a:xfrm>
          <a:custGeom>
            <a:avLst/>
            <a:gdLst>
              <a:gd name="connsiteX0" fmla="*/ 174 w 305183"/>
              <a:gd name="connsiteY0" fmla="*/ 2008 h 110654"/>
              <a:gd name="connsiteX1" fmla="*/ 101774 w 305183"/>
              <a:gd name="connsiteY1" fmla="*/ 11533 h 110654"/>
              <a:gd name="connsiteX2" fmla="*/ 295449 w 305183"/>
              <a:gd name="connsiteY2" fmla="*/ 106783 h 110654"/>
              <a:gd name="connsiteX3" fmla="*/ 260524 w 305183"/>
              <a:gd name="connsiteY3" fmla="*/ 84558 h 110654"/>
              <a:gd name="connsiteX4" fmla="*/ 123999 w 305183"/>
              <a:gd name="connsiteY4" fmla="*/ 14708 h 110654"/>
              <a:gd name="connsiteX5" fmla="*/ 174 w 305183"/>
              <a:gd name="connsiteY5" fmla="*/ 2008 h 11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83" h="110654">
                <a:moveTo>
                  <a:pt x="174" y="2008"/>
                </a:moveTo>
                <a:cubicBezTo>
                  <a:pt x="-3530" y="1479"/>
                  <a:pt x="52562" y="-5929"/>
                  <a:pt x="101774" y="11533"/>
                </a:cubicBezTo>
                <a:cubicBezTo>
                  <a:pt x="150986" y="28995"/>
                  <a:pt x="268991" y="94612"/>
                  <a:pt x="295449" y="106783"/>
                </a:cubicBezTo>
                <a:cubicBezTo>
                  <a:pt x="321907" y="118954"/>
                  <a:pt x="289099" y="99904"/>
                  <a:pt x="260524" y="84558"/>
                </a:cubicBezTo>
                <a:cubicBezTo>
                  <a:pt x="231949" y="69212"/>
                  <a:pt x="166332" y="31112"/>
                  <a:pt x="123999" y="14708"/>
                </a:cubicBezTo>
                <a:cubicBezTo>
                  <a:pt x="81666" y="-1696"/>
                  <a:pt x="3878" y="2537"/>
                  <a:pt x="174" y="2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9095051-3A4F-35B1-79F5-C29B33645900}"/>
              </a:ext>
            </a:extLst>
          </p:cNvPr>
          <p:cNvSpPr/>
          <p:nvPr/>
        </p:nvSpPr>
        <p:spPr>
          <a:xfrm>
            <a:off x="2222490" y="5778446"/>
            <a:ext cx="102321" cy="49773"/>
          </a:xfrm>
          <a:custGeom>
            <a:avLst/>
            <a:gdLst>
              <a:gd name="connsiteX0" fmla="*/ 10 w 102321"/>
              <a:gd name="connsiteY0" fmla="*/ 54 h 49773"/>
              <a:gd name="connsiteX1" fmla="*/ 95260 w 102321"/>
              <a:gd name="connsiteY1" fmla="*/ 47679 h 49773"/>
              <a:gd name="connsiteX2" fmla="*/ 88910 w 102321"/>
              <a:gd name="connsiteY2" fmla="*/ 38154 h 49773"/>
              <a:gd name="connsiteX3" fmla="*/ 10 w 102321"/>
              <a:gd name="connsiteY3" fmla="*/ 54 h 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1" h="49773">
                <a:moveTo>
                  <a:pt x="10" y="54"/>
                </a:moveTo>
                <a:cubicBezTo>
                  <a:pt x="1068" y="1642"/>
                  <a:pt x="95260" y="47679"/>
                  <a:pt x="95260" y="47679"/>
                </a:cubicBezTo>
                <a:cubicBezTo>
                  <a:pt x="110077" y="54029"/>
                  <a:pt x="98435" y="44504"/>
                  <a:pt x="88910" y="38154"/>
                </a:cubicBezTo>
                <a:cubicBezTo>
                  <a:pt x="79385" y="31804"/>
                  <a:pt x="-1048" y="-1534"/>
                  <a:pt x="1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62E96DD8-2C34-EE6C-6ED0-E0E00ED2F868}"/>
              </a:ext>
            </a:extLst>
          </p:cNvPr>
          <p:cNvSpPr/>
          <p:nvPr/>
        </p:nvSpPr>
        <p:spPr>
          <a:xfrm>
            <a:off x="2120900" y="5772150"/>
            <a:ext cx="158998" cy="124534"/>
          </a:xfrm>
          <a:custGeom>
            <a:avLst/>
            <a:gdLst>
              <a:gd name="connsiteX0" fmla="*/ 0 w 158998"/>
              <a:gd name="connsiteY0" fmla="*/ 0 h 124534"/>
              <a:gd name="connsiteX1" fmla="*/ 136525 w 158998"/>
              <a:gd name="connsiteY1" fmla="*/ 107950 h 124534"/>
              <a:gd name="connsiteX2" fmla="*/ 158750 w 158998"/>
              <a:gd name="connsiteY2" fmla="*/ 123825 h 124534"/>
              <a:gd name="connsiteX3" fmla="*/ 136525 w 158998"/>
              <a:gd name="connsiteY3" fmla="*/ 104775 h 124534"/>
              <a:gd name="connsiteX4" fmla="*/ 0 w 158998"/>
              <a:gd name="connsiteY4" fmla="*/ 0 h 12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8" h="124534">
                <a:moveTo>
                  <a:pt x="0" y="0"/>
                </a:moveTo>
                <a:lnTo>
                  <a:pt x="136525" y="107950"/>
                </a:lnTo>
                <a:cubicBezTo>
                  <a:pt x="162983" y="128588"/>
                  <a:pt x="158750" y="124354"/>
                  <a:pt x="158750" y="123825"/>
                </a:cubicBezTo>
                <a:cubicBezTo>
                  <a:pt x="158750" y="123296"/>
                  <a:pt x="136525" y="104775"/>
                  <a:pt x="136525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6193B20-706E-ECC8-FFCD-0737C70DDD9D}"/>
              </a:ext>
            </a:extLst>
          </p:cNvPr>
          <p:cNvSpPr/>
          <p:nvPr/>
        </p:nvSpPr>
        <p:spPr>
          <a:xfrm>
            <a:off x="2117687" y="5851514"/>
            <a:ext cx="581130" cy="248856"/>
          </a:xfrm>
          <a:custGeom>
            <a:avLst/>
            <a:gdLst>
              <a:gd name="connsiteX0" fmla="*/ 38 w 581130"/>
              <a:gd name="connsiteY0" fmla="*/ 11 h 248856"/>
              <a:gd name="connsiteX1" fmla="*/ 38138 w 581130"/>
              <a:gd name="connsiteY1" fmla="*/ 101611 h 248856"/>
              <a:gd name="connsiteX2" fmla="*/ 139738 w 581130"/>
              <a:gd name="connsiteY2" fmla="*/ 203211 h 248856"/>
              <a:gd name="connsiteX3" fmla="*/ 250863 w 581130"/>
              <a:gd name="connsiteY3" fmla="*/ 241311 h 248856"/>
              <a:gd name="connsiteX4" fmla="*/ 412788 w 581130"/>
              <a:gd name="connsiteY4" fmla="*/ 247661 h 248856"/>
              <a:gd name="connsiteX5" fmla="*/ 581063 w 581130"/>
              <a:gd name="connsiteY5" fmla="*/ 225436 h 248856"/>
              <a:gd name="connsiteX6" fmla="*/ 435013 w 581130"/>
              <a:gd name="connsiteY6" fmla="*/ 234961 h 248856"/>
              <a:gd name="connsiteX7" fmla="*/ 215938 w 581130"/>
              <a:gd name="connsiteY7" fmla="*/ 231786 h 248856"/>
              <a:gd name="connsiteX8" fmla="*/ 174663 w 581130"/>
              <a:gd name="connsiteY8" fmla="*/ 212736 h 248856"/>
              <a:gd name="connsiteX9" fmla="*/ 82588 w 581130"/>
              <a:gd name="connsiteY9" fmla="*/ 139711 h 248856"/>
              <a:gd name="connsiteX10" fmla="*/ 31788 w 581130"/>
              <a:gd name="connsiteY10" fmla="*/ 95261 h 248856"/>
              <a:gd name="connsiteX11" fmla="*/ 38 w 581130"/>
              <a:gd name="connsiteY11" fmla="*/ 11 h 24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1130" h="248856">
                <a:moveTo>
                  <a:pt x="38" y="11"/>
                </a:moveTo>
                <a:cubicBezTo>
                  <a:pt x="1096" y="1069"/>
                  <a:pt x="14855" y="67744"/>
                  <a:pt x="38138" y="101611"/>
                </a:cubicBezTo>
                <a:cubicBezTo>
                  <a:pt x="61421" y="135478"/>
                  <a:pt x="104284" y="179928"/>
                  <a:pt x="139738" y="203211"/>
                </a:cubicBezTo>
                <a:cubicBezTo>
                  <a:pt x="175192" y="226494"/>
                  <a:pt x="205355" y="233903"/>
                  <a:pt x="250863" y="241311"/>
                </a:cubicBezTo>
                <a:cubicBezTo>
                  <a:pt x="296371" y="248719"/>
                  <a:pt x="357755" y="250307"/>
                  <a:pt x="412788" y="247661"/>
                </a:cubicBezTo>
                <a:cubicBezTo>
                  <a:pt x="467821" y="245015"/>
                  <a:pt x="577359" y="227553"/>
                  <a:pt x="581063" y="225436"/>
                </a:cubicBezTo>
                <a:cubicBezTo>
                  <a:pt x="584767" y="223319"/>
                  <a:pt x="435013" y="234961"/>
                  <a:pt x="435013" y="234961"/>
                </a:cubicBezTo>
                <a:cubicBezTo>
                  <a:pt x="374159" y="236019"/>
                  <a:pt x="259330" y="235490"/>
                  <a:pt x="215938" y="231786"/>
                </a:cubicBezTo>
                <a:cubicBezTo>
                  <a:pt x="172546" y="228082"/>
                  <a:pt x="196888" y="228082"/>
                  <a:pt x="174663" y="212736"/>
                </a:cubicBezTo>
                <a:cubicBezTo>
                  <a:pt x="152438" y="197390"/>
                  <a:pt x="106400" y="159290"/>
                  <a:pt x="82588" y="139711"/>
                </a:cubicBezTo>
                <a:cubicBezTo>
                  <a:pt x="58776" y="120132"/>
                  <a:pt x="43430" y="120132"/>
                  <a:pt x="31788" y="95261"/>
                </a:cubicBezTo>
                <a:cubicBezTo>
                  <a:pt x="20146" y="70390"/>
                  <a:pt x="-1020" y="-1047"/>
                  <a:pt x="3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C5F8D82-5346-4FAB-302F-74AC6DAD41D4}"/>
              </a:ext>
            </a:extLst>
          </p:cNvPr>
          <p:cNvSpPr/>
          <p:nvPr/>
        </p:nvSpPr>
        <p:spPr>
          <a:xfrm>
            <a:off x="2127146" y="5845175"/>
            <a:ext cx="41575" cy="127000"/>
          </a:xfrm>
          <a:custGeom>
            <a:avLst/>
            <a:gdLst>
              <a:gd name="connsiteX0" fmla="*/ 104 w 41575"/>
              <a:gd name="connsiteY0" fmla="*/ 0 h 127000"/>
              <a:gd name="connsiteX1" fmla="*/ 22329 w 41575"/>
              <a:gd name="connsiteY1" fmla="*/ 104775 h 127000"/>
              <a:gd name="connsiteX2" fmla="*/ 41379 w 41575"/>
              <a:gd name="connsiteY2" fmla="*/ 127000 h 127000"/>
              <a:gd name="connsiteX3" fmla="*/ 31854 w 41575"/>
              <a:gd name="connsiteY3" fmla="*/ 104775 h 127000"/>
              <a:gd name="connsiteX4" fmla="*/ 104 w 41575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5" h="127000">
                <a:moveTo>
                  <a:pt x="104" y="0"/>
                </a:moveTo>
                <a:cubicBezTo>
                  <a:pt x="-1483" y="0"/>
                  <a:pt x="15450" y="83609"/>
                  <a:pt x="22329" y="104775"/>
                </a:cubicBezTo>
                <a:cubicBezTo>
                  <a:pt x="29208" y="125941"/>
                  <a:pt x="39792" y="127000"/>
                  <a:pt x="41379" y="127000"/>
                </a:cubicBezTo>
                <a:cubicBezTo>
                  <a:pt x="42966" y="127000"/>
                  <a:pt x="34500" y="124354"/>
                  <a:pt x="31854" y="104775"/>
                </a:cubicBezTo>
                <a:cubicBezTo>
                  <a:pt x="29208" y="85196"/>
                  <a:pt x="1691" y="0"/>
                  <a:pt x="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5014CBF-3DEA-CB0D-CADF-4716717DFB7C}"/>
              </a:ext>
            </a:extLst>
          </p:cNvPr>
          <p:cNvSpPr/>
          <p:nvPr/>
        </p:nvSpPr>
        <p:spPr>
          <a:xfrm>
            <a:off x="2219320" y="5923852"/>
            <a:ext cx="254254" cy="32461"/>
          </a:xfrm>
          <a:custGeom>
            <a:avLst/>
            <a:gdLst>
              <a:gd name="connsiteX0" fmla="*/ 5 w 254254"/>
              <a:gd name="connsiteY0" fmla="*/ 3873 h 32461"/>
              <a:gd name="connsiteX1" fmla="*/ 200030 w 254254"/>
              <a:gd name="connsiteY1" fmla="*/ 13398 h 32461"/>
              <a:gd name="connsiteX2" fmla="*/ 254005 w 254254"/>
              <a:gd name="connsiteY2" fmla="*/ 32448 h 32461"/>
              <a:gd name="connsiteX3" fmla="*/ 219080 w 254254"/>
              <a:gd name="connsiteY3" fmla="*/ 10223 h 32461"/>
              <a:gd name="connsiteX4" fmla="*/ 193680 w 254254"/>
              <a:gd name="connsiteY4" fmla="*/ 698 h 32461"/>
              <a:gd name="connsiteX5" fmla="*/ 5 w 254254"/>
              <a:gd name="connsiteY5" fmla="*/ 3873 h 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54" h="32461">
                <a:moveTo>
                  <a:pt x="5" y="3873"/>
                </a:moveTo>
                <a:cubicBezTo>
                  <a:pt x="1063" y="5990"/>
                  <a:pt x="157697" y="8636"/>
                  <a:pt x="200030" y="13398"/>
                </a:cubicBezTo>
                <a:cubicBezTo>
                  <a:pt x="242363" y="18160"/>
                  <a:pt x="250830" y="32977"/>
                  <a:pt x="254005" y="32448"/>
                </a:cubicBezTo>
                <a:cubicBezTo>
                  <a:pt x="257180" y="31919"/>
                  <a:pt x="229134" y="15515"/>
                  <a:pt x="219080" y="10223"/>
                </a:cubicBezTo>
                <a:cubicBezTo>
                  <a:pt x="209026" y="4931"/>
                  <a:pt x="224372" y="2815"/>
                  <a:pt x="193680" y="698"/>
                </a:cubicBezTo>
                <a:cubicBezTo>
                  <a:pt x="162988" y="-1419"/>
                  <a:pt x="-1053" y="1756"/>
                  <a:pt x="5" y="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2BD65D9-5A1C-D158-7240-96083A916121}"/>
              </a:ext>
            </a:extLst>
          </p:cNvPr>
          <p:cNvSpPr/>
          <p:nvPr/>
        </p:nvSpPr>
        <p:spPr>
          <a:xfrm>
            <a:off x="2235200" y="5953125"/>
            <a:ext cx="241412" cy="92114"/>
          </a:xfrm>
          <a:custGeom>
            <a:avLst/>
            <a:gdLst>
              <a:gd name="connsiteX0" fmla="*/ 0 w 241412"/>
              <a:gd name="connsiteY0" fmla="*/ 0 h 92114"/>
              <a:gd name="connsiteX1" fmla="*/ 196850 w 241412"/>
              <a:gd name="connsiteY1" fmla="*/ 25400 h 92114"/>
              <a:gd name="connsiteX2" fmla="*/ 241300 w 241412"/>
              <a:gd name="connsiteY2" fmla="*/ 92075 h 92114"/>
              <a:gd name="connsiteX3" fmla="*/ 206375 w 241412"/>
              <a:gd name="connsiteY3" fmla="*/ 34925 h 92114"/>
              <a:gd name="connsiteX4" fmla="*/ 114300 w 241412"/>
              <a:gd name="connsiteY4" fmla="*/ 19050 h 92114"/>
              <a:gd name="connsiteX5" fmla="*/ 0 w 241412"/>
              <a:gd name="connsiteY5" fmla="*/ 0 h 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12" h="92114">
                <a:moveTo>
                  <a:pt x="0" y="0"/>
                </a:moveTo>
                <a:cubicBezTo>
                  <a:pt x="78316" y="5027"/>
                  <a:pt x="156633" y="10054"/>
                  <a:pt x="196850" y="25400"/>
                </a:cubicBezTo>
                <a:cubicBezTo>
                  <a:pt x="237067" y="40746"/>
                  <a:pt x="239713" y="90488"/>
                  <a:pt x="241300" y="92075"/>
                </a:cubicBezTo>
                <a:cubicBezTo>
                  <a:pt x="242887" y="93662"/>
                  <a:pt x="227542" y="47096"/>
                  <a:pt x="206375" y="34925"/>
                </a:cubicBezTo>
                <a:cubicBezTo>
                  <a:pt x="185208" y="22754"/>
                  <a:pt x="114300" y="19050"/>
                  <a:pt x="11430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38B9945-7674-B7FC-0E09-7BF6A3191735}"/>
              </a:ext>
            </a:extLst>
          </p:cNvPr>
          <p:cNvSpPr/>
          <p:nvPr/>
        </p:nvSpPr>
        <p:spPr>
          <a:xfrm>
            <a:off x="2342946" y="5983513"/>
            <a:ext cx="365335" cy="96963"/>
          </a:xfrm>
          <a:custGeom>
            <a:avLst/>
            <a:gdLst>
              <a:gd name="connsiteX0" fmla="*/ 204 w 365335"/>
              <a:gd name="connsiteY0" fmla="*/ 64862 h 96963"/>
              <a:gd name="connsiteX1" fmla="*/ 228804 w 365335"/>
              <a:gd name="connsiteY1" fmla="*/ 26762 h 96963"/>
              <a:gd name="connsiteX2" fmla="*/ 330404 w 365335"/>
              <a:gd name="connsiteY2" fmla="*/ 39462 h 96963"/>
              <a:gd name="connsiteX3" fmla="*/ 327229 w 365335"/>
              <a:gd name="connsiteY3" fmla="*/ 1362 h 96963"/>
              <a:gd name="connsiteX4" fmla="*/ 365329 w 365335"/>
              <a:gd name="connsiteY4" fmla="*/ 96612 h 96963"/>
              <a:gd name="connsiteX5" fmla="*/ 324054 w 365335"/>
              <a:gd name="connsiteY5" fmla="*/ 33112 h 96963"/>
              <a:gd name="connsiteX6" fmla="*/ 266904 w 365335"/>
              <a:gd name="connsiteY6" fmla="*/ 20412 h 96963"/>
              <a:gd name="connsiteX7" fmla="*/ 124029 w 365335"/>
              <a:gd name="connsiteY7" fmla="*/ 23587 h 96963"/>
              <a:gd name="connsiteX8" fmla="*/ 187529 w 365335"/>
              <a:gd name="connsiteY8" fmla="*/ 20412 h 96963"/>
              <a:gd name="connsiteX9" fmla="*/ 204 w 365335"/>
              <a:gd name="connsiteY9" fmla="*/ 64862 h 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335" h="96963">
                <a:moveTo>
                  <a:pt x="204" y="64862"/>
                </a:moveTo>
                <a:cubicBezTo>
                  <a:pt x="7083" y="65920"/>
                  <a:pt x="173771" y="30995"/>
                  <a:pt x="228804" y="26762"/>
                </a:cubicBezTo>
                <a:cubicBezTo>
                  <a:pt x="283837" y="22529"/>
                  <a:pt x="314000" y="43695"/>
                  <a:pt x="330404" y="39462"/>
                </a:cubicBezTo>
                <a:cubicBezTo>
                  <a:pt x="346808" y="35229"/>
                  <a:pt x="321408" y="-8163"/>
                  <a:pt x="327229" y="1362"/>
                </a:cubicBezTo>
                <a:cubicBezTo>
                  <a:pt x="333050" y="10887"/>
                  <a:pt x="365858" y="91320"/>
                  <a:pt x="365329" y="96612"/>
                </a:cubicBezTo>
                <a:cubicBezTo>
                  <a:pt x="364800" y="101904"/>
                  <a:pt x="340458" y="45812"/>
                  <a:pt x="324054" y="33112"/>
                </a:cubicBezTo>
                <a:cubicBezTo>
                  <a:pt x="307650" y="20412"/>
                  <a:pt x="300241" y="21999"/>
                  <a:pt x="266904" y="20412"/>
                </a:cubicBezTo>
                <a:cubicBezTo>
                  <a:pt x="233567" y="18825"/>
                  <a:pt x="137258" y="23587"/>
                  <a:pt x="124029" y="23587"/>
                </a:cubicBezTo>
                <a:cubicBezTo>
                  <a:pt x="110800" y="23587"/>
                  <a:pt x="212929" y="13533"/>
                  <a:pt x="187529" y="20412"/>
                </a:cubicBezTo>
                <a:cubicBezTo>
                  <a:pt x="162129" y="27291"/>
                  <a:pt x="-6675" y="63804"/>
                  <a:pt x="204" y="64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B37FE3F3-4A74-D2AE-63EA-08D3FF5E9DDA}"/>
              </a:ext>
            </a:extLst>
          </p:cNvPr>
          <p:cNvSpPr/>
          <p:nvPr/>
        </p:nvSpPr>
        <p:spPr>
          <a:xfrm>
            <a:off x="2728706" y="6066624"/>
            <a:ext cx="437916" cy="51715"/>
          </a:xfrm>
          <a:custGeom>
            <a:avLst/>
            <a:gdLst>
              <a:gd name="connsiteX0" fmla="*/ 1794 w 437916"/>
              <a:gd name="connsiteY0" fmla="*/ 13501 h 51715"/>
              <a:gd name="connsiteX1" fmla="*/ 262144 w 437916"/>
              <a:gd name="connsiteY1" fmla="*/ 19851 h 51715"/>
              <a:gd name="connsiteX2" fmla="*/ 433594 w 437916"/>
              <a:gd name="connsiteY2" fmla="*/ 51601 h 51715"/>
              <a:gd name="connsiteX3" fmla="*/ 366919 w 437916"/>
              <a:gd name="connsiteY3" fmla="*/ 29376 h 51715"/>
              <a:gd name="connsiteX4" fmla="*/ 157369 w 437916"/>
              <a:gd name="connsiteY4" fmla="*/ 801 h 51715"/>
              <a:gd name="connsiteX5" fmla="*/ 1794 w 437916"/>
              <a:gd name="connsiteY5" fmla="*/ 13501 h 5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916" h="51715">
                <a:moveTo>
                  <a:pt x="1794" y="13501"/>
                </a:moveTo>
                <a:cubicBezTo>
                  <a:pt x="19257" y="16676"/>
                  <a:pt x="190177" y="13501"/>
                  <a:pt x="262144" y="19851"/>
                </a:cubicBezTo>
                <a:cubicBezTo>
                  <a:pt x="334111" y="26201"/>
                  <a:pt x="416132" y="50014"/>
                  <a:pt x="433594" y="51601"/>
                </a:cubicBezTo>
                <a:cubicBezTo>
                  <a:pt x="451056" y="53188"/>
                  <a:pt x="412956" y="37843"/>
                  <a:pt x="366919" y="29376"/>
                </a:cubicBezTo>
                <a:cubicBezTo>
                  <a:pt x="320882" y="20909"/>
                  <a:pt x="216106" y="5034"/>
                  <a:pt x="157369" y="801"/>
                </a:cubicBezTo>
                <a:cubicBezTo>
                  <a:pt x="98632" y="-3432"/>
                  <a:pt x="-15669" y="10326"/>
                  <a:pt x="1794" y="1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3E89E057-C115-EB16-D19B-1E1AAB5FADB1}"/>
              </a:ext>
            </a:extLst>
          </p:cNvPr>
          <p:cNvSpPr/>
          <p:nvPr/>
        </p:nvSpPr>
        <p:spPr>
          <a:xfrm>
            <a:off x="2732834" y="6095836"/>
            <a:ext cx="337663" cy="83654"/>
          </a:xfrm>
          <a:custGeom>
            <a:avLst/>
            <a:gdLst>
              <a:gd name="connsiteX0" fmla="*/ 841 w 337663"/>
              <a:gd name="connsiteY0" fmla="*/ 164 h 83654"/>
              <a:gd name="connsiteX1" fmla="*/ 146891 w 337663"/>
              <a:gd name="connsiteY1" fmla="*/ 22389 h 83654"/>
              <a:gd name="connsiteX2" fmla="*/ 334216 w 337663"/>
              <a:gd name="connsiteY2" fmla="*/ 82714 h 83654"/>
              <a:gd name="connsiteX3" fmla="*/ 264366 w 337663"/>
              <a:gd name="connsiteY3" fmla="*/ 57314 h 83654"/>
              <a:gd name="connsiteX4" fmla="*/ 213566 w 337663"/>
              <a:gd name="connsiteY4" fmla="*/ 31914 h 83654"/>
              <a:gd name="connsiteX5" fmla="*/ 841 w 337663"/>
              <a:gd name="connsiteY5" fmla="*/ 164 h 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663" h="83654">
                <a:moveTo>
                  <a:pt x="841" y="164"/>
                </a:moveTo>
                <a:cubicBezTo>
                  <a:pt x="-10271" y="-1423"/>
                  <a:pt x="91329" y="8631"/>
                  <a:pt x="146891" y="22389"/>
                </a:cubicBezTo>
                <a:cubicBezTo>
                  <a:pt x="202454" y="36147"/>
                  <a:pt x="314637" y="76893"/>
                  <a:pt x="334216" y="82714"/>
                </a:cubicBezTo>
                <a:cubicBezTo>
                  <a:pt x="353795" y="88535"/>
                  <a:pt x="284474" y="65781"/>
                  <a:pt x="264366" y="57314"/>
                </a:cubicBezTo>
                <a:cubicBezTo>
                  <a:pt x="244258" y="48847"/>
                  <a:pt x="262779" y="44085"/>
                  <a:pt x="213566" y="31914"/>
                </a:cubicBezTo>
                <a:cubicBezTo>
                  <a:pt x="164354" y="19743"/>
                  <a:pt x="11953" y="1751"/>
                  <a:pt x="841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AFF32D8-9573-9646-81A2-E21D65728056}"/>
              </a:ext>
            </a:extLst>
          </p:cNvPr>
          <p:cNvSpPr/>
          <p:nvPr/>
        </p:nvSpPr>
        <p:spPr>
          <a:xfrm>
            <a:off x="2809875" y="6108700"/>
            <a:ext cx="318702" cy="6350"/>
          </a:xfrm>
          <a:custGeom>
            <a:avLst/>
            <a:gdLst>
              <a:gd name="connsiteX0" fmla="*/ 0 w 318702"/>
              <a:gd name="connsiteY0" fmla="*/ 0 h 6350"/>
              <a:gd name="connsiteX1" fmla="*/ 304800 w 318702"/>
              <a:gd name="connsiteY1" fmla="*/ 6350 h 6350"/>
              <a:gd name="connsiteX2" fmla="*/ 241300 w 318702"/>
              <a:gd name="connsiteY2" fmla="*/ 0 h 6350"/>
              <a:gd name="connsiteX3" fmla="*/ 0 w 318702"/>
              <a:gd name="connsiteY3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02" h="6350">
                <a:moveTo>
                  <a:pt x="0" y="0"/>
                </a:moveTo>
                <a:cubicBezTo>
                  <a:pt x="10583" y="1058"/>
                  <a:pt x="264583" y="6350"/>
                  <a:pt x="304800" y="6350"/>
                </a:cubicBezTo>
                <a:cubicBezTo>
                  <a:pt x="345017" y="6350"/>
                  <a:pt x="289983" y="0"/>
                  <a:pt x="241300" y="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170E4CB-1E73-E2CE-D3A9-6669A0FAABCF}"/>
              </a:ext>
            </a:extLst>
          </p:cNvPr>
          <p:cNvSpPr/>
          <p:nvPr/>
        </p:nvSpPr>
        <p:spPr>
          <a:xfrm>
            <a:off x="2527300" y="5915025"/>
            <a:ext cx="343581" cy="73029"/>
          </a:xfrm>
          <a:custGeom>
            <a:avLst/>
            <a:gdLst>
              <a:gd name="connsiteX0" fmla="*/ 0 w 343581"/>
              <a:gd name="connsiteY0" fmla="*/ 0 h 73029"/>
              <a:gd name="connsiteX1" fmla="*/ 330200 w 343581"/>
              <a:gd name="connsiteY1" fmla="*/ 15875 h 73029"/>
              <a:gd name="connsiteX2" fmla="*/ 273050 w 343581"/>
              <a:gd name="connsiteY2" fmla="*/ 15875 h 73029"/>
              <a:gd name="connsiteX3" fmla="*/ 215900 w 343581"/>
              <a:gd name="connsiteY3" fmla="*/ 73025 h 73029"/>
              <a:gd name="connsiteX4" fmla="*/ 254000 w 343581"/>
              <a:gd name="connsiteY4" fmla="*/ 19050 h 73029"/>
              <a:gd name="connsiteX5" fmla="*/ 212725 w 343581"/>
              <a:gd name="connsiteY5" fmla="*/ 15875 h 73029"/>
              <a:gd name="connsiteX6" fmla="*/ 0 w 343581"/>
              <a:gd name="connsiteY6" fmla="*/ 0 h 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81" h="73029">
                <a:moveTo>
                  <a:pt x="0" y="0"/>
                </a:moveTo>
                <a:lnTo>
                  <a:pt x="330200" y="15875"/>
                </a:lnTo>
                <a:cubicBezTo>
                  <a:pt x="375708" y="18521"/>
                  <a:pt x="292100" y="6350"/>
                  <a:pt x="273050" y="15875"/>
                </a:cubicBezTo>
                <a:cubicBezTo>
                  <a:pt x="254000" y="25400"/>
                  <a:pt x="219075" y="72496"/>
                  <a:pt x="215900" y="73025"/>
                </a:cubicBezTo>
                <a:cubicBezTo>
                  <a:pt x="212725" y="73554"/>
                  <a:pt x="254529" y="28575"/>
                  <a:pt x="254000" y="19050"/>
                </a:cubicBezTo>
                <a:cubicBezTo>
                  <a:pt x="253471" y="9525"/>
                  <a:pt x="212725" y="15875"/>
                  <a:pt x="212725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3BC0C85-5C15-ACC1-7AD6-B3420878637C}"/>
              </a:ext>
            </a:extLst>
          </p:cNvPr>
          <p:cNvSpPr/>
          <p:nvPr/>
        </p:nvSpPr>
        <p:spPr>
          <a:xfrm>
            <a:off x="2984229" y="5850914"/>
            <a:ext cx="317938" cy="61459"/>
          </a:xfrm>
          <a:custGeom>
            <a:avLst/>
            <a:gdLst>
              <a:gd name="connsiteX0" fmla="*/ 271 w 317938"/>
              <a:gd name="connsiteY0" fmla="*/ 16486 h 61459"/>
              <a:gd name="connsiteX1" fmla="*/ 225696 w 317938"/>
              <a:gd name="connsiteY1" fmla="*/ 29186 h 61459"/>
              <a:gd name="connsiteX2" fmla="*/ 317771 w 317938"/>
              <a:gd name="connsiteY2" fmla="*/ 60936 h 61459"/>
              <a:gd name="connsiteX3" fmla="*/ 206646 w 317938"/>
              <a:gd name="connsiteY3" fmla="*/ 611 h 61459"/>
              <a:gd name="connsiteX4" fmla="*/ 232046 w 317938"/>
              <a:gd name="connsiteY4" fmla="*/ 29186 h 61459"/>
              <a:gd name="connsiteX5" fmla="*/ 181246 w 317938"/>
              <a:gd name="connsiteY5" fmla="*/ 19661 h 61459"/>
              <a:gd name="connsiteX6" fmla="*/ 271 w 317938"/>
              <a:gd name="connsiteY6" fmla="*/ 16486 h 6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38" h="61459">
                <a:moveTo>
                  <a:pt x="271" y="16486"/>
                </a:moveTo>
                <a:cubicBezTo>
                  <a:pt x="7679" y="18073"/>
                  <a:pt x="172779" y="21778"/>
                  <a:pt x="225696" y="29186"/>
                </a:cubicBezTo>
                <a:cubicBezTo>
                  <a:pt x="278613" y="36594"/>
                  <a:pt x="320946" y="65698"/>
                  <a:pt x="317771" y="60936"/>
                </a:cubicBezTo>
                <a:cubicBezTo>
                  <a:pt x="314596" y="56174"/>
                  <a:pt x="220933" y="5903"/>
                  <a:pt x="206646" y="611"/>
                </a:cubicBezTo>
                <a:cubicBezTo>
                  <a:pt x="192359" y="-4681"/>
                  <a:pt x="236279" y="26011"/>
                  <a:pt x="232046" y="29186"/>
                </a:cubicBezTo>
                <a:cubicBezTo>
                  <a:pt x="227813" y="32361"/>
                  <a:pt x="223579" y="22307"/>
                  <a:pt x="181246" y="19661"/>
                </a:cubicBezTo>
                <a:cubicBezTo>
                  <a:pt x="138913" y="17015"/>
                  <a:pt x="-7137" y="14899"/>
                  <a:pt x="271" y="16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04F7E21D-528E-1C3C-1EE6-89F7E12B4536}"/>
              </a:ext>
            </a:extLst>
          </p:cNvPr>
          <p:cNvSpPr/>
          <p:nvPr/>
        </p:nvSpPr>
        <p:spPr>
          <a:xfrm>
            <a:off x="2847269" y="5942398"/>
            <a:ext cx="45478" cy="106997"/>
          </a:xfrm>
          <a:custGeom>
            <a:avLst/>
            <a:gdLst>
              <a:gd name="connsiteX0" fmla="*/ 45156 w 45478"/>
              <a:gd name="connsiteY0" fmla="*/ 1202 h 106997"/>
              <a:gd name="connsiteX1" fmla="*/ 706 w 45478"/>
              <a:gd name="connsiteY1" fmla="*/ 105977 h 106997"/>
              <a:gd name="connsiteX2" fmla="*/ 19756 w 45478"/>
              <a:gd name="connsiteY2" fmla="*/ 52002 h 106997"/>
              <a:gd name="connsiteX3" fmla="*/ 45156 w 45478"/>
              <a:gd name="connsiteY3" fmla="*/ 1202 h 10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78" h="106997">
                <a:moveTo>
                  <a:pt x="45156" y="1202"/>
                </a:moveTo>
                <a:cubicBezTo>
                  <a:pt x="41981" y="10198"/>
                  <a:pt x="4939" y="97510"/>
                  <a:pt x="706" y="105977"/>
                </a:cubicBezTo>
                <a:cubicBezTo>
                  <a:pt x="-3527" y="114444"/>
                  <a:pt x="12348" y="67877"/>
                  <a:pt x="19756" y="52002"/>
                </a:cubicBezTo>
                <a:cubicBezTo>
                  <a:pt x="27164" y="36127"/>
                  <a:pt x="48331" y="-7794"/>
                  <a:pt x="45156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059735AF-DD0E-E800-623B-7AA5EC9FFA8F}"/>
              </a:ext>
            </a:extLst>
          </p:cNvPr>
          <p:cNvSpPr/>
          <p:nvPr/>
        </p:nvSpPr>
        <p:spPr>
          <a:xfrm>
            <a:off x="2740025" y="6025041"/>
            <a:ext cx="356368" cy="10634"/>
          </a:xfrm>
          <a:custGeom>
            <a:avLst/>
            <a:gdLst>
              <a:gd name="connsiteX0" fmla="*/ 0 w 356368"/>
              <a:gd name="connsiteY0" fmla="*/ 1109 h 10634"/>
              <a:gd name="connsiteX1" fmla="*/ 263525 w 356368"/>
              <a:gd name="connsiteY1" fmla="*/ 7459 h 10634"/>
              <a:gd name="connsiteX2" fmla="*/ 355600 w 356368"/>
              <a:gd name="connsiteY2" fmla="*/ 10634 h 10634"/>
              <a:gd name="connsiteX3" fmla="*/ 292100 w 356368"/>
              <a:gd name="connsiteY3" fmla="*/ 4284 h 10634"/>
              <a:gd name="connsiteX4" fmla="*/ 0 w 356368"/>
              <a:gd name="connsiteY4" fmla="*/ 1109 h 1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68" h="10634">
                <a:moveTo>
                  <a:pt x="0" y="1109"/>
                </a:moveTo>
                <a:lnTo>
                  <a:pt x="263525" y="7459"/>
                </a:lnTo>
                <a:lnTo>
                  <a:pt x="355600" y="10634"/>
                </a:lnTo>
                <a:cubicBezTo>
                  <a:pt x="360363" y="10105"/>
                  <a:pt x="343429" y="6930"/>
                  <a:pt x="292100" y="4284"/>
                </a:cubicBezTo>
                <a:cubicBezTo>
                  <a:pt x="240771" y="1638"/>
                  <a:pt x="144198" y="-1802"/>
                  <a:pt x="0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1B90A7F-1AB8-0542-D15C-B89DFB0AC3DB}"/>
              </a:ext>
            </a:extLst>
          </p:cNvPr>
          <p:cNvSpPr/>
          <p:nvPr/>
        </p:nvSpPr>
        <p:spPr>
          <a:xfrm>
            <a:off x="3247944" y="5965789"/>
            <a:ext cx="654852" cy="82589"/>
          </a:xfrm>
          <a:custGeom>
            <a:avLst/>
            <a:gdLst>
              <a:gd name="connsiteX0" fmla="*/ 81 w 654852"/>
              <a:gd name="connsiteY0" fmla="*/ 82586 h 82589"/>
              <a:gd name="connsiteX1" fmla="*/ 209631 w 654852"/>
              <a:gd name="connsiteY1" fmla="*/ 9561 h 82589"/>
              <a:gd name="connsiteX2" fmla="*/ 269956 w 654852"/>
              <a:gd name="connsiteY2" fmla="*/ 12736 h 82589"/>
              <a:gd name="connsiteX3" fmla="*/ 654131 w 654852"/>
              <a:gd name="connsiteY3" fmla="*/ 47661 h 82589"/>
              <a:gd name="connsiteX4" fmla="*/ 362031 w 654852"/>
              <a:gd name="connsiteY4" fmla="*/ 12736 h 82589"/>
              <a:gd name="connsiteX5" fmla="*/ 212806 w 654852"/>
              <a:gd name="connsiteY5" fmla="*/ 36 h 82589"/>
              <a:gd name="connsiteX6" fmla="*/ 142956 w 654852"/>
              <a:gd name="connsiteY6" fmla="*/ 15911 h 82589"/>
              <a:gd name="connsiteX7" fmla="*/ 184231 w 654852"/>
              <a:gd name="connsiteY7" fmla="*/ 12736 h 82589"/>
              <a:gd name="connsiteX8" fmla="*/ 81 w 654852"/>
              <a:gd name="connsiteY8" fmla="*/ 82586 h 8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852" h="82589">
                <a:moveTo>
                  <a:pt x="81" y="82586"/>
                </a:moveTo>
                <a:cubicBezTo>
                  <a:pt x="4314" y="82057"/>
                  <a:pt x="164652" y="21203"/>
                  <a:pt x="209631" y="9561"/>
                </a:cubicBezTo>
                <a:cubicBezTo>
                  <a:pt x="254610" y="-2081"/>
                  <a:pt x="269956" y="12736"/>
                  <a:pt x="269956" y="12736"/>
                </a:cubicBezTo>
                <a:lnTo>
                  <a:pt x="654131" y="47661"/>
                </a:lnTo>
                <a:cubicBezTo>
                  <a:pt x="669477" y="47661"/>
                  <a:pt x="435585" y="20674"/>
                  <a:pt x="362031" y="12736"/>
                </a:cubicBezTo>
                <a:cubicBezTo>
                  <a:pt x="288477" y="4798"/>
                  <a:pt x="249318" y="-493"/>
                  <a:pt x="212806" y="36"/>
                </a:cubicBezTo>
                <a:cubicBezTo>
                  <a:pt x="176294" y="565"/>
                  <a:pt x="147718" y="13794"/>
                  <a:pt x="142956" y="15911"/>
                </a:cubicBezTo>
                <a:cubicBezTo>
                  <a:pt x="138194" y="18028"/>
                  <a:pt x="210689" y="3211"/>
                  <a:pt x="184231" y="12736"/>
                </a:cubicBezTo>
                <a:cubicBezTo>
                  <a:pt x="157773" y="22261"/>
                  <a:pt x="-4152" y="83115"/>
                  <a:pt x="81" y="8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B387129-D7FD-702C-6965-41BDE5EBCEF8}"/>
              </a:ext>
            </a:extLst>
          </p:cNvPr>
          <p:cNvSpPr/>
          <p:nvPr/>
        </p:nvSpPr>
        <p:spPr>
          <a:xfrm>
            <a:off x="4380451" y="6005017"/>
            <a:ext cx="683792" cy="389678"/>
          </a:xfrm>
          <a:custGeom>
            <a:avLst/>
            <a:gdLst>
              <a:gd name="connsiteX0" fmla="*/ 1049 w 683792"/>
              <a:gd name="connsiteY0" fmla="*/ 2083 h 389678"/>
              <a:gd name="connsiteX1" fmla="*/ 175674 w 683792"/>
              <a:gd name="connsiteY1" fmla="*/ 17958 h 389678"/>
              <a:gd name="connsiteX2" fmla="*/ 382049 w 683792"/>
              <a:gd name="connsiteY2" fmla="*/ 110033 h 389678"/>
              <a:gd name="connsiteX3" fmla="*/ 683674 w 683792"/>
              <a:gd name="connsiteY3" fmla="*/ 389433 h 389678"/>
              <a:gd name="connsiteX4" fmla="*/ 416974 w 683792"/>
              <a:gd name="connsiteY4" fmla="*/ 157658 h 389678"/>
              <a:gd name="connsiteX5" fmla="*/ 305849 w 683792"/>
              <a:gd name="connsiteY5" fmla="*/ 71933 h 389678"/>
              <a:gd name="connsiteX6" fmla="*/ 258224 w 683792"/>
              <a:gd name="connsiteY6" fmla="*/ 46533 h 389678"/>
              <a:gd name="connsiteX7" fmla="*/ 1049 w 683792"/>
              <a:gd name="connsiteY7" fmla="*/ 2083 h 3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792" h="389678">
                <a:moveTo>
                  <a:pt x="1049" y="2083"/>
                </a:moveTo>
                <a:cubicBezTo>
                  <a:pt x="-12709" y="-2679"/>
                  <a:pt x="112174" y="-34"/>
                  <a:pt x="175674" y="17958"/>
                </a:cubicBezTo>
                <a:cubicBezTo>
                  <a:pt x="239174" y="35950"/>
                  <a:pt x="297382" y="48120"/>
                  <a:pt x="382049" y="110033"/>
                </a:cubicBezTo>
                <a:cubicBezTo>
                  <a:pt x="466716" y="171946"/>
                  <a:pt x="677853" y="381496"/>
                  <a:pt x="683674" y="389433"/>
                </a:cubicBezTo>
                <a:cubicBezTo>
                  <a:pt x="689495" y="397370"/>
                  <a:pt x="479945" y="210575"/>
                  <a:pt x="416974" y="157658"/>
                </a:cubicBezTo>
                <a:cubicBezTo>
                  <a:pt x="354003" y="104741"/>
                  <a:pt x="332307" y="90454"/>
                  <a:pt x="305849" y="71933"/>
                </a:cubicBezTo>
                <a:cubicBezTo>
                  <a:pt x="279391" y="53412"/>
                  <a:pt x="301086" y="57645"/>
                  <a:pt x="258224" y="46533"/>
                </a:cubicBezTo>
                <a:cubicBezTo>
                  <a:pt x="215362" y="35421"/>
                  <a:pt x="14807" y="6845"/>
                  <a:pt x="1049" y="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7E208018-A0C5-0EE9-3A75-EA0F4F6E4E25}"/>
              </a:ext>
            </a:extLst>
          </p:cNvPr>
          <p:cNvSpPr/>
          <p:nvPr/>
        </p:nvSpPr>
        <p:spPr>
          <a:xfrm>
            <a:off x="5062781" y="6377375"/>
            <a:ext cx="491918" cy="359858"/>
          </a:xfrm>
          <a:custGeom>
            <a:avLst/>
            <a:gdLst>
              <a:gd name="connsiteX0" fmla="*/ 1344 w 491918"/>
              <a:gd name="connsiteY0" fmla="*/ 1200 h 359858"/>
              <a:gd name="connsiteX1" fmla="*/ 477594 w 491918"/>
              <a:gd name="connsiteY1" fmla="*/ 350450 h 359858"/>
              <a:gd name="connsiteX2" fmla="*/ 337894 w 491918"/>
              <a:gd name="connsiteY2" fmla="*/ 239325 h 359858"/>
              <a:gd name="connsiteX3" fmla="*/ 1344 w 491918"/>
              <a:gd name="connsiteY3" fmla="*/ 1200 h 35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8" h="359858">
                <a:moveTo>
                  <a:pt x="1344" y="1200"/>
                </a:moveTo>
                <a:cubicBezTo>
                  <a:pt x="24627" y="19721"/>
                  <a:pt x="421502" y="310763"/>
                  <a:pt x="477594" y="350450"/>
                </a:cubicBezTo>
                <a:cubicBezTo>
                  <a:pt x="533686" y="390137"/>
                  <a:pt x="411977" y="294887"/>
                  <a:pt x="337894" y="239325"/>
                </a:cubicBezTo>
                <a:cubicBezTo>
                  <a:pt x="263811" y="183763"/>
                  <a:pt x="-21939" y="-17321"/>
                  <a:pt x="1344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B9D63A13-185E-6C69-80F2-C1E27F57EAC4}"/>
              </a:ext>
            </a:extLst>
          </p:cNvPr>
          <p:cNvSpPr/>
          <p:nvPr/>
        </p:nvSpPr>
        <p:spPr>
          <a:xfrm>
            <a:off x="4772025" y="6188075"/>
            <a:ext cx="568725" cy="441521"/>
          </a:xfrm>
          <a:custGeom>
            <a:avLst/>
            <a:gdLst>
              <a:gd name="connsiteX0" fmla="*/ 0 w 568725"/>
              <a:gd name="connsiteY0" fmla="*/ 0 h 441521"/>
              <a:gd name="connsiteX1" fmla="*/ 555625 w 568725"/>
              <a:gd name="connsiteY1" fmla="*/ 431800 h 441521"/>
              <a:gd name="connsiteX2" fmla="*/ 406400 w 568725"/>
              <a:gd name="connsiteY2" fmla="*/ 311150 h 441521"/>
              <a:gd name="connsiteX3" fmla="*/ 0 w 568725"/>
              <a:gd name="connsiteY3" fmla="*/ 0 h 44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25" h="441521">
                <a:moveTo>
                  <a:pt x="0" y="0"/>
                </a:moveTo>
                <a:lnTo>
                  <a:pt x="555625" y="431800"/>
                </a:lnTo>
                <a:cubicBezTo>
                  <a:pt x="623358" y="483658"/>
                  <a:pt x="406400" y="311150"/>
                  <a:pt x="406400" y="311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1A60DB9-18D7-FE21-0CEE-19BB3E13D1F6}"/>
              </a:ext>
            </a:extLst>
          </p:cNvPr>
          <p:cNvSpPr/>
          <p:nvPr/>
        </p:nvSpPr>
        <p:spPr>
          <a:xfrm>
            <a:off x="4387750" y="6069658"/>
            <a:ext cx="327527" cy="89842"/>
          </a:xfrm>
          <a:custGeom>
            <a:avLst/>
            <a:gdLst>
              <a:gd name="connsiteX0" fmla="*/ 100 w 327527"/>
              <a:gd name="connsiteY0" fmla="*/ 4117 h 89842"/>
              <a:gd name="connsiteX1" fmla="*/ 216000 w 327527"/>
              <a:gd name="connsiteY1" fmla="*/ 7292 h 89842"/>
              <a:gd name="connsiteX2" fmla="*/ 327125 w 327527"/>
              <a:gd name="connsiteY2" fmla="*/ 89842 h 89842"/>
              <a:gd name="connsiteX3" fmla="*/ 244575 w 327527"/>
              <a:gd name="connsiteY3" fmla="*/ 7292 h 89842"/>
              <a:gd name="connsiteX4" fmla="*/ 100 w 327527"/>
              <a:gd name="connsiteY4" fmla="*/ 4117 h 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27" h="89842">
                <a:moveTo>
                  <a:pt x="100" y="4117"/>
                </a:moveTo>
                <a:cubicBezTo>
                  <a:pt x="-4662" y="4117"/>
                  <a:pt x="161496" y="-6995"/>
                  <a:pt x="216000" y="7292"/>
                </a:cubicBezTo>
                <a:cubicBezTo>
                  <a:pt x="270504" y="21579"/>
                  <a:pt x="322363" y="89842"/>
                  <a:pt x="327125" y="89842"/>
                </a:cubicBezTo>
                <a:cubicBezTo>
                  <a:pt x="331887" y="89842"/>
                  <a:pt x="293787" y="21050"/>
                  <a:pt x="244575" y="7292"/>
                </a:cubicBezTo>
                <a:cubicBezTo>
                  <a:pt x="195363" y="-6466"/>
                  <a:pt x="4862" y="4117"/>
                  <a:pt x="100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8100541-1430-D1F3-5D03-9F79C7FE1BCD}"/>
              </a:ext>
            </a:extLst>
          </p:cNvPr>
          <p:cNvSpPr/>
          <p:nvPr/>
        </p:nvSpPr>
        <p:spPr>
          <a:xfrm>
            <a:off x="3850430" y="6061065"/>
            <a:ext cx="668227" cy="38441"/>
          </a:xfrm>
          <a:custGeom>
            <a:avLst/>
            <a:gdLst>
              <a:gd name="connsiteX0" fmla="*/ 845 w 668227"/>
              <a:gd name="connsiteY0" fmla="*/ 6360 h 38441"/>
              <a:gd name="connsiteX1" fmla="*/ 280245 w 668227"/>
              <a:gd name="connsiteY1" fmla="*/ 28585 h 38441"/>
              <a:gd name="connsiteX2" fmla="*/ 664420 w 668227"/>
              <a:gd name="connsiteY2" fmla="*/ 10 h 38441"/>
              <a:gd name="connsiteX3" fmla="*/ 461220 w 668227"/>
              <a:gd name="connsiteY3" fmla="*/ 25410 h 38441"/>
              <a:gd name="connsiteX4" fmla="*/ 204045 w 668227"/>
              <a:gd name="connsiteY4" fmla="*/ 38110 h 38441"/>
              <a:gd name="connsiteX5" fmla="*/ 845 w 668227"/>
              <a:gd name="connsiteY5" fmla="*/ 6360 h 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227" h="38441">
                <a:moveTo>
                  <a:pt x="845" y="6360"/>
                </a:moveTo>
                <a:cubicBezTo>
                  <a:pt x="13545" y="4773"/>
                  <a:pt x="169649" y="29643"/>
                  <a:pt x="280245" y="28585"/>
                </a:cubicBezTo>
                <a:cubicBezTo>
                  <a:pt x="390841" y="27527"/>
                  <a:pt x="634258" y="539"/>
                  <a:pt x="664420" y="10"/>
                </a:cubicBezTo>
                <a:cubicBezTo>
                  <a:pt x="694583" y="-519"/>
                  <a:pt x="537949" y="19060"/>
                  <a:pt x="461220" y="25410"/>
                </a:cubicBezTo>
                <a:cubicBezTo>
                  <a:pt x="384491" y="31760"/>
                  <a:pt x="286595" y="40227"/>
                  <a:pt x="204045" y="38110"/>
                </a:cubicBezTo>
                <a:cubicBezTo>
                  <a:pt x="121495" y="35993"/>
                  <a:pt x="-11855" y="7947"/>
                  <a:pt x="84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936E900-8CF7-67E5-A9BD-A7EBA43F8B33}"/>
              </a:ext>
            </a:extLst>
          </p:cNvPr>
          <p:cNvSpPr/>
          <p:nvPr/>
        </p:nvSpPr>
        <p:spPr>
          <a:xfrm>
            <a:off x="3165426" y="6061277"/>
            <a:ext cx="650924" cy="72896"/>
          </a:xfrm>
          <a:custGeom>
            <a:avLst/>
            <a:gdLst>
              <a:gd name="connsiteX0" fmla="*/ 49 w 650924"/>
              <a:gd name="connsiteY0" fmla="*/ 72823 h 72896"/>
              <a:gd name="connsiteX1" fmla="*/ 155624 w 650924"/>
              <a:gd name="connsiteY1" fmla="*/ 6148 h 72896"/>
              <a:gd name="connsiteX2" fmla="*/ 295324 w 650924"/>
              <a:gd name="connsiteY2" fmla="*/ 2973 h 72896"/>
              <a:gd name="connsiteX3" fmla="*/ 650924 w 650924"/>
              <a:gd name="connsiteY3" fmla="*/ 6148 h 72896"/>
              <a:gd name="connsiteX4" fmla="*/ 495349 w 650924"/>
              <a:gd name="connsiteY4" fmla="*/ 12498 h 72896"/>
              <a:gd name="connsiteX5" fmla="*/ 238174 w 650924"/>
              <a:gd name="connsiteY5" fmla="*/ 9323 h 72896"/>
              <a:gd name="connsiteX6" fmla="*/ 200074 w 650924"/>
              <a:gd name="connsiteY6" fmla="*/ 12498 h 72896"/>
              <a:gd name="connsiteX7" fmla="*/ 139749 w 650924"/>
              <a:gd name="connsiteY7" fmla="*/ 18848 h 72896"/>
              <a:gd name="connsiteX8" fmla="*/ 49 w 650924"/>
              <a:gd name="connsiteY8" fmla="*/ 72823 h 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924" h="72896">
                <a:moveTo>
                  <a:pt x="49" y="72823"/>
                </a:moveTo>
                <a:cubicBezTo>
                  <a:pt x="2695" y="70706"/>
                  <a:pt x="106412" y="17790"/>
                  <a:pt x="155624" y="6148"/>
                </a:cubicBezTo>
                <a:cubicBezTo>
                  <a:pt x="204837" y="-5494"/>
                  <a:pt x="295324" y="2973"/>
                  <a:pt x="295324" y="2973"/>
                </a:cubicBezTo>
                <a:lnTo>
                  <a:pt x="650924" y="6148"/>
                </a:lnTo>
                <a:lnTo>
                  <a:pt x="495349" y="12498"/>
                </a:lnTo>
                <a:lnTo>
                  <a:pt x="238174" y="9323"/>
                </a:lnTo>
                <a:cubicBezTo>
                  <a:pt x="188962" y="9323"/>
                  <a:pt x="200074" y="12498"/>
                  <a:pt x="200074" y="12498"/>
                </a:cubicBezTo>
                <a:cubicBezTo>
                  <a:pt x="183670" y="14085"/>
                  <a:pt x="177320" y="7206"/>
                  <a:pt x="139749" y="18848"/>
                </a:cubicBezTo>
                <a:cubicBezTo>
                  <a:pt x="102178" y="30490"/>
                  <a:pt x="-2597" y="74940"/>
                  <a:pt x="49" y="7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9743111-7B3C-B7C7-BBFA-F2809B08B3AD}"/>
              </a:ext>
            </a:extLst>
          </p:cNvPr>
          <p:cNvSpPr/>
          <p:nvPr/>
        </p:nvSpPr>
        <p:spPr>
          <a:xfrm>
            <a:off x="3130103" y="6079605"/>
            <a:ext cx="253373" cy="77202"/>
          </a:xfrm>
          <a:custGeom>
            <a:avLst/>
            <a:gdLst>
              <a:gd name="connsiteX0" fmla="*/ 447 w 253373"/>
              <a:gd name="connsiteY0" fmla="*/ 76720 h 77202"/>
              <a:gd name="connsiteX1" fmla="*/ 168722 w 253373"/>
              <a:gd name="connsiteY1" fmla="*/ 29095 h 77202"/>
              <a:gd name="connsiteX2" fmla="*/ 251272 w 253373"/>
              <a:gd name="connsiteY2" fmla="*/ 520 h 77202"/>
              <a:gd name="connsiteX3" fmla="*/ 225872 w 253373"/>
              <a:gd name="connsiteY3" fmla="*/ 13220 h 77202"/>
              <a:gd name="connsiteX4" fmla="*/ 194122 w 253373"/>
              <a:gd name="connsiteY4" fmla="*/ 44970 h 77202"/>
              <a:gd name="connsiteX5" fmla="*/ 203647 w 253373"/>
              <a:gd name="connsiteY5" fmla="*/ 10045 h 77202"/>
              <a:gd name="connsiteX6" fmla="*/ 121097 w 253373"/>
              <a:gd name="connsiteY6" fmla="*/ 51320 h 77202"/>
              <a:gd name="connsiteX7" fmla="*/ 447 w 253373"/>
              <a:gd name="connsiteY7" fmla="*/ 76720 h 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73" h="77202">
                <a:moveTo>
                  <a:pt x="447" y="76720"/>
                </a:moveTo>
                <a:cubicBezTo>
                  <a:pt x="8384" y="73016"/>
                  <a:pt x="126918" y="41795"/>
                  <a:pt x="168722" y="29095"/>
                </a:cubicBezTo>
                <a:cubicBezTo>
                  <a:pt x="210526" y="16395"/>
                  <a:pt x="241747" y="3166"/>
                  <a:pt x="251272" y="520"/>
                </a:cubicBezTo>
                <a:cubicBezTo>
                  <a:pt x="260797" y="-2126"/>
                  <a:pt x="235397" y="5812"/>
                  <a:pt x="225872" y="13220"/>
                </a:cubicBezTo>
                <a:cubicBezTo>
                  <a:pt x="216347" y="20628"/>
                  <a:pt x="197826" y="45499"/>
                  <a:pt x="194122" y="44970"/>
                </a:cubicBezTo>
                <a:cubicBezTo>
                  <a:pt x="190418" y="44441"/>
                  <a:pt x="215818" y="8987"/>
                  <a:pt x="203647" y="10045"/>
                </a:cubicBezTo>
                <a:cubicBezTo>
                  <a:pt x="191476" y="11103"/>
                  <a:pt x="149672" y="40737"/>
                  <a:pt x="121097" y="51320"/>
                </a:cubicBezTo>
                <a:cubicBezTo>
                  <a:pt x="92522" y="61903"/>
                  <a:pt x="-7490" y="80424"/>
                  <a:pt x="447" y="7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03EE514-EFBF-0D7F-E086-F7AB238709E6}"/>
              </a:ext>
            </a:extLst>
          </p:cNvPr>
          <p:cNvSpPr/>
          <p:nvPr/>
        </p:nvSpPr>
        <p:spPr>
          <a:xfrm>
            <a:off x="2923429" y="6159378"/>
            <a:ext cx="213554" cy="133819"/>
          </a:xfrm>
          <a:custGeom>
            <a:avLst/>
            <a:gdLst>
              <a:gd name="connsiteX0" fmla="*/ 213471 w 213554"/>
              <a:gd name="connsiteY0" fmla="*/ 122 h 133819"/>
              <a:gd name="connsiteX1" fmla="*/ 42021 w 213554"/>
              <a:gd name="connsiteY1" fmla="*/ 95372 h 133819"/>
              <a:gd name="connsiteX2" fmla="*/ 746 w 213554"/>
              <a:gd name="connsiteY2" fmla="*/ 133472 h 133819"/>
              <a:gd name="connsiteX3" fmla="*/ 64246 w 213554"/>
              <a:gd name="connsiteY3" fmla="*/ 76322 h 133819"/>
              <a:gd name="connsiteX4" fmla="*/ 213471 w 213554"/>
              <a:gd name="connsiteY4" fmla="*/ 122 h 13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54" h="133819">
                <a:moveTo>
                  <a:pt x="213471" y="122"/>
                </a:moveTo>
                <a:cubicBezTo>
                  <a:pt x="209767" y="3297"/>
                  <a:pt x="77475" y="73147"/>
                  <a:pt x="42021" y="95372"/>
                </a:cubicBezTo>
                <a:cubicBezTo>
                  <a:pt x="6567" y="117597"/>
                  <a:pt x="-2958" y="136647"/>
                  <a:pt x="746" y="133472"/>
                </a:cubicBezTo>
                <a:cubicBezTo>
                  <a:pt x="4450" y="130297"/>
                  <a:pt x="31967" y="96430"/>
                  <a:pt x="64246" y="76322"/>
                </a:cubicBezTo>
                <a:cubicBezTo>
                  <a:pt x="96525" y="56214"/>
                  <a:pt x="217175" y="-3053"/>
                  <a:pt x="21347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1B89E2A-67FA-5F64-A4DD-45F8A73D9001}"/>
              </a:ext>
            </a:extLst>
          </p:cNvPr>
          <p:cNvSpPr/>
          <p:nvPr/>
        </p:nvSpPr>
        <p:spPr>
          <a:xfrm>
            <a:off x="2507590" y="6276498"/>
            <a:ext cx="417748" cy="283457"/>
          </a:xfrm>
          <a:custGeom>
            <a:avLst/>
            <a:gdLst>
              <a:gd name="connsiteX0" fmla="*/ 660 w 417748"/>
              <a:gd name="connsiteY0" fmla="*/ 283052 h 283457"/>
              <a:gd name="connsiteX1" fmla="*/ 172110 w 417748"/>
              <a:gd name="connsiteY1" fmla="*/ 133827 h 283457"/>
              <a:gd name="connsiteX2" fmla="*/ 416585 w 417748"/>
              <a:gd name="connsiteY2" fmla="*/ 477 h 283457"/>
              <a:gd name="connsiteX3" fmla="*/ 270535 w 417748"/>
              <a:gd name="connsiteY3" fmla="*/ 86202 h 283457"/>
              <a:gd name="connsiteX4" fmla="*/ 118135 w 417748"/>
              <a:gd name="connsiteY4" fmla="*/ 175102 h 283457"/>
              <a:gd name="connsiteX5" fmla="*/ 660 w 417748"/>
              <a:gd name="connsiteY5" fmla="*/ 283052 h 28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8" h="283457">
                <a:moveTo>
                  <a:pt x="660" y="283052"/>
                </a:moveTo>
                <a:cubicBezTo>
                  <a:pt x="9656" y="276173"/>
                  <a:pt x="102789" y="180923"/>
                  <a:pt x="172110" y="133827"/>
                </a:cubicBezTo>
                <a:cubicBezTo>
                  <a:pt x="241431" y="86731"/>
                  <a:pt x="400181" y="8414"/>
                  <a:pt x="416585" y="477"/>
                </a:cubicBezTo>
                <a:cubicBezTo>
                  <a:pt x="432989" y="-7461"/>
                  <a:pt x="270535" y="86202"/>
                  <a:pt x="270535" y="86202"/>
                </a:cubicBezTo>
                <a:cubicBezTo>
                  <a:pt x="220793" y="115306"/>
                  <a:pt x="159410" y="142823"/>
                  <a:pt x="118135" y="175102"/>
                </a:cubicBezTo>
                <a:cubicBezTo>
                  <a:pt x="76860" y="207381"/>
                  <a:pt x="-8336" y="289931"/>
                  <a:pt x="660" y="28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8E33F4D9-7F53-6E9A-82E0-31A9D6B1FC76}"/>
              </a:ext>
            </a:extLst>
          </p:cNvPr>
          <p:cNvSpPr/>
          <p:nvPr/>
        </p:nvSpPr>
        <p:spPr>
          <a:xfrm>
            <a:off x="3080462" y="6149723"/>
            <a:ext cx="320097" cy="266994"/>
          </a:xfrm>
          <a:custGeom>
            <a:avLst/>
            <a:gdLst>
              <a:gd name="connsiteX0" fmla="*/ 319963 w 320097"/>
              <a:gd name="connsiteY0" fmla="*/ 252 h 266994"/>
              <a:gd name="connsiteX1" fmla="*/ 34213 w 320097"/>
              <a:gd name="connsiteY1" fmla="*/ 165352 h 266994"/>
              <a:gd name="connsiteX2" fmla="*/ 2463 w 320097"/>
              <a:gd name="connsiteY2" fmla="*/ 266952 h 266994"/>
              <a:gd name="connsiteX3" fmla="*/ 8813 w 320097"/>
              <a:gd name="connsiteY3" fmla="*/ 178052 h 266994"/>
              <a:gd name="connsiteX4" fmla="*/ 8813 w 320097"/>
              <a:gd name="connsiteY4" fmla="*/ 190752 h 266994"/>
              <a:gd name="connsiteX5" fmla="*/ 97713 w 320097"/>
              <a:gd name="connsiteY5" fmla="*/ 117727 h 266994"/>
              <a:gd name="connsiteX6" fmla="*/ 72313 w 320097"/>
              <a:gd name="connsiteY6" fmla="*/ 127252 h 266994"/>
              <a:gd name="connsiteX7" fmla="*/ 319963 w 320097"/>
              <a:gd name="connsiteY7" fmla="*/ 252 h 26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97" h="266994">
                <a:moveTo>
                  <a:pt x="319963" y="252"/>
                </a:moveTo>
                <a:cubicBezTo>
                  <a:pt x="313613" y="6602"/>
                  <a:pt x="87130" y="120902"/>
                  <a:pt x="34213" y="165352"/>
                </a:cubicBezTo>
                <a:cubicBezTo>
                  <a:pt x="-18704" y="209802"/>
                  <a:pt x="6696" y="264835"/>
                  <a:pt x="2463" y="266952"/>
                </a:cubicBezTo>
                <a:cubicBezTo>
                  <a:pt x="-1770" y="269069"/>
                  <a:pt x="7755" y="190752"/>
                  <a:pt x="8813" y="178052"/>
                </a:cubicBezTo>
                <a:cubicBezTo>
                  <a:pt x="9871" y="165352"/>
                  <a:pt x="-6004" y="200806"/>
                  <a:pt x="8813" y="190752"/>
                </a:cubicBezTo>
                <a:cubicBezTo>
                  <a:pt x="23630" y="180698"/>
                  <a:pt x="87130" y="128310"/>
                  <a:pt x="97713" y="117727"/>
                </a:cubicBezTo>
                <a:cubicBezTo>
                  <a:pt x="108296" y="107144"/>
                  <a:pt x="38976" y="145244"/>
                  <a:pt x="72313" y="127252"/>
                </a:cubicBezTo>
                <a:cubicBezTo>
                  <a:pt x="105650" y="109260"/>
                  <a:pt x="326313" y="-6098"/>
                  <a:pt x="31996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3013F16-15E2-09E3-32BF-4AB412CB6C73}"/>
              </a:ext>
            </a:extLst>
          </p:cNvPr>
          <p:cNvSpPr/>
          <p:nvPr/>
        </p:nvSpPr>
        <p:spPr>
          <a:xfrm>
            <a:off x="2492125" y="6409912"/>
            <a:ext cx="349563" cy="325076"/>
          </a:xfrm>
          <a:custGeom>
            <a:avLst/>
            <a:gdLst>
              <a:gd name="connsiteX0" fmla="*/ 3425 w 349563"/>
              <a:gd name="connsiteY0" fmla="*/ 321088 h 325076"/>
              <a:gd name="connsiteX1" fmla="*/ 260600 w 349563"/>
              <a:gd name="connsiteY1" fmla="*/ 82963 h 325076"/>
              <a:gd name="connsiteX2" fmla="*/ 339975 w 349563"/>
              <a:gd name="connsiteY2" fmla="*/ 413 h 325076"/>
              <a:gd name="connsiteX3" fmla="*/ 320925 w 349563"/>
              <a:gd name="connsiteY3" fmla="*/ 54388 h 325076"/>
              <a:gd name="connsiteX4" fmla="*/ 349500 w 349563"/>
              <a:gd name="connsiteY4" fmla="*/ 127413 h 325076"/>
              <a:gd name="connsiteX5" fmla="*/ 311400 w 349563"/>
              <a:gd name="connsiteY5" fmla="*/ 44863 h 325076"/>
              <a:gd name="connsiteX6" fmla="*/ 273300 w 349563"/>
              <a:gd name="connsiteY6" fmla="*/ 76613 h 325076"/>
              <a:gd name="connsiteX7" fmla="*/ 120900 w 349563"/>
              <a:gd name="connsiteY7" fmla="*/ 222663 h 325076"/>
              <a:gd name="connsiteX8" fmla="*/ 3425 w 349563"/>
              <a:gd name="connsiteY8" fmla="*/ 321088 h 32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563" h="325076">
                <a:moveTo>
                  <a:pt x="3425" y="321088"/>
                </a:moveTo>
                <a:cubicBezTo>
                  <a:pt x="26708" y="297805"/>
                  <a:pt x="204508" y="136409"/>
                  <a:pt x="260600" y="82963"/>
                </a:cubicBezTo>
                <a:cubicBezTo>
                  <a:pt x="316692" y="29517"/>
                  <a:pt x="329921" y="5175"/>
                  <a:pt x="339975" y="413"/>
                </a:cubicBezTo>
                <a:cubicBezTo>
                  <a:pt x="350029" y="-4350"/>
                  <a:pt x="319338" y="33221"/>
                  <a:pt x="320925" y="54388"/>
                </a:cubicBezTo>
                <a:cubicBezTo>
                  <a:pt x="322512" y="75555"/>
                  <a:pt x="351087" y="129000"/>
                  <a:pt x="349500" y="127413"/>
                </a:cubicBezTo>
                <a:cubicBezTo>
                  <a:pt x="347913" y="125826"/>
                  <a:pt x="324100" y="53330"/>
                  <a:pt x="311400" y="44863"/>
                </a:cubicBezTo>
                <a:cubicBezTo>
                  <a:pt x="298700" y="36396"/>
                  <a:pt x="305050" y="46980"/>
                  <a:pt x="273300" y="76613"/>
                </a:cubicBezTo>
                <a:cubicBezTo>
                  <a:pt x="241550" y="106246"/>
                  <a:pt x="160058" y="185621"/>
                  <a:pt x="120900" y="222663"/>
                </a:cubicBezTo>
                <a:cubicBezTo>
                  <a:pt x="81742" y="259705"/>
                  <a:pt x="-19858" y="344371"/>
                  <a:pt x="3425" y="32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BFCEE9B-F803-23BC-0046-B8A25B7D0E92}"/>
              </a:ext>
            </a:extLst>
          </p:cNvPr>
          <p:cNvSpPr/>
          <p:nvPr/>
        </p:nvSpPr>
        <p:spPr>
          <a:xfrm>
            <a:off x="2717785" y="6493485"/>
            <a:ext cx="322645" cy="228072"/>
          </a:xfrm>
          <a:custGeom>
            <a:avLst/>
            <a:gdLst>
              <a:gd name="connsiteX0" fmla="*/ 15 w 322645"/>
              <a:gd name="connsiteY0" fmla="*/ 227990 h 228072"/>
              <a:gd name="connsiteX1" fmla="*/ 171465 w 322645"/>
              <a:gd name="connsiteY1" fmla="*/ 72415 h 228072"/>
              <a:gd name="connsiteX2" fmla="*/ 317515 w 322645"/>
              <a:gd name="connsiteY2" fmla="*/ 2565 h 228072"/>
              <a:gd name="connsiteX3" fmla="*/ 279415 w 322645"/>
              <a:gd name="connsiteY3" fmla="*/ 18440 h 228072"/>
              <a:gd name="connsiteX4" fmla="*/ 180990 w 322645"/>
              <a:gd name="connsiteY4" fmla="*/ 50190 h 228072"/>
              <a:gd name="connsiteX5" fmla="*/ 15 w 322645"/>
              <a:gd name="connsiteY5" fmla="*/ 227990 h 22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645" h="228072">
                <a:moveTo>
                  <a:pt x="15" y="227990"/>
                </a:moveTo>
                <a:cubicBezTo>
                  <a:pt x="-1572" y="231694"/>
                  <a:pt x="118548" y="109986"/>
                  <a:pt x="171465" y="72415"/>
                </a:cubicBezTo>
                <a:cubicBezTo>
                  <a:pt x="224382" y="34844"/>
                  <a:pt x="299523" y="11561"/>
                  <a:pt x="317515" y="2565"/>
                </a:cubicBezTo>
                <a:cubicBezTo>
                  <a:pt x="335507" y="-6431"/>
                  <a:pt x="302169" y="10502"/>
                  <a:pt x="279415" y="18440"/>
                </a:cubicBezTo>
                <a:cubicBezTo>
                  <a:pt x="256661" y="26377"/>
                  <a:pt x="221207" y="14207"/>
                  <a:pt x="180990" y="50190"/>
                </a:cubicBezTo>
                <a:cubicBezTo>
                  <a:pt x="140773" y="86173"/>
                  <a:pt x="1602" y="224286"/>
                  <a:pt x="15" y="227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E78E1713-49BF-5989-461D-DAADCBB86DEA}"/>
              </a:ext>
            </a:extLst>
          </p:cNvPr>
          <p:cNvSpPr/>
          <p:nvPr/>
        </p:nvSpPr>
        <p:spPr>
          <a:xfrm>
            <a:off x="2849839" y="6344746"/>
            <a:ext cx="198459" cy="132263"/>
          </a:xfrm>
          <a:custGeom>
            <a:avLst/>
            <a:gdLst>
              <a:gd name="connsiteX0" fmla="*/ 1311 w 198459"/>
              <a:gd name="connsiteY0" fmla="*/ 97329 h 132263"/>
              <a:gd name="connsiteX1" fmla="*/ 188636 w 198459"/>
              <a:gd name="connsiteY1" fmla="*/ 5254 h 132263"/>
              <a:gd name="connsiteX2" fmla="*/ 169586 w 198459"/>
              <a:gd name="connsiteY2" fmla="*/ 24304 h 132263"/>
              <a:gd name="connsiteX3" fmla="*/ 147361 w 198459"/>
              <a:gd name="connsiteY3" fmla="*/ 132254 h 132263"/>
              <a:gd name="connsiteX4" fmla="*/ 156886 w 198459"/>
              <a:gd name="connsiteY4" fmla="*/ 30654 h 132263"/>
              <a:gd name="connsiteX5" fmla="*/ 109261 w 198459"/>
              <a:gd name="connsiteY5" fmla="*/ 56054 h 132263"/>
              <a:gd name="connsiteX6" fmla="*/ 1311 w 198459"/>
              <a:gd name="connsiteY6" fmla="*/ 97329 h 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59" h="132263">
                <a:moveTo>
                  <a:pt x="1311" y="97329"/>
                </a:moveTo>
                <a:cubicBezTo>
                  <a:pt x="14540" y="88862"/>
                  <a:pt x="188636" y="5254"/>
                  <a:pt x="188636" y="5254"/>
                </a:cubicBezTo>
                <a:cubicBezTo>
                  <a:pt x="216682" y="-6917"/>
                  <a:pt x="176465" y="3138"/>
                  <a:pt x="169586" y="24304"/>
                </a:cubicBezTo>
                <a:cubicBezTo>
                  <a:pt x="162707" y="45470"/>
                  <a:pt x="149478" y="131196"/>
                  <a:pt x="147361" y="132254"/>
                </a:cubicBezTo>
                <a:cubicBezTo>
                  <a:pt x="145244" y="133312"/>
                  <a:pt x="163236" y="43354"/>
                  <a:pt x="156886" y="30654"/>
                </a:cubicBezTo>
                <a:cubicBezTo>
                  <a:pt x="150536" y="17954"/>
                  <a:pt x="139953" y="44412"/>
                  <a:pt x="109261" y="56054"/>
                </a:cubicBezTo>
                <a:cubicBezTo>
                  <a:pt x="78569" y="67696"/>
                  <a:pt x="-11918" y="105796"/>
                  <a:pt x="1311" y="97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C1AC5997-3A66-BE24-6B83-A4C3A59FC5B6}"/>
              </a:ext>
            </a:extLst>
          </p:cNvPr>
          <p:cNvSpPr/>
          <p:nvPr/>
        </p:nvSpPr>
        <p:spPr>
          <a:xfrm>
            <a:off x="2298284" y="6813550"/>
            <a:ext cx="191376" cy="60329"/>
          </a:xfrm>
          <a:custGeom>
            <a:avLst/>
            <a:gdLst>
              <a:gd name="connsiteX0" fmla="*/ 416 w 191376"/>
              <a:gd name="connsiteY0" fmla="*/ 0 h 60329"/>
              <a:gd name="connsiteX1" fmla="*/ 82966 w 191376"/>
              <a:gd name="connsiteY1" fmla="*/ 50800 h 60329"/>
              <a:gd name="connsiteX2" fmla="*/ 190916 w 191376"/>
              <a:gd name="connsiteY2" fmla="*/ 60325 h 60329"/>
              <a:gd name="connsiteX3" fmla="*/ 117891 w 191376"/>
              <a:gd name="connsiteY3" fmla="*/ 50800 h 60329"/>
              <a:gd name="connsiteX4" fmla="*/ 416 w 191376"/>
              <a:gd name="connsiteY4" fmla="*/ 0 h 6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76" h="60329">
                <a:moveTo>
                  <a:pt x="416" y="0"/>
                </a:moveTo>
                <a:cubicBezTo>
                  <a:pt x="-5405" y="0"/>
                  <a:pt x="51216" y="40746"/>
                  <a:pt x="82966" y="50800"/>
                </a:cubicBezTo>
                <a:cubicBezTo>
                  <a:pt x="114716" y="60854"/>
                  <a:pt x="185095" y="60325"/>
                  <a:pt x="190916" y="60325"/>
                </a:cubicBezTo>
                <a:cubicBezTo>
                  <a:pt x="196737" y="60325"/>
                  <a:pt x="145937" y="58738"/>
                  <a:pt x="117891" y="50800"/>
                </a:cubicBezTo>
                <a:cubicBezTo>
                  <a:pt x="89845" y="42863"/>
                  <a:pt x="6237" y="0"/>
                  <a:pt x="4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A53D307-B55F-89D6-A358-6B9157CA37D1}"/>
              </a:ext>
            </a:extLst>
          </p:cNvPr>
          <p:cNvSpPr/>
          <p:nvPr/>
        </p:nvSpPr>
        <p:spPr>
          <a:xfrm>
            <a:off x="2520938" y="6721464"/>
            <a:ext cx="215922" cy="152441"/>
          </a:xfrm>
          <a:custGeom>
            <a:avLst/>
            <a:gdLst>
              <a:gd name="connsiteX0" fmla="*/ 215912 w 215922"/>
              <a:gd name="connsiteY0" fmla="*/ 11 h 152441"/>
              <a:gd name="connsiteX1" fmla="*/ 101612 w 215922"/>
              <a:gd name="connsiteY1" fmla="*/ 101611 h 152441"/>
              <a:gd name="connsiteX2" fmla="*/ 12 w 215922"/>
              <a:gd name="connsiteY2" fmla="*/ 152411 h 152441"/>
              <a:gd name="connsiteX3" fmla="*/ 107962 w 215922"/>
              <a:gd name="connsiteY3" fmla="*/ 95261 h 152441"/>
              <a:gd name="connsiteX4" fmla="*/ 215912 w 215922"/>
              <a:gd name="connsiteY4" fmla="*/ 11 h 1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2" h="152441">
                <a:moveTo>
                  <a:pt x="215912" y="11"/>
                </a:moveTo>
                <a:cubicBezTo>
                  <a:pt x="214854" y="1069"/>
                  <a:pt x="137595" y="76211"/>
                  <a:pt x="101612" y="101611"/>
                </a:cubicBezTo>
                <a:cubicBezTo>
                  <a:pt x="65629" y="127011"/>
                  <a:pt x="-1046" y="153469"/>
                  <a:pt x="12" y="152411"/>
                </a:cubicBezTo>
                <a:cubicBezTo>
                  <a:pt x="1070" y="151353"/>
                  <a:pt x="75154" y="120132"/>
                  <a:pt x="107962" y="95261"/>
                </a:cubicBezTo>
                <a:cubicBezTo>
                  <a:pt x="140770" y="70390"/>
                  <a:pt x="216970" y="-1047"/>
                  <a:pt x="21591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91884A8-F63D-2BA8-8E44-06290986ECCF}"/>
              </a:ext>
            </a:extLst>
          </p:cNvPr>
          <p:cNvSpPr/>
          <p:nvPr/>
        </p:nvSpPr>
        <p:spPr>
          <a:xfrm>
            <a:off x="2329634" y="6559548"/>
            <a:ext cx="220306" cy="251283"/>
          </a:xfrm>
          <a:custGeom>
            <a:avLst/>
            <a:gdLst>
              <a:gd name="connsiteX0" fmla="*/ 219891 w 220306"/>
              <a:gd name="connsiteY0" fmla="*/ 2 h 251283"/>
              <a:gd name="connsiteX1" fmla="*/ 153216 w 220306"/>
              <a:gd name="connsiteY1" fmla="*/ 114302 h 251283"/>
              <a:gd name="connsiteX2" fmla="*/ 3991 w 220306"/>
              <a:gd name="connsiteY2" fmla="*/ 247652 h 251283"/>
              <a:gd name="connsiteX3" fmla="*/ 54791 w 220306"/>
              <a:gd name="connsiteY3" fmla="*/ 206377 h 251283"/>
              <a:gd name="connsiteX4" fmla="*/ 181791 w 220306"/>
              <a:gd name="connsiteY4" fmla="*/ 130177 h 251283"/>
              <a:gd name="connsiteX5" fmla="*/ 124641 w 220306"/>
              <a:gd name="connsiteY5" fmla="*/ 152402 h 251283"/>
              <a:gd name="connsiteX6" fmla="*/ 178616 w 220306"/>
              <a:gd name="connsiteY6" fmla="*/ 111127 h 251283"/>
              <a:gd name="connsiteX7" fmla="*/ 219891 w 220306"/>
              <a:gd name="connsiteY7" fmla="*/ 2 h 2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306" h="251283">
                <a:moveTo>
                  <a:pt x="219891" y="2"/>
                </a:moveTo>
                <a:cubicBezTo>
                  <a:pt x="215658" y="531"/>
                  <a:pt x="189199" y="73027"/>
                  <a:pt x="153216" y="114302"/>
                </a:cubicBezTo>
                <a:cubicBezTo>
                  <a:pt x="117233" y="155577"/>
                  <a:pt x="20395" y="232306"/>
                  <a:pt x="3991" y="247652"/>
                </a:cubicBezTo>
                <a:cubicBezTo>
                  <a:pt x="-12413" y="262998"/>
                  <a:pt x="25158" y="225956"/>
                  <a:pt x="54791" y="206377"/>
                </a:cubicBezTo>
                <a:cubicBezTo>
                  <a:pt x="84424" y="186798"/>
                  <a:pt x="170149" y="139173"/>
                  <a:pt x="181791" y="130177"/>
                </a:cubicBezTo>
                <a:cubicBezTo>
                  <a:pt x="193433" y="121181"/>
                  <a:pt x="125170" y="155577"/>
                  <a:pt x="124641" y="152402"/>
                </a:cubicBezTo>
                <a:cubicBezTo>
                  <a:pt x="124112" y="149227"/>
                  <a:pt x="162212" y="133352"/>
                  <a:pt x="178616" y="111127"/>
                </a:cubicBezTo>
                <a:cubicBezTo>
                  <a:pt x="195020" y="88902"/>
                  <a:pt x="224124" y="-527"/>
                  <a:pt x="21989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7A1489F-E09C-58BE-0CEE-A39A2750CAB9}"/>
              </a:ext>
            </a:extLst>
          </p:cNvPr>
          <p:cNvSpPr/>
          <p:nvPr/>
        </p:nvSpPr>
        <p:spPr>
          <a:xfrm>
            <a:off x="2406584" y="6711022"/>
            <a:ext cx="273706" cy="96189"/>
          </a:xfrm>
          <a:custGeom>
            <a:avLst/>
            <a:gdLst>
              <a:gd name="connsiteX0" fmla="*/ 66 w 273706"/>
              <a:gd name="connsiteY0" fmla="*/ 96178 h 96189"/>
              <a:gd name="connsiteX1" fmla="*/ 161991 w 273706"/>
              <a:gd name="connsiteY1" fmla="*/ 7278 h 96189"/>
              <a:gd name="connsiteX2" fmla="*/ 273116 w 273706"/>
              <a:gd name="connsiteY2" fmla="*/ 29503 h 96189"/>
              <a:gd name="connsiteX3" fmla="*/ 203266 w 273706"/>
              <a:gd name="connsiteY3" fmla="*/ 928 h 96189"/>
              <a:gd name="connsiteX4" fmla="*/ 142941 w 273706"/>
              <a:gd name="connsiteY4" fmla="*/ 13628 h 96189"/>
              <a:gd name="connsiteX5" fmla="*/ 66 w 273706"/>
              <a:gd name="connsiteY5" fmla="*/ 96178 h 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706" h="96189">
                <a:moveTo>
                  <a:pt x="66" y="96178"/>
                </a:moveTo>
                <a:cubicBezTo>
                  <a:pt x="3241" y="95120"/>
                  <a:pt x="116483" y="18391"/>
                  <a:pt x="161991" y="7278"/>
                </a:cubicBezTo>
                <a:cubicBezTo>
                  <a:pt x="207499" y="-3835"/>
                  <a:pt x="266237" y="30561"/>
                  <a:pt x="273116" y="29503"/>
                </a:cubicBezTo>
                <a:cubicBezTo>
                  <a:pt x="279995" y="28445"/>
                  <a:pt x="224962" y="3574"/>
                  <a:pt x="203266" y="928"/>
                </a:cubicBezTo>
                <a:cubicBezTo>
                  <a:pt x="181570" y="-1718"/>
                  <a:pt x="178395" y="928"/>
                  <a:pt x="142941" y="13628"/>
                </a:cubicBezTo>
                <a:cubicBezTo>
                  <a:pt x="107487" y="26328"/>
                  <a:pt x="-3109" y="97236"/>
                  <a:pt x="66" y="96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86D55D7-FA14-92EB-7A22-06577E176314}"/>
              </a:ext>
            </a:extLst>
          </p:cNvPr>
          <p:cNvSpPr/>
          <p:nvPr/>
        </p:nvSpPr>
        <p:spPr>
          <a:xfrm>
            <a:off x="2673312" y="6561723"/>
            <a:ext cx="181121" cy="108994"/>
          </a:xfrm>
          <a:custGeom>
            <a:avLst/>
            <a:gdLst>
              <a:gd name="connsiteX0" fmla="*/ 38 w 181121"/>
              <a:gd name="connsiteY0" fmla="*/ 108952 h 108994"/>
              <a:gd name="connsiteX1" fmla="*/ 114338 w 181121"/>
              <a:gd name="connsiteY1" fmla="*/ 16877 h 108994"/>
              <a:gd name="connsiteX2" fmla="*/ 181013 w 181121"/>
              <a:gd name="connsiteY2" fmla="*/ 13702 h 108994"/>
              <a:gd name="connsiteX3" fmla="*/ 127038 w 181121"/>
              <a:gd name="connsiteY3" fmla="*/ 4177 h 108994"/>
              <a:gd name="connsiteX4" fmla="*/ 38 w 181121"/>
              <a:gd name="connsiteY4" fmla="*/ 108952 h 1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21" h="108994">
                <a:moveTo>
                  <a:pt x="38" y="108952"/>
                </a:moveTo>
                <a:cubicBezTo>
                  <a:pt x="-2079" y="111069"/>
                  <a:pt x="84176" y="32752"/>
                  <a:pt x="114338" y="16877"/>
                </a:cubicBezTo>
                <a:cubicBezTo>
                  <a:pt x="144500" y="1002"/>
                  <a:pt x="178896" y="15819"/>
                  <a:pt x="181013" y="13702"/>
                </a:cubicBezTo>
                <a:cubicBezTo>
                  <a:pt x="183130" y="11585"/>
                  <a:pt x="154025" y="-8523"/>
                  <a:pt x="127038" y="4177"/>
                </a:cubicBezTo>
                <a:cubicBezTo>
                  <a:pt x="100051" y="16877"/>
                  <a:pt x="2155" y="106835"/>
                  <a:pt x="38" y="108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10C96925-97D5-DA7B-436D-76A530E86294}"/>
              </a:ext>
            </a:extLst>
          </p:cNvPr>
          <p:cNvSpPr/>
          <p:nvPr/>
        </p:nvSpPr>
        <p:spPr>
          <a:xfrm>
            <a:off x="2599621" y="6447517"/>
            <a:ext cx="129982" cy="77697"/>
          </a:xfrm>
          <a:custGeom>
            <a:avLst/>
            <a:gdLst>
              <a:gd name="connsiteX0" fmla="*/ 704 w 129982"/>
              <a:gd name="connsiteY0" fmla="*/ 70758 h 77697"/>
              <a:gd name="connsiteX1" fmla="*/ 127704 w 129982"/>
              <a:gd name="connsiteY1" fmla="*/ 908 h 77697"/>
              <a:gd name="connsiteX2" fmla="*/ 80079 w 129982"/>
              <a:gd name="connsiteY2" fmla="*/ 29483 h 77697"/>
              <a:gd name="connsiteX3" fmla="*/ 51504 w 129982"/>
              <a:gd name="connsiteY3" fmla="*/ 7258 h 77697"/>
              <a:gd name="connsiteX4" fmla="*/ 86429 w 129982"/>
              <a:gd name="connsiteY4" fmla="*/ 77108 h 77697"/>
              <a:gd name="connsiteX5" fmla="*/ 76904 w 129982"/>
              <a:gd name="connsiteY5" fmla="*/ 42183 h 77697"/>
              <a:gd name="connsiteX6" fmla="*/ 704 w 129982"/>
              <a:gd name="connsiteY6" fmla="*/ 70758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82" h="77697">
                <a:moveTo>
                  <a:pt x="704" y="70758"/>
                </a:moveTo>
                <a:cubicBezTo>
                  <a:pt x="9171" y="63879"/>
                  <a:pt x="114475" y="7787"/>
                  <a:pt x="127704" y="908"/>
                </a:cubicBezTo>
                <a:cubicBezTo>
                  <a:pt x="140933" y="-5971"/>
                  <a:pt x="92779" y="28425"/>
                  <a:pt x="80079" y="29483"/>
                </a:cubicBezTo>
                <a:cubicBezTo>
                  <a:pt x="67379" y="30541"/>
                  <a:pt x="50446" y="-679"/>
                  <a:pt x="51504" y="7258"/>
                </a:cubicBezTo>
                <a:cubicBezTo>
                  <a:pt x="52562" y="15195"/>
                  <a:pt x="82196" y="71287"/>
                  <a:pt x="86429" y="77108"/>
                </a:cubicBezTo>
                <a:cubicBezTo>
                  <a:pt x="90662" y="82929"/>
                  <a:pt x="91191" y="43770"/>
                  <a:pt x="76904" y="42183"/>
                </a:cubicBezTo>
                <a:cubicBezTo>
                  <a:pt x="62617" y="40596"/>
                  <a:pt x="-7763" y="77637"/>
                  <a:pt x="704" y="7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3DF3B2A-2DFD-15C7-23DB-1BD4E4826EA7}"/>
              </a:ext>
            </a:extLst>
          </p:cNvPr>
          <p:cNvSpPr/>
          <p:nvPr/>
        </p:nvSpPr>
        <p:spPr>
          <a:xfrm>
            <a:off x="2872972" y="6136451"/>
            <a:ext cx="444724" cy="181905"/>
          </a:xfrm>
          <a:custGeom>
            <a:avLst/>
            <a:gdLst>
              <a:gd name="connsiteX0" fmla="*/ 403 w 444724"/>
              <a:gd name="connsiteY0" fmla="*/ 181799 h 181905"/>
              <a:gd name="connsiteX1" fmla="*/ 422678 w 444724"/>
              <a:gd name="connsiteY1" fmla="*/ 10349 h 181905"/>
              <a:gd name="connsiteX2" fmla="*/ 346478 w 444724"/>
              <a:gd name="connsiteY2" fmla="*/ 35749 h 181905"/>
              <a:gd name="connsiteX3" fmla="*/ 403 w 444724"/>
              <a:gd name="connsiteY3" fmla="*/ 181799 h 1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724" h="181905">
                <a:moveTo>
                  <a:pt x="403" y="181799"/>
                </a:moveTo>
                <a:cubicBezTo>
                  <a:pt x="13103" y="177566"/>
                  <a:pt x="364999" y="34691"/>
                  <a:pt x="422678" y="10349"/>
                </a:cubicBezTo>
                <a:cubicBezTo>
                  <a:pt x="480357" y="-13993"/>
                  <a:pt x="414211" y="8761"/>
                  <a:pt x="346478" y="35749"/>
                </a:cubicBezTo>
                <a:cubicBezTo>
                  <a:pt x="278745" y="62736"/>
                  <a:pt x="-12297" y="186032"/>
                  <a:pt x="403" y="18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63833FE-AB49-C075-5F2E-67C2E71BE5FA}"/>
              </a:ext>
            </a:extLst>
          </p:cNvPr>
          <p:cNvSpPr/>
          <p:nvPr/>
        </p:nvSpPr>
        <p:spPr>
          <a:xfrm>
            <a:off x="2251055" y="6588125"/>
            <a:ext cx="257201" cy="187325"/>
          </a:xfrm>
          <a:custGeom>
            <a:avLst/>
            <a:gdLst>
              <a:gd name="connsiteX0" fmla="*/ 257195 w 257201"/>
              <a:gd name="connsiteY0" fmla="*/ 0 h 187325"/>
              <a:gd name="connsiteX1" fmla="*/ 82570 w 257201"/>
              <a:gd name="connsiteY1" fmla="*/ 85725 h 187325"/>
              <a:gd name="connsiteX2" fmla="*/ 20 w 257201"/>
              <a:gd name="connsiteY2" fmla="*/ 187325 h 187325"/>
              <a:gd name="connsiteX3" fmla="*/ 88920 w 257201"/>
              <a:gd name="connsiteY3" fmla="*/ 85725 h 187325"/>
              <a:gd name="connsiteX4" fmla="*/ 257195 w 257201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01" h="187325">
                <a:moveTo>
                  <a:pt x="257195" y="0"/>
                </a:moveTo>
                <a:cubicBezTo>
                  <a:pt x="256137" y="0"/>
                  <a:pt x="125432" y="54504"/>
                  <a:pt x="82570" y="85725"/>
                </a:cubicBezTo>
                <a:cubicBezTo>
                  <a:pt x="39707" y="116946"/>
                  <a:pt x="-1038" y="187325"/>
                  <a:pt x="20" y="187325"/>
                </a:cubicBezTo>
                <a:cubicBezTo>
                  <a:pt x="1078" y="187325"/>
                  <a:pt x="44999" y="115358"/>
                  <a:pt x="88920" y="85725"/>
                </a:cubicBezTo>
                <a:cubicBezTo>
                  <a:pt x="132841" y="56092"/>
                  <a:pt x="258253" y="0"/>
                  <a:pt x="257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767C4639-6EAE-C769-ADCA-5FE6860775F1}"/>
              </a:ext>
            </a:extLst>
          </p:cNvPr>
          <p:cNvSpPr/>
          <p:nvPr/>
        </p:nvSpPr>
        <p:spPr>
          <a:xfrm>
            <a:off x="2244050" y="6620781"/>
            <a:ext cx="250908" cy="183304"/>
          </a:xfrm>
          <a:custGeom>
            <a:avLst/>
            <a:gdLst>
              <a:gd name="connsiteX0" fmla="*/ 248325 w 250908"/>
              <a:gd name="connsiteY0" fmla="*/ 2269 h 183304"/>
              <a:gd name="connsiteX1" fmla="*/ 124500 w 250908"/>
              <a:gd name="connsiteY1" fmla="*/ 145144 h 183304"/>
              <a:gd name="connsiteX2" fmla="*/ 26075 w 250908"/>
              <a:gd name="connsiteY2" fmla="*/ 183244 h 183304"/>
              <a:gd name="connsiteX3" fmla="*/ 675 w 250908"/>
              <a:gd name="connsiteY3" fmla="*/ 154669 h 183304"/>
              <a:gd name="connsiteX4" fmla="*/ 45125 w 250908"/>
              <a:gd name="connsiteY4" fmla="*/ 183244 h 183304"/>
              <a:gd name="connsiteX5" fmla="*/ 99100 w 250908"/>
              <a:gd name="connsiteY5" fmla="*/ 148319 h 183304"/>
              <a:gd name="connsiteX6" fmla="*/ 200700 w 250908"/>
              <a:gd name="connsiteY6" fmla="*/ 62594 h 183304"/>
              <a:gd name="connsiteX7" fmla="*/ 248325 w 250908"/>
              <a:gd name="connsiteY7" fmla="*/ 2269 h 18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08" h="183304">
                <a:moveTo>
                  <a:pt x="248325" y="2269"/>
                </a:moveTo>
                <a:cubicBezTo>
                  <a:pt x="235625" y="16027"/>
                  <a:pt x="161542" y="114981"/>
                  <a:pt x="124500" y="145144"/>
                </a:cubicBezTo>
                <a:cubicBezTo>
                  <a:pt x="87458" y="175307"/>
                  <a:pt x="46712" y="181657"/>
                  <a:pt x="26075" y="183244"/>
                </a:cubicBezTo>
                <a:cubicBezTo>
                  <a:pt x="5438" y="184831"/>
                  <a:pt x="-2500" y="154669"/>
                  <a:pt x="675" y="154669"/>
                </a:cubicBezTo>
                <a:cubicBezTo>
                  <a:pt x="3850" y="154669"/>
                  <a:pt x="28721" y="184302"/>
                  <a:pt x="45125" y="183244"/>
                </a:cubicBezTo>
                <a:cubicBezTo>
                  <a:pt x="61529" y="182186"/>
                  <a:pt x="73171" y="168427"/>
                  <a:pt x="99100" y="148319"/>
                </a:cubicBezTo>
                <a:cubicBezTo>
                  <a:pt x="125029" y="128211"/>
                  <a:pt x="177417" y="84290"/>
                  <a:pt x="200700" y="62594"/>
                </a:cubicBezTo>
                <a:cubicBezTo>
                  <a:pt x="223983" y="40898"/>
                  <a:pt x="261025" y="-11489"/>
                  <a:pt x="248325" y="2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E64AB6D-C9CB-6568-B9C3-CD2699FA1653}"/>
              </a:ext>
            </a:extLst>
          </p:cNvPr>
          <p:cNvSpPr/>
          <p:nvPr/>
        </p:nvSpPr>
        <p:spPr>
          <a:xfrm>
            <a:off x="4109989" y="6069027"/>
            <a:ext cx="570062" cy="96974"/>
          </a:xfrm>
          <a:custGeom>
            <a:avLst/>
            <a:gdLst>
              <a:gd name="connsiteX0" fmla="*/ 1636 w 570062"/>
              <a:gd name="connsiteY0" fmla="*/ 74598 h 96974"/>
              <a:gd name="connsiteX1" fmla="*/ 281036 w 570062"/>
              <a:gd name="connsiteY1" fmla="*/ 80948 h 96974"/>
              <a:gd name="connsiteX2" fmla="*/ 430261 w 570062"/>
              <a:gd name="connsiteY2" fmla="*/ 1573 h 96974"/>
              <a:gd name="connsiteX3" fmla="*/ 414386 w 570062"/>
              <a:gd name="connsiteY3" fmla="*/ 30148 h 96974"/>
              <a:gd name="connsiteX4" fmla="*/ 496936 w 570062"/>
              <a:gd name="connsiteY4" fmla="*/ 55548 h 96974"/>
              <a:gd name="connsiteX5" fmla="*/ 569961 w 570062"/>
              <a:gd name="connsiteY5" fmla="*/ 96823 h 96974"/>
              <a:gd name="connsiteX6" fmla="*/ 481061 w 570062"/>
              <a:gd name="connsiteY6" fmla="*/ 39673 h 96974"/>
              <a:gd name="connsiteX7" fmla="*/ 436611 w 570062"/>
              <a:gd name="connsiteY7" fmla="*/ 26973 h 96974"/>
              <a:gd name="connsiteX8" fmla="*/ 373111 w 570062"/>
              <a:gd name="connsiteY8" fmla="*/ 26973 h 96974"/>
              <a:gd name="connsiteX9" fmla="*/ 258811 w 570062"/>
              <a:gd name="connsiteY9" fmla="*/ 52373 h 96974"/>
              <a:gd name="connsiteX10" fmla="*/ 373111 w 570062"/>
              <a:gd name="connsiteY10" fmla="*/ 36498 h 96974"/>
              <a:gd name="connsiteX11" fmla="*/ 315961 w 570062"/>
              <a:gd name="connsiteY11" fmla="*/ 68248 h 96974"/>
              <a:gd name="connsiteX12" fmla="*/ 281036 w 570062"/>
              <a:gd name="connsiteY12" fmla="*/ 68248 h 96974"/>
              <a:gd name="connsiteX13" fmla="*/ 169911 w 570062"/>
              <a:gd name="connsiteY13" fmla="*/ 80948 h 96974"/>
              <a:gd name="connsiteX14" fmla="*/ 1636 w 570062"/>
              <a:gd name="connsiteY14" fmla="*/ 74598 h 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062" h="96974">
                <a:moveTo>
                  <a:pt x="1636" y="74598"/>
                </a:moveTo>
                <a:cubicBezTo>
                  <a:pt x="20157" y="74598"/>
                  <a:pt x="209599" y="93119"/>
                  <a:pt x="281036" y="80948"/>
                </a:cubicBezTo>
                <a:cubicBezTo>
                  <a:pt x="352473" y="68777"/>
                  <a:pt x="408036" y="10040"/>
                  <a:pt x="430261" y="1573"/>
                </a:cubicBezTo>
                <a:cubicBezTo>
                  <a:pt x="452486" y="-6894"/>
                  <a:pt x="403274" y="21152"/>
                  <a:pt x="414386" y="30148"/>
                </a:cubicBezTo>
                <a:cubicBezTo>
                  <a:pt x="425498" y="39144"/>
                  <a:pt x="471007" y="44435"/>
                  <a:pt x="496936" y="55548"/>
                </a:cubicBezTo>
                <a:cubicBezTo>
                  <a:pt x="522865" y="66660"/>
                  <a:pt x="572607" y="99469"/>
                  <a:pt x="569961" y="96823"/>
                </a:cubicBezTo>
                <a:cubicBezTo>
                  <a:pt x="567315" y="94177"/>
                  <a:pt x="503286" y="51315"/>
                  <a:pt x="481061" y="39673"/>
                </a:cubicBezTo>
                <a:cubicBezTo>
                  <a:pt x="458836" y="28031"/>
                  <a:pt x="454603" y="29090"/>
                  <a:pt x="436611" y="26973"/>
                </a:cubicBezTo>
                <a:cubicBezTo>
                  <a:pt x="418619" y="24856"/>
                  <a:pt x="402744" y="22740"/>
                  <a:pt x="373111" y="26973"/>
                </a:cubicBezTo>
                <a:cubicBezTo>
                  <a:pt x="343478" y="31206"/>
                  <a:pt x="258811" y="50786"/>
                  <a:pt x="258811" y="52373"/>
                </a:cubicBezTo>
                <a:cubicBezTo>
                  <a:pt x="258811" y="53960"/>
                  <a:pt x="363586" y="33852"/>
                  <a:pt x="373111" y="36498"/>
                </a:cubicBezTo>
                <a:cubicBezTo>
                  <a:pt x="382636" y="39144"/>
                  <a:pt x="331307" y="62956"/>
                  <a:pt x="315961" y="68248"/>
                </a:cubicBezTo>
                <a:cubicBezTo>
                  <a:pt x="300615" y="73540"/>
                  <a:pt x="305378" y="66131"/>
                  <a:pt x="281036" y="68248"/>
                </a:cubicBezTo>
                <a:cubicBezTo>
                  <a:pt x="256694" y="70365"/>
                  <a:pt x="212773" y="79890"/>
                  <a:pt x="169911" y="80948"/>
                </a:cubicBezTo>
                <a:cubicBezTo>
                  <a:pt x="127049" y="82006"/>
                  <a:pt x="-16885" y="74598"/>
                  <a:pt x="1636" y="7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262CF50-554B-AE61-A8D7-5266B999B3B5}"/>
              </a:ext>
            </a:extLst>
          </p:cNvPr>
          <p:cNvSpPr/>
          <p:nvPr/>
        </p:nvSpPr>
        <p:spPr>
          <a:xfrm>
            <a:off x="3536580" y="6102286"/>
            <a:ext cx="1043060" cy="92682"/>
          </a:xfrm>
          <a:custGeom>
            <a:avLst/>
            <a:gdLst>
              <a:gd name="connsiteX0" fmla="*/ 370 w 1043060"/>
              <a:gd name="connsiteY0" fmla="*/ 28639 h 92682"/>
              <a:gd name="connsiteX1" fmla="*/ 124195 w 1043060"/>
              <a:gd name="connsiteY1" fmla="*/ 64 h 92682"/>
              <a:gd name="connsiteX2" fmla="*/ 463920 w 1043060"/>
              <a:gd name="connsiteY2" fmla="*/ 38164 h 92682"/>
              <a:gd name="connsiteX3" fmla="*/ 790945 w 1043060"/>
              <a:gd name="connsiteY3" fmla="*/ 92139 h 92682"/>
              <a:gd name="connsiteX4" fmla="*/ 1041770 w 1043060"/>
              <a:gd name="connsiteY4" fmla="*/ 66739 h 92682"/>
              <a:gd name="connsiteX5" fmla="*/ 879845 w 1043060"/>
              <a:gd name="connsiteY5" fmla="*/ 79439 h 92682"/>
              <a:gd name="connsiteX6" fmla="*/ 679820 w 1043060"/>
              <a:gd name="connsiteY6" fmla="*/ 88964 h 92682"/>
              <a:gd name="connsiteX7" fmla="*/ 514720 w 1043060"/>
              <a:gd name="connsiteY7" fmla="*/ 41339 h 92682"/>
              <a:gd name="connsiteX8" fmla="*/ 251195 w 1043060"/>
              <a:gd name="connsiteY8" fmla="*/ 6414 h 92682"/>
              <a:gd name="connsiteX9" fmla="*/ 155945 w 1043060"/>
              <a:gd name="connsiteY9" fmla="*/ 12764 h 92682"/>
              <a:gd name="connsiteX10" fmla="*/ 370 w 1043060"/>
              <a:gd name="connsiteY10" fmla="*/ 28639 h 9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060" h="92682">
                <a:moveTo>
                  <a:pt x="370" y="28639"/>
                </a:moveTo>
                <a:cubicBezTo>
                  <a:pt x="-4922" y="26522"/>
                  <a:pt x="46937" y="-1524"/>
                  <a:pt x="124195" y="64"/>
                </a:cubicBezTo>
                <a:cubicBezTo>
                  <a:pt x="201453" y="1652"/>
                  <a:pt x="352795" y="22818"/>
                  <a:pt x="463920" y="38164"/>
                </a:cubicBezTo>
                <a:cubicBezTo>
                  <a:pt x="575045" y="53510"/>
                  <a:pt x="694637" y="87377"/>
                  <a:pt x="790945" y="92139"/>
                </a:cubicBezTo>
                <a:cubicBezTo>
                  <a:pt x="887253" y="96901"/>
                  <a:pt x="1026953" y="68856"/>
                  <a:pt x="1041770" y="66739"/>
                </a:cubicBezTo>
                <a:cubicBezTo>
                  <a:pt x="1056587" y="64622"/>
                  <a:pt x="940170" y="75735"/>
                  <a:pt x="879845" y="79439"/>
                </a:cubicBezTo>
                <a:cubicBezTo>
                  <a:pt x="819520" y="83143"/>
                  <a:pt x="740674" y="95314"/>
                  <a:pt x="679820" y="88964"/>
                </a:cubicBezTo>
                <a:cubicBezTo>
                  <a:pt x="618966" y="82614"/>
                  <a:pt x="586157" y="55097"/>
                  <a:pt x="514720" y="41339"/>
                </a:cubicBezTo>
                <a:cubicBezTo>
                  <a:pt x="443283" y="27581"/>
                  <a:pt x="310991" y="11177"/>
                  <a:pt x="251195" y="6414"/>
                </a:cubicBezTo>
                <a:cubicBezTo>
                  <a:pt x="191399" y="1651"/>
                  <a:pt x="201453" y="8002"/>
                  <a:pt x="155945" y="12764"/>
                </a:cubicBezTo>
                <a:cubicBezTo>
                  <a:pt x="110437" y="17526"/>
                  <a:pt x="5662" y="30756"/>
                  <a:pt x="370" y="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C683CD8-E05A-5751-C1EF-A42C8719BE4A}"/>
              </a:ext>
            </a:extLst>
          </p:cNvPr>
          <p:cNvSpPr/>
          <p:nvPr/>
        </p:nvSpPr>
        <p:spPr>
          <a:xfrm>
            <a:off x="4349750" y="6194412"/>
            <a:ext cx="352307" cy="250838"/>
          </a:xfrm>
          <a:custGeom>
            <a:avLst/>
            <a:gdLst>
              <a:gd name="connsiteX0" fmla="*/ 0 w 352307"/>
              <a:gd name="connsiteY0" fmla="*/ 28588 h 250838"/>
              <a:gd name="connsiteX1" fmla="*/ 260350 w 352307"/>
              <a:gd name="connsiteY1" fmla="*/ 13 h 250838"/>
              <a:gd name="connsiteX2" fmla="*/ 260350 w 352307"/>
              <a:gd name="connsiteY2" fmla="*/ 31763 h 250838"/>
              <a:gd name="connsiteX3" fmla="*/ 323850 w 352307"/>
              <a:gd name="connsiteY3" fmla="*/ 79388 h 250838"/>
              <a:gd name="connsiteX4" fmla="*/ 349250 w 352307"/>
              <a:gd name="connsiteY4" fmla="*/ 180988 h 250838"/>
              <a:gd name="connsiteX5" fmla="*/ 349250 w 352307"/>
              <a:gd name="connsiteY5" fmla="*/ 250838 h 250838"/>
              <a:gd name="connsiteX6" fmla="*/ 349250 w 352307"/>
              <a:gd name="connsiteY6" fmla="*/ 120663 h 250838"/>
              <a:gd name="connsiteX7" fmla="*/ 307975 w 352307"/>
              <a:gd name="connsiteY7" fmla="*/ 73038 h 250838"/>
              <a:gd name="connsiteX8" fmla="*/ 231775 w 352307"/>
              <a:gd name="connsiteY8" fmla="*/ 50813 h 250838"/>
              <a:gd name="connsiteX9" fmla="*/ 263525 w 352307"/>
              <a:gd name="connsiteY9" fmla="*/ 12713 h 250838"/>
              <a:gd name="connsiteX10" fmla="*/ 184150 w 352307"/>
              <a:gd name="connsiteY10" fmla="*/ 19063 h 250838"/>
              <a:gd name="connsiteX11" fmla="*/ 0 w 352307"/>
              <a:gd name="connsiteY11" fmla="*/ 28588 h 25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307" h="250838">
                <a:moveTo>
                  <a:pt x="0" y="28588"/>
                </a:moveTo>
                <a:cubicBezTo>
                  <a:pt x="108479" y="14036"/>
                  <a:pt x="216958" y="-516"/>
                  <a:pt x="260350" y="13"/>
                </a:cubicBezTo>
                <a:cubicBezTo>
                  <a:pt x="303742" y="542"/>
                  <a:pt x="249767" y="18534"/>
                  <a:pt x="260350" y="31763"/>
                </a:cubicBezTo>
                <a:cubicBezTo>
                  <a:pt x="270933" y="44992"/>
                  <a:pt x="309033" y="54517"/>
                  <a:pt x="323850" y="79388"/>
                </a:cubicBezTo>
                <a:cubicBezTo>
                  <a:pt x="338667" y="104259"/>
                  <a:pt x="345017" y="152413"/>
                  <a:pt x="349250" y="180988"/>
                </a:cubicBezTo>
                <a:cubicBezTo>
                  <a:pt x="353483" y="209563"/>
                  <a:pt x="349250" y="250838"/>
                  <a:pt x="349250" y="250838"/>
                </a:cubicBezTo>
                <a:cubicBezTo>
                  <a:pt x="349250" y="240784"/>
                  <a:pt x="356129" y="150296"/>
                  <a:pt x="349250" y="120663"/>
                </a:cubicBezTo>
                <a:cubicBezTo>
                  <a:pt x="342371" y="91030"/>
                  <a:pt x="327554" y="84680"/>
                  <a:pt x="307975" y="73038"/>
                </a:cubicBezTo>
                <a:cubicBezTo>
                  <a:pt x="288396" y="61396"/>
                  <a:pt x="239183" y="60867"/>
                  <a:pt x="231775" y="50813"/>
                </a:cubicBezTo>
                <a:cubicBezTo>
                  <a:pt x="224367" y="40759"/>
                  <a:pt x="271462" y="18005"/>
                  <a:pt x="263525" y="12713"/>
                </a:cubicBezTo>
                <a:cubicBezTo>
                  <a:pt x="255588" y="7421"/>
                  <a:pt x="184150" y="19063"/>
                  <a:pt x="184150" y="19063"/>
                </a:cubicBezTo>
                <a:lnTo>
                  <a:pt x="0" y="28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B110E486-A350-A603-89C0-DBB91DAD3C29}"/>
              </a:ext>
            </a:extLst>
          </p:cNvPr>
          <p:cNvSpPr/>
          <p:nvPr/>
        </p:nvSpPr>
        <p:spPr>
          <a:xfrm>
            <a:off x="3584575" y="6127700"/>
            <a:ext cx="484884" cy="92125"/>
          </a:xfrm>
          <a:custGeom>
            <a:avLst/>
            <a:gdLst>
              <a:gd name="connsiteX0" fmla="*/ 0 w 484884"/>
              <a:gd name="connsiteY0" fmla="*/ 50850 h 92125"/>
              <a:gd name="connsiteX1" fmla="*/ 95250 w 484884"/>
              <a:gd name="connsiteY1" fmla="*/ 6400 h 92125"/>
              <a:gd name="connsiteX2" fmla="*/ 298450 w 484884"/>
              <a:gd name="connsiteY2" fmla="*/ 25450 h 92125"/>
              <a:gd name="connsiteX3" fmla="*/ 482600 w 484884"/>
              <a:gd name="connsiteY3" fmla="*/ 34975 h 92125"/>
              <a:gd name="connsiteX4" fmla="*/ 406400 w 484884"/>
              <a:gd name="connsiteY4" fmla="*/ 54025 h 92125"/>
              <a:gd name="connsiteX5" fmla="*/ 244475 w 484884"/>
              <a:gd name="connsiteY5" fmla="*/ 92125 h 92125"/>
              <a:gd name="connsiteX6" fmla="*/ 431800 w 484884"/>
              <a:gd name="connsiteY6" fmla="*/ 38150 h 92125"/>
              <a:gd name="connsiteX7" fmla="*/ 273050 w 484884"/>
              <a:gd name="connsiteY7" fmla="*/ 22275 h 92125"/>
              <a:gd name="connsiteX8" fmla="*/ 130175 w 484884"/>
              <a:gd name="connsiteY8" fmla="*/ 47675 h 92125"/>
              <a:gd name="connsiteX9" fmla="*/ 203200 w 484884"/>
              <a:gd name="connsiteY9" fmla="*/ 50 h 92125"/>
              <a:gd name="connsiteX10" fmla="*/ 152400 w 484884"/>
              <a:gd name="connsiteY10" fmla="*/ 38150 h 92125"/>
              <a:gd name="connsiteX11" fmla="*/ 206375 w 484884"/>
              <a:gd name="connsiteY11" fmla="*/ 22275 h 92125"/>
              <a:gd name="connsiteX12" fmla="*/ 123825 w 484884"/>
              <a:gd name="connsiteY12" fmla="*/ 15925 h 92125"/>
              <a:gd name="connsiteX13" fmla="*/ 76200 w 484884"/>
              <a:gd name="connsiteY13" fmla="*/ 15925 h 92125"/>
              <a:gd name="connsiteX14" fmla="*/ 0 w 484884"/>
              <a:gd name="connsiteY14" fmla="*/ 50850 h 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4884" h="92125">
                <a:moveTo>
                  <a:pt x="0" y="50850"/>
                </a:moveTo>
                <a:cubicBezTo>
                  <a:pt x="22754" y="30741"/>
                  <a:pt x="45508" y="10633"/>
                  <a:pt x="95250" y="6400"/>
                </a:cubicBezTo>
                <a:lnTo>
                  <a:pt x="298450" y="25450"/>
                </a:lnTo>
                <a:cubicBezTo>
                  <a:pt x="363008" y="30212"/>
                  <a:pt x="464608" y="30212"/>
                  <a:pt x="482600" y="34975"/>
                </a:cubicBezTo>
                <a:cubicBezTo>
                  <a:pt x="500592" y="39737"/>
                  <a:pt x="406400" y="54025"/>
                  <a:pt x="406400" y="54025"/>
                </a:cubicBezTo>
                <a:lnTo>
                  <a:pt x="244475" y="92125"/>
                </a:lnTo>
                <a:cubicBezTo>
                  <a:pt x="248708" y="89479"/>
                  <a:pt x="427038" y="49792"/>
                  <a:pt x="431800" y="38150"/>
                </a:cubicBezTo>
                <a:cubicBezTo>
                  <a:pt x="436562" y="26508"/>
                  <a:pt x="323321" y="20688"/>
                  <a:pt x="273050" y="22275"/>
                </a:cubicBezTo>
                <a:cubicBezTo>
                  <a:pt x="222779" y="23862"/>
                  <a:pt x="141817" y="51379"/>
                  <a:pt x="130175" y="47675"/>
                </a:cubicBezTo>
                <a:cubicBezTo>
                  <a:pt x="118533" y="43971"/>
                  <a:pt x="199496" y="1637"/>
                  <a:pt x="203200" y="50"/>
                </a:cubicBezTo>
                <a:cubicBezTo>
                  <a:pt x="206904" y="-1537"/>
                  <a:pt x="151871" y="34446"/>
                  <a:pt x="152400" y="38150"/>
                </a:cubicBezTo>
                <a:cubicBezTo>
                  <a:pt x="152929" y="41854"/>
                  <a:pt x="211137" y="25979"/>
                  <a:pt x="206375" y="22275"/>
                </a:cubicBezTo>
                <a:cubicBezTo>
                  <a:pt x="201613" y="18571"/>
                  <a:pt x="145521" y="16983"/>
                  <a:pt x="123825" y="15925"/>
                </a:cubicBezTo>
                <a:cubicBezTo>
                  <a:pt x="102129" y="14867"/>
                  <a:pt x="99483" y="9575"/>
                  <a:pt x="76200" y="15925"/>
                </a:cubicBezTo>
                <a:cubicBezTo>
                  <a:pt x="52917" y="22275"/>
                  <a:pt x="18521" y="38150"/>
                  <a:pt x="0" y="50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A8D161DB-72D8-1374-8531-E37D0B2C7921}"/>
              </a:ext>
            </a:extLst>
          </p:cNvPr>
          <p:cNvSpPr/>
          <p:nvPr/>
        </p:nvSpPr>
        <p:spPr>
          <a:xfrm>
            <a:off x="3438335" y="6126094"/>
            <a:ext cx="188476" cy="150991"/>
          </a:xfrm>
          <a:custGeom>
            <a:avLst/>
            <a:gdLst>
              <a:gd name="connsiteX0" fmla="*/ 190 w 188476"/>
              <a:gd name="connsiteY0" fmla="*/ 150881 h 150991"/>
              <a:gd name="connsiteX1" fmla="*/ 136715 w 188476"/>
              <a:gd name="connsiteY1" fmla="*/ 30231 h 150991"/>
              <a:gd name="connsiteX2" fmla="*/ 184340 w 188476"/>
              <a:gd name="connsiteY2" fmla="*/ 1656 h 150991"/>
              <a:gd name="connsiteX3" fmla="*/ 41465 w 188476"/>
              <a:gd name="connsiteY3" fmla="*/ 65156 h 150991"/>
              <a:gd name="connsiteX4" fmla="*/ 104965 w 188476"/>
              <a:gd name="connsiteY4" fmla="*/ 52456 h 150991"/>
              <a:gd name="connsiteX5" fmla="*/ 190 w 188476"/>
              <a:gd name="connsiteY5" fmla="*/ 150881 h 15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76" h="150991">
                <a:moveTo>
                  <a:pt x="190" y="150881"/>
                </a:moveTo>
                <a:cubicBezTo>
                  <a:pt x="5482" y="147177"/>
                  <a:pt x="106023" y="55102"/>
                  <a:pt x="136715" y="30231"/>
                </a:cubicBezTo>
                <a:cubicBezTo>
                  <a:pt x="167407" y="5360"/>
                  <a:pt x="200215" y="-4165"/>
                  <a:pt x="184340" y="1656"/>
                </a:cubicBezTo>
                <a:cubicBezTo>
                  <a:pt x="168465" y="7477"/>
                  <a:pt x="54694" y="56689"/>
                  <a:pt x="41465" y="65156"/>
                </a:cubicBezTo>
                <a:cubicBezTo>
                  <a:pt x="28236" y="73623"/>
                  <a:pt x="108140" y="40814"/>
                  <a:pt x="104965" y="52456"/>
                </a:cubicBezTo>
                <a:cubicBezTo>
                  <a:pt x="101790" y="64098"/>
                  <a:pt x="-5102" y="154585"/>
                  <a:pt x="190" y="15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E50682ED-E1BD-9D9B-2577-F35A9C3D6D28}"/>
              </a:ext>
            </a:extLst>
          </p:cNvPr>
          <p:cNvSpPr/>
          <p:nvPr/>
        </p:nvSpPr>
        <p:spPr>
          <a:xfrm>
            <a:off x="3223515" y="6134272"/>
            <a:ext cx="354336" cy="240185"/>
          </a:xfrm>
          <a:custGeom>
            <a:avLst/>
            <a:gdLst>
              <a:gd name="connsiteX0" fmla="*/ 2285 w 354336"/>
              <a:gd name="connsiteY0" fmla="*/ 237953 h 240185"/>
              <a:gd name="connsiteX1" fmla="*/ 348360 w 354336"/>
              <a:gd name="connsiteY1" fmla="*/ 3003 h 240185"/>
              <a:gd name="connsiteX2" fmla="*/ 205485 w 354336"/>
              <a:gd name="connsiteY2" fmla="*/ 114128 h 240185"/>
              <a:gd name="connsiteX3" fmla="*/ 2285 w 354336"/>
              <a:gd name="connsiteY3" fmla="*/ 237953 h 24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6" h="240185">
                <a:moveTo>
                  <a:pt x="2285" y="237953"/>
                </a:moveTo>
                <a:cubicBezTo>
                  <a:pt x="26097" y="219432"/>
                  <a:pt x="314493" y="23640"/>
                  <a:pt x="348360" y="3003"/>
                </a:cubicBezTo>
                <a:cubicBezTo>
                  <a:pt x="382227" y="-17635"/>
                  <a:pt x="263693" y="73382"/>
                  <a:pt x="205485" y="114128"/>
                </a:cubicBezTo>
                <a:cubicBezTo>
                  <a:pt x="147277" y="154874"/>
                  <a:pt x="-21527" y="256474"/>
                  <a:pt x="2285" y="237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B16B20C-6E94-EFB3-7B48-311D00B04B73}"/>
              </a:ext>
            </a:extLst>
          </p:cNvPr>
          <p:cNvSpPr/>
          <p:nvPr/>
        </p:nvSpPr>
        <p:spPr>
          <a:xfrm>
            <a:off x="3031955" y="6368153"/>
            <a:ext cx="205836" cy="140605"/>
          </a:xfrm>
          <a:custGeom>
            <a:avLst/>
            <a:gdLst>
              <a:gd name="connsiteX0" fmla="*/ 170 w 205836"/>
              <a:gd name="connsiteY0" fmla="*/ 140597 h 140605"/>
              <a:gd name="connsiteX1" fmla="*/ 174795 w 205836"/>
              <a:gd name="connsiteY1" fmla="*/ 13597 h 140605"/>
              <a:gd name="connsiteX2" fmla="*/ 190670 w 205836"/>
              <a:gd name="connsiteY2" fmla="*/ 13597 h 140605"/>
              <a:gd name="connsiteX3" fmla="*/ 193845 w 205836"/>
              <a:gd name="connsiteY3" fmla="*/ 102497 h 140605"/>
              <a:gd name="connsiteX4" fmla="*/ 203370 w 205836"/>
              <a:gd name="connsiteY4" fmla="*/ 10422 h 140605"/>
              <a:gd name="connsiteX5" fmla="*/ 143045 w 205836"/>
              <a:gd name="connsiteY5" fmla="*/ 19947 h 140605"/>
              <a:gd name="connsiteX6" fmla="*/ 170 w 205836"/>
              <a:gd name="connsiteY6" fmla="*/ 140597 h 1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36" h="140605">
                <a:moveTo>
                  <a:pt x="170" y="140597"/>
                </a:moveTo>
                <a:cubicBezTo>
                  <a:pt x="5461" y="139539"/>
                  <a:pt x="174795" y="13597"/>
                  <a:pt x="174795" y="13597"/>
                </a:cubicBezTo>
                <a:cubicBezTo>
                  <a:pt x="206545" y="-7570"/>
                  <a:pt x="187495" y="-1220"/>
                  <a:pt x="190670" y="13597"/>
                </a:cubicBezTo>
                <a:cubicBezTo>
                  <a:pt x="193845" y="28414"/>
                  <a:pt x="191728" y="103026"/>
                  <a:pt x="193845" y="102497"/>
                </a:cubicBezTo>
                <a:cubicBezTo>
                  <a:pt x="195962" y="101968"/>
                  <a:pt x="211837" y="24180"/>
                  <a:pt x="203370" y="10422"/>
                </a:cubicBezTo>
                <a:cubicBezTo>
                  <a:pt x="194903" y="-3336"/>
                  <a:pt x="172149" y="-1220"/>
                  <a:pt x="143045" y="19947"/>
                </a:cubicBezTo>
                <a:cubicBezTo>
                  <a:pt x="113941" y="41114"/>
                  <a:pt x="-5121" y="141655"/>
                  <a:pt x="170" y="140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F41397C-A227-0699-B835-375A89C422B1}"/>
              </a:ext>
            </a:extLst>
          </p:cNvPr>
          <p:cNvSpPr/>
          <p:nvPr/>
        </p:nvSpPr>
        <p:spPr>
          <a:xfrm>
            <a:off x="3724275" y="6384833"/>
            <a:ext cx="622487" cy="108042"/>
          </a:xfrm>
          <a:custGeom>
            <a:avLst/>
            <a:gdLst>
              <a:gd name="connsiteX0" fmla="*/ 622300 w 622487"/>
              <a:gd name="connsiteY0" fmla="*/ 92 h 108042"/>
              <a:gd name="connsiteX1" fmla="*/ 428625 w 622487"/>
              <a:gd name="connsiteY1" fmla="*/ 79467 h 108042"/>
              <a:gd name="connsiteX2" fmla="*/ 203200 w 622487"/>
              <a:gd name="connsiteY2" fmla="*/ 95342 h 108042"/>
              <a:gd name="connsiteX3" fmla="*/ 276225 w 622487"/>
              <a:gd name="connsiteY3" fmla="*/ 108042 h 108042"/>
              <a:gd name="connsiteX4" fmla="*/ 0 w 622487"/>
              <a:gd name="connsiteY4" fmla="*/ 63592 h 108042"/>
              <a:gd name="connsiteX5" fmla="*/ 279400 w 622487"/>
              <a:gd name="connsiteY5" fmla="*/ 101692 h 108042"/>
              <a:gd name="connsiteX6" fmla="*/ 473075 w 622487"/>
              <a:gd name="connsiteY6" fmla="*/ 85817 h 108042"/>
              <a:gd name="connsiteX7" fmla="*/ 358775 w 622487"/>
              <a:gd name="connsiteY7" fmla="*/ 82642 h 108042"/>
              <a:gd name="connsiteX8" fmla="*/ 412750 w 622487"/>
              <a:gd name="connsiteY8" fmla="*/ 73117 h 108042"/>
              <a:gd name="connsiteX9" fmla="*/ 463550 w 622487"/>
              <a:gd name="connsiteY9" fmla="*/ 63592 h 108042"/>
              <a:gd name="connsiteX10" fmla="*/ 622300 w 622487"/>
              <a:gd name="connsiteY10" fmla="*/ 92 h 10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487" h="108042">
                <a:moveTo>
                  <a:pt x="622300" y="92"/>
                </a:moveTo>
                <a:cubicBezTo>
                  <a:pt x="616479" y="2738"/>
                  <a:pt x="498475" y="63592"/>
                  <a:pt x="428625" y="79467"/>
                </a:cubicBezTo>
                <a:cubicBezTo>
                  <a:pt x="358775" y="95342"/>
                  <a:pt x="228600" y="90580"/>
                  <a:pt x="203200" y="95342"/>
                </a:cubicBezTo>
                <a:cubicBezTo>
                  <a:pt x="177800" y="100104"/>
                  <a:pt x="276225" y="108042"/>
                  <a:pt x="276225" y="108042"/>
                </a:cubicBezTo>
                <a:lnTo>
                  <a:pt x="0" y="63592"/>
                </a:lnTo>
                <a:cubicBezTo>
                  <a:pt x="529" y="62534"/>
                  <a:pt x="200554" y="97988"/>
                  <a:pt x="279400" y="101692"/>
                </a:cubicBezTo>
                <a:cubicBezTo>
                  <a:pt x="358246" y="105396"/>
                  <a:pt x="459846" y="88992"/>
                  <a:pt x="473075" y="85817"/>
                </a:cubicBezTo>
                <a:cubicBezTo>
                  <a:pt x="486304" y="82642"/>
                  <a:pt x="368829" y="84759"/>
                  <a:pt x="358775" y="82642"/>
                </a:cubicBezTo>
                <a:cubicBezTo>
                  <a:pt x="348721" y="80525"/>
                  <a:pt x="412750" y="73117"/>
                  <a:pt x="412750" y="73117"/>
                </a:cubicBezTo>
                <a:cubicBezTo>
                  <a:pt x="430212" y="69942"/>
                  <a:pt x="430213" y="74704"/>
                  <a:pt x="463550" y="63592"/>
                </a:cubicBezTo>
                <a:cubicBezTo>
                  <a:pt x="496887" y="52480"/>
                  <a:pt x="628121" y="-2554"/>
                  <a:pt x="62230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C95A315E-449C-20A3-A978-184C587E4C7E}"/>
              </a:ext>
            </a:extLst>
          </p:cNvPr>
          <p:cNvSpPr/>
          <p:nvPr/>
        </p:nvSpPr>
        <p:spPr>
          <a:xfrm>
            <a:off x="3692525" y="6459687"/>
            <a:ext cx="234950" cy="26886"/>
          </a:xfrm>
          <a:custGeom>
            <a:avLst/>
            <a:gdLst>
              <a:gd name="connsiteX0" fmla="*/ 0 w 234950"/>
              <a:gd name="connsiteY0" fmla="*/ 4613 h 26886"/>
              <a:gd name="connsiteX1" fmla="*/ 114300 w 234950"/>
              <a:gd name="connsiteY1" fmla="*/ 7788 h 26886"/>
              <a:gd name="connsiteX2" fmla="*/ 234950 w 234950"/>
              <a:gd name="connsiteY2" fmla="*/ 26838 h 26886"/>
              <a:gd name="connsiteX3" fmla="*/ 114300 w 234950"/>
              <a:gd name="connsiteY3" fmla="*/ 1438 h 26886"/>
              <a:gd name="connsiteX4" fmla="*/ 0 w 234950"/>
              <a:gd name="connsiteY4" fmla="*/ 4613 h 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50" h="26886">
                <a:moveTo>
                  <a:pt x="0" y="4613"/>
                </a:moveTo>
                <a:cubicBezTo>
                  <a:pt x="0" y="5671"/>
                  <a:pt x="75142" y="4084"/>
                  <a:pt x="114300" y="7788"/>
                </a:cubicBezTo>
                <a:cubicBezTo>
                  <a:pt x="153458" y="11492"/>
                  <a:pt x="234950" y="27896"/>
                  <a:pt x="234950" y="26838"/>
                </a:cubicBezTo>
                <a:cubicBezTo>
                  <a:pt x="234950" y="25780"/>
                  <a:pt x="150813" y="5671"/>
                  <a:pt x="114300" y="1438"/>
                </a:cubicBezTo>
                <a:cubicBezTo>
                  <a:pt x="77788" y="-2795"/>
                  <a:pt x="0" y="3555"/>
                  <a:pt x="0" y="4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A6BA4A43-1A12-CAC5-BB8F-325EE98F7BAC}"/>
              </a:ext>
            </a:extLst>
          </p:cNvPr>
          <p:cNvSpPr/>
          <p:nvPr/>
        </p:nvSpPr>
        <p:spPr>
          <a:xfrm>
            <a:off x="4028772" y="6311649"/>
            <a:ext cx="274754" cy="51078"/>
          </a:xfrm>
          <a:custGeom>
            <a:avLst/>
            <a:gdLst>
              <a:gd name="connsiteX0" fmla="*/ 303 w 274754"/>
              <a:gd name="connsiteY0" fmla="*/ 251 h 51078"/>
              <a:gd name="connsiteX1" fmla="*/ 168578 w 274754"/>
              <a:gd name="connsiteY1" fmla="*/ 9776 h 51078"/>
              <a:gd name="connsiteX2" fmla="*/ 273353 w 274754"/>
              <a:gd name="connsiteY2" fmla="*/ 51051 h 51078"/>
              <a:gd name="connsiteX3" fmla="*/ 213028 w 274754"/>
              <a:gd name="connsiteY3" fmla="*/ 16126 h 51078"/>
              <a:gd name="connsiteX4" fmla="*/ 303 w 274754"/>
              <a:gd name="connsiteY4" fmla="*/ 251 h 5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4" h="51078">
                <a:moveTo>
                  <a:pt x="303" y="251"/>
                </a:moveTo>
                <a:cubicBezTo>
                  <a:pt x="-7105" y="-807"/>
                  <a:pt x="123070" y="1309"/>
                  <a:pt x="168578" y="9776"/>
                </a:cubicBezTo>
                <a:cubicBezTo>
                  <a:pt x="214086" y="18243"/>
                  <a:pt x="265945" y="49993"/>
                  <a:pt x="273353" y="51051"/>
                </a:cubicBezTo>
                <a:cubicBezTo>
                  <a:pt x="280761" y="52109"/>
                  <a:pt x="258536" y="21947"/>
                  <a:pt x="213028" y="16126"/>
                </a:cubicBezTo>
                <a:cubicBezTo>
                  <a:pt x="167520" y="10305"/>
                  <a:pt x="7711" y="1309"/>
                  <a:pt x="303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BF80F6E-B36E-1842-6534-9839493BEB0B}"/>
              </a:ext>
            </a:extLst>
          </p:cNvPr>
          <p:cNvSpPr/>
          <p:nvPr/>
        </p:nvSpPr>
        <p:spPr>
          <a:xfrm>
            <a:off x="3368590" y="6453223"/>
            <a:ext cx="397269" cy="128621"/>
          </a:xfrm>
          <a:custGeom>
            <a:avLst/>
            <a:gdLst>
              <a:gd name="connsiteX0" fmla="*/ 85 w 397269"/>
              <a:gd name="connsiteY0" fmla="*/ 128552 h 128621"/>
              <a:gd name="connsiteX1" fmla="*/ 257260 w 397269"/>
              <a:gd name="connsiteY1" fmla="*/ 36477 h 128621"/>
              <a:gd name="connsiteX2" fmla="*/ 396960 w 397269"/>
              <a:gd name="connsiteY2" fmla="*/ 1552 h 128621"/>
              <a:gd name="connsiteX3" fmla="*/ 285835 w 397269"/>
              <a:gd name="connsiteY3" fmla="*/ 20602 h 128621"/>
              <a:gd name="connsiteX4" fmla="*/ 85 w 397269"/>
              <a:gd name="connsiteY4" fmla="*/ 128552 h 1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269" h="128621">
                <a:moveTo>
                  <a:pt x="85" y="128552"/>
                </a:moveTo>
                <a:cubicBezTo>
                  <a:pt x="-4677" y="131198"/>
                  <a:pt x="191114" y="57644"/>
                  <a:pt x="257260" y="36477"/>
                </a:cubicBezTo>
                <a:cubicBezTo>
                  <a:pt x="323406" y="15310"/>
                  <a:pt x="392198" y="4198"/>
                  <a:pt x="396960" y="1552"/>
                </a:cubicBezTo>
                <a:cubicBezTo>
                  <a:pt x="401722" y="-1094"/>
                  <a:pt x="350922" y="-3210"/>
                  <a:pt x="285835" y="20602"/>
                </a:cubicBezTo>
                <a:cubicBezTo>
                  <a:pt x="220748" y="44414"/>
                  <a:pt x="4847" y="125906"/>
                  <a:pt x="85" y="128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033DC0A-5761-1526-9024-3C333A224D86}"/>
              </a:ext>
            </a:extLst>
          </p:cNvPr>
          <p:cNvSpPr/>
          <p:nvPr/>
        </p:nvSpPr>
        <p:spPr>
          <a:xfrm>
            <a:off x="3660371" y="6267224"/>
            <a:ext cx="210080" cy="178163"/>
          </a:xfrm>
          <a:custGeom>
            <a:avLst/>
            <a:gdLst>
              <a:gd name="connsiteX0" fmla="*/ 209954 w 210080"/>
              <a:gd name="connsiteY0" fmla="*/ 226 h 178163"/>
              <a:gd name="connsiteX1" fmla="*/ 60729 w 210080"/>
              <a:gd name="connsiteY1" fmla="*/ 73251 h 178163"/>
              <a:gd name="connsiteX2" fmla="*/ 86129 w 210080"/>
              <a:gd name="connsiteY2" fmla="*/ 120876 h 178163"/>
              <a:gd name="connsiteX3" fmla="*/ 108354 w 210080"/>
              <a:gd name="connsiteY3" fmla="*/ 178026 h 178163"/>
              <a:gd name="connsiteX4" fmla="*/ 89304 w 210080"/>
              <a:gd name="connsiteY4" fmla="*/ 133576 h 178163"/>
              <a:gd name="connsiteX5" fmla="*/ 404 w 210080"/>
              <a:gd name="connsiteY5" fmla="*/ 35151 h 178163"/>
              <a:gd name="connsiteX6" fmla="*/ 57554 w 210080"/>
              <a:gd name="connsiteY6" fmla="*/ 76426 h 178163"/>
              <a:gd name="connsiteX7" fmla="*/ 86129 w 210080"/>
              <a:gd name="connsiteY7" fmla="*/ 51026 h 178163"/>
              <a:gd name="connsiteX8" fmla="*/ 209954 w 210080"/>
              <a:gd name="connsiteY8" fmla="*/ 226 h 17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80" h="178163">
                <a:moveTo>
                  <a:pt x="209954" y="226"/>
                </a:moveTo>
                <a:cubicBezTo>
                  <a:pt x="205721" y="3930"/>
                  <a:pt x="81366" y="53143"/>
                  <a:pt x="60729" y="73251"/>
                </a:cubicBezTo>
                <a:cubicBezTo>
                  <a:pt x="40092" y="93359"/>
                  <a:pt x="78192" y="103414"/>
                  <a:pt x="86129" y="120876"/>
                </a:cubicBezTo>
                <a:cubicBezTo>
                  <a:pt x="94066" y="138338"/>
                  <a:pt x="107825" y="175909"/>
                  <a:pt x="108354" y="178026"/>
                </a:cubicBezTo>
                <a:cubicBezTo>
                  <a:pt x="108883" y="180143"/>
                  <a:pt x="107296" y="157389"/>
                  <a:pt x="89304" y="133576"/>
                </a:cubicBezTo>
                <a:cubicBezTo>
                  <a:pt x="71312" y="109764"/>
                  <a:pt x="5696" y="44676"/>
                  <a:pt x="404" y="35151"/>
                </a:cubicBezTo>
                <a:cubicBezTo>
                  <a:pt x="-4888" y="25626"/>
                  <a:pt x="43267" y="73780"/>
                  <a:pt x="57554" y="76426"/>
                </a:cubicBezTo>
                <a:cubicBezTo>
                  <a:pt x="71841" y="79072"/>
                  <a:pt x="61258" y="62668"/>
                  <a:pt x="86129" y="51026"/>
                </a:cubicBezTo>
                <a:cubicBezTo>
                  <a:pt x="111000" y="39384"/>
                  <a:pt x="214187" y="-3478"/>
                  <a:pt x="209954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8ADADD-600B-ABA6-D9CB-F3DC485FB145}"/>
              </a:ext>
            </a:extLst>
          </p:cNvPr>
          <p:cNvSpPr/>
          <p:nvPr/>
        </p:nvSpPr>
        <p:spPr>
          <a:xfrm>
            <a:off x="3574916" y="6199470"/>
            <a:ext cx="216372" cy="90205"/>
          </a:xfrm>
          <a:custGeom>
            <a:avLst/>
            <a:gdLst>
              <a:gd name="connsiteX0" fmla="*/ 134 w 216372"/>
              <a:gd name="connsiteY0" fmla="*/ 90205 h 90205"/>
              <a:gd name="connsiteX1" fmla="*/ 101734 w 216372"/>
              <a:gd name="connsiteY1" fmla="*/ 10830 h 90205"/>
              <a:gd name="connsiteX2" fmla="*/ 216034 w 216372"/>
              <a:gd name="connsiteY2" fmla="*/ 14005 h 90205"/>
              <a:gd name="connsiteX3" fmla="*/ 63634 w 216372"/>
              <a:gd name="connsiteY3" fmla="*/ 1305 h 90205"/>
              <a:gd name="connsiteX4" fmla="*/ 79509 w 216372"/>
              <a:gd name="connsiteY4" fmla="*/ 10830 h 90205"/>
              <a:gd name="connsiteX5" fmla="*/ 134 w 216372"/>
              <a:gd name="connsiteY5" fmla="*/ 90205 h 9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72" h="90205">
                <a:moveTo>
                  <a:pt x="134" y="90205"/>
                </a:moveTo>
                <a:cubicBezTo>
                  <a:pt x="3838" y="90205"/>
                  <a:pt x="65751" y="23530"/>
                  <a:pt x="101734" y="10830"/>
                </a:cubicBezTo>
                <a:cubicBezTo>
                  <a:pt x="137717" y="-1870"/>
                  <a:pt x="222384" y="15592"/>
                  <a:pt x="216034" y="14005"/>
                </a:cubicBezTo>
                <a:cubicBezTo>
                  <a:pt x="209684" y="12417"/>
                  <a:pt x="63634" y="1305"/>
                  <a:pt x="63634" y="1305"/>
                </a:cubicBezTo>
                <a:cubicBezTo>
                  <a:pt x="40880" y="776"/>
                  <a:pt x="88505" y="-4516"/>
                  <a:pt x="79509" y="10830"/>
                </a:cubicBezTo>
                <a:cubicBezTo>
                  <a:pt x="70513" y="26176"/>
                  <a:pt x="-3570" y="90205"/>
                  <a:pt x="134" y="9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F2923B03-838E-8318-5611-EAAA2A121AB0}"/>
              </a:ext>
            </a:extLst>
          </p:cNvPr>
          <p:cNvSpPr/>
          <p:nvPr/>
        </p:nvSpPr>
        <p:spPr>
          <a:xfrm>
            <a:off x="3314700" y="6361994"/>
            <a:ext cx="248001" cy="127706"/>
          </a:xfrm>
          <a:custGeom>
            <a:avLst/>
            <a:gdLst>
              <a:gd name="connsiteX0" fmla="*/ 0 w 248001"/>
              <a:gd name="connsiteY0" fmla="*/ 127706 h 127706"/>
              <a:gd name="connsiteX1" fmla="*/ 234950 w 248001"/>
              <a:gd name="connsiteY1" fmla="*/ 7056 h 127706"/>
              <a:gd name="connsiteX2" fmla="*/ 215900 w 248001"/>
              <a:gd name="connsiteY2" fmla="*/ 26106 h 127706"/>
              <a:gd name="connsiteX3" fmla="*/ 200025 w 248001"/>
              <a:gd name="connsiteY3" fmla="*/ 124531 h 127706"/>
              <a:gd name="connsiteX4" fmla="*/ 212725 w 248001"/>
              <a:gd name="connsiteY4" fmla="*/ 10231 h 127706"/>
              <a:gd name="connsiteX5" fmla="*/ 171450 w 248001"/>
              <a:gd name="connsiteY5" fmla="*/ 32456 h 127706"/>
              <a:gd name="connsiteX6" fmla="*/ 0 w 248001"/>
              <a:gd name="connsiteY6" fmla="*/ 127706 h 12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01" h="127706">
                <a:moveTo>
                  <a:pt x="0" y="127706"/>
                </a:moveTo>
                <a:lnTo>
                  <a:pt x="234950" y="7056"/>
                </a:lnTo>
                <a:cubicBezTo>
                  <a:pt x="270933" y="-9877"/>
                  <a:pt x="221721" y="6527"/>
                  <a:pt x="215900" y="26106"/>
                </a:cubicBezTo>
                <a:cubicBezTo>
                  <a:pt x="210079" y="45685"/>
                  <a:pt x="200554" y="127177"/>
                  <a:pt x="200025" y="124531"/>
                </a:cubicBezTo>
                <a:cubicBezTo>
                  <a:pt x="199496" y="121885"/>
                  <a:pt x="217488" y="25577"/>
                  <a:pt x="212725" y="10231"/>
                </a:cubicBezTo>
                <a:cubicBezTo>
                  <a:pt x="207962" y="-5115"/>
                  <a:pt x="171450" y="32456"/>
                  <a:pt x="171450" y="32456"/>
                </a:cubicBezTo>
                <a:lnTo>
                  <a:pt x="0" y="1277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6088C6A-BF55-B5B6-A195-04D40CA23258}"/>
              </a:ext>
            </a:extLst>
          </p:cNvPr>
          <p:cNvSpPr/>
          <p:nvPr/>
        </p:nvSpPr>
        <p:spPr>
          <a:xfrm>
            <a:off x="3072606" y="6596469"/>
            <a:ext cx="278450" cy="142214"/>
          </a:xfrm>
          <a:custGeom>
            <a:avLst/>
            <a:gdLst>
              <a:gd name="connsiteX0" fmla="*/ 794 w 278450"/>
              <a:gd name="connsiteY0" fmla="*/ 140881 h 142214"/>
              <a:gd name="connsiteX1" fmla="*/ 134144 w 278450"/>
              <a:gd name="connsiteY1" fmla="*/ 96431 h 142214"/>
              <a:gd name="connsiteX2" fmla="*/ 277019 w 278450"/>
              <a:gd name="connsiteY2" fmla="*/ 1181 h 142214"/>
              <a:gd name="connsiteX3" fmla="*/ 197644 w 278450"/>
              <a:gd name="connsiteY3" fmla="*/ 48806 h 142214"/>
              <a:gd name="connsiteX4" fmla="*/ 794 w 278450"/>
              <a:gd name="connsiteY4" fmla="*/ 140881 h 1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50" h="142214">
                <a:moveTo>
                  <a:pt x="794" y="140881"/>
                </a:moveTo>
                <a:cubicBezTo>
                  <a:pt x="-9789" y="148818"/>
                  <a:pt x="88107" y="119714"/>
                  <a:pt x="134144" y="96431"/>
                </a:cubicBezTo>
                <a:cubicBezTo>
                  <a:pt x="180182" y="73148"/>
                  <a:pt x="266436" y="9118"/>
                  <a:pt x="277019" y="1181"/>
                </a:cubicBezTo>
                <a:cubicBezTo>
                  <a:pt x="287602" y="-6756"/>
                  <a:pt x="237332" y="27110"/>
                  <a:pt x="197644" y="48806"/>
                </a:cubicBezTo>
                <a:cubicBezTo>
                  <a:pt x="157957" y="70502"/>
                  <a:pt x="11377" y="132944"/>
                  <a:pt x="794" y="14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E479E4CB-77ED-6DB3-8915-342EA42C7661}"/>
              </a:ext>
            </a:extLst>
          </p:cNvPr>
          <p:cNvSpPr/>
          <p:nvPr/>
        </p:nvSpPr>
        <p:spPr>
          <a:xfrm>
            <a:off x="3308858" y="6461047"/>
            <a:ext cx="247781" cy="114451"/>
          </a:xfrm>
          <a:custGeom>
            <a:avLst/>
            <a:gdLst>
              <a:gd name="connsiteX0" fmla="*/ 247142 w 247781"/>
              <a:gd name="connsiteY0" fmla="*/ 78 h 114451"/>
              <a:gd name="connsiteX1" fmla="*/ 21717 w 247781"/>
              <a:gd name="connsiteY1" fmla="*/ 57228 h 114451"/>
              <a:gd name="connsiteX2" fmla="*/ 15367 w 247781"/>
              <a:gd name="connsiteY2" fmla="*/ 47703 h 114451"/>
              <a:gd name="connsiteX3" fmla="*/ 78867 w 247781"/>
              <a:gd name="connsiteY3" fmla="*/ 114378 h 114451"/>
              <a:gd name="connsiteX4" fmla="*/ 28067 w 247781"/>
              <a:gd name="connsiteY4" fmla="*/ 60403 h 114451"/>
              <a:gd name="connsiteX5" fmla="*/ 88392 w 247781"/>
              <a:gd name="connsiteY5" fmla="*/ 44528 h 114451"/>
              <a:gd name="connsiteX6" fmla="*/ 247142 w 247781"/>
              <a:gd name="connsiteY6" fmla="*/ 78 h 11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81" h="114451">
                <a:moveTo>
                  <a:pt x="247142" y="78"/>
                </a:moveTo>
                <a:cubicBezTo>
                  <a:pt x="236030" y="2195"/>
                  <a:pt x="60346" y="49291"/>
                  <a:pt x="21717" y="57228"/>
                </a:cubicBezTo>
                <a:cubicBezTo>
                  <a:pt x="-16912" y="65166"/>
                  <a:pt x="5842" y="38178"/>
                  <a:pt x="15367" y="47703"/>
                </a:cubicBezTo>
                <a:cubicBezTo>
                  <a:pt x="24892" y="57228"/>
                  <a:pt x="76750" y="112261"/>
                  <a:pt x="78867" y="114378"/>
                </a:cubicBezTo>
                <a:cubicBezTo>
                  <a:pt x="80984" y="116495"/>
                  <a:pt x="26480" y="72045"/>
                  <a:pt x="28067" y="60403"/>
                </a:cubicBezTo>
                <a:cubicBezTo>
                  <a:pt x="29654" y="48761"/>
                  <a:pt x="55584" y="49820"/>
                  <a:pt x="88392" y="44528"/>
                </a:cubicBezTo>
                <a:cubicBezTo>
                  <a:pt x="121200" y="39236"/>
                  <a:pt x="258254" y="-2039"/>
                  <a:pt x="24714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33EDB7E-9206-DF9D-7132-29EC5252FE36}"/>
              </a:ext>
            </a:extLst>
          </p:cNvPr>
          <p:cNvSpPr/>
          <p:nvPr/>
        </p:nvSpPr>
        <p:spPr>
          <a:xfrm>
            <a:off x="3081015" y="6442022"/>
            <a:ext cx="237083" cy="111178"/>
          </a:xfrm>
          <a:custGeom>
            <a:avLst/>
            <a:gdLst>
              <a:gd name="connsiteX0" fmla="*/ 236860 w 237083"/>
              <a:gd name="connsiteY0" fmla="*/ 53 h 111178"/>
              <a:gd name="connsiteX1" fmla="*/ 106685 w 237083"/>
              <a:gd name="connsiteY1" fmla="*/ 85778 h 111178"/>
              <a:gd name="connsiteX2" fmla="*/ 1910 w 237083"/>
              <a:gd name="connsiteY2" fmla="*/ 98478 h 111178"/>
              <a:gd name="connsiteX3" fmla="*/ 198760 w 237083"/>
              <a:gd name="connsiteY3" fmla="*/ 111178 h 111178"/>
              <a:gd name="connsiteX4" fmla="*/ 68585 w 237083"/>
              <a:gd name="connsiteY4" fmla="*/ 98478 h 111178"/>
              <a:gd name="connsiteX5" fmla="*/ 135260 w 237083"/>
              <a:gd name="connsiteY5" fmla="*/ 73078 h 111178"/>
              <a:gd name="connsiteX6" fmla="*/ 236860 w 237083"/>
              <a:gd name="connsiteY6" fmla="*/ 53 h 1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083" h="111178">
                <a:moveTo>
                  <a:pt x="236860" y="53"/>
                </a:moveTo>
                <a:cubicBezTo>
                  <a:pt x="232098" y="2170"/>
                  <a:pt x="145843" y="69374"/>
                  <a:pt x="106685" y="85778"/>
                </a:cubicBezTo>
                <a:cubicBezTo>
                  <a:pt x="67527" y="102182"/>
                  <a:pt x="-13436" y="94245"/>
                  <a:pt x="1910" y="98478"/>
                </a:cubicBezTo>
                <a:cubicBezTo>
                  <a:pt x="17256" y="102711"/>
                  <a:pt x="187648" y="111178"/>
                  <a:pt x="198760" y="111178"/>
                </a:cubicBezTo>
                <a:cubicBezTo>
                  <a:pt x="209872" y="111178"/>
                  <a:pt x="79168" y="104828"/>
                  <a:pt x="68585" y="98478"/>
                </a:cubicBezTo>
                <a:cubicBezTo>
                  <a:pt x="58002" y="92128"/>
                  <a:pt x="101393" y="87366"/>
                  <a:pt x="135260" y="73078"/>
                </a:cubicBezTo>
                <a:cubicBezTo>
                  <a:pt x="169127" y="58790"/>
                  <a:pt x="241622" y="-2064"/>
                  <a:pt x="2368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85A41CD-89A0-59EE-BB42-7188D348F2BC}"/>
              </a:ext>
            </a:extLst>
          </p:cNvPr>
          <p:cNvSpPr/>
          <p:nvPr/>
        </p:nvSpPr>
        <p:spPr>
          <a:xfrm>
            <a:off x="3016234" y="6518271"/>
            <a:ext cx="64885" cy="139708"/>
          </a:xfrm>
          <a:custGeom>
            <a:avLst/>
            <a:gdLst>
              <a:gd name="connsiteX0" fmla="*/ 41291 w 64885"/>
              <a:gd name="connsiteY0" fmla="*/ 4 h 139708"/>
              <a:gd name="connsiteX1" fmla="*/ 57166 w 64885"/>
              <a:gd name="connsiteY1" fmla="*/ 73029 h 139708"/>
              <a:gd name="connsiteX2" fmla="*/ 16 w 64885"/>
              <a:gd name="connsiteY2" fmla="*/ 139704 h 139708"/>
              <a:gd name="connsiteX3" fmla="*/ 63516 w 64885"/>
              <a:gd name="connsiteY3" fmla="*/ 76204 h 139708"/>
              <a:gd name="connsiteX4" fmla="*/ 41291 w 64885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5" h="139708">
                <a:moveTo>
                  <a:pt x="41291" y="4"/>
                </a:moveTo>
                <a:cubicBezTo>
                  <a:pt x="40233" y="-525"/>
                  <a:pt x="64045" y="49746"/>
                  <a:pt x="57166" y="73029"/>
                </a:cubicBezTo>
                <a:cubicBezTo>
                  <a:pt x="50287" y="96312"/>
                  <a:pt x="-1042" y="139175"/>
                  <a:pt x="16" y="139704"/>
                </a:cubicBezTo>
                <a:cubicBezTo>
                  <a:pt x="1074" y="140233"/>
                  <a:pt x="55579" y="96842"/>
                  <a:pt x="63516" y="76204"/>
                </a:cubicBezTo>
                <a:cubicBezTo>
                  <a:pt x="71454" y="55567"/>
                  <a:pt x="42349" y="533"/>
                  <a:pt x="4129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A0D270E4-FD3D-8C83-C82A-6A031ECE9360}"/>
              </a:ext>
            </a:extLst>
          </p:cNvPr>
          <p:cNvSpPr/>
          <p:nvPr/>
        </p:nvSpPr>
        <p:spPr>
          <a:xfrm>
            <a:off x="2831930" y="6718056"/>
            <a:ext cx="306034" cy="38832"/>
          </a:xfrm>
          <a:custGeom>
            <a:avLst/>
            <a:gdLst>
              <a:gd name="connsiteX0" fmla="*/ 170 w 306034"/>
              <a:gd name="connsiteY0" fmla="*/ 22469 h 38832"/>
              <a:gd name="connsiteX1" fmla="*/ 184320 w 306034"/>
              <a:gd name="connsiteY1" fmla="*/ 38344 h 38832"/>
              <a:gd name="connsiteX2" fmla="*/ 304970 w 306034"/>
              <a:gd name="connsiteY2" fmla="*/ 244 h 38832"/>
              <a:gd name="connsiteX3" fmla="*/ 238295 w 306034"/>
              <a:gd name="connsiteY3" fmla="*/ 22469 h 38832"/>
              <a:gd name="connsiteX4" fmla="*/ 152570 w 306034"/>
              <a:gd name="connsiteY4" fmla="*/ 31994 h 38832"/>
              <a:gd name="connsiteX5" fmla="*/ 170 w 306034"/>
              <a:gd name="connsiteY5" fmla="*/ 22469 h 3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34" h="38832">
                <a:moveTo>
                  <a:pt x="170" y="22469"/>
                </a:moveTo>
                <a:cubicBezTo>
                  <a:pt x="5461" y="23527"/>
                  <a:pt x="133520" y="42048"/>
                  <a:pt x="184320" y="38344"/>
                </a:cubicBezTo>
                <a:cubicBezTo>
                  <a:pt x="235120" y="34640"/>
                  <a:pt x="295974" y="2890"/>
                  <a:pt x="304970" y="244"/>
                </a:cubicBezTo>
                <a:cubicBezTo>
                  <a:pt x="313966" y="-2402"/>
                  <a:pt x="263695" y="17177"/>
                  <a:pt x="238295" y="22469"/>
                </a:cubicBezTo>
                <a:cubicBezTo>
                  <a:pt x="212895" y="27761"/>
                  <a:pt x="191199" y="31994"/>
                  <a:pt x="152570" y="31994"/>
                </a:cubicBezTo>
                <a:cubicBezTo>
                  <a:pt x="113941" y="31994"/>
                  <a:pt x="-5121" y="21411"/>
                  <a:pt x="170" y="22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2C719CC3-ABCE-0358-7413-C8894427EDDD}"/>
              </a:ext>
            </a:extLst>
          </p:cNvPr>
          <p:cNvSpPr/>
          <p:nvPr/>
        </p:nvSpPr>
        <p:spPr>
          <a:xfrm>
            <a:off x="2844557" y="6502298"/>
            <a:ext cx="184406" cy="222417"/>
          </a:xfrm>
          <a:custGeom>
            <a:avLst/>
            <a:gdLst>
              <a:gd name="connsiteX0" fmla="*/ 184393 w 184406"/>
              <a:gd name="connsiteY0" fmla="*/ 102 h 222417"/>
              <a:gd name="connsiteX1" fmla="*/ 158993 w 184406"/>
              <a:gd name="connsiteY1" fmla="*/ 89002 h 222417"/>
              <a:gd name="connsiteX2" fmla="*/ 120893 w 184406"/>
              <a:gd name="connsiteY2" fmla="*/ 123927 h 222417"/>
              <a:gd name="connsiteX3" fmla="*/ 243 w 184406"/>
              <a:gd name="connsiteY3" fmla="*/ 222352 h 222417"/>
              <a:gd name="connsiteX4" fmla="*/ 155818 w 184406"/>
              <a:gd name="connsiteY4" fmla="*/ 108052 h 222417"/>
              <a:gd name="connsiteX5" fmla="*/ 184393 w 184406"/>
              <a:gd name="connsiteY5" fmla="*/ 102 h 22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06" h="222417">
                <a:moveTo>
                  <a:pt x="184393" y="102"/>
                </a:moveTo>
                <a:cubicBezTo>
                  <a:pt x="184922" y="-3073"/>
                  <a:pt x="169576" y="68365"/>
                  <a:pt x="158993" y="89002"/>
                </a:cubicBezTo>
                <a:cubicBezTo>
                  <a:pt x="148410" y="109640"/>
                  <a:pt x="147351" y="101702"/>
                  <a:pt x="120893" y="123927"/>
                </a:cubicBezTo>
                <a:cubicBezTo>
                  <a:pt x="94435" y="146152"/>
                  <a:pt x="-5578" y="224998"/>
                  <a:pt x="243" y="222352"/>
                </a:cubicBezTo>
                <a:cubicBezTo>
                  <a:pt x="6064" y="219706"/>
                  <a:pt x="124068" y="140860"/>
                  <a:pt x="155818" y="108052"/>
                </a:cubicBezTo>
                <a:cubicBezTo>
                  <a:pt x="187568" y="75244"/>
                  <a:pt x="183864" y="3277"/>
                  <a:pt x="18439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E2CB682-DC39-C81E-EBA9-52BD4D0976C2}"/>
              </a:ext>
            </a:extLst>
          </p:cNvPr>
          <p:cNvSpPr/>
          <p:nvPr/>
        </p:nvSpPr>
        <p:spPr>
          <a:xfrm>
            <a:off x="2742079" y="6525602"/>
            <a:ext cx="264252" cy="202925"/>
          </a:xfrm>
          <a:custGeom>
            <a:avLst/>
            <a:gdLst>
              <a:gd name="connsiteX0" fmla="*/ 261471 w 264252"/>
              <a:gd name="connsiteY0" fmla="*/ 2198 h 202925"/>
              <a:gd name="connsiteX1" fmla="*/ 99546 w 264252"/>
              <a:gd name="connsiteY1" fmla="*/ 106973 h 202925"/>
              <a:gd name="connsiteX2" fmla="*/ 1121 w 264252"/>
              <a:gd name="connsiteY2" fmla="*/ 202223 h 202925"/>
              <a:gd name="connsiteX3" fmla="*/ 48746 w 264252"/>
              <a:gd name="connsiteY3" fmla="*/ 148248 h 202925"/>
              <a:gd name="connsiteX4" fmla="*/ 86846 w 264252"/>
              <a:gd name="connsiteY4" fmla="*/ 110148 h 202925"/>
              <a:gd name="connsiteX5" fmla="*/ 194796 w 264252"/>
              <a:gd name="connsiteY5" fmla="*/ 40298 h 202925"/>
              <a:gd name="connsiteX6" fmla="*/ 261471 w 264252"/>
              <a:gd name="connsiteY6" fmla="*/ 2198 h 2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52" h="202925">
                <a:moveTo>
                  <a:pt x="261471" y="2198"/>
                </a:moveTo>
                <a:cubicBezTo>
                  <a:pt x="245596" y="13311"/>
                  <a:pt x="142938" y="73636"/>
                  <a:pt x="99546" y="106973"/>
                </a:cubicBezTo>
                <a:cubicBezTo>
                  <a:pt x="56154" y="140310"/>
                  <a:pt x="9588" y="195344"/>
                  <a:pt x="1121" y="202223"/>
                </a:cubicBezTo>
                <a:cubicBezTo>
                  <a:pt x="-7346" y="209102"/>
                  <a:pt x="34458" y="163594"/>
                  <a:pt x="48746" y="148248"/>
                </a:cubicBezTo>
                <a:cubicBezTo>
                  <a:pt x="63033" y="132902"/>
                  <a:pt x="62504" y="128140"/>
                  <a:pt x="86846" y="110148"/>
                </a:cubicBezTo>
                <a:cubicBezTo>
                  <a:pt x="111188" y="92156"/>
                  <a:pt x="168338" y="55644"/>
                  <a:pt x="194796" y="40298"/>
                </a:cubicBezTo>
                <a:cubicBezTo>
                  <a:pt x="221254" y="24952"/>
                  <a:pt x="277346" y="-8915"/>
                  <a:pt x="261471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2F55DE8-074F-3F8E-F15B-28656B30F06E}"/>
              </a:ext>
            </a:extLst>
          </p:cNvPr>
          <p:cNvSpPr/>
          <p:nvPr/>
        </p:nvSpPr>
        <p:spPr>
          <a:xfrm>
            <a:off x="2688242" y="6707956"/>
            <a:ext cx="175481" cy="29402"/>
          </a:xfrm>
          <a:custGeom>
            <a:avLst/>
            <a:gdLst>
              <a:gd name="connsiteX0" fmla="*/ 983 w 175481"/>
              <a:gd name="connsiteY0" fmla="*/ 29394 h 29402"/>
              <a:gd name="connsiteX1" fmla="*/ 169258 w 175481"/>
              <a:gd name="connsiteY1" fmla="*/ 819 h 29402"/>
              <a:gd name="connsiteX2" fmla="*/ 134333 w 175481"/>
              <a:gd name="connsiteY2" fmla="*/ 7169 h 29402"/>
              <a:gd name="connsiteX3" fmla="*/ 86708 w 175481"/>
              <a:gd name="connsiteY3" fmla="*/ 819 h 29402"/>
              <a:gd name="connsiteX4" fmla="*/ 121633 w 175481"/>
              <a:gd name="connsiteY4" fmla="*/ 7169 h 29402"/>
              <a:gd name="connsiteX5" fmla="*/ 99408 w 175481"/>
              <a:gd name="connsiteY5" fmla="*/ 3994 h 29402"/>
              <a:gd name="connsiteX6" fmla="*/ 983 w 175481"/>
              <a:gd name="connsiteY6" fmla="*/ 29394 h 2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81" h="29402">
                <a:moveTo>
                  <a:pt x="983" y="29394"/>
                </a:moveTo>
                <a:cubicBezTo>
                  <a:pt x="12625" y="28865"/>
                  <a:pt x="147033" y="4523"/>
                  <a:pt x="169258" y="819"/>
                </a:cubicBezTo>
                <a:cubicBezTo>
                  <a:pt x="191483" y="-2885"/>
                  <a:pt x="148091" y="7169"/>
                  <a:pt x="134333" y="7169"/>
                </a:cubicBezTo>
                <a:cubicBezTo>
                  <a:pt x="120575" y="7169"/>
                  <a:pt x="88825" y="819"/>
                  <a:pt x="86708" y="819"/>
                </a:cubicBezTo>
                <a:cubicBezTo>
                  <a:pt x="84591" y="819"/>
                  <a:pt x="119516" y="6640"/>
                  <a:pt x="121633" y="7169"/>
                </a:cubicBezTo>
                <a:cubicBezTo>
                  <a:pt x="123750" y="7698"/>
                  <a:pt x="114225" y="1877"/>
                  <a:pt x="99408" y="3994"/>
                </a:cubicBezTo>
                <a:cubicBezTo>
                  <a:pt x="84591" y="6111"/>
                  <a:pt x="-10659" y="29923"/>
                  <a:pt x="983" y="29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3D51075-56A8-DA26-DF34-47B6A9146171}"/>
              </a:ext>
            </a:extLst>
          </p:cNvPr>
          <p:cNvSpPr/>
          <p:nvPr/>
        </p:nvSpPr>
        <p:spPr>
          <a:xfrm>
            <a:off x="2714611" y="6724650"/>
            <a:ext cx="168863" cy="22348"/>
          </a:xfrm>
          <a:custGeom>
            <a:avLst/>
            <a:gdLst>
              <a:gd name="connsiteX0" fmla="*/ 14 w 168863"/>
              <a:gd name="connsiteY0" fmla="*/ 22225 h 22348"/>
              <a:gd name="connsiteX1" fmla="*/ 155589 w 168863"/>
              <a:gd name="connsiteY1" fmla="*/ 9525 h 22348"/>
              <a:gd name="connsiteX2" fmla="*/ 146064 w 168863"/>
              <a:gd name="connsiteY2" fmla="*/ 0 h 22348"/>
              <a:gd name="connsiteX3" fmla="*/ 14 w 168863"/>
              <a:gd name="connsiteY3" fmla="*/ 22225 h 2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63" h="22348">
                <a:moveTo>
                  <a:pt x="14" y="22225"/>
                </a:moveTo>
                <a:cubicBezTo>
                  <a:pt x="1601" y="23812"/>
                  <a:pt x="155589" y="9525"/>
                  <a:pt x="155589" y="9525"/>
                </a:cubicBezTo>
                <a:cubicBezTo>
                  <a:pt x="179931" y="5821"/>
                  <a:pt x="167231" y="0"/>
                  <a:pt x="146064" y="0"/>
                </a:cubicBezTo>
                <a:cubicBezTo>
                  <a:pt x="124897" y="0"/>
                  <a:pt x="-1573" y="20638"/>
                  <a:pt x="1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0293FAB-8879-7314-9528-06E95C3F0A8C}"/>
              </a:ext>
            </a:extLst>
          </p:cNvPr>
          <p:cNvSpPr/>
          <p:nvPr/>
        </p:nvSpPr>
        <p:spPr>
          <a:xfrm>
            <a:off x="3009838" y="6607173"/>
            <a:ext cx="82690" cy="102593"/>
          </a:xfrm>
          <a:custGeom>
            <a:avLst/>
            <a:gdLst>
              <a:gd name="connsiteX0" fmla="*/ 82612 w 82690"/>
              <a:gd name="connsiteY0" fmla="*/ 2 h 102593"/>
              <a:gd name="connsiteX1" fmla="*/ 47687 w 82690"/>
              <a:gd name="connsiteY1" fmla="*/ 88902 h 102593"/>
              <a:gd name="connsiteX2" fmla="*/ 62 w 82690"/>
              <a:gd name="connsiteY2" fmla="*/ 101602 h 102593"/>
              <a:gd name="connsiteX3" fmla="*/ 38162 w 82690"/>
              <a:gd name="connsiteY3" fmla="*/ 92077 h 102593"/>
              <a:gd name="connsiteX4" fmla="*/ 82612 w 82690"/>
              <a:gd name="connsiteY4" fmla="*/ 2 h 1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90" h="102593">
                <a:moveTo>
                  <a:pt x="82612" y="2"/>
                </a:moveTo>
                <a:cubicBezTo>
                  <a:pt x="84199" y="-527"/>
                  <a:pt x="61445" y="71969"/>
                  <a:pt x="47687" y="88902"/>
                </a:cubicBezTo>
                <a:cubicBezTo>
                  <a:pt x="33929" y="105835"/>
                  <a:pt x="1649" y="101073"/>
                  <a:pt x="62" y="101602"/>
                </a:cubicBezTo>
                <a:cubicBezTo>
                  <a:pt x="-1525" y="102131"/>
                  <a:pt x="27579" y="106365"/>
                  <a:pt x="38162" y="92077"/>
                </a:cubicBezTo>
                <a:cubicBezTo>
                  <a:pt x="48745" y="77790"/>
                  <a:pt x="81025" y="531"/>
                  <a:pt x="826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76254FB-295C-F5B4-2562-B3801FCB69A7}"/>
              </a:ext>
            </a:extLst>
          </p:cNvPr>
          <p:cNvSpPr/>
          <p:nvPr/>
        </p:nvSpPr>
        <p:spPr>
          <a:xfrm>
            <a:off x="3104343" y="6595682"/>
            <a:ext cx="154006" cy="49649"/>
          </a:xfrm>
          <a:custGeom>
            <a:avLst/>
            <a:gdLst>
              <a:gd name="connsiteX0" fmla="*/ 807 w 154006"/>
              <a:gd name="connsiteY0" fmla="*/ 49593 h 49649"/>
              <a:gd name="connsiteX1" fmla="*/ 57957 w 154006"/>
              <a:gd name="connsiteY1" fmla="*/ 11493 h 49649"/>
              <a:gd name="connsiteX2" fmla="*/ 153207 w 154006"/>
              <a:gd name="connsiteY2" fmla="*/ 5143 h 49649"/>
              <a:gd name="connsiteX3" fmla="*/ 99232 w 154006"/>
              <a:gd name="connsiteY3" fmla="*/ 1968 h 49649"/>
              <a:gd name="connsiteX4" fmla="*/ 807 w 154006"/>
              <a:gd name="connsiteY4" fmla="*/ 49593 h 4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06" h="49649">
                <a:moveTo>
                  <a:pt x="807" y="49593"/>
                </a:moveTo>
                <a:cubicBezTo>
                  <a:pt x="-6072" y="51180"/>
                  <a:pt x="32557" y="18901"/>
                  <a:pt x="57957" y="11493"/>
                </a:cubicBezTo>
                <a:cubicBezTo>
                  <a:pt x="83357" y="4085"/>
                  <a:pt x="146328" y="6730"/>
                  <a:pt x="153207" y="5143"/>
                </a:cubicBezTo>
                <a:cubicBezTo>
                  <a:pt x="160086" y="3556"/>
                  <a:pt x="120928" y="-3324"/>
                  <a:pt x="99232" y="1968"/>
                </a:cubicBezTo>
                <a:cubicBezTo>
                  <a:pt x="77536" y="7260"/>
                  <a:pt x="7686" y="48006"/>
                  <a:pt x="807" y="49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1D15CDB5-1307-D42F-3B61-D6F42C3067FD}"/>
              </a:ext>
            </a:extLst>
          </p:cNvPr>
          <p:cNvSpPr/>
          <p:nvPr/>
        </p:nvSpPr>
        <p:spPr>
          <a:xfrm>
            <a:off x="4803775" y="6248400"/>
            <a:ext cx="220603" cy="166800"/>
          </a:xfrm>
          <a:custGeom>
            <a:avLst/>
            <a:gdLst>
              <a:gd name="connsiteX0" fmla="*/ 0 w 220603"/>
              <a:gd name="connsiteY0" fmla="*/ 0 h 166800"/>
              <a:gd name="connsiteX1" fmla="*/ 206375 w 220603"/>
              <a:gd name="connsiteY1" fmla="*/ 158750 h 166800"/>
              <a:gd name="connsiteX2" fmla="*/ 180975 w 220603"/>
              <a:gd name="connsiteY2" fmla="*/ 130175 h 166800"/>
              <a:gd name="connsiteX3" fmla="*/ 0 w 220603"/>
              <a:gd name="connsiteY3" fmla="*/ 0 h 1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03" h="166800">
                <a:moveTo>
                  <a:pt x="0" y="0"/>
                </a:moveTo>
                <a:cubicBezTo>
                  <a:pt x="4233" y="4762"/>
                  <a:pt x="176213" y="137054"/>
                  <a:pt x="206375" y="158750"/>
                </a:cubicBezTo>
                <a:cubicBezTo>
                  <a:pt x="236537" y="180446"/>
                  <a:pt x="214312" y="153987"/>
                  <a:pt x="180975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23E39A2-B4A4-9BAB-AC77-500244D9DCAA}"/>
              </a:ext>
            </a:extLst>
          </p:cNvPr>
          <p:cNvSpPr/>
          <p:nvPr/>
        </p:nvSpPr>
        <p:spPr>
          <a:xfrm>
            <a:off x="4708525" y="6197600"/>
            <a:ext cx="164377" cy="197627"/>
          </a:xfrm>
          <a:custGeom>
            <a:avLst/>
            <a:gdLst>
              <a:gd name="connsiteX0" fmla="*/ 0 w 164377"/>
              <a:gd name="connsiteY0" fmla="*/ 0 h 197627"/>
              <a:gd name="connsiteX1" fmla="*/ 155575 w 164377"/>
              <a:gd name="connsiteY1" fmla="*/ 187325 h 197627"/>
              <a:gd name="connsiteX2" fmla="*/ 146050 w 164377"/>
              <a:gd name="connsiteY2" fmla="*/ 174625 h 197627"/>
              <a:gd name="connsiteX3" fmla="*/ 0 w 164377"/>
              <a:gd name="connsiteY3" fmla="*/ 0 h 1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77" h="197627">
                <a:moveTo>
                  <a:pt x="0" y="0"/>
                </a:moveTo>
                <a:lnTo>
                  <a:pt x="155575" y="187325"/>
                </a:lnTo>
                <a:cubicBezTo>
                  <a:pt x="179917" y="216429"/>
                  <a:pt x="146050" y="174625"/>
                  <a:pt x="146050" y="174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E1224451-83BF-7BEA-9D9F-DE780C33CDC1}"/>
              </a:ext>
            </a:extLst>
          </p:cNvPr>
          <p:cNvSpPr/>
          <p:nvPr/>
        </p:nvSpPr>
        <p:spPr>
          <a:xfrm>
            <a:off x="4743205" y="6308446"/>
            <a:ext cx="895625" cy="506060"/>
          </a:xfrm>
          <a:custGeom>
            <a:avLst/>
            <a:gdLst>
              <a:gd name="connsiteX0" fmla="*/ 245 w 895625"/>
              <a:gd name="connsiteY0" fmla="*/ 279 h 506060"/>
              <a:gd name="connsiteX1" fmla="*/ 327270 w 895625"/>
              <a:gd name="connsiteY1" fmla="*/ 187604 h 506060"/>
              <a:gd name="connsiteX2" fmla="*/ 740020 w 895625"/>
              <a:gd name="connsiteY2" fmla="*/ 435254 h 506060"/>
              <a:gd name="connsiteX3" fmla="*/ 895595 w 895625"/>
              <a:gd name="connsiteY3" fmla="*/ 505104 h 506060"/>
              <a:gd name="connsiteX4" fmla="*/ 749545 w 895625"/>
              <a:gd name="connsiteY4" fmla="*/ 457479 h 506060"/>
              <a:gd name="connsiteX5" fmla="*/ 378070 w 895625"/>
              <a:gd name="connsiteY5" fmla="*/ 228879 h 506060"/>
              <a:gd name="connsiteX6" fmla="*/ 245 w 895625"/>
              <a:gd name="connsiteY6" fmla="*/ 279 h 5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625" h="506060">
                <a:moveTo>
                  <a:pt x="245" y="279"/>
                </a:moveTo>
                <a:cubicBezTo>
                  <a:pt x="-8222" y="-6600"/>
                  <a:pt x="203974" y="115108"/>
                  <a:pt x="327270" y="187604"/>
                </a:cubicBezTo>
                <a:cubicBezTo>
                  <a:pt x="450566" y="260100"/>
                  <a:pt x="645299" y="382337"/>
                  <a:pt x="740020" y="435254"/>
                </a:cubicBezTo>
                <a:cubicBezTo>
                  <a:pt x="834741" y="488171"/>
                  <a:pt x="894008" y="501400"/>
                  <a:pt x="895595" y="505104"/>
                </a:cubicBezTo>
                <a:cubicBezTo>
                  <a:pt x="897182" y="508808"/>
                  <a:pt x="835799" y="503516"/>
                  <a:pt x="749545" y="457479"/>
                </a:cubicBezTo>
                <a:cubicBezTo>
                  <a:pt x="663291" y="411442"/>
                  <a:pt x="499249" y="299787"/>
                  <a:pt x="378070" y="228879"/>
                </a:cubicBezTo>
                <a:cubicBezTo>
                  <a:pt x="256891" y="157971"/>
                  <a:pt x="8712" y="7158"/>
                  <a:pt x="24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21970B-9779-BFEB-485A-B61D845E3ADF}"/>
              </a:ext>
            </a:extLst>
          </p:cNvPr>
          <p:cNvSpPr/>
          <p:nvPr/>
        </p:nvSpPr>
        <p:spPr>
          <a:xfrm>
            <a:off x="4711642" y="6397581"/>
            <a:ext cx="511515" cy="244621"/>
          </a:xfrm>
          <a:custGeom>
            <a:avLst/>
            <a:gdLst>
              <a:gd name="connsiteX0" fmla="*/ 58 w 511515"/>
              <a:gd name="connsiteY0" fmla="*/ 44 h 244621"/>
              <a:gd name="connsiteX1" fmla="*/ 235008 w 511515"/>
              <a:gd name="connsiteY1" fmla="*/ 63544 h 244621"/>
              <a:gd name="connsiteX2" fmla="*/ 511233 w 511515"/>
              <a:gd name="connsiteY2" fmla="*/ 244519 h 244621"/>
              <a:gd name="connsiteX3" fmla="*/ 285808 w 511515"/>
              <a:gd name="connsiteY3" fmla="*/ 88944 h 244621"/>
              <a:gd name="connsiteX4" fmla="*/ 212783 w 511515"/>
              <a:gd name="connsiteY4" fmla="*/ 54019 h 244621"/>
              <a:gd name="connsiteX5" fmla="*/ 58 w 511515"/>
              <a:gd name="connsiteY5" fmla="*/ 44 h 2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515" h="244621">
                <a:moveTo>
                  <a:pt x="58" y="44"/>
                </a:moveTo>
                <a:cubicBezTo>
                  <a:pt x="3762" y="1631"/>
                  <a:pt x="149812" y="22798"/>
                  <a:pt x="235008" y="63544"/>
                </a:cubicBezTo>
                <a:cubicBezTo>
                  <a:pt x="320204" y="104290"/>
                  <a:pt x="502766" y="240286"/>
                  <a:pt x="511233" y="244519"/>
                </a:cubicBezTo>
                <a:cubicBezTo>
                  <a:pt x="519700" y="248752"/>
                  <a:pt x="335550" y="120694"/>
                  <a:pt x="285808" y="88944"/>
                </a:cubicBezTo>
                <a:cubicBezTo>
                  <a:pt x="236066" y="57194"/>
                  <a:pt x="255116" y="68306"/>
                  <a:pt x="212783" y="54019"/>
                </a:cubicBezTo>
                <a:cubicBezTo>
                  <a:pt x="170450" y="39732"/>
                  <a:pt x="-3646" y="-1543"/>
                  <a:pt x="5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40C9DB3E-DCD8-57A7-4BED-F4FB5211C908}"/>
              </a:ext>
            </a:extLst>
          </p:cNvPr>
          <p:cNvSpPr/>
          <p:nvPr/>
        </p:nvSpPr>
        <p:spPr>
          <a:xfrm>
            <a:off x="4038542" y="6413562"/>
            <a:ext cx="337775" cy="112336"/>
          </a:xfrm>
          <a:custGeom>
            <a:avLst/>
            <a:gdLst>
              <a:gd name="connsiteX0" fmla="*/ 58 w 337775"/>
              <a:gd name="connsiteY0" fmla="*/ 104713 h 112336"/>
              <a:gd name="connsiteX1" fmla="*/ 139758 w 337775"/>
              <a:gd name="connsiteY1" fmla="*/ 104713 h 112336"/>
              <a:gd name="connsiteX2" fmla="*/ 330258 w 337775"/>
              <a:gd name="connsiteY2" fmla="*/ 3113 h 112336"/>
              <a:gd name="connsiteX3" fmla="*/ 288983 w 337775"/>
              <a:gd name="connsiteY3" fmla="*/ 31688 h 112336"/>
              <a:gd name="connsiteX4" fmla="*/ 190558 w 337775"/>
              <a:gd name="connsiteY4" fmla="*/ 88838 h 112336"/>
              <a:gd name="connsiteX5" fmla="*/ 155633 w 337775"/>
              <a:gd name="connsiteY5" fmla="*/ 111063 h 112336"/>
              <a:gd name="connsiteX6" fmla="*/ 58 w 337775"/>
              <a:gd name="connsiteY6" fmla="*/ 104713 h 1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775" h="112336">
                <a:moveTo>
                  <a:pt x="58" y="104713"/>
                </a:moveTo>
                <a:cubicBezTo>
                  <a:pt x="-2588" y="103655"/>
                  <a:pt x="84725" y="121646"/>
                  <a:pt x="139758" y="104713"/>
                </a:cubicBezTo>
                <a:cubicBezTo>
                  <a:pt x="194791" y="87780"/>
                  <a:pt x="305387" y="15284"/>
                  <a:pt x="330258" y="3113"/>
                </a:cubicBezTo>
                <a:cubicBezTo>
                  <a:pt x="355129" y="-9058"/>
                  <a:pt x="312266" y="17401"/>
                  <a:pt x="288983" y="31688"/>
                </a:cubicBezTo>
                <a:cubicBezTo>
                  <a:pt x="265700" y="45975"/>
                  <a:pt x="212783" y="75609"/>
                  <a:pt x="190558" y="88838"/>
                </a:cubicBezTo>
                <a:cubicBezTo>
                  <a:pt x="168333" y="102067"/>
                  <a:pt x="185796" y="106301"/>
                  <a:pt x="155633" y="111063"/>
                </a:cubicBezTo>
                <a:cubicBezTo>
                  <a:pt x="125471" y="115826"/>
                  <a:pt x="2704" y="105771"/>
                  <a:pt x="58" y="104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7C453DF4-7B2B-6EA4-53F2-95A5D9BC59E0}"/>
              </a:ext>
            </a:extLst>
          </p:cNvPr>
          <p:cNvSpPr/>
          <p:nvPr/>
        </p:nvSpPr>
        <p:spPr>
          <a:xfrm>
            <a:off x="4044884" y="6505424"/>
            <a:ext cx="495899" cy="213415"/>
          </a:xfrm>
          <a:custGeom>
            <a:avLst/>
            <a:gdLst>
              <a:gd name="connsiteX0" fmla="*/ 66 w 495899"/>
              <a:gd name="connsiteY0" fmla="*/ 151 h 213415"/>
              <a:gd name="connsiteX1" fmla="*/ 276291 w 495899"/>
              <a:gd name="connsiteY1" fmla="*/ 139851 h 213415"/>
              <a:gd name="connsiteX2" fmla="*/ 349316 w 495899"/>
              <a:gd name="connsiteY2" fmla="*/ 187476 h 213415"/>
              <a:gd name="connsiteX3" fmla="*/ 447741 w 495899"/>
              <a:gd name="connsiteY3" fmla="*/ 209701 h 213415"/>
              <a:gd name="connsiteX4" fmla="*/ 495366 w 495899"/>
              <a:gd name="connsiteY4" fmla="*/ 209701 h 213415"/>
              <a:gd name="connsiteX5" fmla="*/ 419166 w 495899"/>
              <a:gd name="connsiteY5" fmla="*/ 212876 h 213415"/>
              <a:gd name="connsiteX6" fmla="*/ 377891 w 495899"/>
              <a:gd name="connsiteY6" fmla="*/ 197001 h 213415"/>
              <a:gd name="connsiteX7" fmla="*/ 250891 w 495899"/>
              <a:gd name="connsiteY7" fmla="*/ 114451 h 213415"/>
              <a:gd name="connsiteX8" fmla="*/ 66 w 495899"/>
              <a:gd name="connsiteY8" fmla="*/ 151 h 21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899" h="213415">
                <a:moveTo>
                  <a:pt x="66" y="151"/>
                </a:moveTo>
                <a:cubicBezTo>
                  <a:pt x="4299" y="4384"/>
                  <a:pt x="218083" y="108630"/>
                  <a:pt x="276291" y="139851"/>
                </a:cubicBezTo>
                <a:cubicBezTo>
                  <a:pt x="334499" y="171072"/>
                  <a:pt x="320741" y="175834"/>
                  <a:pt x="349316" y="187476"/>
                </a:cubicBezTo>
                <a:cubicBezTo>
                  <a:pt x="377891" y="199118"/>
                  <a:pt x="423399" y="205997"/>
                  <a:pt x="447741" y="209701"/>
                </a:cubicBezTo>
                <a:cubicBezTo>
                  <a:pt x="472083" y="213405"/>
                  <a:pt x="500129" y="209172"/>
                  <a:pt x="495366" y="209701"/>
                </a:cubicBezTo>
                <a:cubicBezTo>
                  <a:pt x="490604" y="210230"/>
                  <a:pt x="438745" y="214993"/>
                  <a:pt x="419166" y="212876"/>
                </a:cubicBezTo>
                <a:cubicBezTo>
                  <a:pt x="399587" y="210759"/>
                  <a:pt x="405937" y="213405"/>
                  <a:pt x="377891" y="197001"/>
                </a:cubicBezTo>
                <a:cubicBezTo>
                  <a:pt x="349845" y="180597"/>
                  <a:pt x="308041" y="147259"/>
                  <a:pt x="250891" y="114451"/>
                </a:cubicBezTo>
                <a:cubicBezTo>
                  <a:pt x="193741" y="81643"/>
                  <a:pt x="-4167" y="-4082"/>
                  <a:pt x="66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3130B9B-3494-35EA-57EE-E68F0DC5B5AF}"/>
              </a:ext>
            </a:extLst>
          </p:cNvPr>
          <p:cNvSpPr/>
          <p:nvPr/>
        </p:nvSpPr>
        <p:spPr>
          <a:xfrm>
            <a:off x="4209836" y="6434655"/>
            <a:ext cx="319704" cy="113490"/>
          </a:xfrm>
          <a:custGeom>
            <a:avLst/>
            <a:gdLst>
              <a:gd name="connsiteX0" fmla="*/ 214 w 319704"/>
              <a:gd name="connsiteY0" fmla="*/ 105845 h 113490"/>
              <a:gd name="connsiteX1" fmla="*/ 127214 w 319704"/>
              <a:gd name="connsiteY1" fmla="*/ 105845 h 113490"/>
              <a:gd name="connsiteX2" fmla="*/ 317714 w 319704"/>
              <a:gd name="connsiteY2" fmla="*/ 1070 h 113490"/>
              <a:gd name="connsiteX3" fmla="*/ 231989 w 319704"/>
              <a:gd name="connsiteY3" fmla="*/ 48695 h 113490"/>
              <a:gd name="connsiteX4" fmla="*/ 168489 w 319704"/>
              <a:gd name="connsiteY4" fmla="*/ 83620 h 113490"/>
              <a:gd name="connsiteX5" fmla="*/ 98639 w 319704"/>
              <a:gd name="connsiteY5" fmla="*/ 109020 h 113490"/>
              <a:gd name="connsiteX6" fmla="*/ 214 w 319704"/>
              <a:gd name="connsiteY6" fmla="*/ 105845 h 1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704" h="113490">
                <a:moveTo>
                  <a:pt x="214" y="105845"/>
                </a:moveTo>
                <a:cubicBezTo>
                  <a:pt x="4977" y="105316"/>
                  <a:pt x="74297" y="123308"/>
                  <a:pt x="127214" y="105845"/>
                </a:cubicBezTo>
                <a:cubicBezTo>
                  <a:pt x="180131" y="88382"/>
                  <a:pt x="300252" y="10595"/>
                  <a:pt x="317714" y="1070"/>
                </a:cubicBezTo>
                <a:cubicBezTo>
                  <a:pt x="335177" y="-8455"/>
                  <a:pt x="231989" y="48695"/>
                  <a:pt x="231989" y="48695"/>
                </a:cubicBezTo>
                <a:cubicBezTo>
                  <a:pt x="207118" y="62453"/>
                  <a:pt x="190714" y="73566"/>
                  <a:pt x="168489" y="83620"/>
                </a:cubicBezTo>
                <a:cubicBezTo>
                  <a:pt x="146264" y="93674"/>
                  <a:pt x="126156" y="106374"/>
                  <a:pt x="98639" y="109020"/>
                </a:cubicBezTo>
                <a:cubicBezTo>
                  <a:pt x="71122" y="111666"/>
                  <a:pt x="-4549" y="106374"/>
                  <a:pt x="214" y="10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94887C3D-AFA3-DF24-4BF0-EA5FE798BA04}"/>
              </a:ext>
            </a:extLst>
          </p:cNvPr>
          <p:cNvSpPr/>
          <p:nvPr/>
        </p:nvSpPr>
        <p:spPr>
          <a:xfrm>
            <a:off x="4425790" y="6537304"/>
            <a:ext cx="190676" cy="142911"/>
          </a:xfrm>
          <a:custGeom>
            <a:avLst/>
            <a:gdLst>
              <a:gd name="connsiteX0" fmla="*/ 190660 w 190676"/>
              <a:gd name="connsiteY0" fmla="*/ 21 h 142911"/>
              <a:gd name="connsiteX1" fmla="*/ 47785 w 190676"/>
              <a:gd name="connsiteY1" fmla="*/ 66696 h 142911"/>
              <a:gd name="connsiteX2" fmla="*/ 160 w 190676"/>
              <a:gd name="connsiteY2" fmla="*/ 142896 h 142911"/>
              <a:gd name="connsiteX3" fmla="*/ 38260 w 190676"/>
              <a:gd name="connsiteY3" fmla="*/ 60346 h 142911"/>
              <a:gd name="connsiteX4" fmla="*/ 190660 w 190676"/>
              <a:gd name="connsiteY4" fmla="*/ 21 h 1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6" h="142911">
                <a:moveTo>
                  <a:pt x="190660" y="21"/>
                </a:moveTo>
                <a:cubicBezTo>
                  <a:pt x="192248" y="1079"/>
                  <a:pt x="79535" y="42884"/>
                  <a:pt x="47785" y="66696"/>
                </a:cubicBezTo>
                <a:cubicBezTo>
                  <a:pt x="16035" y="90508"/>
                  <a:pt x="1748" y="143954"/>
                  <a:pt x="160" y="142896"/>
                </a:cubicBezTo>
                <a:cubicBezTo>
                  <a:pt x="-1428" y="141838"/>
                  <a:pt x="8627" y="82571"/>
                  <a:pt x="38260" y="60346"/>
                </a:cubicBezTo>
                <a:cubicBezTo>
                  <a:pt x="67893" y="38121"/>
                  <a:pt x="189072" y="-1037"/>
                  <a:pt x="19066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51A27C54-98D9-FF6F-BD07-D0EC067ECA7C}"/>
              </a:ext>
            </a:extLst>
          </p:cNvPr>
          <p:cNvSpPr/>
          <p:nvPr/>
        </p:nvSpPr>
        <p:spPr>
          <a:xfrm>
            <a:off x="4530716" y="6618706"/>
            <a:ext cx="111290" cy="150461"/>
          </a:xfrm>
          <a:custGeom>
            <a:avLst/>
            <a:gdLst>
              <a:gd name="connsiteX0" fmla="*/ 111134 w 111290"/>
              <a:gd name="connsiteY0" fmla="*/ 1169 h 150461"/>
              <a:gd name="connsiteX1" fmla="*/ 38109 w 111290"/>
              <a:gd name="connsiteY1" fmla="*/ 39269 h 150461"/>
              <a:gd name="connsiteX2" fmla="*/ 28584 w 111290"/>
              <a:gd name="connsiteY2" fmla="*/ 121819 h 150461"/>
              <a:gd name="connsiteX3" fmla="*/ 44459 w 111290"/>
              <a:gd name="connsiteY3" fmla="*/ 150394 h 150461"/>
              <a:gd name="connsiteX4" fmla="*/ 28584 w 111290"/>
              <a:gd name="connsiteY4" fmla="*/ 128169 h 150461"/>
              <a:gd name="connsiteX5" fmla="*/ 9 w 111290"/>
              <a:gd name="connsiteY5" fmla="*/ 80544 h 150461"/>
              <a:gd name="connsiteX6" fmla="*/ 31759 w 111290"/>
              <a:gd name="connsiteY6" fmla="*/ 39269 h 150461"/>
              <a:gd name="connsiteX7" fmla="*/ 15884 w 111290"/>
              <a:gd name="connsiteY7" fmla="*/ 80544 h 150461"/>
              <a:gd name="connsiteX8" fmla="*/ 111134 w 111290"/>
              <a:gd name="connsiteY8" fmla="*/ 1169 h 15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90" h="150461">
                <a:moveTo>
                  <a:pt x="111134" y="1169"/>
                </a:moveTo>
                <a:cubicBezTo>
                  <a:pt x="114838" y="-5710"/>
                  <a:pt x="51867" y="19161"/>
                  <a:pt x="38109" y="39269"/>
                </a:cubicBezTo>
                <a:cubicBezTo>
                  <a:pt x="24351" y="59377"/>
                  <a:pt x="27526" y="103298"/>
                  <a:pt x="28584" y="121819"/>
                </a:cubicBezTo>
                <a:cubicBezTo>
                  <a:pt x="29642" y="140340"/>
                  <a:pt x="44459" y="149336"/>
                  <a:pt x="44459" y="150394"/>
                </a:cubicBezTo>
                <a:cubicBezTo>
                  <a:pt x="44459" y="151452"/>
                  <a:pt x="35992" y="139811"/>
                  <a:pt x="28584" y="128169"/>
                </a:cubicBezTo>
                <a:cubicBezTo>
                  <a:pt x="21176" y="116527"/>
                  <a:pt x="-520" y="95361"/>
                  <a:pt x="9" y="80544"/>
                </a:cubicBezTo>
                <a:cubicBezTo>
                  <a:pt x="538" y="65727"/>
                  <a:pt x="29113" y="39269"/>
                  <a:pt x="31759" y="39269"/>
                </a:cubicBezTo>
                <a:cubicBezTo>
                  <a:pt x="34405" y="39269"/>
                  <a:pt x="5830" y="85836"/>
                  <a:pt x="15884" y="80544"/>
                </a:cubicBezTo>
                <a:cubicBezTo>
                  <a:pt x="25938" y="75252"/>
                  <a:pt x="107430" y="8048"/>
                  <a:pt x="111134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F5F3D40-E680-79E3-557B-D610E07575A8}"/>
              </a:ext>
            </a:extLst>
          </p:cNvPr>
          <p:cNvSpPr/>
          <p:nvPr/>
        </p:nvSpPr>
        <p:spPr>
          <a:xfrm>
            <a:off x="4539452" y="6730464"/>
            <a:ext cx="264571" cy="248611"/>
          </a:xfrm>
          <a:custGeom>
            <a:avLst/>
            <a:gdLst>
              <a:gd name="connsiteX0" fmla="*/ 798 w 264571"/>
              <a:gd name="connsiteY0" fmla="*/ 536 h 248611"/>
              <a:gd name="connsiteX1" fmla="*/ 70648 w 264571"/>
              <a:gd name="connsiteY1" fmla="*/ 95786 h 248611"/>
              <a:gd name="connsiteX2" fmla="*/ 264323 w 264571"/>
              <a:gd name="connsiteY2" fmla="*/ 248186 h 248611"/>
              <a:gd name="connsiteX3" fmla="*/ 108748 w 264571"/>
              <a:gd name="connsiteY3" fmla="*/ 137061 h 248611"/>
              <a:gd name="connsiteX4" fmla="*/ 798 w 264571"/>
              <a:gd name="connsiteY4" fmla="*/ 536 h 2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71" h="248611">
                <a:moveTo>
                  <a:pt x="798" y="536"/>
                </a:moveTo>
                <a:cubicBezTo>
                  <a:pt x="-5552" y="-6343"/>
                  <a:pt x="26727" y="54511"/>
                  <a:pt x="70648" y="95786"/>
                </a:cubicBezTo>
                <a:cubicBezTo>
                  <a:pt x="114569" y="137061"/>
                  <a:pt x="257973" y="241307"/>
                  <a:pt x="264323" y="248186"/>
                </a:cubicBezTo>
                <a:cubicBezTo>
                  <a:pt x="270673" y="255065"/>
                  <a:pt x="153727" y="176748"/>
                  <a:pt x="108748" y="137061"/>
                </a:cubicBezTo>
                <a:cubicBezTo>
                  <a:pt x="63769" y="97374"/>
                  <a:pt x="7148" y="7415"/>
                  <a:pt x="798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F5F6A5E-2F49-71B6-4E16-F8A30C096A73}"/>
              </a:ext>
            </a:extLst>
          </p:cNvPr>
          <p:cNvSpPr/>
          <p:nvPr/>
        </p:nvSpPr>
        <p:spPr>
          <a:xfrm>
            <a:off x="4790909" y="6978220"/>
            <a:ext cx="432688" cy="443036"/>
          </a:xfrm>
          <a:custGeom>
            <a:avLst/>
            <a:gdLst>
              <a:gd name="connsiteX0" fmla="*/ 166 w 432688"/>
              <a:gd name="connsiteY0" fmla="*/ 430 h 443036"/>
              <a:gd name="connsiteX1" fmla="*/ 152566 w 432688"/>
              <a:gd name="connsiteY1" fmla="*/ 146480 h 443036"/>
              <a:gd name="connsiteX2" fmla="*/ 428791 w 432688"/>
              <a:gd name="connsiteY2" fmla="*/ 438580 h 443036"/>
              <a:gd name="connsiteX3" fmla="*/ 311316 w 432688"/>
              <a:gd name="connsiteY3" fmla="*/ 317930 h 443036"/>
              <a:gd name="connsiteX4" fmla="*/ 260516 w 432688"/>
              <a:gd name="connsiteY4" fmla="*/ 244905 h 443036"/>
              <a:gd name="connsiteX5" fmla="*/ 431966 w 432688"/>
              <a:gd name="connsiteY5" fmla="*/ 343330 h 443036"/>
              <a:gd name="connsiteX6" fmla="*/ 225591 w 432688"/>
              <a:gd name="connsiteY6" fmla="*/ 235380 h 443036"/>
              <a:gd name="connsiteX7" fmla="*/ 136691 w 432688"/>
              <a:gd name="connsiteY7" fmla="*/ 117905 h 443036"/>
              <a:gd name="connsiteX8" fmla="*/ 177966 w 432688"/>
              <a:gd name="connsiteY8" fmla="*/ 111555 h 443036"/>
              <a:gd name="connsiteX9" fmla="*/ 123991 w 432688"/>
              <a:gd name="connsiteY9" fmla="*/ 102030 h 443036"/>
              <a:gd name="connsiteX10" fmla="*/ 166 w 432688"/>
              <a:gd name="connsiteY10" fmla="*/ 430 h 44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688" h="443036">
                <a:moveTo>
                  <a:pt x="166" y="430"/>
                </a:moveTo>
                <a:cubicBezTo>
                  <a:pt x="4929" y="7838"/>
                  <a:pt x="81129" y="73455"/>
                  <a:pt x="152566" y="146480"/>
                </a:cubicBezTo>
                <a:cubicBezTo>
                  <a:pt x="224004" y="219505"/>
                  <a:pt x="402333" y="410005"/>
                  <a:pt x="428791" y="438580"/>
                </a:cubicBezTo>
                <a:cubicBezTo>
                  <a:pt x="455249" y="467155"/>
                  <a:pt x="339362" y="350209"/>
                  <a:pt x="311316" y="317930"/>
                </a:cubicBezTo>
                <a:cubicBezTo>
                  <a:pt x="283270" y="285651"/>
                  <a:pt x="240408" y="240672"/>
                  <a:pt x="260516" y="244905"/>
                </a:cubicBezTo>
                <a:cubicBezTo>
                  <a:pt x="280624" y="249138"/>
                  <a:pt x="437787" y="344918"/>
                  <a:pt x="431966" y="343330"/>
                </a:cubicBezTo>
                <a:cubicBezTo>
                  <a:pt x="426145" y="341743"/>
                  <a:pt x="274803" y="272951"/>
                  <a:pt x="225591" y="235380"/>
                </a:cubicBezTo>
                <a:cubicBezTo>
                  <a:pt x="176379" y="197809"/>
                  <a:pt x="144629" y="138543"/>
                  <a:pt x="136691" y="117905"/>
                </a:cubicBezTo>
                <a:cubicBezTo>
                  <a:pt x="128754" y="97268"/>
                  <a:pt x="180083" y="114201"/>
                  <a:pt x="177966" y="111555"/>
                </a:cubicBezTo>
                <a:cubicBezTo>
                  <a:pt x="175849" y="108909"/>
                  <a:pt x="153624" y="120551"/>
                  <a:pt x="123991" y="102030"/>
                </a:cubicBezTo>
                <a:cubicBezTo>
                  <a:pt x="94358" y="83509"/>
                  <a:pt x="-4597" y="-6978"/>
                  <a:pt x="166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A548402F-1E20-0898-BA42-CC5861827096}"/>
              </a:ext>
            </a:extLst>
          </p:cNvPr>
          <p:cNvSpPr/>
          <p:nvPr/>
        </p:nvSpPr>
        <p:spPr>
          <a:xfrm>
            <a:off x="5587385" y="6740290"/>
            <a:ext cx="639836" cy="400827"/>
          </a:xfrm>
          <a:custGeom>
            <a:avLst/>
            <a:gdLst>
              <a:gd name="connsiteX0" fmla="*/ 615 w 639836"/>
              <a:gd name="connsiteY0" fmla="*/ 235 h 400827"/>
              <a:gd name="connsiteX1" fmla="*/ 330815 w 639836"/>
              <a:gd name="connsiteY1" fmla="*/ 228835 h 400827"/>
              <a:gd name="connsiteX2" fmla="*/ 638790 w 639836"/>
              <a:gd name="connsiteY2" fmla="*/ 400285 h 400827"/>
              <a:gd name="connsiteX3" fmla="*/ 416540 w 639836"/>
              <a:gd name="connsiteY3" fmla="*/ 273285 h 400827"/>
              <a:gd name="connsiteX4" fmla="*/ 615 w 639836"/>
              <a:gd name="connsiteY4" fmla="*/ 235 h 4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836" h="400827">
                <a:moveTo>
                  <a:pt x="615" y="235"/>
                </a:moveTo>
                <a:cubicBezTo>
                  <a:pt x="-13672" y="-7173"/>
                  <a:pt x="224453" y="162160"/>
                  <a:pt x="330815" y="228835"/>
                </a:cubicBezTo>
                <a:cubicBezTo>
                  <a:pt x="437178" y="295510"/>
                  <a:pt x="624503" y="392877"/>
                  <a:pt x="638790" y="400285"/>
                </a:cubicBezTo>
                <a:cubicBezTo>
                  <a:pt x="653077" y="407693"/>
                  <a:pt x="518140" y="337843"/>
                  <a:pt x="416540" y="273285"/>
                </a:cubicBezTo>
                <a:cubicBezTo>
                  <a:pt x="314940" y="208727"/>
                  <a:pt x="14902" y="7643"/>
                  <a:pt x="615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CD032407-91ED-87F4-610A-D97954D73F65}"/>
              </a:ext>
            </a:extLst>
          </p:cNvPr>
          <p:cNvSpPr/>
          <p:nvPr/>
        </p:nvSpPr>
        <p:spPr>
          <a:xfrm>
            <a:off x="4740216" y="6638851"/>
            <a:ext cx="117537" cy="207582"/>
          </a:xfrm>
          <a:custGeom>
            <a:avLst/>
            <a:gdLst>
              <a:gd name="connsiteX0" fmla="*/ 25459 w 117537"/>
              <a:gd name="connsiteY0" fmla="*/ 74 h 207582"/>
              <a:gd name="connsiteX1" fmla="*/ 38159 w 117537"/>
              <a:gd name="connsiteY1" fmla="*/ 108024 h 207582"/>
              <a:gd name="connsiteX2" fmla="*/ 59 w 117537"/>
              <a:gd name="connsiteY2" fmla="*/ 206449 h 207582"/>
              <a:gd name="connsiteX3" fmla="*/ 31809 w 117537"/>
              <a:gd name="connsiteY3" fmla="*/ 158824 h 207582"/>
              <a:gd name="connsiteX4" fmla="*/ 117534 w 117537"/>
              <a:gd name="connsiteY4" fmla="*/ 117549 h 207582"/>
              <a:gd name="connsiteX5" fmla="*/ 28634 w 117537"/>
              <a:gd name="connsiteY5" fmla="*/ 152474 h 207582"/>
              <a:gd name="connsiteX6" fmla="*/ 44509 w 117537"/>
              <a:gd name="connsiteY6" fmla="*/ 92149 h 207582"/>
              <a:gd name="connsiteX7" fmla="*/ 25459 w 117537"/>
              <a:gd name="connsiteY7" fmla="*/ 74 h 20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37" h="207582">
                <a:moveTo>
                  <a:pt x="25459" y="74"/>
                </a:moveTo>
                <a:cubicBezTo>
                  <a:pt x="24401" y="2720"/>
                  <a:pt x="42392" y="73628"/>
                  <a:pt x="38159" y="108024"/>
                </a:cubicBezTo>
                <a:cubicBezTo>
                  <a:pt x="33926" y="142420"/>
                  <a:pt x="1117" y="197982"/>
                  <a:pt x="59" y="206449"/>
                </a:cubicBezTo>
                <a:cubicBezTo>
                  <a:pt x="-999" y="214916"/>
                  <a:pt x="12230" y="173641"/>
                  <a:pt x="31809" y="158824"/>
                </a:cubicBezTo>
                <a:cubicBezTo>
                  <a:pt x="51388" y="144007"/>
                  <a:pt x="118063" y="118607"/>
                  <a:pt x="117534" y="117549"/>
                </a:cubicBezTo>
                <a:cubicBezTo>
                  <a:pt x="117005" y="116491"/>
                  <a:pt x="40805" y="156707"/>
                  <a:pt x="28634" y="152474"/>
                </a:cubicBezTo>
                <a:cubicBezTo>
                  <a:pt x="16463" y="148241"/>
                  <a:pt x="46097" y="118607"/>
                  <a:pt x="44509" y="92149"/>
                </a:cubicBezTo>
                <a:cubicBezTo>
                  <a:pt x="42922" y="65691"/>
                  <a:pt x="26517" y="-2572"/>
                  <a:pt x="2545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593752BD-346B-884F-82B7-3A9792A27B8E}"/>
              </a:ext>
            </a:extLst>
          </p:cNvPr>
          <p:cNvSpPr/>
          <p:nvPr/>
        </p:nvSpPr>
        <p:spPr>
          <a:xfrm>
            <a:off x="5346700" y="7175460"/>
            <a:ext cx="361957" cy="371652"/>
          </a:xfrm>
          <a:custGeom>
            <a:avLst/>
            <a:gdLst>
              <a:gd name="connsiteX0" fmla="*/ 0 w 361957"/>
              <a:gd name="connsiteY0" fmla="*/ 40 h 371652"/>
              <a:gd name="connsiteX1" fmla="*/ 273050 w 361957"/>
              <a:gd name="connsiteY1" fmla="*/ 260390 h 371652"/>
              <a:gd name="connsiteX2" fmla="*/ 361950 w 361957"/>
              <a:gd name="connsiteY2" fmla="*/ 371515 h 371652"/>
              <a:gd name="connsiteX3" fmla="*/ 269875 w 361957"/>
              <a:gd name="connsiteY3" fmla="*/ 241340 h 371652"/>
              <a:gd name="connsiteX4" fmla="*/ 0 w 361957"/>
              <a:gd name="connsiteY4" fmla="*/ 40 h 3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7" h="371652">
                <a:moveTo>
                  <a:pt x="0" y="40"/>
                </a:moveTo>
                <a:cubicBezTo>
                  <a:pt x="529" y="3215"/>
                  <a:pt x="212725" y="198478"/>
                  <a:pt x="273050" y="260390"/>
                </a:cubicBezTo>
                <a:cubicBezTo>
                  <a:pt x="333375" y="322303"/>
                  <a:pt x="362479" y="374690"/>
                  <a:pt x="361950" y="371515"/>
                </a:cubicBezTo>
                <a:cubicBezTo>
                  <a:pt x="361421" y="368340"/>
                  <a:pt x="327025" y="300607"/>
                  <a:pt x="269875" y="241340"/>
                </a:cubicBezTo>
                <a:cubicBezTo>
                  <a:pt x="212725" y="182073"/>
                  <a:pt x="-529" y="-3135"/>
                  <a:pt x="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62CDDCF0-C584-F48A-2EA8-297BAB94A546}"/>
              </a:ext>
            </a:extLst>
          </p:cNvPr>
          <p:cNvSpPr/>
          <p:nvPr/>
        </p:nvSpPr>
        <p:spPr>
          <a:xfrm>
            <a:off x="5835318" y="7045070"/>
            <a:ext cx="616990" cy="318564"/>
          </a:xfrm>
          <a:custGeom>
            <a:avLst/>
            <a:gdLst>
              <a:gd name="connsiteX0" fmla="*/ 332 w 616990"/>
              <a:gd name="connsiteY0" fmla="*/ 255 h 318564"/>
              <a:gd name="connsiteX1" fmla="*/ 308307 w 616990"/>
              <a:gd name="connsiteY1" fmla="*/ 89155 h 318564"/>
              <a:gd name="connsiteX2" fmla="*/ 441657 w 616990"/>
              <a:gd name="connsiteY2" fmla="*/ 184405 h 318564"/>
              <a:gd name="connsiteX3" fmla="*/ 616282 w 616990"/>
              <a:gd name="connsiteY3" fmla="*/ 317755 h 318564"/>
              <a:gd name="connsiteX4" fmla="*/ 371807 w 616990"/>
              <a:gd name="connsiteY4" fmla="*/ 117730 h 318564"/>
              <a:gd name="connsiteX5" fmla="*/ 332 w 616990"/>
              <a:gd name="connsiteY5" fmla="*/ 255 h 3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990" h="318564">
                <a:moveTo>
                  <a:pt x="332" y="255"/>
                </a:moveTo>
                <a:cubicBezTo>
                  <a:pt x="-10251" y="-4508"/>
                  <a:pt x="234753" y="58463"/>
                  <a:pt x="308307" y="89155"/>
                </a:cubicBezTo>
                <a:cubicBezTo>
                  <a:pt x="381861" y="119847"/>
                  <a:pt x="390328" y="146305"/>
                  <a:pt x="441657" y="184405"/>
                </a:cubicBezTo>
                <a:cubicBezTo>
                  <a:pt x="492986" y="222505"/>
                  <a:pt x="627924" y="328868"/>
                  <a:pt x="616282" y="317755"/>
                </a:cubicBezTo>
                <a:cubicBezTo>
                  <a:pt x="604640" y="306643"/>
                  <a:pt x="471819" y="171176"/>
                  <a:pt x="371807" y="117730"/>
                </a:cubicBezTo>
                <a:cubicBezTo>
                  <a:pt x="271795" y="64284"/>
                  <a:pt x="10915" y="5018"/>
                  <a:pt x="332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E4B6CD8-D188-D292-099A-FA0B3B2F2907}"/>
              </a:ext>
            </a:extLst>
          </p:cNvPr>
          <p:cNvSpPr/>
          <p:nvPr/>
        </p:nvSpPr>
        <p:spPr>
          <a:xfrm>
            <a:off x="6091755" y="7069899"/>
            <a:ext cx="580858" cy="503690"/>
          </a:xfrm>
          <a:custGeom>
            <a:avLst/>
            <a:gdLst>
              <a:gd name="connsiteX0" fmla="*/ 1070 w 580858"/>
              <a:gd name="connsiteY0" fmla="*/ 826 h 503690"/>
              <a:gd name="connsiteX1" fmla="*/ 140770 w 580858"/>
              <a:gd name="connsiteY1" fmla="*/ 89726 h 503690"/>
              <a:gd name="connsiteX2" fmla="*/ 394770 w 580858"/>
              <a:gd name="connsiteY2" fmla="*/ 318326 h 503690"/>
              <a:gd name="connsiteX3" fmla="*/ 578920 w 580858"/>
              <a:gd name="connsiteY3" fmla="*/ 502476 h 503690"/>
              <a:gd name="connsiteX4" fmla="*/ 474145 w 580858"/>
              <a:gd name="connsiteY4" fmla="*/ 385001 h 503690"/>
              <a:gd name="connsiteX5" fmla="*/ 210620 w 580858"/>
              <a:gd name="connsiteY5" fmla="*/ 134176 h 503690"/>
              <a:gd name="connsiteX6" fmla="*/ 1070 w 580858"/>
              <a:gd name="connsiteY6" fmla="*/ 826 h 5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858" h="503690">
                <a:moveTo>
                  <a:pt x="1070" y="826"/>
                </a:moveTo>
                <a:cubicBezTo>
                  <a:pt x="-10572" y="-6582"/>
                  <a:pt x="75153" y="36809"/>
                  <a:pt x="140770" y="89726"/>
                </a:cubicBezTo>
                <a:cubicBezTo>
                  <a:pt x="206387" y="142643"/>
                  <a:pt x="321745" y="249534"/>
                  <a:pt x="394770" y="318326"/>
                </a:cubicBezTo>
                <a:cubicBezTo>
                  <a:pt x="467795" y="387118"/>
                  <a:pt x="565691" y="491364"/>
                  <a:pt x="578920" y="502476"/>
                </a:cubicBezTo>
                <a:cubicBezTo>
                  <a:pt x="592149" y="513588"/>
                  <a:pt x="535528" y="446384"/>
                  <a:pt x="474145" y="385001"/>
                </a:cubicBezTo>
                <a:cubicBezTo>
                  <a:pt x="412762" y="323618"/>
                  <a:pt x="284174" y="197147"/>
                  <a:pt x="210620" y="134176"/>
                </a:cubicBezTo>
                <a:cubicBezTo>
                  <a:pt x="137066" y="71205"/>
                  <a:pt x="12712" y="8234"/>
                  <a:pt x="1070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1E5F0864-9B44-2701-03B0-B769A7F649CD}"/>
              </a:ext>
            </a:extLst>
          </p:cNvPr>
          <p:cNvSpPr/>
          <p:nvPr/>
        </p:nvSpPr>
        <p:spPr>
          <a:xfrm>
            <a:off x="5861042" y="7172032"/>
            <a:ext cx="333723" cy="191008"/>
          </a:xfrm>
          <a:custGeom>
            <a:avLst/>
            <a:gdLst>
              <a:gd name="connsiteX0" fmla="*/ 8 w 333723"/>
              <a:gd name="connsiteY0" fmla="*/ 293 h 191008"/>
              <a:gd name="connsiteX1" fmla="*/ 266708 w 333723"/>
              <a:gd name="connsiteY1" fmla="*/ 44743 h 191008"/>
              <a:gd name="connsiteX2" fmla="*/ 298458 w 333723"/>
              <a:gd name="connsiteY2" fmla="*/ 95543 h 191008"/>
              <a:gd name="connsiteX3" fmla="*/ 333383 w 333723"/>
              <a:gd name="connsiteY3" fmla="*/ 190793 h 191008"/>
              <a:gd name="connsiteX4" fmla="*/ 276233 w 333723"/>
              <a:gd name="connsiteY4" fmla="*/ 66968 h 191008"/>
              <a:gd name="connsiteX5" fmla="*/ 8 w 333723"/>
              <a:gd name="connsiteY5" fmla="*/ 293 h 19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23" h="191008">
                <a:moveTo>
                  <a:pt x="8" y="293"/>
                </a:moveTo>
                <a:cubicBezTo>
                  <a:pt x="-1579" y="-3411"/>
                  <a:pt x="216966" y="28868"/>
                  <a:pt x="266708" y="44743"/>
                </a:cubicBezTo>
                <a:cubicBezTo>
                  <a:pt x="316450" y="60618"/>
                  <a:pt x="287346" y="71201"/>
                  <a:pt x="298458" y="95543"/>
                </a:cubicBezTo>
                <a:cubicBezTo>
                  <a:pt x="309570" y="119885"/>
                  <a:pt x="337087" y="195555"/>
                  <a:pt x="333383" y="190793"/>
                </a:cubicBezTo>
                <a:cubicBezTo>
                  <a:pt x="329679" y="186031"/>
                  <a:pt x="331266" y="101364"/>
                  <a:pt x="276233" y="66968"/>
                </a:cubicBezTo>
                <a:cubicBezTo>
                  <a:pt x="221200" y="32572"/>
                  <a:pt x="1595" y="3997"/>
                  <a:pt x="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E34BCE69-551F-3BC8-7365-2E8A4A6501E4}"/>
              </a:ext>
            </a:extLst>
          </p:cNvPr>
          <p:cNvSpPr/>
          <p:nvPr/>
        </p:nvSpPr>
        <p:spPr>
          <a:xfrm>
            <a:off x="5505430" y="6914214"/>
            <a:ext cx="296120" cy="232885"/>
          </a:xfrm>
          <a:custGeom>
            <a:avLst/>
            <a:gdLst>
              <a:gd name="connsiteX0" fmla="*/ 20 w 296120"/>
              <a:gd name="connsiteY0" fmla="*/ 16811 h 232885"/>
              <a:gd name="connsiteX1" fmla="*/ 212745 w 296120"/>
              <a:gd name="connsiteY1" fmla="*/ 13636 h 232885"/>
              <a:gd name="connsiteX2" fmla="*/ 295295 w 296120"/>
              <a:gd name="connsiteY2" fmla="*/ 936 h 232885"/>
              <a:gd name="connsiteX3" fmla="*/ 254020 w 296120"/>
              <a:gd name="connsiteY3" fmla="*/ 42211 h 232885"/>
              <a:gd name="connsiteX4" fmla="*/ 234970 w 296120"/>
              <a:gd name="connsiteY4" fmla="*/ 89836 h 232885"/>
              <a:gd name="connsiteX5" fmla="*/ 222270 w 296120"/>
              <a:gd name="connsiteY5" fmla="*/ 232711 h 232885"/>
              <a:gd name="connsiteX6" fmla="*/ 244495 w 296120"/>
              <a:gd name="connsiteY6" fmla="*/ 58086 h 232885"/>
              <a:gd name="connsiteX7" fmla="*/ 292120 w 296120"/>
              <a:gd name="connsiteY7" fmla="*/ 7286 h 232885"/>
              <a:gd name="connsiteX8" fmla="*/ 225445 w 296120"/>
              <a:gd name="connsiteY8" fmla="*/ 26336 h 232885"/>
              <a:gd name="connsiteX9" fmla="*/ 20 w 296120"/>
              <a:gd name="connsiteY9" fmla="*/ 16811 h 23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120" h="232885">
                <a:moveTo>
                  <a:pt x="20" y="16811"/>
                </a:moveTo>
                <a:cubicBezTo>
                  <a:pt x="-2097" y="14694"/>
                  <a:pt x="163533" y="16282"/>
                  <a:pt x="212745" y="13636"/>
                </a:cubicBezTo>
                <a:cubicBezTo>
                  <a:pt x="261958" y="10990"/>
                  <a:pt x="288416" y="-3826"/>
                  <a:pt x="295295" y="936"/>
                </a:cubicBezTo>
                <a:cubicBezTo>
                  <a:pt x="302174" y="5698"/>
                  <a:pt x="264074" y="27394"/>
                  <a:pt x="254020" y="42211"/>
                </a:cubicBezTo>
                <a:cubicBezTo>
                  <a:pt x="243966" y="57028"/>
                  <a:pt x="240262" y="58086"/>
                  <a:pt x="234970" y="89836"/>
                </a:cubicBezTo>
                <a:cubicBezTo>
                  <a:pt x="229678" y="121586"/>
                  <a:pt x="220683" y="238003"/>
                  <a:pt x="222270" y="232711"/>
                </a:cubicBezTo>
                <a:cubicBezTo>
                  <a:pt x="223857" y="227419"/>
                  <a:pt x="232853" y="95657"/>
                  <a:pt x="244495" y="58086"/>
                </a:cubicBezTo>
                <a:cubicBezTo>
                  <a:pt x="256137" y="20515"/>
                  <a:pt x="295295" y="12578"/>
                  <a:pt x="292120" y="7286"/>
                </a:cubicBezTo>
                <a:cubicBezTo>
                  <a:pt x="288945" y="1994"/>
                  <a:pt x="269366" y="24219"/>
                  <a:pt x="225445" y="26336"/>
                </a:cubicBezTo>
                <a:lnTo>
                  <a:pt x="20" y="168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1B568D6-F0EE-6F03-7C70-145506E5BFB1}"/>
              </a:ext>
            </a:extLst>
          </p:cNvPr>
          <p:cNvSpPr/>
          <p:nvPr/>
        </p:nvSpPr>
        <p:spPr>
          <a:xfrm>
            <a:off x="5016491" y="6688804"/>
            <a:ext cx="109194" cy="223359"/>
          </a:xfrm>
          <a:custGeom>
            <a:avLst/>
            <a:gdLst>
              <a:gd name="connsiteX0" fmla="*/ 60334 w 109194"/>
              <a:gd name="connsiteY0" fmla="*/ 921 h 223359"/>
              <a:gd name="connsiteX1" fmla="*/ 107959 w 109194"/>
              <a:gd name="connsiteY1" fmla="*/ 127921 h 223359"/>
              <a:gd name="connsiteX2" fmla="*/ 9 w 109194"/>
              <a:gd name="connsiteY2" fmla="*/ 223171 h 223359"/>
              <a:gd name="connsiteX3" fmla="*/ 101609 w 109194"/>
              <a:gd name="connsiteY3" fmla="*/ 150146 h 223359"/>
              <a:gd name="connsiteX4" fmla="*/ 88909 w 109194"/>
              <a:gd name="connsiteY4" fmla="*/ 73946 h 223359"/>
              <a:gd name="connsiteX5" fmla="*/ 60334 w 109194"/>
              <a:gd name="connsiteY5" fmla="*/ 921 h 2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94" h="223359">
                <a:moveTo>
                  <a:pt x="60334" y="921"/>
                </a:moveTo>
                <a:cubicBezTo>
                  <a:pt x="63509" y="9917"/>
                  <a:pt x="118013" y="90879"/>
                  <a:pt x="107959" y="127921"/>
                </a:cubicBezTo>
                <a:cubicBezTo>
                  <a:pt x="97905" y="164963"/>
                  <a:pt x="1067" y="219467"/>
                  <a:pt x="9" y="223171"/>
                </a:cubicBezTo>
                <a:cubicBezTo>
                  <a:pt x="-1049" y="226875"/>
                  <a:pt x="86792" y="175017"/>
                  <a:pt x="101609" y="150146"/>
                </a:cubicBezTo>
                <a:cubicBezTo>
                  <a:pt x="116426" y="125275"/>
                  <a:pt x="94730" y="96700"/>
                  <a:pt x="88909" y="73946"/>
                </a:cubicBezTo>
                <a:cubicBezTo>
                  <a:pt x="83088" y="51192"/>
                  <a:pt x="57159" y="-8075"/>
                  <a:pt x="60334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EB3DED5-5D93-5241-039E-6F9E4C17CFFE}"/>
              </a:ext>
            </a:extLst>
          </p:cNvPr>
          <p:cNvSpPr/>
          <p:nvPr/>
        </p:nvSpPr>
        <p:spPr>
          <a:xfrm>
            <a:off x="5083175" y="7035800"/>
            <a:ext cx="266700" cy="133382"/>
          </a:xfrm>
          <a:custGeom>
            <a:avLst/>
            <a:gdLst>
              <a:gd name="connsiteX0" fmla="*/ 0 w 266700"/>
              <a:gd name="connsiteY0" fmla="*/ 0 h 133382"/>
              <a:gd name="connsiteX1" fmla="*/ 234950 w 266700"/>
              <a:gd name="connsiteY1" fmla="*/ 95250 h 133382"/>
              <a:gd name="connsiteX2" fmla="*/ 76200 w 266700"/>
              <a:gd name="connsiteY2" fmla="*/ 133350 h 133382"/>
              <a:gd name="connsiteX3" fmla="*/ 266700 w 266700"/>
              <a:gd name="connsiteY3" fmla="*/ 101600 h 133382"/>
              <a:gd name="connsiteX4" fmla="*/ 219075 w 266700"/>
              <a:gd name="connsiteY4" fmla="*/ 85725 h 133382"/>
              <a:gd name="connsiteX5" fmla="*/ 0 w 266700"/>
              <a:gd name="connsiteY5" fmla="*/ 0 h 13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133382">
                <a:moveTo>
                  <a:pt x="0" y="0"/>
                </a:moveTo>
                <a:cubicBezTo>
                  <a:pt x="111125" y="36512"/>
                  <a:pt x="222250" y="73025"/>
                  <a:pt x="234950" y="95250"/>
                </a:cubicBezTo>
                <a:cubicBezTo>
                  <a:pt x="247650" y="117475"/>
                  <a:pt x="70909" y="132292"/>
                  <a:pt x="76200" y="133350"/>
                </a:cubicBezTo>
                <a:cubicBezTo>
                  <a:pt x="81491" y="134408"/>
                  <a:pt x="242888" y="109538"/>
                  <a:pt x="266700" y="101600"/>
                </a:cubicBezTo>
                <a:lnTo>
                  <a:pt x="219075" y="857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9B7231A3-3276-E295-C10A-A7B817C3E131}"/>
              </a:ext>
            </a:extLst>
          </p:cNvPr>
          <p:cNvSpPr/>
          <p:nvPr/>
        </p:nvSpPr>
        <p:spPr>
          <a:xfrm>
            <a:off x="5705417" y="7340600"/>
            <a:ext cx="187782" cy="330220"/>
          </a:xfrm>
          <a:custGeom>
            <a:avLst/>
            <a:gdLst>
              <a:gd name="connsiteX0" fmla="*/ 58 w 187782"/>
              <a:gd name="connsiteY0" fmla="*/ 0 h 330220"/>
              <a:gd name="connsiteX1" fmla="*/ 149283 w 187782"/>
              <a:gd name="connsiteY1" fmla="*/ 161925 h 330220"/>
              <a:gd name="connsiteX2" fmla="*/ 155633 w 187782"/>
              <a:gd name="connsiteY2" fmla="*/ 212725 h 330220"/>
              <a:gd name="connsiteX3" fmla="*/ 47683 w 187782"/>
              <a:gd name="connsiteY3" fmla="*/ 330200 h 330220"/>
              <a:gd name="connsiteX4" fmla="*/ 171508 w 187782"/>
              <a:gd name="connsiteY4" fmla="*/ 203200 h 330220"/>
              <a:gd name="connsiteX5" fmla="*/ 168333 w 187782"/>
              <a:gd name="connsiteY5" fmla="*/ 161925 h 330220"/>
              <a:gd name="connsiteX6" fmla="*/ 58 w 187782"/>
              <a:gd name="connsiteY6" fmla="*/ 0 h 3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82" h="330220">
                <a:moveTo>
                  <a:pt x="58" y="0"/>
                </a:moveTo>
                <a:cubicBezTo>
                  <a:pt x="-3117" y="0"/>
                  <a:pt x="123354" y="126471"/>
                  <a:pt x="149283" y="161925"/>
                </a:cubicBezTo>
                <a:cubicBezTo>
                  <a:pt x="175212" y="197379"/>
                  <a:pt x="172566" y="184679"/>
                  <a:pt x="155633" y="212725"/>
                </a:cubicBezTo>
                <a:cubicBezTo>
                  <a:pt x="138700" y="240771"/>
                  <a:pt x="45037" y="331788"/>
                  <a:pt x="47683" y="330200"/>
                </a:cubicBezTo>
                <a:cubicBezTo>
                  <a:pt x="50329" y="328613"/>
                  <a:pt x="151400" y="231246"/>
                  <a:pt x="171508" y="203200"/>
                </a:cubicBezTo>
                <a:cubicBezTo>
                  <a:pt x="191616" y="175154"/>
                  <a:pt x="195850" y="196850"/>
                  <a:pt x="168333" y="161925"/>
                </a:cubicBezTo>
                <a:cubicBezTo>
                  <a:pt x="140816" y="127000"/>
                  <a:pt x="3233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CF84630-2A2D-8E51-C0D5-BB6B4497C035}"/>
              </a:ext>
            </a:extLst>
          </p:cNvPr>
          <p:cNvSpPr/>
          <p:nvPr/>
        </p:nvSpPr>
        <p:spPr>
          <a:xfrm>
            <a:off x="4035406" y="6499225"/>
            <a:ext cx="365291" cy="330708"/>
          </a:xfrm>
          <a:custGeom>
            <a:avLst/>
            <a:gdLst>
              <a:gd name="connsiteX0" fmla="*/ 19 w 365291"/>
              <a:gd name="connsiteY0" fmla="*/ 0 h 330708"/>
              <a:gd name="connsiteX1" fmla="*/ 142894 w 365291"/>
              <a:gd name="connsiteY1" fmla="*/ 180975 h 330708"/>
              <a:gd name="connsiteX2" fmla="*/ 282594 w 365291"/>
              <a:gd name="connsiteY2" fmla="*/ 292100 h 330708"/>
              <a:gd name="connsiteX3" fmla="*/ 365144 w 365291"/>
              <a:gd name="connsiteY3" fmla="*/ 330200 h 330708"/>
              <a:gd name="connsiteX4" fmla="*/ 263544 w 365291"/>
              <a:gd name="connsiteY4" fmla="*/ 269875 h 330708"/>
              <a:gd name="connsiteX5" fmla="*/ 152419 w 365291"/>
              <a:gd name="connsiteY5" fmla="*/ 180975 h 330708"/>
              <a:gd name="connsiteX6" fmla="*/ 19 w 365291"/>
              <a:gd name="connsiteY6" fmla="*/ 0 h 33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291" h="330708">
                <a:moveTo>
                  <a:pt x="19" y="0"/>
                </a:moveTo>
                <a:cubicBezTo>
                  <a:pt x="-1568" y="0"/>
                  <a:pt x="95798" y="132292"/>
                  <a:pt x="142894" y="180975"/>
                </a:cubicBezTo>
                <a:cubicBezTo>
                  <a:pt x="189990" y="229658"/>
                  <a:pt x="245552" y="267229"/>
                  <a:pt x="282594" y="292100"/>
                </a:cubicBezTo>
                <a:cubicBezTo>
                  <a:pt x="319636" y="316971"/>
                  <a:pt x="368319" y="333904"/>
                  <a:pt x="365144" y="330200"/>
                </a:cubicBezTo>
                <a:cubicBezTo>
                  <a:pt x="361969" y="326496"/>
                  <a:pt x="298998" y="294746"/>
                  <a:pt x="263544" y="269875"/>
                </a:cubicBezTo>
                <a:cubicBezTo>
                  <a:pt x="228090" y="245004"/>
                  <a:pt x="194752" y="223308"/>
                  <a:pt x="152419" y="180975"/>
                </a:cubicBezTo>
                <a:cubicBezTo>
                  <a:pt x="110086" y="138642"/>
                  <a:pt x="1606" y="0"/>
                  <a:pt x="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9382A0C-D2CB-11BB-F826-7F57F1DB5AC1}"/>
              </a:ext>
            </a:extLst>
          </p:cNvPr>
          <p:cNvSpPr/>
          <p:nvPr/>
        </p:nvSpPr>
        <p:spPr>
          <a:xfrm>
            <a:off x="4244526" y="6661142"/>
            <a:ext cx="299133" cy="146274"/>
          </a:xfrm>
          <a:custGeom>
            <a:avLst/>
            <a:gdLst>
              <a:gd name="connsiteX0" fmla="*/ 449 w 299133"/>
              <a:gd name="connsiteY0" fmla="*/ 8 h 146274"/>
              <a:gd name="connsiteX1" fmla="*/ 283024 w 299133"/>
              <a:gd name="connsiteY1" fmla="*/ 130183 h 146274"/>
              <a:gd name="connsiteX2" fmla="*/ 254449 w 299133"/>
              <a:gd name="connsiteY2" fmla="*/ 117483 h 146274"/>
              <a:gd name="connsiteX3" fmla="*/ 171899 w 299133"/>
              <a:gd name="connsiteY3" fmla="*/ 146058 h 146274"/>
              <a:gd name="connsiteX4" fmla="*/ 216349 w 299133"/>
              <a:gd name="connsiteY4" fmla="*/ 123833 h 146274"/>
              <a:gd name="connsiteX5" fmla="*/ 449 w 299133"/>
              <a:gd name="connsiteY5" fmla="*/ 8 h 14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3" h="146274">
                <a:moveTo>
                  <a:pt x="449" y="8"/>
                </a:moveTo>
                <a:cubicBezTo>
                  <a:pt x="11561" y="1066"/>
                  <a:pt x="240691" y="110604"/>
                  <a:pt x="283024" y="130183"/>
                </a:cubicBezTo>
                <a:cubicBezTo>
                  <a:pt x="325357" y="149762"/>
                  <a:pt x="272970" y="114837"/>
                  <a:pt x="254449" y="117483"/>
                </a:cubicBezTo>
                <a:cubicBezTo>
                  <a:pt x="235928" y="120129"/>
                  <a:pt x="178249" y="145000"/>
                  <a:pt x="171899" y="146058"/>
                </a:cubicBezTo>
                <a:cubicBezTo>
                  <a:pt x="165549" y="147116"/>
                  <a:pt x="244924" y="145000"/>
                  <a:pt x="216349" y="123833"/>
                </a:cubicBezTo>
                <a:cubicBezTo>
                  <a:pt x="187774" y="102666"/>
                  <a:pt x="-10663" y="-1050"/>
                  <a:pt x="44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CDFE476-6DF0-38BE-FC38-B12A6A05B36C}"/>
              </a:ext>
            </a:extLst>
          </p:cNvPr>
          <p:cNvSpPr/>
          <p:nvPr/>
        </p:nvSpPr>
        <p:spPr>
          <a:xfrm>
            <a:off x="4396681" y="6797099"/>
            <a:ext cx="146747" cy="302211"/>
          </a:xfrm>
          <a:custGeom>
            <a:avLst/>
            <a:gdLst>
              <a:gd name="connsiteX0" fmla="*/ 694 w 146747"/>
              <a:gd name="connsiteY0" fmla="*/ 576 h 302211"/>
              <a:gd name="connsiteX1" fmla="*/ 61019 w 146747"/>
              <a:gd name="connsiteY1" fmla="*/ 191076 h 302211"/>
              <a:gd name="connsiteX2" fmla="*/ 146744 w 146747"/>
              <a:gd name="connsiteY2" fmla="*/ 302201 h 302211"/>
              <a:gd name="connsiteX3" fmla="*/ 57844 w 146747"/>
              <a:gd name="connsiteY3" fmla="*/ 197426 h 302211"/>
              <a:gd name="connsiteX4" fmla="*/ 29269 w 146747"/>
              <a:gd name="connsiteY4" fmla="*/ 133926 h 302211"/>
              <a:gd name="connsiteX5" fmla="*/ 694 w 146747"/>
              <a:gd name="connsiteY5" fmla="*/ 576 h 3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47" h="302211">
                <a:moveTo>
                  <a:pt x="694" y="576"/>
                </a:moveTo>
                <a:cubicBezTo>
                  <a:pt x="5986" y="10101"/>
                  <a:pt x="36677" y="140805"/>
                  <a:pt x="61019" y="191076"/>
                </a:cubicBezTo>
                <a:cubicBezTo>
                  <a:pt x="85361" y="241347"/>
                  <a:pt x="147273" y="301143"/>
                  <a:pt x="146744" y="302201"/>
                </a:cubicBezTo>
                <a:cubicBezTo>
                  <a:pt x="146215" y="303259"/>
                  <a:pt x="77423" y="225472"/>
                  <a:pt x="57844" y="197426"/>
                </a:cubicBezTo>
                <a:cubicBezTo>
                  <a:pt x="38265" y="169380"/>
                  <a:pt x="36677" y="165676"/>
                  <a:pt x="29269" y="133926"/>
                </a:cubicBezTo>
                <a:cubicBezTo>
                  <a:pt x="21861" y="102176"/>
                  <a:pt x="-4598" y="-8949"/>
                  <a:pt x="694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3BE91CFC-028B-463E-8640-8E4D0532DB88}"/>
              </a:ext>
            </a:extLst>
          </p:cNvPr>
          <p:cNvSpPr/>
          <p:nvPr/>
        </p:nvSpPr>
        <p:spPr>
          <a:xfrm>
            <a:off x="4496827" y="7076870"/>
            <a:ext cx="218104" cy="539983"/>
          </a:xfrm>
          <a:custGeom>
            <a:avLst/>
            <a:gdLst>
              <a:gd name="connsiteX0" fmla="*/ 5323 w 218104"/>
              <a:gd name="connsiteY0" fmla="*/ 205 h 539983"/>
              <a:gd name="connsiteX1" fmla="*/ 2148 w 218104"/>
              <a:gd name="connsiteY1" fmla="*/ 184355 h 539983"/>
              <a:gd name="connsiteX2" fmla="*/ 37073 w 218104"/>
              <a:gd name="connsiteY2" fmla="*/ 289130 h 539983"/>
              <a:gd name="connsiteX3" fmla="*/ 218048 w 218104"/>
              <a:gd name="connsiteY3" fmla="*/ 539955 h 539983"/>
              <a:gd name="connsiteX4" fmla="*/ 56123 w 218104"/>
              <a:gd name="connsiteY4" fmla="*/ 305005 h 539983"/>
              <a:gd name="connsiteX5" fmla="*/ 18023 w 218104"/>
              <a:gd name="connsiteY5" fmla="*/ 222455 h 539983"/>
              <a:gd name="connsiteX6" fmla="*/ 5323 w 218104"/>
              <a:gd name="connsiteY6" fmla="*/ 205 h 5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04" h="539983">
                <a:moveTo>
                  <a:pt x="5323" y="205"/>
                </a:moveTo>
                <a:cubicBezTo>
                  <a:pt x="2677" y="-6145"/>
                  <a:pt x="-3144" y="136201"/>
                  <a:pt x="2148" y="184355"/>
                </a:cubicBezTo>
                <a:cubicBezTo>
                  <a:pt x="7440" y="232509"/>
                  <a:pt x="1090" y="229863"/>
                  <a:pt x="37073" y="289130"/>
                </a:cubicBezTo>
                <a:cubicBezTo>
                  <a:pt x="73056" y="348397"/>
                  <a:pt x="214873" y="537309"/>
                  <a:pt x="218048" y="539955"/>
                </a:cubicBezTo>
                <a:cubicBezTo>
                  <a:pt x="221223" y="542601"/>
                  <a:pt x="89460" y="357922"/>
                  <a:pt x="56123" y="305005"/>
                </a:cubicBezTo>
                <a:cubicBezTo>
                  <a:pt x="22786" y="252088"/>
                  <a:pt x="25431" y="270609"/>
                  <a:pt x="18023" y="222455"/>
                </a:cubicBezTo>
                <a:cubicBezTo>
                  <a:pt x="10615" y="174301"/>
                  <a:pt x="7969" y="6555"/>
                  <a:pt x="532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69682F51-CB1C-D72D-E90B-EAA679990065}"/>
              </a:ext>
            </a:extLst>
          </p:cNvPr>
          <p:cNvSpPr/>
          <p:nvPr/>
        </p:nvSpPr>
        <p:spPr>
          <a:xfrm>
            <a:off x="4730745" y="7629524"/>
            <a:ext cx="1001312" cy="317501"/>
          </a:xfrm>
          <a:custGeom>
            <a:avLst/>
            <a:gdLst>
              <a:gd name="connsiteX0" fmla="*/ 5 w 1001312"/>
              <a:gd name="connsiteY0" fmla="*/ 1 h 317501"/>
              <a:gd name="connsiteX1" fmla="*/ 244480 w 1001312"/>
              <a:gd name="connsiteY1" fmla="*/ 168276 h 317501"/>
              <a:gd name="connsiteX2" fmla="*/ 476255 w 1001312"/>
              <a:gd name="connsiteY2" fmla="*/ 273051 h 317501"/>
              <a:gd name="connsiteX3" fmla="*/ 615955 w 1001312"/>
              <a:gd name="connsiteY3" fmla="*/ 307976 h 317501"/>
              <a:gd name="connsiteX4" fmla="*/ 736605 w 1001312"/>
              <a:gd name="connsiteY4" fmla="*/ 317501 h 317501"/>
              <a:gd name="connsiteX5" fmla="*/ 1000130 w 1001312"/>
              <a:gd name="connsiteY5" fmla="*/ 314326 h 317501"/>
              <a:gd name="connsiteX6" fmla="*/ 822330 w 1001312"/>
              <a:gd name="connsiteY6" fmla="*/ 314326 h 317501"/>
              <a:gd name="connsiteX7" fmla="*/ 558805 w 1001312"/>
              <a:gd name="connsiteY7" fmla="*/ 298451 h 317501"/>
              <a:gd name="connsiteX8" fmla="*/ 412755 w 1001312"/>
              <a:gd name="connsiteY8" fmla="*/ 238126 h 317501"/>
              <a:gd name="connsiteX9" fmla="*/ 250830 w 1001312"/>
              <a:gd name="connsiteY9" fmla="*/ 171451 h 317501"/>
              <a:gd name="connsiteX10" fmla="*/ 5 w 1001312"/>
              <a:gd name="connsiteY10" fmla="*/ 1 h 31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312" h="317501">
                <a:moveTo>
                  <a:pt x="5" y="1"/>
                </a:moveTo>
                <a:cubicBezTo>
                  <a:pt x="-1053" y="-528"/>
                  <a:pt x="165105" y="122768"/>
                  <a:pt x="244480" y="168276"/>
                </a:cubicBezTo>
                <a:cubicBezTo>
                  <a:pt x="323855" y="213784"/>
                  <a:pt x="414343" y="249768"/>
                  <a:pt x="476255" y="273051"/>
                </a:cubicBezTo>
                <a:cubicBezTo>
                  <a:pt x="538167" y="296334"/>
                  <a:pt x="572563" y="300568"/>
                  <a:pt x="615955" y="307976"/>
                </a:cubicBezTo>
                <a:cubicBezTo>
                  <a:pt x="659347" y="315384"/>
                  <a:pt x="736605" y="317501"/>
                  <a:pt x="736605" y="317501"/>
                </a:cubicBezTo>
                <a:lnTo>
                  <a:pt x="1000130" y="314326"/>
                </a:lnTo>
                <a:cubicBezTo>
                  <a:pt x="1014418" y="313797"/>
                  <a:pt x="895884" y="316972"/>
                  <a:pt x="822330" y="314326"/>
                </a:cubicBezTo>
                <a:cubicBezTo>
                  <a:pt x="748776" y="311680"/>
                  <a:pt x="627068" y="311151"/>
                  <a:pt x="558805" y="298451"/>
                </a:cubicBezTo>
                <a:cubicBezTo>
                  <a:pt x="490542" y="285751"/>
                  <a:pt x="412755" y="238126"/>
                  <a:pt x="412755" y="238126"/>
                </a:cubicBezTo>
                <a:cubicBezTo>
                  <a:pt x="361426" y="216959"/>
                  <a:pt x="316447" y="210609"/>
                  <a:pt x="250830" y="171451"/>
                </a:cubicBezTo>
                <a:cubicBezTo>
                  <a:pt x="185213" y="132293"/>
                  <a:pt x="1063" y="530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8B2C6092-A167-CEB3-1B21-D2F1118490E3}"/>
              </a:ext>
            </a:extLst>
          </p:cNvPr>
          <p:cNvSpPr/>
          <p:nvPr/>
        </p:nvSpPr>
        <p:spPr>
          <a:xfrm>
            <a:off x="4730750" y="7639048"/>
            <a:ext cx="526546" cy="296484"/>
          </a:xfrm>
          <a:custGeom>
            <a:avLst/>
            <a:gdLst>
              <a:gd name="connsiteX0" fmla="*/ 0 w 526546"/>
              <a:gd name="connsiteY0" fmla="*/ 2 h 296484"/>
              <a:gd name="connsiteX1" fmla="*/ 222250 w 526546"/>
              <a:gd name="connsiteY1" fmla="*/ 149227 h 296484"/>
              <a:gd name="connsiteX2" fmla="*/ 358775 w 526546"/>
              <a:gd name="connsiteY2" fmla="*/ 219077 h 296484"/>
              <a:gd name="connsiteX3" fmla="*/ 517525 w 526546"/>
              <a:gd name="connsiteY3" fmla="*/ 295277 h 296484"/>
              <a:gd name="connsiteX4" fmla="*/ 476250 w 526546"/>
              <a:gd name="connsiteY4" fmla="*/ 257177 h 296484"/>
              <a:gd name="connsiteX5" fmla="*/ 222250 w 526546"/>
              <a:gd name="connsiteY5" fmla="*/ 146052 h 296484"/>
              <a:gd name="connsiteX6" fmla="*/ 0 w 526546"/>
              <a:gd name="connsiteY6" fmla="*/ 2 h 29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546" h="296484">
                <a:moveTo>
                  <a:pt x="0" y="2"/>
                </a:moveTo>
                <a:cubicBezTo>
                  <a:pt x="0" y="531"/>
                  <a:pt x="162454" y="112715"/>
                  <a:pt x="222250" y="149227"/>
                </a:cubicBezTo>
                <a:cubicBezTo>
                  <a:pt x="282046" y="185740"/>
                  <a:pt x="309563" y="194735"/>
                  <a:pt x="358775" y="219077"/>
                </a:cubicBezTo>
                <a:cubicBezTo>
                  <a:pt x="407987" y="243419"/>
                  <a:pt x="497946" y="288927"/>
                  <a:pt x="517525" y="295277"/>
                </a:cubicBezTo>
                <a:cubicBezTo>
                  <a:pt x="537104" y="301627"/>
                  <a:pt x="525462" y="282048"/>
                  <a:pt x="476250" y="257177"/>
                </a:cubicBezTo>
                <a:cubicBezTo>
                  <a:pt x="427038" y="232306"/>
                  <a:pt x="296333" y="188915"/>
                  <a:pt x="222250" y="146052"/>
                </a:cubicBezTo>
                <a:cubicBezTo>
                  <a:pt x="148167" y="103190"/>
                  <a:pt x="0" y="-527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60747D9E-80D3-DD17-774A-64D1467C8E6B}"/>
              </a:ext>
            </a:extLst>
          </p:cNvPr>
          <p:cNvSpPr/>
          <p:nvPr/>
        </p:nvSpPr>
        <p:spPr>
          <a:xfrm>
            <a:off x="4708385" y="7600920"/>
            <a:ext cx="173743" cy="150741"/>
          </a:xfrm>
          <a:custGeom>
            <a:avLst/>
            <a:gdLst>
              <a:gd name="connsiteX0" fmla="*/ 140 w 173743"/>
              <a:gd name="connsiteY0" fmla="*/ 30 h 150741"/>
              <a:gd name="connsiteX1" fmla="*/ 165240 w 173743"/>
              <a:gd name="connsiteY1" fmla="*/ 139730 h 150741"/>
              <a:gd name="connsiteX2" fmla="*/ 136665 w 173743"/>
              <a:gd name="connsiteY2" fmla="*/ 127030 h 150741"/>
              <a:gd name="connsiteX3" fmla="*/ 140 w 173743"/>
              <a:gd name="connsiteY3" fmla="*/ 30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43" h="150741">
                <a:moveTo>
                  <a:pt x="140" y="30"/>
                </a:moveTo>
                <a:cubicBezTo>
                  <a:pt x="4902" y="2147"/>
                  <a:pt x="142486" y="118563"/>
                  <a:pt x="165240" y="139730"/>
                </a:cubicBezTo>
                <a:cubicBezTo>
                  <a:pt x="187994" y="160897"/>
                  <a:pt x="160478" y="148726"/>
                  <a:pt x="136665" y="127030"/>
                </a:cubicBezTo>
                <a:cubicBezTo>
                  <a:pt x="112852" y="105334"/>
                  <a:pt x="-4622" y="-2087"/>
                  <a:pt x="14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B4658D6-9C31-D5CF-FBD1-46100F8D35C8}"/>
              </a:ext>
            </a:extLst>
          </p:cNvPr>
          <p:cNvSpPr/>
          <p:nvPr/>
        </p:nvSpPr>
        <p:spPr>
          <a:xfrm>
            <a:off x="4488727" y="6837989"/>
            <a:ext cx="253231" cy="113624"/>
          </a:xfrm>
          <a:custGeom>
            <a:avLst/>
            <a:gdLst>
              <a:gd name="connsiteX0" fmla="*/ 251548 w 253231"/>
              <a:gd name="connsiteY0" fmla="*/ 112086 h 113624"/>
              <a:gd name="connsiteX1" fmla="*/ 3898 w 253231"/>
              <a:gd name="connsiteY1" fmla="*/ 961 h 113624"/>
              <a:gd name="connsiteX2" fmla="*/ 108673 w 253231"/>
              <a:gd name="connsiteY2" fmla="*/ 61286 h 113624"/>
              <a:gd name="connsiteX3" fmla="*/ 251548 w 253231"/>
              <a:gd name="connsiteY3" fmla="*/ 112086 h 1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31" h="113624">
                <a:moveTo>
                  <a:pt x="251548" y="112086"/>
                </a:moveTo>
                <a:cubicBezTo>
                  <a:pt x="234086" y="102032"/>
                  <a:pt x="27710" y="9428"/>
                  <a:pt x="3898" y="961"/>
                </a:cubicBezTo>
                <a:cubicBezTo>
                  <a:pt x="-19914" y="-7506"/>
                  <a:pt x="71631" y="42236"/>
                  <a:pt x="108673" y="61286"/>
                </a:cubicBezTo>
                <a:cubicBezTo>
                  <a:pt x="145715" y="80336"/>
                  <a:pt x="269010" y="122140"/>
                  <a:pt x="251548" y="112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7838889-2093-38CB-C3E3-CD10495E0C1A}"/>
              </a:ext>
            </a:extLst>
          </p:cNvPr>
          <p:cNvSpPr/>
          <p:nvPr/>
        </p:nvSpPr>
        <p:spPr>
          <a:xfrm>
            <a:off x="5076174" y="7396934"/>
            <a:ext cx="237867" cy="342331"/>
          </a:xfrm>
          <a:custGeom>
            <a:avLst/>
            <a:gdLst>
              <a:gd name="connsiteX0" fmla="*/ 651 w 237867"/>
              <a:gd name="connsiteY0" fmla="*/ 816 h 342331"/>
              <a:gd name="connsiteX1" fmla="*/ 127651 w 237867"/>
              <a:gd name="connsiteY1" fmla="*/ 172266 h 342331"/>
              <a:gd name="connsiteX2" fmla="*/ 235601 w 237867"/>
              <a:gd name="connsiteY2" fmla="*/ 340541 h 342331"/>
              <a:gd name="connsiteX3" fmla="*/ 184801 w 237867"/>
              <a:gd name="connsiteY3" fmla="*/ 245291 h 342331"/>
              <a:gd name="connsiteX4" fmla="*/ 651 w 237867"/>
              <a:gd name="connsiteY4" fmla="*/ 816 h 34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67" h="342331">
                <a:moveTo>
                  <a:pt x="651" y="816"/>
                </a:moveTo>
                <a:cubicBezTo>
                  <a:pt x="-8874" y="-11355"/>
                  <a:pt x="88493" y="115645"/>
                  <a:pt x="127651" y="172266"/>
                </a:cubicBezTo>
                <a:cubicBezTo>
                  <a:pt x="166809" y="228887"/>
                  <a:pt x="226076" y="328370"/>
                  <a:pt x="235601" y="340541"/>
                </a:cubicBezTo>
                <a:cubicBezTo>
                  <a:pt x="245126" y="352712"/>
                  <a:pt x="223959" y="300854"/>
                  <a:pt x="184801" y="245291"/>
                </a:cubicBezTo>
                <a:cubicBezTo>
                  <a:pt x="145643" y="189729"/>
                  <a:pt x="10176" y="12987"/>
                  <a:pt x="651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B873A6E-B276-B8B0-967F-B8F17DEC0836}"/>
              </a:ext>
            </a:extLst>
          </p:cNvPr>
          <p:cNvSpPr/>
          <p:nvPr/>
        </p:nvSpPr>
        <p:spPr>
          <a:xfrm>
            <a:off x="4663982" y="7340546"/>
            <a:ext cx="167985" cy="279512"/>
          </a:xfrm>
          <a:custGeom>
            <a:avLst/>
            <a:gdLst>
              <a:gd name="connsiteX0" fmla="*/ 93 w 167985"/>
              <a:gd name="connsiteY0" fmla="*/ 54 h 279512"/>
              <a:gd name="connsiteX1" fmla="*/ 130268 w 167985"/>
              <a:gd name="connsiteY1" fmla="*/ 228654 h 279512"/>
              <a:gd name="connsiteX2" fmla="*/ 162018 w 167985"/>
              <a:gd name="connsiteY2" fmla="*/ 273104 h 279512"/>
              <a:gd name="connsiteX3" fmla="*/ 152493 w 167985"/>
              <a:gd name="connsiteY3" fmla="*/ 250879 h 279512"/>
              <a:gd name="connsiteX4" fmla="*/ 93 w 167985"/>
              <a:gd name="connsiteY4" fmla="*/ 54 h 2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85" h="279512">
                <a:moveTo>
                  <a:pt x="93" y="54"/>
                </a:moveTo>
                <a:cubicBezTo>
                  <a:pt x="-3611" y="-3650"/>
                  <a:pt x="103280" y="183146"/>
                  <a:pt x="130268" y="228654"/>
                </a:cubicBezTo>
                <a:cubicBezTo>
                  <a:pt x="157256" y="274162"/>
                  <a:pt x="158314" y="269400"/>
                  <a:pt x="162018" y="273104"/>
                </a:cubicBezTo>
                <a:cubicBezTo>
                  <a:pt x="165722" y="276808"/>
                  <a:pt x="177364" y="293742"/>
                  <a:pt x="152493" y="250879"/>
                </a:cubicBezTo>
                <a:cubicBezTo>
                  <a:pt x="127622" y="208017"/>
                  <a:pt x="3797" y="3758"/>
                  <a:pt x="93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6A16DDE-9C09-1E15-7E0E-BEC616D21C63}"/>
              </a:ext>
            </a:extLst>
          </p:cNvPr>
          <p:cNvSpPr/>
          <p:nvPr/>
        </p:nvSpPr>
        <p:spPr>
          <a:xfrm>
            <a:off x="5245021" y="7740623"/>
            <a:ext cx="309829" cy="188632"/>
          </a:xfrm>
          <a:custGeom>
            <a:avLst/>
            <a:gdLst>
              <a:gd name="connsiteX0" fmla="*/ 79 w 309829"/>
              <a:gd name="connsiteY0" fmla="*/ 27 h 188632"/>
              <a:gd name="connsiteX1" fmla="*/ 187404 w 309829"/>
              <a:gd name="connsiteY1" fmla="*/ 98452 h 188632"/>
              <a:gd name="connsiteX2" fmla="*/ 292179 w 309829"/>
              <a:gd name="connsiteY2" fmla="*/ 168302 h 188632"/>
              <a:gd name="connsiteX3" fmla="*/ 308054 w 309829"/>
              <a:gd name="connsiteY3" fmla="*/ 187352 h 188632"/>
              <a:gd name="connsiteX4" fmla="*/ 273129 w 309829"/>
              <a:gd name="connsiteY4" fmla="*/ 139727 h 188632"/>
              <a:gd name="connsiteX5" fmla="*/ 165179 w 309829"/>
              <a:gd name="connsiteY5" fmla="*/ 88927 h 188632"/>
              <a:gd name="connsiteX6" fmla="*/ 79 w 309829"/>
              <a:gd name="connsiteY6" fmla="*/ 27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829" h="188632">
                <a:moveTo>
                  <a:pt x="79" y="27"/>
                </a:moveTo>
                <a:cubicBezTo>
                  <a:pt x="3783" y="1614"/>
                  <a:pt x="138721" y="70406"/>
                  <a:pt x="187404" y="98452"/>
                </a:cubicBezTo>
                <a:cubicBezTo>
                  <a:pt x="236087" y="126498"/>
                  <a:pt x="292179" y="168302"/>
                  <a:pt x="292179" y="168302"/>
                </a:cubicBezTo>
                <a:cubicBezTo>
                  <a:pt x="312287" y="183119"/>
                  <a:pt x="311229" y="192114"/>
                  <a:pt x="308054" y="187352"/>
                </a:cubicBezTo>
                <a:cubicBezTo>
                  <a:pt x="304879" y="182590"/>
                  <a:pt x="296941" y="156131"/>
                  <a:pt x="273129" y="139727"/>
                </a:cubicBezTo>
                <a:cubicBezTo>
                  <a:pt x="249317" y="123323"/>
                  <a:pt x="208042" y="112740"/>
                  <a:pt x="165179" y="88927"/>
                </a:cubicBezTo>
                <a:cubicBezTo>
                  <a:pt x="122317" y="65115"/>
                  <a:pt x="-3625" y="-1560"/>
                  <a:pt x="7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2BF17136-F679-A0B7-C85F-9CAB32EA391A}"/>
              </a:ext>
            </a:extLst>
          </p:cNvPr>
          <p:cNvSpPr/>
          <p:nvPr/>
        </p:nvSpPr>
        <p:spPr>
          <a:xfrm>
            <a:off x="5199405" y="7451120"/>
            <a:ext cx="335474" cy="235384"/>
          </a:xfrm>
          <a:custGeom>
            <a:avLst/>
            <a:gdLst>
              <a:gd name="connsiteX0" fmla="*/ 1245 w 335474"/>
              <a:gd name="connsiteY0" fmla="*/ 605 h 235384"/>
              <a:gd name="connsiteX1" fmla="*/ 198095 w 335474"/>
              <a:gd name="connsiteY1" fmla="*/ 146655 h 235384"/>
              <a:gd name="connsiteX2" fmla="*/ 321920 w 335474"/>
              <a:gd name="connsiteY2" fmla="*/ 229205 h 235384"/>
              <a:gd name="connsiteX3" fmla="*/ 299695 w 335474"/>
              <a:gd name="connsiteY3" fmla="*/ 206980 h 235384"/>
              <a:gd name="connsiteX4" fmla="*/ 1245 w 335474"/>
              <a:gd name="connsiteY4" fmla="*/ 605 h 2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74" h="235384">
                <a:moveTo>
                  <a:pt x="1245" y="605"/>
                </a:moveTo>
                <a:cubicBezTo>
                  <a:pt x="-15688" y="-9449"/>
                  <a:pt x="144649" y="108555"/>
                  <a:pt x="198095" y="146655"/>
                </a:cubicBezTo>
                <a:cubicBezTo>
                  <a:pt x="251541" y="184755"/>
                  <a:pt x="304987" y="219151"/>
                  <a:pt x="321920" y="229205"/>
                </a:cubicBezTo>
                <a:cubicBezTo>
                  <a:pt x="338853" y="239259"/>
                  <a:pt x="347849" y="240318"/>
                  <a:pt x="299695" y="206980"/>
                </a:cubicBezTo>
                <a:lnTo>
                  <a:pt x="1245" y="6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D7F96815-232F-BD1D-2C8B-6BFFE1A205D1}"/>
              </a:ext>
            </a:extLst>
          </p:cNvPr>
          <p:cNvSpPr/>
          <p:nvPr/>
        </p:nvSpPr>
        <p:spPr>
          <a:xfrm>
            <a:off x="5080477" y="7348322"/>
            <a:ext cx="546475" cy="545926"/>
          </a:xfrm>
          <a:custGeom>
            <a:avLst/>
            <a:gdLst>
              <a:gd name="connsiteX0" fmla="*/ 5873 w 546475"/>
              <a:gd name="connsiteY0" fmla="*/ 4978 h 545926"/>
              <a:gd name="connsiteX1" fmla="*/ 345598 w 546475"/>
              <a:gd name="connsiteY1" fmla="*/ 357403 h 545926"/>
              <a:gd name="connsiteX2" fmla="*/ 536098 w 546475"/>
              <a:gd name="connsiteY2" fmla="*/ 535203 h 545926"/>
              <a:gd name="connsiteX3" fmla="*/ 482123 w 546475"/>
              <a:gd name="connsiteY3" fmla="*/ 487578 h 545926"/>
              <a:gd name="connsiteX4" fmla="*/ 155098 w 546475"/>
              <a:gd name="connsiteY4" fmla="*/ 173253 h 545926"/>
              <a:gd name="connsiteX5" fmla="*/ 5873 w 546475"/>
              <a:gd name="connsiteY5" fmla="*/ 4978 h 5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75" h="545926">
                <a:moveTo>
                  <a:pt x="5873" y="4978"/>
                </a:moveTo>
                <a:cubicBezTo>
                  <a:pt x="37623" y="35670"/>
                  <a:pt x="257227" y="269032"/>
                  <a:pt x="345598" y="357403"/>
                </a:cubicBezTo>
                <a:cubicBezTo>
                  <a:pt x="433969" y="445774"/>
                  <a:pt x="513344" y="513507"/>
                  <a:pt x="536098" y="535203"/>
                </a:cubicBezTo>
                <a:cubicBezTo>
                  <a:pt x="558852" y="556899"/>
                  <a:pt x="545623" y="547903"/>
                  <a:pt x="482123" y="487578"/>
                </a:cubicBezTo>
                <a:cubicBezTo>
                  <a:pt x="418623" y="427253"/>
                  <a:pt x="232356" y="254215"/>
                  <a:pt x="155098" y="173253"/>
                </a:cubicBezTo>
                <a:cubicBezTo>
                  <a:pt x="77840" y="92291"/>
                  <a:pt x="-25877" y="-25714"/>
                  <a:pt x="5873" y="4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C9C71699-F2E2-7838-BBD0-CBF784F919C8}"/>
              </a:ext>
            </a:extLst>
          </p:cNvPr>
          <p:cNvSpPr/>
          <p:nvPr/>
        </p:nvSpPr>
        <p:spPr>
          <a:xfrm>
            <a:off x="3400352" y="6762674"/>
            <a:ext cx="636383" cy="79455"/>
          </a:xfrm>
          <a:custGeom>
            <a:avLst/>
            <a:gdLst>
              <a:gd name="connsiteX0" fmla="*/ 73 w 636383"/>
              <a:gd name="connsiteY0" fmla="*/ 54051 h 79455"/>
              <a:gd name="connsiteX1" fmla="*/ 381073 w 636383"/>
              <a:gd name="connsiteY1" fmla="*/ 19126 h 79455"/>
              <a:gd name="connsiteX2" fmla="*/ 635073 w 636383"/>
              <a:gd name="connsiteY2" fmla="*/ 79451 h 79455"/>
              <a:gd name="connsiteX3" fmla="*/ 476323 w 636383"/>
              <a:gd name="connsiteY3" fmla="*/ 22301 h 79455"/>
              <a:gd name="connsiteX4" fmla="*/ 384248 w 636383"/>
              <a:gd name="connsiteY4" fmla="*/ 76 h 79455"/>
              <a:gd name="connsiteX5" fmla="*/ 431873 w 636383"/>
              <a:gd name="connsiteY5" fmla="*/ 28651 h 79455"/>
              <a:gd name="connsiteX6" fmla="*/ 349323 w 636383"/>
              <a:gd name="connsiteY6" fmla="*/ 9601 h 79455"/>
              <a:gd name="connsiteX7" fmla="*/ 73 w 636383"/>
              <a:gd name="connsiteY7" fmla="*/ 54051 h 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83" h="79455">
                <a:moveTo>
                  <a:pt x="73" y="54051"/>
                </a:moveTo>
                <a:cubicBezTo>
                  <a:pt x="5365" y="55638"/>
                  <a:pt x="275240" y="14893"/>
                  <a:pt x="381073" y="19126"/>
                </a:cubicBezTo>
                <a:cubicBezTo>
                  <a:pt x="486906" y="23359"/>
                  <a:pt x="619198" y="78922"/>
                  <a:pt x="635073" y="79451"/>
                </a:cubicBezTo>
                <a:cubicBezTo>
                  <a:pt x="650948" y="79980"/>
                  <a:pt x="518127" y="35530"/>
                  <a:pt x="476323" y="22301"/>
                </a:cubicBezTo>
                <a:cubicBezTo>
                  <a:pt x="434519" y="9072"/>
                  <a:pt x="391656" y="-982"/>
                  <a:pt x="384248" y="76"/>
                </a:cubicBezTo>
                <a:cubicBezTo>
                  <a:pt x="376840" y="1134"/>
                  <a:pt x="437694" y="27063"/>
                  <a:pt x="431873" y="28651"/>
                </a:cubicBezTo>
                <a:cubicBezTo>
                  <a:pt x="426052" y="30238"/>
                  <a:pt x="421290" y="9601"/>
                  <a:pt x="349323" y="9601"/>
                </a:cubicBezTo>
                <a:cubicBezTo>
                  <a:pt x="277356" y="9601"/>
                  <a:pt x="-5219" y="52464"/>
                  <a:pt x="73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58DE1BE-10A7-2E95-EB2E-9341475731EC}"/>
              </a:ext>
            </a:extLst>
          </p:cNvPr>
          <p:cNvSpPr/>
          <p:nvPr/>
        </p:nvSpPr>
        <p:spPr>
          <a:xfrm>
            <a:off x="4041707" y="6845299"/>
            <a:ext cx="442030" cy="190573"/>
          </a:xfrm>
          <a:custGeom>
            <a:avLst/>
            <a:gdLst>
              <a:gd name="connsiteX0" fmla="*/ 68 w 442030"/>
              <a:gd name="connsiteY0" fmla="*/ 1 h 190573"/>
              <a:gd name="connsiteX1" fmla="*/ 368368 w 442030"/>
              <a:gd name="connsiteY1" fmla="*/ 155576 h 190573"/>
              <a:gd name="connsiteX2" fmla="*/ 428693 w 442030"/>
              <a:gd name="connsiteY2" fmla="*/ 190501 h 190573"/>
              <a:gd name="connsiteX3" fmla="*/ 400118 w 442030"/>
              <a:gd name="connsiteY3" fmla="*/ 158751 h 190573"/>
              <a:gd name="connsiteX4" fmla="*/ 68 w 442030"/>
              <a:gd name="connsiteY4" fmla="*/ 1 h 1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30" h="190573">
                <a:moveTo>
                  <a:pt x="68" y="1"/>
                </a:moveTo>
                <a:cubicBezTo>
                  <a:pt x="-5224" y="-528"/>
                  <a:pt x="296931" y="123826"/>
                  <a:pt x="368368" y="155576"/>
                </a:cubicBezTo>
                <a:cubicBezTo>
                  <a:pt x="439805" y="187326"/>
                  <a:pt x="423401" y="189972"/>
                  <a:pt x="428693" y="190501"/>
                </a:cubicBezTo>
                <a:cubicBezTo>
                  <a:pt x="433985" y="191030"/>
                  <a:pt x="468381" y="189443"/>
                  <a:pt x="400118" y="158751"/>
                </a:cubicBezTo>
                <a:cubicBezTo>
                  <a:pt x="331855" y="128059"/>
                  <a:pt x="5360" y="530"/>
                  <a:pt x="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A3EB7615-03FB-6CD7-1363-0B03EF81512F}"/>
              </a:ext>
            </a:extLst>
          </p:cNvPr>
          <p:cNvSpPr/>
          <p:nvPr/>
        </p:nvSpPr>
        <p:spPr>
          <a:xfrm>
            <a:off x="3399491" y="6822758"/>
            <a:ext cx="162997" cy="311556"/>
          </a:xfrm>
          <a:custGeom>
            <a:avLst/>
            <a:gdLst>
              <a:gd name="connsiteX0" fmla="*/ 934 w 162997"/>
              <a:gd name="connsiteY0" fmla="*/ 317 h 311556"/>
              <a:gd name="connsiteX1" fmla="*/ 13634 w 162997"/>
              <a:gd name="connsiteY1" fmla="*/ 136842 h 311556"/>
              <a:gd name="connsiteX2" fmla="*/ 51734 w 162997"/>
              <a:gd name="connsiteY2" fmla="*/ 219392 h 311556"/>
              <a:gd name="connsiteX3" fmla="*/ 162859 w 162997"/>
              <a:gd name="connsiteY3" fmla="*/ 311467 h 311556"/>
              <a:gd name="connsiteX4" fmla="*/ 73959 w 162997"/>
              <a:gd name="connsiteY4" fmla="*/ 235267 h 311556"/>
              <a:gd name="connsiteX5" fmla="*/ 35859 w 162997"/>
              <a:gd name="connsiteY5" fmla="*/ 178117 h 311556"/>
              <a:gd name="connsiteX6" fmla="*/ 934 w 162997"/>
              <a:gd name="connsiteY6" fmla="*/ 317 h 3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97" h="311556">
                <a:moveTo>
                  <a:pt x="934" y="317"/>
                </a:moveTo>
                <a:cubicBezTo>
                  <a:pt x="-2770" y="-6562"/>
                  <a:pt x="5167" y="100330"/>
                  <a:pt x="13634" y="136842"/>
                </a:cubicBezTo>
                <a:cubicBezTo>
                  <a:pt x="22101" y="173355"/>
                  <a:pt x="26863" y="190288"/>
                  <a:pt x="51734" y="219392"/>
                </a:cubicBezTo>
                <a:cubicBezTo>
                  <a:pt x="76605" y="248496"/>
                  <a:pt x="159155" y="308821"/>
                  <a:pt x="162859" y="311467"/>
                </a:cubicBezTo>
                <a:cubicBezTo>
                  <a:pt x="166563" y="314113"/>
                  <a:pt x="95126" y="257492"/>
                  <a:pt x="73959" y="235267"/>
                </a:cubicBezTo>
                <a:cubicBezTo>
                  <a:pt x="52792" y="213042"/>
                  <a:pt x="48030" y="214100"/>
                  <a:pt x="35859" y="178117"/>
                </a:cubicBezTo>
                <a:cubicBezTo>
                  <a:pt x="23688" y="142134"/>
                  <a:pt x="4638" y="7196"/>
                  <a:pt x="934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FBB3AA44-FC56-F965-2594-99B1DE0083BF}"/>
              </a:ext>
            </a:extLst>
          </p:cNvPr>
          <p:cNvSpPr/>
          <p:nvPr/>
        </p:nvSpPr>
        <p:spPr>
          <a:xfrm>
            <a:off x="3990966" y="6877028"/>
            <a:ext cx="30822" cy="279440"/>
          </a:xfrm>
          <a:custGeom>
            <a:avLst/>
            <a:gdLst>
              <a:gd name="connsiteX0" fmla="*/ 28584 w 30822"/>
              <a:gd name="connsiteY0" fmla="*/ 22 h 279440"/>
              <a:gd name="connsiteX1" fmla="*/ 28584 w 30822"/>
              <a:gd name="connsiteY1" fmla="*/ 127022 h 279440"/>
              <a:gd name="connsiteX2" fmla="*/ 9 w 30822"/>
              <a:gd name="connsiteY2" fmla="*/ 279422 h 279440"/>
              <a:gd name="connsiteX3" fmla="*/ 25409 w 30822"/>
              <a:gd name="connsiteY3" fmla="*/ 136547 h 279440"/>
              <a:gd name="connsiteX4" fmla="*/ 28584 w 30822"/>
              <a:gd name="connsiteY4" fmla="*/ 22 h 2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" h="279440">
                <a:moveTo>
                  <a:pt x="28584" y="22"/>
                </a:moveTo>
                <a:cubicBezTo>
                  <a:pt x="29113" y="-1565"/>
                  <a:pt x="33346" y="80455"/>
                  <a:pt x="28584" y="127022"/>
                </a:cubicBezTo>
                <a:cubicBezTo>
                  <a:pt x="23822" y="173589"/>
                  <a:pt x="538" y="277835"/>
                  <a:pt x="9" y="279422"/>
                </a:cubicBezTo>
                <a:cubicBezTo>
                  <a:pt x="-520" y="281009"/>
                  <a:pt x="22234" y="178880"/>
                  <a:pt x="25409" y="136547"/>
                </a:cubicBezTo>
                <a:cubicBezTo>
                  <a:pt x="28584" y="94214"/>
                  <a:pt x="28055" y="1609"/>
                  <a:pt x="2858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5AF572D-16D5-45EA-0407-6E9C0DBCD6EE}"/>
              </a:ext>
            </a:extLst>
          </p:cNvPr>
          <p:cNvSpPr/>
          <p:nvPr/>
        </p:nvSpPr>
        <p:spPr>
          <a:xfrm>
            <a:off x="3555627" y="7121493"/>
            <a:ext cx="446355" cy="155903"/>
          </a:xfrm>
          <a:custGeom>
            <a:avLst/>
            <a:gdLst>
              <a:gd name="connsiteX0" fmla="*/ 6723 w 446355"/>
              <a:gd name="connsiteY0" fmla="*/ 3207 h 155903"/>
              <a:gd name="connsiteX1" fmla="*/ 279773 w 446355"/>
              <a:gd name="connsiteY1" fmla="*/ 104807 h 155903"/>
              <a:gd name="connsiteX2" fmla="*/ 444873 w 446355"/>
              <a:gd name="connsiteY2" fmla="*/ 155607 h 155903"/>
              <a:gd name="connsiteX3" fmla="*/ 365498 w 446355"/>
              <a:gd name="connsiteY3" fmla="*/ 127032 h 155903"/>
              <a:gd name="connsiteX4" fmla="*/ 105148 w 446355"/>
              <a:gd name="connsiteY4" fmla="*/ 34957 h 155903"/>
              <a:gd name="connsiteX5" fmla="*/ 6723 w 446355"/>
              <a:gd name="connsiteY5" fmla="*/ 3207 h 15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355" h="155903">
                <a:moveTo>
                  <a:pt x="6723" y="3207"/>
                </a:moveTo>
                <a:cubicBezTo>
                  <a:pt x="35827" y="14849"/>
                  <a:pt x="206748" y="79407"/>
                  <a:pt x="279773" y="104807"/>
                </a:cubicBezTo>
                <a:cubicBezTo>
                  <a:pt x="352798" y="130207"/>
                  <a:pt x="430586" y="151903"/>
                  <a:pt x="444873" y="155607"/>
                </a:cubicBezTo>
                <a:cubicBezTo>
                  <a:pt x="459160" y="159311"/>
                  <a:pt x="365498" y="127032"/>
                  <a:pt x="365498" y="127032"/>
                </a:cubicBezTo>
                <a:lnTo>
                  <a:pt x="105148" y="34957"/>
                </a:lnTo>
                <a:cubicBezTo>
                  <a:pt x="49056" y="13790"/>
                  <a:pt x="-22381" y="-8435"/>
                  <a:pt x="6723" y="3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E433D490-47B3-6948-73A3-4B873AA93072}"/>
              </a:ext>
            </a:extLst>
          </p:cNvPr>
          <p:cNvSpPr/>
          <p:nvPr/>
        </p:nvSpPr>
        <p:spPr>
          <a:xfrm>
            <a:off x="3574728" y="6848374"/>
            <a:ext cx="308040" cy="38260"/>
          </a:xfrm>
          <a:custGeom>
            <a:avLst/>
            <a:gdLst>
              <a:gd name="connsiteX0" fmla="*/ 322 w 308040"/>
              <a:gd name="connsiteY0" fmla="*/ 101 h 38260"/>
              <a:gd name="connsiteX1" fmla="*/ 203522 w 308040"/>
              <a:gd name="connsiteY1" fmla="*/ 12801 h 38260"/>
              <a:gd name="connsiteX2" fmla="*/ 305122 w 308040"/>
              <a:gd name="connsiteY2" fmla="*/ 38201 h 38260"/>
              <a:gd name="connsiteX3" fmla="*/ 254322 w 308040"/>
              <a:gd name="connsiteY3" fmla="*/ 19151 h 38260"/>
              <a:gd name="connsiteX4" fmla="*/ 322 w 308040"/>
              <a:gd name="connsiteY4" fmla="*/ 101 h 3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0" h="38260">
                <a:moveTo>
                  <a:pt x="322" y="101"/>
                </a:moveTo>
                <a:cubicBezTo>
                  <a:pt x="-8145" y="-957"/>
                  <a:pt x="152722" y="6451"/>
                  <a:pt x="203522" y="12801"/>
                </a:cubicBezTo>
                <a:cubicBezTo>
                  <a:pt x="254322" y="19151"/>
                  <a:pt x="296655" y="37143"/>
                  <a:pt x="305122" y="38201"/>
                </a:cubicBezTo>
                <a:cubicBezTo>
                  <a:pt x="313589" y="39259"/>
                  <a:pt x="305651" y="26030"/>
                  <a:pt x="254322" y="19151"/>
                </a:cubicBezTo>
                <a:cubicBezTo>
                  <a:pt x="202993" y="12272"/>
                  <a:pt x="8789" y="1159"/>
                  <a:pt x="32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1741D28-C2B3-71F6-C456-08C3FF87FEAD}"/>
              </a:ext>
            </a:extLst>
          </p:cNvPr>
          <p:cNvSpPr/>
          <p:nvPr/>
        </p:nvSpPr>
        <p:spPr>
          <a:xfrm>
            <a:off x="3318073" y="6788127"/>
            <a:ext cx="149192" cy="266983"/>
          </a:xfrm>
          <a:custGeom>
            <a:avLst/>
            <a:gdLst>
              <a:gd name="connsiteX0" fmla="*/ 104577 w 149192"/>
              <a:gd name="connsiteY0" fmla="*/ 23 h 266983"/>
              <a:gd name="connsiteX1" fmla="*/ 12502 w 149192"/>
              <a:gd name="connsiteY1" fmla="*/ 107973 h 266983"/>
              <a:gd name="connsiteX2" fmla="*/ 25202 w 149192"/>
              <a:gd name="connsiteY2" fmla="*/ 149248 h 266983"/>
              <a:gd name="connsiteX3" fmla="*/ 66477 w 149192"/>
              <a:gd name="connsiteY3" fmla="*/ 203223 h 266983"/>
              <a:gd name="connsiteX4" fmla="*/ 149027 w 149192"/>
              <a:gd name="connsiteY4" fmla="*/ 266723 h 266983"/>
              <a:gd name="connsiteX5" fmla="*/ 85527 w 149192"/>
              <a:gd name="connsiteY5" fmla="*/ 222273 h 266983"/>
              <a:gd name="connsiteX6" fmla="*/ 9327 w 149192"/>
              <a:gd name="connsiteY6" fmla="*/ 139723 h 266983"/>
              <a:gd name="connsiteX7" fmla="*/ 9327 w 149192"/>
              <a:gd name="connsiteY7" fmla="*/ 98448 h 266983"/>
              <a:gd name="connsiteX8" fmla="*/ 104577 w 149192"/>
              <a:gd name="connsiteY8" fmla="*/ 23 h 26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2" h="266983">
                <a:moveTo>
                  <a:pt x="104577" y="23"/>
                </a:moveTo>
                <a:cubicBezTo>
                  <a:pt x="105106" y="1610"/>
                  <a:pt x="25731" y="83102"/>
                  <a:pt x="12502" y="107973"/>
                </a:cubicBezTo>
                <a:cubicBezTo>
                  <a:pt x="-727" y="132844"/>
                  <a:pt x="16206" y="133373"/>
                  <a:pt x="25202" y="149248"/>
                </a:cubicBezTo>
                <a:cubicBezTo>
                  <a:pt x="34198" y="165123"/>
                  <a:pt x="45840" y="183644"/>
                  <a:pt x="66477" y="203223"/>
                </a:cubicBezTo>
                <a:cubicBezTo>
                  <a:pt x="87114" y="222802"/>
                  <a:pt x="145852" y="263548"/>
                  <a:pt x="149027" y="266723"/>
                </a:cubicBezTo>
                <a:cubicBezTo>
                  <a:pt x="152202" y="269898"/>
                  <a:pt x="108810" y="243440"/>
                  <a:pt x="85527" y="222273"/>
                </a:cubicBezTo>
                <a:cubicBezTo>
                  <a:pt x="62244" y="201106"/>
                  <a:pt x="22027" y="160360"/>
                  <a:pt x="9327" y="139723"/>
                </a:cubicBezTo>
                <a:cubicBezTo>
                  <a:pt x="-3373" y="119086"/>
                  <a:pt x="-2844" y="120673"/>
                  <a:pt x="9327" y="98448"/>
                </a:cubicBezTo>
                <a:cubicBezTo>
                  <a:pt x="21498" y="76223"/>
                  <a:pt x="104048" y="-1564"/>
                  <a:pt x="10457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929EFEE-363E-63DD-9D9A-2905057100EC}"/>
              </a:ext>
            </a:extLst>
          </p:cNvPr>
          <p:cNvSpPr/>
          <p:nvPr/>
        </p:nvSpPr>
        <p:spPr>
          <a:xfrm>
            <a:off x="3599617" y="7016632"/>
            <a:ext cx="359992" cy="171230"/>
          </a:xfrm>
          <a:custGeom>
            <a:avLst/>
            <a:gdLst>
              <a:gd name="connsiteX0" fmla="*/ 833 w 359992"/>
              <a:gd name="connsiteY0" fmla="*/ 118 h 171230"/>
              <a:gd name="connsiteX1" fmla="*/ 150058 w 359992"/>
              <a:gd name="connsiteY1" fmla="*/ 85843 h 171230"/>
              <a:gd name="connsiteX2" fmla="*/ 346908 w 359992"/>
              <a:gd name="connsiteY2" fmla="*/ 165218 h 171230"/>
              <a:gd name="connsiteX3" fmla="*/ 327858 w 359992"/>
              <a:gd name="connsiteY3" fmla="*/ 158868 h 171230"/>
              <a:gd name="connsiteX4" fmla="*/ 216733 w 359992"/>
              <a:gd name="connsiteY4" fmla="*/ 104893 h 171230"/>
              <a:gd name="connsiteX5" fmla="*/ 833 w 359992"/>
              <a:gd name="connsiteY5" fmla="*/ 118 h 17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992" h="171230">
                <a:moveTo>
                  <a:pt x="833" y="118"/>
                </a:moveTo>
                <a:cubicBezTo>
                  <a:pt x="-10280" y="-3057"/>
                  <a:pt x="92379" y="58326"/>
                  <a:pt x="150058" y="85843"/>
                </a:cubicBezTo>
                <a:cubicBezTo>
                  <a:pt x="207737" y="113360"/>
                  <a:pt x="346908" y="165218"/>
                  <a:pt x="346908" y="165218"/>
                </a:cubicBezTo>
                <a:cubicBezTo>
                  <a:pt x="376541" y="177389"/>
                  <a:pt x="349554" y="168922"/>
                  <a:pt x="327858" y="158868"/>
                </a:cubicBezTo>
                <a:cubicBezTo>
                  <a:pt x="306162" y="148814"/>
                  <a:pt x="267533" y="128176"/>
                  <a:pt x="216733" y="104893"/>
                </a:cubicBezTo>
                <a:cubicBezTo>
                  <a:pt x="165933" y="81610"/>
                  <a:pt x="11946" y="3293"/>
                  <a:pt x="833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040C272-E7BA-4CEB-E4B7-E415A0173825}"/>
              </a:ext>
            </a:extLst>
          </p:cNvPr>
          <p:cNvSpPr/>
          <p:nvPr/>
        </p:nvSpPr>
        <p:spPr>
          <a:xfrm>
            <a:off x="4117824" y="7000755"/>
            <a:ext cx="308525" cy="44577"/>
          </a:xfrm>
          <a:custGeom>
            <a:avLst/>
            <a:gdLst>
              <a:gd name="connsiteX0" fmla="*/ 151 w 308525"/>
              <a:gd name="connsiteY0" fmla="*/ 120 h 44577"/>
              <a:gd name="connsiteX1" fmla="*/ 181126 w 308525"/>
              <a:gd name="connsiteY1" fmla="*/ 9645 h 44577"/>
              <a:gd name="connsiteX2" fmla="*/ 308126 w 308525"/>
              <a:gd name="connsiteY2" fmla="*/ 44570 h 44577"/>
              <a:gd name="connsiteX3" fmla="*/ 212876 w 308525"/>
              <a:gd name="connsiteY3" fmla="*/ 6470 h 44577"/>
              <a:gd name="connsiteX4" fmla="*/ 151 w 308525"/>
              <a:gd name="connsiteY4" fmla="*/ 120 h 4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25" h="44577">
                <a:moveTo>
                  <a:pt x="151" y="120"/>
                </a:moveTo>
                <a:cubicBezTo>
                  <a:pt x="-5141" y="649"/>
                  <a:pt x="129797" y="2237"/>
                  <a:pt x="181126" y="9645"/>
                </a:cubicBezTo>
                <a:cubicBezTo>
                  <a:pt x="232455" y="17053"/>
                  <a:pt x="302834" y="45099"/>
                  <a:pt x="308126" y="44570"/>
                </a:cubicBezTo>
                <a:cubicBezTo>
                  <a:pt x="313418" y="44041"/>
                  <a:pt x="265263" y="12291"/>
                  <a:pt x="212876" y="6470"/>
                </a:cubicBezTo>
                <a:cubicBezTo>
                  <a:pt x="160489" y="649"/>
                  <a:pt x="5443" y="-409"/>
                  <a:pt x="151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C996E10-CB02-81CC-44CF-9F65AB671522}"/>
              </a:ext>
            </a:extLst>
          </p:cNvPr>
          <p:cNvSpPr/>
          <p:nvPr/>
        </p:nvSpPr>
        <p:spPr>
          <a:xfrm>
            <a:off x="4441676" y="7115075"/>
            <a:ext cx="31929" cy="232107"/>
          </a:xfrm>
          <a:custGeom>
            <a:avLst/>
            <a:gdLst>
              <a:gd name="connsiteX0" fmla="*/ 31899 w 31929"/>
              <a:gd name="connsiteY0" fmla="*/ 100 h 232107"/>
              <a:gd name="connsiteX1" fmla="*/ 6499 w 31929"/>
              <a:gd name="connsiteY1" fmla="*/ 155675 h 232107"/>
              <a:gd name="connsiteX2" fmla="*/ 31899 w 31929"/>
              <a:gd name="connsiteY2" fmla="*/ 231875 h 232107"/>
              <a:gd name="connsiteX3" fmla="*/ 149 w 31929"/>
              <a:gd name="connsiteY3" fmla="*/ 133450 h 232107"/>
              <a:gd name="connsiteX4" fmla="*/ 31899 w 31929"/>
              <a:gd name="connsiteY4" fmla="*/ 100 h 23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9" h="232107">
                <a:moveTo>
                  <a:pt x="31899" y="100"/>
                </a:moveTo>
                <a:cubicBezTo>
                  <a:pt x="32957" y="3804"/>
                  <a:pt x="6499" y="117046"/>
                  <a:pt x="6499" y="155675"/>
                </a:cubicBezTo>
                <a:cubicBezTo>
                  <a:pt x="6499" y="194304"/>
                  <a:pt x="32957" y="235579"/>
                  <a:pt x="31899" y="231875"/>
                </a:cubicBezTo>
                <a:cubicBezTo>
                  <a:pt x="30841" y="228171"/>
                  <a:pt x="2795" y="171021"/>
                  <a:pt x="149" y="133450"/>
                </a:cubicBezTo>
                <a:cubicBezTo>
                  <a:pt x="-2497" y="95879"/>
                  <a:pt x="30841" y="-3604"/>
                  <a:pt x="31899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DC29C4FC-7823-DAB3-AFD5-BC1ECFB0FC61}"/>
              </a:ext>
            </a:extLst>
          </p:cNvPr>
          <p:cNvSpPr/>
          <p:nvPr/>
        </p:nvSpPr>
        <p:spPr>
          <a:xfrm>
            <a:off x="4006810" y="7270539"/>
            <a:ext cx="698745" cy="340023"/>
          </a:xfrm>
          <a:custGeom>
            <a:avLst/>
            <a:gdLst>
              <a:gd name="connsiteX0" fmla="*/ 40 w 698745"/>
              <a:gd name="connsiteY0" fmla="*/ 211 h 340023"/>
              <a:gd name="connsiteX1" fmla="*/ 241340 w 698745"/>
              <a:gd name="connsiteY1" fmla="*/ 63711 h 340023"/>
              <a:gd name="connsiteX2" fmla="*/ 482640 w 698745"/>
              <a:gd name="connsiteY2" fmla="*/ 225636 h 340023"/>
              <a:gd name="connsiteX3" fmla="*/ 698540 w 698745"/>
              <a:gd name="connsiteY3" fmla="*/ 339936 h 340023"/>
              <a:gd name="connsiteX4" fmla="*/ 517565 w 698745"/>
              <a:gd name="connsiteY4" fmla="*/ 241511 h 340023"/>
              <a:gd name="connsiteX5" fmla="*/ 292140 w 698745"/>
              <a:gd name="connsiteY5" fmla="*/ 82761 h 340023"/>
              <a:gd name="connsiteX6" fmla="*/ 222290 w 698745"/>
              <a:gd name="connsiteY6" fmla="*/ 44661 h 340023"/>
              <a:gd name="connsiteX7" fmla="*/ 40 w 698745"/>
              <a:gd name="connsiteY7" fmla="*/ 211 h 34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745" h="340023">
                <a:moveTo>
                  <a:pt x="40" y="211"/>
                </a:moveTo>
                <a:cubicBezTo>
                  <a:pt x="3215" y="3386"/>
                  <a:pt x="160907" y="26140"/>
                  <a:pt x="241340" y="63711"/>
                </a:cubicBezTo>
                <a:cubicBezTo>
                  <a:pt x="321773" y="101282"/>
                  <a:pt x="406440" y="179599"/>
                  <a:pt x="482640" y="225636"/>
                </a:cubicBezTo>
                <a:cubicBezTo>
                  <a:pt x="558840" y="271674"/>
                  <a:pt x="692719" y="337290"/>
                  <a:pt x="698540" y="339936"/>
                </a:cubicBezTo>
                <a:cubicBezTo>
                  <a:pt x="704361" y="342582"/>
                  <a:pt x="585298" y="284374"/>
                  <a:pt x="517565" y="241511"/>
                </a:cubicBezTo>
                <a:cubicBezTo>
                  <a:pt x="449832" y="198649"/>
                  <a:pt x="341353" y="115569"/>
                  <a:pt x="292140" y="82761"/>
                </a:cubicBezTo>
                <a:cubicBezTo>
                  <a:pt x="242928" y="49953"/>
                  <a:pt x="264623" y="58948"/>
                  <a:pt x="222290" y="44661"/>
                </a:cubicBezTo>
                <a:cubicBezTo>
                  <a:pt x="179957" y="30374"/>
                  <a:pt x="-3135" y="-2964"/>
                  <a:pt x="4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902E939-1917-E87D-BD00-0891761B395D}"/>
              </a:ext>
            </a:extLst>
          </p:cNvPr>
          <p:cNvSpPr/>
          <p:nvPr/>
        </p:nvSpPr>
        <p:spPr>
          <a:xfrm>
            <a:off x="4108333" y="7175490"/>
            <a:ext cx="286326" cy="117488"/>
          </a:xfrm>
          <a:custGeom>
            <a:avLst/>
            <a:gdLst>
              <a:gd name="connsiteX0" fmla="*/ 117 w 286326"/>
              <a:gd name="connsiteY0" fmla="*/ 10 h 117488"/>
              <a:gd name="connsiteX1" fmla="*/ 184267 w 286326"/>
              <a:gd name="connsiteY1" fmla="*/ 38110 h 117488"/>
              <a:gd name="connsiteX2" fmla="*/ 285867 w 286326"/>
              <a:gd name="connsiteY2" fmla="*/ 117485 h 117488"/>
              <a:gd name="connsiteX3" fmla="*/ 212842 w 286326"/>
              <a:gd name="connsiteY3" fmla="*/ 41285 h 117488"/>
              <a:gd name="connsiteX4" fmla="*/ 117 w 286326"/>
              <a:gd name="connsiteY4" fmla="*/ 10 h 1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26" h="117488">
                <a:moveTo>
                  <a:pt x="117" y="10"/>
                </a:moveTo>
                <a:cubicBezTo>
                  <a:pt x="-4646" y="-519"/>
                  <a:pt x="136642" y="18531"/>
                  <a:pt x="184267" y="38110"/>
                </a:cubicBezTo>
                <a:cubicBezTo>
                  <a:pt x="231892" y="57689"/>
                  <a:pt x="281105" y="116956"/>
                  <a:pt x="285867" y="117485"/>
                </a:cubicBezTo>
                <a:cubicBezTo>
                  <a:pt x="290630" y="118014"/>
                  <a:pt x="257821" y="61393"/>
                  <a:pt x="212842" y="41285"/>
                </a:cubicBezTo>
                <a:cubicBezTo>
                  <a:pt x="167863" y="21177"/>
                  <a:pt x="4880" y="539"/>
                  <a:pt x="11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0C65FD99-9D3B-0D39-DE0F-8CD1F10EF430}"/>
              </a:ext>
            </a:extLst>
          </p:cNvPr>
          <p:cNvSpPr/>
          <p:nvPr/>
        </p:nvSpPr>
        <p:spPr>
          <a:xfrm>
            <a:off x="4520943" y="6955772"/>
            <a:ext cx="262042" cy="278771"/>
          </a:xfrm>
          <a:custGeom>
            <a:avLst/>
            <a:gdLst>
              <a:gd name="connsiteX0" fmla="*/ 3432 w 262042"/>
              <a:gd name="connsiteY0" fmla="*/ 3828 h 278771"/>
              <a:gd name="connsiteX1" fmla="*/ 105032 w 262042"/>
              <a:gd name="connsiteY1" fmla="*/ 105428 h 278771"/>
              <a:gd name="connsiteX2" fmla="*/ 247907 w 262042"/>
              <a:gd name="connsiteY2" fmla="*/ 267353 h 278771"/>
              <a:gd name="connsiteX3" fmla="*/ 232032 w 262042"/>
              <a:gd name="connsiteY3" fmla="*/ 238778 h 278771"/>
              <a:gd name="connsiteX4" fmla="*/ 3432 w 262042"/>
              <a:gd name="connsiteY4" fmla="*/ 3828 h 2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42" h="278771">
                <a:moveTo>
                  <a:pt x="3432" y="3828"/>
                </a:moveTo>
                <a:cubicBezTo>
                  <a:pt x="-17735" y="-18397"/>
                  <a:pt x="64286" y="61507"/>
                  <a:pt x="105032" y="105428"/>
                </a:cubicBezTo>
                <a:cubicBezTo>
                  <a:pt x="145778" y="149349"/>
                  <a:pt x="226740" y="245128"/>
                  <a:pt x="247907" y="267353"/>
                </a:cubicBezTo>
                <a:cubicBezTo>
                  <a:pt x="269074" y="289578"/>
                  <a:pt x="268545" y="278995"/>
                  <a:pt x="232032" y="238778"/>
                </a:cubicBezTo>
                <a:cubicBezTo>
                  <a:pt x="195520" y="198561"/>
                  <a:pt x="24599" y="26053"/>
                  <a:pt x="3432" y="3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D319DD0-0D4F-80F2-74FB-8E251699B18D}"/>
              </a:ext>
            </a:extLst>
          </p:cNvPr>
          <p:cNvSpPr/>
          <p:nvPr/>
        </p:nvSpPr>
        <p:spPr>
          <a:xfrm>
            <a:off x="4819446" y="7349799"/>
            <a:ext cx="247810" cy="274410"/>
          </a:xfrm>
          <a:custGeom>
            <a:avLst/>
            <a:gdLst>
              <a:gd name="connsiteX0" fmla="*/ 204 w 247810"/>
              <a:gd name="connsiteY0" fmla="*/ 326 h 274410"/>
              <a:gd name="connsiteX1" fmla="*/ 178004 w 247810"/>
              <a:gd name="connsiteY1" fmla="*/ 159076 h 274410"/>
              <a:gd name="connsiteX2" fmla="*/ 244679 w 247810"/>
              <a:gd name="connsiteY2" fmla="*/ 273376 h 274410"/>
              <a:gd name="connsiteX3" fmla="*/ 216104 w 247810"/>
              <a:gd name="connsiteY3" fmla="*/ 203526 h 274410"/>
              <a:gd name="connsiteX4" fmla="*/ 204 w 247810"/>
              <a:gd name="connsiteY4" fmla="*/ 326 h 27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10" h="274410">
                <a:moveTo>
                  <a:pt x="204" y="326"/>
                </a:moveTo>
                <a:cubicBezTo>
                  <a:pt x="-6146" y="-7082"/>
                  <a:pt x="137258" y="113568"/>
                  <a:pt x="178004" y="159076"/>
                </a:cubicBezTo>
                <a:cubicBezTo>
                  <a:pt x="218750" y="204584"/>
                  <a:pt x="238329" y="265968"/>
                  <a:pt x="244679" y="273376"/>
                </a:cubicBezTo>
                <a:cubicBezTo>
                  <a:pt x="251029" y="280784"/>
                  <a:pt x="250500" y="247447"/>
                  <a:pt x="216104" y="203526"/>
                </a:cubicBezTo>
                <a:cubicBezTo>
                  <a:pt x="181708" y="159605"/>
                  <a:pt x="6554" y="7734"/>
                  <a:pt x="20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B6324E0C-9A08-0490-68EB-31F2AA68767A}"/>
              </a:ext>
            </a:extLst>
          </p:cNvPr>
          <p:cNvSpPr/>
          <p:nvPr/>
        </p:nvSpPr>
        <p:spPr>
          <a:xfrm>
            <a:off x="4937125" y="7654902"/>
            <a:ext cx="271986" cy="163720"/>
          </a:xfrm>
          <a:custGeom>
            <a:avLst/>
            <a:gdLst>
              <a:gd name="connsiteX0" fmla="*/ 0 w 271986"/>
              <a:gd name="connsiteY0" fmla="*/ 23 h 163720"/>
              <a:gd name="connsiteX1" fmla="*/ 120650 w 271986"/>
              <a:gd name="connsiteY1" fmla="*/ 104798 h 163720"/>
              <a:gd name="connsiteX2" fmla="*/ 266700 w 271986"/>
              <a:gd name="connsiteY2" fmla="*/ 161948 h 163720"/>
              <a:gd name="connsiteX3" fmla="*/ 228600 w 271986"/>
              <a:gd name="connsiteY3" fmla="*/ 146073 h 163720"/>
              <a:gd name="connsiteX4" fmla="*/ 120650 w 271986"/>
              <a:gd name="connsiteY4" fmla="*/ 114323 h 163720"/>
              <a:gd name="connsiteX5" fmla="*/ 0 w 271986"/>
              <a:gd name="connsiteY5" fmla="*/ 23 h 1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86" h="163720">
                <a:moveTo>
                  <a:pt x="0" y="23"/>
                </a:moveTo>
                <a:cubicBezTo>
                  <a:pt x="0" y="-1564"/>
                  <a:pt x="76200" y="77810"/>
                  <a:pt x="120650" y="104798"/>
                </a:cubicBezTo>
                <a:cubicBezTo>
                  <a:pt x="165100" y="131786"/>
                  <a:pt x="248708" y="155069"/>
                  <a:pt x="266700" y="161948"/>
                </a:cubicBezTo>
                <a:cubicBezTo>
                  <a:pt x="284692" y="168827"/>
                  <a:pt x="252942" y="154010"/>
                  <a:pt x="228600" y="146073"/>
                </a:cubicBezTo>
                <a:cubicBezTo>
                  <a:pt x="204258" y="138136"/>
                  <a:pt x="156104" y="136548"/>
                  <a:pt x="120650" y="114323"/>
                </a:cubicBezTo>
                <a:cubicBezTo>
                  <a:pt x="85196" y="92098"/>
                  <a:pt x="0" y="1610"/>
                  <a:pt x="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A36DAE0-FF29-1371-3948-095B6A285AF5}"/>
              </a:ext>
            </a:extLst>
          </p:cNvPr>
          <p:cNvSpPr/>
          <p:nvPr/>
        </p:nvSpPr>
        <p:spPr>
          <a:xfrm>
            <a:off x="6406620" y="7361509"/>
            <a:ext cx="324537" cy="748988"/>
          </a:xfrm>
          <a:custGeom>
            <a:avLst/>
            <a:gdLst>
              <a:gd name="connsiteX0" fmla="*/ 530 w 324537"/>
              <a:gd name="connsiteY0" fmla="*/ 1316 h 748988"/>
              <a:gd name="connsiteX1" fmla="*/ 79905 w 324537"/>
              <a:gd name="connsiteY1" fmla="*/ 137841 h 748988"/>
              <a:gd name="connsiteX2" fmla="*/ 146580 w 324537"/>
              <a:gd name="connsiteY2" fmla="*/ 363266 h 748988"/>
              <a:gd name="connsiteX3" fmla="*/ 159280 w 324537"/>
              <a:gd name="connsiteY3" fmla="*/ 312466 h 748988"/>
              <a:gd name="connsiteX4" fmla="*/ 146580 w 324537"/>
              <a:gd name="connsiteY4" fmla="*/ 474391 h 748988"/>
              <a:gd name="connsiteX5" fmla="*/ 149755 w 324537"/>
              <a:gd name="connsiteY5" fmla="*/ 445816 h 748988"/>
              <a:gd name="connsiteX6" fmla="*/ 264055 w 324537"/>
              <a:gd name="connsiteY6" fmla="*/ 661716 h 748988"/>
              <a:gd name="connsiteX7" fmla="*/ 321205 w 324537"/>
              <a:gd name="connsiteY7" fmla="*/ 741091 h 748988"/>
              <a:gd name="connsiteX8" fmla="*/ 168805 w 324537"/>
              <a:gd name="connsiteY8" fmla="*/ 483916 h 748988"/>
              <a:gd name="connsiteX9" fmla="*/ 127530 w 324537"/>
              <a:gd name="connsiteY9" fmla="*/ 356916 h 748988"/>
              <a:gd name="connsiteX10" fmla="*/ 133880 w 324537"/>
              <a:gd name="connsiteY10" fmla="*/ 379141 h 748988"/>
              <a:gd name="connsiteX11" fmla="*/ 133880 w 324537"/>
              <a:gd name="connsiteY11" fmla="*/ 283891 h 748988"/>
              <a:gd name="connsiteX12" fmla="*/ 121180 w 324537"/>
              <a:gd name="connsiteY12" fmla="*/ 217216 h 748988"/>
              <a:gd name="connsiteX13" fmla="*/ 530 w 324537"/>
              <a:gd name="connsiteY13" fmla="*/ 1316 h 7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537" h="748988">
                <a:moveTo>
                  <a:pt x="530" y="1316"/>
                </a:moveTo>
                <a:cubicBezTo>
                  <a:pt x="-6349" y="-11913"/>
                  <a:pt x="55563" y="77516"/>
                  <a:pt x="79905" y="137841"/>
                </a:cubicBezTo>
                <a:cubicBezTo>
                  <a:pt x="104247" y="198166"/>
                  <a:pt x="133351" y="334162"/>
                  <a:pt x="146580" y="363266"/>
                </a:cubicBezTo>
                <a:cubicBezTo>
                  <a:pt x="159809" y="392370"/>
                  <a:pt x="159280" y="293945"/>
                  <a:pt x="159280" y="312466"/>
                </a:cubicBezTo>
                <a:cubicBezTo>
                  <a:pt x="159280" y="330987"/>
                  <a:pt x="148167" y="452166"/>
                  <a:pt x="146580" y="474391"/>
                </a:cubicBezTo>
                <a:cubicBezTo>
                  <a:pt x="144993" y="496616"/>
                  <a:pt x="130176" y="414595"/>
                  <a:pt x="149755" y="445816"/>
                </a:cubicBezTo>
                <a:cubicBezTo>
                  <a:pt x="169334" y="477037"/>
                  <a:pt x="235480" y="612504"/>
                  <a:pt x="264055" y="661716"/>
                </a:cubicBezTo>
                <a:cubicBezTo>
                  <a:pt x="292630" y="710929"/>
                  <a:pt x="337080" y="770724"/>
                  <a:pt x="321205" y="741091"/>
                </a:cubicBezTo>
                <a:cubicBezTo>
                  <a:pt x="305330" y="711458"/>
                  <a:pt x="201084" y="547945"/>
                  <a:pt x="168805" y="483916"/>
                </a:cubicBezTo>
                <a:cubicBezTo>
                  <a:pt x="136526" y="419887"/>
                  <a:pt x="133351" y="374378"/>
                  <a:pt x="127530" y="356916"/>
                </a:cubicBezTo>
                <a:cubicBezTo>
                  <a:pt x="121709" y="339454"/>
                  <a:pt x="132822" y="391312"/>
                  <a:pt x="133880" y="379141"/>
                </a:cubicBezTo>
                <a:cubicBezTo>
                  <a:pt x="134938" y="366970"/>
                  <a:pt x="135997" y="310879"/>
                  <a:pt x="133880" y="283891"/>
                </a:cubicBezTo>
                <a:cubicBezTo>
                  <a:pt x="131763" y="256904"/>
                  <a:pt x="141288" y="262195"/>
                  <a:pt x="121180" y="217216"/>
                </a:cubicBezTo>
                <a:cubicBezTo>
                  <a:pt x="101072" y="172237"/>
                  <a:pt x="7409" y="14545"/>
                  <a:pt x="530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4A2D3D0-09A5-B2BC-FB04-76691184C6BE}"/>
              </a:ext>
            </a:extLst>
          </p:cNvPr>
          <p:cNvSpPr/>
          <p:nvPr/>
        </p:nvSpPr>
        <p:spPr>
          <a:xfrm>
            <a:off x="6648302" y="7530984"/>
            <a:ext cx="86201" cy="298744"/>
          </a:xfrm>
          <a:custGeom>
            <a:avLst/>
            <a:gdLst>
              <a:gd name="connsiteX0" fmla="*/ 148 w 86201"/>
              <a:gd name="connsiteY0" fmla="*/ 116 h 298744"/>
              <a:gd name="connsiteX1" fmla="*/ 60473 w 86201"/>
              <a:gd name="connsiteY1" fmla="*/ 181091 h 298744"/>
              <a:gd name="connsiteX2" fmla="*/ 85873 w 86201"/>
              <a:gd name="connsiteY2" fmla="*/ 298566 h 298744"/>
              <a:gd name="connsiteX3" fmla="*/ 44598 w 86201"/>
              <a:gd name="connsiteY3" fmla="*/ 155691 h 298744"/>
              <a:gd name="connsiteX4" fmla="*/ 148 w 86201"/>
              <a:gd name="connsiteY4" fmla="*/ 116 h 2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1" h="298744">
                <a:moveTo>
                  <a:pt x="148" y="116"/>
                </a:moveTo>
                <a:cubicBezTo>
                  <a:pt x="2794" y="4349"/>
                  <a:pt x="46186" y="131349"/>
                  <a:pt x="60473" y="181091"/>
                </a:cubicBezTo>
                <a:cubicBezTo>
                  <a:pt x="74761" y="230833"/>
                  <a:pt x="88519" y="302799"/>
                  <a:pt x="85873" y="298566"/>
                </a:cubicBezTo>
                <a:cubicBezTo>
                  <a:pt x="83227" y="294333"/>
                  <a:pt x="58356" y="202787"/>
                  <a:pt x="44598" y="155691"/>
                </a:cubicBezTo>
                <a:cubicBezTo>
                  <a:pt x="30840" y="108595"/>
                  <a:pt x="-2498" y="-4117"/>
                  <a:pt x="14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9963A0E6-BBEF-B223-9958-F9B859345B62}"/>
              </a:ext>
            </a:extLst>
          </p:cNvPr>
          <p:cNvSpPr/>
          <p:nvPr/>
        </p:nvSpPr>
        <p:spPr>
          <a:xfrm>
            <a:off x="6679923" y="7727949"/>
            <a:ext cx="162234" cy="378867"/>
          </a:xfrm>
          <a:custGeom>
            <a:avLst/>
            <a:gdLst>
              <a:gd name="connsiteX0" fmla="*/ 277 w 162234"/>
              <a:gd name="connsiteY0" fmla="*/ 1 h 378867"/>
              <a:gd name="connsiteX1" fmla="*/ 38377 w 162234"/>
              <a:gd name="connsiteY1" fmla="*/ 193676 h 378867"/>
              <a:gd name="connsiteX2" fmla="*/ 162202 w 162234"/>
              <a:gd name="connsiteY2" fmla="*/ 377826 h 378867"/>
              <a:gd name="connsiteX3" fmla="*/ 51077 w 162234"/>
              <a:gd name="connsiteY3" fmla="*/ 269876 h 378867"/>
              <a:gd name="connsiteX4" fmla="*/ 89177 w 162234"/>
              <a:gd name="connsiteY4" fmla="*/ 298451 h 378867"/>
              <a:gd name="connsiteX5" fmla="*/ 57427 w 162234"/>
              <a:gd name="connsiteY5" fmla="*/ 238126 h 378867"/>
              <a:gd name="connsiteX6" fmla="*/ 22502 w 162234"/>
              <a:gd name="connsiteY6" fmla="*/ 196851 h 378867"/>
              <a:gd name="connsiteX7" fmla="*/ 277 w 162234"/>
              <a:gd name="connsiteY7" fmla="*/ 1 h 3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34" h="378867">
                <a:moveTo>
                  <a:pt x="277" y="1"/>
                </a:moveTo>
                <a:cubicBezTo>
                  <a:pt x="2923" y="-528"/>
                  <a:pt x="11389" y="130705"/>
                  <a:pt x="38377" y="193676"/>
                </a:cubicBezTo>
                <a:cubicBezTo>
                  <a:pt x="65365" y="256647"/>
                  <a:pt x="160085" y="365126"/>
                  <a:pt x="162202" y="377826"/>
                </a:cubicBezTo>
                <a:cubicBezTo>
                  <a:pt x="164319" y="390526"/>
                  <a:pt x="63248" y="283105"/>
                  <a:pt x="51077" y="269876"/>
                </a:cubicBezTo>
                <a:cubicBezTo>
                  <a:pt x="38906" y="256647"/>
                  <a:pt x="88119" y="303742"/>
                  <a:pt x="89177" y="298451"/>
                </a:cubicBezTo>
                <a:cubicBezTo>
                  <a:pt x="90235" y="293160"/>
                  <a:pt x="68539" y="255059"/>
                  <a:pt x="57427" y="238126"/>
                </a:cubicBezTo>
                <a:cubicBezTo>
                  <a:pt x="46315" y="221193"/>
                  <a:pt x="30440" y="235480"/>
                  <a:pt x="22502" y="196851"/>
                </a:cubicBezTo>
                <a:cubicBezTo>
                  <a:pt x="14565" y="158222"/>
                  <a:pt x="-2369" y="530"/>
                  <a:pt x="2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623B2E54-95BE-DDAF-8BA9-FB0B7AD36D2E}"/>
              </a:ext>
            </a:extLst>
          </p:cNvPr>
          <p:cNvSpPr/>
          <p:nvPr/>
        </p:nvSpPr>
        <p:spPr>
          <a:xfrm>
            <a:off x="6740450" y="7826326"/>
            <a:ext cx="314557" cy="635297"/>
          </a:xfrm>
          <a:custGeom>
            <a:avLst/>
            <a:gdLst>
              <a:gd name="connsiteX0" fmla="*/ 75 w 314557"/>
              <a:gd name="connsiteY0" fmla="*/ 49 h 635297"/>
              <a:gd name="connsiteX1" fmla="*/ 203275 w 314557"/>
              <a:gd name="connsiteY1" fmla="*/ 469949 h 635297"/>
              <a:gd name="connsiteX2" fmla="*/ 314400 w 314557"/>
              <a:gd name="connsiteY2" fmla="*/ 635049 h 635297"/>
              <a:gd name="connsiteX3" fmla="*/ 181050 w 314557"/>
              <a:gd name="connsiteY3" fmla="*/ 441374 h 635297"/>
              <a:gd name="connsiteX4" fmla="*/ 75 w 314557"/>
              <a:gd name="connsiteY4" fmla="*/ 49 h 6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57" h="635297">
                <a:moveTo>
                  <a:pt x="75" y="49"/>
                </a:moveTo>
                <a:cubicBezTo>
                  <a:pt x="3779" y="4811"/>
                  <a:pt x="150887" y="364116"/>
                  <a:pt x="203275" y="469949"/>
                </a:cubicBezTo>
                <a:cubicBezTo>
                  <a:pt x="255663" y="575782"/>
                  <a:pt x="318104" y="639811"/>
                  <a:pt x="314400" y="635049"/>
                </a:cubicBezTo>
                <a:cubicBezTo>
                  <a:pt x="310696" y="630287"/>
                  <a:pt x="231850" y="544561"/>
                  <a:pt x="181050" y="441374"/>
                </a:cubicBezTo>
                <a:cubicBezTo>
                  <a:pt x="130250" y="338187"/>
                  <a:pt x="-3629" y="-4713"/>
                  <a:pt x="7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9902FC6F-3690-05D7-A066-4D024C50DA5F}"/>
              </a:ext>
            </a:extLst>
          </p:cNvPr>
          <p:cNvSpPr/>
          <p:nvPr/>
        </p:nvSpPr>
        <p:spPr>
          <a:xfrm>
            <a:off x="5647137" y="7759667"/>
            <a:ext cx="442514" cy="711348"/>
          </a:xfrm>
          <a:custGeom>
            <a:avLst/>
            <a:gdLst>
              <a:gd name="connsiteX0" fmla="*/ 55163 w 442514"/>
              <a:gd name="connsiteY0" fmla="*/ 33 h 711348"/>
              <a:gd name="connsiteX1" fmla="*/ 32938 w 442514"/>
              <a:gd name="connsiteY1" fmla="*/ 181008 h 711348"/>
              <a:gd name="connsiteX2" fmla="*/ 71038 w 442514"/>
              <a:gd name="connsiteY2" fmla="*/ 146083 h 711348"/>
              <a:gd name="connsiteX3" fmla="*/ 163113 w 442514"/>
              <a:gd name="connsiteY3" fmla="*/ 174658 h 711348"/>
              <a:gd name="connsiteX4" fmla="*/ 150413 w 442514"/>
              <a:gd name="connsiteY4" fmla="*/ 149258 h 711348"/>
              <a:gd name="connsiteX5" fmla="*/ 239313 w 442514"/>
              <a:gd name="connsiteY5" fmla="*/ 317533 h 711348"/>
              <a:gd name="connsiteX6" fmla="*/ 236138 w 442514"/>
              <a:gd name="connsiteY6" fmla="*/ 292133 h 711348"/>
              <a:gd name="connsiteX7" fmla="*/ 442513 w 442514"/>
              <a:gd name="connsiteY7" fmla="*/ 711233 h 711348"/>
              <a:gd name="connsiteX8" fmla="*/ 239313 w 442514"/>
              <a:gd name="connsiteY8" fmla="*/ 333408 h 711348"/>
              <a:gd name="connsiteX9" fmla="*/ 144063 w 442514"/>
              <a:gd name="connsiteY9" fmla="*/ 209583 h 711348"/>
              <a:gd name="connsiteX10" fmla="*/ 201213 w 442514"/>
              <a:gd name="connsiteY10" fmla="*/ 266733 h 711348"/>
              <a:gd name="connsiteX11" fmla="*/ 159938 w 442514"/>
              <a:gd name="connsiteY11" fmla="*/ 168308 h 711348"/>
              <a:gd name="connsiteX12" fmla="*/ 20238 w 442514"/>
              <a:gd name="connsiteY12" fmla="*/ 136558 h 711348"/>
              <a:gd name="connsiteX13" fmla="*/ 1188 w 442514"/>
              <a:gd name="connsiteY13" fmla="*/ 76233 h 711348"/>
              <a:gd name="connsiteX14" fmla="*/ 23413 w 442514"/>
              <a:gd name="connsiteY14" fmla="*/ 165133 h 711348"/>
              <a:gd name="connsiteX15" fmla="*/ 55163 w 442514"/>
              <a:gd name="connsiteY15" fmla="*/ 33 h 7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514" h="711348">
                <a:moveTo>
                  <a:pt x="55163" y="33"/>
                </a:moveTo>
                <a:cubicBezTo>
                  <a:pt x="56751" y="2679"/>
                  <a:pt x="30292" y="156666"/>
                  <a:pt x="32938" y="181008"/>
                </a:cubicBezTo>
                <a:cubicBezTo>
                  <a:pt x="35584" y="205350"/>
                  <a:pt x="49342" y="147141"/>
                  <a:pt x="71038" y="146083"/>
                </a:cubicBezTo>
                <a:cubicBezTo>
                  <a:pt x="92734" y="145025"/>
                  <a:pt x="149884" y="174129"/>
                  <a:pt x="163113" y="174658"/>
                </a:cubicBezTo>
                <a:cubicBezTo>
                  <a:pt x="176342" y="175187"/>
                  <a:pt x="137713" y="125446"/>
                  <a:pt x="150413" y="149258"/>
                </a:cubicBezTo>
                <a:cubicBezTo>
                  <a:pt x="163113" y="173071"/>
                  <a:pt x="225026" y="293721"/>
                  <a:pt x="239313" y="317533"/>
                </a:cubicBezTo>
                <a:cubicBezTo>
                  <a:pt x="253600" y="341345"/>
                  <a:pt x="202271" y="226516"/>
                  <a:pt x="236138" y="292133"/>
                </a:cubicBezTo>
                <a:cubicBezTo>
                  <a:pt x="270005" y="357750"/>
                  <a:pt x="441984" y="704354"/>
                  <a:pt x="442513" y="711233"/>
                </a:cubicBezTo>
                <a:cubicBezTo>
                  <a:pt x="443042" y="718112"/>
                  <a:pt x="289055" y="417016"/>
                  <a:pt x="239313" y="333408"/>
                </a:cubicBezTo>
                <a:cubicBezTo>
                  <a:pt x="189571" y="249800"/>
                  <a:pt x="150413" y="220695"/>
                  <a:pt x="144063" y="209583"/>
                </a:cubicBezTo>
                <a:cubicBezTo>
                  <a:pt x="137713" y="198471"/>
                  <a:pt x="198567" y="273612"/>
                  <a:pt x="201213" y="266733"/>
                </a:cubicBezTo>
                <a:cubicBezTo>
                  <a:pt x="203859" y="259854"/>
                  <a:pt x="190100" y="190004"/>
                  <a:pt x="159938" y="168308"/>
                </a:cubicBezTo>
                <a:cubicBezTo>
                  <a:pt x="129776" y="146612"/>
                  <a:pt x="46696" y="151904"/>
                  <a:pt x="20238" y="136558"/>
                </a:cubicBezTo>
                <a:cubicBezTo>
                  <a:pt x="-6220" y="121212"/>
                  <a:pt x="659" y="71471"/>
                  <a:pt x="1188" y="76233"/>
                </a:cubicBezTo>
                <a:cubicBezTo>
                  <a:pt x="1717" y="80996"/>
                  <a:pt x="15476" y="178362"/>
                  <a:pt x="23413" y="165133"/>
                </a:cubicBezTo>
                <a:cubicBezTo>
                  <a:pt x="31350" y="151904"/>
                  <a:pt x="53575" y="-2613"/>
                  <a:pt x="5516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21993BD9-2954-B840-88D4-A00CD1B22DA4}"/>
              </a:ext>
            </a:extLst>
          </p:cNvPr>
          <p:cNvSpPr/>
          <p:nvPr/>
        </p:nvSpPr>
        <p:spPr>
          <a:xfrm>
            <a:off x="6358881" y="7432675"/>
            <a:ext cx="76900" cy="298450"/>
          </a:xfrm>
          <a:custGeom>
            <a:avLst/>
            <a:gdLst>
              <a:gd name="connsiteX0" fmla="*/ 32394 w 76900"/>
              <a:gd name="connsiteY0" fmla="*/ 0 h 298450"/>
              <a:gd name="connsiteX1" fmla="*/ 13344 w 76900"/>
              <a:gd name="connsiteY1" fmla="*/ 168275 h 298450"/>
              <a:gd name="connsiteX2" fmla="*/ 76844 w 76900"/>
              <a:gd name="connsiteY2" fmla="*/ 298450 h 298450"/>
              <a:gd name="connsiteX3" fmla="*/ 644 w 76900"/>
              <a:gd name="connsiteY3" fmla="*/ 168275 h 298450"/>
              <a:gd name="connsiteX4" fmla="*/ 32394 w 76900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0" h="298450">
                <a:moveTo>
                  <a:pt x="32394" y="0"/>
                </a:moveTo>
                <a:cubicBezTo>
                  <a:pt x="34511" y="0"/>
                  <a:pt x="5936" y="118533"/>
                  <a:pt x="13344" y="168275"/>
                </a:cubicBezTo>
                <a:cubicBezTo>
                  <a:pt x="20752" y="218017"/>
                  <a:pt x="78961" y="298450"/>
                  <a:pt x="76844" y="298450"/>
                </a:cubicBezTo>
                <a:cubicBezTo>
                  <a:pt x="74727" y="298450"/>
                  <a:pt x="6465" y="218546"/>
                  <a:pt x="644" y="168275"/>
                </a:cubicBezTo>
                <a:cubicBezTo>
                  <a:pt x="-5177" y="118004"/>
                  <a:pt x="30277" y="0"/>
                  <a:pt x="323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74C0A2F-F9B6-A4DA-3A99-37A4D59CED2C}"/>
              </a:ext>
            </a:extLst>
          </p:cNvPr>
          <p:cNvSpPr/>
          <p:nvPr/>
        </p:nvSpPr>
        <p:spPr>
          <a:xfrm>
            <a:off x="5958993" y="7645339"/>
            <a:ext cx="105331" cy="524217"/>
          </a:xfrm>
          <a:custGeom>
            <a:avLst/>
            <a:gdLst>
              <a:gd name="connsiteX0" fmla="*/ 38582 w 105331"/>
              <a:gd name="connsiteY0" fmla="*/ 61 h 524217"/>
              <a:gd name="connsiteX1" fmla="*/ 3657 w 105331"/>
              <a:gd name="connsiteY1" fmla="*/ 241361 h 524217"/>
              <a:gd name="connsiteX2" fmla="*/ 22707 w 105331"/>
              <a:gd name="connsiteY2" fmla="*/ 396936 h 524217"/>
              <a:gd name="connsiteX3" fmla="*/ 105257 w 105331"/>
              <a:gd name="connsiteY3" fmla="*/ 523936 h 524217"/>
              <a:gd name="connsiteX4" fmla="*/ 6832 w 105331"/>
              <a:gd name="connsiteY4" fmla="*/ 362011 h 524217"/>
              <a:gd name="connsiteX5" fmla="*/ 10007 w 105331"/>
              <a:gd name="connsiteY5" fmla="*/ 219136 h 524217"/>
              <a:gd name="connsiteX6" fmla="*/ 38582 w 105331"/>
              <a:gd name="connsiteY6" fmla="*/ 61 h 5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31" h="524217">
                <a:moveTo>
                  <a:pt x="38582" y="61"/>
                </a:moveTo>
                <a:cubicBezTo>
                  <a:pt x="37524" y="3765"/>
                  <a:pt x="6303" y="175215"/>
                  <a:pt x="3657" y="241361"/>
                </a:cubicBezTo>
                <a:cubicBezTo>
                  <a:pt x="1011" y="307507"/>
                  <a:pt x="5774" y="349840"/>
                  <a:pt x="22707" y="396936"/>
                </a:cubicBezTo>
                <a:cubicBezTo>
                  <a:pt x="39640" y="444032"/>
                  <a:pt x="107903" y="529757"/>
                  <a:pt x="105257" y="523936"/>
                </a:cubicBezTo>
                <a:cubicBezTo>
                  <a:pt x="102611" y="518115"/>
                  <a:pt x="22707" y="412811"/>
                  <a:pt x="6832" y="362011"/>
                </a:cubicBezTo>
                <a:cubicBezTo>
                  <a:pt x="-9043" y="311211"/>
                  <a:pt x="7361" y="277873"/>
                  <a:pt x="10007" y="219136"/>
                </a:cubicBezTo>
                <a:cubicBezTo>
                  <a:pt x="12653" y="160399"/>
                  <a:pt x="39640" y="-3643"/>
                  <a:pt x="3858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A3CC8AE-0B2F-6F98-E68E-EE0A07EBE32A}"/>
              </a:ext>
            </a:extLst>
          </p:cNvPr>
          <p:cNvSpPr/>
          <p:nvPr/>
        </p:nvSpPr>
        <p:spPr>
          <a:xfrm>
            <a:off x="6279928" y="7435280"/>
            <a:ext cx="22459" cy="446554"/>
          </a:xfrm>
          <a:custGeom>
            <a:avLst/>
            <a:gdLst>
              <a:gd name="connsiteX0" fmla="*/ 22447 w 22459"/>
              <a:gd name="connsiteY0" fmla="*/ 570 h 446554"/>
              <a:gd name="connsiteX1" fmla="*/ 3397 w 22459"/>
              <a:gd name="connsiteY1" fmla="*/ 248220 h 446554"/>
              <a:gd name="connsiteX2" fmla="*/ 6572 w 22459"/>
              <a:gd name="connsiteY2" fmla="*/ 445070 h 446554"/>
              <a:gd name="connsiteX3" fmla="*/ 222 w 22459"/>
              <a:gd name="connsiteY3" fmla="*/ 321245 h 446554"/>
              <a:gd name="connsiteX4" fmla="*/ 22447 w 22459"/>
              <a:gd name="connsiteY4" fmla="*/ 570 h 44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" h="446554">
                <a:moveTo>
                  <a:pt x="22447" y="570"/>
                </a:moveTo>
                <a:cubicBezTo>
                  <a:pt x="22976" y="-11601"/>
                  <a:pt x="6043" y="174137"/>
                  <a:pt x="3397" y="248220"/>
                </a:cubicBezTo>
                <a:cubicBezTo>
                  <a:pt x="751" y="322303"/>
                  <a:pt x="7101" y="432899"/>
                  <a:pt x="6572" y="445070"/>
                </a:cubicBezTo>
                <a:cubicBezTo>
                  <a:pt x="6043" y="457241"/>
                  <a:pt x="-1366" y="392683"/>
                  <a:pt x="222" y="321245"/>
                </a:cubicBezTo>
                <a:cubicBezTo>
                  <a:pt x="1809" y="249808"/>
                  <a:pt x="21918" y="12741"/>
                  <a:pt x="2244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BFBA4CD-7407-5452-BB6E-7E38F3DD20BA}"/>
              </a:ext>
            </a:extLst>
          </p:cNvPr>
          <p:cNvSpPr/>
          <p:nvPr/>
        </p:nvSpPr>
        <p:spPr>
          <a:xfrm>
            <a:off x="6397562" y="7927766"/>
            <a:ext cx="171544" cy="324574"/>
          </a:xfrm>
          <a:custGeom>
            <a:avLst/>
            <a:gdLst>
              <a:gd name="connsiteX0" fmla="*/ 63 w 171544"/>
              <a:gd name="connsiteY0" fmla="*/ 209 h 324574"/>
              <a:gd name="connsiteX1" fmla="*/ 139763 w 171544"/>
              <a:gd name="connsiteY1" fmla="*/ 187534 h 324574"/>
              <a:gd name="connsiteX2" fmla="*/ 158813 w 171544"/>
              <a:gd name="connsiteY2" fmla="*/ 324059 h 324574"/>
              <a:gd name="connsiteX3" fmla="*/ 158813 w 171544"/>
              <a:gd name="connsiteY3" fmla="*/ 225634 h 324574"/>
              <a:gd name="connsiteX4" fmla="*/ 63 w 171544"/>
              <a:gd name="connsiteY4" fmla="*/ 209 h 3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44" h="324574">
                <a:moveTo>
                  <a:pt x="63" y="209"/>
                </a:moveTo>
                <a:cubicBezTo>
                  <a:pt x="-3112" y="-6141"/>
                  <a:pt x="113305" y="133559"/>
                  <a:pt x="139763" y="187534"/>
                </a:cubicBezTo>
                <a:cubicBezTo>
                  <a:pt x="166221" y="241509"/>
                  <a:pt x="155638" y="317709"/>
                  <a:pt x="158813" y="324059"/>
                </a:cubicBezTo>
                <a:cubicBezTo>
                  <a:pt x="161988" y="330409"/>
                  <a:pt x="185801" y="276963"/>
                  <a:pt x="158813" y="225634"/>
                </a:cubicBezTo>
                <a:cubicBezTo>
                  <a:pt x="131826" y="174305"/>
                  <a:pt x="3238" y="6559"/>
                  <a:pt x="63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800F8F08-F01B-50F5-694B-B192CC243E97}"/>
              </a:ext>
            </a:extLst>
          </p:cNvPr>
          <p:cNvSpPr/>
          <p:nvPr/>
        </p:nvSpPr>
        <p:spPr>
          <a:xfrm>
            <a:off x="6219785" y="8085768"/>
            <a:ext cx="29681" cy="347928"/>
          </a:xfrm>
          <a:custGeom>
            <a:avLst/>
            <a:gdLst>
              <a:gd name="connsiteX0" fmla="*/ 40 w 29681"/>
              <a:gd name="connsiteY0" fmla="*/ 957 h 347928"/>
              <a:gd name="connsiteX1" fmla="*/ 28615 w 29681"/>
              <a:gd name="connsiteY1" fmla="*/ 337507 h 347928"/>
              <a:gd name="connsiteX2" fmla="*/ 22265 w 29681"/>
              <a:gd name="connsiteY2" fmla="*/ 239082 h 347928"/>
              <a:gd name="connsiteX3" fmla="*/ 40 w 29681"/>
              <a:gd name="connsiteY3" fmla="*/ 957 h 34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81" h="347928">
                <a:moveTo>
                  <a:pt x="40" y="957"/>
                </a:moveTo>
                <a:cubicBezTo>
                  <a:pt x="1098" y="17361"/>
                  <a:pt x="24911" y="297820"/>
                  <a:pt x="28615" y="337507"/>
                </a:cubicBezTo>
                <a:cubicBezTo>
                  <a:pt x="32319" y="377194"/>
                  <a:pt x="25440" y="294644"/>
                  <a:pt x="22265" y="239082"/>
                </a:cubicBezTo>
                <a:cubicBezTo>
                  <a:pt x="19090" y="183520"/>
                  <a:pt x="-1018" y="-15447"/>
                  <a:pt x="40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21450EB8-C2A3-C85A-CB84-E506FA74B9A5}"/>
              </a:ext>
            </a:extLst>
          </p:cNvPr>
          <p:cNvSpPr/>
          <p:nvPr/>
        </p:nvSpPr>
        <p:spPr>
          <a:xfrm>
            <a:off x="6172074" y="7454493"/>
            <a:ext cx="26029" cy="403390"/>
          </a:xfrm>
          <a:custGeom>
            <a:avLst/>
            <a:gdLst>
              <a:gd name="connsiteX0" fmla="*/ 126 w 26029"/>
              <a:gd name="connsiteY0" fmla="*/ 407 h 403390"/>
              <a:gd name="connsiteX1" fmla="*/ 25526 w 26029"/>
              <a:gd name="connsiteY1" fmla="*/ 384582 h 403390"/>
              <a:gd name="connsiteX2" fmla="*/ 16001 w 26029"/>
              <a:gd name="connsiteY2" fmla="*/ 311557 h 403390"/>
              <a:gd name="connsiteX3" fmla="*/ 126 w 26029"/>
              <a:gd name="connsiteY3" fmla="*/ 407 h 40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9" h="403390">
                <a:moveTo>
                  <a:pt x="126" y="407"/>
                </a:moveTo>
                <a:cubicBezTo>
                  <a:pt x="1713" y="12578"/>
                  <a:pt x="22880" y="332724"/>
                  <a:pt x="25526" y="384582"/>
                </a:cubicBezTo>
                <a:cubicBezTo>
                  <a:pt x="28172" y="436440"/>
                  <a:pt x="19705" y="370824"/>
                  <a:pt x="16001" y="311557"/>
                </a:cubicBezTo>
                <a:cubicBezTo>
                  <a:pt x="12297" y="252290"/>
                  <a:pt x="-1461" y="-11764"/>
                  <a:pt x="126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ED08339-2E52-382D-0B78-CDB1E38EBE5A}"/>
              </a:ext>
            </a:extLst>
          </p:cNvPr>
          <p:cNvSpPr/>
          <p:nvPr/>
        </p:nvSpPr>
        <p:spPr>
          <a:xfrm>
            <a:off x="6686450" y="8143697"/>
            <a:ext cx="147751" cy="285851"/>
          </a:xfrm>
          <a:custGeom>
            <a:avLst/>
            <a:gdLst>
              <a:gd name="connsiteX0" fmla="*/ 100 w 147751"/>
              <a:gd name="connsiteY0" fmla="*/ 178 h 285851"/>
              <a:gd name="connsiteX1" fmla="*/ 139800 w 147751"/>
              <a:gd name="connsiteY1" fmla="*/ 270053 h 285851"/>
              <a:gd name="connsiteX2" fmla="*/ 117575 w 147751"/>
              <a:gd name="connsiteY2" fmla="*/ 228778 h 285851"/>
              <a:gd name="connsiteX3" fmla="*/ 100 w 147751"/>
              <a:gd name="connsiteY3" fmla="*/ 178 h 28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51" h="285851">
                <a:moveTo>
                  <a:pt x="100" y="178"/>
                </a:moveTo>
                <a:cubicBezTo>
                  <a:pt x="3804" y="7057"/>
                  <a:pt x="120221" y="231953"/>
                  <a:pt x="139800" y="270053"/>
                </a:cubicBezTo>
                <a:cubicBezTo>
                  <a:pt x="159379" y="308153"/>
                  <a:pt x="139271" y="270582"/>
                  <a:pt x="117575" y="228778"/>
                </a:cubicBezTo>
                <a:cubicBezTo>
                  <a:pt x="95879" y="186974"/>
                  <a:pt x="-3604" y="-6701"/>
                  <a:pt x="10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166BD2DE-865D-653E-8513-8506D624F282}"/>
              </a:ext>
            </a:extLst>
          </p:cNvPr>
          <p:cNvSpPr/>
          <p:nvPr/>
        </p:nvSpPr>
        <p:spPr>
          <a:xfrm>
            <a:off x="6403916" y="8086379"/>
            <a:ext cx="3630" cy="326630"/>
          </a:xfrm>
          <a:custGeom>
            <a:avLst/>
            <a:gdLst>
              <a:gd name="connsiteX0" fmla="*/ 3234 w 3630"/>
              <a:gd name="connsiteY0" fmla="*/ 346 h 326630"/>
              <a:gd name="connsiteX1" fmla="*/ 3234 w 3630"/>
              <a:gd name="connsiteY1" fmla="*/ 311496 h 326630"/>
              <a:gd name="connsiteX2" fmla="*/ 59 w 3630"/>
              <a:gd name="connsiteY2" fmla="*/ 251171 h 326630"/>
              <a:gd name="connsiteX3" fmla="*/ 3234 w 3630"/>
              <a:gd name="connsiteY3" fmla="*/ 346 h 3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" h="326630">
                <a:moveTo>
                  <a:pt x="3234" y="346"/>
                </a:moveTo>
                <a:cubicBezTo>
                  <a:pt x="3763" y="10400"/>
                  <a:pt x="3763" y="269692"/>
                  <a:pt x="3234" y="311496"/>
                </a:cubicBezTo>
                <a:cubicBezTo>
                  <a:pt x="2705" y="353300"/>
                  <a:pt x="588" y="300383"/>
                  <a:pt x="59" y="251171"/>
                </a:cubicBezTo>
                <a:cubicBezTo>
                  <a:pt x="-470" y="201959"/>
                  <a:pt x="2705" y="-9708"/>
                  <a:pt x="3234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699945D-6B73-9130-5ADD-95EB89990076}"/>
              </a:ext>
            </a:extLst>
          </p:cNvPr>
          <p:cNvSpPr/>
          <p:nvPr/>
        </p:nvSpPr>
        <p:spPr>
          <a:xfrm>
            <a:off x="3819394" y="5657618"/>
            <a:ext cx="397098" cy="353867"/>
          </a:xfrm>
          <a:custGeom>
            <a:avLst/>
            <a:gdLst>
              <a:gd name="connsiteX0" fmla="*/ 131 w 397098"/>
              <a:gd name="connsiteY0" fmla="*/ 232 h 353867"/>
              <a:gd name="connsiteX1" fmla="*/ 158881 w 397098"/>
              <a:gd name="connsiteY1" fmla="*/ 155807 h 353867"/>
              <a:gd name="connsiteX2" fmla="*/ 384306 w 397098"/>
              <a:gd name="connsiteY2" fmla="*/ 339957 h 353867"/>
              <a:gd name="connsiteX3" fmla="*/ 349381 w 397098"/>
              <a:gd name="connsiteY3" fmla="*/ 324082 h 353867"/>
              <a:gd name="connsiteX4" fmla="*/ 184281 w 397098"/>
              <a:gd name="connsiteY4" fmla="*/ 190732 h 353867"/>
              <a:gd name="connsiteX5" fmla="*/ 131 w 397098"/>
              <a:gd name="connsiteY5" fmla="*/ 232 h 35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98" h="353867">
                <a:moveTo>
                  <a:pt x="131" y="232"/>
                </a:moveTo>
                <a:cubicBezTo>
                  <a:pt x="-4102" y="-5589"/>
                  <a:pt x="94852" y="99186"/>
                  <a:pt x="158881" y="155807"/>
                </a:cubicBezTo>
                <a:cubicBezTo>
                  <a:pt x="222910" y="212428"/>
                  <a:pt x="352556" y="311911"/>
                  <a:pt x="384306" y="339957"/>
                </a:cubicBezTo>
                <a:cubicBezTo>
                  <a:pt x="416056" y="368003"/>
                  <a:pt x="382718" y="348953"/>
                  <a:pt x="349381" y="324082"/>
                </a:cubicBezTo>
                <a:cubicBezTo>
                  <a:pt x="316044" y="299211"/>
                  <a:pt x="239843" y="241003"/>
                  <a:pt x="184281" y="190732"/>
                </a:cubicBezTo>
                <a:cubicBezTo>
                  <a:pt x="128719" y="140461"/>
                  <a:pt x="4364" y="6053"/>
                  <a:pt x="131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3AB8EB4-D63F-3598-8D31-A6103DC8A563}"/>
              </a:ext>
            </a:extLst>
          </p:cNvPr>
          <p:cNvSpPr/>
          <p:nvPr/>
        </p:nvSpPr>
        <p:spPr>
          <a:xfrm>
            <a:off x="4066852" y="5756037"/>
            <a:ext cx="259266" cy="242159"/>
          </a:xfrm>
          <a:custGeom>
            <a:avLst/>
            <a:gdLst>
              <a:gd name="connsiteX0" fmla="*/ 323 w 259266"/>
              <a:gd name="connsiteY0" fmla="*/ 238 h 242159"/>
              <a:gd name="connsiteX1" fmla="*/ 174948 w 259266"/>
              <a:gd name="connsiteY1" fmla="*/ 136763 h 242159"/>
              <a:gd name="connsiteX2" fmla="*/ 254323 w 259266"/>
              <a:gd name="connsiteY2" fmla="*/ 241538 h 242159"/>
              <a:gd name="connsiteX3" fmla="*/ 222573 w 259266"/>
              <a:gd name="connsiteY3" fmla="*/ 171688 h 242159"/>
              <a:gd name="connsiteX4" fmla="*/ 323 w 259266"/>
              <a:gd name="connsiteY4" fmla="*/ 238 h 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66" h="242159">
                <a:moveTo>
                  <a:pt x="323" y="238"/>
                </a:moveTo>
                <a:cubicBezTo>
                  <a:pt x="-7614" y="-5583"/>
                  <a:pt x="132615" y="96546"/>
                  <a:pt x="174948" y="136763"/>
                </a:cubicBezTo>
                <a:cubicBezTo>
                  <a:pt x="217281" y="176980"/>
                  <a:pt x="246386" y="235717"/>
                  <a:pt x="254323" y="241538"/>
                </a:cubicBezTo>
                <a:cubicBezTo>
                  <a:pt x="262260" y="247359"/>
                  <a:pt x="265965" y="211376"/>
                  <a:pt x="222573" y="171688"/>
                </a:cubicBezTo>
                <a:cubicBezTo>
                  <a:pt x="179181" y="132001"/>
                  <a:pt x="8260" y="6059"/>
                  <a:pt x="323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F784C2E0-0783-C6AE-FBC3-D253417AD1D7}"/>
              </a:ext>
            </a:extLst>
          </p:cNvPr>
          <p:cNvSpPr/>
          <p:nvPr/>
        </p:nvSpPr>
        <p:spPr>
          <a:xfrm>
            <a:off x="4006739" y="5654455"/>
            <a:ext cx="183770" cy="287894"/>
          </a:xfrm>
          <a:custGeom>
            <a:avLst/>
            <a:gdLst>
              <a:gd name="connsiteX0" fmla="*/ 111 w 183770"/>
              <a:gd name="connsiteY0" fmla="*/ 220 h 287894"/>
              <a:gd name="connsiteX1" fmla="*/ 142986 w 183770"/>
              <a:gd name="connsiteY1" fmla="*/ 197070 h 287894"/>
              <a:gd name="connsiteX2" fmla="*/ 174736 w 183770"/>
              <a:gd name="connsiteY2" fmla="*/ 285970 h 287894"/>
              <a:gd name="connsiteX3" fmla="*/ 168386 w 183770"/>
              <a:gd name="connsiteY3" fmla="*/ 238345 h 287894"/>
              <a:gd name="connsiteX4" fmla="*/ 111 w 183770"/>
              <a:gd name="connsiteY4" fmla="*/ 220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70" h="287894">
                <a:moveTo>
                  <a:pt x="111" y="220"/>
                </a:moveTo>
                <a:cubicBezTo>
                  <a:pt x="-4122" y="-6659"/>
                  <a:pt x="113882" y="149445"/>
                  <a:pt x="142986" y="197070"/>
                </a:cubicBezTo>
                <a:cubicBezTo>
                  <a:pt x="172090" y="244695"/>
                  <a:pt x="170503" y="279091"/>
                  <a:pt x="174736" y="285970"/>
                </a:cubicBezTo>
                <a:cubicBezTo>
                  <a:pt x="178969" y="292849"/>
                  <a:pt x="195903" y="282266"/>
                  <a:pt x="168386" y="238345"/>
                </a:cubicBezTo>
                <a:cubicBezTo>
                  <a:pt x="140869" y="194424"/>
                  <a:pt x="4344" y="7099"/>
                  <a:pt x="111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98DAC0F-7D0C-BE77-EF6E-DE4E78750E22}"/>
              </a:ext>
            </a:extLst>
          </p:cNvPr>
          <p:cNvSpPr/>
          <p:nvPr/>
        </p:nvSpPr>
        <p:spPr>
          <a:xfrm>
            <a:off x="683448" y="5533128"/>
            <a:ext cx="864508" cy="609752"/>
          </a:xfrm>
          <a:custGeom>
            <a:avLst/>
            <a:gdLst>
              <a:gd name="connsiteX0" fmla="*/ 2352 w 864508"/>
              <a:gd name="connsiteY0" fmla="*/ 607322 h 609752"/>
              <a:gd name="connsiteX1" fmla="*/ 275402 w 864508"/>
              <a:gd name="connsiteY1" fmla="*/ 239022 h 609752"/>
              <a:gd name="connsiteX2" fmla="*/ 621477 w 864508"/>
              <a:gd name="connsiteY2" fmla="*/ 32647 h 609752"/>
              <a:gd name="connsiteX3" fmla="*/ 859602 w 864508"/>
              <a:gd name="connsiteY3" fmla="*/ 7247 h 609752"/>
              <a:gd name="connsiteX4" fmla="*/ 761177 w 864508"/>
              <a:gd name="connsiteY4" fmla="*/ 10422 h 609752"/>
              <a:gd name="connsiteX5" fmla="*/ 513527 w 864508"/>
              <a:gd name="connsiteY5" fmla="*/ 121547 h 609752"/>
              <a:gd name="connsiteX6" fmla="*/ 716727 w 864508"/>
              <a:gd name="connsiteY6" fmla="*/ 19947 h 609752"/>
              <a:gd name="connsiteX7" fmla="*/ 554802 w 864508"/>
              <a:gd name="connsiteY7" fmla="*/ 70747 h 609752"/>
              <a:gd name="connsiteX8" fmla="*/ 342077 w 864508"/>
              <a:gd name="connsiteY8" fmla="*/ 194572 h 609752"/>
              <a:gd name="connsiteX9" fmla="*/ 154752 w 864508"/>
              <a:gd name="connsiteY9" fmla="*/ 388247 h 609752"/>
              <a:gd name="connsiteX10" fmla="*/ 2352 w 864508"/>
              <a:gd name="connsiteY10" fmla="*/ 607322 h 6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508" h="609752">
                <a:moveTo>
                  <a:pt x="2352" y="607322"/>
                </a:moveTo>
                <a:cubicBezTo>
                  <a:pt x="22460" y="582451"/>
                  <a:pt x="172215" y="334801"/>
                  <a:pt x="275402" y="239022"/>
                </a:cubicBezTo>
                <a:cubicBezTo>
                  <a:pt x="378589" y="143243"/>
                  <a:pt x="524111" y="71276"/>
                  <a:pt x="621477" y="32647"/>
                </a:cubicBezTo>
                <a:cubicBezTo>
                  <a:pt x="718843" y="-5982"/>
                  <a:pt x="836319" y="10951"/>
                  <a:pt x="859602" y="7247"/>
                </a:cubicBezTo>
                <a:cubicBezTo>
                  <a:pt x="882885" y="3543"/>
                  <a:pt x="818856" y="-8628"/>
                  <a:pt x="761177" y="10422"/>
                </a:cubicBezTo>
                <a:cubicBezTo>
                  <a:pt x="703498" y="29472"/>
                  <a:pt x="520935" y="119960"/>
                  <a:pt x="513527" y="121547"/>
                </a:cubicBezTo>
                <a:cubicBezTo>
                  <a:pt x="506119" y="123134"/>
                  <a:pt x="709848" y="28414"/>
                  <a:pt x="716727" y="19947"/>
                </a:cubicBezTo>
                <a:cubicBezTo>
                  <a:pt x="723606" y="11480"/>
                  <a:pt x="617244" y="41643"/>
                  <a:pt x="554802" y="70747"/>
                </a:cubicBezTo>
                <a:cubicBezTo>
                  <a:pt x="492360" y="99851"/>
                  <a:pt x="408752" y="141655"/>
                  <a:pt x="342077" y="194572"/>
                </a:cubicBezTo>
                <a:cubicBezTo>
                  <a:pt x="275402" y="247489"/>
                  <a:pt x="213489" y="316810"/>
                  <a:pt x="154752" y="388247"/>
                </a:cubicBezTo>
                <a:cubicBezTo>
                  <a:pt x="96015" y="459684"/>
                  <a:pt x="-17756" y="632193"/>
                  <a:pt x="2352" y="607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1BC0E23-DFDB-C484-0BC4-57EB5226ECC8}"/>
              </a:ext>
            </a:extLst>
          </p:cNvPr>
          <p:cNvSpPr/>
          <p:nvPr/>
        </p:nvSpPr>
        <p:spPr>
          <a:xfrm>
            <a:off x="1459592" y="5532505"/>
            <a:ext cx="613500" cy="231434"/>
          </a:xfrm>
          <a:custGeom>
            <a:avLst/>
            <a:gdLst>
              <a:gd name="connsiteX0" fmla="*/ 908 w 613500"/>
              <a:gd name="connsiteY0" fmla="*/ 4695 h 231434"/>
              <a:gd name="connsiteX1" fmla="*/ 181883 w 613500"/>
              <a:gd name="connsiteY1" fmla="*/ 26920 h 231434"/>
              <a:gd name="connsiteX2" fmla="*/ 597808 w 613500"/>
              <a:gd name="connsiteY2" fmla="*/ 226945 h 231434"/>
              <a:gd name="connsiteX3" fmla="*/ 499383 w 613500"/>
              <a:gd name="connsiteY3" fmla="*/ 157095 h 231434"/>
              <a:gd name="connsiteX4" fmla="*/ 248558 w 613500"/>
              <a:gd name="connsiteY4" fmla="*/ 52320 h 231434"/>
              <a:gd name="connsiteX5" fmla="*/ 908 w 613500"/>
              <a:gd name="connsiteY5" fmla="*/ 4695 h 23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00" h="231434">
                <a:moveTo>
                  <a:pt x="908" y="4695"/>
                </a:moveTo>
                <a:cubicBezTo>
                  <a:pt x="-10205" y="462"/>
                  <a:pt x="82400" y="-10122"/>
                  <a:pt x="181883" y="26920"/>
                </a:cubicBezTo>
                <a:cubicBezTo>
                  <a:pt x="281366" y="63962"/>
                  <a:pt x="544891" y="205249"/>
                  <a:pt x="597808" y="226945"/>
                </a:cubicBezTo>
                <a:cubicBezTo>
                  <a:pt x="650725" y="248641"/>
                  <a:pt x="557591" y="186199"/>
                  <a:pt x="499383" y="157095"/>
                </a:cubicBezTo>
                <a:cubicBezTo>
                  <a:pt x="441175" y="127991"/>
                  <a:pt x="326875" y="77720"/>
                  <a:pt x="248558" y="52320"/>
                </a:cubicBezTo>
                <a:cubicBezTo>
                  <a:pt x="170241" y="26920"/>
                  <a:pt x="12021" y="8928"/>
                  <a:pt x="908" y="4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69FBDA21-5B97-6109-0F96-DFF4865ED389}"/>
              </a:ext>
            </a:extLst>
          </p:cNvPr>
          <p:cNvSpPr/>
          <p:nvPr/>
        </p:nvSpPr>
        <p:spPr>
          <a:xfrm>
            <a:off x="549242" y="6025817"/>
            <a:ext cx="228652" cy="657764"/>
          </a:xfrm>
          <a:custGeom>
            <a:avLst/>
            <a:gdLst>
              <a:gd name="connsiteX0" fmla="*/ 228633 w 228652"/>
              <a:gd name="connsiteY0" fmla="*/ 333 h 657764"/>
              <a:gd name="connsiteX1" fmla="*/ 92108 w 228652"/>
              <a:gd name="connsiteY1" fmla="*/ 301958 h 657764"/>
              <a:gd name="connsiteX2" fmla="*/ 33 w 228652"/>
              <a:gd name="connsiteY2" fmla="*/ 657558 h 657764"/>
              <a:gd name="connsiteX3" fmla="*/ 101633 w 228652"/>
              <a:gd name="connsiteY3" fmla="*/ 251158 h 657764"/>
              <a:gd name="connsiteX4" fmla="*/ 228633 w 228652"/>
              <a:gd name="connsiteY4" fmla="*/ 333 h 6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52" h="657764">
                <a:moveTo>
                  <a:pt x="228633" y="333"/>
                </a:moveTo>
                <a:cubicBezTo>
                  <a:pt x="227046" y="8800"/>
                  <a:pt x="130208" y="192420"/>
                  <a:pt x="92108" y="301958"/>
                </a:cubicBezTo>
                <a:cubicBezTo>
                  <a:pt x="54008" y="411496"/>
                  <a:pt x="-1554" y="666025"/>
                  <a:pt x="33" y="657558"/>
                </a:cubicBezTo>
                <a:cubicBezTo>
                  <a:pt x="1620" y="649091"/>
                  <a:pt x="68296" y="355933"/>
                  <a:pt x="101633" y="251158"/>
                </a:cubicBezTo>
                <a:cubicBezTo>
                  <a:pt x="134970" y="146383"/>
                  <a:pt x="230220" y="-8134"/>
                  <a:pt x="228633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0E198C3F-D604-8AB9-B198-1883768B44FD}"/>
              </a:ext>
            </a:extLst>
          </p:cNvPr>
          <p:cNvSpPr/>
          <p:nvPr/>
        </p:nvSpPr>
        <p:spPr>
          <a:xfrm>
            <a:off x="573627" y="7054784"/>
            <a:ext cx="72222" cy="1254266"/>
          </a:xfrm>
          <a:custGeom>
            <a:avLst/>
            <a:gdLst>
              <a:gd name="connsiteX0" fmla="*/ 1048 w 72222"/>
              <a:gd name="connsiteY0" fmla="*/ 6416 h 1254266"/>
              <a:gd name="connsiteX1" fmla="*/ 23273 w 72222"/>
              <a:gd name="connsiteY1" fmla="*/ 463616 h 1254266"/>
              <a:gd name="connsiteX2" fmla="*/ 70898 w 72222"/>
              <a:gd name="connsiteY2" fmla="*/ 1247841 h 1254266"/>
              <a:gd name="connsiteX3" fmla="*/ 55023 w 72222"/>
              <a:gd name="connsiteY3" fmla="*/ 790641 h 1254266"/>
              <a:gd name="connsiteX4" fmla="*/ 1048 w 72222"/>
              <a:gd name="connsiteY4" fmla="*/ 6416 h 125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22" h="1254266">
                <a:moveTo>
                  <a:pt x="1048" y="6416"/>
                </a:moveTo>
                <a:cubicBezTo>
                  <a:pt x="-4244" y="-48088"/>
                  <a:pt x="11631" y="256712"/>
                  <a:pt x="23273" y="463616"/>
                </a:cubicBezTo>
                <a:cubicBezTo>
                  <a:pt x="34915" y="670520"/>
                  <a:pt x="65606" y="1193337"/>
                  <a:pt x="70898" y="1247841"/>
                </a:cubicBezTo>
                <a:cubicBezTo>
                  <a:pt x="76190" y="1302345"/>
                  <a:pt x="64548" y="998074"/>
                  <a:pt x="55023" y="790641"/>
                </a:cubicBezTo>
                <a:cubicBezTo>
                  <a:pt x="45498" y="583208"/>
                  <a:pt x="6340" y="60920"/>
                  <a:pt x="1048" y="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DD2A771B-45BC-F551-2FF4-055F5D1774CD}"/>
              </a:ext>
            </a:extLst>
          </p:cNvPr>
          <p:cNvSpPr/>
          <p:nvPr/>
        </p:nvSpPr>
        <p:spPr>
          <a:xfrm>
            <a:off x="835051" y="5752812"/>
            <a:ext cx="279489" cy="458034"/>
          </a:xfrm>
          <a:custGeom>
            <a:avLst/>
            <a:gdLst>
              <a:gd name="connsiteX0" fmla="*/ 279374 w 279489"/>
              <a:gd name="connsiteY0" fmla="*/ 288 h 458034"/>
              <a:gd name="connsiteX1" fmla="*/ 60299 w 279489"/>
              <a:gd name="connsiteY1" fmla="*/ 247938 h 458034"/>
              <a:gd name="connsiteX2" fmla="*/ 6324 w 279489"/>
              <a:gd name="connsiteY2" fmla="*/ 457488 h 458034"/>
              <a:gd name="connsiteX3" fmla="*/ 28549 w 279489"/>
              <a:gd name="connsiteY3" fmla="*/ 298738 h 458034"/>
              <a:gd name="connsiteX4" fmla="*/ 279374 w 279489"/>
              <a:gd name="connsiteY4" fmla="*/ 288 h 45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89" h="458034">
                <a:moveTo>
                  <a:pt x="279374" y="288"/>
                </a:moveTo>
                <a:cubicBezTo>
                  <a:pt x="284666" y="-8179"/>
                  <a:pt x="105807" y="171738"/>
                  <a:pt x="60299" y="247938"/>
                </a:cubicBezTo>
                <a:cubicBezTo>
                  <a:pt x="14791" y="324138"/>
                  <a:pt x="11616" y="449021"/>
                  <a:pt x="6324" y="457488"/>
                </a:cubicBezTo>
                <a:cubicBezTo>
                  <a:pt x="1032" y="465955"/>
                  <a:pt x="-12197" y="374409"/>
                  <a:pt x="28549" y="298738"/>
                </a:cubicBezTo>
                <a:cubicBezTo>
                  <a:pt x="69295" y="223067"/>
                  <a:pt x="274082" y="8755"/>
                  <a:pt x="279374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6ED0A6A-135A-25F3-FD4C-EBA360CDB8CA}"/>
              </a:ext>
            </a:extLst>
          </p:cNvPr>
          <p:cNvSpPr/>
          <p:nvPr/>
        </p:nvSpPr>
        <p:spPr>
          <a:xfrm>
            <a:off x="1717669" y="5699036"/>
            <a:ext cx="226048" cy="460954"/>
          </a:xfrm>
          <a:custGeom>
            <a:avLst/>
            <a:gdLst>
              <a:gd name="connsiteX0" fmla="*/ 6 w 226048"/>
              <a:gd name="connsiteY0" fmla="*/ 89 h 460954"/>
              <a:gd name="connsiteX1" fmla="*/ 158756 w 226048"/>
              <a:gd name="connsiteY1" fmla="*/ 155664 h 460954"/>
              <a:gd name="connsiteX2" fmla="*/ 225431 w 226048"/>
              <a:gd name="connsiteY2" fmla="*/ 460464 h 460954"/>
              <a:gd name="connsiteX3" fmla="*/ 190506 w 226048"/>
              <a:gd name="connsiteY3" fmla="*/ 225514 h 460954"/>
              <a:gd name="connsiteX4" fmla="*/ 165106 w 226048"/>
              <a:gd name="connsiteY4" fmla="*/ 174714 h 460954"/>
              <a:gd name="connsiteX5" fmla="*/ 6 w 226048"/>
              <a:gd name="connsiteY5" fmla="*/ 89 h 4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48" h="460954">
                <a:moveTo>
                  <a:pt x="6" y="89"/>
                </a:moveTo>
                <a:cubicBezTo>
                  <a:pt x="-1052" y="-3086"/>
                  <a:pt x="121185" y="78935"/>
                  <a:pt x="158756" y="155664"/>
                </a:cubicBezTo>
                <a:cubicBezTo>
                  <a:pt x="196327" y="232393"/>
                  <a:pt x="220139" y="448822"/>
                  <a:pt x="225431" y="460464"/>
                </a:cubicBezTo>
                <a:cubicBezTo>
                  <a:pt x="230723" y="472106"/>
                  <a:pt x="200560" y="273139"/>
                  <a:pt x="190506" y="225514"/>
                </a:cubicBezTo>
                <a:cubicBezTo>
                  <a:pt x="180452" y="177889"/>
                  <a:pt x="192093" y="210697"/>
                  <a:pt x="165106" y="174714"/>
                </a:cubicBezTo>
                <a:cubicBezTo>
                  <a:pt x="138119" y="138731"/>
                  <a:pt x="1064" y="3264"/>
                  <a:pt x="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7B0F2FC1-43CC-A645-D474-378268630102}"/>
              </a:ext>
            </a:extLst>
          </p:cNvPr>
          <p:cNvSpPr/>
          <p:nvPr/>
        </p:nvSpPr>
        <p:spPr>
          <a:xfrm>
            <a:off x="1160164" y="6457910"/>
            <a:ext cx="30503" cy="930364"/>
          </a:xfrm>
          <a:custGeom>
            <a:avLst/>
            <a:gdLst>
              <a:gd name="connsiteX0" fmla="*/ 30461 w 30503"/>
              <a:gd name="connsiteY0" fmla="*/ 40 h 930364"/>
              <a:gd name="connsiteX1" fmla="*/ 8236 w 30503"/>
              <a:gd name="connsiteY1" fmla="*/ 479465 h 930364"/>
              <a:gd name="connsiteX2" fmla="*/ 5061 w 30503"/>
              <a:gd name="connsiteY2" fmla="*/ 930315 h 930364"/>
              <a:gd name="connsiteX3" fmla="*/ 1886 w 30503"/>
              <a:gd name="connsiteY3" fmla="*/ 504865 h 930364"/>
              <a:gd name="connsiteX4" fmla="*/ 30461 w 30503"/>
              <a:gd name="connsiteY4" fmla="*/ 40 h 9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3" h="930364">
                <a:moveTo>
                  <a:pt x="30461" y="40"/>
                </a:moveTo>
                <a:cubicBezTo>
                  <a:pt x="31519" y="-4193"/>
                  <a:pt x="12469" y="324419"/>
                  <a:pt x="8236" y="479465"/>
                </a:cubicBezTo>
                <a:cubicBezTo>
                  <a:pt x="4003" y="634511"/>
                  <a:pt x="6119" y="926082"/>
                  <a:pt x="5061" y="930315"/>
                </a:cubicBezTo>
                <a:cubicBezTo>
                  <a:pt x="4003" y="934548"/>
                  <a:pt x="-3406" y="663615"/>
                  <a:pt x="1886" y="504865"/>
                </a:cubicBezTo>
                <a:cubicBezTo>
                  <a:pt x="7178" y="346115"/>
                  <a:pt x="29403" y="4273"/>
                  <a:pt x="3046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BBC90F6B-06FD-88CE-07D8-B9219FB5AFF6}"/>
              </a:ext>
            </a:extLst>
          </p:cNvPr>
          <p:cNvSpPr/>
          <p:nvPr/>
        </p:nvSpPr>
        <p:spPr>
          <a:xfrm>
            <a:off x="703970" y="6603948"/>
            <a:ext cx="127899" cy="882974"/>
          </a:xfrm>
          <a:custGeom>
            <a:avLst/>
            <a:gdLst>
              <a:gd name="connsiteX0" fmla="*/ 127880 w 127899"/>
              <a:gd name="connsiteY0" fmla="*/ 52 h 882974"/>
              <a:gd name="connsiteX1" fmla="*/ 16755 w 127899"/>
              <a:gd name="connsiteY1" fmla="*/ 622352 h 882974"/>
              <a:gd name="connsiteX2" fmla="*/ 16755 w 127899"/>
              <a:gd name="connsiteY2" fmla="*/ 882702 h 882974"/>
              <a:gd name="connsiteX3" fmla="*/ 7230 w 127899"/>
              <a:gd name="connsiteY3" fmla="*/ 657277 h 882974"/>
              <a:gd name="connsiteX4" fmla="*/ 127880 w 127899"/>
              <a:gd name="connsiteY4" fmla="*/ 52 h 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9" h="882974">
                <a:moveTo>
                  <a:pt x="127880" y="52"/>
                </a:moveTo>
                <a:cubicBezTo>
                  <a:pt x="129468" y="-5769"/>
                  <a:pt x="35276" y="475244"/>
                  <a:pt x="16755" y="622352"/>
                </a:cubicBezTo>
                <a:cubicBezTo>
                  <a:pt x="-1766" y="769460"/>
                  <a:pt x="18342" y="876881"/>
                  <a:pt x="16755" y="882702"/>
                </a:cubicBezTo>
                <a:cubicBezTo>
                  <a:pt x="15167" y="888523"/>
                  <a:pt x="-12878" y="800681"/>
                  <a:pt x="7230" y="657277"/>
                </a:cubicBezTo>
                <a:cubicBezTo>
                  <a:pt x="27338" y="513873"/>
                  <a:pt x="126292" y="5873"/>
                  <a:pt x="12788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B4F7ACE-B036-5232-D418-8808922C638C}"/>
              </a:ext>
            </a:extLst>
          </p:cNvPr>
          <p:cNvSpPr/>
          <p:nvPr/>
        </p:nvSpPr>
        <p:spPr>
          <a:xfrm>
            <a:off x="2326586" y="6115451"/>
            <a:ext cx="19751" cy="534270"/>
          </a:xfrm>
          <a:custGeom>
            <a:avLst/>
            <a:gdLst>
              <a:gd name="connsiteX0" fmla="*/ 689 w 19751"/>
              <a:gd name="connsiteY0" fmla="*/ 2774 h 534270"/>
              <a:gd name="connsiteX1" fmla="*/ 19739 w 19751"/>
              <a:gd name="connsiteY1" fmla="*/ 523474 h 534270"/>
              <a:gd name="connsiteX2" fmla="*/ 3864 w 19751"/>
              <a:gd name="connsiteY2" fmla="*/ 326624 h 534270"/>
              <a:gd name="connsiteX3" fmla="*/ 689 w 19751"/>
              <a:gd name="connsiteY3" fmla="*/ 2774 h 53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1" h="534270">
                <a:moveTo>
                  <a:pt x="689" y="2774"/>
                </a:moveTo>
                <a:cubicBezTo>
                  <a:pt x="3335" y="35582"/>
                  <a:pt x="19210" y="469499"/>
                  <a:pt x="19739" y="523474"/>
                </a:cubicBezTo>
                <a:cubicBezTo>
                  <a:pt x="20268" y="577449"/>
                  <a:pt x="3864" y="416053"/>
                  <a:pt x="3864" y="326624"/>
                </a:cubicBezTo>
                <a:cubicBezTo>
                  <a:pt x="3864" y="237195"/>
                  <a:pt x="-1957" y="-30034"/>
                  <a:pt x="689" y="2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7AC68C7-93B7-ADC2-38C4-79062B82510A}"/>
              </a:ext>
            </a:extLst>
          </p:cNvPr>
          <p:cNvSpPr/>
          <p:nvPr/>
        </p:nvSpPr>
        <p:spPr>
          <a:xfrm>
            <a:off x="2254130" y="6067302"/>
            <a:ext cx="72748" cy="600333"/>
          </a:xfrm>
          <a:custGeom>
            <a:avLst/>
            <a:gdLst>
              <a:gd name="connsiteX0" fmla="*/ 120 w 72748"/>
              <a:gd name="connsiteY0" fmla="*/ 123 h 600333"/>
              <a:gd name="connsiteX1" fmla="*/ 50920 w 72748"/>
              <a:gd name="connsiteY1" fmla="*/ 295398 h 600333"/>
              <a:gd name="connsiteX2" fmla="*/ 69970 w 72748"/>
              <a:gd name="connsiteY2" fmla="*/ 600198 h 600333"/>
              <a:gd name="connsiteX3" fmla="*/ 66795 w 72748"/>
              <a:gd name="connsiteY3" fmla="*/ 330323 h 600333"/>
              <a:gd name="connsiteX4" fmla="*/ 120 w 72748"/>
              <a:gd name="connsiteY4" fmla="*/ 123 h 6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48" h="600333">
                <a:moveTo>
                  <a:pt x="120" y="123"/>
                </a:moveTo>
                <a:cubicBezTo>
                  <a:pt x="-2526" y="-5698"/>
                  <a:pt x="39278" y="195386"/>
                  <a:pt x="50920" y="295398"/>
                </a:cubicBezTo>
                <a:cubicBezTo>
                  <a:pt x="62562" y="395410"/>
                  <a:pt x="67324" y="594377"/>
                  <a:pt x="69970" y="600198"/>
                </a:cubicBezTo>
                <a:cubicBezTo>
                  <a:pt x="72616" y="606019"/>
                  <a:pt x="75791" y="423456"/>
                  <a:pt x="66795" y="330323"/>
                </a:cubicBezTo>
                <a:cubicBezTo>
                  <a:pt x="57799" y="237190"/>
                  <a:pt x="2766" y="5944"/>
                  <a:pt x="1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D0225C04-D822-974C-EED1-4578BAA272B2}"/>
              </a:ext>
            </a:extLst>
          </p:cNvPr>
          <p:cNvSpPr/>
          <p:nvPr/>
        </p:nvSpPr>
        <p:spPr>
          <a:xfrm>
            <a:off x="2235200" y="6056533"/>
            <a:ext cx="69850" cy="630975"/>
          </a:xfrm>
          <a:custGeom>
            <a:avLst/>
            <a:gdLst>
              <a:gd name="connsiteX0" fmla="*/ 0 w 69850"/>
              <a:gd name="connsiteY0" fmla="*/ 1367 h 630975"/>
              <a:gd name="connsiteX1" fmla="*/ 47625 w 69850"/>
              <a:gd name="connsiteY1" fmla="*/ 233142 h 630975"/>
              <a:gd name="connsiteX2" fmla="*/ 69850 w 69850"/>
              <a:gd name="connsiteY2" fmla="*/ 630017 h 630975"/>
              <a:gd name="connsiteX3" fmla="*/ 47625 w 69850"/>
              <a:gd name="connsiteY3" fmla="*/ 334742 h 630975"/>
              <a:gd name="connsiteX4" fmla="*/ 0 w 69850"/>
              <a:gd name="connsiteY4" fmla="*/ 1367 h 6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630975">
                <a:moveTo>
                  <a:pt x="0" y="1367"/>
                </a:moveTo>
                <a:cubicBezTo>
                  <a:pt x="0" y="-15566"/>
                  <a:pt x="35983" y="128367"/>
                  <a:pt x="47625" y="233142"/>
                </a:cubicBezTo>
                <a:cubicBezTo>
                  <a:pt x="59267" y="337917"/>
                  <a:pt x="69850" y="613084"/>
                  <a:pt x="69850" y="630017"/>
                </a:cubicBezTo>
                <a:cubicBezTo>
                  <a:pt x="69850" y="646950"/>
                  <a:pt x="55033" y="435284"/>
                  <a:pt x="47625" y="334742"/>
                </a:cubicBezTo>
                <a:cubicBezTo>
                  <a:pt x="40217" y="234200"/>
                  <a:pt x="0" y="18300"/>
                  <a:pt x="0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ED2BBBD-487B-CCF1-5021-5EB31CE374E2}"/>
              </a:ext>
            </a:extLst>
          </p:cNvPr>
          <p:cNvSpPr/>
          <p:nvPr/>
        </p:nvSpPr>
        <p:spPr>
          <a:xfrm>
            <a:off x="2352638" y="6873566"/>
            <a:ext cx="9644" cy="436542"/>
          </a:xfrm>
          <a:custGeom>
            <a:avLst/>
            <a:gdLst>
              <a:gd name="connsiteX0" fmla="*/ 37 w 9644"/>
              <a:gd name="connsiteY0" fmla="*/ 309 h 436542"/>
              <a:gd name="connsiteX1" fmla="*/ 6387 w 9644"/>
              <a:gd name="connsiteY1" fmla="*/ 413059 h 436542"/>
              <a:gd name="connsiteX2" fmla="*/ 9562 w 9644"/>
              <a:gd name="connsiteY2" fmla="*/ 346384 h 436542"/>
              <a:gd name="connsiteX3" fmla="*/ 37 w 9644"/>
              <a:gd name="connsiteY3" fmla="*/ 309 h 4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436542">
                <a:moveTo>
                  <a:pt x="37" y="309"/>
                </a:moveTo>
                <a:cubicBezTo>
                  <a:pt x="-492" y="11421"/>
                  <a:pt x="4800" y="355380"/>
                  <a:pt x="6387" y="413059"/>
                </a:cubicBezTo>
                <a:cubicBezTo>
                  <a:pt x="7974" y="470738"/>
                  <a:pt x="10091" y="412001"/>
                  <a:pt x="9562" y="346384"/>
                </a:cubicBezTo>
                <a:cubicBezTo>
                  <a:pt x="9033" y="280767"/>
                  <a:pt x="566" y="-10803"/>
                  <a:pt x="37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D4FC7A2-F73D-2520-B476-54BF394FC026}"/>
              </a:ext>
            </a:extLst>
          </p:cNvPr>
          <p:cNvSpPr/>
          <p:nvPr/>
        </p:nvSpPr>
        <p:spPr>
          <a:xfrm>
            <a:off x="2330376" y="6847906"/>
            <a:ext cx="19439" cy="353816"/>
          </a:xfrm>
          <a:custGeom>
            <a:avLst/>
            <a:gdLst>
              <a:gd name="connsiteX0" fmla="*/ 74 w 19439"/>
              <a:gd name="connsiteY0" fmla="*/ 569 h 353816"/>
              <a:gd name="connsiteX1" fmla="*/ 12774 w 19439"/>
              <a:gd name="connsiteY1" fmla="*/ 340294 h 353816"/>
              <a:gd name="connsiteX2" fmla="*/ 19124 w 19439"/>
              <a:gd name="connsiteY2" fmla="*/ 260919 h 353816"/>
              <a:gd name="connsiteX3" fmla="*/ 74 w 19439"/>
              <a:gd name="connsiteY3" fmla="*/ 569 h 35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353816">
                <a:moveTo>
                  <a:pt x="74" y="569"/>
                </a:moveTo>
                <a:cubicBezTo>
                  <a:pt x="-984" y="13798"/>
                  <a:pt x="9599" y="296902"/>
                  <a:pt x="12774" y="340294"/>
                </a:cubicBezTo>
                <a:cubicBezTo>
                  <a:pt x="15949" y="383686"/>
                  <a:pt x="20711" y="313306"/>
                  <a:pt x="19124" y="260919"/>
                </a:cubicBezTo>
                <a:cubicBezTo>
                  <a:pt x="17537" y="208532"/>
                  <a:pt x="1132" y="-12660"/>
                  <a:pt x="74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F6CE034D-9EB1-D573-B115-7CBD4389BFD7}"/>
              </a:ext>
            </a:extLst>
          </p:cNvPr>
          <p:cNvSpPr/>
          <p:nvPr/>
        </p:nvSpPr>
        <p:spPr>
          <a:xfrm>
            <a:off x="2313344" y="6845042"/>
            <a:ext cx="176430" cy="1106528"/>
          </a:xfrm>
          <a:custGeom>
            <a:avLst/>
            <a:gdLst>
              <a:gd name="connsiteX0" fmla="*/ 1231 w 176430"/>
              <a:gd name="connsiteY0" fmla="*/ 258 h 1106528"/>
              <a:gd name="connsiteX1" fmla="*/ 13931 w 176430"/>
              <a:gd name="connsiteY1" fmla="*/ 330458 h 1106528"/>
              <a:gd name="connsiteX2" fmla="*/ 90131 w 176430"/>
              <a:gd name="connsiteY2" fmla="*/ 667008 h 1106528"/>
              <a:gd name="connsiteX3" fmla="*/ 175856 w 176430"/>
              <a:gd name="connsiteY3" fmla="*/ 1105158 h 1106528"/>
              <a:gd name="connsiteX4" fmla="*/ 45681 w 176430"/>
              <a:gd name="connsiteY4" fmla="*/ 514608 h 1106528"/>
              <a:gd name="connsiteX5" fmla="*/ 29806 w 176430"/>
              <a:gd name="connsiteY5" fmla="*/ 384433 h 1106528"/>
              <a:gd name="connsiteX6" fmla="*/ 1231 w 176430"/>
              <a:gd name="connsiteY6" fmla="*/ 258 h 110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30" h="1106528">
                <a:moveTo>
                  <a:pt x="1231" y="258"/>
                </a:moveTo>
                <a:cubicBezTo>
                  <a:pt x="-1415" y="-8738"/>
                  <a:pt x="-886" y="219333"/>
                  <a:pt x="13931" y="330458"/>
                </a:cubicBezTo>
                <a:cubicBezTo>
                  <a:pt x="28748" y="441583"/>
                  <a:pt x="63144" y="537891"/>
                  <a:pt x="90131" y="667008"/>
                </a:cubicBezTo>
                <a:cubicBezTo>
                  <a:pt x="117119" y="796125"/>
                  <a:pt x="183264" y="1130558"/>
                  <a:pt x="175856" y="1105158"/>
                </a:cubicBezTo>
                <a:cubicBezTo>
                  <a:pt x="168448" y="1079758"/>
                  <a:pt x="70023" y="634729"/>
                  <a:pt x="45681" y="514608"/>
                </a:cubicBezTo>
                <a:cubicBezTo>
                  <a:pt x="21339" y="394487"/>
                  <a:pt x="37214" y="463808"/>
                  <a:pt x="29806" y="384433"/>
                </a:cubicBezTo>
                <a:cubicBezTo>
                  <a:pt x="22398" y="305058"/>
                  <a:pt x="3877" y="9254"/>
                  <a:pt x="12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A5A51D09-A7AF-9816-DC18-99D23A045DCA}"/>
              </a:ext>
            </a:extLst>
          </p:cNvPr>
          <p:cNvSpPr/>
          <p:nvPr/>
        </p:nvSpPr>
        <p:spPr>
          <a:xfrm>
            <a:off x="2460426" y="7830872"/>
            <a:ext cx="32067" cy="642720"/>
          </a:xfrm>
          <a:custGeom>
            <a:avLst/>
            <a:gdLst>
              <a:gd name="connsiteX0" fmla="*/ 16074 w 32067"/>
              <a:gd name="connsiteY0" fmla="*/ 1853 h 642720"/>
              <a:gd name="connsiteX1" fmla="*/ 16074 w 32067"/>
              <a:gd name="connsiteY1" fmla="*/ 430478 h 642720"/>
              <a:gd name="connsiteX2" fmla="*/ 199 w 32067"/>
              <a:gd name="connsiteY2" fmla="*/ 640028 h 642720"/>
              <a:gd name="connsiteX3" fmla="*/ 28774 w 32067"/>
              <a:gd name="connsiteY3" fmla="*/ 293953 h 642720"/>
              <a:gd name="connsiteX4" fmla="*/ 31949 w 32067"/>
              <a:gd name="connsiteY4" fmla="*/ 274903 h 642720"/>
              <a:gd name="connsiteX5" fmla="*/ 16074 w 32067"/>
              <a:gd name="connsiteY5" fmla="*/ 1853 h 64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7" h="642720">
                <a:moveTo>
                  <a:pt x="16074" y="1853"/>
                </a:moveTo>
                <a:cubicBezTo>
                  <a:pt x="13428" y="27782"/>
                  <a:pt x="18720" y="324116"/>
                  <a:pt x="16074" y="430478"/>
                </a:cubicBezTo>
                <a:cubicBezTo>
                  <a:pt x="13428" y="536840"/>
                  <a:pt x="-1918" y="662782"/>
                  <a:pt x="199" y="640028"/>
                </a:cubicBezTo>
                <a:cubicBezTo>
                  <a:pt x="2316" y="617274"/>
                  <a:pt x="28774" y="293953"/>
                  <a:pt x="28774" y="293953"/>
                </a:cubicBezTo>
                <a:cubicBezTo>
                  <a:pt x="34066" y="233099"/>
                  <a:pt x="30362" y="319882"/>
                  <a:pt x="31949" y="274903"/>
                </a:cubicBezTo>
                <a:cubicBezTo>
                  <a:pt x="33536" y="229924"/>
                  <a:pt x="18720" y="-24076"/>
                  <a:pt x="16074" y="1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A44C7CFF-568D-6139-34B4-01668FA91866}"/>
              </a:ext>
            </a:extLst>
          </p:cNvPr>
          <p:cNvSpPr/>
          <p:nvPr/>
        </p:nvSpPr>
        <p:spPr>
          <a:xfrm>
            <a:off x="2459962" y="8110963"/>
            <a:ext cx="32451" cy="373684"/>
          </a:xfrm>
          <a:custGeom>
            <a:avLst/>
            <a:gdLst>
              <a:gd name="connsiteX0" fmla="*/ 32413 w 32451"/>
              <a:gd name="connsiteY0" fmla="*/ 1162 h 373684"/>
              <a:gd name="connsiteX1" fmla="*/ 7013 w 32451"/>
              <a:gd name="connsiteY1" fmla="*/ 363112 h 373684"/>
              <a:gd name="connsiteX2" fmla="*/ 663 w 32451"/>
              <a:gd name="connsiteY2" fmla="*/ 251987 h 373684"/>
              <a:gd name="connsiteX3" fmla="*/ 32413 w 32451"/>
              <a:gd name="connsiteY3" fmla="*/ 1162 h 37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1" h="373684">
                <a:moveTo>
                  <a:pt x="32413" y="1162"/>
                </a:moveTo>
                <a:cubicBezTo>
                  <a:pt x="33471" y="19683"/>
                  <a:pt x="12305" y="321308"/>
                  <a:pt x="7013" y="363112"/>
                </a:cubicBezTo>
                <a:cubicBezTo>
                  <a:pt x="1721" y="404916"/>
                  <a:pt x="-1454" y="313370"/>
                  <a:pt x="663" y="251987"/>
                </a:cubicBezTo>
                <a:cubicBezTo>
                  <a:pt x="2780" y="190604"/>
                  <a:pt x="31355" y="-17359"/>
                  <a:pt x="32413" y="1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6987AED1-5118-A496-6FB9-D5026D23C8F1}"/>
              </a:ext>
            </a:extLst>
          </p:cNvPr>
          <p:cNvSpPr/>
          <p:nvPr/>
        </p:nvSpPr>
        <p:spPr>
          <a:xfrm>
            <a:off x="2755900" y="6105413"/>
            <a:ext cx="95473" cy="224008"/>
          </a:xfrm>
          <a:custGeom>
            <a:avLst/>
            <a:gdLst>
              <a:gd name="connsiteX0" fmla="*/ 0 w 95473"/>
              <a:gd name="connsiteY0" fmla="*/ 112 h 224008"/>
              <a:gd name="connsiteX1" fmla="*/ 85725 w 95473"/>
              <a:gd name="connsiteY1" fmla="*/ 209662 h 224008"/>
              <a:gd name="connsiteX2" fmla="*/ 85725 w 95473"/>
              <a:gd name="connsiteY2" fmla="*/ 181087 h 224008"/>
              <a:gd name="connsiteX3" fmla="*/ 0 w 95473"/>
              <a:gd name="connsiteY3" fmla="*/ 112 h 22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73" h="224008">
                <a:moveTo>
                  <a:pt x="0" y="112"/>
                </a:moveTo>
                <a:cubicBezTo>
                  <a:pt x="0" y="4874"/>
                  <a:pt x="71438" y="179500"/>
                  <a:pt x="85725" y="209662"/>
                </a:cubicBezTo>
                <a:cubicBezTo>
                  <a:pt x="100012" y="239824"/>
                  <a:pt x="97367" y="218658"/>
                  <a:pt x="85725" y="181087"/>
                </a:cubicBezTo>
                <a:cubicBezTo>
                  <a:pt x="74083" y="143516"/>
                  <a:pt x="0" y="-4650"/>
                  <a:pt x="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F7E9F45E-0919-1182-8E96-D5B42FBD5D15}"/>
              </a:ext>
            </a:extLst>
          </p:cNvPr>
          <p:cNvSpPr/>
          <p:nvPr/>
        </p:nvSpPr>
        <p:spPr>
          <a:xfrm>
            <a:off x="2691969" y="6114322"/>
            <a:ext cx="74904" cy="236082"/>
          </a:xfrm>
          <a:custGeom>
            <a:avLst/>
            <a:gdLst>
              <a:gd name="connsiteX0" fmla="*/ 431 w 74904"/>
              <a:gd name="connsiteY0" fmla="*/ 728 h 236082"/>
              <a:gd name="connsiteX1" fmla="*/ 73456 w 74904"/>
              <a:gd name="connsiteY1" fmla="*/ 229328 h 236082"/>
              <a:gd name="connsiteX2" fmla="*/ 44881 w 74904"/>
              <a:gd name="connsiteY2" fmla="*/ 159478 h 236082"/>
              <a:gd name="connsiteX3" fmla="*/ 431 w 74904"/>
              <a:gd name="connsiteY3" fmla="*/ 728 h 23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04" h="236082">
                <a:moveTo>
                  <a:pt x="431" y="728"/>
                </a:moveTo>
                <a:cubicBezTo>
                  <a:pt x="5193" y="12370"/>
                  <a:pt x="66048" y="202870"/>
                  <a:pt x="73456" y="229328"/>
                </a:cubicBezTo>
                <a:cubicBezTo>
                  <a:pt x="80864" y="255786"/>
                  <a:pt x="58110" y="198636"/>
                  <a:pt x="44881" y="159478"/>
                </a:cubicBezTo>
                <a:cubicBezTo>
                  <a:pt x="31652" y="120320"/>
                  <a:pt x="-4331" y="-10914"/>
                  <a:pt x="431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AAF257FC-59A7-3C20-27B4-1DB7DD7A580B}"/>
              </a:ext>
            </a:extLst>
          </p:cNvPr>
          <p:cNvSpPr/>
          <p:nvPr/>
        </p:nvSpPr>
        <p:spPr>
          <a:xfrm>
            <a:off x="2542667" y="6150373"/>
            <a:ext cx="111697" cy="275826"/>
          </a:xfrm>
          <a:custGeom>
            <a:avLst/>
            <a:gdLst>
              <a:gd name="connsiteX0" fmla="*/ 508 w 111697"/>
              <a:gd name="connsiteY0" fmla="*/ 2777 h 275826"/>
              <a:gd name="connsiteX1" fmla="*/ 57658 w 111697"/>
              <a:gd name="connsiteY1" fmla="*/ 263127 h 275826"/>
              <a:gd name="connsiteX2" fmla="*/ 54483 w 111697"/>
              <a:gd name="connsiteY2" fmla="*/ 218677 h 275826"/>
              <a:gd name="connsiteX3" fmla="*/ 111633 w 111697"/>
              <a:gd name="connsiteY3" fmla="*/ 72627 h 275826"/>
              <a:gd name="connsiteX4" fmla="*/ 41783 w 111697"/>
              <a:gd name="connsiteY4" fmla="*/ 221852 h 275826"/>
              <a:gd name="connsiteX5" fmla="*/ 29083 w 111697"/>
              <a:gd name="connsiteY5" fmla="*/ 129777 h 275826"/>
              <a:gd name="connsiteX6" fmla="*/ 508 w 111697"/>
              <a:gd name="connsiteY6" fmla="*/ 2777 h 27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97" h="275826">
                <a:moveTo>
                  <a:pt x="508" y="2777"/>
                </a:moveTo>
                <a:cubicBezTo>
                  <a:pt x="5271" y="25002"/>
                  <a:pt x="48662" y="227144"/>
                  <a:pt x="57658" y="263127"/>
                </a:cubicBezTo>
                <a:cubicBezTo>
                  <a:pt x="66654" y="299110"/>
                  <a:pt x="45487" y="250427"/>
                  <a:pt x="54483" y="218677"/>
                </a:cubicBezTo>
                <a:cubicBezTo>
                  <a:pt x="63479" y="186927"/>
                  <a:pt x="113750" y="72098"/>
                  <a:pt x="111633" y="72627"/>
                </a:cubicBezTo>
                <a:cubicBezTo>
                  <a:pt x="109516" y="73156"/>
                  <a:pt x="55541" y="212327"/>
                  <a:pt x="41783" y="221852"/>
                </a:cubicBezTo>
                <a:cubicBezTo>
                  <a:pt x="28025" y="231377"/>
                  <a:pt x="32258" y="161527"/>
                  <a:pt x="29083" y="129777"/>
                </a:cubicBezTo>
                <a:cubicBezTo>
                  <a:pt x="25908" y="98027"/>
                  <a:pt x="-4255" y="-19448"/>
                  <a:pt x="508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3B5A294-12FA-979B-E977-4583FD33C427}"/>
              </a:ext>
            </a:extLst>
          </p:cNvPr>
          <p:cNvSpPr/>
          <p:nvPr/>
        </p:nvSpPr>
        <p:spPr>
          <a:xfrm>
            <a:off x="2946350" y="6777857"/>
            <a:ext cx="187803" cy="1407991"/>
          </a:xfrm>
          <a:custGeom>
            <a:avLst/>
            <a:gdLst>
              <a:gd name="connsiteX0" fmla="*/ 50 w 187803"/>
              <a:gd name="connsiteY0" fmla="*/ 768 h 1407991"/>
              <a:gd name="connsiteX1" fmla="*/ 130225 w 187803"/>
              <a:gd name="connsiteY1" fmla="*/ 569093 h 1407991"/>
              <a:gd name="connsiteX2" fmla="*/ 181025 w 187803"/>
              <a:gd name="connsiteY2" fmla="*/ 877068 h 1407991"/>
              <a:gd name="connsiteX3" fmla="*/ 184200 w 187803"/>
              <a:gd name="connsiteY3" fmla="*/ 1108843 h 1407991"/>
              <a:gd name="connsiteX4" fmla="*/ 152450 w 187803"/>
              <a:gd name="connsiteY4" fmla="*/ 1407293 h 1407991"/>
              <a:gd name="connsiteX5" fmla="*/ 177850 w 187803"/>
              <a:gd name="connsiteY5" fmla="*/ 1019943 h 1407991"/>
              <a:gd name="connsiteX6" fmla="*/ 146100 w 187803"/>
              <a:gd name="connsiteY6" fmla="*/ 699268 h 1407991"/>
              <a:gd name="connsiteX7" fmla="*/ 50 w 187803"/>
              <a:gd name="connsiteY7" fmla="*/ 768 h 14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803" h="1407991">
                <a:moveTo>
                  <a:pt x="50" y="768"/>
                </a:moveTo>
                <a:cubicBezTo>
                  <a:pt x="-2596" y="-20928"/>
                  <a:pt x="100063" y="423043"/>
                  <a:pt x="130225" y="569093"/>
                </a:cubicBezTo>
                <a:cubicBezTo>
                  <a:pt x="160387" y="715143"/>
                  <a:pt x="172029" y="787110"/>
                  <a:pt x="181025" y="877068"/>
                </a:cubicBezTo>
                <a:cubicBezTo>
                  <a:pt x="190021" y="967026"/>
                  <a:pt x="188963" y="1020472"/>
                  <a:pt x="184200" y="1108843"/>
                </a:cubicBezTo>
                <a:cubicBezTo>
                  <a:pt x="179438" y="1197214"/>
                  <a:pt x="153508" y="1422110"/>
                  <a:pt x="152450" y="1407293"/>
                </a:cubicBezTo>
                <a:cubicBezTo>
                  <a:pt x="151392" y="1392476"/>
                  <a:pt x="178908" y="1137947"/>
                  <a:pt x="177850" y="1019943"/>
                </a:cubicBezTo>
                <a:cubicBezTo>
                  <a:pt x="176792" y="901939"/>
                  <a:pt x="175733" y="866485"/>
                  <a:pt x="146100" y="699268"/>
                </a:cubicBezTo>
                <a:cubicBezTo>
                  <a:pt x="116467" y="532051"/>
                  <a:pt x="2696" y="22464"/>
                  <a:pt x="50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F46CA6FC-D58E-A179-2EB9-AF80A2C10910}"/>
              </a:ext>
            </a:extLst>
          </p:cNvPr>
          <p:cNvSpPr/>
          <p:nvPr/>
        </p:nvSpPr>
        <p:spPr>
          <a:xfrm>
            <a:off x="2908183" y="6803821"/>
            <a:ext cx="195505" cy="834799"/>
          </a:xfrm>
          <a:custGeom>
            <a:avLst/>
            <a:gdLst>
              <a:gd name="connsiteX0" fmla="*/ 117 w 195505"/>
              <a:gd name="connsiteY0" fmla="*/ 204 h 834799"/>
              <a:gd name="connsiteX1" fmla="*/ 139817 w 195505"/>
              <a:gd name="connsiteY1" fmla="*/ 616154 h 834799"/>
              <a:gd name="connsiteX2" fmla="*/ 193792 w 195505"/>
              <a:gd name="connsiteY2" fmla="*/ 832054 h 834799"/>
              <a:gd name="connsiteX3" fmla="*/ 165217 w 195505"/>
              <a:gd name="connsiteY3" fmla="*/ 686004 h 834799"/>
              <a:gd name="connsiteX4" fmla="*/ 117 w 195505"/>
              <a:gd name="connsiteY4" fmla="*/ 204 h 8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05" h="834799">
                <a:moveTo>
                  <a:pt x="117" y="204"/>
                </a:moveTo>
                <a:cubicBezTo>
                  <a:pt x="-4116" y="-11438"/>
                  <a:pt x="107538" y="477512"/>
                  <a:pt x="139817" y="616154"/>
                </a:cubicBezTo>
                <a:cubicBezTo>
                  <a:pt x="172096" y="754796"/>
                  <a:pt x="189559" y="820412"/>
                  <a:pt x="193792" y="832054"/>
                </a:cubicBezTo>
                <a:cubicBezTo>
                  <a:pt x="198025" y="843696"/>
                  <a:pt x="196438" y="822529"/>
                  <a:pt x="165217" y="686004"/>
                </a:cubicBezTo>
                <a:cubicBezTo>
                  <a:pt x="133996" y="549479"/>
                  <a:pt x="4350" y="11846"/>
                  <a:pt x="11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9FCBBF1D-9A9B-3FAF-0A4C-A23686C0A8D7}"/>
              </a:ext>
            </a:extLst>
          </p:cNvPr>
          <p:cNvSpPr/>
          <p:nvPr/>
        </p:nvSpPr>
        <p:spPr>
          <a:xfrm>
            <a:off x="2448470" y="6996685"/>
            <a:ext cx="47105" cy="524832"/>
          </a:xfrm>
          <a:custGeom>
            <a:avLst/>
            <a:gdLst>
              <a:gd name="connsiteX0" fmla="*/ 47080 w 47105"/>
              <a:gd name="connsiteY0" fmla="*/ 1015 h 524832"/>
              <a:gd name="connsiteX1" fmla="*/ 2630 w 47105"/>
              <a:gd name="connsiteY1" fmla="*/ 505840 h 524832"/>
              <a:gd name="connsiteX2" fmla="*/ 8980 w 47105"/>
              <a:gd name="connsiteY2" fmla="*/ 378840 h 524832"/>
              <a:gd name="connsiteX3" fmla="*/ 47080 w 47105"/>
              <a:gd name="connsiteY3" fmla="*/ 1015 h 52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5" h="524832">
                <a:moveTo>
                  <a:pt x="47080" y="1015"/>
                </a:moveTo>
                <a:cubicBezTo>
                  <a:pt x="46022" y="22182"/>
                  <a:pt x="8980" y="442869"/>
                  <a:pt x="2630" y="505840"/>
                </a:cubicBezTo>
                <a:cubicBezTo>
                  <a:pt x="-3720" y="568811"/>
                  <a:pt x="2630" y="461919"/>
                  <a:pt x="8980" y="378840"/>
                </a:cubicBezTo>
                <a:cubicBezTo>
                  <a:pt x="15330" y="295761"/>
                  <a:pt x="48138" y="-20152"/>
                  <a:pt x="47080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B4FBDB8-5F33-530C-AF3B-B22BD71CCB85}"/>
              </a:ext>
            </a:extLst>
          </p:cNvPr>
          <p:cNvSpPr/>
          <p:nvPr/>
        </p:nvSpPr>
        <p:spPr>
          <a:xfrm>
            <a:off x="2812103" y="6828225"/>
            <a:ext cx="176621" cy="959903"/>
          </a:xfrm>
          <a:custGeom>
            <a:avLst/>
            <a:gdLst>
              <a:gd name="connsiteX0" fmla="*/ 4122 w 176621"/>
              <a:gd name="connsiteY0" fmla="*/ 26600 h 959903"/>
              <a:gd name="connsiteX1" fmla="*/ 150172 w 176621"/>
              <a:gd name="connsiteY1" fmla="*/ 712400 h 959903"/>
              <a:gd name="connsiteX2" fmla="*/ 162872 w 176621"/>
              <a:gd name="connsiteY2" fmla="*/ 956875 h 959903"/>
              <a:gd name="connsiteX3" fmla="*/ 169222 w 176621"/>
              <a:gd name="connsiteY3" fmla="*/ 804475 h 959903"/>
              <a:gd name="connsiteX4" fmla="*/ 51747 w 176621"/>
              <a:gd name="connsiteY4" fmla="*/ 201225 h 959903"/>
              <a:gd name="connsiteX5" fmla="*/ 4122 w 176621"/>
              <a:gd name="connsiteY5" fmla="*/ 26600 h 9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21" h="959903">
                <a:moveTo>
                  <a:pt x="4122" y="26600"/>
                </a:moveTo>
                <a:cubicBezTo>
                  <a:pt x="20526" y="111796"/>
                  <a:pt x="123714" y="557354"/>
                  <a:pt x="150172" y="712400"/>
                </a:cubicBezTo>
                <a:cubicBezTo>
                  <a:pt x="176630" y="867446"/>
                  <a:pt x="159697" y="941529"/>
                  <a:pt x="162872" y="956875"/>
                </a:cubicBezTo>
                <a:cubicBezTo>
                  <a:pt x="166047" y="972221"/>
                  <a:pt x="187743" y="930417"/>
                  <a:pt x="169222" y="804475"/>
                </a:cubicBezTo>
                <a:cubicBezTo>
                  <a:pt x="150701" y="678533"/>
                  <a:pt x="79793" y="325050"/>
                  <a:pt x="51747" y="201225"/>
                </a:cubicBezTo>
                <a:cubicBezTo>
                  <a:pt x="23701" y="77400"/>
                  <a:pt x="-12282" y="-58596"/>
                  <a:pt x="4122" y="26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A8EF2DE-C359-04D5-D162-54CF41DF022E}"/>
              </a:ext>
            </a:extLst>
          </p:cNvPr>
          <p:cNvSpPr/>
          <p:nvPr/>
        </p:nvSpPr>
        <p:spPr>
          <a:xfrm>
            <a:off x="2651836" y="7299942"/>
            <a:ext cx="104489" cy="782506"/>
          </a:xfrm>
          <a:custGeom>
            <a:avLst/>
            <a:gdLst>
              <a:gd name="connsiteX0" fmla="*/ 104064 w 104489"/>
              <a:gd name="connsiteY0" fmla="*/ 5733 h 782506"/>
              <a:gd name="connsiteX1" fmla="*/ 2464 w 104489"/>
              <a:gd name="connsiteY1" fmla="*/ 770908 h 782506"/>
              <a:gd name="connsiteX2" fmla="*/ 37389 w 104489"/>
              <a:gd name="connsiteY2" fmla="*/ 437533 h 782506"/>
              <a:gd name="connsiteX3" fmla="*/ 104064 w 104489"/>
              <a:gd name="connsiteY3" fmla="*/ 5733 h 78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89" h="782506">
                <a:moveTo>
                  <a:pt x="104064" y="5733"/>
                </a:moveTo>
                <a:cubicBezTo>
                  <a:pt x="98243" y="61295"/>
                  <a:pt x="13576" y="698941"/>
                  <a:pt x="2464" y="770908"/>
                </a:cubicBezTo>
                <a:cubicBezTo>
                  <a:pt x="-8649" y="842875"/>
                  <a:pt x="20456" y="561358"/>
                  <a:pt x="37389" y="437533"/>
                </a:cubicBezTo>
                <a:cubicBezTo>
                  <a:pt x="54322" y="313708"/>
                  <a:pt x="109885" y="-49829"/>
                  <a:pt x="104064" y="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4747F9C-ECFB-DB2F-0CF3-FA6986471577}"/>
              </a:ext>
            </a:extLst>
          </p:cNvPr>
          <p:cNvSpPr/>
          <p:nvPr/>
        </p:nvSpPr>
        <p:spPr>
          <a:xfrm>
            <a:off x="3215564" y="6700425"/>
            <a:ext cx="299371" cy="1059729"/>
          </a:xfrm>
          <a:custGeom>
            <a:avLst/>
            <a:gdLst>
              <a:gd name="connsiteX0" fmla="*/ 711 w 299371"/>
              <a:gd name="connsiteY0" fmla="*/ 2000 h 1059729"/>
              <a:gd name="connsiteX1" fmla="*/ 289636 w 299371"/>
              <a:gd name="connsiteY1" fmla="*/ 1021175 h 1059729"/>
              <a:gd name="connsiteX2" fmla="*/ 210261 w 299371"/>
              <a:gd name="connsiteY2" fmla="*/ 767175 h 1059729"/>
              <a:gd name="connsiteX3" fmla="*/ 711 w 299371"/>
              <a:gd name="connsiteY3" fmla="*/ 2000 h 10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71" h="1059729">
                <a:moveTo>
                  <a:pt x="711" y="2000"/>
                </a:moveTo>
                <a:cubicBezTo>
                  <a:pt x="13940" y="44333"/>
                  <a:pt x="254711" y="893646"/>
                  <a:pt x="289636" y="1021175"/>
                </a:cubicBezTo>
                <a:cubicBezTo>
                  <a:pt x="324561" y="1148704"/>
                  <a:pt x="257886" y="932804"/>
                  <a:pt x="210261" y="767175"/>
                </a:cubicBezTo>
                <a:cubicBezTo>
                  <a:pt x="162636" y="601546"/>
                  <a:pt x="-12518" y="-40333"/>
                  <a:pt x="711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7C95301A-CD95-6683-32B7-8E42EADE2423}"/>
              </a:ext>
            </a:extLst>
          </p:cNvPr>
          <p:cNvSpPr/>
          <p:nvPr/>
        </p:nvSpPr>
        <p:spPr>
          <a:xfrm>
            <a:off x="3206750" y="6695923"/>
            <a:ext cx="99234" cy="327526"/>
          </a:xfrm>
          <a:custGeom>
            <a:avLst/>
            <a:gdLst>
              <a:gd name="connsiteX0" fmla="*/ 0 w 99234"/>
              <a:gd name="connsiteY0" fmla="*/ 152 h 327526"/>
              <a:gd name="connsiteX1" fmla="*/ 88900 w 99234"/>
              <a:gd name="connsiteY1" fmla="*/ 308127 h 327526"/>
              <a:gd name="connsiteX2" fmla="*/ 88900 w 99234"/>
              <a:gd name="connsiteY2" fmla="*/ 266852 h 327526"/>
              <a:gd name="connsiteX3" fmla="*/ 0 w 99234"/>
              <a:gd name="connsiteY3" fmla="*/ 152 h 32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34" h="327526">
                <a:moveTo>
                  <a:pt x="0" y="152"/>
                </a:moveTo>
                <a:cubicBezTo>
                  <a:pt x="0" y="7031"/>
                  <a:pt x="74083" y="263677"/>
                  <a:pt x="88900" y="308127"/>
                </a:cubicBezTo>
                <a:cubicBezTo>
                  <a:pt x="103717" y="352577"/>
                  <a:pt x="101600" y="312889"/>
                  <a:pt x="88900" y="266852"/>
                </a:cubicBezTo>
                <a:cubicBezTo>
                  <a:pt x="76200" y="220815"/>
                  <a:pt x="0" y="-6727"/>
                  <a:pt x="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A54F4BA-29DF-508A-76FE-793E6FB20BF7}"/>
              </a:ext>
            </a:extLst>
          </p:cNvPr>
          <p:cNvSpPr/>
          <p:nvPr/>
        </p:nvSpPr>
        <p:spPr>
          <a:xfrm>
            <a:off x="3168279" y="6701478"/>
            <a:ext cx="278929" cy="961331"/>
          </a:xfrm>
          <a:custGeom>
            <a:avLst/>
            <a:gdLst>
              <a:gd name="connsiteX0" fmla="*/ 371 w 278929"/>
              <a:gd name="connsiteY0" fmla="*/ 947 h 961331"/>
              <a:gd name="connsiteX1" fmla="*/ 267071 w 278929"/>
              <a:gd name="connsiteY1" fmla="*/ 915347 h 961331"/>
              <a:gd name="connsiteX2" fmla="*/ 209921 w 278929"/>
              <a:gd name="connsiteY2" fmla="*/ 743897 h 961331"/>
              <a:gd name="connsiteX3" fmla="*/ 371 w 278929"/>
              <a:gd name="connsiteY3" fmla="*/ 947 h 9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29" h="961331">
                <a:moveTo>
                  <a:pt x="371" y="947"/>
                </a:moveTo>
                <a:cubicBezTo>
                  <a:pt x="9896" y="29522"/>
                  <a:pt x="232146" y="791522"/>
                  <a:pt x="267071" y="915347"/>
                </a:cubicBezTo>
                <a:cubicBezTo>
                  <a:pt x="301996" y="1039172"/>
                  <a:pt x="252784" y="889418"/>
                  <a:pt x="209921" y="743897"/>
                </a:cubicBezTo>
                <a:cubicBezTo>
                  <a:pt x="167059" y="598376"/>
                  <a:pt x="-9154" y="-27628"/>
                  <a:pt x="371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742C3C93-ED35-2F01-5B41-E4ACEC50A1AC}"/>
              </a:ext>
            </a:extLst>
          </p:cNvPr>
          <p:cNvSpPr/>
          <p:nvPr/>
        </p:nvSpPr>
        <p:spPr>
          <a:xfrm>
            <a:off x="3514724" y="7756432"/>
            <a:ext cx="257200" cy="701337"/>
          </a:xfrm>
          <a:custGeom>
            <a:avLst/>
            <a:gdLst>
              <a:gd name="connsiteX0" fmla="*/ 1 w 257200"/>
              <a:gd name="connsiteY0" fmla="*/ 93 h 701337"/>
              <a:gd name="connsiteX1" fmla="*/ 203201 w 257200"/>
              <a:gd name="connsiteY1" fmla="*/ 546193 h 701337"/>
              <a:gd name="connsiteX2" fmla="*/ 257176 w 257200"/>
              <a:gd name="connsiteY2" fmla="*/ 698593 h 701337"/>
              <a:gd name="connsiteX3" fmla="*/ 206376 w 257200"/>
              <a:gd name="connsiteY3" fmla="*/ 590643 h 701337"/>
              <a:gd name="connsiteX4" fmla="*/ 1 w 257200"/>
              <a:gd name="connsiteY4" fmla="*/ 93 h 7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00" h="701337">
                <a:moveTo>
                  <a:pt x="1" y="93"/>
                </a:moveTo>
                <a:cubicBezTo>
                  <a:pt x="-528" y="-7315"/>
                  <a:pt x="160339" y="429776"/>
                  <a:pt x="203201" y="546193"/>
                </a:cubicBezTo>
                <a:cubicBezTo>
                  <a:pt x="246063" y="662610"/>
                  <a:pt x="256647" y="691185"/>
                  <a:pt x="257176" y="698593"/>
                </a:cubicBezTo>
                <a:cubicBezTo>
                  <a:pt x="257705" y="706001"/>
                  <a:pt x="249768" y="706530"/>
                  <a:pt x="206376" y="590643"/>
                </a:cubicBezTo>
                <a:cubicBezTo>
                  <a:pt x="162984" y="474756"/>
                  <a:pt x="530" y="7501"/>
                  <a:pt x="1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2B111C29-2725-6EAB-D88E-ED2EA59F1E9C}"/>
              </a:ext>
            </a:extLst>
          </p:cNvPr>
          <p:cNvSpPr/>
          <p:nvPr/>
        </p:nvSpPr>
        <p:spPr>
          <a:xfrm>
            <a:off x="3429461" y="7629231"/>
            <a:ext cx="304190" cy="838452"/>
          </a:xfrm>
          <a:custGeom>
            <a:avLst/>
            <a:gdLst>
              <a:gd name="connsiteX0" fmla="*/ 24939 w 304190"/>
              <a:gd name="connsiteY0" fmla="*/ 60619 h 838452"/>
              <a:gd name="connsiteX1" fmla="*/ 291639 w 304190"/>
              <a:gd name="connsiteY1" fmla="*/ 800394 h 838452"/>
              <a:gd name="connsiteX2" fmla="*/ 237664 w 304190"/>
              <a:gd name="connsiteY2" fmla="*/ 667044 h 838452"/>
              <a:gd name="connsiteX3" fmla="*/ 34464 w 304190"/>
              <a:gd name="connsiteY3" fmla="*/ 111419 h 838452"/>
              <a:gd name="connsiteX4" fmla="*/ 24939 w 304190"/>
              <a:gd name="connsiteY4" fmla="*/ 60619 h 83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90" h="838452">
                <a:moveTo>
                  <a:pt x="24939" y="60619"/>
                </a:moveTo>
                <a:cubicBezTo>
                  <a:pt x="67802" y="175448"/>
                  <a:pt x="256185" y="699323"/>
                  <a:pt x="291639" y="800394"/>
                </a:cubicBezTo>
                <a:cubicBezTo>
                  <a:pt x="327093" y="901465"/>
                  <a:pt x="280527" y="781873"/>
                  <a:pt x="237664" y="667044"/>
                </a:cubicBezTo>
                <a:cubicBezTo>
                  <a:pt x="194802" y="552215"/>
                  <a:pt x="68331" y="210902"/>
                  <a:pt x="34464" y="111419"/>
                </a:cubicBezTo>
                <a:cubicBezTo>
                  <a:pt x="597" y="11936"/>
                  <a:pt x="-17924" y="-54210"/>
                  <a:pt x="24939" y="60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8B4AB5D-7137-FB74-C461-5B64660981A8}"/>
              </a:ext>
            </a:extLst>
          </p:cNvPr>
          <p:cNvSpPr/>
          <p:nvPr/>
        </p:nvSpPr>
        <p:spPr>
          <a:xfrm>
            <a:off x="3165393" y="7098021"/>
            <a:ext cx="184232" cy="1011985"/>
          </a:xfrm>
          <a:custGeom>
            <a:avLst/>
            <a:gdLst>
              <a:gd name="connsiteX0" fmla="*/ 82 w 184232"/>
              <a:gd name="connsiteY0" fmla="*/ 1279 h 1011985"/>
              <a:gd name="connsiteX1" fmla="*/ 168357 w 184232"/>
              <a:gd name="connsiteY1" fmla="*/ 595004 h 1011985"/>
              <a:gd name="connsiteX2" fmla="*/ 168357 w 184232"/>
              <a:gd name="connsiteY2" fmla="*/ 1010929 h 1011985"/>
              <a:gd name="connsiteX3" fmla="*/ 184232 w 184232"/>
              <a:gd name="connsiteY3" fmla="*/ 709304 h 1011985"/>
              <a:gd name="connsiteX4" fmla="*/ 168357 w 184232"/>
              <a:gd name="connsiteY4" fmla="*/ 550554 h 1011985"/>
              <a:gd name="connsiteX5" fmla="*/ 146132 w 184232"/>
              <a:gd name="connsiteY5" fmla="*/ 439429 h 1011985"/>
              <a:gd name="connsiteX6" fmla="*/ 82 w 184232"/>
              <a:gd name="connsiteY6" fmla="*/ 1279 h 101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32" h="1011985">
                <a:moveTo>
                  <a:pt x="82" y="1279"/>
                </a:moveTo>
                <a:cubicBezTo>
                  <a:pt x="3786" y="27208"/>
                  <a:pt x="140311" y="426729"/>
                  <a:pt x="168357" y="595004"/>
                </a:cubicBezTo>
                <a:cubicBezTo>
                  <a:pt x="196403" y="763279"/>
                  <a:pt x="165711" y="991879"/>
                  <a:pt x="168357" y="1010929"/>
                </a:cubicBezTo>
                <a:cubicBezTo>
                  <a:pt x="171003" y="1029979"/>
                  <a:pt x="184232" y="786033"/>
                  <a:pt x="184232" y="709304"/>
                </a:cubicBezTo>
                <a:cubicBezTo>
                  <a:pt x="184232" y="632575"/>
                  <a:pt x="174707" y="595533"/>
                  <a:pt x="168357" y="550554"/>
                </a:cubicBezTo>
                <a:cubicBezTo>
                  <a:pt x="162007" y="505575"/>
                  <a:pt x="173649" y="527800"/>
                  <a:pt x="146132" y="439429"/>
                </a:cubicBezTo>
                <a:cubicBezTo>
                  <a:pt x="118615" y="351058"/>
                  <a:pt x="-3622" y="-24650"/>
                  <a:pt x="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205201CF-9DB0-462C-C57C-9A42CFBBF00E}"/>
              </a:ext>
            </a:extLst>
          </p:cNvPr>
          <p:cNvSpPr/>
          <p:nvPr/>
        </p:nvSpPr>
        <p:spPr>
          <a:xfrm>
            <a:off x="4025972" y="7499034"/>
            <a:ext cx="92005" cy="629887"/>
          </a:xfrm>
          <a:custGeom>
            <a:avLst/>
            <a:gdLst>
              <a:gd name="connsiteX0" fmla="*/ 18978 w 92005"/>
              <a:gd name="connsiteY0" fmla="*/ 316 h 629887"/>
              <a:gd name="connsiteX1" fmla="*/ 3103 w 92005"/>
              <a:gd name="connsiteY1" fmla="*/ 378141 h 629887"/>
              <a:gd name="connsiteX2" fmla="*/ 92003 w 92005"/>
              <a:gd name="connsiteY2" fmla="*/ 628966 h 629887"/>
              <a:gd name="connsiteX3" fmla="*/ 6278 w 92005"/>
              <a:gd name="connsiteY3" fmla="*/ 444816 h 629887"/>
              <a:gd name="connsiteX4" fmla="*/ 18978 w 92005"/>
              <a:gd name="connsiteY4" fmla="*/ 316 h 6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05" h="629887">
                <a:moveTo>
                  <a:pt x="18978" y="316"/>
                </a:moveTo>
                <a:cubicBezTo>
                  <a:pt x="18449" y="-10796"/>
                  <a:pt x="-9068" y="273366"/>
                  <a:pt x="3103" y="378141"/>
                </a:cubicBezTo>
                <a:cubicBezTo>
                  <a:pt x="15274" y="482916"/>
                  <a:pt x="91474" y="617854"/>
                  <a:pt x="92003" y="628966"/>
                </a:cubicBezTo>
                <a:cubicBezTo>
                  <a:pt x="92532" y="640078"/>
                  <a:pt x="18449" y="549062"/>
                  <a:pt x="6278" y="444816"/>
                </a:cubicBezTo>
                <a:cubicBezTo>
                  <a:pt x="-5893" y="340570"/>
                  <a:pt x="19507" y="11428"/>
                  <a:pt x="18978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E377F310-3F3E-34C5-9E80-E3404D25BB46}"/>
              </a:ext>
            </a:extLst>
          </p:cNvPr>
          <p:cNvSpPr/>
          <p:nvPr/>
        </p:nvSpPr>
        <p:spPr>
          <a:xfrm>
            <a:off x="6970853" y="7534098"/>
            <a:ext cx="684072" cy="159154"/>
          </a:xfrm>
          <a:custGeom>
            <a:avLst/>
            <a:gdLst>
              <a:gd name="connsiteX0" fmla="*/ 1447 w 684072"/>
              <a:gd name="connsiteY0" fmla="*/ 177 h 159154"/>
              <a:gd name="connsiteX1" fmla="*/ 233222 w 684072"/>
              <a:gd name="connsiteY1" fmla="*/ 44627 h 159154"/>
              <a:gd name="connsiteX2" fmla="*/ 684072 w 684072"/>
              <a:gd name="connsiteY2" fmla="*/ 117652 h 159154"/>
              <a:gd name="connsiteX3" fmla="*/ 614222 w 684072"/>
              <a:gd name="connsiteY3" fmla="*/ 133527 h 159154"/>
              <a:gd name="connsiteX4" fmla="*/ 493572 w 684072"/>
              <a:gd name="connsiteY4" fmla="*/ 158927 h 159154"/>
              <a:gd name="connsiteX5" fmla="*/ 626922 w 684072"/>
              <a:gd name="connsiteY5" fmla="*/ 117652 h 159154"/>
              <a:gd name="connsiteX6" fmla="*/ 553897 w 684072"/>
              <a:gd name="connsiteY6" fmla="*/ 101777 h 159154"/>
              <a:gd name="connsiteX7" fmla="*/ 337997 w 684072"/>
              <a:gd name="connsiteY7" fmla="*/ 82727 h 159154"/>
              <a:gd name="connsiteX8" fmla="*/ 210997 w 684072"/>
              <a:gd name="connsiteY8" fmla="*/ 108127 h 159154"/>
              <a:gd name="connsiteX9" fmla="*/ 334822 w 684072"/>
              <a:gd name="connsiteY9" fmla="*/ 60502 h 159154"/>
              <a:gd name="connsiteX10" fmla="*/ 1447 w 684072"/>
              <a:gd name="connsiteY10" fmla="*/ 177 h 15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72" h="159154">
                <a:moveTo>
                  <a:pt x="1447" y="177"/>
                </a:moveTo>
                <a:cubicBezTo>
                  <a:pt x="-15486" y="-2469"/>
                  <a:pt x="119451" y="25048"/>
                  <a:pt x="233222" y="44627"/>
                </a:cubicBezTo>
                <a:cubicBezTo>
                  <a:pt x="346993" y="64206"/>
                  <a:pt x="620572" y="102835"/>
                  <a:pt x="684072" y="117652"/>
                </a:cubicBezTo>
                <a:lnTo>
                  <a:pt x="614222" y="133527"/>
                </a:lnTo>
                <a:cubicBezTo>
                  <a:pt x="582472" y="140406"/>
                  <a:pt x="491455" y="161573"/>
                  <a:pt x="493572" y="158927"/>
                </a:cubicBezTo>
                <a:cubicBezTo>
                  <a:pt x="495689" y="156281"/>
                  <a:pt x="616868" y="127177"/>
                  <a:pt x="626922" y="117652"/>
                </a:cubicBezTo>
                <a:cubicBezTo>
                  <a:pt x="636976" y="108127"/>
                  <a:pt x="602051" y="107598"/>
                  <a:pt x="553897" y="101777"/>
                </a:cubicBezTo>
                <a:cubicBezTo>
                  <a:pt x="505743" y="95956"/>
                  <a:pt x="395147" y="81669"/>
                  <a:pt x="337997" y="82727"/>
                </a:cubicBezTo>
                <a:cubicBezTo>
                  <a:pt x="280847" y="83785"/>
                  <a:pt x="211526" y="111831"/>
                  <a:pt x="210997" y="108127"/>
                </a:cubicBezTo>
                <a:cubicBezTo>
                  <a:pt x="210468" y="104423"/>
                  <a:pt x="372393" y="77435"/>
                  <a:pt x="334822" y="60502"/>
                </a:cubicBezTo>
                <a:cubicBezTo>
                  <a:pt x="297251" y="43569"/>
                  <a:pt x="18380" y="2823"/>
                  <a:pt x="144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BCF5DDBA-3CD5-8F60-22B6-3FABEB066BC1}"/>
              </a:ext>
            </a:extLst>
          </p:cNvPr>
          <p:cNvSpPr/>
          <p:nvPr/>
        </p:nvSpPr>
        <p:spPr>
          <a:xfrm>
            <a:off x="7019985" y="7633957"/>
            <a:ext cx="165326" cy="639462"/>
          </a:xfrm>
          <a:custGeom>
            <a:avLst/>
            <a:gdLst>
              <a:gd name="connsiteX0" fmla="*/ 165040 w 165326"/>
              <a:gd name="connsiteY0" fmla="*/ 1918 h 639462"/>
              <a:gd name="connsiteX1" fmla="*/ 6290 w 165326"/>
              <a:gd name="connsiteY1" fmla="*/ 621043 h 639462"/>
              <a:gd name="connsiteX2" fmla="*/ 44390 w 165326"/>
              <a:gd name="connsiteY2" fmla="*/ 433718 h 639462"/>
              <a:gd name="connsiteX3" fmla="*/ 165040 w 165326"/>
              <a:gd name="connsiteY3" fmla="*/ 1918 h 6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326" h="639462">
                <a:moveTo>
                  <a:pt x="165040" y="1918"/>
                </a:moveTo>
                <a:cubicBezTo>
                  <a:pt x="158690" y="33139"/>
                  <a:pt x="26398" y="549076"/>
                  <a:pt x="6290" y="621043"/>
                </a:cubicBezTo>
                <a:cubicBezTo>
                  <a:pt x="-13818" y="693010"/>
                  <a:pt x="18461" y="537964"/>
                  <a:pt x="44390" y="433718"/>
                </a:cubicBezTo>
                <a:cubicBezTo>
                  <a:pt x="70319" y="329472"/>
                  <a:pt x="171390" y="-29303"/>
                  <a:pt x="165040" y="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80B79A6-F4F9-2E2F-22B9-5812CF3552D6}"/>
              </a:ext>
            </a:extLst>
          </p:cNvPr>
          <p:cNvSpPr/>
          <p:nvPr/>
        </p:nvSpPr>
        <p:spPr>
          <a:xfrm>
            <a:off x="6962775" y="7556500"/>
            <a:ext cx="233547" cy="739893"/>
          </a:xfrm>
          <a:custGeom>
            <a:avLst/>
            <a:gdLst>
              <a:gd name="connsiteX0" fmla="*/ 73025 w 233547"/>
              <a:gd name="connsiteY0" fmla="*/ 0 h 739893"/>
              <a:gd name="connsiteX1" fmla="*/ 228600 w 233547"/>
              <a:gd name="connsiteY1" fmla="*/ 50800 h 739893"/>
              <a:gd name="connsiteX2" fmla="*/ 190500 w 233547"/>
              <a:gd name="connsiteY2" fmla="*/ 60325 h 739893"/>
              <a:gd name="connsiteX3" fmla="*/ 146050 w 233547"/>
              <a:gd name="connsiteY3" fmla="*/ 133350 h 739893"/>
              <a:gd name="connsiteX4" fmla="*/ 0 w 233547"/>
              <a:gd name="connsiteY4" fmla="*/ 739775 h 739893"/>
              <a:gd name="connsiteX5" fmla="*/ 146050 w 233547"/>
              <a:gd name="connsiteY5" fmla="*/ 184150 h 739893"/>
              <a:gd name="connsiteX6" fmla="*/ 180975 w 233547"/>
              <a:gd name="connsiteY6" fmla="*/ 44450 h 739893"/>
              <a:gd name="connsiteX7" fmla="*/ 222250 w 233547"/>
              <a:gd name="connsiteY7" fmla="*/ 50800 h 739893"/>
              <a:gd name="connsiteX8" fmla="*/ 73025 w 233547"/>
              <a:gd name="connsiteY8" fmla="*/ 0 h 73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47" h="739893">
                <a:moveTo>
                  <a:pt x="73025" y="0"/>
                </a:moveTo>
                <a:cubicBezTo>
                  <a:pt x="74083" y="0"/>
                  <a:pt x="209021" y="40746"/>
                  <a:pt x="228600" y="50800"/>
                </a:cubicBezTo>
                <a:cubicBezTo>
                  <a:pt x="248179" y="60854"/>
                  <a:pt x="204258" y="46567"/>
                  <a:pt x="190500" y="60325"/>
                </a:cubicBezTo>
                <a:cubicBezTo>
                  <a:pt x="176742" y="74083"/>
                  <a:pt x="177800" y="20108"/>
                  <a:pt x="146050" y="133350"/>
                </a:cubicBezTo>
                <a:cubicBezTo>
                  <a:pt x="114300" y="246592"/>
                  <a:pt x="0" y="731308"/>
                  <a:pt x="0" y="739775"/>
                </a:cubicBezTo>
                <a:cubicBezTo>
                  <a:pt x="0" y="748242"/>
                  <a:pt x="115888" y="300037"/>
                  <a:pt x="146050" y="184150"/>
                </a:cubicBezTo>
                <a:cubicBezTo>
                  <a:pt x="176212" y="68263"/>
                  <a:pt x="168275" y="66675"/>
                  <a:pt x="180975" y="44450"/>
                </a:cubicBezTo>
                <a:cubicBezTo>
                  <a:pt x="193675" y="22225"/>
                  <a:pt x="238654" y="57679"/>
                  <a:pt x="222250" y="50800"/>
                </a:cubicBezTo>
                <a:cubicBezTo>
                  <a:pt x="205846" y="43921"/>
                  <a:pt x="71967" y="0"/>
                  <a:pt x="730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6CA0943C-C2D3-C909-C477-A491AD3D0796}"/>
              </a:ext>
            </a:extLst>
          </p:cNvPr>
          <p:cNvSpPr/>
          <p:nvPr/>
        </p:nvSpPr>
        <p:spPr>
          <a:xfrm>
            <a:off x="7597114" y="7696393"/>
            <a:ext cx="83214" cy="726907"/>
          </a:xfrm>
          <a:custGeom>
            <a:avLst/>
            <a:gdLst>
              <a:gd name="connsiteX0" fmla="*/ 83211 w 83214"/>
              <a:gd name="connsiteY0" fmla="*/ 9332 h 726907"/>
              <a:gd name="connsiteX1" fmla="*/ 13361 w 83214"/>
              <a:gd name="connsiteY1" fmla="*/ 72832 h 726907"/>
              <a:gd name="connsiteX2" fmla="*/ 26061 w 83214"/>
              <a:gd name="connsiteY2" fmla="*/ 726882 h 726907"/>
              <a:gd name="connsiteX3" fmla="*/ 13361 w 83214"/>
              <a:gd name="connsiteY3" fmla="*/ 98232 h 726907"/>
              <a:gd name="connsiteX4" fmla="*/ 32411 w 83214"/>
              <a:gd name="connsiteY4" fmla="*/ 41082 h 726907"/>
              <a:gd name="connsiteX5" fmla="*/ 661 w 83214"/>
              <a:gd name="connsiteY5" fmla="*/ 63307 h 726907"/>
              <a:gd name="connsiteX6" fmla="*/ 16536 w 83214"/>
              <a:gd name="connsiteY6" fmla="*/ 12507 h 726907"/>
              <a:gd name="connsiteX7" fmla="*/ 83211 w 83214"/>
              <a:gd name="connsiteY7" fmla="*/ 9332 h 72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14" h="726907">
                <a:moveTo>
                  <a:pt x="83211" y="9332"/>
                </a:moveTo>
                <a:cubicBezTo>
                  <a:pt x="82682" y="19386"/>
                  <a:pt x="22886" y="-46760"/>
                  <a:pt x="13361" y="72832"/>
                </a:cubicBezTo>
                <a:cubicBezTo>
                  <a:pt x="3836" y="192424"/>
                  <a:pt x="26061" y="722649"/>
                  <a:pt x="26061" y="726882"/>
                </a:cubicBezTo>
                <a:cubicBezTo>
                  <a:pt x="26061" y="731115"/>
                  <a:pt x="12303" y="212532"/>
                  <a:pt x="13361" y="98232"/>
                </a:cubicBezTo>
                <a:cubicBezTo>
                  <a:pt x="14419" y="-16068"/>
                  <a:pt x="34528" y="46903"/>
                  <a:pt x="32411" y="41082"/>
                </a:cubicBezTo>
                <a:cubicBezTo>
                  <a:pt x="30294" y="35261"/>
                  <a:pt x="3307" y="68069"/>
                  <a:pt x="661" y="63307"/>
                </a:cubicBezTo>
                <a:cubicBezTo>
                  <a:pt x="-1985" y="58545"/>
                  <a:pt x="3307" y="20974"/>
                  <a:pt x="16536" y="12507"/>
                </a:cubicBezTo>
                <a:cubicBezTo>
                  <a:pt x="29765" y="4040"/>
                  <a:pt x="83740" y="-722"/>
                  <a:pt x="83211" y="9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08DCFE9-5E53-C309-DB5F-9B2F0929E9FF}"/>
              </a:ext>
            </a:extLst>
          </p:cNvPr>
          <p:cNvSpPr/>
          <p:nvPr/>
        </p:nvSpPr>
        <p:spPr>
          <a:xfrm>
            <a:off x="7555408" y="7745315"/>
            <a:ext cx="32946" cy="734709"/>
          </a:xfrm>
          <a:custGeom>
            <a:avLst/>
            <a:gdLst>
              <a:gd name="connsiteX0" fmla="*/ 1092 w 32946"/>
              <a:gd name="connsiteY0" fmla="*/ 4860 h 734709"/>
              <a:gd name="connsiteX1" fmla="*/ 32842 w 32946"/>
              <a:gd name="connsiteY1" fmla="*/ 722410 h 734709"/>
              <a:gd name="connsiteX2" fmla="*/ 10617 w 32946"/>
              <a:gd name="connsiteY2" fmla="*/ 423960 h 734709"/>
              <a:gd name="connsiteX3" fmla="*/ 1092 w 32946"/>
              <a:gd name="connsiteY3" fmla="*/ 4860 h 7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6" h="734709">
                <a:moveTo>
                  <a:pt x="1092" y="4860"/>
                </a:moveTo>
                <a:cubicBezTo>
                  <a:pt x="4796" y="54602"/>
                  <a:pt x="31255" y="652560"/>
                  <a:pt x="32842" y="722410"/>
                </a:cubicBezTo>
                <a:cubicBezTo>
                  <a:pt x="34430" y="792260"/>
                  <a:pt x="17496" y="547256"/>
                  <a:pt x="10617" y="423960"/>
                </a:cubicBezTo>
                <a:cubicBezTo>
                  <a:pt x="3738" y="300664"/>
                  <a:pt x="-2612" y="-44882"/>
                  <a:pt x="1092" y="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62A89AC-C463-2C9C-A3F7-FEF010D03A68}"/>
              </a:ext>
            </a:extLst>
          </p:cNvPr>
          <p:cNvSpPr/>
          <p:nvPr/>
        </p:nvSpPr>
        <p:spPr>
          <a:xfrm>
            <a:off x="7137277" y="7710835"/>
            <a:ext cx="267202" cy="693468"/>
          </a:xfrm>
          <a:custGeom>
            <a:avLst/>
            <a:gdLst>
              <a:gd name="connsiteX0" fmla="*/ 266823 w 267202"/>
              <a:gd name="connsiteY0" fmla="*/ 1240 h 693468"/>
              <a:gd name="connsiteX1" fmla="*/ 98548 w 267202"/>
              <a:gd name="connsiteY1" fmla="*/ 255240 h 693468"/>
              <a:gd name="connsiteX2" fmla="*/ 123 w 267202"/>
              <a:gd name="connsiteY2" fmla="*/ 693390 h 693468"/>
              <a:gd name="connsiteX3" fmla="*/ 79498 w 267202"/>
              <a:gd name="connsiteY3" fmla="*/ 290165 h 693468"/>
              <a:gd name="connsiteX4" fmla="*/ 142998 w 267202"/>
              <a:gd name="connsiteY4" fmla="*/ 163165 h 693468"/>
              <a:gd name="connsiteX5" fmla="*/ 266823 w 267202"/>
              <a:gd name="connsiteY5" fmla="*/ 1240 h 69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02" h="693468">
                <a:moveTo>
                  <a:pt x="266823" y="1240"/>
                </a:moveTo>
                <a:cubicBezTo>
                  <a:pt x="259415" y="16586"/>
                  <a:pt x="142998" y="139882"/>
                  <a:pt x="98548" y="255240"/>
                </a:cubicBezTo>
                <a:cubicBezTo>
                  <a:pt x="54098" y="370598"/>
                  <a:pt x="3298" y="687569"/>
                  <a:pt x="123" y="693390"/>
                </a:cubicBezTo>
                <a:cubicBezTo>
                  <a:pt x="-3052" y="699211"/>
                  <a:pt x="55686" y="378536"/>
                  <a:pt x="79498" y="290165"/>
                </a:cubicBezTo>
                <a:cubicBezTo>
                  <a:pt x="103310" y="201794"/>
                  <a:pt x="114952" y="209203"/>
                  <a:pt x="142998" y="163165"/>
                </a:cubicBezTo>
                <a:cubicBezTo>
                  <a:pt x="171044" y="117127"/>
                  <a:pt x="274231" y="-14106"/>
                  <a:pt x="266823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5F494C4A-08FA-7D8F-1CF1-8C522D5A5543}"/>
              </a:ext>
            </a:extLst>
          </p:cNvPr>
          <p:cNvSpPr/>
          <p:nvPr/>
        </p:nvSpPr>
        <p:spPr>
          <a:xfrm>
            <a:off x="7616798" y="7690754"/>
            <a:ext cx="83589" cy="701681"/>
          </a:xfrm>
          <a:custGeom>
            <a:avLst/>
            <a:gdLst>
              <a:gd name="connsiteX0" fmla="*/ 47652 w 83589"/>
              <a:gd name="connsiteY0" fmla="*/ 18146 h 701681"/>
              <a:gd name="connsiteX1" fmla="*/ 73052 w 83589"/>
              <a:gd name="connsiteY1" fmla="*/ 218171 h 701681"/>
              <a:gd name="connsiteX2" fmla="*/ 27 w 83589"/>
              <a:gd name="connsiteY2" fmla="*/ 700771 h 701681"/>
              <a:gd name="connsiteX3" fmla="*/ 82577 w 83589"/>
              <a:gd name="connsiteY3" fmla="*/ 84821 h 701681"/>
              <a:gd name="connsiteX4" fmla="*/ 47652 w 83589"/>
              <a:gd name="connsiteY4" fmla="*/ 18146 h 7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9" h="701681">
                <a:moveTo>
                  <a:pt x="47652" y="18146"/>
                </a:moveTo>
                <a:cubicBezTo>
                  <a:pt x="46065" y="40371"/>
                  <a:pt x="80989" y="104400"/>
                  <a:pt x="73052" y="218171"/>
                </a:cubicBezTo>
                <a:cubicBezTo>
                  <a:pt x="65115" y="331942"/>
                  <a:pt x="-1560" y="722996"/>
                  <a:pt x="27" y="700771"/>
                </a:cubicBezTo>
                <a:cubicBezTo>
                  <a:pt x="1614" y="678546"/>
                  <a:pt x="74640" y="195946"/>
                  <a:pt x="82577" y="84821"/>
                </a:cubicBezTo>
                <a:cubicBezTo>
                  <a:pt x="90514" y="-26304"/>
                  <a:pt x="49239" y="-4079"/>
                  <a:pt x="47652" y="18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44000BC2-87E6-03D0-7F71-030901EFB9F4}"/>
              </a:ext>
            </a:extLst>
          </p:cNvPr>
          <p:cNvSpPr/>
          <p:nvPr/>
        </p:nvSpPr>
        <p:spPr>
          <a:xfrm>
            <a:off x="7660376" y="7737137"/>
            <a:ext cx="84348" cy="699886"/>
          </a:xfrm>
          <a:custGeom>
            <a:avLst/>
            <a:gdLst>
              <a:gd name="connsiteX0" fmla="*/ 83449 w 84348"/>
              <a:gd name="connsiteY0" fmla="*/ 3513 h 699886"/>
              <a:gd name="connsiteX1" fmla="*/ 899 w 84348"/>
              <a:gd name="connsiteY1" fmla="*/ 686138 h 699886"/>
              <a:gd name="connsiteX2" fmla="*/ 42174 w 84348"/>
              <a:gd name="connsiteY2" fmla="*/ 428963 h 699886"/>
              <a:gd name="connsiteX3" fmla="*/ 83449 w 84348"/>
              <a:gd name="connsiteY3" fmla="*/ 3513 h 6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48" h="699886">
                <a:moveTo>
                  <a:pt x="83449" y="3513"/>
                </a:moveTo>
                <a:cubicBezTo>
                  <a:pt x="76570" y="46376"/>
                  <a:pt x="7778" y="615230"/>
                  <a:pt x="899" y="686138"/>
                </a:cubicBezTo>
                <a:cubicBezTo>
                  <a:pt x="-5980" y="757046"/>
                  <a:pt x="28416" y="535855"/>
                  <a:pt x="42174" y="428963"/>
                </a:cubicBezTo>
                <a:cubicBezTo>
                  <a:pt x="55932" y="322071"/>
                  <a:pt x="90328" y="-39350"/>
                  <a:pt x="83449" y="3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135B68E4-FCAE-B92E-2F4B-A2DBF9DEE5B2}"/>
              </a:ext>
            </a:extLst>
          </p:cNvPr>
          <p:cNvSpPr/>
          <p:nvPr/>
        </p:nvSpPr>
        <p:spPr>
          <a:xfrm>
            <a:off x="7477015" y="7637833"/>
            <a:ext cx="912243" cy="319560"/>
          </a:xfrm>
          <a:custGeom>
            <a:avLst/>
            <a:gdLst>
              <a:gd name="connsiteX0" fmla="*/ 110 w 912243"/>
              <a:gd name="connsiteY0" fmla="*/ 52017 h 319560"/>
              <a:gd name="connsiteX1" fmla="*/ 216010 w 912243"/>
              <a:gd name="connsiteY1" fmla="*/ 7567 h 319560"/>
              <a:gd name="connsiteX2" fmla="*/ 419210 w 912243"/>
              <a:gd name="connsiteY2" fmla="*/ 121867 h 319560"/>
              <a:gd name="connsiteX3" fmla="*/ 911335 w 912243"/>
              <a:gd name="connsiteY3" fmla="*/ 318717 h 319560"/>
              <a:gd name="connsiteX4" fmla="*/ 533510 w 912243"/>
              <a:gd name="connsiteY4" fmla="*/ 185367 h 319560"/>
              <a:gd name="connsiteX5" fmla="*/ 244585 w 912243"/>
              <a:gd name="connsiteY5" fmla="*/ 4392 h 319560"/>
              <a:gd name="connsiteX6" fmla="*/ 110 w 912243"/>
              <a:gd name="connsiteY6" fmla="*/ 52017 h 31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243" h="319560">
                <a:moveTo>
                  <a:pt x="110" y="52017"/>
                </a:moveTo>
                <a:cubicBezTo>
                  <a:pt x="-4653" y="52546"/>
                  <a:pt x="146160" y="-4075"/>
                  <a:pt x="216010" y="7567"/>
                </a:cubicBezTo>
                <a:cubicBezTo>
                  <a:pt x="285860" y="19209"/>
                  <a:pt x="303323" y="70009"/>
                  <a:pt x="419210" y="121867"/>
                </a:cubicBezTo>
                <a:cubicBezTo>
                  <a:pt x="535098" y="173725"/>
                  <a:pt x="892285" y="308134"/>
                  <a:pt x="911335" y="318717"/>
                </a:cubicBezTo>
                <a:cubicBezTo>
                  <a:pt x="930385" y="329300"/>
                  <a:pt x="644635" y="237754"/>
                  <a:pt x="533510" y="185367"/>
                </a:cubicBezTo>
                <a:cubicBezTo>
                  <a:pt x="422385" y="132980"/>
                  <a:pt x="331898" y="26617"/>
                  <a:pt x="244585" y="4392"/>
                </a:cubicBezTo>
                <a:cubicBezTo>
                  <a:pt x="157273" y="-17833"/>
                  <a:pt x="4873" y="51488"/>
                  <a:pt x="110" y="5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720C65A-D081-9045-417D-D6B00CB41574}"/>
              </a:ext>
            </a:extLst>
          </p:cNvPr>
          <p:cNvSpPr/>
          <p:nvPr/>
        </p:nvSpPr>
        <p:spPr>
          <a:xfrm>
            <a:off x="7839039" y="7791397"/>
            <a:ext cx="514152" cy="198123"/>
          </a:xfrm>
          <a:custGeom>
            <a:avLst/>
            <a:gdLst>
              <a:gd name="connsiteX0" fmla="*/ 36 w 514152"/>
              <a:gd name="connsiteY0" fmla="*/ 53 h 198123"/>
              <a:gd name="connsiteX1" fmla="*/ 466761 w 514152"/>
              <a:gd name="connsiteY1" fmla="*/ 184203 h 198123"/>
              <a:gd name="connsiteX2" fmla="*/ 441361 w 514152"/>
              <a:gd name="connsiteY2" fmla="*/ 165153 h 198123"/>
              <a:gd name="connsiteX3" fmla="*/ 36 w 514152"/>
              <a:gd name="connsiteY3" fmla="*/ 53 h 1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152" h="198123">
                <a:moveTo>
                  <a:pt x="36" y="53"/>
                </a:moveTo>
                <a:cubicBezTo>
                  <a:pt x="4269" y="3228"/>
                  <a:pt x="393207" y="156686"/>
                  <a:pt x="466761" y="184203"/>
                </a:cubicBezTo>
                <a:cubicBezTo>
                  <a:pt x="540315" y="211720"/>
                  <a:pt x="525499" y="194786"/>
                  <a:pt x="441361" y="165153"/>
                </a:cubicBezTo>
                <a:cubicBezTo>
                  <a:pt x="357224" y="135520"/>
                  <a:pt x="-4197" y="-3122"/>
                  <a:pt x="3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4E848FF-0EF4-B790-FE35-63BDF258B42E}"/>
              </a:ext>
            </a:extLst>
          </p:cNvPr>
          <p:cNvSpPr/>
          <p:nvPr/>
        </p:nvSpPr>
        <p:spPr>
          <a:xfrm>
            <a:off x="8171877" y="7965996"/>
            <a:ext cx="246142" cy="489072"/>
          </a:xfrm>
          <a:custGeom>
            <a:avLst/>
            <a:gdLst>
              <a:gd name="connsiteX0" fmla="*/ 245048 w 246142"/>
              <a:gd name="connsiteY0" fmla="*/ 79 h 489072"/>
              <a:gd name="connsiteX1" fmla="*/ 95823 w 246142"/>
              <a:gd name="connsiteY1" fmla="*/ 44529 h 489072"/>
              <a:gd name="connsiteX2" fmla="*/ 162498 w 246142"/>
              <a:gd name="connsiteY2" fmla="*/ 35004 h 489072"/>
              <a:gd name="connsiteX3" fmla="*/ 181548 w 246142"/>
              <a:gd name="connsiteY3" fmla="*/ 117554 h 489072"/>
              <a:gd name="connsiteX4" fmla="*/ 187898 w 246142"/>
              <a:gd name="connsiteY4" fmla="*/ 222329 h 489072"/>
              <a:gd name="connsiteX5" fmla="*/ 121223 w 246142"/>
              <a:gd name="connsiteY5" fmla="*/ 489029 h 489072"/>
              <a:gd name="connsiteX6" fmla="*/ 191073 w 246142"/>
              <a:gd name="connsiteY6" fmla="*/ 241379 h 489072"/>
              <a:gd name="connsiteX7" fmla="*/ 178373 w 246142"/>
              <a:gd name="connsiteY7" fmla="*/ 22304 h 489072"/>
              <a:gd name="connsiteX8" fmla="*/ 89473 w 246142"/>
              <a:gd name="connsiteY8" fmla="*/ 41354 h 489072"/>
              <a:gd name="connsiteX9" fmla="*/ 3748 w 246142"/>
              <a:gd name="connsiteY9" fmla="*/ 57229 h 489072"/>
              <a:gd name="connsiteX10" fmla="*/ 245048 w 246142"/>
              <a:gd name="connsiteY10" fmla="*/ 79 h 4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142" h="489072">
                <a:moveTo>
                  <a:pt x="245048" y="79"/>
                </a:moveTo>
                <a:cubicBezTo>
                  <a:pt x="260394" y="-2038"/>
                  <a:pt x="109581" y="38708"/>
                  <a:pt x="95823" y="44529"/>
                </a:cubicBezTo>
                <a:cubicBezTo>
                  <a:pt x="82065" y="50350"/>
                  <a:pt x="148211" y="22833"/>
                  <a:pt x="162498" y="35004"/>
                </a:cubicBezTo>
                <a:cubicBezTo>
                  <a:pt x="176785" y="47175"/>
                  <a:pt x="177315" y="86333"/>
                  <a:pt x="181548" y="117554"/>
                </a:cubicBezTo>
                <a:cubicBezTo>
                  <a:pt x="185781" y="148775"/>
                  <a:pt x="197952" y="160417"/>
                  <a:pt x="187898" y="222329"/>
                </a:cubicBezTo>
                <a:cubicBezTo>
                  <a:pt x="177844" y="284242"/>
                  <a:pt x="120694" y="485854"/>
                  <a:pt x="121223" y="489029"/>
                </a:cubicBezTo>
                <a:cubicBezTo>
                  <a:pt x="121752" y="492204"/>
                  <a:pt x="181548" y="319166"/>
                  <a:pt x="191073" y="241379"/>
                </a:cubicBezTo>
                <a:cubicBezTo>
                  <a:pt x="200598" y="163592"/>
                  <a:pt x="195306" y="55641"/>
                  <a:pt x="178373" y="22304"/>
                </a:cubicBezTo>
                <a:cubicBezTo>
                  <a:pt x="161440" y="-11033"/>
                  <a:pt x="118577" y="35533"/>
                  <a:pt x="89473" y="41354"/>
                </a:cubicBezTo>
                <a:cubicBezTo>
                  <a:pt x="60369" y="47175"/>
                  <a:pt x="-17948" y="63050"/>
                  <a:pt x="3748" y="57229"/>
                </a:cubicBezTo>
                <a:cubicBezTo>
                  <a:pt x="25444" y="51408"/>
                  <a:pt x="229702" y="2196"/>
                  <a:pt x="24504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D5C4CDFE-DB2A-00A0-53DA-1BBB22C1D013}"/>
              </a:ext>
            </a:extLst>
          </p:cNvPr>
          <p:cNvSpPr/>
          <p:nvPr/>
        </p:nvSpPr>
        <p:spPr>
          <a:xfrm>
            <a:off x="8318473" y="7927955"/>
            <a:ext cx="87613" cy="549312"/>
          </a:xfrm>
          <a:custGeom>
            <a:avLst/>
            <a:gdLst>
              <a:gd name="connsiteX0" fmla="*/ 60352 w 87613"/>
              <a:gd name="connsiteY0" fmla="*/ 20 h 549312"/>
              <a:gd name="connsiteX1" fmla="*/ 76227 w 87613"/>
              <a:gd name="connsiteY1" fmla="*/ 254020 h 549312"/>
              <a:gd name="connsiteX2" fmla="*/ 27 w 87613"/>
              <a:gd name="connsiteY2" fmla="*/ 549295 h 549312"/>
              <a:gd name="connsiteX3" fmla="*/ 85752 w 87613"/>
              <a:gd name="connsiteY3" fmla="*/ 266720 h 549312"/>
              <a:gd name="connsiteX4" fmla="*/ 60352 w 87613"/>
              <a:gd name="connsiteY4" fmla="*/ 20 h 54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3" h="549312">
                <a:moveTo>
                  <a:pt x="60352" y="20"/>
                </a:moveTo>
                <a:cubicBezTo>
                  <a:pt x="58764" y="-2097"/>
                  <a:pt x="86281" y="162474"/>
                  <a:pt x="76227" y="254020"/>
                </a:cubicBezTo>
                <a:cubicBezTo>
                  <a:pt x="66173" y="345566"/>
                  <a:pt x="-1561" y="547178"/>
                  <a:pt x="27" y="549295"/>
                </a:cubicBezTo>
                <a:cubicBezTo>
                  <a:pt x="1615" y="551412"/>
                  <a:pt x="75698" y="358266"/>
                  <a:pt x="85752" y="266720"/>
                </a:cubicBezTo>
                <a:cubicBezTo>
                  <a:pt x="95806" y="175174"/>
                  <a:pt x="61940" y="2137"/>
                  <a:pt x="6035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50E8C26A-17B9-3A20-A38C-286D49FFB762}"/>
              </a:ext>
            </a:extLst>
          </p:cNvPr>
          <p:cNvSpPr/>
          <p:nvPr/>
        </p:nvSpPr>
        <p:spPr>
          <a:xfrm>
            <a:off x="8407281" y="7988263"/>
            <a:ext cx="421885" cy="462640"/>
          </a:xfrm>
          <a:custGeom>
            <a:avLst/>
            <a:gdLst>
              <a:gd name="connsiteX0" fmla="*/ 119 w 421885"/>
              <a:gd name="connsiteY0" fmla="*/ 37 h 462640"/>
              <a:gd name="connsiteX1" fmla="*/ 174744 w 421885"/>
              <a:gd name="connsiteY1" fmla="*/ 123862 h 462640"/>
              <a:gd name="connsiteX2" fmla="*/ 419219 w 421885"/>
              <a:gd name="connsiteY2" fmla="*/ 460412 h 462640"/>
              <a:gd name="connsiteX3" fmla="*/ 298569 w 421885"/>
              <a:gd name="connsiteY3" fmla="*/ 263562 h 462640"/>
              <a:gd name="connsiteX4" fmla="*/ 200144 w 421885"/>
              <a:gd name="connsiteY4" fmla="*/ 133387 h 462640"/>
              <a:gd name="connsiteX5" fmla="*/ 119 w 421885"/>
              <a:gd name="connsiteY5" fmla="*/ 37 h 46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885" h="462640">
                <a:moveTo>
                  <a:pt x="119" y="37"/>
                </a:moveTo>
                <a:cubicBezTo>
                  <a:pt x="-4114" y="-1550"/>
                  <a:pt x="104894" y="47133"/>
                  <a:pt x="174744" y="123862"/>
                </a:cubicBezTo>
                <a:cubicBezTo>
                  <a:pt x="244594" y="200591"/>
                  <a:pt x="398582" y="437129"/>
                  <a:pt x="419219" y="460412"/>
                </a:cubicBezTo>
                <a:cubicBezTo>
                  <a:pt x="439856" y="483695"/>
                  <a:pt x="335082" y="318066"/>
                  <a:pt x="298569" y="263562"/>
                </a:cubicBezTo>
                <a:cubicBezTo>
                  <a:pt x="262057" y="209058"/>
                  <a:pt x="251473" y="175191"/>
                  <a:pt x="200144" y="133387"/>
                </a:cubicBezTo>
                <a:cubicBezTo>
                  <a:pt x="148815" y="91583"/>
                  <a:pt x="4352" y="1624"/>
                  <a:pt x="11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9E14FBE4-C142-BAF4-2DE0-45D0CD345487}"/>
              </a:ext>
            </a:extLst>
          </p:cNvPr>
          <p:cNvSpPr/>
          <p:nvPr/>
        </p:nvSpPr>
        <p:spPr>
          <a:xfrm>
            <a:off x="3720422" y="5600590"/>
            <a:ext cx="68744" cy="312123"/>
          </a:xfrm>
          <a:custGeom>
            <a:avLst/>
            <a:gdLst>
              <a:gd name="connsiteX0" fmla="*/ 67353 w 68744"/>
              <a:gd name="connsiteY0" fmla="*/ 110 h 312123"/>
              <a:gd name="connsiteX1" fmla="*/ 45128 w 68744"/>
              <a:gd name="connsiteY1" fmla="*/ 311260 h 312123"/>
              <a:gd name="connsiteX2" fmla="*/ 35603 w 68744"/>
              <a:gd name="connsiteY2" fmla="*/ 98535 h 312123"/>
              <a:gd name="connsiteX3" fmla="*/ 678 w 68744"/>
              <a:gd name="connsiteY3" fmla="*/ 273160 h 312123"/>
              <a:gd name="connsiteX4" fmla="*/ 67353 w 68744"/>
              <a:gd name="connsiteY4" fmla="*/ 110 h 31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44" h="312123">
                <a:moveTo>
                  <a:pt x="67353" y="110"/>
                </a:moveTo>
                <a:cubicBezTo>
                  <a:pt x="74761" y="6460"/>
                  <a:pt x="50420" y="294856"/>
                  <a:pt x="45128" y="311260"/>
                </a:cubicBezTo>
                <a:cubicBezTo>
                  <a:pt x="39836" y="327664"/>
                  <a:pt x="43011" y="104885"/>
                  <a:pt x="35603" y="98535"/>
                </a:cubicBezTo>
                <a:cubicBezTo>
                  <a:pt x="28195" y="92185"/>
                  <a:pt x="-5143" y="284272"/>
                  <a:pt x="678" y="273160"/>
                </a:cubicBezTo>
                <a:cubicBezTo>
                  <a:pt x="6499" y="262048"/>
                  <a:pt x="59945" y="-6240"/>
                  <a:pt x="6735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4DFA937B-B897-EBA6-BA04-D2EDA8C8E99A}"/>
              </a:ext>
            </a:extLst>
          </p:cNvPr>
          <p:cNvSpPr/>
          <p:nvPr/>
        </p:nvSpPr>
        <p:spPr>
          <a:xfrm>
            <a:off x="5494156" y="5610700"/>
            <a:ext cx="277774" cy="313028"/>
          </a:xfrm>
          <a:custGeom>
            <a:avLst/>
            <a:gdLst>
              <a:gd name="connsiteX0" fmla="*/ 271644 w 277774"/>
              <a:gd name="connsiteY0" fmla="*/ 5875 h 313028"/>
              <a:gd name="connsiteX1" fmla="*/ 1769 w 277774"/>
              <a:gd name="connsiteY1" fmla="*/ 310675 h 313028"/>
              <a:gd name="connsiteX2" fmla="*/ 147819 w 277774"/>
              <a:gd name="connsiteY2" fmla="*/ 155100 h 313028"/>
              <a:gd name="connsiteX3" fmla="*/ 189094 w 277774"/>
              <a:gd name="connsiteY3" fmla="*/ 110650 h 313028"/>
              <a:gd name="connsiteX4" fmla="*/ 271644 w 277774"/>
              <a:gd name="connsiteY4" fmla="*/ 5875 h 3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74" h="313028">
                <a:moveTo>
                  <a:pt x="271644" y="5875"/>
                </a:moveTo>
                <a:cubicBezTo>
                  <a:pt x="240423" y="39212"/>
                  <a:pt x="22406" y="285804"/>
                  <a:pt x="1769" y="310675"/>
                </a:cubicBezTo>
                <a:cubicBezTo>
                  <a:pt x="-18868" y="335546"/>
                  <a:pt x="147819" y="155100"/>
                  <a:pt x="147819" y="155100"/>
                </a:cubicBezTo>
                <a:cubicBezTo>
                  <a:pt x="179040" y="121763"/>
                  <a:pt x="172690" y="130229"/>
                  <a:pt x="189094" y="110650"/>
                </a:cubicBezTo>
                <a:cubicBezTo>
                  <a:pt x="205498" y="91071"/>
                  <a:pt x="302865" y="-27462"/>
                  <a:pt x="271644" y="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52BFC191-5602-3170-B729-AE5DCA422102}"/>
              </a:ext>
            </a:extLst>
          </p:cNvPr>
          <p:cNvSpPr/>
          <p:nvPr/>
        </p:nvSpPr>
        <p:spPr>
          <a:xfrm>
            <a:off x="4654549" y="7210404"/>
            <a:ext cx="209681" cy="368307"/>
          </a:xfrm>
          <a:custGeom>
            <a:avLst/>
            <a:gdLst>
              <a:gd name="connsiteX0" fmla="*/ 1 w 209681"/>
              <a:gd name="connsiteY0" fmla="*/ 21 h 368307"/>
              <a:gd name="connsiteX1" fmla="*/ 146051 w 209681"/>
              <a:gd name="connsiteY1" fmla="*/ 212746 h 368307"/>
              <a:gd name="connsiteX2" fmla="*/ 187326 w 209681"/>
              <a:gd name="connsiteY2" fmla="*/ 339746 h 368307"/>
              <a:gd name="connsiteX3" fmla="*/ 209551 w 209681"/>
              <a:gd name="connsiteY3" fmla="*/ 152421 h 368307"/>
              <a:gd name="connsiteX4" fmla="*/ 177801 w 209681"/>
              <a:gd name="connsiteY4" fmla="*/ 365146 h 368307"/>
              <a:gd name="connsiteX5" fmla="*/ 174626 w 209681"/>
              <a:gd name="connsiteY5" fmla="*/ 276246 h 368307"/>
              <a:gd name="connsiteX6" fmla="*/ 149226 w 209681"/>
              <a:gd name="connsiteY6" fmla="*/ 225446 h 368307"/>
              <a:gd name="connsiteX7" fmla="*/ 1 w 209681"/>
              <a:gd name="connsiteY7" fmla="*/ 21 h 36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81" h="368307">
                <a:moveTo>
                  <a:pt x="1" y="21"/>
                </a:moveTo>
                <a:cubicBezTo>
                  <a:pt x="-528" y="-2096"/>
                  <a:pt x="114830" y="156125"/>
                  <a:pt x="146051" y="212746"/>
                </a:cubicBezTo>
                <a:cubicBezTo>
                  <a:pt x="177272" y="269367"/>
                  <a:pt x="176743" y="349800"/>
                  <a:pt x="187326" y="339746"/>
                </a:cubicBezTo>
                <a:cubicBezTo>
                  <a:pt x="197909" y="329692"/>
                  <a:pt x="211138" y="148188"/>
                  <a:pt x="209551" y="152421"/>
                </a:cubicBezTo>
                <a:cubicBezTo>
                  <a:pt x="207964" y="156654"/>
                  <a:pt x="183622" y="344509"/>
                  <a:pt x="177801" y="365146"/>
                </a:cubicBezTo>
                <a:cubicBezTo>
                  <a:pt x="171980" y="385783"/>
                  <a:pt x="179389" y="299529"/>
                  <a:pt x="174626" y="276246"/>
                </a:cubicBezTo>
                <a:cubicBezTo>
                  <a:pt x="169864" y="252963"/>
                  <a:pt x="175155" y="270425"/>
                  <a:pt x="149226" y="225446"/>
                </a:cubicBezTo>
                <a:cubicBezTo>
                  <a:pt x="123297" y="180467"/>
                  <a:pt x="530" y="2138"/>
                  <a:pt x="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808BEF0-E915-3A20-3CAB-5FF4A20ECE39}"/>
              </a:ext>
            </a:extLst>
          </p:cNvPr>
          <p:cNvSpPr/>
          <p:nvPr/>
        </p:nvSpPr>
        <p:spPr>
          <a:xfrm>
            <a:off x="2661974" y="2374332"/>
            <a:ext cx="339787" cy="1183012"/>
          </a:xfrm>
          <a:custGeom>
            <a:avLst/>
            <a:gdLst>
              <a:gd name="connsiteX0" fmla="*/ 245187 w 339787"/>
              <a:gd name="connsiteY0" fmla="*/ 28333 h 1183012"/>
              <a:gd name="connsiteX1" fmla="*/ 5552 w 339787"/>
              <a:gd name="connsiteY1" fmla="*/ 1157144 h 1183012"/>
              <a:gd name="connsiteX2" fmla="*/ 93838 w 339787"/>
              <a:gd name="connsiteY2" fmla="*/ 778771 h 1183012"/>
              <a:gd name="connsiteX3" fmla="*/ 289331 w 339787"/>
              <a:gd name="connsiteY3" fmla="*/ 305806 h 1183012"/>
              <a:gd name="connsiteX4" fmla="*/ 207350 w 339787"/>
              <a:gd name="connsiteY4" fmla="*/ 545442 h 1183012"/>
              <a:gd name="connsiteX5" fmla="*/ 339780 w 339787"/>
              <a:gd name="connsiteY5" fmla="*/ 116620 h 1183012"/>
              <a:gd name="connsiteX6" fmla="*/ 213656 w 339787"/>
              <a:gd name="connsiteY6" fmla="*/ 318418 h 1183012"/>
              <a:gd name="connsiteX7" fmla="*/ 245187 w 339787"/>
              <a:gd name="connsiteY7" fmla="*/ 28333 h 11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787" h="1183012">
                <a:moveTo>
                  <a:pt x="245187" y="28333"/>
                </a:moveTo>
                <a:cubicBezTo>
                  <a:pt x="210503" y="168121"/>
                  <a:pt x="30777" y="1032071"/>
                  <a:pt x="5552" y="1157144"/>
                </a:cubicBezTo>
                <a:cubicBezTo>
                  <a:pt x="-19673" y="1282217"/>
                  <a:pt x="46542" y="920661"/>
                  <a:pt x="93838" y="778771"/>
                </a:cubicBezTo>
                <a:cubicBezTo>
                  <a:pt x="141134" y="636881"/>
                  <a:pt x="270412" y="344694"/>
                  <a:pt x="289331" y="305806"/>
                </a:cubicBezTo>
                <a:cubicBezTo>
                  <a:pt x="308250" y="266918"/>
                  <a:pt x="198942" y="576973"/>
                  <a:pt x="207350" y="545442"/>
                </a:cubicBezTo>
                <a:cubicBezTo>
                  <a:pt x="215758" y="513911"/>
                  <a:pt x="338729" y="154457"/>
                  <a:pt x="339780" y="116620"/>
                </a:cubicBezTo>
                <a:cubicBezTo>
                  <a:pt x="340831" y="78783"/>
                  <a:pt x="227319" y="325775"/>
                  <a:pt x="213656" y="318418"/>
                </a:cubicBezTo>
                <a:cubicBezTo>
                  <a:pt x="199993" y="311061"/>
                  <a:pt x="279871" y="-111455"/>
                  <a:pt x="245187" y="28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0E50E46C-2AB6-4B62-A360-50B53A2582C2}"/>
              </a:ext>
            </a:extLst>
          </p:cNvPr>
          <p:cNvSpPr/>
          <p:nvPr/>
        </p:nvSpPr>
        <p:spPr>
          <a:xfrm>
            <a:off x="2751480" y="2810799"/>
            <a:ext cx="298602" cy="1729501"/>
          </a:xfrm>
          <a:custGeom>
            <a:avLst/>
            <a:gdLst>
              <a:gd name="connsiteX0" fmla="*/ 174600 w 298602"/>
              <a:gd name="connsiteY0" fmla="*/ 8075 h 1729501"/>
              <a:gd name="connsiteX1" fmla="*/ 4332 w 298602"/>
              <a:gd name="connsiteY1" fmla="*/ 960313 h 1729501"/>
              <a:gd name="connsiteX2" fmla="*/ 54782 w 298602"/>
              <a:gd name="connsiteY2" fmla="*/ 865720 h 1729501"/>
              <a:gd name="connsiteX3" fmla="*/ 98926 w 298602"/>
              <a:gd name="connsiteY3" fmla="*/ 1338685 h 1729501"/>
              <a:gd name="connsiteX4" fmla="*/ 105232 w 298602"/>
              <a:gd name="connsiteY4" fmla="*/ 1244092 h 1729501"/>
              <a:gd name="connsiteX5" fmla="*/ 288112 w 298602"/>
              <a:gd name="connsiteY5" fmla="*/ 1710751 h 1729501"/>
              <a:gd name="connsiteX6" fmla="*/ 275499 w 298602"/>
              <a:gd name="connsiteY6" fmla="*/ 1572015 h 1729501"/>
              <a:gd name="connsiteX7" fmla="*/ 269193 w 298602"/>
              <a:gd name="connsiteY7" fmla="*/ 972925 h 1729501"/>
              <a:gd name="connsiteX8" fmla="*/ 256581 w 298602"/>
              <a:gd name="connsiteY8" fmla="*/ 1124274 h 1729501"/>
              <a:gd name="connsiteX9" fmla="*/ 187212 w 298602"/>
              <a:gd name="connsiteY9" fmla="*/ 436898 h 1729501"/>
              <a:gd name="connsiteX10" fmla="*/ 193519 w 298602"/>
              <a:gd name="connsiteY10" fmla="*/ 739595 h 1729501"/>
              <a:gd name="connsiteX11" fmla="*/ 212437 w 298602"/>
              <a:gd name="connsiteY11" fmla="*/ 241405 h 1729501"/>
              <a:gd name="connsiteX12" fmla="*/ 161988 w 298602"/>
              <a:gd name="connsiteY12" fmla="*/ 487347 h 1729501"/>
              <a:gd name="connsiteX13" fmla="*/ 174600 w 298602"/>
              <a:gd name="connsiteY13" fmla="*/ 8075 h 17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602" h="1729501">
                <a:moveTo>
                  <a:pt x="174600" y="8075"/>
                </a:moveTo>
                <a:cubicBezTo>
                  <a:pt x="148324" y="86903"/>
                  <a:pt x="24302" y="817372"/>
                  <a:pt x="4332" y="960313"/>
                </a:cubicBezTo>
                <a:cubicBezTo>
                  <a:pt x="-15638" y="1103254"/>
                  <a:pt x="39016" y="802658"/>
                  <a:pt x="54782" y="865720"/>
                </a:cubicBezTo>
                <a:cubicBezTo>
                  <a:pt x="70548" y="928782"/>
                  <a:pt x="90518" y="1275623"/>
                  <a:pt x="98926" y="1338685"/>
                </a:cubicBezTo>
                <a:cubicBezTo>
                  <a:pt x="107334" y="1401747"/>
                  <a:pt x="73701" y="1182081"/>
                  <a:pt x="105232" y="1244092"/>
                </a:cubicBezTo>
                <a:cubicBezTo>
                  <a:pt x="136763" y="1306103"/>
                  <a:pt x="259734" y="1656097"/>
                  <a:pt x="288112" y="1710751"/>
                </a:cubicBezTo>
                <a:cubicBezTo>
                  <a:pt x="316490" y="1765405"/>
                  <a:pt x="278652" y="1694986"/>
                  <a:pt x="275499" y="1572015"/>
                </a:cubicBezTo>
                <a:cubicBezTo>
                  <a:pt x="272346" y="1449044"/>
                  <a:pt x="272346" y="1047548"/>
                  <a:pt x="269193" y="972925"/>
                </a:cubicBezTo>
                <a:cubicBezTo>
                  <a:pt x="266040" y="898302"/>
                  <a:pt x="270244" y="1213612"/>
                  <a:pt x="256581" y="1124274"/>
                </a:cubicBezTo>
                <a:cubicBezTo>
                  <a:pt x="242918" y="1034936"/>
                  <a:pt x="197722" y="501011"/>
                  <a:pt x="187212" y="436898"/>
                </a:cubicBezTo>
                <a:cubicBezTo>
                  <a:pt x="176702" y="372785"/>
                  <a:pt x="189315" y="772177"/>
                  <a:pt x="193519" y="739595"/>
                </a:cubicBezTo>
                <a:cubicBezTo>
                  <a:pt x="197723" y="707013"/>
                  <a:pt x="217692" y="283446"/>
                  <a:pt x="212437" y="241405"/>
                </a:cubicBezTo>
                <a:cubicBezTo>
                  <a:pt x="207182" y="199364"/>
                  <a:pt x="168294" y="522031"/>
                  <a:pt x="161988" y="487347"/>
                </a:cubicBezTo>
                <a:cubicBezTo>
                  <a:pt x="155682" y="452663"/>
                  <a:pt x="200876" y="-70753"/>
                  <a:pt x="174600" y="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64FC500C-D3EB-18EE-0198-DD4B9AF0A2B1}"/>
              </a:ext>
            </a:extLst>
          </p:cNvPr>
          <p:cNvSpPr/>
          <p:nvPr/>
        </p:nvSpPr>
        <p:spPr>
          <a:xfrm>
            <a:off x="2761537" y="4053739"/>
            <a:ext cx="985950" cy="1668061"/>
          </a:xfrm>
          <a:custGeom>
            <a:avLst/>
            <a:gdLst>
              <a:gd name="connsiteX0" fmla="*/ 88869 w 985950"/>
              <a:gd name="connsiteY0" fmla="*/ 13764 h 1668061"/>
              <a:gd name="connsiteX1" fmla="*/ 467241 w 985950"/>
              <a:gd name="connsiteY1" fmla="*/ 770509 h 1668061"/>
              <a:gd name="connsiteX2" fmla="*/ 971737 w 985950"/>
              <a:gd name="connsiteY2" fmla="*/ 1634460 h 1668061"/>
              <a:gd name="connsiteX3" fmla="*/ 801470 w 985950"/>
              <a:gd name="connsiteY3" fmla="*/ 1451580 h 1668061"/>
              <a:gd name="connsiteX4" fmla="*/ 328504 w 985950"/>
              <a:gd name="connsiteY4" fmla="*/ 1073207 h 1668061"/>
              <a:gd name="connsiteX5" fmla="*/ 505078 w 985950"/>
              <a:gd name="connsiteY5" fmla="*/ 1186719 h 1668061"/>
              <a:gd name="connsiteX6" fmla="*/ 107787 w 985950"/>
              <a:gd name="connsiteY6" fmla="*/ 511955 h 1668061"/>
              <a:gd name="connsiteX7" fmla="*/ 423097 w 985950"/>
              <a:gd name="connsiteY7" fmla="*/ 1003839 h 1668061"/>
              <a:gd name="connsiteX8" fmla="*/ 196074 w 985950"/>
              <a:gd name="connsiteY8" fmla="*/ 530873 h 1668061"/>
              <a:gd name="connsiteX9" fmla="*/ 423097 w 985950"/>
              <a:gd name="connsiteY9" fmla="*/ 833571 h 1668061"/>
              <a:gd name="connsiteX10" fmla="*/ 582 w 985950"/>
              <a:gd name="connsiteY10" fmla="*/ 26377 h 1668061"/>
              <a:gd name="connsiteX11" fmla="*/ 328504 w 985950"/>
              <a:gd name="connsiteY11" fmla="*/ 770509 h 1668061"/>
              <a:gd name="connsiteX12" fmla="*/ 208686 w 985950"/>
              <a:gd name="connsiteY12" fmla="*/ 316462 h 1668061"/>
              <a:gd name="connsiteX13" fmla="*/ 88869 w 985950"/>
              <a:gd name="connsiteY13" fmla="*/ 13764 h 166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5950" h="1668061">
                <a:moveTo>
                  <a:pt x="88869" y="13764"/>
                </a:moveTo>
                <a:cubicBezTo>
                  <a:pt x="131962" y="89439"/>
                  <a:pt x="320096" y="500393"/>
                  <a:pt x="467241" y="770509"/>
                </a:cubicBezTo>
                <a:cubicBezTo>
                  <a:pt x="614386" y="1040625"/>
                  <a:pt x="916032" y="1520948"/>
                  <a:pt x="971737" y="1634460"/>
                </a:cubicBezTo>
                <a:cubicBezTo>
                  <a:pt x="1027442" y="1747972"/>
                  <a:pt x="908675" y="1545122"/>
                  <a:pt x="801470" y="1451580"/>
                </a:cubicBezTo>
                <a:cubicBezTo>
                  <a:pt x="694265" y="1358038"/>
                  <a:pt x="377903" y="1117351"/>
                  <a:pt x="328504" y="1073207"/>
                </a:cubicBezTo>
                <a:cubicBezTo>
                  <a:pt x="279105" y="1029064"/>
                  <a:pt x="541864" y="1280261"/>
                  <a:pt x="505078" y="1186719"/>
                </a:cubicBezTo>
                <a:cubicBezTo>
                  <a:pt x="468292" y="1093177"/>
                  <a:pt x="121450" y="542435"/>
                  <a:pt x="107787" y="511955"/>
                </a:cubicBezTo>
                <a:cubicBezTo>
                  <a:pt x="94124" y="481475"/>
                  <a:pt x="408383" y="1000686"/>
                  <a:pt x="423097" y="1003839"/>
                </a:cubicBezTo>
                <a:cubicBezTo>
                  <a:pt x="437811" y="1006992"/>
                  <a:pt x="196074" y="559251"/>
                  <a:pt x="196074" y="530873"/>
                </a:cubicBezTo>
                <a:cubicBezTo>
                  <a:pt x="196074" y="502495"/>
                  <a:pt x="455679" y="917654"/>
                  <a:pt x="423097" y="833571"/>
                </a:cubicBezTo>
                <a:cubicBezTo>
                  <a:pt x="390515" y="749488"/>
                  <a:pt x="16347" y="36887"/>
                  <a:pt x="582" y="26377"/>
                </a:cubicBezTo>
                <a:cubicBezTo>
                  <a:pt x="-15184" y="15867"/>
                  <a:pt x="293820" y="722161"/>
                  <a:pt x="328504" y="770509"/>
                </a:cubicBezTo>
                <a:cubicBezTo>
                  <a:pt x="363188" y="818857"/>
                  <a:pt x="247574" y="439433"/>
                  <a:pt x="208686" y="316462"/>
                </a:cubicBezTo>
                <a:cubicBezTo>
                  <a:pt x="169798" y="193491"/>
                  <a:pt x="45776" y="-61911"/>
                  <a:pt x="88869" y="13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E7CE2B44-CEEB-435A-2DB8-3DE42D3E0AC2}"/>
              </a:ext>
            </a:extLst>
          </p:cNvPr>
          <p:cNvSpPr/>
          <p:nvPr/>
        </p:nvSpPr>
        <p:spPr>
          <a:xfrm>
            <a:off x="6482247" y="2962992"/>
            <a:ext cx="625518" cy="1451358"/>
          </a:xfrm>
          <a:custGeom>
            <a:avLst/>
            <a:gdLst>
              <a:gd name="connsiteX0" fmla="*/ 378906 w 625518"/>
              <a:gd name="connsiteY0" fmla="*/ 925 h 1451358"/>
              <a:gd name="connsiteX1" fmla="*/ 290619 w 625518"/>
              <a:gd name="connsiteY1" fmla="*/ 473891 h 1451358"/>
              <a:gd name="connsiteX2" fmla="*/ 347375 w 625518"/>
              <a:gd name="connsiteY2" fmla="*/ 909019 h 1451358"/>
              <a:gd name="connsiteX3" fmla="*/ 303232 w 625518"/>
              <a:gd name="connsiteY3" fmla="*/ 751364 h 1451358"/>
              <a:gd name="connsiteX4" fmla="*/ 6840 w 625518"/>
              <a:gd name="connsiteY4" fmla="*/ 1293698 h 1451358"/>
              <a:gd name="connsiteX5" fmla="*/ 101433 w 625518"/>
              <a:gd name="connsiteY5" fmla="*/ 1060368 h 1451358"/>
              <a:gd name="connsiteX6" fmla="*/ 177107 w 625518"/>
              <a:gd name="connsiteY6" fmla="*/ 959469 h 1451358"/>
              <a:gd name="connsiteX7" fmla="*/ 208639 w 625518"/>
              <a:gd name="connsiteY7" fmla="*/ 1192798 h 1451358"/>
              <a:gd name="connsiteX8" fmla="*/ 259088 w 625518"/>
              <a:gd name="connsiteY8" fmla="*/ 1451353 h 1451358"/>
              <a:gd name="connsiteX9" fmla="*/ 189720 w 625518"/>
              <a:gd name="connsiteY9" fmla="*/ 1199105 h 1451358"/>
              <a:gd name="connsiteX10" fmla="*/ 435662 w 625518"/>
              <a:gd name="connsiteY10" fmla="*/ 801814 h 1451358"/>
              <a:gd name="connsiteX11" fmla="*/ 473499 w 625518"/>
              <a:gd name="connsiteY11" fmla="*/ 669383 h 1451358"/>
              <a:gd name="connsiteX12" fmla="*/ 441968 w 625518"/>
              <a:gd name="connsiteY12" fmla="*/ 953162 h 1451358"/>
              <a:gd name="connsiteX13" fmla="*/ 511336 w 625518"/>
              <a:gd name="connsiteY13" fmla="*/ 1432434 h 1451358"/>
              <a:gd name="connsiteX14" fmla="*/ 467193 w 625518"/>
              <a:gd name="connsiteY14" fmla="*/ 1224329 h 1451358"/>
              <a:gd name="connsiteX15" fmla="*/ 624848 w 625518"/>
              <a:gd name="connsiteY15" fmla="*/ 448666 h 1451358"/>
              <a:gd name="connsiteX16" fmla="*/ 523949 w 625518"/>
              <a:gd name="connsiteY16" fmla="*/ 719833 h 1451358"/>
              <a:gd name="connsiteX17" fmla="*/ 523949 w 625518"/>
              <a:gd name="connsiteY17" fmla="*/ 177499 h 1451358"/>
              <a:gd name="connsiteX18" fmla="*/ 423050 w 625518"/>
              <a:gd name="connsiteY18" fmla="*/ 600015 h 1451358"/>
              <a:gd name="connsiteX19" fmla="*/ 378906 w 625518"/>
              <a:gd name="connsiteY19" fmla="*/ 925 h 145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5518" h="1451358">
                <a:moveTo>
                  <a:pt x="378906" y="925"/>
                </a:moveTo>
                <a:cubicBezTo>
                  <a:pt x="356834" y="-20096"/>
                  <a:pt x="295874" y="322542"/>
                  <a:pt x="290619" y="473891"/>
                </a:cubicBezTo>
                <a:cubicBezTo>
                  <a:pt x="285364" y="625240"/>
                  <a:pt x="345273" y="862774"/>
                  <a:pt x="347375" y="909019"/>
                </a:cubicBezTo>
                <a:cubicBezTo>
                  <a:pt x="349477" y="955264"/>
                  <a:pt x="359988" y="687251"/>
                  <a:pt x="303232" y="751364"/>
                </a:cubicBezTo>
                <a:cubicBezTo>
                  <a:pt x="246476" y="815477"/>
                  <a:pt x="40473" y="1242197"/>
                  <a:pt x="6840" y="1293698"/>
                </a:cubicBezTo>
                <a:cubicBezTo>
                  <a:pt x="-26793" y="1345199"/>
                  <a:pt x="73055" y="1116073"/>
                  <a:pt x="101433" y="1060368"/>
                </a:cubicBezTo>
                <a:cubicBezTo>
                  <a:pt x="129811" y="1004663"/>
                  <a:pt x="159239" y="937397"/>
                  <a:pt x="177107" y="959469"/>
                </a:cubicBezTo>
                <a:cubicBezTo>
                  <a:pt x="194975" y="981541"/>
                  <a:pt x="194975" y="1110817"/>
                  <a:pt x="208639" y="1192798"/>
                </a:cubicBezTo>
                <a:cubicBezTo>
                  <a:pt x="222303" y="1274779"/>
                  <a:pt x="262241" y="1450302"/>
                  <a:pt x="259088" y="1451353"/>
                </a:cubicBezTo>
                <a:cubicBezTo>
                  <a:pt x="255935" y="1452404"/>
                  <a:pt x="160291" y="1307362"/>
                  <a:pt x="189720" y="1199105"/>
                </a:cubicBezTo>
                <a:cubicBezTo>
                  <a:pt x="219149" y="1090849"/>
                  <a:pt x="388366" y="890101"/>
                  <a:pt x="435662" y="801814"/>
                </a:cubicBezTo>
                <a:cubicBezTo>
                  <a:pt x="482958" y="713527"/>
                  <a:pt x="472448" y="644158"/>
                  <a:pt x="473499" y="669383"/>
                </a:cubicBezTo>
                <a:cubicBezTo>
                  <a:pt x="474550" y="694608"/>
                  <a:pt x="435662" y="825987"/>
                  <a:pt x="441968" y="953162"/>
                </a:cubicBezTo>
                <a:cubicBezTo>
                  <a:pt x="448274" y="1080337"/>
                  <a:pt x="507132" y="1387240"/>
                  <a:pt x="511336" y="1432434"/>
                </a:cubicBezTo>
                <a:cubicBezTo>
                  <a:pt x="515540" y="1477628"/>
                  <a:pt x="448274" y="1388290"/>
                  <a:pt x="467193" y="1224329"/>
                </a:cubicBezTo>
                <a:cubicBezTo>
                  <a:pt x="486112" y="1060368"/>
                  <a:pt x="615389" y="532749"/>
                  <a:pt x="624848" y="448666"/>
                </a:cubicBezTo>
                <a:cubicBezTo>
                  <a:pt x="634307" y="364583"/>
                  <a:pt x="540765" y="765027"/>
                  <a:pt x="523949" y="719833"/>
                </a:cubicBezTo>
                <a:cubicBezTo>
                  <a:pt x="507133" y="674639"/>
                  <a:pt x="540765" y="197469"/>
                  <a:pt x="523949" y="177499"/>
                </a:cubicBezTo>
                <a:cubicBezTo>
                  <a:pt x="507133" y="157529"/>
                  <a:pt x="441969" y="629444"/>
                  <a:pt x="423050" y="600015"/>
                </a:cubicBezTo>
                <a:cubicBezTo>
                  <a:pt x="404131" y="570586"/>
                  <a:pt x="400978" y="21946"/>
                  <a:pt x="378906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50C3BB52-DC3D-35EE-CC93-8B30E6EB96CE}"/>
              </a:ext>
            </a:extLst>
          </p:cNvPr>
          <p:cNvSpPr/>
          <p:nvPr/>
        </p:nvSpPr>
        <p:spPr>
          <a:xfrm>
            <a:off x="6917887" y="2627211"/>
            <a:ext cx="275276" cy="2075619"/>
          </a:xfrm>
          <a:custGeom>
            <a:avLst/>
            <a:gdLst>
              <a:gd name="connsiteX0" fmla="*/ 6328 w 275276"/>
              <a:gd name="connsiteY0" fmla="*/ 2477 h 2075619"/>
              <a:gd name="connsiteX1" fmla="*/ 264883 w 275276"/>
              <a:gd name="connsiteY1" fmla="*/ 891652 h 2075619"/>
              <a:gd name="connsiteX2" fmla="*/ 227045 w 275276"/>
              <a:gd name="connsiteY2" fmla="*/ 2001545 h 2075619"/>
              <a:gd name="connsiteX3" fmla="*/ 252270 w 275276"/>
              <a:gd name="connsiteY3" fmla="*/ 1837583 h 2075619"/>
              <a:gd name="connsiteX4" fmla="*/ 119840 w 275276"/>
              <a:gd name="connsiteY4" fmla="*/ 746610 h 2075619"/>
              <a:gd name="connsiteX5" fmla="*/ 163983 w 275276"/>
              <a:gd name="connsiteY5" fmla="*/ 986246 h 2075619"/>
              <a:gd name="connsiteX6" fmla="*/ 22 w 275276"/>
              <a:gd name="connsiteY6" fmla="*/ 286257 h 2075619"/>
              <a:gd name="connsiteX7" fmla="*/ 151371 w 275276"/>
              <a:gd name="connsiteY7" fmla="*/ 614179 h 2075619"/>
              <a:gd name="connsiteX8" fmla="*/ 6328 w 275276"/>
              <a:gd name="connsiteY8" fmla="*/ 2477 h 20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76" h="2075619">
                <a:moveTo>
                  <a:pt x="6328" y="2477"/>
                </a:moveTo>
                <a:cubicBezTo>
                  <a:pt x="25247" y="48722"/>
                  <a:pt x="228097" y="558474"/>
                  <a:pt x="264883" y="891652"/>
                </a:cubicBezTo>
                <a:cubicBezTo>
                  <a:pt x="301669" y="1224830"/>
                  <a:pt x="229147" y="1843890"/>
                  <a:pt x="227045" y="2001545"/>
                </a:cubicBezTo>
                <a:cubicBezTo>
                  <a:pt x="224943" y="2159200"/>
                  <a:pt x="270137" y="2046739"/>
                  <a:pt x="252270" y="1837583"/>
                </a:cubicBezTo>
                <a:cubicBezTo>
                  <a:pt x="234403" y="1628427"/>
                  <a:pt x="134555" y="888500"/>
                  <a:pt x="119840" y="746610"/>
                </a:cubicBezTo>
                <a:cubicBezTo>
                  <a:pt x="105126" y="604721"/>
                  <a:pt x="183953" y="1062972"/>
                  <a:pt x="163983" y="986246"/>
                </a:cubicBezTo>
                <a:cubicBezTo>
                  <a:pt x="144013" y="909521"/>
                  <a:pt x="2124" y="348268"/>
                  <a:pt x="22" y="286257"/>
                </a:cubicBezTo>
                <a:cubicBezTo>
                  <a:pt x="-2080" y="224246"/>
                  <a:pt x="146116" y="656220"/>
                  <a:pt x="151371" y="614179"/>
                </a:cubicBezTo>
                <a:cubicBezTo>
                  <a:pt x="156626" y="572138"/>
                  <a:pt x="-12591" y="-43768"/>
                  <a:pt x="6328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E7A0153-2580-C0C9-101B-7C205EC6B944}"/>
              </a:ext>
            </a:extLst>
          </p:cNvPr>
          <p:cNvSpPr/>
          <p:nvPr/>
        </p:nvSpPr>
        <p:spPr>
          <a:xfrm>
            <a:off x="6270577" y="4319521"/>
            <a:ext cx="245133" cy="1027760"/>
          </a:xfrm>
          <a:custGeom>
            <a:avLst/>
            <a:gdLst>
              <a:gd name="connsiteX0" fmla="*/ 86080 w 245133"/>
              <a:gd name="connsiteY0" fmla="*/ 231 h 1027760"/>
              <a:gd name="connsiteX1" fmla="*/ 224816 w 245133"/>
              <a:gd name="connsiteY1" fmla="*/ 359685 h 1027760"/>
              <a:gd name="connsiteX2" fmla="*/ 149142 w 245133"/>
              <a:gd name="connsiteY2" fmla="*/ 870487 h 1027760"/>
              <a:gd name="connsiteX3" fmla="*/ 243735 w 245133"/>
              <a:gd name="connsiteY3" fmla="*/ 637158 h 1027760"/>
              <a:gd name="connsiteX4" fmla="*/ 60855 w 245133"/>
              <a:gd name="connsiteY4" fmla="*/ 1021836 h 1027760"/>
              <a:gd name="connsiteX5" fmla="*/ 104998 w 245133"/>
              <a:gd name="connsiteY5" fmla="*/ 832650 h 1027760"/>
              <a:gd name="connsiteX6" fmla="*/ 4099 w 245133"/>
              <a:gd name="connsiteY6" fmla="*/ 334460 h 1027760"/>
              <a:gd name="connsiteX7" fmla="*/ 23017 w 245133"/>
              <a:gd name="connsiteY7" fmla="*/ 593014 h 1027760"/>
              <a:gd name="connsiteX8" fmla="*/ 54549 w 245133"/>
              <a:gd name="connsiteY8" fmla="*/ 233560 h 1027760"/>
              <a:gd name="connsiteX9" fmla="*/ 92386 w 245133"/>
              <a:gd name="connsiteY9" fmla="*/ 649770 h 1027760"/>
              <a:gd name="connsiteX10" fmla="*/ 111304 w 245133"/>
              <a:gd name="connsiteY10" fmla="*/ 410134 h 1027760"/>
              <a:gd name="connsiteX11" fmla="*/ 86080 w 245133"/>
              <a:gd name="connsiteY11" fmla="*/ 231 h 10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133" h="1027760">
                <a:moveTo>
                  <a:pt x="86080" y="231"/>
                </a:moveTo>
                <a:cubicBezTo>
                  <a:pt x="104999" y="-8177"/>
                  <a:pt x="214306" y="214642"/>
                  <a:pt x="224816" y="359685"/>
                </a:cubicBezTo>
                <a:cubicBezTo>
                  <a:pt x="235326" y="504728"/>
                  <a:pt x="145989" y="824242"/>
                  <a:pt x="149142" y="870487"/>
                </a:cubicBezTo>
                <a:cubicBezTo>
                  <a:pt x="152295" y="916732"/>
                  <a:pt x="258450" y="611933"/>
                  <a:pt x="243735" y="637158"/>
                </a:cubicBezTo>
                <a:cubicBezTo>
                  <a:pt x="229020" y="662383"/>
                  <a:pt x="83978" y="989254"/>
                  <a:pt x="60855" y="1021836"/>
                </a:cubicBezTo>
                <a:cubicBezTo>
                  <a:pt x="37732" y="1054418"/>
                  <a:pt x="114457" y="947213"/>
                  <a:pt x="104998" y="832650"/>
                </a:cubicBezTo>
                <a:cubicBezTo>
                  <a:pt x="95539" y="718087"/>
                  <a:pt x="17762" y="374399"/>
                  <a:pt x="4099" y="334460"/>
                </a:cubicBezTo>
                <a:cubicBezTo>
                  <a:pt x="-9565" y="294521"/>
                  <a:pt x="14609" y="609831"/>
                  <a:pt x="23017" y="593014"/>
                </a:cubicBezTo>
                <a:cubicBezTo>
                  <a:pt x="31425" y="576197"/>
                  <a:pt x="42987" y="224101"/>
                  <a:pt x="54549" y="233560"/>
                </a:cubicBezTo>
                <a:cubicBezTo>
                  <a:pt x="66111" y="243019"/>
                  <a:pt x="82927" y="620341"/>
                  <a:pt x="92386" y="649770"/>
                </a:cubicBezTo>
                <a:cubicBezTo>
                  <a:pt x="101845" y="679199"/>
                  <a:pt x="109202" y="516289"/>
                  <a:pt x="111304" y="410134"/>
                </a:cubicBezTo>
                <a:cubicBezTo>
                  <a:pt x="113406" y="303980"/>
                  <a:pt x="67161" y="8639"/>
                  <a:pt x="86080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FEE5070C-1D01-CF63-4CC3-C4FBE829BD5D}"/>
              </a:ext>
            </a:extLst>
          </p:cNvPr>
          <p:cNvSpPr/>
          <p:nvPr/>
        </p:nvSpPr>
        <p:spPr>
          <a:xfrm>
            <a:off x="4231376" y="1487739"/>
            <a:ext cx="1050670" cy="1029239"/>
          </a:xfrm>
          <a:custGeom>
            <a:avLst/>
            <a:gdLst>
              <a:gd name="connsiteX0" fmla="*/ 89 w 1050670"/>
              <a:gd name="connsiteY0" fmla="*/ 526 h 1029239"/>
              <a:gd name="connsiteX1" fmla="*/ 567647 w 1050670"/>
              <a:gd name="connsiteY1" fmla="*/ 410429 h 1029239"/>
              <a:gd name="connsiteX2" fmla="*/ 1040613 w 1050670"/>
              <a:gd name="connsiteY2" fmla="*/ 1022131 h 1029239"/>
              <a:gd name="connsiteX3" fmla="*/ 857733 w 1050670"/>
              <a:gd name="connsiteY3" fmla="*/ 713127 h 1029239"/>
              <a:gd name="connsiteX4" fmla="*/ 473054 w 1050670"/>
              <a:gd name="connsiteY4" fmla="*/ 246468 h 1029239"/>
              <a:gd name="connsiteX5" fmla="*/ 523504 w 1050670"/>
              <a:gd name="connsiteY5" fmla="*/ 322142 h 1029239"/>
              <a:gd name="connsiteX6" fmla="*/ 89 w 1050670"/>
              <a:gd name="connsiteY6" fmla="*/ 526 h 102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670" h="1029239">
                <a:moveTo>
                  <a:pt x="89" y="526"/>
                </a:moveTo>
                <a:cubicBezTo>
                  <a:pt x="7446" y="15240"/>
                  <a:pt x="394226" y="240162"/>
                  <a:pt x="567647" y="410429"/>
                </a:cubicBezTo>
                <a:cubicBezTo>
                  <a:pt x="741068" y="580696"/>
                  <a:pt x="992265" y="971681"/>
                  <a:pt x="1040613" y="1022131"/>
                </a:cubicBezTo>
                <a:cubicBezTo>
                  <a:pt x="1088961" y="1072581"/>
                  <a:pt x="952326" y="842404"/>
                  <a:pt x="857733" y="713127"/>
                </a:cubicBezTo>
                <a:cubicBezTo>
                  <a:pt x="763140" y="583850"/>
                  <a:pt x="528759" y="311632"/>
                  <a:pt x="473054" y="246468"/>
                </a:cubicBezTo>
                <a:cubicBezTo>
                  <a:pt x="417349" y="181304"/>
                  <a:pt x="603382" y="359979"/>
                  <a:pt x="523504" y="322142"/>
                </a:cubicBezTo>
                <a:cubicBezTo>
                  <a:pt x="443626" y="284305"/>
                  <a:pt x="-7268" y="-14188"/>
                  <a:pt x="89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29AF3CA8-EE61-22FF-09C8-00A57F10C16E}"/>
              </a:ext>
            </a:extLst>
          </p:cNvPr>
          <p:cNvSpPr/>
          <p:nvPr/>
        </p:nvSpPr>
        <p:spPr>
          <a:xfrm>
            <a:off x="4988119" y="1872797"/>
            <a:ext cx="1782180" cy="1133447"/>
          </a:xfrm>
          <a:custGeom>
            <a:avLst/>
            <a:gdLst>
              <a:gd name="connsiteX0" fmla="*/ 91 w 1782180"/>
              <a:gd name="connsiteY0" fmla="*/ 146 h 1133447"/>
              <a:gd name="connsiteX1" fmla="*/ 1620786 w 1782180"/>
              <a:gd name="connsiteY1" fmla="*/ 1040671 h 1133447"/>
              <a:gd name="connsiteX2" fmla="*/ 1545111 w 1782180"/>
              <a:gd name="connsiteY2" fmla="*/ 964996 h 1133447"/>
              <a:gd name="connsiteX3" fmla="*/ 91 w 1782180"/>
              <a:gd name="connsiteY3" fmla="*/ 146 h 11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2180" h="1133447">
                <a:moveTo>
                  <a:pt x="91" y="146"/>
                </a:moveTo>
                <a:cubicBezTo>
                  <a:pt x="12703" y="12758"/>
                  <a:pt x="1363283" y="879863"/>
                  <a:pt x="1620786" y="1040671"/>
                </a:cubicBezTo>
                <a:cubicBezTo>
                  <a:pt x="1878289" y="1201479"/>
                  <a:pt x="1808921" y="1138417"/>
                  <a:pt x="1545111" y="964996"/>
                </a:cubicBezTo>
                <a:cubicBezTo>
                  <a:pt x="1281301" y="791575"/>
                  <a:pt x="-12521" y="-12466"/>
                  <a:pt x="9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D82E57B-8125-C11A-4D91-7BF7C7F636D3}"/>
              </a:ext>
            </a:extLst>
          </p:cNvPr>
          <p:cNvSpPr/>
          <p:nvPr/>
        </p:nvSpPr>
        <p:spPr>
          <a:xfrm>
            <a:off x="3752314" y="814268"/>
            <a:ext cx="1400851" cy="398096"/>
          </a:xfrm>
          <a:custGeom>
            <a:avLst/>
            <a:gdLst>
              <a:gd name="connsiteX0" fmla="*/ 69247 w 1400851"/>
              <a:gd name="connsiteY0" fmla="*/ 377605 h 398096"/>
              <a:gd name="connsiteX1" fmla="*/ 971035 w 1400851"/>
              <a:gd name="connsiteY1" fmla="*/ 43376 h 398096"/>
              <a:gd name="connsiteX2" fmla="*/ 1399857 w 1400851"/>
              <a:gd name="connsiteY2" fmla="*/ 37070 h 398096"/>
              <a:gd name="connsiteX3" fmla="*/ 1059322 w 1400851"/>
              <a:gd name="connsiteY3" fmla="*/ 18151 h 398096"/>
              <a:gd name="connsiteX4" fmla="*/ 170147 w 1400851"/>
              <a:gd name="connsiteY4" fmla="*/ 327155 h 398096"/>
              <a:gd name="connsiteX5" fmla="*/ 69247 w 1400851"/>
              <a:gd name="connsiteY5" fmla="*/ 377605 h 39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851" h="398096">
                <a:moveTo>
                  <a:pt x="69247" y="377605"/>
                </a:moveTo>
                <a:cubicBezTo>
                  <a:pt x="202728" y="330308"/>
                  <a:pt x="749267" y="100132"/>
                  <a:pt x="971035" y="43376"/>
                </a:cubicBezTo>
                <a:cubicBezTo>
                  <a:pt x="1192803" y="-13380"/>
                  <a:pt x="1385143" y="41274"/>
                  <a:pt x="1399857" y="37070"/>
                </a:cubicBezTo>
                <a:cubicBezTo>
                  <a:pt x="1414571" y="32866"/>
                  <a:pt x="1264274" y="-30196"/>
                  <a:pt x="1059322" y="18151"/>
                </a:cubicBezTo>
                <a:cubicBezTo>
                  <a:pt x="854370" y="66498"/>
                  <a:pt x="330955" y="271450"/>
                  <a:pt x="170147" y="327155"/>
                </a:cubicBezTo>
                <a:cubicBezTo>
                  <a:pt x="9339" y="382860"/>
                  <a:pt x="-64234" y="424902"/>
                  <a:pt x="69247" y="37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5AD90D8F-983E-2C9B-9F24-7E5A32018CCF}"/>
              </a:ext>
            </a:extLst>
          </p:cNvPr>
          <p:cNvSpPr/>
          <p:nvPr/>
        </p:nvSpPr>
        <p:spPr>
          <a:xfrm>
            <a:off x="2836956" y="1145895"/>
            <a:ext cx="959873" cy="569412"/>
          </a:xfrm>
          <a:custGeom>
            <a:avLst/>
            <a:gdLst>
              <a:gd name="connsiteX0" fmla="*/ 959381 w 959873"/>
              <a:gd name="connsiteY0" fmla="*/ 1835 h 569412"/>
              <a:gd name="connsiteX1" fmla="*/ 448578 w 959873"/>
              <a:gd name="connsiteY1" fmla="*/ 83815 h 569412"/>
              <a:gd name="connsiteX2" fmla="*/ 837 w 959873"/>
              <a:gd name="connsiteY2" fmla="*/ 569393 h 569412"/>
              <a:gd name="connsiteX3" fmla="*/ 353985 w 959873"/>
              <a:gd name="connsiteY3" fmla="*/ 102734 h 569412"/>
              <a:gd name="connsiteX4" fmla="*/ 959381 w 959873"/>
              <a:gd name="connsiteY4" fmla="*/ 1835 h 5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873" h="569412">
                <a:moveTo>
                  <a:pt x="959381" y="1835"/>
                </a:moveTo>
                <a:cubicBezTo>
                  <a:pt x="975147" y="-1318"/>
                  <a:pt x="608335" y="-10778"/>
                  <a:pt x="448578" y="83815"/>
                </a:cubicBezTo>
                <a:cubicBezTo>
                  <a:pt x="288821" y="178408"/>
                  <a:pt x="16602" y="566240"/>
                  <a:pt x="837" y="569393"/>
                </a:cubicBezTo>
                <a:cubicBezTo>
                  <a:pt x="-14929" y="572546"/>
                  <a:pt x="195279" y="197327"/>
                  <a:pt x="353985" y="102734"/>
                </a:cubicBezTo>
                <a:cubicBezTo>
                  <a:pt x="512691" y="8141"/>
                  <a:pt x="943615" y="4988"/>
                  <a:pt x="959381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23A5B3C-D439-313A-C84D-440AD8A68C29}"/>
              </a:ext>
            </a:extLst>
          </p:cNvPr>
          <p:cNvSpPr/>
          <p:nvPr/>
        </p:nvSpPr>
        <p:spPr>
          <a:xfrm>
            <a:off x="4263409" y="2069544"/>
            <a:ext cx="219829" cy="568549"/>
          </a:xfrm>
          <a:custGeom>
            <a:avLst/>
            <a:gdLst>
              <a:gd name="connsiteX0" fmla="*/ 28 w 219829"/>
              <a:gd name="connsiteY0" fmla="*/ 86 h 568549"/>
              <a:gd name="connsiteX1" fmla="*/ 195702 w 219829"/>
              <a:gd name="connsiteY1" fmla="*/ 361330 h 568549"/>
              <a:gd name="connsiteX2" fmla="*/ 191939 w 219829"/>
              <a:gd name="connsiteY2" fmla="*/ 568293 h 568549"/>
              <a:gd name="connsiteX3" fmla="*/ 210754 w 219829"/>
              <a:gd name="connsiteY3" fmla="*/ 395197 h 568549"/>
              <a:gd name="connsiteX4" fmla="*/ 28 w 219829"/>
              <a:gd name="connsiteY4" fmla="*/ 86 h 56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29" h="568549">
                <a:moveTo>
                  <a:pt x="28" y="86"/>
                </a:moveTo>
                <a:cubicBezTo>
                  <a:pt x="-2481" y="-5559"/>
                  <a:pt x="163717" y="266629"/>
                  <a:pt x="195702" y="361330"/>
                </a:cubicBezTo>
                <a:cubicBezTo>
                  <a:pt x="227687" y="456031"/>
                  <a:pt x="189430" y="562649"/>
                  <a:pt x="191939" y="568293"/>
                </a:cubicBezTo>
                <a:cubicBezTo>
                  <a:pt x="194448" y="573938"/>
                  <a:pt x="238349" y="485508"/>
                  <a:pt x="210754" y="395197"/>
                </a:cubicBezTo>
                <a:cubicBezTo>
                  <a:pt x="183159" y="304886"/>
                  <a:pt x="2537" y="5731"/>
                  <a:pt x="28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550F777-243E-DC60-B74A-E4102035A710}"/>
              </a:ext>
            </a:extLst>
          </p:cNvPr>
          <p:cNvSpPr/>
          <p:nvPr/>
        </p:nvSpPr>
        <p:spPr>
          <a:xfrm>
            <a:off x="3571260" y="5394429"/>
            <a:ext cx="596343" cy="631559"/>
          </a:xfrm>
          <a:custGeom>
            <a:avLst/>
            <a:gdLst>
              <a:gd name="connsiteX0" fmla="*/ 13315 w 596343"/>
              <a:gd name="connsiteY0" fmla="*/ 6246 h 631559"/>
              <a:gd name="connsiteX1" fmla="*/ 337165 w 596343"/>
              <a:gd name="connsiteY1" fmla="*/ 393596 h 631559"/>
              <a:gd name="connsiteX2" fmla="*/ 565765 w 596343"/>
              <a:gd name="connsiteY2" fmla="*/ 612671 h 631559"/>
              <a:gd name="connsiteX3" fmla="*/ 562590 w 596343"/>
              <a:gd name="connsiteY3" fmla="*/ 606321 h 631559"/>
              <a:gd name="connsiteX4" fmla="*/ 276840 w 596343"/>
              <a:gd name="connsiteY4" fmla="*/ 492021 h 631559"/>
              <a:gd name="connsiteX5" fmla="*/ 327640 w 596343"/>
              <a:gd name="connsiteY5" fmla="*/ 517421 h 631559"/>
              <a:gd name="connsiteX6" fmla="*/ 416540 w 596343"/>
              <a:gd name="connsiteY6" fmla="*/ 520596 h 631559"/>
              <a:gd name="connsiteX7" fmla="*/ 372090 w 596343"/>
              <a:gd name="connsiteY7" fmla="*/ 450746 h 631559"/>
              <a:gd name="connsiteX8" fmla="*/ 137140 w 596343"/>
              <a:gd name="connsiteY8" fmla="*/ 266596 h 631559"/>
              <a:gd name="connsiteX9" fmla="*/ 172065 w 596343"/>
              <a:gd name="connsiteY9" fmla="*/ 288821 h 631559"/>
              <a:gd name="connsiteX10" fmla="*/ 16490 w 596343"/>
              <a:gd name="connsiteY10" fmla="*/ 107846 h 631559"/>
              <a:gd name="connsiteX11" fmla="*/ 57765 w 596343"/>
              <a:gd name="connsiteY11" fmla="*/ 149121 h 631559"/>
              <a:gd name="connsiteX12" fmla="*/ 13315 w 596343"/>
              <a:gd name="connsiteY12" fmla="*/ 6246 h 63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6343" h="631559">
                <a:moveTo>
                  <a:pt x="13315" y="6246"/>
                </a:moveTo>
                <a:cubicBezTo>
                  <a:pt x="59882" y="46992"/>
                  <a:pt x="245090" y="292525"/>
                  <a:pt x="337165" y="393596"/>
                </a:cubicBezTo>
                <a:cubicBezTo>
                  <a:pt x="429240" y="494667"/>
                  <a:pt x="565765" y="612671"/>
                  <a:pt x="565765" y="612671"/>
                </a:cubicBezTo>
                <a:cubicBezTo>
                  <a:pt x="603336" y="648125"/>
                  <a:pt x="610744" y="626429"/>
                  <a:pt x="562590" y="606321"/>
                </a:cubicBezTo>
                <a:cubicBezTo>
                  <a:pt x="514436" y="586213"/>
                  <a:pt x="315998" y="506838"/>
                  <a:pt x="276840" y="492021"/>
                </a:cubicBezTo>
                <a:cubicBezTo>
                  <a:pt x="237682" y="477204"/>
                  <a:pt x="304357" y="512659"/>
                  <a:pt x="327640" y="517421"/>
                </a:cubicBezTo>
                <a:cubicBezTo>
                  <a:pt x="350923" y="522184"/>
                  <a:pt x="409132" y="531709"/>
                  <a:pt x="416540" y="520596"/>
                </a:cubicBezTo>
                <a:cubicBezTo>
                  <a:pt x="423948" y="509484"/>
                  <a:pt x="418657" y="493079"/>
                  <a:pt x="372090" y="450746"/>
                </a:cubicBezTo>
                <a:cubicBezTo>
                  <a:pt x="325523" y="408413"/>
                  <a:pt x="170478" y="293584"/>
                  <a:pt x="137140" y="266596"/>
                </a:cubicBezTo>
                <a:cubicBezTo>
                  <a:pt x="103803" y="239609"/>
                  <a:pt x="192173" y="315279"/>
                  <a:pt x="172065" y="288821"/>
                </a:cubicBezTo>
                <a:cubicBezTo>
                  <a:pt x="151957" y="262363"/>
                  <a:pt x="35540" y="131129"/>
                  <a:pt x="16490" y="107846"/>
                </a:cubicBezTo>
                <a:cubicBezTo>
                  <a:pt x="-2560" y="84563"/>
                  <a:pt x="58294" y="161292"/>
                  <a:pt x="57765" y="149121"/>
                </a:cubicBezTo>
                <a:cubicBezTo>
                  <a:pt x="57236" y="136950"/>
                  <a:pt x="-33252" y="-34500"/>
                  <a:pt x="13315" y="6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CF8F696-AA04-D42B-4422-CE02B3EA383B}"/>
              </a:ext>
            </a:extLst>
          </p:cNvPr>
          <p:cNvSpPr/>
          <p:nvPr/>
        </p:nvSpPr>
        <p:spPr>
          <a:xfrm>
            <a:off x="5748672" y="5128970"/>
            <a:ext cx="334654" cy="472047"/>
          </a:xfrm>
          <a:custGeom>
            <a:avLst/>
            <a:gdLst>
              <a:gd name="connsiteX0" fmla="*/ 1253 w 334654"/>
              <a:gd name="connsiteY0" fmla="*/ 468555 h 472047"/>
              <a:gd name="connsiteX1" fmla="*/ 280653 w 334654"/>
              <a:gd name="connsiteY1" fmla="*/ 8180 h 472047"/>
              <a:gd name="connsiteX2" fmla="*/ 245728 w 334654"/>
              <a:gd name="connsiteY2" fmla="*/ 166930 h 472047"/>
              <a:gd name="connsiteX3" fmla="*/ 302878 w 334654"/>
              <a:gd name="connsiteY3" fmla="*/ 78030 h 472047"/>
              <a:gd name="connsiteX4" fmla="*/ 293353 w 334654"/>
              <a:gd name="connsiteY4" fmla="*/ 252655 h 472047"/>
              <a:gd name="connsiteX5" fmla="*/ 334628 w 334654"/>
              <a:gd name="connsiteY5" fmla="*/ 173280 h 472047"/>
              <a:gd name="connsiteX6" fmla="*/ 299703 w 334654"/>
              <a:gd name="connsiteY6" fmla="*/ 455855 h 472047"/>
              <a:gd name="connsiteX7" fmla="*/ 306053 w 334654"/>
              <a:gd name="connsiteY7" fmla="*/ 370130 h 472047"/>
              <a:gd name="connsiteX8" fmla="*/ 264778 w 334654"/>
              <a:gd name="connsiteY8" fmla="*/ 144705 h 472047"/>
              <a:gd name="connsiteX9" fmla="*/ 233028 w 334654"/>
              <a:gd name="connsiteY9" fmla="*/ 309805 h 472047"/>
              <a:gd name="connsiteX10" fmla="*/ 255253 w 334654"/>
              <a:gd name="connsiteY10" fmla="*/ 151055 h 472047"/>
              <a:gd name="connsiteX11" fmla="*/ 121903 w 334654"/>
              <a:gd name="connsiteY11" fmla="*/ 386005 h 472047"/>
              <a:gd name="connsiteX12" fmla="*/ 175878 w 334654"/>
              <a:gd name="connsiteY12" fmla="*/ 227255 h 472047"/>
              <a:gd name="connsiteX13" fmla="*/ 1253 w 334654"/>
              <a:gd name="connsiteY13" fmla="*/ 468555 h 47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54" h="472047">
                <a:moveTo>
                  <a:pt x="1253" y="468555"/>
                </a:moveTo>
                <a:cubicBezTo>
                  <a:pt x="18715" y="432043"/>
                  <a:pt x="239907" y="58451"/>
                  <a:pt x="280653" y="8180"/>
                </a:cubicBezTo>
                <a:cubicBezTo>
                  <a:pt x="321399" y="-42091"/>
                  <a:pt x="242024" y="155288"/>
                  <a:pt x="245728" y="166930"/>
                </a:cubicBezTo>
                <a:cubicBezTo>
                  <a:pt x="249432" y="178572"/>
                  <a:pt x="294941" y="63743"/>
                  <a:pt x="302878" y="78030"/>
                </a:cubicBezTo>
                <a:cubicBezTo>
                  <a:pt x="310815" y="92317"/>
                  <a:pt x="288061" y="236780"/>
                  <a:pt x="293353" y="252655"/>
                </a:cubicBezTo>
                <a:cubicBezTo>
                  <a:pt x="298645" y="268530"/>
                  <a:pt x="333570" y="139413"/>
                  <a:pt x="334628" y="173280"/>
                </a:cubicBezTo>
                <a:cubicBezTo>
                  <a:pt x="335686" y="207147"/>
                  <a:pt x="304466" y="423047"/>
                  <a:pt x="299703" y="455855"/>
                </a:cubicBezTo>
                <a:cubicBezTo>
                  <a:pt x="294940" y="488663"/>
                  <a:pt x="311874" y="421988"/>
                  <a:pt x="306053" y="370130"/>
                </a:cubicBezTo>
                <a:cubicBezTo>
                  <a:pt x="300232" y="318272"/>
                  <a:pt x="276949" y="154759"/>
                  <a:pt x="264778" y="144705"/>
                </a:cubicBezTo>
                <a:cubicBezTo>
                  <a:pt x="252607" y="134651"/>
                  <a:pt x="234616" y="308747"/>
                  <a:pt x="233028" y="309805"/>
                </a:cubicBezTo>
                <a:cubicBezTo>
                  <a:pt x="231440" y="310863"/>
                  <a:pt x="273774" y="138355"/>
                  <a:pt x="255253" y="151055"/>
                </a:cubicBezTo>
                <a:cubicBezTo>
                  <a:pt x="236732" y="163755"/>
                  <a:pt x="135132" y="373305"/>
                  <a:pt x="121903" y="386005"/>
                </a:cubicBezTo>
                <a:cubicBezTo>
                  <a:pt x="108674" y="398705"/>
                  <a:pt x="197574" y="210851"/>
                  <a:pt x="175878" y="227255"/>
                </a:cubicBezTo>
                <a:cubicBezTo>
                  <a:pt x="154182" y="243659"/>
                  <a:pt x="-16209" y="505067"/>
                  <a:pt x="1253" y="468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42BAC909-2270-1909-ABE9-21D418834D65}"/>
              </a:ext>
            </a:extLst>
          </p:cNvPr>
          <p:cNvSpPr/>
          <p:nvPr/>
        </p:nvSpPr>
        <p:spPr>
          <a:xfrm>
            <a:off x="5069372" y="6008171"/>
            <a:ext cx="316780" cy="561148"/>
          </a:xfrm>
          <a:custGeom>
            <a:avLst/>
            <a:gdLst>
              <a:gd name="connsiteX0" fmla="*/ 315428 w 316780"/>
              <a:gd name="connsiteY0" fmla="*/ 8454 h 561148"/>
              <a:gd name="connsiteX1" fmla="*/ 239228 w 316780"/>
              <a:gd name="connsiteY1" fmla="*/ 538679 h 561148"/>
              <a:gd name="connsiteX2" fmla="*/ 226528 w 316780"/>
              <a:gd name="connsiteY2" fmla="*/ 446604 h 561148"/>
              <a:gd name="connsiteX3" fmla="*/ 109053 w 316780"/>
              <a:gd name="connsiteY3" fmla="*/ 297379 h 561148"/>
              <a:gd name="connsiteX4" fmla="*/ 128103 w 316780"/>
              <a:gd name="connsiteY4" fmla="*/ 364054 h 561148"/>
              <a:gd name="connsiteX5" fmla="*/ 112228 w 316780"/>
              <a:gd name="connsiteY5" fmla="*/ 198954 h 561148"/>
              <a:gd name="connsiteX6" fmla="*/ 124928 w 316780"/>
              <a:gd name="connsiteY6" fmla="*/ 173554 h 561148"/>
              <a:gd name="connsiteX7" fmla="*/ 1103 w 316780"/>
              <a:gd name="connsiteY7" fmla="*/ 249754 h 561148"/>
              <a:gd name="connsiteX8" fmla="*/ 207478 w 316780"/>
              <a:gd name="connsiteY8" fmla="*/ 116404 h 561148"/>
              <a:gd name="connsiteX9" fmla="*/ 175728 w 316780"/>
              <a:gd name="connsiteY9" fmla="*/ 160854 h 561148"/>
              <a:gd name="connsiteX10" fmla="*/ 166203 w 316780"/>
              <a:gd name="connsiteY10" fmla="*/ 208479 h 561148"/>
              <a:gd name="connsiteX11" fmla="*/ 315428 w 316780"/>
              <a:gd name="connsiteY11" fmla="*/ 8454 h 5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780" h="561148">
                <a:moveTo>
                  <a:pt x="315428" y="8454"/>
                </a:moveTo>
                <a:cubicBezTo>
                  <a:pt x="327599" y="63487"/>
                  <a:pt x="254045" y="465654"/>
                  <a:pt x="239228" y="538679"/>
                </a:cubicBezTo>
                <a:cubicBezTo>
                  <a:pt x="224411" y="611704"/>
                  <a:pt x="248224" y="486820"/>
                  <a:pt x="226528" y="446604"/>
                </a:cubicBezTo>
                <a:cubicBezTo>
                  <a:pt x="204832" y="406388"/>
                  <a:pt x="125457" y="311137"/>
                  <a:pt x="109053" y="297379"/>
                </a:cubicBezTo>
                <a:cubicBezTo>
                  <a:pt x="92649" y="283621"/>
                  <a:pt x="127574" y="380458"/>
                  <a:pt x="128103" y="364054"/>
                </a:cubicBezTo>
                <a:cubicBezTo>
                  <a:pt x="128632" y="347650"/>
                  <a:pt x="112757" y="230704"/>
                  <a:pt x="112228" y="198954"/>
                </a:cubicBezTo>
                <a:cubicBezTo>
                  <a:pt x="111699" y="167204"/>
                  <a:pt x="143449" y="165087"/>
                  <a:pt x="124928" y="173554"/>
                </a:cubicBezTo>
                <a:cubicBezTo>
                  <a:pt x="106407" y="182021"/>
                  <a:pt x="-12655" y="259279"/>
                  <a:pt x="1103" y="249754"/>
                </a:cubicBezTo>
                <a:cubicBezTo>
                  <a:pt x="14861" y="240229"/>
                  <a:pt x="178374" y="131221"/>
                  <a:pt x="207478" y="116404"/>
                </a:cubicBezTo>
                <a:cubicBezTo>
                  <a:pt x="236582" y="101587"/>
                  <a:pt x="182607" y="145508"/>
                  <a:pt x="175728" y="160854"/>
                </a:cubicBezTo>
                <a:cubicBezTo>
                  <a:pt x="168849" y="176200"/>
                  <a:pt x="146624" y="232821"/>
                  <a:pt x="166203" y="208479"/>
                </a:cubicBezTo>
                <a:cubicBezTo>
                  <a:pt x="185782" y="184137"/>
                  <a:pt x="303257" y="-46579"/>
                  <a:pt x="315428" y="8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5D47BB22-7396-3378-2232-F9DBE3D851E5}"/>
              </a:ext>
            </a:extLst>
          </p:cNvPr>
          <p:cNvSpPr/>
          <p:nvPr/>
        </p:nvSpPr>
        <p:spPr>
          <a:xfrm>
            <a:off x="4914330" y="5521311"/>
            <a:ext cx="997909" cy="997496"/>
          </a:xfrm>
          <a:custGeom>
            <a:avLst/>
            <a:gdLst>
              <a:gd name="connsiteX0" fmla="*/ 746695 w 997909"/>
              <a:gd name="connsiteY0" fmla="*/ 142889 h 997496"/>
              <a:gd name="connsiteX1" fmla="*/ 95820 w 997909"/>
              <a:gd name="connsiteY1" fmla="*/ 692164 h 997496"/>
              <a:gd name="connsiteX2" fmla="*/ 121220 w 997909"/>
              <a:gd name="connsiteY2" fmla="*/ 657239 h 997496"/>
              <a:gd name="connsiteX3" fmla="*/ 3745 w 997909"/>
              <a:gd name="connsiteY3" fmla="*/ 730264 h 997496"/>
              <a:gd name="connsiteX4" fmla="*/ 38670 w 997909"/>
              <a:gd name="connsiteY4" fmla="*/ 746139 h 997496"/>
              <a:gd name="connsiteX5" fmla="*/ 133920 w 997909"/>
              <a:gd name="connsiteY5" fmla="*/ 854089 h 997496"/>
              <a:gd name="connsiteX6" fmla="*/ 133920 w 997909"/>
              <a:gd name="connsiteY6" fmla="*/ 806464 h 997496"/>
              <a:gd name="connsiteX7" fmla="*/ 362520 w 997909"/>
              <a:gd name="connsiteY7" fmla="*/ 996964 h 997496"/>
              <a:gd name="connsiteX8" fmla="*/ 270445 w 997909"/>
              <a:gd name="connsiteY8" fmla="*/ 850914 h 997496"/>
              <a:gd name="connsiteX9" fmla="*/ 476820 w 997909"/>
              <a:gd name="connsiteY9" fmla="*/ 501664 h 997496"/>
              <a:gd name="connsiteX10" fmla="*/ 495870 w 997909"/>
              <a:gd name="connsiteY10" fmla="*/ 698514 h 997496"/>
              <a:gd name="connsiteX11" fmla="*/ 527620 w 997909"/>
              <a:gd name="connsiteY11" fmla="*/ 530239 h 997496"/>
              <a:gd name="connsiteX12" fmla="*/ 654620 w 997909"/>
              <a:gd name="connsiteY12" fmla="*/ 311164 h 997496"/>
              <a:gd name="connsiteX13" fmla="*/ 997520 w 997909"/>
              <a:gd name="connsiteY13" fmla="*/ 14 h 997496"/>
              <a:gd name="connsiteX14" fmla="*/ 581595 w 997909"/>
              <a:gd name="connsiteY14" fmla="*/ 323864 h 997496"/>
              <a:gd name="connsiteX15" fmla="*/ 746695 w 997909"/>
              <a:gd name="connsiteY15" fmla="*/ 142889 h 99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7909" h="997496">
                <a:moveTo>
                  <a:pt x="746695" y="142889"/>
                </a:moveTo>
                <a:cubicBezTo>
                  <a:pt x="665733" y="204272"/>
                  <a:pt x="200066" y="606439"/>
                  <a:pt x="95820" y="692164"/>
                </a:cubicBezTo>
                <a:cubicBezTo>
                  <a:pt x="-8426" y="777889"/>
                  <a:pt x="136566" y="650889"/>
                  <a:pt x="121220" y="657239"/>
                </a:cubicBezTo>
                <a:cubicBezTo>
                  <a:pt x="105874" y="663589"/>
                  <a:pt x="17503" y="715447"/>
                  <a:pt x="3745" y="730264"/>
                </a:cubicBezTo>
                <a:cubicBezTo>
                  <a:pt x="-10013" y="745081"/>
                  <a:pt x="16974" y="725502"/>
                  <a:pt x="38670" y="746139"/>
                </a:cubicBezTo>
                <a:cubicBezTo>
                  <a:pt x="60366" y="766777"/>
                  <a:pt x="118045" y="844035"/>
                  <a:pt x="133920" y="854089"/>
                </a:cubicBezTo>
                <a:cubicBezTo>
                  <a:pt x="149795" y="864143"/>
                  <a:pt x="95820" y="782652"/>
                  <a:pt x="133920" y="806464"/>
                </a:cubicBezTo>
                <a:cubicBezTo>
                  <a:pt x="172020" y="830276"/>
                  <a:pt x="339766" y="989556"/>
                  <a:pt x="362520" y="996964"/>
                </a:cubicBezTo>
                <a:cubicBezTo>
                  <a:pt x="385274" y="1004372"/>
                  <a:pt x="251395" y="933464"/>
                  <a:pt x="270445" y="850914"/>
                </a:cubicBezTo>
                <a:cubicBezTo>
                  <a:pt x="289495" y="768364"/>
                  <a:pt x="439249" y="527064"/>
                  <a:pt x="476820" y="501664"/>
                </a:cubicBezTo>
                <a:cubicBezTo>
                  <a:pt x="514391" y="476264"/>
                  <a:pt x="487403" y="693751"/>
                  <a:pt x="495870" y="698514"/>
                </a:cubicBezTo>
                <a:cubicBezTo>
                  <a:pt x="504337" y="703277"/>
                  <a:pt x="501162" y="594797"/>
                  <a:pt x="527620" y="530239"/>
                </a:cubicBezTo>
                <a:cubicBezTo>
                  <a:pt x="554078" y="465681"/>
                  <a:pt x="576303" y="399535"/>
                  <a:pt x="654620" y="311164"/>
                </a:cubicBezTo>
                <a:cubicBezTo>
                  <a:pt x="732937" y="222793"/>
                  <a:pt x="1009691" y="-2103"/>
                  <a:pt x="997520" y="14"/>
                </a:cubicBezTo>
                <a:cubicBezTo>
                  <a:pt x="985349" y="2131"/>
                  <a:pt x="623399" y="298993"/>
                  <a:pt x="581595" y="323864"/>
                </a:cubicBezTo>
                <a:cubicBezTo>
                  <a:pt x="539791" y="348735"/>
                  <a:pt x="827657" y="81506"/>
                  <a:pt x="746695" y="14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25015EB9-7133-5745-AEE1-84B165908D81}"/>
              </a:ext>
            </a:extLst>
          </p:cNvPr>
          <p:cNvSpPr/>
          <p:nvPr/>
        </p:nvSpPr>
        <p:spPr>
          <a:xfrm>
            <a:off x="5646840" y="5393702"/>
            <a:ext cx="271363" cy="1609209"/>
          </a:xfrm>
          <a:custGeom>
            <a:avLst/>
            <a:gdLst>
              <a:gd name="connsiteX0" fmla="*/ 271360 w 271363"/>
              <a:gd name="connsiteY0" fmla="*/ 29198 h 1609209"/>
              <a:gd name="connsiteX1" fmla="*/ 182460 w 271363"/>
              <a:gd name="connsiteY1" fmla="*/ 1499223 h 1609209"/>
              <a:gd name="connsiteX2" fmla="*/ 134835 w 271363"/>
              <a:gd name="connsiteY2" fmla="*/ 1464298 h 1609209"/>
              <a:gd name="connsiteX3" fmla="*/ 20535 w 271363"/>
              <a:gd name="connsiteY3" fmla="*/ 1156323 h 1609209"/>
              <a:gd name="connsiteX4" fmla="*/ 17360 w 271363"/>
              <a:gd name="connsiteY4" fmla="*/ 1280148 h 1609209"/>
              <a:gd name="connsiteX5" fmla="*/ 198335 w 271363"/>
              <a:gd name="connsiteY5" fmla="*/ 403848 h 1609209"/>
              <a:gd name="connsiteX6" fmla="*/ 179285 w 271363"/>
              <a:gd name="connsiteY6" fmla="*/ 508623 h 1609209"/>
              <a:gd name="connsiteX7" fmla="*/ 271360 w 271363"/>
              <a:gd name="connsiteY7" fmla="*/ 29198 h 160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363" h="1609209">
                <a:moveTo>
                  <a:pt x="271360" y="29198"/>
                </a:moveTo>
                <a:cubicBezTo>
                  <a:pt x="271889" y="194298"/>
                  <a:pt x="205214" y="1260040"/>
                  <a:pt x="182460" y="1499223"/>
                </a:cubicBezTo>
                <a:cubicBezTo>
                  <a:pt x="159706" y="1738406"/>
                  <a:pt x="161822" y="1521448"/>
                  <a:pt x="134835" y="1464298"/>
                </a:cubicBezTo>
                <a:cubicBezTo>
                  <a:pt x="107848" y="1407148"/>
                  <a:pt x="40114" y="1187015"/>
                  <a:pt x="20535" y="1156323"/>
                </a:cubicBezTo>
                <a:cubicBezTo>
                  <a:pt x="956" y="1125631"/>
                  <a:pt x="-12273" y="1405560"/>
                  <a:pt x="17360" y="1280148"/>
                </a:cubicBezTo>
                <a:cubicBezTo>
                  <a:pt x="46993" y="1154736"/>
                  <a:pt x="171347" y="532436"/>
                  <a:pt x="198335" y="403848"/>
                </a:cubicBezTo>
                <a:cubicBezTo>
                  <a:pt x="225322" y="275261"/>
                  <a:pt x="166585" y="566831"/>
                  <a:pt x="179285" y="508623"/>
                </a:cubicBezTo>
                <a:cubicBezTo>
                  <a:pt x="191985" y="450415"/>
                  <a:pt x="270831" y="-135902"/>
                  <a:pt x="271360" y="29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FC25E33-0D64-43AD-7DAC-B9FBD1CE451E}"/>
              </a:ext>
            </a:extLst>
          </p:cNvPr>
          <p:cNvSpPr/>
          <p:nvPr/>
        </p:nvSpPr>
        <p:spPr>
          <a:xfrm>
            <a:off x="5890333" y="6181059"/>
            <a:ext cx="359891" cy="816689"/>
          </a:xfrm>
          <a:custGeom>
            <a:avLst/>
            <a:gdLst>
              <a:gd name="connsiteX0" fmla="*/ 2467 w 359891"/>
              <a:gd name="connsiteY0" fmla="*/ 181641 h 816689"/>
              <a:gd name="connsiteX1" fmla="*/ 148517 w 359891"/>
              <a:gd name="connsiteY1" fmla="*/ 680116 h 816689"/>
              <a:gd name="connsiteX2" fmla="*/ 21517 w 359891"/>
              <a:gd name="connsiteY2" fmla="*/ 730916 h 816689"/>
              <a:gd name="connsiteX3" fmla="*/ 256467 w 359891"/>
              <a:gd name="connsiteY3" fmla="*/ 737266 h 816689"/>
              <a:gd name="connsiteX4" fmla="*/ 358067 w 359891"/>
              <a:gd name="connsiteY4" fmla="*/ 816641 h 816689"/>
              <a:gd name="connsiteX5" fmla="*/ 307267 w 359891"/>
              <a:gd name="connsiteY5" fmla="*/ 724566 h 816689"/>
              <a:gd name="connsiteX6" fmla="*/ 132642 w 359891"/>
              <a:gd name="connsiteY6" fmla="*/ 473741 h 816689"/>
              <a:gd name="connsiteX7" fmla="*/ 97717 w 359891"/>
              <a:gd name="connsiteY7" fmla="*/ 666 h 816689"/>
              <a:gd name="connsiteX8" fmla="*/ 59617 w 359891"/>
              <a:gd name="connsiteY8" fmla="*/ 365791 h 816689"/>
              <a:gd name="connsiteX9" fmla="*/ 2467 w 359891"/>
              <a:gd name="connsiteY9" fmla="*/ 181641 h 8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891" h="816689">
                <a:moveTo>
                  <a:pt x="2467" y="181641"/>
                </a:moveTo>
                <a:cubicBezTo>
                  <a:pt x="17284" y="234028"/>
                  <a:pt x="145342" y="588570"/>
                  <a:pt x="148517" y="680116"/>
                </a:cubicBezTo>
                <a:cubicBezTo>
                  <a:pt x="151692" y="771662"/>
                  <a:pt x="3525" y="721391"/>
                  <a:pt x="21517" y="730916"/>
                </a:cubicBezTo>
                <a:cubicBezTo>
                  <a:pt x="39509" y="740441"/>
                  <a:pt x="200375" y="722978"/>
                  <a:pt x="256467" y="737266"/>
                </a:cubicBezTo>
                <a:cubicBezTo>
                  <a:pt x="312559" y="751554"/>
                  <a:pt x="349600" y="818758"/>
                  <a:pt x="358067" y="816641"/>
                </a:cubicBezTo>
                <a:cubicBezTo>
                  <a:pt x="366534" y="814524"/>
                  <a:pt x="344838" y="781716"/>
                  <a:pt x="307267" y="724566"/>
                </a:cubicBezTo>
                <a:cubicBezTo>
                  <a:pt x="269696" y="667416"/>
                  <a:pt x="167567" y="594391"/>
                  <a:pt x="132642" y="473741"/>
                </a:cubicBezTo>
                <a:cubicBezTo>
                  <a:pt x="97717" y="353091"/>
                  <a:pt x="109888" y="18658"/>
                  <a:pt x="97717" y="666"/>
                </a:cubicBezTo>
                <a:cubicBezTo>
                  <a:pt x="85546" y="-17326"/>
                  <a:pt x="75492" y="334570"/>
                  <a:pt x="59617" y="365791"/>
                </a:cubicBezTo>
                <a:cubicBezTo>
                  <a:pt x="43742" y="397012"/>
                  <a:pt x="-12350" y="129254"/>
                  <a:pt x="2467" y="18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A0803F55-BB67-CAA0-4170-426A9150FF0B}"/>
              </a:ext>
            </a:extLst>
          </p:cNvPr>
          <p:cNvSpPr/>
          <p:nvPr/>
        </p:nvSpPr>
        <p:spPr>
          <a:xfrm>
            <a:off x="3306599" y="6480152"/>
            <a:ext cx="1194413" cy="564368"/>
          </a:xfrm>
          <a:custGeom>
            <a:avLst/>
            <a:gdLst>
              <a:gd name="connsiteX0" fmla="*/ 4926 w 1194413"/>
              <a:gd name="connsiteY0" fmla="*/ 136548 h 564368"/>
              <a:gd name="connsiteX1" fmla="*/ 643101 w 1194413"/>
              <a:gd name="connsiteY1" fmla="*/ 330223 h 564368"/>
              <a:gd name="connsiteX2" fmla="*/ 1166976 w 1194413"/>
              <a:gd name="connsiteY2" fmla="*/ 558823 h 564368"/>
              <a:gd name="connsiteX3" fmla="*/ 1113001 w 1194413"/>
              <a:gd name="connsiteY3" fmla="*/ 479448 h 564368"/>
              <a:gd name="connsiteX4" fmla="*/ 1046326 w 1194413"/>
              <a:gd name="connsiteY4" fmla="*/ 320698 h 564368"/>
              <a:gd name="connsiteX5" fmla="*/ 1068551 w 1194413"/>
              <a:gd name="connsiteY5" fmla="*/ 368323 h 564368"/>
              <a:gd name="connsiteX6" fmla="*/ 1020926 w 1194413"/>
              <a:gd name="connsiteY6" fmla="*/ 336573 h 564368"/>
              <a:gd name="connsiteX7" fmla="*/ 693901 w 1194413"/>
              <a:gd name="connsiteY7" fmla="*/ 22248 h 564368"/>
              <a:gd name="connsiteX8" fmla="*/ 712951 w 1194413"/>
              <a:gd name="connsiteY8" fmla="*/ 38123 h 564368"/>
              <a:gd name="connsiteX9" fmla="*/ 484351 w 1194413"/>
              <a:gd name="connsiteY9" fmla="*/ 23 h 564368"/>
              <a:gd name="connsiteX10" fmla="*/ 147801 w 1194413"/>
              <a:gd name="connsiteY10" fmla="*/ 44473 h 564368"/>
              <a:gd name="connsiteX11" fmla="*/ 363701 w 1194413"/>
              <a:gd name="connsiteY11" fmla="*/ 25423 h 564368"/>
              <a:gd name="connsiteX12" fmla="*/ 141451 w 1194413"/>
              <a:gd name="connsiteY12" fmla="*/ 69873 h 564368"/>
              <a:gd name="connsiteX13" fmla="*/ 351001 w 1194413"/>
              <a:gd name="connsiteY13" fmla="*/ 53998 h 564368"/>
              <a:gd name="connsiteX14" fmla="*/ 201776 w 1194413"/>
              <a:gd name="connsiteY14" fmla="*/ 79398 h 564368"/>
              <a:gd name="connsiteX15" fmla="*/ 255751 w 1194413"/>
              <a:gd name="connsiteY15" fmla="*/ 136548 h 564368"/>
              <a:gd name="connsiteX16" fmla="*/ 170026 w 1194413"/>
              <a:gd name="connsiteY16" fmla="*/ 136548 h 564368"/>
              <a:gd name="connsiteX17" fmla="*/ 338301 w 1194413"/>
              <a:gd name="connsiteY17" fmla="*/ 193698 h 564368"/>
              <a:gd name="connsiteX18" fmla="*/ 4926 w 1194413"/>
              <a:gd name="connsiteY18" fmla="*/ 136548 h 5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4413" h="564368">
                <a:moveTo>
                  <a:pt x="4926" y="136548"/>
                </a:moveTo>
                <a:cubicBezTo>
                  <a:pt x="55726" y="159302"/>
                  <a:pt x="449426" y="259844"/>
                  <a:pt x="643101" y="330223"/>
                </a:cubicBezTo>
                <a:cubicBezTo>
                  <a:pt x="836776" y="400602"/>
                  <a:pt x="1088659" y="533952"/>
                  <a:pt x="1166976" y="558823"/>
                </a:cubicBezTo>
                <a:cubicBezTo>
                  <a:pt x="1245293" y="583694"/>
                  <a:pt x="1133109" y="519136"/>
                  <a:pt x="1113001" y="479448"/>
                </a:cubicBezTo>
                <a:cubicBezTo>
                  <a:pt x="1092893" y="439760"/>
                  <a:pt x="1053734" y="339219"/>
                  <a:pt x="1046326" y="320698"/>
                </a:cubicBezTo>
                <a:cubicBezTo>
                  <a:pt x="1038918" y="302177"/>
                  <a:pt x="1072784" y="365677"/>
                  <a:pt x="1068551" y="368323"/>
                </a:cubicBezTo>
                <a:cubicBezTo>
                  <a:pt x="1064318" y="370969"/>
                  <a:pt x="1083368" y="394252"/>
                  <a:pt x="1020926" y="336573"/>
                </a:cubicBezTo>
                <a:cubicBezTo>
                  <a:pt x="958484" y="278894"/>
                  <a:pt x="693901" y="22248"/>
                  <a:pt x="693901" y="22248"/>
                </a:cubicBezTo>
                <a:cubicBezTo>
                  <a:pt x="642572" y="-27494"/>
                  <a:pt x="747876" y="41827"/>
                  <a:pt x="712951" y="38123"/>
                </a:cubicBezTo>
                <a:cubicBezTo>
                  <a:pt x="678026" y="34419"/>
                  <a:pt x="578543" y="-1035"/>
                  <a:pt x="484351" y="23"/>
                </a:cubicBezTo>
                <a:cubicBezTo>
                  <a:pt x="390159" y="1081"/>
                  <a:pt x="167909" y="40240"/>
                  <a:pt x="147801" y="44473"/>
                </a:cubicBezTo>
                <a:cubicBezTo>
                  <a:pt x="127693" y="48706"/>
                  <a:pt x="364759" y="21190"/>
                  <a:pt x="363701" y="25423"/>
                </a:cubicBezTo>
                <a:cubicBezTo>
                  <a:pt x="362643" y="29656"/>
                  <a:pt x="143568" y="65111"/>
                  <a:pt x="141451" y="69873"/>
                </a:cubicBezTo>
                <a:cubicBezTo>
                  <a:pt x="139334" y="74635"/>
                  <a:pt x="340947" y="52411"/>
                  <a:pt x="351001" y="53998"/>
                </a:cubicBezTo>
                <a:cubicBezTo>
                  <a:pt x="361055" y="55585"/>
                  <a:pt x="217651" y="65640"/>
                  <a:pt x="201776" y="79398"/>
                </a:cubicBezTo>
                <a:cubicBezTo>
                  <a:pt x="185901" y="93156"/>
                  <a:pt x="261043" y="127023"/>
                  <a:pt x="255751" y="136548"/>
                </a:cubicBezTo>
                <a:cubicBezTo>
                  <a:pt x="250459" y="146073"/>
                  <a:pt x="156268" y="127023"/>
                  <a:pt x="170026" y="136548"/>
                </a:cubicBezTo>
                <a:cubicBezTo>
                  <a:pt x="183784" y="146073"/>
                  <a:pt x="364230" y="197402"/>
                  <a:pt x="338301" y="193698"/>
                </a:cubicBezTo>
                <a:cubicBezTo>
                  <a:pt x="312372" y="189994"/>
                  <a:pt x="-45874" y="113794"/>
                  <a:pt x="4926" y="13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5418DA2-ED06-5D69-B2AC-809A9EC5E7F9}"/>
              </a:ext>
            </a:extLst>
          </p:cNvPr>
          <p:cNvSpPr/>
          <p:nvPr/>
        </p:nvSpPr>
        <p:spPr>
          <a:xfrm>
            <a:off x="3240629" y="6814222"/>
            <a:ext cx="267342" cy="438366"/>
          </a:xfrm>
          <a:custGeom>
            <a:avLst/>
            <a:gdLst>
              <a:gd name="connsiteX0" fmla="*/ 45496 w 267342"/>
              <a:gd name="connsiteY0" fmla="*/ 62828 h 438366"/>
              <a:gd name="connsiteX1" fmla="*/ 258221 w 267342"/>
              <a:gd name="connsiteY1" fmla="*/ 297778 h 438366"/>
              <a:gd name="connsiteX2" fmla="*/ 216946 w 267342"/>
              <a:gd name="connsiteY2" fmla="*/ 288253 h 438366"/>
              <a:gd name="connsiteX3" fmla="*/ 112171 w 267342"/>
              <a:gd name="connsiteY3" fmla="*/ 316828 h 438366"/>
              <a:gd name="connsiteX4" fmla="*/ 134396 w 267342"/>
              <a:gd name="connsiteY4" fmla="*/ 427953 h 438366"/>
              <a:gd name="connsiteX5" fmla="*/ 7396 w 267342"/>
              <a:gd name="connsiteY5" fmla="*/ 24728 h 438366"/>
              <a:gd name="connsiteX6" fmla="*/ 45496 w 267342"/>
              <a:gd name="connsiteY6" fmla="*/ 62828 h 43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342" h="438366">
                <a:moveTo>
                  <a:pt x="45496" y="62828"/>
                </a:moveTo>
                <a:cubicBezTo>
                  <a:pt x="87300" y="108336"/>
                  <a:pt x="229646" y="260207"/>
                  <a:pt x="258221" y="297778"/>
                </a:cubicBezTo>
                <a:cubicBezTo>
                  <a:pt x="286796" y="335349"/>
                  <a:pt x="241288" y="285078"/>
                  <a:pt x="216946" y="288253"/>
                </a:cubicBezTo>
                <a:cubicBezTo>
                  <a:pt x="192604" y="291428"/>
                  <a:pt x="125929" y="293545"/>
                  <a:pt x="112171" y="316828"/>
                </a:cubicBezTo>
                <a:cubicBezTo>
                  <a:pt x="98413" y="340111"/>
                  <a:pt x="151858" y="476636"/>
                  <a:pt x="134396" y="427953"/>
                </a:cubicBezTo>
                <a:cubicBezTo>
                  <a:pt x="116934" y="379270"/>
                  <a:pt x="24858" y="79761"/>
                  <a:pt x="7396" y="24728"/>
                </a:cubicBezTo>
                <a:cubicBezTo>
                  <a:pt x="-10067" y="-30305"/>
                  <a:pt x="3692" y="17320"/>
                  <a:pt x="45496" y="6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AD2C7611-7EF3-9A36-5C51-EE77ABEC2E92}"/>
              </a:ext>
            </a:extLst>
          </p:cNvPr>
          <p:cNvSpPr/>
          <p:nvPr/>
        </p:nvSpPr>
        <p:spPr>
          <a:xfrm>
            <a:off x="3241040" y="7113861"/>
            <a:ext cx="1036234" cy="325547"/>
          </a:xfrm>
          <a:custGeom>
            <a:avLst/>
            <a:gdLst>
              <a:gd name="connsiteX0" fmla="*/ 178435 w 1036234"/>
              <a:gd name="connsiteY0" fmla="*/ 4489 h 325547"/>
              <a:gd name="connsiteX1" fmla="*/ 438785 w 1036234"/>
              <a:gd name="connsiteY1" fmla="*/ 96564 h 325547"/>
              <a:gd name="connsiteX2" fmla="*/ 343535 w 1036234"/>
              <a:gd name="connsiteY2" fmla="*/ 109264 h 325547"/>
              <a:gd name="connsiteX3" fmla="*/ 207010 w 1036234"/>
              <a:gd name="connsiteY3" fmla="*/ 125139 h 325547"/>
              <a:gd name="connsiteX4" fmla="*/ 6985 w 1036234"/>
              <a:gd name="connsiteY4" fmla="*/ 71164 h 325547"/>
              <a:gd name="connsiteX5" fmla="*/ 60960 w 1036234"/>
              <a:gd name="connsiteY5" fmla="*/ 99739 h 325547"/>
              <a:gd name="connsiteX6" fmla="*/ 210185 w 1036234"/>
              <a:gd name="connsiteY6" fmla="*/ 287064 h 325547"/>
              <a:gd name="connsiteX7" fmla="*/ 476885 w 1036234"/>
              <a:gd name="connsiteY7" fmla="*/ 325164 h 325547"/>
              <a:gd name="connsiteX8" fmla="*/ 895985 w 1036234"/>
              <a:gd name="connsiteY8" fmla="*/ 306114 h 325547"/>
              <a:gd name="connsiteX9" fmla="*/ 1035685 w 1036234"/>
              <a:gd name="connsiteY9" fmla="*/ 296589 h 325547"/>
              <a:gd name="connsiteX10" fmla="*/ 946785 w 1036234"/>
              <a:gd name="connsiteY10" fmla="*/ 296589 h 325547"/>
              <a:gd name="connsiteX11" fmla="*/ 1003935 w 1036234"/>
              <a:gd name="connsiteY11" fmla="*/ 245789 h 325547"/>
              <a:gd name="connsiteX12" fmla="*/ 826135 w 1036234"/>
              <a:gd name="connsiteY12" fmla="*/ 204514 h 325547"/>
              <a:gd name="connsiteX13" fmla="*/ 362585 w 1036234"/>
              <a:gd name="connsiteY13" fmla="*/ 36239 h 325547"/>
              <a:gd name="connsiteX14" fmla="*/ 178435 w 1036234"/>
              <a:gd name="connsiteY14" fmla="*/ 4489 h 32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6234" h="325547">
                <a:moveTo>
                  <a:pt x="178435" y="4489"/>
                </a:moveTo>
                <a:cubicBezTo>
                  <a:pt x="191135" y="14543"/>
                  <a:pt x="411268" y="79102"/>
                  <a:pt x="438785" y="96564"/>
                </a:cubicBezTo>
                <a:cubicBezTo>
                  <a:pt x="466302" y="114027"/>
                  <a:pt x="343535" y="109264"/>
                  <a:pt x="343535" y="109264"/>
                </a:cubicBezTo>
                <a:cubicBezTo>
                  <a:pt x="304906" y="114026"/>
                  <a:pt x="263102" y="131489"/>
                  <a:pt x="207010" y="125139"/>
                </a:cubicBezTo>
                <a:cubicBezTo>
                  <a:pt x="150918" y="118789"/>
                  <a:pt x="31327" y="75397"/>
                  <a:pt x="6985" y="71164"/>
                </a:cubicBezTo>
                <a:cubicBezTo>
                  <a:pt x="-17357" y="66931"/>
                  <a:pt x="27093" y="63756"/>
                  <a:pt x="60960" y="99739"/>
                </a:cubicBezTo>
                <a:cubicBezTo>
                  <a:pt x="94827" y="135722"/>
                  <a:pt x="140864" y="249493"/>
                  <a:pt x="210185" y="287064"/>
                </a:cubicBezTo>
                <a:cubicBezTo>
                  <a:pt x="279506" y="324635"/>
                  <a:pt x="362585" y="321989"/>
                  <a:pt x="476885" y="325164"/>
                </a:cubicBezTo>
                <a:cubicBezTo>
                  <a:pt x="591185" y="328339"/>
                  <a:pt x="802852" y="310876"/>
                  <a:pt x="895985" y="306114"/>
                </a:cubicBezTo>
                <a:cubicBezTo>
                  <a:pt x="989118" y="301352"/>
                  <a:pt x="1027218" y="298176"/>
                  <a:pt x="1035685" y="296589"/>
                </a:cubicBezTo>
                <a:cubicBezTo>
                  <a:pt x="1044152" y="295002"/>
                  <a:pt x="952077" y="305056"/>
                  <a:pt x="946785" y="296589"/>
                </a:cubicBezTo>
                <a:cubicBezTo>
                  <a:pt x="941493" y="288122"/>
                  <a:pt x="1024043" y="261135"/>
                  <a:pt x="1003935" y="245789"/>
                </a:cubicBezTo>
                <a:cubicBezTo>
                  <a:pt x="983827" y="230443"/>
                  <a:pt x="933027" y="239439"/>
                  <a:pt x="826135" y="204514"/>
                </a:cubicBezTo>
                <a:cubicBezTo>
                  <a:pt x="719243" y="169589"/>
                  <a:pt x="475827" y="72751"/>
                  <a:pt x="362585" y="36239"/>
                </a:cubicBezTo>
                <a:cubicBezTo>
                  <a:pt x="249343" y="-273"/>
                  <a:pt x="165735" y="-5565"/>
                  <a:pt x="178435" y="4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26B50035-45C4-82EC-FA12-D64883156449}"/>
              </a:ext>
            </a:extLst>
          </p:cNvPr>
          <p:cNvSpPr/>
          <p:nvPr/>
        </p:nvSpPr>
        <p:spPr>
          <a:xfrm>
            <a:off x="3957163" y="7254513"/>
            <a:ext cx="1888077" cy="791206"/>
          </a:xfrm>
          <a:custGeom>
            <a:avLst/>
            <a:gdLst>
              <a:gd name="connsiteX0" fmla="*/ 5237 w 1888077"/>
              <a:gd name="connsiteY0" fmla="*/ 362 h 791206"/>
              <a:gd name="connsiteX1" fmla="*/ 373537 w 1888077"/>
              <a:gd name="connsiteY1" fmla="*/ 146412 h 791206"/>
              <a:gd name="connsiteX2" fmla="*/ 792637 w 1888077"/>
              <a:gd name="connsiteY2" fmla="*/ 416287 h 791206"/>
              <a:gd name="connsiteX3" fmla="*/ 1145062 w 1888077"/>
              <a:gd name="connsiteY3" fmla="*/ 622662 h 791206"/>
              <a:gd name="connsiteX4" fmla="*/ 1491137 w 1888077"/>
              <a:gd name="connsiteY4" fmla="*/ 721087 h 791206"/>
              <a:gd name="connsiteX5" fmla="*/ 1424462 w 1888077"/>
              <a:gd name="connsiteY5" fmla="*/ 705212 h 791206"/>
              <a:gd name="connsiteX6" fmla="*/ 1481612 w 1888077"/>
              <a:gd name="connsiteY6" fmla="*/ 695687 h 791206"/>
              <a:gd name="connsiteX7" fmla="*/ 1745137 w 1888077"/>
              <a:gd name="connsiteY7" fmla="*/ 721087 h 791206"/>
              <a:gd name="connsiteX8" fmla="*/ 1888012 w 1888077"/>
              <a:gd name="connsiteY8" fmla="*/ 790937 h 791206"/>
              <a:gd name="connsiteX9" fmla="*/ 1729262 w 1888077"/>
              <a:gd name="connsiteY9" fmla="*/ 746487 h 791206"/>
              <a:gd name="connsiteX10" fmla="*/ 1265712 w 1888077"/>
              <a:gd name="connsiteY10" fmla="*/ 781412 h 791206"/>
              <a:gd name="connsiteX11" fmla="*/ 891062 w 1888077"/>
              <a:gd name="connsiteY11" fmla="*/ 616312 h 791206"/>
              <a:gd name="connsiteX12" fmla="*/ 440212 w 1888077"/>
              <a:gd name="connsiteY12" fmla="*/ 317862 h 791206"/>
              <a:gd name="connsiteX13" fmla="*/ 256062 w 1888077"/>
              <a:gd name="connsiteY13" fmla="*/ 190862 h 791206"/>
              <a:gd name="connsiteX14" fmla="*/ 386237 w 1888077"/>
              <a:gd name="connsiteY14" fmla="*/ 248012 h 791206"/>
              <a:gd name="connsiteX15" fmla="*/ 116362 w 1888077"/>
              <a:gd name="connsiteY15" fmla="*/ 124187 h 791206"/>
              <a:gd name="connsiteX16" fmla="*/ 154462 w 1888077"/>
              <a:gd name="connsiteY16" fmla="*/ 105137 h 791206"/>
              <a:gd name="connsiteX17" fmla="*/ 5237 w 1888077"/>
              <a:gd name="connsiteY17" fmla="*/ 362 h 79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8077" h="791206">
                <a:moveTo>
                  <a:pt x="5237" y="362"/>
                </a:moveTo>
                <a:cubicBezTo>
                  <a:pt x="41749" y="7241"/>
                  <a:pt x="242304" y="77091"/>
                  <a:pt x="373537" y="146412"/>
                </a:cubicBezTo>
                <a:cubicBezTo>
                  <a:pt x="504770" y="215733"/>
                  <a:pt x="664049" y="336912"/>
                  <a:pt x="792637" y="416287"/>
                </a:cubicBezTo>
                <a:cubicBezTo>
                  <a:pt x="921225" y="495662"/>
                  <a:pt x="1028645" y="571862"/>
                  <a:pt x="1145062" y="622662"/>
                </a:cubicBezTo>
                <a:cubicBezTo>
                  <a:pt x="1261479" y="673462"/>
                  <a:pt x="1444570" y="707329"/>
                  <a:pt x="1491137" y="721087"/>
                </a:cubicBezTo>
                <a:cubicBezTo>
                  <a:pt x="1537704" y="734845"/>
                  <a:pt x="1426049" y="709445"/>
                  <a:pt x="1424462" y="705212"/>
                </a:cubicBezTo>
                <a:cubicBezTo>
                  <a:pt x="1422875" y="700979"/>
                  <a:pt x="1428166" y="693041"/>
                  <a:pt x="1481612" y="695687"/>
                </a:cubicBezTo>
                <a:cubicBezTo>
                  <a:pt x="1535058" y="698333"/>
                  <a:pt x="1677404" y="705212"/>
                  <a:pt x="1745137" y="721087"/>
                </a:cubicBezTo>
                <a:cubicBezTo>
                  <a:pt x="1812870" y="736962"/>
                  <a:pt x="1890658" y="786704"/>
                  <a:pt x="1888012" y="790937"/>
                </a:cubicBezTo>
                <a:cubicBezTo>
                  <a:pt x="1885366" y="795170"/>
                  <a:pt x="1832979" y="748074"/>
                  <a:pt x="1729262" y="746487"/>
                </a:cubicBezTo>
                <a:cubicBezTo>
                  <a:pt x="1625545" y="744900"/>
                  <a:pt x="1405412" y="803108"/>
                  <a:pt x="1265712" y="781412"/>
                </a:cubicBezTo>
                <a:cubicBezTo>
                  <a:pt x="1126012" y="759716"/>
                  <a:pt x="1028645" y="693570"/>
                  <a:pt x="891062" y="616312"/>
                </a:cubicBezTo>
                <a:cubicBezTo>
                  <a:pt x="753479" y="539054"/>
                  <a:pt x="546045" y="388770"/>
                  <a:pt x="440212" y="317862"/>
                </a:cubicBezTo>
                <a:cubicBezTo>
                  <a:pt x="334379" y="246954"/>
                  <a:pt x="265058" y="202504"/>
                  <a:pt x="256062" y="190862"/>
                </a:cubicBezTo>
                <a:cubicBezTo>
                  <a:pt x="247066" y="179220"/>
                  <a:pt x="409520" y="259124"/>
                  <a:pt x="386237" y="248012"/>
                </a:cubicBezTo>
                <a:cubicBezTo>
                  <a:pt x="362954" y="236900"/>
                  <a:pt x="154991" y="148000"/>
                  <a:pt x="116362" y="124187"/>
                </a:cubicBezTo>
                <a:cubicBezTo>
                  <a:pt x="77733" y="100374"/>
                  <a:pt x="174570" y="123658"/>
                  <a:pt x="154462" y="105137"/>
                </a:cubicBezTo>
                <a:cubicBezTo>
                  <a:pt x="134354" y="86616"/>
                  <a:pt x="-31275" y="-6517"/>
                  <a:pt x="5237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FB95D1C-849A-95B8-4013-733960712C76}"/>
              </a:ext>
            </a:extLst>
          </p:cNvPr>
          <p:cNvSpPr/>
          <p:nvPr/>
        </p:nvSpPr>
        <p:spPr>
          <a:xfrm>
            <a:off x="4482310" y="7616765"/>
            <a:ext cx="1557664" cy="870065"/>
          </a:xfrm>
          <a:custGeom>
            <a:avLst/>
            <a:gdLst>
              <a:gd name="connsiteX0" fmla="*/ 426240 w 1557664"/>
              <a:gd name="connsiteY0" fmla="*/ 273110 h 870065"/>
              <a:gd name="connsiteX1" fmla="*/ 1153315 w 1557664"/>
              <a:gd name="connsiteY1" fmla="*/ 654110 h 870065"/>
              <a:gd name="connsiteX2" fmla="*/ 1413665 w 1557664"/>
              <a:gd name="connsiteY2" fmla="*/ 784285 h 870065"/>
              <a:gd name="connsiteX3" fmla="*/ 1556540 w 1557664"/>
              <a:gd name="connsiteY3" fmla="*/ 866835 h 870065"/>
              <a:gd name="connsiteX4" fmla="*/ 1470815 w 1557664"/>
              <a:gd name="connsiteY4" fmla="*/ 673160 h 870065"/>
              <a:gd name="connsiteX5" fmla="*/ 1302540 w 1557664"/>
              <a:gd name="connsiteY5" fmla="*/ 387410 h 870065"/>
              <a:gd name="connsiteX6" fmla="*/ 924715 w 1557664"/>
              <a:gd name="connsiteY6" fmla="*/ 342960 h 870065"/>
              <a:gd name="connsiteX7" fmla="*/ 613565 w 1557664"/>
              <a:gd name="connsiteY7" fmla="*/ 285810 h 870065"/>
              <a:gd name="connsiteX8" fmla="*/ 790 w 1557664"/>
              <a:gd name="connsiteY8" fmla="*/ 60 h 870065"/>
              <a:gd name="connsiteX9" fmla="*/ 483390 w 1557664"/>
              <a:gd name="connsiteY9" fmla="*/ 260410 h 870065"/>
              <a:gd name="connsiteX10" fmla="*/ 426240 w 1557664"/>
              <a:gd name="connsiteY10" fmla="*/ 273110 h 8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7664" h="870065">
                <a:moveTo>
                  <a:pt x="426240" y="273110"/>
                </a:moveTo>
                <a:cubicBezTo>
                  <a:pt x="537894" y="338727"/>
                  <a:pt x="988744" y="568914"/>
                  <a:pt x="1153315" y="654110"/>
                </a:cubicBezTo>
                <a:cubicBezTo>
                  <a:pt x="1317886" y="739306"/>
                  <a:pt x="1346461" y="748831"/>
                  <a:pt x="1413665" y="784285"/>
                </a:cubicBezTo>
                <a:cubicBezTo>
                  <a:pt x="1480869" y="819739"/>
                  <a:pt x="1547015" y="885356"/>
                  <a:pt x="1556540" y="866835"/>
                </a:cubicBezTo>
                <a:cubicBezTo>
                  <a:pt x="1566065" y="848314"/>
                  <a:pt x="1513148" y="753064"/>
                  <a:pt x="1470815" y="673160"/>
                </a:cubicBezTo>
                <a:cubicBezTo>
                  <a:pt x="1428482" y="593256"/>
                  <a:pt x="1393557" y="442443"/>
                  <a:pt x="1302540" y="387410"/>
                </a:cubicBezTo>
                <a:cubicBezTo>
                  <a:pt x="1211523" y="332377"/>
                  <a:pt x="1039544" y="359893"/>
                  <a:pt x="924715" y="342960"/>
                </a:cubicBezTo>
                <a:cubicBezTo>
                  <a:pt x="809886" y="326027"/>
                  <a:pt x="767552" y="342960"/>
                  <a:pt x="613565" y="285810"/>
                </a:cubicBezTo>
                <a:cubicBezTo>
                  <a:pt x="459578" y="228660"/>
                  <a:pt x="22486" y="4293"/>
                  <a:pt x="790" y="60"/>
                </a:cubicBezTo>
                <a:cubicBezTo>
                  <a:pt x="-20906" y="-4173"/>
                  <a:pt x="410365" y="213843"/>
                  <a:pt x="483390" y="260410"/>
                </a:cubicBezTo>
                <a:cubicBezTo>
                  <a:pt x="556415" y="306977"/>
                  <a:pt x="314586" y="207493"/>
                  <a:pt x="426240" y="273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星 5 1430">
            <a:extLst>
              <a:ext uri="{FF2B5EF4-FFF2-40B4-BE49-F238E27FC236}">
                <a16:creationId xmlns:a16="http://schemas.microsoft.com/office/drawing/2014/main" id="{EA4B9B5C-A9CC-D245-B8BD-60CBC13538D7}"/>
              </a:ext>
            </a:extLst>
          </p:cNvPr>
          <p:cNvSpPr/>
          <p:nvPr/>
        </p:nvSpPr>
        <p:spPr>
          <a:xfrm rot="20673361">
            <a:off x="5859361" y="7961012"/>
            <a:ext cx="99909" cy="99909"/>
          </a:xfrm>
          <a:prstGeom prst="star5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5C556BDE-9A3D-6627-857B-87311A437014}"/>
              </a:ext>
            </a:extLst>
          </p:cNvPr>
          <p:cNvSpPr/>
          <p:nvPr/>
        </p:nvSpPr>
        <p:spPr>
          <a:xfrm>
            <a:off x="4951900" y="7717923"/>
            <a:ext cx="829992" cy="385199"/>
          </a:xfrm>
          <a:custGeom>
            <a:avLst/>
            <a:gdLst>
              <a:gd name="connsiteX0" fmla="*/ 769450 w 829992"/>
              <a:gd name="connsiteY0" fmla="*/ 251327 h 385199"/>
              <a:gd name="connsiteX1" fmla="*/ 382100 w 829992"/>
              <a:gd name="connsiteY1" fmla="*/ 13202 h 385199"/>
              <a:gd name="connsiteX2" fmla="*/ 480525 w 829992"/>
              <a:gd name="connsiteY2" fmla="*/ 98927 h 385199"/>
              <a:gd name="connsiteX3" fmla="*/ 496400 w 829992"/>
              <a:gd name="connsiteY3" fmla="*/ 152902 h 385199"/>
              <a:gd name="connsiteX4" fmla="*/ 93175 w 829992"/>
              <a:gd name="connsiteY4" fmla="*/ 502 h 385199"/>
              <a:gd name="connsiteX5" fmla="*/ 344000 w 829992"/>
              <a:gd name="connsiteY5" fmla="*/ 105277 h 385199"/>
              <a:gd name="connsiteX6" fmla="*/ 299550 w 829992"/>
              <a:gd name="connsiteY6" fmla="*/ 146552 h 385199"/>
              <a:gd name="connsiteX7" fmla="*/ 1100 w 829992"/>
              <a:gd name="connsiteY7" fmla="*/ 95752 h 385199"/>
              <a:gd name="connsiteX8" fmla="*/ 191600 w 829992"/>
              <a:gd name="connsiteY8" fmla="*/ 162427 h 385199"/>
              <a:gd name="connsiteX9" fmla="*/ 683725 w 829992"/>
              <a:gd name="connsiteY9" fmla="*/ 343402 h 385199"/>
              <a:gd name="connsiteX10" fmla="*/ 639275 w 829992"/>
              <a:gd name="connsiteY10" fmla="*/ 270377 h 385199"/>
              <a:gd name="connsiteX11" fmla="*/ 823425 w 829992"/>
              <a:gd name="connsiteY11" fmla="*/ 384677 h 385199"/>
              <a:gd name="connsiteX12" fmla="*/ 785325 w 829992"/>
              <a:gd name="connsiteY12" fmla="*/ 311652 h 385199"/>
              <a:gd name="connsiteX13" fmla="*/ 769450 w 829992"/>
              <a:gd name="connsiteY13" fmla="*/ 251327 h 38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992" h="385199">
                <a:moveTo>
                  <a:pt x="769450" y="251327"/>
                </a:moveTo>
                <a:cubicBezTo>
                  <a:pt x="702246" y="201585"/>
                  <a:pt x="430254" y="38602"/>
                  <a:pt x="382100" y="13202"/>
                </a:cubicBezTo>
                <a:cubicBezTo>
                  <a:pt x="333946" y="-12198"/>
                  <a:pt x="461475" y="75644"/>
                  <a:pt x="480525" y="98927"/>
                </a:cubicBezTo>
                <a:cubicBezTo>
                  <a:pt x="499575" y="122210"/>
                  <a:pt x="560958" y="169306"/>
                  <a:pt x="496400" y="152902"/>
                </a:cubicBezTo>
                <a:cubicBezTo>
                  <a:pt x="431842" y="136498"/>
                  <a:pt x="118575" y="8439"/>
                  <a:pt x="93175" y="502"/>
                </a:cubicBezTo>
                <a:cubicBezTo>
                  <a:pt x="67775" y="-7435"/>
                  <a:pt x="309604" y="80935"/>
                  <a:pt x="344000" y="105277"/>
                </a:cubicBezTo>
                <a:cubicBezTo>
                  <a:pt x="378396" y="129619"/>
                  <a:pt x="356700" y="148139"/>
                  <a:pt x="299550" y="146552"/>
                </a:cubicBezTo>
                <a:cubicBezTo>
                  <a:pt x="242400" y="144964"/>
                  <a:pt x="19092" y="93106"/>
                  <a:pt x="1100" y="95752"/>
                </a:cubicBezTo>
                <a:cubicBezTo>
                  <a:pt x="-16892" y="98398"/>
                  <a:pt x="191600" y="162427"/>
                  <a:pt x="191600" y="162427"/>
                </a:cubicBezTo>
                <a:cubicBezTo>
                  <a:pt x="305371" y="203702"/>
                  <a:pt x="609113" y="325410"/>
                  <a:pt x="683725" y="343402"/>
                </a:cubicBezTo>
                <a:cubicBezTo>
                  <a:pt x="758337" y="361394"/>
                  <a:pt x="615992" y="263498"/>
                  <a:pt x="639275" y="270377"/>
                </a:cubicBezTo>
                <a:cubicBezTo>
                  <a:pt x="662558" y="277256"/>
                  <a:pt x="799083" y="377798"/>
                  <a:pt x="823425" y="384677"/>
                </a:cubicBezTo>
                <a:cubicBezTo>
                  <a:pt x="847767" y="391556"/>
                  <a:pt x="797496" y="328585"/>
                  <a:pt x="785325" y="311652"/>
                </a:cubicBezTo>
                <a:cubicBezTo>
                  <a:pt x="773154" y="294719"/>
                  <a:pt x="836654" y="301069"/>
                  <a:pt x="769450" y="25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D8E38440-D9E6-0519-AC1D-B01DB7E60BB1}"/>
              </a:ext>
            </a:extLst>
          </p:cNvPr>
          <p:cNvSpPr/>
          <p:nvPr/>
        </p:nvSpPr>
        <p:spPr>
          <a:xfrm>
            <a:off x="5940357" y="6946540"/>
            <a:ext cx="1210637" cy="693551"/>
          </a:xfrm>
          <a:custGeom>
            <a:avLst/>
            <a:gdLst>
              <a:gd name="connsiteX0" fmla="*/ 68 w 1210637"/>
              <a:gd name="connsiteY0" fmla="*/ 3535 h 693551"/>
              <a:gd name="connsiteX1" fmla="*/ 250893 w 1210637"/>
              <a:gd name="connsiteY1" fmla="*/ 22585 h 693551"/>
              <a:gd name="connsiteX2" fmla="*/ 400118 w 1210637"/>
              <a:gd name="connsiteY2" fmla="*/ 162285 h 693551"/>
              <a:gd name="connsiteX3" fmla="*/ 390593 w 1210637"/>
              <a:gd name="connsiteY3" fmla="*/ 127360 h 693551"/>
              <a:gd name="connsiteX4" fmla="*/ 933518 w 1210637"/>
              <a:gd name="connsiteY4" fmla="*/ 575035 h 693551"/>
              <a:gd name="connsiteX5" fmla="*/ 1203393 w 1210637"/>
              <a:gd name="connsiteY5" fmla="*/ 689335 h 693551"/>
              <a:gd name="connsiteX6" fmla="*/ 1108143 w 1210637"/>
              <a:gd name="connsiteY6" fmla="*/ 663935 h 693551"/>
              <a:gd name="connsiteX7" fmla="*/ 841443 w 1210637"/>
              <a:gd name="connsiteY7" fmla="*/ 616310 h 693551"/>
              <a:gd name="connsiteX8" fmla="*/ 796993 w 1210637"/>
              <a:gd name="connsiteY8" fmla="*/ 600435 h 693551"/>
              <a:gd name="connsiteX9" fmla="*/ 819218 w 1210637"/>
              <a:gd name="connsiteY9" fmla="*/ 600435 h 693551"/>
              <a:gd name="connsiteX10" fmla="*/ 685868 w 1210637"/>
              <a:gd name="connsiteY10" fmla="*/ 479785 h 693551"/>
              <a:gd name="connsiteX11" fmla="*/ 365193 w 1210637"/>
              <a:gd name="connsiteY11" fmla="*/ 228960 h 693551"/>
              <a:gd name="connsiteX12" fmla="*/ 409643 w 1210637"/>
              <a:gd name="connsiteY12" fmla="*/ 267060 h 693551"/>
              <a:gd name="connsiteX13" fmla="*/ 489018 w 1210637"/>
              <a:gd name="connsiteY13" fmla="*/ 305160 h 693551"/>
              <a:gd name="connsiteX14" fmla="*/ 438218 w 1210637"/>
              <a:gd name="connsiteY14" fmla="*/ 248010 h 693551"/>
              <a:gd name="connsiteX15" fmla="*/ 266768 w 1210637"/>
              <a:gd name="connsiteY15" fmla="*/ 92435 h 693551"/>
              <a:gd name="connsiteX16" fmla="*/ 101668 w 1210637"/>
              <a:gd name="connsiteY16" fmla="*/ 76560 h 693551"/>
              <a:gd name="connsiteX17" fmla="*/ 193743 w 1210637"/>
              <a:gd name="connsiteY17" fmla="*/ 79735 h 693551"/>
              <a:gd name="connsiteX18" fmla="*/ 225493 w 1210637"/>
              <a:gd name="connsiteY18" fmla="*/ 57510 h 693551"/>
              <a:gd name="connsiteX19" fmla="*/ 68 w 1210637"/>
              <a:gd name="connsiteY19" fmla="*/ 3535 h 6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0637" h="693551">
                <a:moveTo>
                  <a:pt x="68" y="3535"/>
                </a:moveTo>
                <a:cubicBezTo>
                  <a:pt x="4301" y="-2286"/>
                  <a:pt x="184218" y="-3873"/>
                  <a:pt x="250893" y="22585"/>
                </a:cubicBezTo>
                <a:cubicBezTo>
                  <a:pt x="317568" y="49043"/>
                  <a:pt x="376835" y="144823"/>
                  <a:pt x="400118" y="162285"/>
                </a:cubicBezTo>
                <a:cubicBezTo>
                  <a:pt x="423401" y="179748"/>
                  <a:pt x="301693" y="58568"/>
                  <a:pt x="390593" y="127360"/>
                </a:cubicBezTo>
                <a:cubicBezTo>
                  <a:pt x="479493" y="196152"/>
                  <a:pt x="798051" y="481372"/>
                  <a:pt x="933518" y="575035"/>
                </a:cubicBezTo>
                <a:cubicBezTo>
                  <a:pt x="1068985" y="668698"/>
                  <a:pt x="1174289" y="674518"/>
                  <a:pt x="1203393" y="689335"/>
                </a:cubicBezTo>
                <a:cubicBezTo>
                  <a:pt x="1232497" y="704152"/>
                  <a:pt x="1168468" y="676106"/>
                  <a:pt x="1108143" y="663935"/>
                </a:cubicBezTo>
                <a:cubicBezTo>
                  <a:pt x="1047818" y="651764"/>
                  <a:pt x="893301" y="626893"/>
                  <a:pt x="841443" y="616310"/>
                </a:cubicBezTo>
                <a:cubicBezTo>
                  <a:pt x="789585" y="605727"/>
                  <a:pt x="800697" y="603081"/>
                  <a:pt x="796993" y="600435"/>
                </a:cubicBezTo>
                <a:cubicBezTo>
                  <a:pt x="793289" y="597789"/>
                  <a:pt x="837739" y="620543"/>
                  <a:pt x="819218" y="600435"/>
                </a:cubicBezTo>
                <a:cubicBezTo>
                  <a:pt x="800697" y="580327"/>
                  <a:pt x="761539" y="541698"/>
                  <a:pt x="685868" y="479785"/>
                </a:cubicBezTo>
                <a:cubicBezTo>
                  <a:pt x="610197" y="417873"/>
                  <a:pt x="411230" y="264414"/>
                  <a:pt x="365193" y="228960"/>
                </a:cubicBezTo>
                <a:cubicBezTo>
                  <a:pt x="319156" y="193506"/>
                  <a:pt x="389006" y="254360"/>
                  <a:pt x="409643" y="267060"/>
                </a:cubicBezTo>
                <a:cubicBezTo>
                  <a:pt x="430280" y="279760"/>
                  <a:pt x="484256" y="308335"/>
                  <a:pt x="489018" y="305160"/>
                </a:cubicBezTo>
                <a:cubicBezTo>
                  <a:pt x="493780" y="301985"/>
                  <a:pt x="475260" y="283464"/>
                  <a:pt x="438218" y="248010"/>
                </a:cubicBezTo>
                <a:cubicBezTo>
                  <a:pt x="401176" y="212556"/>
                  <a:pt x="322860" y="121010"/>
                  <a:pt x="266768" y="92435"/>
                </a:cubicBezTo>
                <a:cubicBezTo>
                  <a:pt x="210676" y="63860"/>
                  <a:pt x="113839" y="78677"/>
                  <a:pt x="101668" y="76560"/>
                </a:cubicBezTo>
                <a:cubicBezTo>
                  <a:pt x="89497" y="74443"/>
                  <a:pt x="173106" y="82910"/>
                  <a:pt x="193743" y="79735"/>
                </a:cubicBezTo>
                <a:cubicBezTo>
                  <a:pt x="214381" y="76560"/>
                  <a:pt x="261476" y="71797"/>
                  <a:pt x="225493" y="57510"/>
                </a:cubicBezTo>
                <a:cubicBezTo>
                  <a:pt x="189510" y="43223"/>
                  <a:pt x="-4165" y="9356"/>
                  <a:pt x="68" y="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D7E6D05B-9DC7-6A22-3BFD-ABDDA39A658D}"/>
              </a:ext>
            </a:extLst>
          </p:cNvPr>
          <p:cNvSpPr/>
          <p:nvPr/>
        </p:nvSpPr>
        <p:spPr>
          <a:xfrm>
            <a:off x="5233772" y="7375525"/>
            <a:ext cx="433250" cy="472423"/>
          </a:xfrm>
          <a:custGeom>
            <a:avLst/>
            <a:gdLst>
              <a:gd name="connsiteX0" fmla="*/ 1803 w 433250"/>
              <a:gd name="connsiteY0" fmla="*/ 0 h 472423"/>
              <a:gd name="connsiteX1" fmla="*/ 198653 w 433250"/>
              <a:gd name="connsiteY1" fmla="*/ 107950 h 472423"/>
              <a:gd name="connsiteX2" fmla="*/ 335178 w 433250"/>
              <a:gd name="connsiteY2" fmla="*/ 117475 h 472423"/>
              <a:gd name="connsiteX3" fmla="*/ 297078 w 433250"/>
              <a:gd name="connsiteY3" fmla="*/ 120650 h 472423"/>
              <a:gd name="connsiteX4" fmla="*/ 287553 w 433250"/>
              <a:gd name="connsiteY4" fmla="*/ 196850 h 472423"/>
              <a:gd name="connsiteX5" fmla="*/ 376453 w 433250"/>
              <a:gd name="connsiteY5" fmla="*/ 279400 h 472423"/>
              <a:gd name="connsiteX6" fmla="*/ 360578 w 433250"/>
              <a:gd name="connsiteY6" fmla="*/ 269875 h 472423"/>
              <a:gd name="connsiteX7" fmla="*/ 411378 w 433250"/>
              <a:gd name="connsiteY7" fmla="*/ 466725 h 472423"/>
              <a:gd name="connsiteX8" fmla="*/ 401853 w 433250"/>
              <a:gd name="connsiteY8" fmla="*/ 390525 h 472423"/>
              <a:gd name="connsiteX9" fmla="*/ 49428 w 433250"/>
              <a:gd name="connsiteY9" fmla="*/ 98425 h 472423"/>
              <a:gd name="connsiteX10" fmla="*/ 90703 w 433250"/>
              <a:gd name="connsiteY10" fmla="*/ 123825 h 472423"/>
              <a:gd name="connsiteX11" fmla="*/ 100228 w 433250"/>
              <a:gd name="connsiteY11" fmla="*/ 107950 h 472423"/>
              <a:gd name="connsiteX12" fmla="*/ 1803 w 433250"/>
              <a:gd name="connsiteY12" fmla="*/ 0 h 4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250" h="472423">
                <a:moveTo>
                  <a:pt x="1803" y="0"/>
                </a:moveTo>
                <a:cubicBezTo>
                  <a:pt x="18207" y="0"/>
                  <a:pt x="143091" y="88371"/>
                  <a:pt x="198653" y="107950"/>
                </a:cubicBezTo>
                <a:cubicBezTo>
                  <a:pt x="254216" y="127529"/>
                  <a:pt x="318774" y="115358"/>
                  <a:pt x="335178" y="117475"/>
                </a:cubicBezTo>
                <a:cubicBezTo>
                  <a:pt x="351582" y="119592"/>
                  <a:pt x="305015" y="107421"/>
                  <a:pt x="297078" y="120650"/>
                </a:cubicBezTo>
                <a:cubicBezTo>
                  <a:pt x="289141" y="133879"/>
                  <a:pt x="274324" y="170392"/>
                  <a:pt x="287553" y="196850"/>
                </a:cubicBezTo>
                <a:cubicBezTo>
                  <a:pt x="300782" y="223308"/>
                  <a:pt x="376453" y="279400"/>
                  <a:pt x="376453" y="279400"/>
                </a:cubicBezTo>
                <a:cubicBezTo>
                  <a:pt x="388624" y="291571"/>
                  <a:pt x="354757" y="238654"/>
                  <a:pt x="360578" y="269875"/>
                </a:cubicBezTo>
                <a:cubicBezTo>
                  <a:pt x="366399" y="301096"/>
                  <a:pt x="404499" y="446617"/>
                  <a:pt x="411378" y="466725"/>
                </a:cubicBezTo>
                <a:cubicBezTo>
                  <a:pt x="418257" y="486833"/>
                  <a:pt x="462178" y="451908"/>
                  <a:pt x="401853" y="390525"/>
                </a:cubicBezTo>
                <a:cubicBezTo>
                  <a:pt x="341528" y="329142"/>
                  <a:pt x="101286" y="142875"/>
                  <a:pt x="49428" y="98425"/>
                </a:cubicBezTo>
                <a:cubicBezTo>
                  <a:pt x="-2430" y="53975"/>
                  <a:pt x="82236" y="122238"/>
                  <a:pt x="90703" y="123825"/>
                </a:cubicBezTo>
                <a:cubicBezTo>
                  <a:pt x="99170" y="125412"/>
                  <a:pt x="114516" y="129117"/>
                  <a:pt x="100228" y="107950"/>
                </a:cubicBezTo>
                <a:cubicBezTo>
                  <a:pt x="85941" y="86783"/>
                  <a:pt x="-14601" y="0"/>
                  <a:pt x="18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888AEB0-F269-BA10-1AA9-5D4CFF5724F5}"/>
              </a:ext>
            </a:extLst>
          </p:cNvPr>
          <p:cNvSpPr/>
          <p:nvPr/>
        </p:nvSpPr>
        <p:spPr>
          <a:xfrm>
            <a:off x="5304277" y="7596566"/>
            <a:ext cx="320370" cy="328973"/>
          </a:xfrm>
          <a:custGeom>
            <a:avLst/>
            <a:gdLst>
              <a:gd name="connsiteX0" fmla="*/ 58298 w 320370"/>
              <a:gd name="connsiteY0" fmla="*/ 1209 h 328973"/>
              <a:gd name="connsiteX1" fmla="*/ 175773 w 320370"/>
              <a:gd name="connsiteY1" fmla="*/ 131384 h 328973"/>
              <a:gd name="connsiteX2" fmla="*/ 312298 w 320370"/>
              <a:gd name="connsiteY2" fmla="*/ 207584 h 328973"/>
              <a:gd name="connsiteX3" fmla="*/ 264673 w 320370"/>
              <a:gd name="connsiteY3" fmla="*/ 191709 h 328973"/>
              <a:gd name="connsiteX4" fmla="*/ 318648 w 320370"/>
              <a:gd name="connsiteY4" fmla="*/ 328234 h 328973"/>
              <a:gd name="connsiteX5" fmla="*/ 277373 w 320370"/>
              <a:gd name="connsiteY5" fmla="*/ 239334 h 328973"/>
              <a:gd name="connsiteX6" fmla="*/ 10673 w 320370"/>
              <a:gd name="connsiteY6" fmla="*/ 93284 h 328973"/>
              <a:gd name="connsiteX7" fmla="*/ 55123 w 320370"/>
              <a:gd name="connsiteY7" fmla="*/ 112334 h 328973"/>
              <a:gd name="connsiteX8" fmla="*/ 77348 w 320370"/>
              <a:gd name="connsiteY8" fmla="*/ 67884 h 328973"/>
              <a:gd name="connsiteX9" fmla="*/ 58298 w 320370"/>
              <a:gd name="connsiteY9" fmla="*/ 1209 h 32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370" h="328973">
                <a:moveTo>
                  <a:pt x="58298" y="1209"/>
                </a:moveTo>
                <a:cubicBezTo>
                  <a:pt x="74702" y="11792"/>
                  <a:pt x="133440" y="96988"/>
                  <a:pt x="175773" y="131384"/>
                </a:cubicBezTo>
                <a:cubicBezTo>
                  <a:pt x="218106" y="165780"/>
                  <a:pt x="297481" y="197530"/>
                  <a:pt x="312298" y="207584"/>
                </a:cubicBezTo>
                <a:cubicBezTo>
                  <a:pt x="327115" y="217638"/>
                  <a:pt x="263615" y="171601"/>
                  <a:pt x="264673" y="191709"/>
                </a:cubicBezTo>
                <a:cubicBezTo>
                  <a:pt x="265731" y="211817"/>
                  <a:pt x="316531" y="320297"/>
                  <a:pt x="318648" y="328234"/>
                </a:cubicBezTo>
                <a:cubicBezTo>
                  <a:pt x="320765" y="336171"/>
                  <a:pt x="328702" y="278492"/>
                  <a:pt x="277373" y="239334"/>
                </a:cubicBezTo>
                <a:cubicBezTo>
                  <a:pt x="226044" y="200176"/>
                  <a:pt x="47715" y="114451"/>
                  <a:pt x="10673" y="93284"/>
                </a:cubicBezTo>
                <a:cubicBezTo>
                  <a:pt x="-26369" y="72117"/>
                  <a:pt x="44010" y="116567"/>
                  <a:pt x="55123" y="112334"/>
                </a:cubicBezTo>
                <a:cubicBezTo>
                  <a:pt x="66236" y="108101"/>
                  <a:pt x="75231" y="83230"/>
                  <a:pt x="77348" y="67884"/>
                </a:cubicBezTo>
                <a:cubicBezTo>
                  <a:pt x="79465" y="52538"/>
                  <a:pt x="41894" y="-9374"/>
                  <a:pt x="58298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C14A299-FCB9-9A44-87DB-BEC26DF115A1}"/>
              </a:ext>
            </a:extLst>
          </p:cNvPr>
          <p:cNvSpPr/>
          <p:nvPr/>
        </p:nvSpPr>
        <p:spPr>
          <a:xfrm>
            <a:off x="3948405" y="6764879"/>
            <a:ext cx="555260" cy="448897"/>
          </a:xfrm>
          <a:custGeom>
            <a:avLst/>
            <a:gdLst>
              <a:gd name="connsiteX0" fmla="*/ 483895 w 555260"/>
              <a:gd name="connsiteY0" fmla="*/ 359821 h 448897"/>
              <a:gd name="connsiteX1" fmla="*/ 264820 w 555260"/>
              <a:gd name="connsiteY1" fmla="*/ 382046 h 448897"/>
              <a:gd name="connsiteX2" fmla="*/ 71145 w 555260"/>
              <a:gd name="connsiteY2" fmla="*/ 448721 h 448897"/>
              <a:gd name="connsiteX3" fmla="*/ 239420 w 555260"/>
              <a:gd name="connsiteY3" fmla="*/ 359821 h 448897"/>
              <a:gd name="connsiteX4" fmla="*/ 242595 w 555260"/>
              <a:gd name="connsiteY4" fmla="*/ 318546 h 448897"/>
              <a:gd name="connsiteX5" fmla="*/ 67970 w 555260"/>
              <a:gd name="connsiteY5" fmla="*/ 296321 h 448897"/>
              <a:gd name="connsiteX6" fmla="*/ 185445 w 555260"/>
              <a:gd name="connsiteY6" fmla="*/ 309021 h 448897"/>
              <a:gd name="connsiteX7" fmla="*/ 194970 w 555260"/>
              <a:gd name="connsiteY7" fmla="*/ 235996 h 448897"/>
              <a:gd name="connsiteX8" fmla="*/ 1295 w 555260"/>
              <a:gd name="connsiteY8" fmla="*/ 7396 h 448897"/>
              <a:gd name="connsiteX9" fmla="*/ 128295 w 555260"/>
              <a:gd name="connsiteY9" fmla="*/ 70896 h 448897"/>
              <a:gd name="connsiteX10" fmla="*/ 458495 w 555260"/>
              <a:gd name="connsiteY10" fmla="*/ 220121 h 448897"/>
              <a:gd name="connsiteX11" fmla="*/ 553745 w 555260"/>
              <a:gd name="connsiteY11" fmla="*/ 270921 h 448897"/>
              <a:gd name="connsiteX12" fmla="*/ 515645 w 555260"/>
              <a:gd name="connsiteY12" fmla="*/ 264571 h 448897"/>
              <a:gd name="connsiteX13" fmla="*/ 483895 w 555260"/>
              <a:gd name="connsiteY13" fmla="*/ 359821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260" h="448897">
                <a:moveTo>
                  <a:pt x="483895" y="359821"/>
                </a:moveTo>
                <a:cubicBezTo>
                  <a:pt x="442091" y="379400"/>
                  <a:pt x="333612" y="367229"/>
                  <a:pt x="264820" y="382046"/>
                </a:cubicBezTo>
                <a:cubicBezTo>
                  <a:pt x="196028" y="396863"/>
                  <a:pt x="75378" y="452425"/>
                  <a:pt x="71145" y="448721"/>
                </a:cubicBezTo>
                <a:cubicBezTo>
                  <a:pt x="66912" y="445017"/>
                  <a:pt x="210845" y="381517"/>
                  <a:pt x="239420" y="359821"/>
                </a:cubicBezTo>
                <a:cubicBezTo>
                  <a:pt x="267995" y="338125"/>
                  <a:pt x="271170" y="329129"/>
                  <a:pt x="242595" y="318546"/>
                </a:cubicBezTo>
                <a:cubicBezTo>
                  <a:pt x="214020" y="307963"/>
                  <a:pt x="77495" y="297908"/>
                  <a:pt x="67970" y="296321"/>
                </a:cubicBezTo>
                <a:cubicBezTo>
                  <a:pt x="58445" y="294733"/>
                  <a:pt x="164278" y="319075"/>
                  <a:pt x="185445" y="309021"/>
                </a:cubicBezTo>
                <a:cubicBezTo>
                  <a:pt x="206612" y="298967"/>
                  <a:pt x="225662" y="286267"/>
                  <a:pt x="194970" y="235996"/>
                </a:cubicBezTo>
                <a:cubicBezTo>
                  <a:pt x="164278" y="185725"/>
                  <a:pt x="12407" y="34913"/>
                  <a:pt x="1295" y="7396"/>
                </a:cubicBezTo>
                <a:cubicBezTo>
                  <a:pt x="-9817" y="-20121"/>
                  <a:pt x="52095" y="35442"/>
                  <a:pt x="128295" y="70896"/>
                </a:cubicBezTo>
                <a:cubicBezTo>
                  <a:pt x="204495" y="106350"/>
                  <a:pt x="387587" y="186784"/>
                  <a:pt x="458495" y="220121"/>
                </a:cubicBezTo>
                <a:cubicBezTo>
                  <a:pt x="529403" y="253458"/>
                  <a:pt x="544220" y="263513"/>
                  <a:pt x="553745" y="270921"/>
                </a:cubicBezTo>
                <a:cubicBezTo>
                  <a:pt x="563270" y="278329"/>
                  <a:pt x="525170" y="254517"/>
                  <a:pt x="515645" y="264571"/>
                </a:cubicBezTo>
                <a:cubicBezTo>
                  <a:pt x="506120" y="274625"/>
                  <a:pt x="525699" y="340242"/>
                  <a:pt x="483895" y="359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E4ADF2FD-7B05-4D56-F722-38C81C0248F6}"/>
              </a:ext>
            </a:extLst>
          </p:cNvPr>
          <p:cNvSpPr/>
          <p:nvPr/>
        </p:nvSpPr>
        <p:spPr>
          <a:xfrm>
            <a:off x="3495674" y="6793518"/>
            <a:ext cx="563210" cy="363041"/>
          </a:xfrm>
          <a:custGeom>
            <a:avLst/>
            <a:gdLst>
              <a:gd name="connsiteX0" fmla="*/ 9526 w 563210"/>
              <a:gd name="connsiteY0" fmla="*/ 162907 h 363041"/>
              <a:gd name="connsiteX1" fmla="*/ 292101 w 563210"/>
              <a:gd name="connsiteY1" fmla="*/ 74007 h 363041"/>
              <a:gd name="connsiteX2" fmla="*/ 485776 w 563210"/>
              <a:gd name="connsiteY2" fmla="*/ 102582 h 363041"/>
              <a:gd name="connsiteX3" fmla="*/ 342901 w 563210"/>
              <a:gd name="connsiteY3" fmla="*/ 124807 h 363041"/>
              <a:gd name="connsiteX4" fmla="*/ 200026 w 563210"/>
              <a:gd name="connsiteY4" fmla="*/ 188307 h 363041"/>
              <a:gd name="connsiteX5" fmla="*/ 336551 w 563210"/>
              <a:gd name="connsiteY5" fmla="*/ 166082 h 363041"/>
              <a:gd name="connsiteX6" fmla="*/ 501651 w 563210"/>
              <a:gd name="connsiteY6" fmla="*/ 362932 h 363041"/>
              <a:gd name="connsiteX7" fmla="*/ 447676 w 563210"/>
              <a:gd name="connsiteY7" fmla="*/ 191482 h 363041"/>
              <a:gd name="connsiteX8" fmla="*/ 555626 w 563210"/>
              <a:gd name="connsiteY8" fmla="*/ 26382 h 363041"/>
              <a:gd name="connsiteX9" fmla="*/ 200026 w 563210"/>
              <a:gd name="connsiteY9" fmla="*/ 982 h 363041"/>
              <a:gd name="connsiteX10" fmla="*/ 1 w 563210"/>
              <a:gd name="connsiteY10" fmla="*/ 32732 h 363041"/>
              <a:gd name="connsiteX11" fmla="*/ 196851 w 563210"/>
              <a:gd name="connsiteY11" fmla="*/ 16857 h 363041"/>
              <a:gd name="connsiteX12" fmla="*/ 9526 w 563210"/>
              <a:gd name="connsiteY12" fmla="*/ 162907 h 36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210" h="363041">
                <a:moveTo>
                  <a:pt x="9526" y="162907"/>
                </a:moveTo>
                <a:cubicBezTo>
                  <a:pt x="25401" y="172432"/>
                  <a:pt x="212726" y="84061"/>
                  <a:pt x="292101" y="74007"/>
                </a:cubicBezTo>
                <a:cubicBezTo>
                  <a:pt x="371476" y="63953"/>
                  <a:pt x="477309" y="94115"/>
                  <a:pt x="485776" y="102582"/>
                </a:cubicBezTo>
                <a:cubicBezTo>
                  <a:pt x="494243" y="111049"/>
                  <a:pt x="390526" y="110520"/>
                  <a:pt x="342901" y="124807"/>
                </a:cubicBezTo>
                <a:cubicBezTo>
                  <a:pt x="295276" y="139094"/>
                  <a:pt x="201084" y="181428"/>
                  <a:pt x="200026" y="188307"/>
                </a:cubicBezTo>
                <a:cubicBezTo>
                  <a:pt x="198968" y="195186"/>
                  <a:pt x="286280" y="136978"/>
                  <a:pt x="336551" y="166082"/>
                </a:cubicBezTo>
                <a:cubicBezTo>
                  <a:pt x="386822" y="195186"/>
                  <a:pt x="483130" y="358699"/>
                  <a:pt x="501651" y="362932"/>
                </a:cubicBezTo>
                <a:cubicBezTo>
                  <a:pt x="520172" y="367165"/>
                  <a:pt x="438680" y="247574"/>
                  <a:pt x="447676" y="191482"/>
                </a:cubicBezTo>
                <a:cubicBezTo>
                  <a:pt x="456672" y="135390"/>
                  <a:pt x="596901" y="58132"/>
                  <a:pt x="555626" y="26382"/>
                </a:cubicBezTo>
                <a:cubicBezTo>
                  <a:pt x="514351" y="-5368"/>
                  <a:pt x="292630" y="-76"/>
                  <a:pt x="200026" y="982"/>
                </a:cubicBezTo>
                <a:cubicBezTo>
                  <a:pt x="107422" y="2040"/>
                  <a:pt x="530" y="30086"/>
                  <a:pt x="1" y="32732"/>
                </a:cubicBezTo>
                <a:cubicBezTo>
                  <a:pt x="-528" y="35378"/>
                  <a:pt x="191030" y="-2722"/>
                  <a:pt x="196851" y="16857"/>
                </a:cubicBezTo>
                <a:cubicBezTo>
                  <a:pt x="202672" y="36436"/>
                  <a:pt x="-6349" y="153382"/>
                  <a:pt x="9526" y="162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E91F04A-379C-557D-4517-00764A84BD25}"/>
              </a:ext>
            </a:extLst>
          </p:cNvPr>
          <p:cNvSpPr/>
          <p:nvPr/>
        </p:nvSpPr>
        <p:spPr>
          <a:xfrm>
            <a:off x="3847871" y="700213"/>
            <a:ext cx="410721" cy="477023"/>
          </a:xfrm>
          <a:custGeom>
            <a:avLst/>
            <a:gdLst>
              <a:gd name="connsiteX0" fmla="*/ 123628 w 410721"/>
              <a:gd name="connsiteY0" fmla="*/ 446199 h 477023"/>
              <a:gd name="connsiteX1" fmla="*/ 798 w 410721"/>
              <a:gd name="connsiteY1" fmla="*/ 261954 h 477023"/>
              <a:gd name="connsiteX2" fmla="*/ 188454 w 410721"/>
              <a:gd name="connsiteY2" fmla="*/ 6059 h 477023"/>
              <a:gd name="connsiteX3" fmla="*/ 103156 w 410721"/>
              <a:gd name="connsiteY3" fmla="*/ 87945 h 477023"/>
              <a:gd name="connsiteX4" fmla="*/ 82684 w 410721"/>
              <a:gd name="connsiteY4" fmla="*/ 173244 h 477023"/>
              <a:gd name="connsiteX5" fmla="*/ 127039 w 410721"/>
              <a:gd name="connsiteY5" fmla="*/ 166420 h 477023"/>
              <a:gd name="connsiteX6" fmla="*/ 294225 w 410721"/>
              <a:gd name="connsiteY6" fmla="*/ 12883 h 477023"/>
              <a:gd name="connsiteX7" fmla="*/ 202102 w 410721"/>
              <a:gd name="connsiteY7" fmla="*/ 108417 h 477023"/>
              <a:gd name="connsiteX8" fmla="*/ 215750 w 410721"/>
              <a:gd name="connsiteY8" fmla="*/ 210775 h 477023"/>
              <a:gd name="connsiteX9" fmla="*/ 410230 w 410721"/>
              <a:gd name="connsiteY9" fmla="*/ 12883 h 477023"/>
              <a:gd name="connsiteX10" fmla="*/ 266929 w 410721"/>
              <a:gd name="connsiteY10" fmla="*/ 149360 h 477023"/>
              <a:gd name="connsiteX11" fmla="*/ 127039 w 410721"/>
              <a:gd name="connsiteY11" fmla="*/ 227835 h 477023"/>
              <a:gd name="connsiteX12" fmla="*/ 171395 w 410721"/>
              <a:gd name="connsiteY12" fmla="*/ 183480 h 477023"/>
              <a:gd name="connsiteX13" fmla="*/ 62213 w 410721"/>
              <a:gd name="connsiteY13" fmla="*/ 231247 h 477023"/>
              <a:gd name="connsiteX14" fmla="*/ 79272 w 410721"/>
              <a:gd name="connsiteY14" fmla="*/ 217599 h 477023"/>
              <a:gd name="connsiteX15" fmla="*/ 72448 w 410721"/>
              <a:gd name="connsiteY15" fmla="*/ 299486 h 477023"/>
              <a:gd name="connsiteX16" fmla="*/ 215750 w 410721"/>
              <a:gd name="connsiteY16" fmla="*/ 470083 h 477023"/>
              <a:gd name="connsiteX17" fmla="*/ 191866 w 410721"/>
              <a:gd name="connsiteY17" fmla="*/ 442787 h 477023"/>
              <a:gd name="connsiteX18" fmla="*/ 123628 w 410721"/>
              <a:gd name="connsiteY18" fmla="*/ 446199 h 47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721" h="477023">
                <a:moveTo>
                  <a:pt x="123628" y="446199"/>
                </a:moveTo>
                <a:cubicBezTo>
                  <a:pt x="91783" y="416060"/>
                  <a:pt x="-10006" y="335311"/>
                  <a:pt x="798" y="261954"/>
                </a:cubicBezTo>
                <a:cubicBezTo>
                  <a:pt x="11602" y="188597"/>
                  <a:pt x="171394" y="35060"/>
                  <a:pt x="188454" y="6059"/>
                </a:cubicBezTo>
                <a:cubicBezTo>
                  <a:pt x="205514" y="-22942"/>
                  <a:pt x="120784" y="60081"/>
                  <a:pt x="103156" y="87945"/>
                </a:cubicBezTo>
                <a:cubicBezTo>
                  <a:pt x="85528" y="115809"/>
                  <a:pt x="78704" y="160165"/>
                  <a:pt x="82684" y="173244"/>
                </a:cubicBezTo>
                <a:cubicBezTo>
                  <a:pt x="86664" y="186323"/>
                  <a:pt x="91782" y="193147"/>
                  <a:pt x="127039" y="166420"/>
                </a:cubicBezTo>
                <a:cubicBezTo>
                  <a:pt x="162296" y="139693"/>
                  <a:pt x="281714" y="22550"/>
                  <a:pt x="294225" y="12883"/>
                </a:cubicBezTo>
                <a:cubicBezTo>
                  <a:pt x="306736" y="3216"/>
                  <a:pt x="215181" y="75435"/>
                  <a:pt x="202102" y="108417"/>
                </a:cubicBezTo>
                <a:cubicBezTo>
                  <a:pt x="189023" y="141399"/>
                  <a:pt x="181062" y="226697"/>
                  <a:pt x="215750" y="210775"/>
                </a:cubicBezTo>
                <a:cubicBezTo>
                  <a:pt x="250438" y="194853"/>
                  <a:pt x="401700" y="23119"/>
                  <a:pt x="410230" y="12883"/>
                </a:cubicBezTo>
                <a:cubicBezTo>
                  <a:pt x="418760" y="2647"/>
                  <a:pt x="314128" y="113535"/>
                  <a:pt x="266929" y="149360"/>
                </a:cubicBezTo>
                <a:cubicBezTo>
                  <a:pt x="219730" y="185185"/>
                  <a:pt x="142961" y="222148"/>
                  <a:pt x="127039" y="227835"/>
                </a:cubicBezTo>
                <a:cubicBezTo>
                  <a:pt x="111117" y="233522"/>
                  <a:pt x="182199" y="182911"/>
                  <a:pt x="171395" y="183480"/>
                </a:cubicBezTo>
                <a:cubicBezTo>
                  <a:pt x="160591" y="184049"/>
                  <a:pt x="77567" y="225560"/>
                  <a:pt x="62213" y="231247"/>
                </a:cubicBezTo>
                <a:cubicBezTo>
                  <a:pt x="46859" y="236933"/>
                  <a:pt x="77566" y="206226"/>
                  <a:pt x="79272" y="217599"/>
                </a:cubicBezTo>
                <a:cubicBezTo>
                  <a:pt x="80978" y="228972"/>
                  <a:pt x="49702" y="257405"/>
                  <a:pt x="72448" y="299486"/>
                </a:cubicBezTo>
                <a:cubicBezTo>
                  <a:pt x="95194" y="341567"/>
                  <a:pt x="195847" y="446200"/>
                  <a:pt x="215750" y="470083"/>
                </a:cubicBezTo>
                <a:cubicBezTo>
                  <a:pt x="235653" y="493967"/>
                  <a:pt x="206651" y="449042"/>
                  <a:pt x="191866" y="442787"/>
                </a:cubicBezTo>
                <a:cubicBezTo>
                  <a:pt x="177081" y="436532"/>
                  <a:pt x="155473" y="476338"/>
                  <a:pt x="123628" y="44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354C0121-7934-D4F9-F298-3F5AD3116B08}"/>
              </a:ext>
            </a:extLst>
          </p:cNvPr>
          <p:cNvSpPr/>
          <p:nvPr/>
        </p:nvSpPr>
        <p:spPr>
          <a:xfrm>
            <a:off x="3564775" y="852248"/>
            <a:ext cx="340077" cy="666492"/>
          </a:xfrm>
          <a:custGeom>
            <a:avLst/>
            <a:gdLst>
              <a:gd name="connsiteX0" fmla="*/ 188359 w 340077"/>
              <a:gd name="connsiteY0" fmla="*/ 737 h 666492"/>
              <a:gd name="connsiteX1" fmla="*/ 307777 w 340077"/>
              <a:gd name="connsiteY1" fmla="*/ 181570 h 666492"/>
              <a:gd name="connsiteX2" fmla="*/ 321425 w 340077"/>
              <a:gd name="connsiteY2" fmla="*/ 416994 h 666492"/>
              <a:gd name="connsiteX3" fmla="*/ 335073 w 340077"/>
              <a:gd name="connsiteY3" fmla="*/ 338519 h 666492"/>
              <a:gd name="connsiteX4" fmla="*/ 229303 w 340077"/>
              <a:gd name="connsiteY4" fmla="*/ 256633 h 666492"/>
              <a:gd name="connsiteX5" fmla="*/ 703 w 340077"/>
              <a:gd name="connsiteY5" fmla="*/ 225925 h 666492"/>
              <a:gd name="connsiteX6" fmla="*/ 161064 w 340077"/>
              <a:gd name="connsiteY6" fmla="*/ 253221 h 666492"/>
              <a:gd name="connsiteX7" fmla="*/ 253186 w 340077"/>
              <a:gd name="connsiteY7" fmla="*/ 399934 h 666492"/>
              <a:gd name="connsiteX8" fmla="*/ 31410 w 340077"/>
              <a:gd name="connsiteY8" fmla="*/ 526176 h 666492"/>
              <a:gd name="connsiteX9" fmla="*/ 212243 w 340077"/>
              <a:gd name="connsiteY9" fmla="*/ 464761 h 666492"/>
              <a:gd name="connsiteX10" fmla="*/ 188359 w 340077"/>
              <a:gd name="connsiteY10" fmla="*/ 553471 h 666492"/>
              <a:gd name="connsiteX11" fmla="*/ 24586 w 340077"/>
              <a:gd name="connsiteY11" fmla="*/ 666065 h 666492"/>
              <a:gd name="connsiteX12" fmla="*/ 140592 w 340077"/>
              <a:gd name="connsiteY12" fmla="*/ 587591 h 666492"/>
              <a:gd name="connsiteX13" fmla="*/ 225891 w 340077"/>
              <a:gd name="connsiteY13" fmla="*/ 474997 h 666492"/>
              <a:gd name="connsiteX14" fmla="*/ 174712 w 340077"/>
              <a:gd name="connsiteY14" fmla="*/ 321459 h 666492"/>
              <a:gd name="connsiteX15" fmla="*/ 150828 w 340077"/>
              <a:gd name="connsiteY15" fmla="*/ 181570 h 666492"/>
              <a:gd name="connsiteX16" fmla="*/ 280482 w 340077"/>
              <a:gd name="connsiteY16" fmla="*/ 335107 h 666492"/>
              <a:gd name="connsiteX17" fmla="*/ 283894 w 340077"/>
              <a:gd name="connsiteY17" fmla="*/ 249809 h 666492"/>
              <a:gd name="connsiteX18" fmla="*/ 188359 w 340077"/>
              <a:gd name="connsiteY18" fmla="*/ 737 h 66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077" h="666492">
                <a:moveTo>
                  <a:pt x="188359" y="737"/>
                </a:moveTo>
                <a:cubicBezTo>
                  <a:pt x="192340" y="-10636"/>
                  <a:pt x="285599" y="112194"/>
                  <a:pt x="307777" y="181570"/>
                </a:cubicBezTo>
                <a:cubicBezTo>
                  <a:pt x="329955" y="250946"/>
                  <a:pt x="316876" y="390836"/>
                  <a:pt x="321425" y="416994"/>
                </a:cubicBezTo>
                <a:cubicBezTo>
                  <a:pt x="325974" y="443152"/>
                  <a:pt x="350427" y="365246"/>
                  <a:pt x="335073" y="338519"/>
                </a:cubicBezTo>
                <a:cubicBezTo>
                  <a:pt x="319719" y="311792"/>
                  <a:pt x="285031" y="275399"/>
                  <a:pt x="229303" y="256633"/>
                </a:cubicBezTo>
                <a:cubicBezTo>
                  <a:pt x="173575" y="237867"/>
                  <a:pt x="12076" y="226494"/>
                  <a:pt x="703" y="225925"/>
                </a:cubicBezTo>
                <a:cubicBezTo>
                  <a:pt x="-10670" y="225356"/>
                  <a:pt x="118984" y="224220"/>
                  <a:pt x="161064" y="253221"/>
                </a:cubicBezTo>
                <a:cubicBezTo>
                  <a:pt x="203144" y="282222"/>
                  <a:pt x="274795" y="354442"/>
                  <a:pt x="253186" y="399934"/>
                </a:cubicBezTo>
                <a:cubicBezTo>
                  <a:pt x="231577" y="445426"/>
                  <a:pt x="38234" y="515372"/>
                  <a:pt x="31410" y="526176"/>
                </a:cubicBezTo>
                <a:cubicBezTo>
                  <a:pt x="24586" y="536980"/>
                  <a:pt x="186085" y="460212"/>
                  <a:pt x="212243" y="464761"/>
                </a:cubicBezTo>
                <a:cubicBezTo>
                  <a:pt x="238401" y="469310"/>
                  <a:pt x="219635" y="519920"/>
                  <a:pt x="188359" y="553471"/>
                </a:cubicBezTo>
                <a:cubicBezTo>
                  <a:pt x="157083" y="587022"/>
                  <a:pt x="32547" y="660378"/>
                  <a:pt x="24586" y="666065"/>
                </a:cubicBezTo>
                <a:cubicBezTo>
                  <a:pt x="16625" y="671752"/>
                  <a:pt x="107041" y="619436"/>
                  <a:pt x="140592" y="587591"/>
                </a:cubicBezTo>
                <a:cubicBezTo>
                  <a:pt x="174143" y="555746"/>
                  <a:pt x="220204" y="519352"/>
                  <a:pt x="225891" y="474997"/>
                </a:cubicBezTo>
                <a:cubicBezTo>
                  <a:pt x="231578" y="430642"/>
                  <a:pt x="187222" y="370363"/>
                  <a:pt x="174712" y="321459"/>
                </a:cubicBezTo>
                <a:cubicBezTo>
                  <a:pt x="162202" y="272555"/>
                  <a:pt x="133200" y="179295"/>
                  <a:pt x="150828" y="181570"/>
                </a:cubicBezTo>
                <a:cubicBezTo>
                  <a:pt x="168456" y="183845"/>
                  <a:pt x="258304" y="323734"/>
                  <a:pt x="280482" y="335107"/>
                </a:cubicBezTo>
                <a:cubicBezTo>
                  <a:pt x="302660" y="346480"/>
                  <a:pt x="291855" y="305537"/>
                  <a:pt x="283894" y="249809"/>
                </a:cubicBezTo>
                <a:cubicBezTo>
                  <a:pt x="275933" y="194081"/>
                  <a:pt x="184378" y="12110"/>
                  <a:pt x="188359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8399FA88-5B30-2CBE-BA26-4E589260F0F7}"/>
              </a:ext>
            </a:extLst>
          </p:cNvPr>
          <p:cNvSpPr/>
          <p:nvPr/>
        </p:nvSpPr>
        <p:spPr>
          <a:xfrm>
            <a:off x="3588532" y="1336596"/>
            <a:ext cx="290847" cy="553621"/>
          </a:xfrm>
          <a:custGeom>
            <a:avLst/>
            <a:gdLst>
              <a:gd name="connsiteX0" fmla="*/ 280608 w 290847"/>
              <a:gd name="connsiteY0" fmla="*/ 885 h 553621"/>
              <a:gd name="connsiteX1" fmla="*/ 4241 w 290847"/>
              <a:gd name="connsiteY1" fmla="*/ 161246 h 553621"/>
              <a:gd name="connsiteX2" fmla="*/ 120247 w 290847"/>
              <a:gd name="connsiteY2" fmla="*/ 120303 h 553621"/>
              <a:gd name="connsiteX3" fmla="*/ 219193 w 290847"/>
              <a:gd name="connsiteY3" fmla="*/ 215837 h 553621"/>
              <a:gd name="connsiteX4" fmla="*/ 79304 w 290847"/>
              <a:gd name="connsiteY4" fmla="*/ 168070 h 553621"/>
              <a:gd name="connsiteX5" fmla="*/ 226017 w 290847"/>
              <a:gd name="connsiteY5" fmla="*/ 277252 h 553621"/>
              <a:gd name="connsiteX6" fmla="*/ 157778 w 290847"/>
              <a:gd name="connsiteY6" fmla="*/ 413729 h 553621"/>
              <a:gd name="connsiteX7" fmla="*/ 249901 w 290847"/>
              <a:gd name="connsiteY7" fmla="*/ 321607 h 553621"/>
              <a:gd name="connsiteX8" fmla="*/ 270372 w 290847"/>
              <a:gd name="connsiteY8" fmla="*/ 393258 h 553621"/>
              <a:gd name="connsiteX9" fmla="*/ 212369 w 290847"/>
              <a:gd name="connsiteY9" fmla="*/ 553619 h 553621"/>
              <a:gd name="connsiteX10" fmla="*/ 290844 w 290847"/>
              <a:gd name="connsiteY10" fmla="*/ 396670 h 553621"/>
              <a:gd name="connsiteX11" fmla="*/ 208958 w 290847"/>
              <a:gd name="connsiteY11" fmla="*/ 178305 h 553621"/>
              <a:gd name="connsiteX12" fmla="*/ 82716 w 290847"/>
              <a:gd name="connsiteY12" fmla="*/ 99831 h 553621"/>
              <a:gd name="connsiteX13" fmla="*/ 280608 w 290847"/>
              <a:gd name="connsiteY13" fmla="*/ 885 h 5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847" h="553621">
                <a:moveTo>
                  <a:pt x="280608" y="885"/>
                </a:moveTo>
                <a:cubicBezTo>
                  <a:pt x="267529" y="11121"/>
                  <a:pt x="30968" y="141343"/>
                  <a:pt x="4241" y="161246"/>
                </a:cubicBezTo>
                <a:cubicBezTo>
                  <a:pt x="-22486" y="181149"/>
                  <a:pt x="84422" y="111205"/>
                  <a:pt x="120247" y="120303"/>
                </a:cubicBezTo>
                <a:cubicBezTo>
                  <a:pt x="156072" y="129401"/>
                  <a:pt x="226017" y="207876"/>
                  <a:pt x="219193" y="215837"/>
                </a:cubicBezTo>
                <a:cubicBezTo>
                  <a:pt x="212369" y="223798"/>
                  <a:pt x="78167" y="157834"/>
                  <a:pt x="79304" y="168070"/>
                </a:cubicBezTo>
                <a:cubicBezTo>
                  <a:pt x="80441" y="178306"/>
                  <a:pt x="212938" y="236309"/>
                  <a:pt x="226017" y="277252"/>
                </a:cubicBezTo>
                <a:cubicBezTo>
                  <a:pt x="239096" y="318195"/>
                  <a:pt x="153797" y="406336"/>
                  <a:pt x="157778" y="413729"/>
                </a:cubicBezTo>
                <a:cubicBezTo>
                  <a:pt x="161759" y="421122"/>
                  <a:pt x="231136" y="325019"/>
                  <a:pt x="249901" y="321607"/>
                </a:cubicBezTo>
                <a:cubicBezTo>
                  <a:pt x="268666" y="318195"/>
                  <a:pt x="276627" y="354589"/>
                  <a:pt x="270372" y="393258"/>
                </a:cubicBezTo>
                <a:cubicBezTo>
                  <a:pt x="264117" y="431927"/>
                  <a:pt x="208957" y="553050"/>
                  <a:pt x="212369" y="553619"/>
                </a:cubicBezTo>
                <a:cubicBezTo>
                  <a:pt x="215781" y="554188"/>
                  <a:pt x="291412" y="459222"/>
                  <a:pt x="290844" y="396670"/>
                </a:cubicBezTo>
                <a:cubicBezTo>
                  <a:pt x="290276" y="334118"/>
                  <a:pt x="243646" y="227778"/>
                  <a:pt x="208958" y="178305"/>
                </a:cubicBezTo>
                <a:cubicBezTo>
                  <a:pt x="174270" y="128832"/>
                  <a:pt x="74755" y="127695"/>
                  <a:pt x="82716" y="99831"/>
                </a:cubicBezTo>
                <a:cubicBezTo>
                  <a:pt x="90677" y="71967"/>
                  <a:pt x="293687" y="-9351"/>
                  <a:pt x="280608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65659A20-2D66-16AF-A83A-E9074AEE0520}"/>
              </a:ext>
            </a:extLst>
          </p:cNvPr>
          <p:cNvSpPr/>
          <p:nvPr/>
        </p:nvSpPr>
        <p:spPr>
          <a:xfrm>
            <a:off x="3878890" y="719428"/>
            <a:ext cx="298070" cy="444082"/>
          </a:xfrm>
          <a:custGeom>
            <a:avLst/>
            <a:gdLst>
              <a:gd name="connsiteX0" fmla="*/ 7310 w 298070"/>
              <a:gd name="connsiteY0" fmla="*/ 235915 h 444082"/>
              <a:gd name="connsiteX1" fmla="*/ 270029 w 298070"/>
              <a:gd name="connsiteY1" fmla="*/ 3903 h 444082"/>
              <a:gd name="connsiteX2" fmla="*/ 177907 w 298070"/>
              <a:gd name="connsiteY2" fmla="*/ 92614 h 444082"/>
              <a:gd name="connsiteX3" fmla="*/ 218850 w 298070"/>
              <a:gd name="connsiteY3" fmla="*/ 123321 h 444082"/>
              <a:gd name="connsiteX4" fmla="*/ 297325 w 298070"/>
              <a:gd name="connsiteY4" fmla="*/ 75554 h 444082"/>
              <a:gd name="connsiteX5" fmla="*/ 167671 w 298070"/>
              <a:gd name="connsiteY5" fmla="*/ 174500 h 444082"/>
              <a:gd name="connsiteX6" fmla="*/ 68725 w 298070"/>
              <a:gd name="connsiteY6" fmla="*/ 345097 h 444082"/>
              <a:gd name="connsiteX7" fmla="*/ 65313 w 298070"/>
              <a:gd name="connsiteY7" fmla="*/ 444044 h 444082"/>
              <a:gd name="connsiteX8" fmla="*/ 68725 w 298070"/>
              <a:gd name="connsiteY8" fmla="*/ 334862 h 444082"/>
              <a:gd name="connsiteX9" fmla="*/ 7310 w 298070"/>
              <a:gd name="connsiteY9" fmla="*/ 235915 h 44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070" h="444082">
                <a:moveTo>
                  <a:pt x="7310" y="235915"/>
                </a:moveTo>
                <a:cubicBezTo>
                  <a:pt x="40861" y="180755"/>
                  <a:pt x="241596" y="27786"/>
                  <a:pt x="270029" y="3903"/>
                </a:cubicBezTo>
                <a:cubicBezTo>
                  <a:pt x="298462" y="-19980"/>
                  <a:pt x="186437" y="72711"/>
                  <a:pt x="177907" y="92614"/>
                </a:cubicBezTo>
                <a:cubicBezTo>
                  <a:pt x="169377" y="112517"/>
                  <a:pt x="198947" y="126164"/>
                  <a:pt x="218850" y="123321"/>
                </a:cubicBezTo>
                <a:cubicBezTo>
                  <a:pt x="238753" y="120478"/>
                  <a:pt x="305855" y="67024"/>
                  <a:pt x="297325" y="75554"/>
                </a:cubicBezTo>
                <a:cubicBezTo>
                  <a:pt x="288795" y="84084"/>
                  <a:pt x="205771" y="129576"/>
                  <a:pt x="167671" y="174500"/>
                </a:cubicBezTo>
                <a:cubicBezTo>
                  <a:pt x="129571" y="219424"/>
                  <a:pt x="85785" y="300173"/>
                  <a:pt x="68725" y="345097"/>
                </a:cubicBezTo>
                <a:cubicBezTo>
                  <a:pt x="51665" y="390021"/>
                  <a:pt x="65313" y="445750"/>
                  <a:pt x="65313" y="444044"/>
                </a:cubicBezTo>
                <a:cubicBezTo>
                  <a:pt x="65313" y="442338"/>
                  <a:pt x="71000" y="370687"/>
                  <a:pt x="68725" y="334862"/>
                </a:cubicBezTo>
                <a:cubicBezTo>
                  <a:pt x="66450" y="299037"/>
                  <a:pt x="-26241" y="291075"/>
                  <a:pt x="7310" y="235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549D47E-0F62-72C4-A73C-CBFA24D77B15}"/>
              </a:ext>
            </a:extLst>
          </p:cNvPr>
          <p:cNvSpPr/>
          <p:nvPr/>
        </p:nvSpPr>
        <p:spPr>
          <a:xfrm>
            <a:off x="3447397" y="982059"/>
            <a:ext cx="387836" cy="546509"/>
          </a:xfrm>
          <a:custGeom>
            <a:avLst/>
            <a:gdLst>
              <a:gd name="connsiteX0" fmla="*/ 387624 w 387836"/>
              <a:gd name="connsiteY0" fmla="*/ 113174 h 546509"/>
              <a:gd name="connsiteX1" fmla="*/ 234087 w 387836"/>
              <a:gd name="connsiteY1" fmla="*/ 102938 h 546509"/>
              <a:gd name="connsiteX2" fmla="*/ 2075 w 387836"/>
              <a:gd name="connsiteY2" fmla="*/ 215532 h 546509"/>
              <a:gd name="connsiteX3" fmla="*/ 131728 w 387836"/>
              <a:gd name="connsiteY3" fmla="*/ 164353 h 546509"/>
              <a:gd name="connsiteX4" fmla="*/ 329621 w 387836"/>
              <a:gd name="connsiteY4" fmla="*/ 246240 h 546509"/>
              <a:gd name="connsiteX5" fmla="*/ 77137 w 387836"/>
              <a:gd name="connsiteY5" fmla="*/ 314478 h 546509"/>
              <a:gd name="connsiteX6" fmla="*/ 244322 w 387836"/>
              <a:gd name="connsiteY6" fmla="*/ 317890 h 546509"/>
              <a:gd name="connsiteX7" fmla="*/ 97609 w 387836"/>
              <a:gd name="connsiteY7" fmla="*/ 464604 h 546509"/>
              <a:gd name="connsiteX8" fmla="*/ 240910 w 387836"/>
              <a:gd name="connsiteY8" fmla="*/ 392953 h 546509"/>
              <a:gd name="connsiteX9" fmla="*/ 104433 w 387836"/>
              <a:gd name="connsiteY9" fmla="*/ 546490 h 546509"/>
              <a:gd name="connsiteX10" fmla="*/ 271618 w 387836"/>
              <a:gd name="connsiteY10" fmla="*/ 403189 h 546509"/>
              <a:gd name="connsiteX11" fmla="*/ 343269 w 387836"/>
              <a:gd name="connsiteY11" fmla="*/ 334950 h 546509"/>
              <a:gd name="connsiteX12" fmla="*/ 285266 w 387836"/>
              <a:gd name="connsiteY12" fmla="*/ 222356 h 546509"/>
              <a:gd name="connsiteX13" fmla="*/ 128316 w 387836"/>
              <a:gd name="connsiteY13" fmla="*/ 82466 h 546509"/>
              <a:gd name="connsiteX14" fmla="*/ 237499 w 387836"/>
              <a:gd name="connsiteY14" fmla="*/ 137057 h 546509"/>
              <a:gd name="connsiteX15" fmla="*/ 169260 w 387836"/>
              <a:gd name="connsiteY15" fmla="*/ 580 h 546509"/>
              <a:gd name="connsiteX16" fmla="*/ 264794 w 387836"/>
              <a:gd name="connsiteY16" fmla="*/ 89290 h 546509"/>
              <a:gd name="connsiteX17" fmla="*/ 387624 w 387836"/>
              <a:gd name="connsiteY17" fmla="*/ 113174 h 54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836" h="546509">
                <a:moveTo>
                  <a:pt x="387624" y="113174"/>
                </a:moveTo>
                <a:cubicBezTo>
                  <a:pt x="382506" y="115449"/>
                  <a:pt x="298345" y="85878"/>
                  <a:pt x="234087" y="102938"/>
                </a:cubicBezTo>
                <a:cubicBezTo>
                  <a:pt x="169829" y="119998"/>
                  <a:pt x="19135" y="205296"/>
                  <a:pt x="2075" y="215532"/>
                </a:cubicBezTo>
                <a:cubicBezTo>
                  <a:pt x="-14985" y="225768"/>
                  <a:pt x="77137" y="159235"/>
                  <a:pt x="131728" y="164353"/>
                </a:cubicBezTo>
                <a:cubicBezTo>
                  <a:pt x="186319" y="169471"/>
                  <a:pt x="338719" y="221219"/>
                  <a:pt x="329621" y="246240"/>
                </a:cubicBezTo>
                <a:cubicBezTo>
                  <a:pt x="320523" y="271261"/>
                  <a:pt x="91353" y="302536"/>
                  <a:pt x="77137" y="314478"/>
                </a:cubicBezTo>
                <a:cubicBezTo>
                  <a:pt x="62920" y="326420"/>
                  <a:pt x="240910" y="292869"/>
                  <a:pt x="244322" y="317890"/>
                </a:cubicBezTo>
                <a:cubicBezTo>
                  <a:pt x="247734" y="342911"/>
                  <a:pt x="98178" y="452094"/>
                  <a:pt x="97609" y="464604"/>
                </a:cubicBezTo>
                <a:cubicBezTo>
                  <a:pt x="97040" y="477114"/>
                  <a:pt x="239773" y="379305"/>
                  <a:pt x="240910" y="392953"/>
                </a:cubicBezTo>
                <a:cubicBezTo>
                  <a:pt x="242047" y="406601"/>
                  <a:pt x="99315" y="544784"/>
                  <a:pt x="104433" y="546490"/>
                </a:cubicBezTo>
                <a:cubicBezTo>
                  <a:pt x="109551" y="548196"/>
                  <a:pt x="231812" y="438446"/>
                  <a:pt x="271618" y="403189"/>
                </a:cubicBezTo>
                <a:cubicBezTo>
                  <a:pt x="311424" y="367932"/>
                  <a:pt x="340994" y="365089"/>
                  <a:pt x="343269" y="334950"/>
                </a:cubicBezTo>
                <a:cubicBezTo>
                  <a:pt x="345544" y="304811"/>
                  <a:pt x="321091" y="264437"/>
                  <a:pt x="285266" y="222356"/>
                </a:cubicBezTo>
                <a:cubicBezTo>
                  <a:pt x="249441" y="180275"/>
                  <a:pt x="136277" y="96683"/>
                  <a:pt x="128316" y="82466"/>
                </a:cubicBezTo>
                <a:cubicBezTo>
                  <a:pt x="120355" y="68249"/>
                  <a:pt x="230675" y="150705"/>
                  <a:pt x="237499" y="137057"/>
                </a:cubicBezTo>
                <a:cubicBezTo>
                  <a:pt x="244323" y="123409"/>
                  <a:pt x="164711" y="8541"/>
                  <a:pt x="169260" y="580"/>
                </a:cubicBezTo>
                <a:cubicBezTo>
                  <a:pt x="173809" y="-7381"/>
                  <a:pt x="225557" y="68818"/>
                  <a:pt x="264794" y="89290"/>
                </a:cubicBezTo>
                <a:cubicBezTo>
                  <a:pt x="304031" y="109762"/>
                  <a:pt x="392742" y="110899"/>
                  <a:pt x="387624" y="113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D7A4E0FF-8D53-733C-E69C-6BCC10F4043E}"/>
              </a:ext>
            </a:extLst>
          </p:cNvPr>
          <p:cNvSpPr/>
          <p:nvPr/>
        </p:nvSpPr>
        <p:spPr>
          <a:xfrm>
            <a:off x="3817797" y="1285586"/>
            <a:ext cx="587668" cy="236879"/>
          </a:xfrm>
          <a:custGeom>
            <a:avLst/>
            <a:gdLst>
              <a:gd name="connsiteX0" fmla="*/ 164 w 587668"/>
              <a:gd name="connsiteY0" fmla="*/ 236139 h 236879"/>
              <a:gd name="connsiteX1" fmla="*/ 273119 w 587668"/>
              <a:gd name="connsiteY1" fmla="*/ 130369 h 236879"/>
              <a:gd name="connsiteX2" fmla="*/ 587018 w 587668"/>
              <a:gd name="connsiteY2" fmla="*/ 202020 h 236879"/>
              <a:gd name="connsiteX3" fmla="*/ 351594 w 587668"/>
              <a:gd name="connsiteY3" fmla="*/ 103074 h 236879"/>
              <a:gd name="connsiteX4" fmla="*/ 221940 w 587668"/>
              <a:gd name="connsiteY4" fmla="*/ 715 h 236879"/>
              <a:gd name="connsiteX5" fmla="*/ 232176 w 587668"/>
              <a:gd name="connsiteY5" fmla="*/ 65542 h 236879"/>
              <a:gd name="connsiteX6" fmla="*/ 164 w 587668"/>
              <a:gd name="connsiteY6" fmla="*/ 236139 h 2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668" h="236879">
                <a:moveTo>
                  <a:pt x="164" y="236139"/>
                </a:moveTo>
                <a:cubicBezTo>
                  <a:pt x="6988" y="246943"/>
                  <a:pt x="175310" y="136056"/>
                  <a:pt x="273119" y="130369"/>
                </a:cubicBezTo>
                <a:cubicBezTo>
                  <a:pt x="370928" y="124682"/>
                  <a:pt x="573939" y="206569"/>
                  <a:pt x="587018" y="202020"/>
                </a:cubicBezTo>
                <a:cubicBezTo>
                  <a:pt x="600097" y="197471"/>
                  <a:pt x="412440" y="136625"/>
                  <a:pt x="351594" y="103074"/>
                </a:cubicBezTo>
                <a:cubicBezTo>
                  <a:pt x="290748" y="69523"/>
                  <a:pt x="241843" y="6970"/>
                  <a:pt x="221940" y="715"/>
                </a:cubicBezTo>
                <a:cubicBezTo>
                  <a:pt x="202037" y="-5540"/>
                  <a:pt x="264021" y="30285"/>
                  <a:pt x="232176" y="65542"/>
                </a:cubicBezTo>
                <a:cubicBezTo>
                  <a:pt x="200331" y="100799"/>
                  <a:pt x="-6660" y="225335"/>
                  <a:pt x="164" y="236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609EDBED-B7B0-9BB9-270E-D21DF446AB22}"/>
              </a:ext>
            </a:extLst>
          </p:cNvPr>
          <p:cNvSpPr/>
          <p:nvPr/>
        </p:nvSpPr>
        <p:spPr>
          <a:xfrm>
            <a:off x="3916053" y="1695357"/>
            <a:ext cx="340496" cy="266127"/>
          </a:xfrm>
          <a:custGeom>
            <a:avLst/>
            <a:gdLst>
              <a:gd name="connsiteX0" fmla="*/ 854 w 340496"/>
              <a:gd name="connsiteY0" fmla="*/ 377 h 266127"/>
              <a:gd name="connsiteX1" fmla="*/ 331813 w 340496"/>
              <a:gd name="connsiteY1" fmla="*/ 256273 h 266127"/>
              <a:gd name="connsiteX2" fmla="*/ 226043 w 340496"/>
              <a:gd name="connsiteY2" fmla="*/ 211918 h 266127"/>
              <a:gd name="connsiteX3" fmla="*/ 31562 w 340496"/>
              <a:gd name="connsiteY3" fmla="*/ 198270 h 266127"/>
              <a:gd name="connsiteX4" fmla="*/ 229454 w 340496"/>
              <a:gd name="connsiteY4" fmla="*/ 198270 h 266127"/>
              <a:gd name="connsiteX5" fmla="*/ 854 w 340496"/>
              <a:gd name="connsiteY5" fmla="*/ 377 h 2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496" h="266127">
                <a:moveTo>
                  <a:pt x="854" y="377"/>
                </a:moveTo>
                <a:cubicBezTo>
                  <a:pt x="17914" y="10044"/>
                  <a:pt x="294282" y="221016"/>
                  <a:pt x="331813" y="256273"/>
                </a:cubicBezTo>
                <a:cubicBezTo>
                  <a:pt x="369344" y="291530"/>
                  <a:pt x="276085" y="221585"/>
                  <a:pt x="226043" y="211918"/>
                </a:cubicBezTo>
                <a:cubicBezTo>
                  <a:pt x="176001" y="202251"/>
                  <a:pt x="30994" y="200545"/>
                  <a:pt x="31562" y="198270"/>
                </a:cubicBezTo>
                <a:cubicBezTo>
                  <a:pt x="32130" y="195995"/>
                  <a:pt x="231160" y="226703"/>
                  <a:pt x="229454" y="198270"/>
                </a:cubicBezTo>
                <a:cubicBezTo>
                  <a:pt x="227748" y="169837"/>
                  <a:pt x="-16206" y="-9290"/>
                  <a:pt x="854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6ACD407-2A34-1A4C-0A63-BB9F12AB3EDD}"/>
              </a:ext>
            </a:extLst>
          </p:cNvPr>
          <p:cNvSpPr/>
          <p:nvPr/>
        </p:nvSpPr>
        <p:spPr>
          <a:xfrm>
            <a:off x="3383381" y="1856043"/>
            <a:ext cx="673439" cy="587583"/>
          </a:xfrm>
          <a:custGeom>
            <a:avLst/>
            <a:gdLst>
              <a:gd name="connsiteX0" fmla="*/ 673416 w 673439"/>
              <a:gd name="connsiteY0" fmla="*/ 6876 h 587583"/>
              <a:gd name="connsiteX1" fmla="*/ 192332 w 673439"/>
              <a:gd name="connsiteY1" fmla="*/ 279832 h 587583"/>
              <a:gd name="connsiteX2" fmla="*/ 8088 w 673439"/>
              <a:gd name="connsiteY2" fmla="*/ 569847 h 587583"/>
              <a:gd name="connsiteX3" fmla="*/ 45619 w 673439"/>
              <a:gd name="connsiteY3" fmla="*/ 501608 h 587583"/>
              <a:gd name="connsiteX4" fmla="*/ 161625 w 673439"/>
              <a:gd name="connsiteY4" fmla="*/ 58056 h 587583"/>
              <a:gd name="connsiteX5" fmla="*/ 127506 w 673439"/>
              <a:gd name="connsiteY5" fmla="*/ 180885 h 587583"/>
              <a:gd name="connsiteX6" fmla="*/ 478935 w 673439"/>
              <a:gd name="connsiteY6" fmla="*/ 53 h 587583"/>
              <a:gd name="connsiteX7" fmla="*/ 171861 w 673439"/>
              <a:gd name="connsiteY7" fmla="*/ 160414 h 587583"/>
              <a:gd name="connsiteX8" fmla="*/ 673416 w 673439"/>
              <a:gd name="connsiteY8" fmla="*/ 6876 h 5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439" h="587583">
                <a:moveTo>
                  <a:pt x="673416" y="6876"/>
                </a:moveTo>
                <a:cubicBezTo>
                  <a:pt x="676828" y="26779"/>
                  <a:pt x="303220" y="186004"/>
                  <a:pt x="192332" y="279832"/>
                </a:cubicBezTo>
                <a:cubicBezTo>
                  <a:pt x="81444" y="373661"/>
                  <a:pt x="32540" y="532884"/>
                  <a:pt x="8088" y="569847"/>
                </a:cubicBezTo>
                <a:cubicBezTo>
                  <a:pt x="-16364" y="606810"/>
                  <a:pt x="20029" y="586907"/>
                  <a:pt x="45619" y="501608"/>
                </a:cubicBezTo>
                <a:cubicBezTo>
                  <a:pt x="71209" y="416309"/>
                  <a:pt x="147977" y="111510"/>
                  <a:pt x="161625" y="58056"/>
                </a:cubicBezTo>
                <a:cubicBezTo>
                  <a:pt x="175273" y="4602"/>
                  <a:pt x="74621" y="190552"/>
                  <a:pt x="127506" y="180885"/>
                </a:cubicBezTo>
                <a:cubicBezTo>
                  <a:pt x="180391" y="171218"/>
                  <a:pt x="471542" y="3465"/>
                  <a:pt x="478935" y="53"/>
                </a:cubicBezTo>
                <a:cubicBezTo>
                  <a:pt x="486327" y="-3359"/>
                  <a:pt x="143428" y="158139"/>
                  <a:pt x="171861" y="160414"/>
                </a:cubicBezTo>
                <a:cubicBezTo>
                  <a:pt x="200294" y="162689"/>
                  <a:pt x="670004" y="-13027"/>
                  <a:pt x="673416" y="6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CD9CE9B-330C-CFC5-7551-6FDB6933A60A}"/>
              </a:ext>
            </a:extLst>
          </p:cNvPr>
          <p:cNvSpPr/>
          <p:nvPr/>
        </p:nvSpPr>
        <p:spPr>
          <a:xfrm>
            <a:off x="6108072" y="4137992"/>
            <a:ext cx="97277" cy="953644"/>
          </a:xfrm>
          <a:custGeom>
            <a:avLst/>
            <a:gdLst>
              <a:gd name="connsiteX0" fmla="*/ 60716 w 97277"/>
              <a:gd name="connsiteY0" fmla="*/ 4104 h 953644"/>
              <a:gd name="connsiteX1" fmla="*/ 9537 w 97277"/>
              <a:gd name="connsiteY1" fmla="*/ 788850 h 953644"/>
              <a:gd name="connsiteX2" fmla="*/ 23185 w 97277"/>
              <a:gd name="connsiteY2" fmla="*/ 648960 h 953644"/>
              <a:gd name="connsiteX3" fmla="*/ 2713 w 97277"/>
              <a:gd name="connsiteY3" fmla="*/ 949211 h 953644"/>
              <a:gd name="connsiteX4" fmla="*/ 94835 w 97277"/>
              <a:gd name="connsiteY4" fmla="*/ 376005 h 953644"/>
              <a:gd name="connsiteX5" fmla="*/ 70952 w 97277"/>
              <a:gd name="connsiteY5" fmla="*/ 474951 h 953644"/>
              <a:gd name="connsiteX6" fmla="*/ 60716 w 97277"/>
              <a:gd name="connsiteY6" fmla="*/ 4104 h 9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77" h="953644">
                <a:moveTo>
                  <a:pt x="60716" y="4104"/>
                </a:moveTo>
                <a:cubicBezTo>
                  <a:pt x="50480" y="56420"/>
                  <a:pt x="15792" y="681374"/>
                  <a:pt x="9537" y="788850"/>
                </a:cubicBezTo>
                <a:cubicBezTo>
                  <a:pt x="3282" y="896326"/>
                  <a:pt x="24322" y="622233"/>
                  <a:pt x="23185" y="648960"/>
                </a:cubicBezTo>
                <a:cubicBezTo>
                  <a:pt x="22048" y="675687"/>
                  <a:pt x="-9229" y="994704"/>
                  <a:pt x="2713" y="949211"/>
                </a:cubicBezTo>
                <a:cubicBezTo>
                  <a:pt x="14655" y="903719"/>
                  <a:pt x="83462" y="455048"/>
                  <a:pt x="94835" y="376005"/>
                </a:cubicBezTo>
                <a:cubicBezTo>
                  <a:pt x="106208" y="296962"/>
                  <a:pt x="74364" y="534091"/>
                  <a:pt x="70952" y="474951"/>
                </a:cubicBezTo>
                <a:cubicBezTo>
                  <a:pt x="67540" y="415811"/>
                  <a:pt x="70952" y="-48212"/>
                  <a:pt x="60716" y="4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3683A652-0C8C-20F4-DF89-DE36B344B372}"/>
              </a:ext>
            </a:extLst>
          </p:cNvPr>
          <p:cNvSpPr/>
          <p:nvPr/>
        </p:nvSpPr>
        <p:spPr>
          <a:xfrm>
            <a:off x="1716258" y="5556507"/>
            <a:ext cx="789879" cy="2939760"/>
          </a:xfrm>
          <a:custGeom>
            <a:avLst/>
            <a:gdLst>
              <a:gd name="connsiteX0" fmla="*/ 42204 w 789879"/>
              <a:gd name="connsiteY0" fmla="*/ 231 h 2939760"/>
              <a:gd name="connsiteX1" fmla="*/ 562708 w 789879"/>
              <a:gd name="connsiteY1" fmla="*/ 731751 h 2939760"/>
              <a:gd name="connsiteX2" fmla="*/ 520505 w 789879"/>
              <a:gd name="connsiteY2" fmla="*/ 703616 h 2939760"/>
              <a:gd name="connsiteX3" fmla="*/ 633047 w 789879"/>
              <a:gd name="connsiteY3" fmla="*/ 2307333 h 2939760"/>
              <a:gd name="connsiteX4" fmla="*/ 633047 w 789879"/>
              <a:gd name="connsiteY4" fmla="*/ 1885302 h 2939760"/>
              <a:gd name="connsiteX5" fmla="*/ 787791 w 789879"/>
              <a:gd name="connsiteY5" fmla="*/ 2926311 h 2939760"/>
              <a:gd name="connsiteX6" fmla="*/ 675250 w 789879"/>
              <a:gd name="connsiteY6" fmla="*/ 2349536 h 2939760"/>
              <a:gd name="connsiteX7" fmla="*/ 98474 w 789879"/>
              <a:gd name="connsiteY7" fmla="*/ 591075 h 2939760"/>
              <a:gd name="connsiteX8" fmla="*/ 239151 w 789879"/>
              <a:gd name="connsiteY8" fmla="*/ 984970 h 2939760"/>
              <a:gd name="connsiteX9" fmla="*/ 0 w 789879"/>
              <a:gd name="connsiteY9" fmla="*/ 211247 h 2939760"/>
              <a:gd name="connsiteX10" fmla="*/ 239151 w 789879"/>
              <a:gd name="connsiteY10" fmla="*/ 647345 h 2939760"/>
              <a:gd name="connsiteX11" fmla="*/ 42204 w 789879"/>
              <a:gd name="connsiteY11" fmla="*/ 231 h 293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879" h="2939760">
                <a:moveTo>
                  <a:pt x="42204" y="231"/>
                </a:moveTo>
                <a:cubicBezTo>
                  <a:pt x="96130" y="14299"/>
                  <a:pt x="482991" y="614520"/>
                  <a:pt x="562708" y="731751"/>
                </a:cubicBezTo>
                <a:cubicBezTo>
                  <a:pt x="642425" y="848982"/>
                  <a:pt x="508782" y="441019"/>
                  <a:pt x="520505" y="703616"/>
                </a:cubicBezTo>
                <a:cubicBezTo>
                  <a:pt x="532228" y="966213"/>
                  <a:pt x="614290" y="2110385"/>
                  <a:pt x="633047" y="2307333"/>
                </a:cubicBezTo>
                <a:cubicBezTo>
                  <a:pt x="651804" y="2504281"/>
                  <a:pt x="607256" y="1782139"/>
                  <a:pt x="633047" y="1885302"/>
                </a:cubicBezTo>
                <a:cubicBezTo>
                  <a:pt x="658838" y="1988465"/>
                  <a:pt x="780757" y="2848939"/>
                  <a:pt x="787791" y="2926311"/>
                </a:cubicBezTo>
                <a:cubicBezTo>
                  <a:pt x="794825" y="3003683"/>
                  <a:pt x="790136" y="2738742"/>
                  <a:pt x="675250" y="2349536"/>
                </a:cubicBezTo>
                <a:cubicBezTo>
                  <a:pt x="560364" y="1960330"/>
                  <a:pt x="171157" y="818503"/>
                  <a:pt x="98474" y="591075"/>
                </a:cubicBezTo>
                <a:cubicBezTo>
                  <a:pt x="25791" y="363647"/>
                  <a:pt x="255563" y="1048275"/>
                  <a:pt x="239151" y="984970"/>
                </a:cubicBezTo>
                <a:cubicBezTo>
                  <a:pt x="222739" y="921665"/>
                  <a:pt x="0" y="267518"/>
                  <a:pt x="0" y="211247"/>
                </a:cubicBezTo>
                <a:cubicBezTo>
                  <a:pt x="0" y="154976"/>
                  <a:pt x="229773" y="677825"/>
                  <a:pt x="239151" y="647345"/>
                </a:cubicBezTo>
                <a:cubicBezTo>
                  <a:pt x="248530" y="616865"/>
                  <a:pt x="-11722" y="-13837"/>
                  <a:pt x="42204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0AC08FC8-CB45-5C4E-6530-2DAD7F160F3B}"/>
              </a:ext>
            </a:extLst>
          </p:cNvPr>
          <p:cNvSpPr/>
          <p:nvPr/>
        </p:nvSpPr>
        <p:spPr>
          <a:xfrm>
            <a:off x="1659622" y="6081311"/>
            <a:ext cx="746577" cy="2665222"/>
          </a:xfrm>
          <a:custGeom>
            <a:avLst/>
            <a:gdLst>
              <a:gd name="connsiteX0" fmla="*/ 155110 w 746577"/>
              <a:gd name="connsiteY0" fmla="*/ 38135 h 2665222"/>
              <a:gd name="connsiteX1" fmla="*/ 366 w 746577"/>
              <a:gd name="connsiteY1" fmla="*/ 2232695 h 2665222"/>
              <a:gd name="connsiteX2" fmla="*/ 112907 w 746577"/>
              <a:gd name="connsiteY2" fmla="*/ 1641852 h 2665222"/>
              <a:gd name="connsiteX3" fmla="*/ 141043 w 746577"/>
              <a:gd name="connsiteY3" fmla="*/ 2443711 h 2665222"/>
              <a:gd name="connsiteX4" fmla="*/ 225449 w 746577"/>
              <a:gd name="connsiteY4" fmla="*/ 1768461 h 2665222"/>
              <a:gd name="connsiteX5" fmla="*/ 492735 w 746577"/>
              <a:gd name="connsiteY5" fmla="*/ 2514049 h 2665222"/>
              <a:gd name="connsiteX6" fmla="*/ 534938 w 746577"/>
              <a:gd name="connsiteY6" fmla="*/ 2415575 h 2665222"/>
              <a:gd name="connsiteX7" fmla="*/ 731886 w 746577"/>
              <a:gd name="connsiteY7" fmla="*/ 2654726 h 2665222"/>
              <a:gd name="connsiteX8" fmla="*/ 689683 w 746577"/>
              <a:gd name="connsiteY8" fmla="*/ 2007612 h 2665222"/>
              <a:gd name="connsiteX9" fmla="*/ 352058 w 746577"/>
              <a:gd name="connsiteY9" fmla="*/ 643046 h 2665222"/>
              <a:gd name="connsiteX10" fmla="*/ 436464 w 746577"/>
              <a:gd name="connsiteY10" fmla="*/ 825926 h 2665222"/>
              <a:gd name="connsiteX11" fmla="*/ 155110 w 746577"/>
              <a:gd name="connsiteY11" fmla="*/ 38135 h 26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577" h="2665222">
                <a:moveTo>
                  <a:pt x="155110" y="38135"/>
                </a:moveTo>
                <a:cubicBezTo>
                  <a:pt x="82427" y="272596"/>
                  <a:pt x="7400" y="1965409"/>
                  <a:pt x="366" y="2232695"/>
                </a:cubicBezTo>
                <a:cubicBezTo>
                  <a:pt x="-6668" y="2499981"/>
                  <a:pt x="89461" y="1606683"/>
                  <a:pt x="112907" y="1641852"/>
                </a:cubicBezTo>
                <a:cubicBezTo>
                  <a:pt x="136353" y="1677021"/>
                  <a:pt x="122286" y="2422610"/>
                  <a:pt x="141043" y="2443711"/>
                </a:cubicBezTo>
                <a:cubicBezTo>
                  <a:pt x="159800" y="2464812"/>
                  <a:pt x="166834" y="1756738"/>
                  <a:pt x="225449" y="1768461"/>
                </a:cubicBezTo>
                <a:cubicBezTo>
                  <a:pt x="284064" y="1780184"/>
                  <a:pt x="441154" y="2406197"/>
                  <a:pt x="492735" y="2514049"/>
                </a:cubicBezTo>
                <a:cubicBezTo>
                  <a:pt x="544317" y="2621901"/>
                  <a:pt x="495080" y="2392129"/>
                  <a:pt x="534938" y="2415575"/>
                </a:cubicBezTo>
                <a:cubicBezTo>
                  <a:pt x="574796" y="2439021"/>
                  <a:pt x="706095" y="2722720"/>
                  <a:pt x="731886" y="2654726"/>
                </a:cubicBezTo>
                <a:cubicBezTo>
                  <a:pt x="757677" y="2586732"/>
                  <a:pt x="752988" y="2342892"/>
                  <a:pt x="689683" y="2007612"/>
                </a:cubicBezTo>
                <a:cubicBezTo>
                  <a:pt x="626378" y="1672332"/>
                  <a:pt x="394261" y="839994"/>
                  <a:pt x="352058" y="643046"/>
                </a:cubicBezTo>
                <a:cubicBezTo>
                  <a:pt x="309855" y="446098"/>
                  <a:pt x="476323" y="929089"/>
                  <a:pt x="436464" y="825926"/>
                </a:cubicBezTo>
                <a:cubicBezTo>
                  <a:pt x="396605" y="722763"/>
                  <a:pt x="227793" y="-196326"/>
                  <a:pt x="155110" y="3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CB224EC8-9A1B-6EC5-B7E0-C5473B6CED7C}"/>
              </a:ext>
            </a:extLst>
          </p:cNvPr>
          <p:cNvSpPr/>
          <p:nvPr/>
        </p:nvSpPr>
        <p:spPr>
          <a:xfrm>
            <a:off x="6001456" y="3784320"/>
            <a:ext cx="143831" cy="1349003"/>
          </a:xfrm>
          <a:custGeom>
            <a:avLst/>
            <a:gdLst>
              <a:gd name="connsiteX0" fmla="*/ 128039 w 143831"/>
              <a:gd name="connsiteY0" fmla="*/ 3909 h 1349003"/>
              <a:gd name="connsiteX1" fmla="*/ 2434 w 143831"/>
              <a:gd name="connsiteY1" fmla="*/ 1169517 h 1349003"/>
              <a:gd name="connsiteX2" fmla="*/ 42628 w 143831"/>
              <a:gd name="connsiteY2" fmla="*/ 983623 h 1349003"/>
              <a:gd name="connsiteX3" fmla="*/ 12482 w 143831"/>
              <a:gd name="connsiteY3" fmla="*/ 1335315 h 1349003"/>
              <a:gd name="connsiteX4" fmla="*/ 143111 w 143831"/>
              <a:gd name="connsiteY4" fmla="*/ 420915 h 1349003"/>
              <a:gd name="connsiteX5" fmla="*/ 67748 w 143831"/>
              <a:gd name="connsiteY5" fmla="*/ 777632 h 1349003"/>
              <a:gd name="connsiteX6" fmla="*/ 128039 w 143831"/>
              <a:gd name="connsiteY6" fmla="*/ 3909 h 13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31" h="1349003">
                <a:moveTo>
                  <a:pt x="128039" y="3909"/>
                </a:moveTo>
                <a:cubicBezTo>
                  <a:pt x="117153" y="69223"/>
                  <a:pt x="16669" y="1006231"/>
                  <a:pt x="2434" y="1169517"/>
                </a:cubicBezTo>
                <a:cubicBezTo>
                  <a:pt x="-11801" y="1332803"/>
                  <a:pt x="40953" y="955990"/>
                  <a:pt x="42628" y="983623"/>
                </a:cubicBezTo>
                <a:cubicBezTo>
                  <a:pt x="44303" y="1011256"/>
                  <a:pt x="-4265" y="1429100"/>
                  <a:pt x="12482" y="1335315"/>
                </a:cubicBezTo>
                <a:cubicBezTo>
                  <a:pt x="29229" y="1241530"/>
                  <a:pt x="133900" y="513862"/>
                  <a:pt x="143111" y="420915"/>
                </a:cubicBezTo>
                <a:cubicBezTo>
                  <a:pt x="152322" y="327968"/>
                  <a:pt x="70260" y="842946"/>
                  <a:pt x="67748" y="777632"/>
                </a:cubicBezTo>
                <a:cubicBezTo>
                  <a:pt x="65236" y="712318"/>
                  <a:pt x="138925" y="-61405"/>
                  <a:pt x="128039" y="3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DD11A216-7BE7-EB2F-9D71-1D7FDE9C3955}"/>
              </a:ext>
            </a:extLst>
          </p:cNvPr>
          <p:cNvSpPr/>
          <p:nvPr/>
        </p:nvSpPr>
        <p:spPr>
          <a:xfrm>
            <a:off x="4233126" y="4963839"/>
            <a:ext cx="88388" cy="226311"/>
          </a:xfrm>
          <a:custGeom>
            <a:avLst/>
            <a:gdLst>
              <a:gd name="connsiteX0" fmla="*/ 12303 w 88388"/>
              <a:gd name="connsiteY0" fmla="*/ 47 h 226311"/>
              <a:gd name="connsiteX1" fmla="*/ 7278 w 88388"/>
              <a:gd name="connsiteY1" fmla="*/ 140724 h 226311"/>
              <a:gd name="connsiteX2" fmla="*/ 87665 w 88388"/>
              <a:gd name="connsiteY2" fmla="*/ 226135 h 226311"/>
              <a:gd name="connsiteX3" fmla="*/ 47472 w 88388"/>
              <a:gd name="connsiteY3" fmla="*/ 160820 h 226311"/>
              <a:gd name="connsiteX4" fmla="*/ 57520 w 88388"/>
              <a:gd name="connsiteY4" fmla="*/ 85458 h 226311"/>
              <a:gd name="connsiteX5" fmla="*/ 27375 w 88388"/>
              <a:gd name="connsiteY5" fmla="*/ 155796 h 226311"/>
              <a:gd name="connsiteX6" fmla="*/ 2254 w 88388"/>
              <a:gd name="connsiteY6" fmla="*/ 125651 h 226311"/>
              <a:gd name="connsiteX7" fmla="*/ 12303 w 88388"/>
              <a:gd name="connsiteY7" fmla="*/ 47 h 22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88" h="226311">
                <a:moveTo>
                  <a:pt x="12303" y="47"/>
                </a:moveTo>
                <a:cubicBezTo>
                  <a:pt x="13140" y="2559"/>
                  <a:pt x="-5282" y="103043"/>
                  <a:pt x="7278" y="140724"/>
                </a:cubicBezTo>
                <a:cubicBezTo>
                  <a:pt x="19838" y="178405"/>
                  <a:pt x="80966" y="222786"/>
                  <a:pt x="87665" y="226135"/>
                </a:cubicBezTo>
                <a:cubicBezTo>
                  <a:pt x="94364" y="229484"/>
                  <a:pt x="52496" y="184266"/>
                  <a:pt x="47472" y="160820"/>
                </a:cubicBezTo>
                <a:cubicBezTo>
                  <a:pt x="42448" y="137374"/>
                  <a:pt x="60869" y="86295"/>
                  <a:pt x="57520" y="85458"/>
                </a:cubicBezTo>
                <a:cubicBezTo>
                  <a:pt x="54171" y="84621"/>
                  <a:pt x="36586" y="149097"/>
                  <a:pt x="27375" y="155796"/>
                </a:cubicBezTo>
                <a:cubicBezTo>
                  <a:pt x="18164" y="162495"/>
                  <a:pt x="10628" y="154959"/>
                  <a:pt x="2254" y="125651"/>
                </a:cubicBezTo>
                <a:cubicBezTo>
                  <a:pt x="-6120" y="96343"/>
                  <a:pt x="11466" y="-2465"/>
                  <a:pt x="1230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90804E7-AB15-90E3-6692-39B0A0223E88}"/>
              </a:ext>
            </a:extLst>
          </p:cNvPr>
          <p:cNvSpPr/>
          <p:nvPr/>
        </p:nvSpPr>
        <p:spPr>
          <a:xfrm>
            <a:off x="4004049" y="5184366"/>
            <a:ext cx="357381" cy="70930"/>
          </a:xfrm>
          <a:custGeom>
            <a:avLst/>
            <a:gdLst>
              <a:gd name="connsiteX0" fmla="*/ 219 w 357381"/>
              <a:gd name="connsiteY0" fmla="*/ 70922 h 70930"/>
              <a:gd name="connsiteX1" fmla="*/ 201186 w 357381"/>
              <a:gd name="connsiteY1" fmla="*/ 5608 h 70930"/>
              <a:gd name="connsiteX2" fmla="*/ 356936 w 357381"/>
              <a:gd name="connsiteY2" fmla="*/ 35753 h 70930"/>
              <a:gd name="connsiteX3" fmla="*/ 241380 w 357381"/>
              <a:gd name="connsiteY3" fmla="*/ 583 h 70930"/>
              <a:gd name="connsiteX4" fmla="*/ 219 w 357381"/>
              <a:gd name="connsiteY4" fmla="*/ 70922 h 7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381" h="70930">
                <a:moveTo>
                  <a:pt x="219" y="70922"/>
                </a:moveTo>
                <a:cubicBezTo>
                  <a:pt x="-6480" y="71759"/>
                  <a:pt x="141733" y="11469"/>
                  <a:pt x="201186" y="5608"/>
                </a:cubicBezTo>
                <a:cubicBezTo>
                  <a:pt x="260639" y="-253"/>
                  <a:pt x="350237" y="36590"/>
                  <a:pt x="356936" y="35753"/>
                </a:cubicBezTo>
                <a:cubicBezTo>
                  <a:pt x="363635" y="34916"/>
                  <a:pt x="293297" y="-5279"/>
                  <a:pt x="241380" y="583"/>
                </a:cubicBezTo>
                <a:cubicBezTo>
                  <a:pt x="189463" y="6445"/>
                  <a:pt x="6918" y="70085"/>
                  <a:pt x="219" y="70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918F3825-E3CE-F226-9741-598EFD4A1708}"/>
              </a:ext>
            </a:extLst>
          </p:cNvPr>
          <p:cNvSpPr/>
          <p:nvPr/>
        </p:nvSpPr>
        <p:spPr>
          <a:xfrm>
            <a:off x="4742690" y="5099154"/>
            <a:ext cx="207610" cy="15515"/>
          </a:xfrm>
          <a:custGeom>
            <a:avLst/>
            <a:gdLst>
              <a:gd name="connsiteX0" fmla="*/ 132 w 207610"/>
              <a:gd name="connsiteY0" fmla="*/ 384 h 15515"/>
              <a:gd name="connsiteX1" fmla="*/ 196075 w 207610"/>
              <a:gd name="connsiteY1" fmla="*/ 15457 h 15515"/>
              <a:gd name="connsiteX2" fmla="*/ 165930 w 207610"/>
              <a:gd name="connsiteY2" fmla="*/ 5409 h 15515"/>
              <a:gd name="connsiteX3" fmla="*/ 132 w 207610"/>
              <a:gd name="connsiteY3" fmla="*/ 384 h 1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10" h="15515">
                <a:moveTo>
                  <a:pt x="132" y="384"/>
                </a:moveTo>
                <a:cubicBezTo>
                  <a:pt x="5156" y="2059"/>
                  <a:pt x="196075" y="15457"/>
                  <a:pt x="196075" y="15457"/>
                </a:cubicBezTo>
                <a:cubicBezTo>
                  <a:pt x="223708" y="16295"/>
                  <a:pt x="196912" y="7921"/>
                  <a:pt x="165930" y="5409"/>
                </a:cubicBezTo>
                <a:cubicBezTo>
                  <a:pt x="134948" y="2897"/>
                  <a:pt x="-4892" y="-1291"/>
                  <a:pt x="132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68EEC2B5-908C-CE22-3611-767F76EB3628}"/>
              </a:ext>
            </a:extLst>
          </p:cNvPr>
          <p:cNvSpPr/>
          <p:nvPr/>
        </p:nvSpPr>
        <p:spPr>
          <a:xfrm>
            <a:off x="3587743" y="3013073"/>
            <a:ext cx="181165" cy="136539"/>
          </a:xfrm>
          <a:custGeom>
            <a:avLst/>
            <a:gdLst>
              <a:gd name="connsiteX0" fmla="*/ 7 w 181165"/>
              <a:gd name="connsiteY0" fmla="*/ 2 h 136539"/>
              <a:gd name="connsiteX1" fmla="*/ 142882 w 181165"/>
              <a:gd name="connsiteY1" fmla="*/ 95252 h 136539"/>
              <a:gd name="connsiteX2" fmla="*/ 180982 w 181165"/>
              <a:gd name="connsiteY2" fmla="*/ 136527 h 136539"/>
              <a:gd name="connsiteX3" fmla="*/ 149232 w 181165"/>
              <a:gd name="connsiteY3" fmla="*/ 98427 h 136539"/>
              <a:gd name="connsiteX4" fmla="*/ 7 w 181165"/>
              <a:gd name="connsiteY4" fmla="*/ 2 h 1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65" h="136539">
                <a:moveTo>
                  <a:pt x="7" y="2"/>
                </a:moveTo>
                <a:cubicBezTo>
                  <a:pt x="-1051" y="-527"/>
                  <a:pt x="112720" y="72498"/>
                  <a:pt x="142882" y="95252"/>
                </a:cubicBezTo>
                <a:cubicBezTo>
                  <a:pt x="173044" y="118006"/>
                  <a:pt x="179924" y="135998"/>
                  <a:pt x="180982" y="136527"/>
                </a:cubicBezTo>
                <a:cubicBezTo>
                  <a:pt x="182040" y="137056"/>
                  <a:pt x="179394" y="120652"/>
                  <a:pt x="149232" y="98427"/>
                </a:cubicBezTo>
                <a:cubicBezTo>
                  <a:pt x="119070" y="76202"/>
                  <a:pt x="1065" y="531"/>
                  <a:pt x="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1C8555B3-8897-877D-9671-71D29241AD46}"/>
              </a:ext>
            </a:extLst>
          </p:cNvPr>
          <p:cNvSpPr/>
          <p:nvPr/>
        </p:nvSpPr>
        <p:spPr>
          <a:xfrm>
            <a:off x="3510337" y="2831138"/>
            <a:ext cx="62087" cy="212429"/>
          </a:xfrm>
          <a:custGeom>
            <a:avLst/>
            <a:gdLst>
              <a:gd name="connsiteX0" fmla="*/ 61538 w 62087"/>
              <a:gd name="connsiteY0" fmla="*/ 962 h 212429"/>
              <a:gd name="connsiteX1" fmla="*/ 29788 w 62087"/>
              <a:gd name="connsiteY1" fmla="*/ 89862 h 212429"/>
              <a:gd name="connsiteX2" fmla="*/ 7563 w 62087"/>
              <a:gd name="connsiteY2" fmla="*/ 210512 h 212429"/>
              <a:gd name="connsiteX3" fmla="*/ 10738 w 62087"/>
              <a:gd name="connsiteY3" fmla="*/ 159712 h 212429"/>
              <a:gd name="connsiteX4" fmla="*/ 13913 w 62087"/>
              <a:gd name="connsiteY4" fmla="*/ 102562 h 212429"/>
              <a:gd name="connsiteX5" fmla="*/ 1213 w 62087"/>
              <a:gd name="connsiteY5" fmla="*/ 147012 h 212429"/>
              <a:gd name="connsiteX6" fmla="*/ 61538 w 62087"/>
              <a:gd name="connsiteY6" fmla="*/ 962 h 2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7" h="212429">
                <a:moveTo>
                  <a:pt x="61538" y="962"/>
                </a:moveTo>
                <a:cubicBezTo>
                  <a:pt x="66301" y="-8563"/>
                  <a:pt x="38784" y="54937"/>
                  <a:pt x="29788" y="89862"/>
                </a:cubicBezTo>
                <a:cubicBezTo>
                  <a:pt x="20792" y="124787"/>
                  <a:pt x="10738" y="198870"/>
                  <a:pt x="7563" y="210512"/>
                </a:cubicBezTo>
                <a:cubicBezTo>
                  <a:pt x="4388" y="222154"/>
                  <a:pt x="9680" y="177703"/>
                  <a:pt x="10738" y="159712"/>
                </a:cubicBezTo>
                <a:cubicBezTo>
                  <a:pt x="11796" y="141721"/>
                  <a:pt x="15501" y="104679"/>
                  <a:pt x="13913" y="102562"/>
                </a:cubicBezTo>
                <a:cubicBezTo>
                  <a:pt x="12325" y="100445"/>
                  <a:pt x="-4608" y="159712"/>
                  <a:pt x="1213" y="147012"/>
                </a:cubicBezTo>
                <a:cubicBezTo>
                  <a:pt x="7034" y="134312"/>
                  <a:pt x="56775" y="10487"/>
                  <a:pt x="61538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9E85383-7D4C-5E1E-0AB9-AB11E2D9FEB6}"/>
              </a:ext>
            </a:extLst>
          </p:cNvPr>
          <p:cNvSpPr/>
          <p:nvPr/>
        </p:nvSpPr>
        <p:spPr>
          <a:xfrm>
            <a:off x="2848062" y="2162861"/>
            <a:ext cx="222798" cy="710323"/>
          </a:xfrm>
          <a:custGeom>
            <a:avLst/>
            <a:gdLst>
              <a:gd name="connsiteX0" fmla="*/ 222163 w 222798"/>
              <a:gd name="connsiteY0" fmla="*/ 12014 h 710323"/>
              <a:gd name="connsiteX1" fmla="*/ 9438 w 222798"/>
              <a:gd name="connsiteY1" fmla="*/ 675589 h 710323"/>
              <a:gd name="connsiteX2" fmla="*/ 41188 w 222798"/>
              <a:gd name="connsiteY2" fmla="*/ 561289 h 710323"/>
              <a:gd name="connsiteX3" fmla="*/ 76113 w 222798"/>
              <a:gd name="connsiteY3" fmla="*/ 85039 h 710323"/>
              <a:gd name="connsiteX4" fmla="*/ 76113 w 222798"/>
              <a:gd name="connsiteY4" fmla="*/ 221564 h 710323"/>
              <a:gd name="connsiteX5" fmla="*/ 76113 w 222798"/>
              <a:gd name="connsiteY5" fmla="*/ 243789 h 710323"/>
              <a:gd name="connsiteX6" fmla="*/ 222163 w 222798"/>
              <a:gd name="connsiteY6" fmla="*/ 12014 h 71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98" h="710323">
                <a:moveTo>
                  <a:pt x="222163" y="12014"/>
                </a:moveTo>
                <a:cubicBezTo>
                  <a:pt x="211050" y="83981"/>
                  <a:pt x="39600" y="584043"/>
                  <a:pt x="9438" y="675589"/>
                </a:cubicBezTo>
                <a:cubicBezTo>
                  <a:pt x="-20725" y="767135"/>
                  <a:pt x="30075" y="659714"/>
                  <a:pt x="41188" y="561289"/>
                </a:cubicBezTo>
                <a:cubicBezTo>
                  <a:pt x="52300" y="462864"/>
                  <a:pt x="70292" y="141660"/>
                  <a:pt x="76113" y="85039"/>
                </a:cubicBezTo>
                <a:cubicBezTo>
                  <a:pt x="81934" y="28418"/>
                  <a:pt x="76113" y="221564"/>
                  <a:pt x="76113" y="221564"/>
                </a:cubicBezTo>
                <a:cubicBezTo>
                  <a:pt x="76113" y="248022"/>
                  <a:pt x="57063" y="273952"/>
                  <a:pt x="76113" y="243789"/>
                </a:cubicBezTo>
                <a:cubicBezTo>
                  <a:pt x="95163" y="213627"/>
                  <a:pt x="233276" y="-59953"/>
                  <a:pt x="222163" y="12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4223B44-A0FF-E739-3100-A128854D701F}"/>
              </a:ext>
            </a:extLst>
          </p:cNvPr>
          <p:cNvSpPr/>
          <p:nvPr/>
        </p:nvSpPr>
        <p:spPr>
          <a:xfrm>
            <a:off x="2638148" y="2397136"/>
            <a:ext cx="274230" cy="967785"/>
          </a:xfrm>
          <a:custGeom>
            <a:avLst/>
            <a:gdLst>
              <a:gd name="connsiteX0" fmla="*/ 219352 w 274230"/>
              <a:gd name="connsiteY0" fmla="*/ 9514 h 967785"/>
              <a:gd name="connsiteX1" fmla="*/ 9802 w 274230"/>
              <a:gd name="connsiteY1" fmla="*/ 850889 h 967785"/>
              <a:gd name="connsiteX2" fmla="*/ 41552 w 274230"/>
              <a:gd name="connsiteY2" fmla="*/ 730239 h 967785"/>
              <a:gd name="connsiteX3" fmla="*/ 105052 w 274230"/>
              <a:gd name="connsiteY3" fmla="*/ 634989 h 967785"/>
              <a:gd name="connsiteX4" fmla="*/ 44727 w 274230"/>
              <a:gd name="connsiteY4" fmla="*/ 958839 h 967785"/>
              <a:gd name="connsiteX5" fmla="*/ 270152 w 274230"/>
              <a:gd name="connsiteY5" fmla="*/ 219064 h 967785"/>
              <a:gd name="connsiteX6" fmla="*/ 190777 w 274230"/>
              <a:gd name="connsiteY6" fmla="*/ 387339 h 967785"/>
              <a:gd name="connsiteX7" fmla="*/ 219352 w 274230"/>
              <a:gd name="connsiteY7" fmla="*/ 9514 h 9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30" h="967785">
                <a:moveTo>
                  <a:pt x="219352" y="9514"/>
                </a:moveTo>
                <a:cubicBezTo>
                  <a:pt x="189190" y="86772"/>
                  <a:pt x="39435" y="730768"/>
                  <a:pt x="9802" y="850889"/>
                </a:cubicBezTo>
                <a:cubicBezTo>
                  <a:pt x="-19831" y="971010"/>
                  <a:pt x="25677" y="766222"/>
                  <a:pt x="41552" y="730239"/>
                </a:cubicBezTo>
                <a:cubicBezTo>
                  <a:pt x="57427" y="694256"/>
                  <a:pt x="104523" y="596889"/>
                  <a:pt x="105052" y="634989"/>
                </a:cubicBezTo>
                <a:cubicBezTo>
                  <a:pt x="105581" y="673089"/>
                  <a:pt x="17210" y="1028160"/>
                  <a:pt x="44727" y="958839"/>
                </a:cubicBezTo>
                <a:cubicBezTo>
                  <a:pt x="72244" y="889518"/>
                  <a:pt x="245810" y="314314"/>
                  <a:pt x="270152" y="219064"/>
                </a:cubicBezTo>
                <a:cubicBezTo>
                  <a:pt x="294494" y="123814"/>
                  <a:pt x="202419" y="424910"/>
                  <a:pt x="190777" y="387339"/>
                </a:cubicBezTo>
                <a:cubicBezTo>
                  <a:pt x="179135" y="349768"/>
                  <a:pt x="249514" y="-67744"/>
                  <a:pt x="219352" y="9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B59B71E-A3D1-FE2D-0CF8-2816BE6B3299}"/>
              </a:ext>
            </a:extLst>
          </p:cNvPr>
          <p:cNvSpPr/>
          <p:nvPr/>
        </p:nvSpPr>
        <p:spPr>
          <a:xfrm>
            <a:off x="2670972" y="2802633"/>
            <a:ext cx="218402" cy="1035443"/>
          </a:xfrm>
          <a:custGeom>
            <a:avLst/>
            <a:gdLst>
              <a:gd name="connsiteX0" fmla="*/ 132553 w 218402"/>
              <a:gd name="connsiteY0" fmla="*/ 10417 h 1035443"/>
              <a:gd name="connsiteX1" fmla="*/ 11903 w 218402"/>
              <a:gd name="connsiteY1" fmla="*/ 626367 h 1035443"/>
              <a:gd name="connsiteX2" fmla="*/ 34128 w 218402"/>
              <a:gd name="connsiteY2" fmla="*/ 1026417 h 1035443"/>
              <a:gd name="connsiteX3" fmla="*/ 15078 w 218402"/>
              <a:gd name="connsiteY3" fmla="*/ 893067 h 1035443"/>
              <a:gd name="connsiteX4" fmla="*/ 15078 w 218402"/>
              <a:gd name="connsiteY4" fmla="*/ 750192 h 1035443"/>
              <a:gd name="connsiteX5" fmla="*/ 208753 w 218402"/>
              <a:gd name="connsiteY5" fmla="*/ 315217 h 1035443"/>
              <a:gd name="connsiteX6" fmla="*/ 161128 w 218402"/>
              <a:gd name="connsiteY6" fmla="*/ 410467 h 1035443"/>
              <a:gd name="connsiteX7" fmla="*/ 218278 w 218402"/>
              <a:gd name="connsiteY7" fmla="*/ 51692 h 1035443"/>
              <a:gd name="connsiteX8" fmla="*/ 142078 w 218402"/>
              <a:gd name="connsiteY8" fmla="*/ 223142 h 1035443"/>
              <a:gd name="connsiteX9" fmla="*/ 132553 w 218402"/>
              <a:gd name="connsiteY9" fmla="*/ 10417 h 103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402" h="1035443">
                <a:moveTo>
                  <a:pt x="132553" y="10417"/>
                </a:moveTo>
                <a:cubicBezTo>
                  <a:pt x="110857" y="77621"/>
                  <a:pt x="28307" y="457034"/>
                  <a:pt x="11903" y="626367"/>
                </a:cubicBezTo>
                <a:cubicBezTo>
                  <a:pt x="-4501" y="795700"/>
                  <a:pt x="33599" y="981967"/>
                  <a:pt x="34128" y="1026417"/>
                </a:cubicBezTo>
                <a:cubicBezTo>
                  <a:pt x="34657" y="1070867"/>
                  <a:pt x="18253" y="939104"/>
                  <a:pt x="15078" y="893067"/>
                </a:cubicBezTo>
                <a:cubicBezTo>
                  <a:pt x="11903" y="847030"/>
                  <a:pt x="-17201" y="846500"/>
                  <a:pt x="15078" y="750192"/>
                </a:cubicBezTo>
                <a:cubicBezTo>
                  <a:pt x="47357" y="653884"/>
                  <a:pt x="184411" y="371838"/>
                  <a:pt x="208753" y="315217"/>
                </a:cubicBezTo>
                <a:cubicBezTo>
                  <a:pt x="233095" y="258596"/>
                  <a:pt x="159541" y="454388"/>
                  <a:pt x="161128" y="410467"/>
                </a:cubicBezTo>
                <a:cubicBezTo>
                  <a:pt x="162715" y="366546"/>
                  <a:pt x="221453" y="82913"/>
                  <a:pt x="218278" y="51692"/>
                </a:cubicBezTo>
                <a:cubicBezTo>
                  <a:pt x="215103" y="20471"/>
                  <a:pt x="156365" y="223142"/>
                  <a:pt x="142078" y="223142"/>
                </a:cubicBezTo>
                <a:cubicBezTo>
                  <a:pt x="127791" y="223142"/>
                  <a:pt x="154249" y="-56787"/>
                  <a:pt x="132553" y="10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9AF0F704-D1A2-ACF1-337F-375F77E85055}"/>
              </a:ext>
            </a:extLst>
          </p:cNvPr>
          <p:cNvSpPr/>
          <p:nvPr/>
        </p:nvSpPr>
        <p:spPr>
          <a:xfrm>
            <a:off x="2721448" y="3261873"/>
            <a:ext cx="142721" cy="849383"/>
          </a:xfrm>
          <a:custGeom>
            <a:avLst/>
            <a:gdLst>
              <a:gd name="connsiteX0" fmla="*/ 136052 w 142721"/>
              <a:gd name="connsiteY0" fmla="*/ 2027 h 849383"/>
              <a:gd name="connsiteX1" fmla="*/ 107477 w 142721"/>
              <a:gd name="connsiteY1" fmla="*/ 456052 h 849383"/>
              <a:gd name="connsiteX2" fmla="*/ 142402 w 142721"/>
              <a:gd name="connsiteY2" fmla="*/ 843402 h 849383"/>
              <a:gd name="connsiteX3" fmla="*/ 117002 w 142721"/>
              <a:gd name="connsiteY3" fmla="*/ 649727 h 849383"/>
              <a:gd name="connsiteX4" fmla="*/ 2702 w 142721"/>
              <a:gd name="connsiteY4" fmla="*/ 106802 h 849383"/>
              <a:gd name="connsiteX5" fmla="*/ 37627 w 142721"/>
              <a:gd name="connsiteY5" fmla="*/ 275077 h 849383"/>
              <a:gd name="connsiteX6" fmla="*/ 56677 w 142721"/>
              <a:gd name="connsiteY6" fmla="*/ 287777 h 849383"/>
              <a:gd name="connsiteX7" fmla="*/ 136052 w 142721"/>
              <a:gd name="connsiteY7" fmla="*/ 2027 h 84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21" h="849383">
                <a:moveTo>
                  <a:pt x="136052" y="2027"/>
                </a:moveTo>
                <a:cubicBezTo>
                  <a:pt x="144519" y="30073"/>
                  <a:pt x="106419" y="315823"/>
                  <a:pt x="107477" y="456052"/>
                </a:cubicBezTo>
                <a:cubicBezTo>
                  <a:pt x="108535" y="596281"/>
                  <a:pt x="140815" y="811123"/>
                  <a:pt x="142402" y="843402"/>
                </a:cubicBezTo>
                <a:cubicBezTo>
                  <a:pt x="143989" y="875681"/>
                  <a:pt x="140285" y="772494"/>
                  <a:pt x="117002" y="649727"/>
                </a:cubicBezTo>
                <a:cubicBezTo>
                  <a:pt x="93719" y="526960"/>
                  <a:pt x="15931" y="169244"/>
                  <a:pt x="2702" y="106802"/>
                </a:cubicBezTo>
                <a:cubicBezTo>
                  <a:pt x="-10527" y="44360"/>
                  <a:pt x="28631" y="244915"/>
                  <a:pt x="37627" y="275077"/>
                </a:cubicBezTo>
                <a:cubicBezTo>
                  <a:pt x="46623" y="305240"/>
                  <a:pt x="42919" y="330110"/>
                  <a:pt x="56677" y="287777"/>
                </a:cubicBezTo>
                <a:cubicBezTo>
                  <a:pt x="70435" y="245444"/>
                  <a:pt x="127585" y="-26019"/>
                  <a:pt x="136052" y="2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C61B0D31-1928-14A6-5442-7DBA50766683}"/>
              </a:ext>
            </a:extLst>
          </p:cNvPr>
          <p:cNvSpPr/>
          <p:nvPr/>
        </p:nvSpPr>
        <p:spPr>
          <a:xfrm>
            <a:off x="2932124" y="3127343"/>
            <a:ext cx="86953" cy="831240"/>
          </a:xfrm>
          <a:custGeom>
            <a:avLst/>
            <a:gdLst>
              <a:gd name="connsiteX0" fmla="*/ 4751 w 86953"/>
              <a:gd name="connsiteY0" fmla="*/ 32 h 831240"/>
              <a:gd name="connsiteX1" fmla="*/ 84126 w 86953"/>
              <a:gd name="connsiteY1" fmla="*/ 501682 h 831240"/>
              <a:gd name="connsiteX2" fmla="*/ 68251 w 86953"/>
              <a:gd name="connsiteY2" fmla="*/ 812832 h 831240"/>
              <a:gd name="connsiteX3" fmla="*/ 58726 w 86953"/>
              <a:gd name="connsiteY3" fmla="*/ 752507 h 831240"/>
              <a:gd name="connsiteX4" fmla="*/ 1576 w 86953"/>
              <a:gd name="connsiteY4" fmla="*/ 400082 h 831240"/>
              <a:gd name="connsiteX5" fmla="*/ 14276 w 86953"/>
              <a:gd name="connsiteY5" fmla="*/ 476282 h 831240"/>
              <a:gd name="connsiteX6" fmla="*/ 4751 w 86953"/>
              <a:gd name="connsiteY6" fmla="*/ 32 h 8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53" h="831240">
                <a:moveTo>
                  <a:pt x="4751" y="32"/>
                </a:moveTo>
                <a:cubicBezTo>
                  <a:pt x="16393" y="4265"/>
                  <a:pt x="73543" y="366215"/>
                  <a:pt x="84126" y="501682"/>
                </a:cubicBezTo>
                <a:cubicBezTo>
                  <a:pt x="94709" y="637149"/>
                  <a:pt x="72484" y="771028"/>
                  <a:pt x="68251" y="812832"/>
                </a:cubicBezTo>
                <a:cubicBezTo>
                  <a:pt x="64018" y="854636"/>
                  <a:pt x="69838" y="821299"/>
                  <a:pt x="58726" y="752507"/>
                </a:cubicBezTo>
                <a:cubicBezTo>
                  <a:pt x="47614" y="683715"/>
                  <a:pt x="8984" y="446120"/>
                  <a:pt x="1576" y="400082"/>
                </a:cubicBezTo>
                <a:cubicBezTo>
                  <a:pt x="-5832" y="354045"/>
                  <a:pt x="15334" y="542428"/>
                  <a:pt x="14276" y="476282"/>
                </a:cubicBezTo>
                <a:cubicBezTo>
                  <a:pt x="13218" y="410136"/>
                  <a:pt x="-6891" y="-4201"/>
                  <a:pt x="475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27A6827C-998A-66C9-FBCE-FCAF58217CE8}"/>
              </a:ext>
            </a:extLst>
          </p:cNvPr>
          <p:cNvSpPr/>
          <p:nvPr/>
        </p:nvSpPr>
        <p:spPr>
          <a:xfrm>
            <a:off x="2876370" y="4203628"/>
            <a:ext cx="559702" cy="951962"/>
          </a:xfrm>
          <a:custGeom>
            <a:avLst/>
            <a:gdLst>
              <a:gd name="connsiteX0" fmla="*/ 124005 w 559702"/>
              <a:gd name="connsiteY0" fmla="*/ 76272 h 951962"/>
              <a:gd name="connsiteX1" fmla="*/ 416105 w 559702"/>
              <a:gd name="connsiteY1" fmla="*/ 695397 h 951962"/>
              <a:gd name="connsiteX2" fmla="*/ 558980 w 559702"/>
              <a:gd name="connsiteY2" fmla="*/ 946222 h 951962"/>
              <a:gd name="connsiteX3" fmla="*/ 457380 w 559702"/>
              <a:gd name="connsiteY3" fmla="*/ 822397 h 951962"/>
              <a:gd name="connsiteX4" fmla="*/ 165280 w 559702"/>
              <a:gd name="connsiteY4" fmla="*/ 295347 h 951962"/>
              <a:gd name="connsiteX5" fmla="*/ 117655 w 559702"/>
              <a:gd name="connsiteY5" fmla="*/ 187397 h 951962"/>
              <a:gd name="connsiteX6" fmla="*/ 127180 w 559702"/>
              <a:gd name="connsiteY6" fmla="*/ 209622 h 951962"/>
              <a:gd name="connsiteX7" fmla="*/ 180 w 559702"/>
              <a:gd name="connsiteY7" fmla="*/ 72 h 951962"/>
              <a:gd name="connsiteX8" fmla="*/ 158930 w 559702"/>
              <a:gd name="connsiteY8" fmla="*/ 235022 h 951962"/>
              <a:gd name="connsiteX9" fmla="*/ 124005 w 559702"/>
              <a:gd name="connsiteY9" fmla="*/ 76272 h 9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702" h="951962">
                <a:moveTo>
                  <a:pt x="124005" y="76272"/>
                </a:moveTo>
                <a:cubicBezTo>
                  <a:pt x="166868" y="153001"/>
                  <a:pt x="343609" y="550405"/>
                  <a:pt x="416105" y="695397"/>
                </a:cubicBezTo>
                <a:cubicBezTo>
                  <a:pt x="488601" y="840389"/>
                  <a:pt x="552101" y="925056"/>
                  <a:pt x="558980" y="946222"/>
                </a:cubicBezTo>
                <a:cubicBezTo>
                  <a:pt x="565859" y="967388"/>
                  <a:pt x="522997" y="930876"/>
                  <a:pt x="457380" y="822397"/>
                </a:cubicBezTo>
                <a:cubicBezTo>
                  <a:pt x="391763" y="713918"/>
                  <a:pt x="221901" y="401180"/>
                  <a:pt x="165280" y="295347"/>
                </a:cubicBezTo>
                <a:cubicBezTo>
                  <a:pt x="108659" y="189514"/>
                  <a:pt x="124005" y="201685"/>
                  <a:pt x="117655" y="187397"/>
                </a:cubicBezTo>
                <a:cubicBezTo>
                  <a:pt x="111305" y="173109"/>
                  <a:pt x="146759" y="240843"/>
                  <a:pt x="127180" y="209622"/>
                </a:cubicBezTo>
                <a:cubicBezTo>
                  <a:pt x="107601" y="178401"/>
                  <a:pt x="-5112" y="-4161"/>
                  <a:pt x="180" y="72"/>
                </a:cubicBezTo>
                <a:cubicBezTo>
                  <a:pt x="5472" y="4305"/>
                  <a:pt x="135647" y="217560"/>
                  <a:pt x="158930" y="235022"/>
                </a:cubicBezTo>
                <a:cubicBezTo>
                  <a:pt x="182213" y="252485"/>
                  <a:pt x="81142" y="-457"/>
                  <a:pt x="124005" y="76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3A19E6FC-EAA5-3492-3AB3-0B3B1EEABFB4}"/>
              </a:ext>
            </a:extLst>
          </p:cNvPr>
          <p:cNvSpPr/>
          <p:nvPr/>
        </p:nvSpPr>
        <p:spPr>
          <a:xfrm>
            <a:off x="5676900" y="2755900"/>
            <a:ext cx="772925" cy="534218"/>
          </a:xfrm>
          <a:custGeom>
            <a:avLst/>
            <a:gdLst>
              <a:gd name="connsiteX0" fmla="*/ 0 w 772925"/>
              <a:gd name="connsiteY0" fmla="*/ 0 h 534218"/>
              <a:gd name="connsiteX1" fmla="*/ 739775 w 772925"/>
              <a:gd name="connsiteY1" fmla="*/ 368300 h 534218"/>
              <a:gd name="connsiteX2" fmla="*/ 654050 w 772925"/>
              <a:gd name="connsiteY2" fmla="*/ 333375 h 534218"/>
              <a:gd name="connsiteX3" fmla="*/ 276225 w 772925"/>
              <a:gd name="connsiteY3" fmla="*/ 168275 h 534218"/>
              <a:gd name="connsiteX4" fmla="*/ 311150 w 772925"/>
              <a:gd name="connsiteY4" fmla="*/ 187325 h 534218"/>
              <a:gd name="connsiteX5" fmla="*/ 606425 w 772925"/>
              <a:gd name="connsiteY5" fmla="*/ 431800 h 534218"/>
              <a:gd name="connsiteX6" fmla="*/ 434975 w 772925"/>
              <a:gd name="connsiteY6" fmla="*/ 282575 h 534218"/>
              <a:gd name="connsiteX7" fmla="*/ 120650 w 772925"/>
              <a:gd name="connsiteY7" fmla="*/ 95250 h 534218"/>
              <a:gd name="connsiteX8" fmla="*/ 196850 w 772925"/>
              <a:gd name="connsiteY8" fmla="*/ 152400 h 534218"/>
              <a:gd name="connsiteX9" fmla="*/ 415925 w 772925"/>
              <a:gd name="connsiteY9" fmla="*/ 527050 h 534218"/>
              <a:gd name="connsiteX10" fmla="*/ 333375 w 772925"/>
              <a:gd name="connsiteY10" fmla="*/ 381000 h 534218"/>
              <a:gd name="connsiteX11" fmla="*/ 187325 w 772925"/>
              <a:gd name="connsiteY11" fmla="*/ 161925 h 534218"/>
              <a:gd name="connsiteX12" fmla="*/ 222250 w 772925"/>
              <a:gd name="connsiteY12" fmla="*/ 127000 h 534218"/>
              <a:gd name="connsiteX13" fmla="*/ 225425 w 772925"/>
              <a:gd name="connsiteY13" fmla="*/ 130175 h 534218"/>
              <a:gd name="connsiteX14" fmla="*/ 0 w 772925"/>
              <a:gd name="connsiteY14" fmla="*/ 0 h 53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2925" h="534218">
                <a:moveTo>
                  <a:pt x="0" y="0"/>
                </a:moveTo>
                <a:lnTo>
                  <a:pt x="739775" y="368300"/>
                </a:lnTo>
                <a:cubicBezTo>
                  <a:pt x="848783" y="423863"/>
                  <a:pt x="654050" y="333375"/>
                  <a:pt x="654050" y="333375"/>
                </a:cubicBezTo>
                <a:lnTo>
                  <a:pt x="276225" y="168275"/>
                </a:lnTo>
                <a:cubicBezTo>
                  <a:pt x="219075" y="143933"/>
                  <a:pt x="256117" y="143404"/>
                  <a:pt x="311150" y="187325"/>
                </a:cubicBezTo>
                <a:cubicBezTo>
                  <a:pt x="366183" y="231246"/>
                  <a:pt x="585788" y="415925"/>
                  <a:pt x="606425" y="431800"/>
                </a:cubicBezTo>
                <a:cubicBezTo>
                  <a:pt x="627063" y="447675"/>
                  <a:pt x="515938" y="338667"/>
                  <a:pt x="434975" y="282575"/>
                </a:cubicBezTo>
                <a:cubicBezTo>
                  <a:pt x="354013" y="226483"/>
                  <a:pt x="160338" y="116946"/>
                  <a:pt x="120650" y="95250"/>
                </a:cubicBezTo>
                <a:cubicBezTo>
                  <a:pt x="80963" y="73554"/>
                  <a:pt x="147638" y="80433"/>
                  <a:pt x="196850" y="152400"/>
                </a:cubicBezTo>
                <a:cubicBezTo>
                  <a:pt x="246063" y="224367"/>
                  <a:pt x="393171" y="488950"/>
                  <a:pt x="415925" y="527050"/>
                </a:cubicBezTo>
                <a:cubicBezTo>
                  <a:pt x="438679" y="565150"/>
                  <a:pt x="371475" y="441854"/>
                  <a:pt x="333375" y="381000"/>
                </a:cubicBezTo>
                <a:cubicBezTo>
                  <a:pt x="295275" y="320146"/>
                  <a:pt x="205846" y="204258"/>
                  <a:pt x="187325" y="161925"/>
                </a:cubicBezTo>
                <a:cubicBezTo>
                  <a:pt x="168804" y="119592"/>
                  <a:pt x="215900" y="132292"/>
                  <a:pt x="222250" y="127000"/>
                </a:cubicBezTo>
                <a:cubicBezTo>
                  <a:pt x="228600" y="121708"/>
                  <a:pt x="225425" y="130175"/>
                  <a:pt x="225425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23B75E2-04B1-07A8-40A5-E8E2D1C2CC23}"/>
              </a:ext>
            </a:extLst>
          </p:cNvPr>
          <p:cNvSpPr/>
          <p:nvPr/>
        </p:nvSpPr>
        <p:spPr>
          <a:xfrm>
            <a:off x="5968864" y="3203431"/>
            <a:ext cx="552208" cy="312270"/>
          </a:xfrm>
          <a:custGeom>
            <a:avLst/>
            <a:gdLst>
              <a:gd name="connsiteX0" fmla="*/ 136 w 552208"/>
              <a:gd name="connsiteY0" fmla="*/ 69994 h 312270"/>
              <a:gd name="connsiteX1" fmla="*/ 228736 w 552208"/>
              <a:gd name="connsiteY1" fmla="*/ 120794 h 312270"/>
              <a:gd name="connsiteX2" fmla="*/ 539886 w 552208"/>
              <a:gd name="connsiteY2" fmla="*/ 3319 h 312270"/>
              <a:gd name="connsiteX3" fmla="*/ 476386 w 552208"/>
              <a:gd name="connsiteY3" fmla="*/ 41419 h 312270"/>
              <a:gd name="connsiteX4" fmla="*/ 349386 w 552208"/>
              <a:gd name="connsiteY4" fmla="*/ 136669 h 312270"/>
              <a:gd name="connsiteX5" fmla="*/ 314461 w 552208"/>
              <a:gd name="connsiteY5" fmla="*/ 206519 h 312270"/>
              <a:gd name="connsiteX6" fmla="*/ 317636 w 552208"/>
              <a:gd name="connsiteY6" fmla="*/ 311294 h 312270"/>
              <a:gd name="connsiteX7" fmla="*/ 323986 w 552208"/>
              <a:gd name="connsiteY7" fmla="*/ 139844 h 312270"/>
              <a:gd name="connsiteX8" fmla="*/ 196986 w 552208"/>
              <a:gd name="connsiteY8" fmla="*/ 130319 h 312270"/>
              <a:gd name="connsiteX9" fmla="*/ 136 w 552208"/>
              <a:gd name="connsiteY9" fmla="*/ 69994 h 31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208" h="312270">
                <a:moveTo>
                  <a:pt x="136" y="69994"/>
                </a:moveTo>
                <a:cubicBezTo>
                  <a:pt x="5428" y="68407"/>
                  <a:pt x="138778" y="131906"/>
                  <a:pt x="228736" y="120794"/>
                </a:cubicBezTo>
                <a:cubicBezTo>
                  <a:pt x="318694" y="109682"/>
                  <a:pt x="498611" y="16548"/>
                  <a:pt x="539886" y="3319"/>
                </a:cubicBezTo>
                <a:cubicBezTo>
                  <a:pt x="581161" y="-9910"/>
                  <a:pt x="508136" y="19194"/>
                  <a:pt x="476386" y="41419"/>
                </a:cubicBezTo>
                <a:cubicBezTo>
                  <a:pt x="444636" y="63644"/>
                  <a:pt x="376374" y="109152"/>
                  <a:pt x="349386" y="136669"/>
                </a:cubicBezTo>
                <a:cubicBezTo>
                  <a:pt x="322399" y="164186"/>
                  <a:pt x="319753" y="177415"/>
                  <a:pt x="314461" y="206519"/>
                </a:cubicBezTo>
                <a:cubicBezTo>
                  <a:pt x="309169" y="235623"/>
                  <a:pt x="316049" y="322406"/>
                  <a:pt x="317636" y="311294"/>
                </a:cubicBezTo>
                <a:cubicBezTo>
                  <a:pt x="319223" y="300182"/>
                  <a:pt x="344094" y="170007"/>
                  <a:pt x="323986" y="139844"/>
                </a:cubicBezTo>
                <a:cubicBezTo>
                  <a:pt x="303878" y="109681"/>
                  <a:pt x="249373" y="139844"/>
                  <a:pt x="196986" y="130319"/>
                </a:cubicBezTo>
                <a:cubicBezTo>
                  <a:pt x="144599" y="120794"/>
                  <a:pt x="-5156" y="71581"/>
                  <a:pt x="136" y="69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A2D0DDAA-0B64-3315-F006-26593E0211FC}"/>
              </a:ext>
            </a:extLst>
          </p:cNvPr>
          <p:cNvSpPr/>
          <p:nvPr/>
        </p:nvSpPr>
        <p:spPr>
          <a:xfrm>
            <a:off x="6324373" y="3436977"/>
            <a:ext cx="223160" cy="482204"/>
          </a:xfrm>
          <a:custGeom>
            <a:avLst/>
            <a:gdLst>
              <a:gd name="connsiteX0" fmla="*/ 181202 w 223160"/>
              <a:gd name="connsiteY0" fmla="*/ 1548 h 482204"/>
              <a:gd name="connsiteX1" fmla="*/ 3402 w 223160"/>
              <a:gd name="connsiteY1" fmla="*/ 236498 h 482204"/>
              <a:gd name="connsiteX2" fmla="*/ 63727 w 223160"/>
              <a:gd name="connsiteY2" fmla="*/ 211098 h 482204"/>
              <a:gd name="connsiteX3" fmla="*/ 57377 w 223160"/>
              <a:gd name="connsiteY3" fmla="*/ 315873 h 482204"/>
              <a:gd name="connsiteX4" fmla="*/ 47852 w 223160"/>
              <a:gd name="connsiteY4" fmla="*/ 360323 h 482204"/>
              <a:gd name="connsiteX5" fmla="*/ 70077 w 223160"/>
              <a:gd name="connsiteY5" fmla="*/ 471448 h 482204"/>
              <a:gd name="connsiteX6" fmla="*/ 117702 w 223160"/>
              <a:gd name="connsiteY6" fmla="*/ 379373 h 482204"/>
              <a:gd name="connsiteX7" fmla="*/ 149452 w 223160"/>
              <a:gd name="connsiteY7" fmla="*/ 328573 h 482204"/>
              <a:gd name="connsiteX8" fmla="*/ 124052 w 223160"/>
              <a:gd name="connsiteY8" fmla="*/ 255548 h 482204"/>
              <a:gd name="connsiteX9" fmla="*/ 197077 w 223160"/>
              <a:gd name="connsiteY9" fmla="*/ 163473 h 482204"/>
              <a:gd name="connsiteX10" fmla="*/ 130402 w 223160"/>
              <a:gd name="connsiteY10" fmla="*/ 287298 h 482204"/>
              <a:gd name="connsiteX11" fmla="*/ 222477 w 223160"/>
              <a:gd name="connsiteY11" fmla="*/ 265073 h 482204"/>
              <a:gd name="connsiteX12" fmla="*/ 171677 w 223160"/>
              <a:gd name="connsiteY12" fmla="*/ 280948 h 482204"/>
              <a:gd name="connsiteX13" fmla="*/ 158977 w 223160"/>
              <a:gd name="connsiteY13" fmla="*/ 315873 h 482204"/>
              <a:gd name="connsiteX14" fmla="*/ 85952 w 223160"/>
              <a:gd name="connsiteY14" fmla="*/ 458748 h 482204"/>
              <a:gd name="connsiteX15" fmla="*/ 66902 w 223160"/>
              <a:gd name="connsiteY15" fmla="*/ 465098 h 482204"/>
              <a:gd name="connsiteX16" fmla="*/ 124052 w 223160"/>
              <a:gd name="connsiteY16" fmla="*/ 290473 h 482204"/>
              <a:gd name="connsiteX17" fmla="*/ 60552 w 223160"/>
              <a:gd name="connsiteY17" fmla="*/ 344448 h 482204"/>
              <a:gd name="connsiteX18" fmla="*/ 63727 w 223160"/>
              <a:gd name="connsiteY18" fmla="*/ 249198 h 482204"/>
              <a:gd name="connsiteX19" fmla="*/ 54202 w 223160"/>
              <a:gd name="connsiteY19" fmla="*/ 138073 h 482204"/>
              <a:gd name="connsiteX20" fmla="*/ 181202 w 223160"/>
              <a:gd name="connsiteY20" fmla="*/ 1548 h 48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3160" h="482204">
                <a:moveTo>
                  <a:pt x="181202" y="1548"/>
                </a:moveTo>
                <a:cubicBezTo>
                  <a:pt x="172735" y="17952"/>
                  <a:pt x="22981" y="201573"/>
                  <a:pt x="3402" y="236498"/>
                </a:cubicBezTo>
                <a:cubicBezTo>
                  <a:pt x="-16177" y="271423"/>
                  <a:pt x="54731" y="197869"/>
                  <a:pt x="63727" y="211098"/>
                </a:cubicBezTo>
                <a:cubicBezTo>
                  <a:pt x="72723" y="224327"/>
                  <a:pt x="60023" y="291002"/>
                  <a:pt x="57377" y="315873"/>
                </a:cubicBezTo>
                <a:cubicBezTo>
                  <a:pt x="54731" y="340744"/>
                  <a:pt x="45735" y="334394"/>
                  <a:pt x="47852" y="360323"/>
                </a:cubicBezTo>
                <a:cubicBezTo>
                  <a:pt x="49969" y="386252"/>
                  <a:pt x="58435" y="468273"/>
                  <a:pt x="70077" y="471448"/>
                </a:cubicBezTo>
                <a:cubicBezTo>
                  <a:pt x="81719" y="474623"/>
                  <a:pt x="104473" y="403185"/>
                  <a:pt x="117702" y="379373"/>
                </a:cubicBezTo>
                <a:cubicBezTo>
                  <a:pt x="130931" y="355561"/>
                  <a:pt x="148394" y="349210"/>
                  <a:pt x="149452" y="328573"/>
                </a:cubicBezTo>
                <a:cubicBezTo>
                  <a:pt x="150510" y="307936"/>
                  <a:pt x="116115" y="283064"/>
                  <a:pt x="124052" y="255548"/>
                </a:cubicBezTo>
                <a:cubicBezTo>
                  <a:pt x="131989" y="228032"/>
                  <a:pt x="196019" y="158182"/>
                  <a:pt x="197077" y="163473"/>
                </a:cubicBezTo>
                <a:cubicBezTo>
                  <a:pt x="198135" y="168764"/>
                  <a:pt x="126169" y="270365"/>
                  <a:pt x="130402" y="287298"/>
                </a:cubicBezTo>
                <a:cubicBezTo>
                  <a:pt x="134635" y="304231"/>
                  <a:pt x="215598" y="266131"/>
                  <a:pt x="222477" y="265073"/>
                </a:cubicBezTo>
                <a:cubicBezTo>
                  <a:pt x="229356" y="264015"/>
                  <a:pt x="182260" y="272481"/>
                  <a:pt x="171677" y="280948"/>
                </a:cubicBezTo>
                <a:cubicBezTo>
                  <a:pt x="161094" y="289415"/>
                  <a:pt x="173265" y="286240"/>
                  <a:pt x="158977" y="315873"/>
                </a:cubicBezTo>
                <a:cubicBezTo>
                  <a:pt x="144689" y="345506"/>
                  <a:pt x="101298" y="433877"/>
                  <a:pt x="85952" y="458748"/>
                </a:cubicBezTo>
                <a:cubicBezTo>
                  <a:pt x="70606" y="483619"/>
                  <a:pt x="60552" y="493144"/>
                  <a:pt x="66902" y="465098"/>
                </a:cubicBezTo>
                <a:cubicBezTo>
                  <a:pt x="73252" y="437052"/>
                  <a:pt x="125110" y="310581"/>
                  <a:pt x="124052" y="290473"/>
                </a:cubicBezTo>
                <a:cubicBezTo>
                  <a:pt x="122994" y="270365"/>
                  <a:pt x="70606" y="351327"/>
                  <a:pt x="60552" y="344448"/>
                </a:cubicBezTo>
                <a:cubicBezTo>
                  <a:pt x="50498" y="337569"/>
                  <a:pt x="64785" y="283594"/>
                  <a:pt x="63727" y="249198"/>
                </a:cubicBezTo>
                <a:cubicBezTo>
                  <a:pt x="62669" y="214802"/>
                  <a:pt x="36210" y="172469"/>
                  <a:pt x="54202" y="138073"/>
                </a:cubicBezTo>
                <a:cubicBezTo>
                  <a:pt x="72194" y="103677"/>
                  <a:pt x="189669" y="-14856"/>
                  <a:pt x="181202" y="1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AA80EED-30D9-55C0-2673-5A77CD8AED84}"/>
              </a:ext>
            </a:extLst>
          </p:cNvPr>
          <p:cNvSpPr/>
          <p:nvPr/>
        </p:nvSpPr>
        <p:spPr>
          <a:xfrm>
            <a:off x="6372799" y="3263170"/>
            <a:ext cx="237771" cy="548082"/>
          </a:xfrm>
          <a:custGeom>
            <a:avLst/>
            <a:gdLst>
              <a:gd name="connsiteX0" fmla="*/ 123251 w 237771"/>
              <a:gd name="connsiteY0" fmla="*/ 3905 h 548082"/>
              <a:gd name="connsiteX1" fmla="*/ 2601 w 237771"/>
              <a:gd name="connsiteY1" fmla="*/ 394430 h 548082"/>
              <a:gd name="connsiteX2" fmla="*/ 37526 w 237771"/>
              <a:gd name="connsiteY2" fmla="*/ 356330 h 548082"/>
              <a:gd name="connsiteX3" fmla="*/ 2601 w 237771"/>
              <a:gd name="connsiteY3" fmla="*/ 546830 h 548082"/>
              <a:gd name="connsiteX4" fmla="*/ 50226 w 237771"/>
              <a:gd name="connsiteY4" fmla="*/ 435705 h 548082"/>
              <a:gd name="connsiteX5" fmla="*/ 142301 w 237771"/>
              <a:gd name="connsiteY5" fmla="*/ 372205 h 548082"/>
              <a:gd name="connsiteX6" fmla="*/ 183576 w 237771"/>
              <a:gd name="connsiteY6" fmla="*/ 445230 h 548082"/>
              <a:gd name="connsiteX7" fmla="*/ 237551 w 237771"/>
              <a:gd name="connsiteY7" fmla="*/ 381730 h 548082"/>
              <a:gd name="connsiteX8" fmla="*/ 199451 w 237771"/>
              <a:gd name="connsiteY8" fmla="*/ 146780 h 548082"/>
              <a:gd name="connsiteX9" fmla="*/ 123251 w 237771"/>
              <a:gd name="connsiteY9" fmla="*/ 270605 h 548082"/>
              <a:gd name="connsiteX10" fmla="*/ 148651 w 237771"/>
              <a:gd name="connsiteY10" fmla="*/ 143605 h 548082"/>
              <a:gd name="connsiteX11" fmla="*/ 116901 w 237771"/>
              <a:gd name="connsiteY11" fmla="*/ 191230 h 548082"/>
              <a:gd name="connsiteX12" fmla="*/ 123251 w 237771"/>
              <a:gd name="connsiteY12" fmla="*/ 3905 h 5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71" h="548082">
                <a:moveTo>
                  <a:pt x="123251" y="3905"/>
                </a:moveTo>
                <a:cubicBezTo>
                  <a:pt x="104201" y="37772"/>
                  <a:pt x="16888" y="335693"/>
                  <a:pt x="2601" y="394430"/>
                </a:cubicBezTo>
                <a:cubicBezTo>
                  <a:pt x="-11687" y="453168"/>
                  <a:pt x="37526" y="330930"/>
                  <a:pt x="37526" y="356330"/>
                </a:cubicBezTo>
                <a:cubicBezTo>
                  <a:pt x="37526" y="381730"/>
                  <a:pt x="484" y="533601"/>
                  <a:pt x="2601" y="546830"/>
                </a:cubicBezTo>
                <a:cubicBezTo>
                  <a:pt x="4718" y="560059"/>
                  <a:pt x="26943" y="464809"/>
                  <a:pt x="50226" y="435705"/>
                </a:cubicBezTo>
                <a:cubicBezTo>
                  <a:pt x="73509" y="406601"/>
                  <a:pt x="120076" y="370618"/>
                  <a:pt x="142301" y="372205"/>
                </a:cubicBezTo>
                <a:cubicBezTo>
                  <a:pt x="164526" y="373792"/>
                  <a:pt x="167701" y="443643"/>
                  <a:pt x="183576" y="445230"/>
                </a:cubicBezTo>
                <a:cubicBezTo>
                  <a:pt x="199451" y="446818"/>
                  <a:pt x="234905" y="431472"/>
                  <a:pt x="237551" y="381730"/>
                </a:cubicBezTo>
                <a:cubicBezTo>
                  <a:pt x="240197" y="331988"/>
                  <a:pt x="218501" y="165301"/>
                  <a:pt x="199451" y="146780"/>
                </a:cubicBezTo>
                <a:cubicBezTo>
                  <a:pt x="180401" y="128259"/>
                  <a:pt x="131718" y="271134"/>
                  <a:pt x="123251" y="270605"/>
                </a:cubicBezTo>
                <a:cubicBezTo>
                  <a:pt x="114784" y="270076"/>
                  <a:pt x="149709" y="156834"/>
                  <a:pt x="148651" y="143605"/>
                </a:cubicBezTo>
                <a:cubicBezTo>
                  <a:pt x="147593" y="130376"/>
                  <a:pt x="116372" y="215572"/>
                  <a:pt x="116901" y="191230"/>
                </a:cubicBezTo>
                <a:cubicBezTo>
                  <a:pt x="117430" y="166888"/>
                  <a:pt x="142301" y="-29962"/>
                  <a:pt x="123251" y="3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AEF595A-B5F8-0449-C765-889B81763FA4}"/>
              </a:ext>
            </a:extLst>
          </p:cNvPr>
          <p:cNvSpPr/>
          <p:nvPr/>
        </p:nvSpPr>
        <p:spPr>
          <a:xfrm>
            <a:off x="6151864" y="4470162"/>
            <a:ext cx="144393" cy="213464"/>
          </a:xfrm>
          <a:custGeom>
            <a:avLst/>
            <a:gdLst>
              <a:gd name="connsiteX0" fmla="*/ 144161 w 144393"/>
              <a:gd name="connsiteY0" fmla="*/ 238 h 213464"/>
              <a:gd name="connsiteX1" fmla="*/ 55261 w 144393"/>
              <a:gd name="connsiteY1" fmla="*/ 114538 h 213464"/>
              <a:gd name="connsiteX2" fmla="*/ 1286 w 144393"/>
              <a:gd name="connsiteY2" fmla="*/ 212963 h 213464"/>
              <a:gd name="connsiteX3" fmla="*/ 26686 w 144393"/>
              <a:gd name="connsiteY3" fmla="*/ 146288 h 213464"/>
              <a:gd name="connsiteX4" fmla="*/ 144161 w 144393"/>
              <a:gd name="connsiteY4" fmla="*/ 238 h 2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3" h="213464">
                <a:moveTo>
                  <a:pt x="144161" y="238"/>
                </a:moveTo>
                <a:cubicBezTo>
                  <a:pt x="148924" y="-5054"/>
                  <a:pt x="79073" y="79084"/>
                  <a:pt x="55261" y="114538"/>
                </a:cubicBezTo>
                <a:cubicBezTo>
                  <a:pt x="31448" y="149992"/>
                  <a:pt x="6048" y="207671"/>
                  <a:pt x="1286" y="212963"/>
                </a:cubicBezTo>
                <a:cubicBezTo>
                  <a:pt x="-3477" y="218255"/>
                  <a:pt x="4990" y="180684"/>
                  <a:pt x="26686" y="146288"/>
                </a:cubicBezTo>
                <a:cubicBezTo>
                  <a:pt x="48382" y="111892"/>
                  <a:pt x="139398" y="5530"/>
                  <a:pt x="144161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C5F0CBE-BE3F-CE54-EF33-62A4E8D7D7D9}"/>
              </a:ext>
            </a:extLst>
          </p:cNvPr>
          <p:cNvSpPr/>
          <p:nvPr/>
        </p:nvSpPr>
        <p:spPr>
          <a:xfrm>
            <a:off x="6171243" y="4429117"/>
            <a:ext cx="108933" cy="165194"/>
          </a:xfrm>
          <a:custGeom>
            <a:avLst/>
            <a:gdLst>
              <a:gd name="connsiteX0" fmla="*/ 108907 w 108933"/>
              <a:gd name="connsiteY0" fmla="*/ 8 h 165194"/>
              <a:gd name="connsiteX1" fmla="*/ 23182 w 108933"/>
              <a:gd name="connsiteY1" fmla="*/ 130183 h 165194"/>
              <a:gd name="connsiteX2" fmla="*/ 957 w 108933"/>
              <a:gd name="connsiteY2" fmla="*/ 165108 h 165194"/>
              <a:gd name="connsiteX3" fmla="*/ 13657 w 108933"/>
              <a:gd name="connsiteY3" fmla="*/ 123833 h 165194"/>
              <a:gd name="connsiteX4" fmla="*/ 108907 w 108933"/>
              <a:gd name="connsiteY4" fmla="*/ 8 h 1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33" h="165194">
                <a:moveTo>
                  <a:pt x="108907" y="8"/>
                </a:moveTo>
                <a:cubicBezTo>
                  <a:pt x="110495" y="1066"/>
                  <a:pt x="41174" y="102666"/>
                  <a:pt x="23182" y="130183"/>
                </a:cubicBezTo>
                <a:cubicBezTo>
                  <a:pt x="5190" y="157700"/>
                  <a:pt x="2545" y="166166"/>
                  <a:pt x="957" y="165108"/>
                </a:cubicBezTo>
                <a:cubicBezTo>
                  <a:pt x="-631" y="164050"/>
                  <a:pt x="-2218" y="147116"/>
                  <a:pt x="13657" y="123833"/>
                </a:cubicBezTo>
                <a:cubicBezTo>
                  <a:pt x="29532" y="100550"/>
                  <a:pt x="107319" y="-1050"/>
                  <a:pt x="10890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3E5D9560-B50D-9E90-3BB7-5724D11AF447}"/>
              </a:ext>
            </a:extLst>
          </p:cNvPr>
          <p:cNvSpPr/>
          <p:nvPr/>
        </p:nvSpPr>
        <p:spPr>
          <a:xfrm>
            <a:off x="6083105" y="5019467"/>
            <a:ext cx="264759" cy="452518"/>
          </a:xfrm>
          <a:custGeom>
            <a:avLst/>
            <a:gdLst>
              <a:gd name="connsiteX0" fmla="*/ 195 w 264759"/>
              <a:gd name="connsiteY0" fmla="*/ 208 h 452518"/>
              <a:gd name="connsiteX1" fmla="*/ 73220 w 264759"/>
              <a:gd name="connsiteY1" fmla="*/ 311358 h 452518"/>
              <a:gd name="connsiteX2" fmla="*/ 162120 w 264759"/>
              <a:gd name="connsiteY2" fmla="*/ 409783 h 452518"/>
              <a:gd name="connsiteX3" fmla="*/ 263720 w 264759"/>
              <a:gd name="connsiteY3" fmla="*/ 451058 h 452518"/>
              <a:gd name="connsiteX4" fmla="*/ 95445 w 264759"/>
              <a:gd name="connsiteY4" fmla="*/ 362158 h 452518"/>
              <a:gd name="connsiteX5" fmla="*/ 195 w 264759"/>
              <a:gd name="connsiteY5" fmla="*/ 208 h 45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59" h="452518">
                <a:moveTo>
                  <a:pt x="195" y="208"/>
                </a:moveTo>
                <a:cubicBezTo>
                  <a:pt x="-3509" y="-8259"/>
                  <a:pt x="46232" y="243095"/>
                  <a:pt x="73220" y="311358"/>
                </a:cubicBezTo>
                <a:cubicBezTo>
                  <a:pt x="100208" y="379621"/>
                  <a:pt x="130370" y="386500"/>
                  <a:pt x="162120" y="409783"/>
                </a:cubicBezTo>
                <a:cubicBezTo>
                  <a:pt x="193870" y="433066"/>
                  <a:pt x="274833" y="458996"/>
                  <a:pt x="263720" y="451058"/>
                </a:cubicBezTo>
                <a:cubicBezTo>
                  <a:pt x="252608" y="443121"/>
                  <a:pt x="139366" y="431479"/>
                  <a:pt x="95445" y="362158"/>
                </a:cubicBezTo>
                <a:cubicBezTo>
                  <a:pt x="51524" y="292837"/>
                  <a:pt x="3899" y="8675"/>
                  <a:pt x="19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5C28E4F8-466D-A103-3C8D-4458796699A0}"/>
              </a:ext>
            </a:extLst>
          </p:cNvPr>
          <p:cNvSpPr/>
          <p:nvPr/>
        </p:nvSpPr>
        <p:spPr>
          <a:xfrm>
            <a:off x="6087967" y="5015573"/>
            <a:ext cx="91228" cy="376472"/>
          </a:xfrm>
          <a:custGeom>
            <a:avLst/>
            <a:gdLst>
              <a:gd name="connsiteX0" fmla="*/ 1683 w 91228"/>
              <a:gd name="connsiteY0" fmla="*/ 927 h 376472"/>
              <a:gd name="connsiteX1" fmla="*/ 52483 w 91228"/>
              <a:gd name="connsiteY1" fmla="*/ 299377 h 376472"/>
              <a:gd name="connsiteX2" fmla="*/ 90583 w 91228"/>
              <a:gd name="connsiteY2" fmla="*/ 372402 h 376472"/>
              <a:gd name="connsiteX3" fmla="*/ 20733 w 91228"/>
              <a:gd name="connsiteY3" fmla="*/ 210477 h 376472"/>
              <a:gd name="connsiteX4" fmla="*/ 1683 w 91228"/>
              <a:gd name="connsiteY4" fmla="*/ 927 h 37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28" h="376472">
                <a:moveTo>
                  <a:pt x="1683" y="927"/>
                </a:moveTo>
                <a:cubicBezTo>
                  <a:pt x="6975" y="15744"/>
                  <a:pt x="37666" y="237465"/>
                  <a:pt x="52483" y="299377"/>
                </a:cubicBezTo>
                <a:cubicBezTo>
                  <a:pt x="67300" y="361289"/>
                  <a:pt x="95875" y="387219"/>
                  <a:pt x="90583" y="372402"/>
                </a:cubicBezTo>
                <a:cubicBezTo>
                  <a:pt x="85291" y="357585"/>
                  <a:pt x="37666" y="268156"/>
                  <a:pt x="20733" y="210477"/>
                </a:cubicBezTo>
                <a:cubicBezTo>
                  <a:pt x="3800" y="152798"/>
                  <a:pt x="-3609" y="-13890"/>
                  <a:pt x="1683" y="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64846838-4ABA-ADA5-4362-699715C22983}"/>
              </a:ext>
            </a:extLst>
          </p:cNvPr>
          <p:cNvSpPr/>
          <p:nvPr/>
        </p:nvSpPr>
        <p:spPr>
          <a:xfrm>
            <a:off x="6061075" y="5067269"/>
            <a:ext cx="467700" cy="438663"/>
          </a:xfrm>
          <a:custGeom>
            <a:avLst/>
            <a:gdLst>
              <a:gd name="connsiteX0" fmla="*/ 0 w 467700"/>
              <a:gd name="connsiteY0" fmla="*/ 31 h 438663"/>
              <a:gd name="connsiteX1" fmla="*/ 41275 w 467700"/>
              <a:gd name="connsiteY1" fmla="*/ 222281 h 438663"/>
              <a:gd name="connsiteX2" fmla="*/ 155575 w 467700"/>
              <a:gd name="connsiteY2" fmla="*/ 387381 h 438663"/>
              <a:gd name="connsiteX3" fmla="*/ 263525 w 467700"/>
              <a:gd name="connsiteY3" fmla="*/ 438181 h 438663"/>
              <a:gd name="connsiteX4" fmla="*/ 365125 w 467700"/>
              <a:gd name="connsiteY4" fmla="*/ 406431 h 438663"/>
              <a:gd name="connsiteX5" fmla="*/ 466725 w 467700"/>
              <a:gd name="connsiteY5" fmla="*/ 304831 h 438663"/>
              <a:gd name="connsiteX6" fmla="*/ 301625 w 467700"/>
              <a:gd name="connsiteY6" fmla="*/ 431831 h 438663"/>
              <a:gd name="connsiteX7" fmla="*/ 387350 w 467700"/>
              <a:gd name="connsiteY7" fmla="*/ 387381 h 438663"/>
              <a:gd name="connsiteX8" fmla="*/ 234950 w 467700"/>
              <a:gd name="connsiteY8" fmla="*/ 428656 h 438663"/>
              <a:gd name="connsiteX9" fmla="*/ 117475 w 467700"/>
              <a:gd name="connsiteY9" fmla="*/ 352456 h 438663"/>
              <a:gd name="connsiteX10" fmla="*/ 63500 w 467700"/>
              <a:gd name="connsiteY10" fmla="*/ 254031 h 438663"/>
              <a:gd name="connsiteX11" fmla="*/ 95250 w 467700"/>
              <a:gd name="connsiteY11" fmla="*/ 298481 h 438663"/>
              <a:gd name="connsiteX12" fmla="*/ 41275 w 467700"/>
              <a:gd name="connsiteY12" fmla="*/ 206406 h 438663"/>
              <a:gd name="connsiteX13" fmla="*/ 0 w 467700"/>
              <a:gd name="connsiteY13" fmla="*/ 31 h 43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700" h="438663">
                <a:moveTo>
                  <a:pt x="0" y="31"/>
                </a:moveTo>
                <a:cubicBezTo>
                  <a:pt x="0" y="2677"/>
                  <a:pt x="15346" y="157723"/>
                  <a:pt x="41275" y="222281"/>
                </a:cubicBezTo>
                <a:cubicBezTo>
                  <a:pt x="67204" y="286839"/>
                  <a:pt x="118533" y="351398"/>
                  <a:pt x="155575" y="387381"/>
                </a:cubicBezTo>
                <a:cubicBezTo>
                  <a:pt x="192617" y="423364"/>
                  <a:pt x="228600" y="435006"/>
                  <a:pt x="263525" y="438181"/>
                </a:cubicBezTo>
                <a:cubicBezTo>
                  <a:pt x="298450" y="441356"/>
                  <a:pt x="331258" y="428656"/>
                  <a:pt x="365125" y="406431"/>
                </a:cubicBezTo>
                <a:cubicBezTo>
                  <a:pt x="398992" y="384206"/>
                  <a:pt x="477308" y="300598"/>
                  <a:pt x="466725" y="304831"/>
                </a:cubicBezTo>
                <a:cubicBezTo>
                  <a:pt x="456142" y="309064"/>
                  <a:pt x="314854" y="418073"/>
                  <a:pt x="301625" y="431831"/>
                </a:cubicBezTo>
                <a:cubicBezTo>
                  <a:pt x="288396" y="445589"/>
                  <a:pt x="398462" y="387910"/>
                  <a:pt x="387350" y="387381"/>
                </a:cubicBezTo>
                <a:cubicBezTo>
                  <a:pt x="376238" y="386852"/>
                  <a:pt x="279929" y="434477"/>
                  <a:pt x="234950" y="428656"/>
                </a:cubicBezTo>
                <a:cubicBezTo>
                  <a:pt x="189971" y="422835"/>
                  <a:pt x="146050" y="381560"/>
                  <a:pt x="117475" y="352456"/>
                </a:cubicBezTo>
                <a:cubicBezTo>
                  <a:pt x="88900" y="323352"/>
                  <a:pt x="67204" y="263027"/>
                  <a:pt x="63500" y="254031"/>
                </a:cubicBezTo>
                <a:cubicBezTo>
                  <a:pt x="59796" y="245035"/>
                  <a:pt x="98954" y="306418"/>
                  <a:pt x="95250" y="298481"/>
                </a:cubicBezTo>
                <a:cubicBezTo>
                  <a:pt x="91546" y="290544"/>
                  <a:pt x="56621" y="252973"/>
                  <a:pt x="41275" y="206406"/>
                </a:cubicBezTo>
                <a:cubicBezTo>
                  <a:pt x="25929" y="159839"/>
                  <a:pt x="0" y="-2615"/>
                  <a:pt x="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0D3C4964-6FAE-2072-1B73-78CB643CD4BB}"/>
              </a:ext>
            </a:extLst>
          </p:cNvPr>
          <p:cNvSpPr/>
          <p:nvPr/>
        </p:nvSpPr>
        <p:spPr>
          <a:xfrm>
            <a:off x="6324162" y="5003624"/>
            <a:ext cx="305337" cy="460206"/>
          </a:xfrm>
          <a:custGeom>
            <a:avLst/>
            <a:gdLst>
              <a:gd name="connsiteX0" fmla="*/ 305238 w 305337"/>
              <a:gd name="connsiteY0" fmla="*/ 176 h 460206"/>
              <a:gd name="connsiteX1" fmla="*/ 209988 w 305337"/>
              <a:gd name="connsiteY1" fmla="*/ 298626 h 460206"/>
              <a:gd name="connsiteX2" fmla="*/ 82988 w 305337"/>
              <a:gd name="connsiteY2" fmla="*/ 438326 h 460206"/>
              <a:gd name="connsiteX3" fmla="*/ 438 w 305337"/>
              <a:gd name="connsiteY3" fmla="*/ 457376 h 460206"/>
              <a:gd name="connsiteX4" fmla="*/ 117913 w 305337"/>
              <a:gd name="connsiteY4" fmla="*/ 412926 h 460206"/>
              <a:gd name="connsiteX5" fmla="*/ 225863 w 305337"/>
              <a:gd name="connsiteY5" fmla="*/ 257351 h 460206"/>
              <a:gd name="connsiteX6" fmla="*/ 305238 w 305337"/>
              <a:gd name="connsiteY6" fmla="*/ 176 h 46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337" h="460206">
                <a:moveTo>
                  <a:pt x="305238" y="176"/>
                </a:moveTo>
                <a:cubicBezTo>
                  <a:pt x="302592" y="7055"/>
                  <a:pt x="247030" y="225601"/>
                  <a:pt x="209988" y="298626"/>
                </a:cubicBezTo>
                <a:cubicBezTo>
                  <a:pt x="172946" y="371651"/>
                  <a:pt x="117913" y="411868"/>
                  <a:pt x="82988" y="438326"/>
                </a:cubicBezTo>
                <a:cubicBezTo>
                  <a:pt x="48063" y="464784"/>
                  <a:pt x="-5383" y="461609"/>
                  <a:pt x="438" y="457376"/>
                </a:cubicBezTo>
                <a:cubicBezTo>
                  <a:pt x="6259" y="453143"/>
                  <a:pt x="80342" y="446263"/>
                  <a:pt x="117913" y="412926"/>
                </a:cubicBezTo>
                <a:cubicBezTo>
                  <a:pt x="155484" y="379589"/>
                  <a:pt x="194642" y="325084"/>
                  <a:pt x="225863" y="257351"/>
                </a:cubicBezTo>
                <a:cubicBezTo>
                  <a:pt x="257084" y="189618"/>
                  <a:pt x="307884" y="-6703"/>
                  <a:pt x="305238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4CC8487E-A9DD-8A74-8569-9C6776DB17AE}"/>
              </a:ext>
            </a:extLst>
          </p:cNvPr>
          <p:cNvSpPr/>
          <p:nvPr/>
        </p:nvSpPr>
        <p:spPr>
          <a:xfrm>
            <a:off x="6521413" y="4373596"/>
            <a:ext cx="130363" cy="908749"/>
          </a:xfrm>
          <a:custGeom>
            <a:avLst/>
            <a:gdLst>
              <a:gd name="connsiteX0" fmla="*/ 37 w 130363"/>
              <a:gd name="connsiteY0" fmla="*/ 1554 h 908749"/>
              <a:gd name="connsiteX1" fmla="*/ 107987 w 130363"/>
              <a:gd name="connsiteY1" fmla="*/ 334929 h 908749"/>
              <a:gd name="connsiteX2" fmla="*/ 107987 w 130363"/>
              <a:gd name="connsiteY2" fmla="*/ 509554 h 908749"/>
              <a:gd name="connsiteX3" fmla="*/ 130212 w 130363"/>
              <a:gd name="connsiteY3" fmla="*/ 417479 h 908749"/>
              <a:gd name="connsiteX4" fmla="*/ 95287 w 130363"/>
              <a:gd name="connsiteY4" fmla="*/ 690529 h 908749"/>
              <a:gd name="connsiteX5" fmla="*/ 12737 w 130363"/>
              <a:gd name="connsiteY5" fmla="*/ 906429 h 908749"/>
              <a:gd name="connsiteX6" fmla="*/ 120687 w 130363"/>
              <a:gd name="connsiteY6" fmla="*/ 550829 h 908749"/>
              <a:gd name="connsiteX7" fmla="*/ 107987 w 130363"/>
              <a:gd name="connsiteY7" fmla="*/ 353979 h 908749"/>
              <a:gd name="connsiteX8" fmla="*/ 73062 w 130363"/>
              <a:gd name="connsiteY8" fmla="*/ 173004 h 908749"/>
              <a:gd name="connsiteX9" fmla="*/ 95287 w 130363"/>
              <a:gd name="connsiteY9" fmla="*/ 207929 h 908749"/>
              <a:gd name="connsiteX10" fmla="*/ 37 w 130363"/>
              <a:gd name="connsiteY10" fmla="*/ 1554 h 90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363" h="908749">
                <a:moveTo>
                  <a:pt x="37" y="1554"/>
                </a:moveTo>
                <a:cubicBezTo>
                  <a:pt x="2154" y="22721"/>
                  <a:pt x="89995" y="250262"/>
                  <a:pt x="107987" y="334929"/>
                </a:cubicBezTo>
                <a:cubicBezTo>
                  <a:pt x="125979" y="419596"/>
                  <a:pt x="104283" y="495796"/>
                  <a:pt x="107987" y="509554"/>
                </a:cubicBezTo>
                <a:cubicBezTo>
                  <a:pt x="111691" y="523312"/>
                  <a:pt x="132329" y="387317"/>
                  <a:pt x="130212" y="417479"/>
                </a:cubicBezTo>
                <a:cubicBezTo>
                  <a:pt x="128095" y="447641"/>
                  <a:pt x="114866" y="609037"/>
                  <a:pt x="95287" y="690529"/>
                </a:cubicBezTo>
                <a:cubicBezTo>
                  <a:pt x="75708" y="772021"/>
                  <a:pt x="8504" y="929712"/>
                  <a:pt x="12737" y="906429"/>
                </a:cubicBezTo>
                <a:cubicBezTo>
                  <a:pt x="16970" y="883146"/>
                  <a:pt x="104812" y="642904"/>
                  <a:pt x="120687" y="550829"/>
                </a:cubicBezTo>
                <a:cubicBezTo>
                  <a:pt x="136562" y="458754"/>
                  <a:pt x="115924" y="416950"/>
                  <a:pt x="107987" y="353979"/>
                </a:cubicBezTo>
                <a:cubicBezTo>
                  <a:pt x="100050" y="291008"/>
                  <a:pt x="75179" y="197346"/>
                  <a:pt x="73062" y="173004"/>
                </a:cubicBezTo>
                <a:cubicBezTo>
                  <a:pt x="70945" y="148662"/>
                  <a:pt x="104812" y="233858"/>
                  <a:pt x="95287" y="207929"/>
                </a:cubicBezTo>
                <a:cubicBezTo>
                  <a:pt x="85762" y="182000"/>
                  <a:pt x="-2080" y="-19613"/>
                  <a:pt x="37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F6031C7-8C4E-53A1-687D-25E93C51B9A0}"/>
              </a:ext>
            </a:extLst>
          </p:cNvPr>
          <p:cNvSpPr/>
          <p:nvPr/>
        </p:nvSpPr>
        <p:spPr>
          <a:xfrm>
            <a:off x="6440734" y="4663993"/>
            <a:ext cx="242770" cy="828879"/>
          </a:xfrm>
          <a:custGeom>
            <a:avLst/>
            <a:gdLst>
              <a:gd name="connsiteX0" fmla="*/ 204541 w 242770"/>
              <a:gd name="connsiteY0" fmla="*/ 82 h 828879"/>
              <a:gd name="connsiteX1" fmla="*/ 242641 w 242770"/>
              <a:gd name="connsiteY1" fmla="*/ 238207 h 828879"/>
              <a:gd name="connsiteX2" fmla="*/ 188666 w 242770"/>
              <a:gd name="connsiteY2" fmla="*/ 555707 h 828879"/>
              <a:gd name="connsiteX3" fmla="*/ 77541 w 242770"/>
              <a:gd name="connsiteY3" fmla="*/ 768432 h 828879"/>
              <a:gd name="connsiteX4" fmla="*/ 96591 w 242770"/>
              <a:gd name="connsiteY4" fmla="*/ 736682 h 828879"/>
              <a:gd name="connsiteX5" fmla="*/ 1341 w 242770"/>
              <a:gd name="connsiteY5" fmla="*/ 825582 h 828879"/>
              <a:gd name="connsiteX6" fmla="*/ 179141 w 242770"/>
              <a:gd name="connsiteY6" fmla="*/ 600157 h 828879"/>
              <a:gd name="connsiteX7" fmla="*/ 229941 w 242770"/>
              <a:gd name="connsiteY7" fmla="*/ 215982 h 828879"/>
              <a:gd name="connsiteX8" fmla="*/ 204541 w 242770"/>
              <a:gd name="connsiteY8" fmla="*/ 82 h 8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770" h="828879">
                <a:moveTo>
                  <a:pt x="204541" y="82"/>
                </a:moveTo>
                <a:cubicBezTo>
                  <a:pt x="206658" y="3786"/>
                  <a:pt x="245287" y="145603"/>
                  <a:pt x="242641" y="238207"/>
                </a:cubicBezTo>
                <a:cubicBezTo>
                  <a:pt x="239995" y="330811"/>
                  <a:pt x="216183" y="467336"/>
                  <a:pt x="188666" y="555707"/>
                </a:cubicBezTo>
                <a:cubicBezTo>
                  <a:pt x="161149" y="644078"/>
                  <a:pt x="92887" y="738270"/>
                  <a:pt x="77541" y="768432"/>
                </a:cubicBezTo>
                <a:cubicBezTo>
                  <a:pt x="62195" y="798595"/>
                  <a:pt x="109291" y="727157"/>
                  <a:pt x="96591" y="736682"/>
                </a:cubicBezTo>
                <a:cubicBezTo>
                  <a:pt x="83891" y="746207"/>
                  <a:pt x="-12417" y="848336"/>
                  <a:pt x="1341" y="825582"/>
                </a:cubicBezTo>
                <a:cubicBezTo>
                  <a:pt x="15099" y="802828"/>
                  <a:pt x="141041" y="701757"/>
                  <a:pt x="179141" y="600157"/>
                </a:cubicBezTo>
                <a:cubicBezTo>
                  <a:pt x="217241" y="498557"/>
                  <a:pt x="220416" y="313349"/>
                  <a:pt x="229941" y="215982"/>
                </a:cubicBezTo>
                <a:cubicBezTo>
                  <a:pt x="239466" y="118615"/>
                  <a:pt x="202424" y="-3622"/>
                  <a:pt x="20454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0F65D46-A4DD-52BC-E968-824EBF259F22}"/>
              </a:ext>
            </a:extLst>
          </p:cNvPr>
          <p:cNvSpPr/>
          <p:nvPr/>
        </p:nvSpPr>
        <p:spPr>
          <a:xfrm>
            <a:off x="6429353" y="4038600"/>
            <a:ext cx="229793" cy="771779"/>
          </a:xfrm>
          <a:custGeom>
            <a:avLst/>
            <a:gdLst>
              <a:gd name="connsiteX0" fmla="*/ 25422 w 229793"/>
              <a:gd name="connsiteY0" fmla="*/ 0 h 771779"/>
              <a:gd name="connsiteX1" fmla="*/ 22 w 229793"/>
              <a:gd name="connsiteY1" fmla="*/ 123825 h 771779"/>
              <a:gd name="connsiteX2" fmla="*/ 22247 w 229793"/>
              <a:gd name="connsiteY2" fmla="*/ 142875 h 771779"/>
              <a:gd name="connsiteX3" fmla="*/ 82572 w 229793"/>
              <a:gd name="connsiteY3" fmla="*/ 336550 h 771779"/>
              <a:gd name="connsiteX4" fmla="*/ 206397 w 229793"/>
              <a:gd name="connsiteY4" fmla="*/ 625475 h 771779"/>
              <a:gd name="connsiteX5" fmla="*/ 212747 w 229793"/>
              <a:gd name="connsiteY5" fmla="*/ 771525 h 771779"/>
              <a:gd name="connsiteX6" fmla="*/ 219097 w 229793"/>
              <a:gd name="connsiteY6" fmla="*/ 647700 h 771779"/>
              <a:gd name="connsiteX7" fmla="*/ 53997 w 229793"/>
              <a:gd name="connsiteY7" fmla="*/ 225425 h 771779"/>
              <a:gd name="connsiteX8" fmla="*/ 22247 w 229793"/>
              <a:gd name="connsiteY8" fmla="*/ 123825 h 771779"/>
              <a:gd name="connsiteX9" fmla="*/ 25422 w 229793"/>
              <a:gd name="connsiteY9" fmla="*/ 0 h 77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793" h="771779">
                <a:moveTo>
                  <a:pt x="25422" y="0"/>
                </a:moveTo>
                <a:cubicBezTo>
                  <a:pt x="21718" y="0"/>
                  <a:pt x="551" y="100013"/>
                  <a:pt x="22" y="123825"/>
                </a:cubicBezTo>
                <a:cubicBezTo>
                  <a:pt x="-507" y="147637"/>
                  <a:pt x="8489" y="107421"/>
                  <a:pt x="22247" y="142875"/>
                </a:cubicBezTo>
                <a:cubicBezTo>
                  <a:pt x="36005" y="178329"/>
                  <a:pt x="51880" y="256117"/>
                  <a:pt x="82572" y="336550"/>
                </a:cubicBezTo>
                <a:cubicBezTo>
                  <a:pt x="113264" y="416983"/>
                  <a:pt x="184701" y="552979"/>
                  <a:pt x="206397" y="625475"/>
                </a:cubicBezTo>
                <a:cubicBezTo>
                  <a:pt x="228093" y="697971"/>
                  <a:pt x="210630" y="767821"/>
                  <a:pt x="212747" y="771525"/>
                </a:cubicBezTo>
                <a:cubicBezTo>
                  <a:pt x="214864" y="775229"/>
                  <a:pt x="245555" y="738717"/>
                  <a:pt x="219097" y="647700"/>
                </a:cubicBezTo>
                <a:cubicBezTo>
                  <a:pt x="192639" y="556683"/>
                  <a:pt x="86805" y="312737"/>
                  <a:pt x="53997" y="225425"/>
                </a:cubicBezTo>
                <a:cubicBezTo>
                  <a:pt x="21189" y="138113"/>
                  <a:pt x="25951" y="155575"/>
                  <a:pt x="22247" y="123825"/>
                </a:cubicBezTo>
                <a:cubicBezTo>
                  <a:pt x="18543" y="92075"/>
                  <a:pt x="29126" y="0"/>
                  <a:pt x="254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1FA1CA4D-F379-2CED-BADC-7BA18A2D5841}"/>
              </a:ext>
            </a:extLst>
          </p:cNvPr>
          <p:cNvSpPr/>
          <p:nvPr/>
        </p:nvSpPr>
        <p:spPr>
          <a:xfrm>
            <a:off x="6464178" y="4089376"/>
            <a:ext cx="213713" cy="630621"/>
          </a:xfrm>
          <a:custGeom>
            <a:avLst/>
            <a:gdLst>
              <a:gd name="connsiteX0" fmla="*/ 122 w 213713"/>
              <a:gd name="connsiteY0" fmla="*/ 24 h 630621"/>
              <a:gd name="connsiteX1" fmla="*/ 165222 w 213713"/>
              <a:gd name="connsiteY1" fmla="*/ 514374 h 630621"/>
              <a:gd name="connsiteX2" fmla="*/ 203322 w 213713"/>
              <a:gd name="connsiteY2" fmla="*/ 628674 h 630621"/>
              <a:gd name="connsiteX3" fmla="*/ 193797 w 213713"/>
              <a:gd name="connsiteY3" fmla="*/ 536599 h 630621"/>
              <a:gd name="connsiteX4" fmla="*/ 122 w 213713"/>
              <a:gd name="connsiteY4" fmla="*/ 24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13" h="630621">
                <a:moveTo>
                  <a:pt x="122" y="24"/>
                </a:moveTo>
                <a:cubicBezTo>
                  <a:pt x="-4640" y="-3680"/>
                  <a:pt x="131355" y="409599"/>
                  <a:pt x="165222" y="514374"/>
                </a:cubicBezTo>
                <a:cubicBezTo>
                  <a:pt x="199089" y="619149"/>
                  <a:pt x="198560" y="624970"/>
                  <a:pt x="203322" y="628674"/>
                </a:cubicBezTo>
                <a:cubicBezTo>
                  <a:pt x="208084" y="632378"/>
                  <a:pt x="228722" y="641374"/>
                  <a:pt x="193797" y="536599"/>
                </a:cubicBezTo>
                <a:cubicBezTo>
                  <a:pt x="158872" y="431824"/>
                  <a:pt x="4884" y="3728"/>
                  <a:pt x="12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4EFEC418-A84A-9320-8963-DA9CF4ECCD8C}"/>
              </a:ext>
            </a:extLst>
          </p:cNvPr>
          <p:cNvSpPr/>
          <p:nvPr/>
        </p:nvSpPr>
        <p:spPr>
          <a:xfrm>
            <a:off x="6564910" y="5012150"/>
            <a:ext cx="81160" cy="330159"/>
          </a:xfrm>
          <a:custGeom>
            <a:avLst/>
            <a:gdLst>
              <a:gd name="connsiteX0" fmla="*/ 80365 w 81160"/>
              <a:gd name="connsiteY0" fmla="*/ 1175 h 330159"/>
              <a:gd name="connsiteX1" fmla="*/ 990 w 81160"/>
              <a:gd name="connsiteY1" fmla="*/ 321850 h 330159"/>
              <a:gd name="connsiteX2" fmla="*/ 39090 w 81160"/>
              <a:gd name="connsiteY2" fmla="*/ 217075 h 330159"/>
              <a:gd name="connsiteX3" fmla="*/ 80365 w 81160"/>
              <a:gd name="connsiteY3" fmla="*/ 1175 h 3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60" h="330159">
                <a:moveTo>
                  <a:pt x="80365" y="1175"/>
                </a:moveTo>
                <a:cubicBezTo>
                  <a:pt x="74015" y="18637"/>
                  <a:pt x="7869" y="285867"/>
                  <a:pt x="990" y="321850"/>
                </a:cubicBezTo>
                <a:cubicBezTo>
                  <a:pt x="-5889" y="357833"/>
                  <a:pt x="24802" y="268404"/>
                  <a:pt x="39090" y="217075"/>
                </a:cubicBezTo>
                <a:cubicBezTo>
                  <a:pt x="53378" y="165746"/>
                  <a:pt x="86715" y="-16287"/>
                  <a:pt x="80365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86BEAB43-8433-E2D0-6B6F-DF3F23D5AAFD}"/>
              </a:ext>
            </a:extLst>
          </p:cNvPr>
          <p:cNvSpPr/>
          <p:nvPr/>
        </p:nvSpPr>
        <p:spPr>
          <a:xfrm>
            <a:off x="6269061" y="3902504"/>
            <a:ext cx="30187" cy="350963"/>
          </a:xfrm>
          <a:custGeom>
            <a:avLst/>
            <a:gdLst>
              <a:gd name="connsiteX0" fmla="*/ 30139 w 30187"/>
              <a:gd name="connsiteY0" fmla="*/ 5921 h 350963"/>
              <a:gd name="connsiteX1" fmla="*/ 1564 w 30187"/>
              <a:gd name="connsiteY1" fmla="*/ 348821 h 350963"/>
              <a:gd name="connsiteX2" fmla="*/ 7914 w 30187"/>
              <a:gd name="connsiteY2" fmla="*/ 145621 h 350963"/>
              <a:gd name="connsiteX3" fmla="*/ 30139 w 30187"/>
              <a:gd name="connsiteY3" fmla="*/ 5921 h 3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7" h="350963">
                <a:moveTo>
                  <a:pt x="30139" y="5921"/>
                </a:moveTo>
                <a:cubicBezTo>
                  <a:pt x="29081" y="39788"/>
                  <a:pt x="5268" y="325538"/>
                  <a:pt x="1564" y="348821"/>
                </a:cubicBezTo>
                <a:cubicBezTo>
                  <a:pt x="-2140" y="372104"/>
                  <a:pt x="1035" y="199067"/>
                  <a:pt x="7914" y="145621"/>
                </a:cubicBezTo>
                <a:cubicBezTo>
                  <a:pt x="14793" y="92175"/>
                  <a:pt x="31197" y="-27946"/>
                  <a:pt x="30139" y="5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BD325A44-456B-1DD0-7E38-1529EFF3BD07}"/>
              </a:ext>
            </a:extLst>
          </p:cNvPr>
          <p:cNvSpPr/>
          <p:nvPr/>
        </p:nvSpPr>
        <p:spPr>
          <a:xfrm>
            <a:off x="6203926" y="4165283"/>
            <a:ext cx="240999" cy="100509"/>
          </a:xfrm>
          <a:custGeom>
            <a:avLst/>
            <a:gdLst>
              <a:gd name="connsiteX0" fmla="*/ 24 w 240999"/>
              <a:gd name="connsiteY0" fmla="*/ 19367 h 100509"/>
              <a:gd name="connsiteX1" fmla="*/ 171474 w 240999"/>
              <a:gd name="connsiteY1" fmla="*/ 70167 h 100509"/>
              <a:gd name="connsiteX2" fmla="*/ 225449 w 240999"/>
              <a:gd name="connsiteY2" fmla="*/ 57467 h 100509"/>
              <a:gd name="connsiteX3" fmla="*/ 180999 w 240999"/>
              <a:gd name="connsiteY3" fmla="*/ 317 h 100509"/>
              <a:gd name="connsiteX4" fmla="*/ 238149 w 240999"/>
              <a:gd name="connsiteY4" fmla="*/ 86042 h 100509"/>
              <a:gd name="connsiteX5" fmla="*/ 212749 w 240999"/>
              <a:gd name="connsiteY5" fmla="*/ 98742 h 100509"/>
              <a:gd name="connsiteX6" fmla="*/ 47649 w 240999"/>
              <a:gd name="connsiteY6" fmla="*/ 66992 h 100509"/>
              <a:gd name="connsiteX7" fmla="*/ 184174 w 240999"/>
              <a:gd name="connsiteY7" fmla="*/ 82867 h 100509"/>
              <a:gd name="connsiteX8" fmla="*/ 24 w 240999"/>
              <a:gd name="connsiteY8" fmla="*/ 19367 h 1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99" h="100509">
                <a:moveTo>
                  <a:pt x="24" y="19367"/>
                </a:moveTo>
                <a:cubicBezTo>
                  <a:pt x="-2093" y="17250"/>
                  <a:pt x="133903" y="63817"/>
                  <a:pt x="171474" y="70167"/>
                </a:cubicBezTo>
                <a:cubicBezTo>
                  <a:pt x="209045" y="76517"/>
                  <a:pt x="223862" y="69109"/>
                  <a:pt x="225449" y="57467"/>
                </a:cubicBezTo>
                <a:cubicBezTo>
                  <a:pt x="227036" y="45825"/>
                  <a:pt x="178882" y="-4445"/>
                  <a:pt x="180999" y="317"/>
                </a:cubicBezTo>
                <a:cubicBezTo>
                  <a:pt x="183116" y="5079"/>
                  <a:pt x="232857" y="69638"/>
                  <a:pt x="238149" y="86042"/>
                </a:cubicBezTo>
                <a:cubicBezTo>
                  <a:pt x="243441" y="102446"/>
                  <a:pt x="244499" y="101917"/>
                  <a:pt x="212749" y="98742"/>
                </a:cubicBezTo>
                <a:cubicBezTo>
                  <a:pt x="180999" y="95567"/>
                  <a:pt x="52411" y="69638"/>
                  <a:pt x="47649" y="66992"/>
                </a:cubicBezTo>
                <a:cubicBezTo>
                  <a:pt x="42887" y="64346"/>
                  <a:pt x="192111" y="87100"/>
                  <a:pt x="184174" y="82867"/>
                </a:cubicBezTo>
                <a:cubicBezTo>
                  <a:pt x="176237" y="78634"/>
                  <a:pt x="2141" y="21484"/>
                  <a:pt x="24" y="19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B9B2D6BA-9ED2-DCF6-D07A-21E59FA83D8C}"/>
              </a:ext>
            </a:extLst>
          </p:cNvPr>
          <p:cNvSpPr/>
          <p:nvPr/>
        </p:nvSpPr>
        <p:spPr>
          <a:xfrm>
            <a:off x="4140437" y="5912055"/>
            <a:ext cx="1219024" cy="343742"/>
          </a:xfrm>
          <a:custGeom>
            <a:avLst/>
            <a:gdLst>
              <a:gd name="connsiteX0" fmla="*/ 16516 w 1219024"/>
              <a:gd name="connsiteY0" fmla="*/ 70456 h 343742"/>
              <a:gd name="connsiteX1" fmla="*/ 395895 w 1219024"/>
              <a:gd name="connsiteY1" fmla="*/ 70456 h 343742"/>
              <a:gd name="connsiteX2" fmla="*/ 616389 w 1219024"/>
              <a:gd name="connsiteY2" fmla="*/ 213128 h 343742"/>
              <a:gd name="connsiteX3" fmla="*/ 606661 w 1219024"/>
              <a:gd name="connsiteY3" fmla="*/ 164490 h 343742"/>
              <a:gd name="connsiteX4" fmla="*/ 658542 w 1219024"/>
              <a:gd name="connsiteY4" fmla="*/ 200158 h 343742"/>
              <a:gd name="connsiteX5" fmla="*/ 875793 w 1219024"/>
              <a:gd name="connsiteY5" fmla="*/ 158005 h 343742"/>
              <a:gd name="connsiteX6" fmla="*/ 830397 w 1219024"/>
              <a:gd name="connsiteY6" fmla="*/ 177460 h 343742"/>
              <a:gd name="connsiteX7" fmla="*/ 1193563 w 1219024"/>
              <a:gd name="connsiteY7" fmla="*/ 18575 h 343742"/>
              <a:gd name="connsiteX8" fmla="*/ 1148167 w 1219024"/>
              <a:gd name="connsiteY8" fmla="*/ 38030 h 343742"/>
              <a:gd name="connsiteX9" fmla="*/ 823912 w 1219024"/>
              <a:gd name="connsiteY9" fmla="*/ 329860 h 343742"/>
              <a:gd name="connsiteX10" fmla="*/ 785001 w 1219024"/>
              <a:gd name="connsiteY10" fmla="*/ 274736 h 343742"/>
              <a:gd name="connsiteX11" fmla="*/ 282406 w 1219024"/>
              <a:gd name="connsiteY11" fmla="*/ 80183 h 343742"/>
              <a:gd name="connsiteX12" fmla="*/ 350499 w 1219024"/>
              <a:gd name="connsiteY12" fmla="*/ 80183 h 343742"/>
              <a:gd name="connsiteX13" fmla="*/ 97580 w 1219024"/>
              <a:gd name="connsiteY13" fmla="*/ 60728 h 343742"/>
              <a:gd name="connsiteX14" fmla="*/ 16516 w 1219024"/>
              <a:gd name="connsiteY14" fmla="*/ 70456 h 34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024" h="343742">
                <a:moveTo>
                  <a:pt x="16516" y="70456"/>
                </a:moveTo>
                <a:cubicBezTo>
                  <a:pt x="66235" y="72077"/>
                  <a:pt x="295916" y="46677"/>
                  <a:pt x="395895" y="70456"/>
                </a:cubicBezTo>
                <a:cubicBezTo>
                  <a:pt x="495874" y="94235"/>
                  <a:pt x="581261" y="197456"/>
                  <a:pt x="616389" y="213128"/>
                </a:cubicBezTo>
                <a:cubicBezTo>
                  <a:pt x="651517" y="228800"/>
                  <a:pt x="599636" y="166652"/>
                  <a:pt x="606661" y="164490"/>
                </a:cubicBezTo>
                <a:cubicBezTo>
                  <a:pt x="613686" y="162328"/>
                  <a:pt x="613687" y="201239"/>
                  <a:pt x="658542" y="200158"/>
                </a:cubicBezTo>
                <a:cubicBezTo>
                  <a:pt x="703397" y="199077"/>
                  <a:pt x="847151" y="161788"/>
                  <a:pt x="875793" y="158005"/>
                </a:cubicBezTo>
                <a:cubicBezTo>
                  <a:pt x="904435" y="154222"/>
                  <a:pt x="830397" y="177460"/>
                  <a:pt x="830397" y="177460"/>
                </a:cubicBezTo>
                <a:lnTo>
                  <a:pt x="1193563" y="18575"/>
                </a:lnTo>
                <a:cubicBezTo>
                  <a:pt x="1246525" y="-4663"/>
                  <a:pt x="1209775" y="-13851"/>
                  <a:pt x="1148167" y="38030"/>
                </a:cubicBezTo>
                <a:cubicBezTo>
                  <a:pt x="1086559" y="89911"/>
                  <a:pt x="884440" y="290409"/>
                  <a:pt x="823912" y="329860"/>
                </a:cubicBezTo>
                <a:cubicBezTo>
                  <a:pt x="763384" y="369311"/>
                  <a:pt x="875252" y="316349"/>
                  <a:pt x="785001" y="274736"/>
                </a:cubicBezTo>
                <a:cubicBezTo>
                  <a:pt x="694750" y="233123"/>
                  <a:pt x="354823" y="112609"/>
                  <a:pt x="282406" y="80183"/>
                </a:cubicBezTo>
                <a:cubicBezTo>
                  <a:pt x="209989" y="47757"/>
                  <a:pt x="381303" y="83426"/>
                  <a:pt x="350499" y="80183"/>
                </a:cubicBezTo>
                <a:cubicBezTo>
                  <a:pt x="319695" y="76940"/>
                  <a:pt x="155405" y="63970"/>
                  <a:pt x="97580" y="60728"/>
                </a:cubicBezTo>
                <a:cubicBezTo>
                  <a:pt x="39755" y="57486"/>
                  <a:pt x="-33203" y="68835"/>
                  <a:pt x="16516" y="704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F4DFE6D5-3565-4522-7C4A-88CE5B26E0B7}"/>
              </a:ext>
            </a:extLst>
          </p:cNvPr>
          <p:cNvSpPr/>
          <p:nvPr/>
        </p:nvSpPr>
        <p:spPr>
          <a:xfrm>
            <a:off x="4562468" y="4543360"/>
            <a:ext cx="283178" cy="378819"/>
          </a:xfrm>
          <a:custGeom>
            <a:avLst/>
            <a:gdLst>
              <a:gd name="connsiteX0" fmla="*/ 190507 w 283178"/>
              <a:gd name="connsiteY0" fmla="*/ 65 h 378819"/>
              <a:gd name="connsiteX1" fmla="*/ 273057 w 283178"/>
              <a:gd name="connsiteY1" fmla="*/ 139765 h 378819"/>
              <a:gd name="connsiteX2" fmla="*/ 273057 w 283178"/>
              <a:gd name="connsiteY2" fmla="*/ 174690 h 378819"/>
              <a:gd name="connsiteX3" fmla="*/ 193682 w 283178"/>
              <a:gd name="connsiteY3" fmla="*/ 279465 h 378819"/>
              <a:gd name="connsiteX4" fmla="*/ 215907 w 283178"/>
              <a:gd name="connsiteY4" fmla="*/ 273115 h 378819"/>
              <a:gd name="connsiteX5" fmla="*/ 60332 w 283178"/>
              <a:gd name="connsiteY5" fmla="*/ 377890 h 378819"/>
              <a:gd name="connsiteX6" fmla="*/ 139707 w 283178"/>
              <a:gd name="connsiteY6" fmla="*/ 323915 h 378819"/>
              <a:gd name="connsiteX7" fmla="*/ 69857 w 283178"/>
              <a:gd name="connsiteY7" fmla="*/ 314390 h 378819"/>
              <a:gd name="connsiteX8" fmla="*/ 161932 w 283178"/>
              <a:gd name="connsiteY8" fmla="*/ 244540 h 378819"/>
              <a:gd name="connsiteX9" fmla="*/ 7 w 283178"/>
              <a:gd name="connsiteY9" fmla="*/ 352490 h 378819"/>
              <a:gd name="connsiteX10" fmla="*/ 155582 w 283178"/>
              <a:gd name="connsiteY10" fmla="*/ 241365 h 378819"/>
              <a:gd name="connsiteX11" fmla="*/ 234957 w 283178"/>
              <a:gd name="connsiteY11" fmla="*/ 158815 h 378819"/>
              <a:gd name="connsiteX12" fmla="*/ 190507 w 283178"/>
              <a:gd name="connsiteY12" fmla="*/ 65 h 37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178" h="378819">
                <a:moveTo>
                  <a:pt x="190507" y="65"/>
                </a:moveTo>
                <a:cubicBezTo>
                  <a:pt x="196857" y="-3110"/>
                  <a:pt x="259299" y="110661"/>
                  <a:pt x="273057" y="139765"/>
                </a:cubicBezTo>
                <a:cubicBezTo>
                  <a:pt x="286815" y="168869"/>
                  <a:pt x="286286" y="151407"/>
                  <a:pt x="273057" y="174690"/>
                </a:cubicBezTo>
                <a:cubicBezTo>
                  <a:pt x="259828" y="197973"/>
                  <a:pt x="203207" y="263061"/>
                  <a:pt x="193682" y="279465"/>
                </a:cubicBezTo>
                <a:cubicBezTo>
                  <a:pt x="184157" y="295869"/>
                  <a:pt x="238132" y="256711"/>
                  <a:pt x="215907" y="273115"/>
                </a:cubicBezTo>
                <a:cubicBezTo>
                  <a:pt x="193682" y="289519"/>
                  <a:pt x="73032" y="369423"/>
                  <a:pt x="60332" y="377890"/>
                </a:cubicBezTo>
                <a:cubicBezTo>
                  <a:pt x="47632" y="386357"/>
                  <a:pt x="138119" y="334498"/>
                  <a:pt x="139707" y="323915"/>
                </a:cubicBezTo>
                <a:cubicBezTo>
                  <a:pt x="141294" y="313332"/>
                  <a:pt x="66153" y="327619"/>
                  <a:pt x="69857" y="314390"/>
                </a:cubicBezTo>
                <a:cubicBezTo>
                  <a:pt x="73561" y="301161"/>
                  <a:pt x="173574" y="238190"/>
                  <a:pt x="161932" y="244540"/>
                </a:cubicBezTo>
                <a:cubicBezTo>
                  <a:pt x="150290" y="250890"/>
                  <a:pt x="1065" y="353019"/>
                  <a:pt x="7" y="352490"/>
                </a:cubicBezTo>
                <a:cubicBezTo>
                  <a:pt x="-1051" y="351961"/>
                  <a:pt x="116424" y="273644"/>
                  <a:pt x="155582" y="241365"/>
                </a:cubicBezTo>
                <a:cubicBezTo>
                  <a:pt x="194740" y="209086"/>
                  <a:pt x="227549" y="194798"/>
                  <a:pt x="234957" y="158815"/>
                </a:cubicBezTo>
                <a:cubicBezTo>
                  <a:pt x="242365" y="122832"/>
                  <a:pt x="184157" y="3240"/>
                  <a:pt x="190507" y="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362E7475-5386-A2D5-5316-ED2DF1F787D8}"/>
              </a:ext>
            </a:extLst>
          </p:cNvPr>
          <p:cNvSpPr/>
          <p:nvPr/>
        </p:nvSpPr>
        <p:spPr>
          <a:xfrm>
            <a:off x="4539899" y="3227351"/>
            <a:ext cx="489770" cy="244215"/>
          </a:xfrm>
          <a:custGeom>
            <a:avLst/>
            <a:gdLst>
              <a:gd name="connsiteX0" fmla="*/ 351 w 489770"/>
              <a:gd name="connsiteY0" fmla="*/ 242924 h 244215"/>
              <a:gd name="connsiteX1" fmla="*/ 263876 w 489770"/>
              <a:gd name="connsiteY1" fmla="*/ 65124 h 244215"/>
              <a:gd name="connsiteX2" fmla="*/ 232126 w 489770"/>
              <a:gd name="connsiteY2" fmla="*/ 96874 h 244215"/>
              <a:gd name="connsiteX3" fmla="*/ 432151 w 489770"/>
              <a:gd name="connsiteY3" fmla="*/ 1624 h 244215"/>
              <a:gd name="connsiteX4" fmla="*/ 359126 w 489770"/>
              <a:gd name="connsiteY4" fmla="*/ 39724 h 244215"/>
              <a:gd name="connsiteX5" fmla="*/ 489301 w 489770"/>
              <a:gd name="connsiteY5" fmla="*/ 77824 h 244215"/>
              <a:gd name="connsiteX6" fmla="*/ 394051 w 489770"/>
              <a:gd name="connsiteY6" fmla="*/ 87349 h 244215"/>
              <a:gd name="connsiteX7" fmla="*/ 178151 w 489770"/>
              <a:gd name="connsiteY7" fmla="*/ 179424 h 244215"/>
              <a:gd name="connsiteX8" fmla="*/ 206726 w 489770"/>
              <a:gd name="connsiteY8" fmla="*/ 147674 h 244215"/>
              <a:gd name="connsiteX9" fmla="*/ 351 w 489770"/>
              <a:gd name="connsiteY9" fmla="*/ 242924 h 2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770" h="244215">
                <a:moveTo>
                  <a:pt x="351" y="242924"/>
                </a:moveTo>
                <a:cubicBezTo>
                  <a:pt x="9876" y="229166"/>
                  <a:pt x="225247" y="89466"/>
                  <a:pt x="263876" y="65124"/>
                </a:cubicBezTo>
                <a:cubicBezTo>
                  <a:pt x="302505" y="40782"/>
                  <a:pt x="204080" y="107457"/>
                  <a:pt x="232126" y="96874"/>
                </a:cubicBezTo>
                <a:cubicBezTo>
                  <a:pt x="260172" y="86291"/>
                  <a:pt x="410984" y="11149"/>
                  <a:pt x="432151" y="1624"/>
                </a:cubicBezTo>
                <a:cubicBezTo>
                  <a:pt x="453318" y="-7901"/>
                  <a:pt x="349601" y="27024"/>
                  <a:pt x="359126" y="39724"/>
                </a:cubicBezTo>
                <a:cubicBezTo>
                  <a:pt x="368651" y="52424"/>
                  <a:pt x="483480" y="69887"/>
                  <a:pt x="489301" y="77824"/>
                </a:cubicBezTo>
                <a:cubicBezTo>
                  <a:pt x="495122" y="85761"/>
                  <a:pt x="445909" y="70416"/>
                  <a:pt x="394051" y="87349"/>
                </a:cubicBezTo>
                <a:cubicBezTo>
                  <a:pt x="342193" y="104282"/>
                  <a:pt x="209372" y="169370"/>
                  <a:pt x="178151" y="179424"/>
                </a:cubicBezTo>
                <a:cubicBezTo>
                  <a:pt x="146930" y="189478"/>
                  <a:pt x="235830" y="139207"/>
                  <a:pt x="206726" y="147674"/>
                </a:cubicBezTo>
                <a:cubicBezTo>
                  <a:pt x="177622" y="156141"/>
                  <a:pt x="-9174" y="256682"/>
                  <a:pt x="351" y="2429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94F2121-0B55-2B7D-CE47-09519DEFF045}"/>
              </a:ext>
            </a:extLst>
          </p:cNvPr>
          <p:cNvSpPr/>
          <p:nvPr/>
        </p:nvSpPr>
        <p:spPr>
          <a:xfrm>
            <a:off x="4460826" y="3495582"/>
            <a:ext cx="100261" cy="220739"/>
          </a:xfrm>
          <a:custGeom>
            <a:avLst/>
            <a:gdLst>
              <a:gd name="connsiteX0" fmla="*/ 49 w 100261"/>
              <a:gd name="connsiteY0" fmla="*/ 93 h 220739"/>
              <a:gd name="connsiteX1" fmla="*/ 79424 w 100261"/>
              <a:gd name="connsiteY1" fmla="*/ 133443 h 220739"/>
              <a:gd name="connsiteX2" fmla="*/ 88949 w 100261"/>
              <a:gd name="connsiteY2" fmla="*/ 219168 h 220739"/>
              <a:gd name="connsiteX3" fmla="*/ 98474 w 100261"/>
              <a:gd name="connsiteY3" fmla="*/ 60418 h 220739"/>
              <a:gd name="connsiteX4" fmla="*/ 92124 w 100261"/>
              <a:gd name="connsiteY4" fmla="*/ 111218 h 220739"/>
              <a:gd name="connsiteX5" fmla="*/ 49 w 100261"/>
              <a:gd name="connsiteY5" fmla="*/ 93 h 2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61" h="220739">
                <a:moveTo>
                  <a:pt x="49" y="93"/>
                </a:moveTo>
                <a:cubicBezTo>
                  <a:pt x="-2068" y="3797"/>
                  <a:pt x="64607" y="96931"/>
                  <a:pt x="79424" y="133443"/>
                </a:cubicBezTo>
                <a:cubicBezTo>
                  <a:pt x="94241" y="169955"/>
                  <a:pt x="85774" y="231339"/>
                  <a:pt x="88949" y="219168"/>
                </a:cubicBezTo>
                <a:cubicBezTo>
                  <a:pt x="92124" y="206997"/>
                  <a:pt x="97945" y="78410"/>
                  <a:pt x="98474" y="60418"/>
                </a:cubicBezTo>
                <a:cubicBezTo>
                  <a:pt x="99003" y="42426"/>
                  <a:pt x="104824" y="118626"/>
                  <a:pt x="92124" y="111218"/>
                </a:cubicBezTo>
                <a:cubicBezTo>
                  <a:pt x="79424" y="103810"/>
                  <a:pt x="2166" y="-3611"/>
                  <a:pt x="49" y="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BC8E4F0F-CC85-54C6-34F0-8E1A89EA7FB4}"/>
              </a:ext>
            </a:extLst>
          </p:cNvPr>
          <p:cNvSpPr/>
          <p:nvPr/>
        </p:nvSpPr>
        <p:spPr>
          <a:xfrm>
            <a:off x="4498908" y="3987506"/>
            <a:ext cx="146314" cy="585297"/>
          </a:xfrm>
          <a:custGeom>
            <a:avLst/>
            <a:gdLst>
              <a:gd name="connsiteX0" fmla="*/ 9592 w 146314"/>
              <a:gd name="connsiteY0" fmla="*/ 294 h 585297"/>
              <a:gd name="connsiteX1" fmla="*/ 67 w 146314"/>
              <a:gd name="connsiteY1" fmla="*/ 460669 h 585297"/>
              <a:gd name="connsiteX2" fmla="*/ 6417 w 146314"/>
              <a:gd name="connsiteY2" fmla="*/ 432094 h 585297"/>
              <a:gd name="connsiteX3" fmla="*/ 25467 w 146314"/>
              <a:gd name="connsiteY3" fmla="*/ 584494 h 585297"/>
              <a:gd name="connsiteX4" fmla="*/ 44517 w 146314"/>
              <a:gd name="connsiteY4" fmla="*/ 489244 h 585297"/>
              <a:gd name="connsiteX5" fmla="*/ 146117 w 146314"/>
              <a:gd name="connsiteY5" fmla="*/ 422569 h 585297"/>
              <a:gd name="connsiteX6" fmla="*/ 69917 w 146314"/>
              <a:gd name="connsiteY6" fmla="*/ 438444 h 585297"/>
              <a:gd name="connsiteX7" fmla="*/ 54042 w 146314"/>
              <a:gd name="connsiteY7" fmla="*/ 241594 h 585297"/>
              <a:gd name="connsiteX8" fmla="*/ 50867 w 146314"/>
              <a:gd name="connsiteY8" fmla="*/ 422569 h 585297"/>
              <a:gd name="connsiteX9" fmla="*/ 34992 w 146314"/>
              <a:gd name="connsiteY9" fmla="*/ 390819 h 585297"/>
              <a:gd name="connsiteX10" fmla="*/ 9592 w 146314"/>
              <a:gd name="connsiteY10" fmla="*/ 294 h 5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314" h="585297">
                <a:moveTo>
                  <a:pt x="9592" y="294"/>
                </a:moveTo>
                <a:cubicBezTo>
                  <a:pt x="3771" y="11936"/>
                  <a:pt x="596" y="388702"/>
                  <a:pt x="67" y="460669"/>
                </a:cubicBezTo>
                <a:cubicBezTo>
                  <a:pt x="-462" y="532636"/>
                  <a:pt x="2184" y="411457"/>
                  <a:pt x="6417" y="432094"/>
                </a:cubicBezTo>
                <a:cubicBezTo>
                  <a:pt x="10650" y="452731"/>
                  <a:pt x="19117" y="574969"/>
                  <a:pt x="25467" y="584494"/>
                </a:cubicBezTo>
                <a:cubicBezTo>
                  <a:pt x="31817" y="594019"/>
                  <a:pt x="24409" y="516232"/>
                  <a:pt x="44517" y="489244"/>
                </a:cubicBezTo>
                <a:cubicBezTo>
                  <a:pt x="64625" y="462257"/>
                  <a:pt x="141884" y="431036"/>
                  <a:pt x="146117" y="422569"/>
                </a:cubicBezTo>
                <a:cubicBezTo>
                  <a:pt x="150350" y="414102"/>
                  <a:pt x="85263" y="468607"/>
                  <a:pt x="69917" y="438444"/>
                </a:cubicBezTo>
                <a:cubicBezTo>
                  <a:pt x="54571" y="408282"/>
                  <a:pt x="57217" y="244240"/>
                  <a:pt x="54042" y="241594"/>
                </a:cubicBezTo>
                <a:cubicBezTo>
                  <a:pt x="50867" y="238948"/>
                  <a:pt x="54042" y="397698"/>
                  <a:pt x="50867" y="422569"/>
                </a:cubicBezTo>
                <a:cubicBezTo>
                  <a:pt x="47692" y="447440"/>
                  <a:pt x="39754" y="455377"/>
                  <a:pt x="34992" y="390819"/>
                </a:cubicBezTo>
                <a:cubicBezTo>
                  <a:pt x="30230" y="326261"/>
                  <a:pt x="15413" y="-11348"/>
                  <a:pt x="9592" y="2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FE77B823-38B7-FB64-65CB-4A94673E4E51}"/>
              </a:ext>
            </a:extLst>
          </p:cNvPr>
          <p:cNvSpPr/>
          <p:nvPr/>
        </p:nvSpPr>
        <p:spPr>
          <a:xfrm>
            <a:off x="5835415" y="2777371"/>
            <a:ext cx="604077" cy="1439491"/>
          </a:xfrm>
          <a:custGeom>
            <a:avLst/>
            <a:gdLst>
              <a:gd name="connsiteX0" fmla="*/ 2677 w 604077"/>
              <a:gd name="connsiteY0" fmla="*/ 998 h 1439491"/>
              <a:gd name="connsiteX1" fmla="*/ 178523 w 604077"/>
              <a:gd name="connsiteY1" fmla="*/ 396652 h 1439491"/>
              <a:gd name="connsiteX2" fmla="*/ 156543 w 604077"/>
              <a:gd name="connsiteY2" fmla="*/ 625252 h 1439491"/>
              <a:gd name="connsiteX3" fmla="*/ 182920 w 604077"/>
              <a:gd name="connsiteY3" fmla="*/ 568102 h 1439491"/>
              <a:gd name="connsiteX4" fmla="*/ 376350 w 604077"/>
              <a:gd name="connsiteY4" fmla="*/ 827475 h 1439491"/>
              <a:gd name="connsiteX5" fmla="*/ 371954 w 604077"/>
              <a:gd name="connsiteY5" fmla="*/ 1139602 h 1439491"/>
              <a:gd name="connsiteX6" fmla="*/ 363162 w 604077"/>
              <a:gd name="connsiteY6" fmla="*/ 845060 h 1439491"/>
              <a:gd name="connsiteX7" fmla="*/ 301616 w 604077"/>
              <a:gd name="connsiteY7" fmla="*/ 1434144 h 1439491"/>
              <a:gd name="connsiteX8" fmla="*/ 349973 w 604077"/>
              <a:gd name="connsiteY8" fmla="*/ 1122017 h 1439491"/>
              <a:gd name="connsiteX9" fmla="*/ 565385 w 604077"/>
              <a:gd name="connsiteY9" fmla="*/ 875833 h 1439491"/>
              <a:gd name="connsiteX10" fmla="*/ 446689 w 604077"/>
              <a:gd name="connsiteY10" fmla="*/ 946171 h 1439491"/>
              <a:gd name="connsiteX11" fmla="*/ 398331 w 604077"/>
              <a:gd name="connsiteY11" fmla="*/ 809891 h 1439491"/>
              <a:gd name="connsiteX12" fmla="*/ 486254 w 604077"/>
              <a:gd name="connsiteY12" fmla="*/ 757137 h 1439491"/>
              <a:gd name="connsiteX13" fmla="*/ 437897 w 604077"/>
              <a:gd name="connsiteY13" fmla="*/ 669214 h 1439491"/>
              <a:gd name="connsiteX14" fmla="*/ 600554 w 604077"/>
              <a:gd name="connsiteY14" fmla="*/ 352691 h 1439491"/>
              <a:gd name="connsiteX15" fmla="*/ 525820 w 604077"/>
              <a:gd name="connsiteY15" fmla="*/ 405444 h 1439491"/>
              <a:gd name="connsiteX16" fmla="*/ 257654 w 604077"/>
              <a:gd name="connsiteY16" fmla="*/ 102110 h 1439491"/>
              <a:gd name="connsiteX17" fmla="*/ 464273 w 604077"/>
              <a:gd name="connsiteY17" fmla="*/ 383464 h 1439491"/>
              <a:gd name="connsiteX18" fmla="*/ 402727 w 604077"/>
              <a:gd name="connsiteY18" fmla="*/ 383464 h 1439491"/>
              <a:gd name="connsiteX19" fmla="*/ 143354 w 604077"/>
              <a:gd name="connsiteY19" fmla="*/ 124091 h 1439491"/>
              <a:gd name="connsiteX20" fmla="*/ 336785 w 604077"/>
              <a:gd name="connsiteY20" fmla="*/ 277956 h 1439491"/>
              <a:gd name="connsiteX21" fmla="*/ 2677 w 604077"/>
              <a:gd name="connsiteY21" fmla="*/ 998 h 14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4077" h="1439491">
                <a:moveTo>
                  <a:pt x="2677" y="998"/>
                </a:moveTo>
                <a:cubicBezTo>
                  <a:pt x="-23700" y="20781"/>
                  <a:pt x="152879" y="292610"/>
                  <a:pt x="178523" y="396652"/>
                </a:cubicBezTo>
                <a:cubicBezTo>
                  <a:pt x="204167" y="500694"/>
                  <a:pt x="155810" y="596677"/>
                  <a:pt x="156543" y="625252"/>
                </a:cubicBezTo>
                <a:cubicBezTo>
                  <a:pt x="157276" y="653827"/>
                  <a:pt x="146285" y="534398"/>
                  <a:pt x="182920" y="568102"/>
                </a:cubicBezTo>
                <a:cubicBezTo>
                  <a:pt x="219555" y="601806"/>
                  <a:pt x="344844" y="732225"/>
                  <a:pt x="376350" y="827475"/>
                </a:cubicBezTo>
                <a:cubicBezTo>
                  <a:pt x="407856" y="922725"/>
                  <a:pt x="374152" y="1136671"/>
                  <a:pt x="371954" y="1139602"/>
                </a:cubicBezTo>
                <a:cubicBezTo>
                  <a:pt x="369756" y="1142533"/>
                  <a:pt x="374885" y="795970"/>
                  <a:pt x="363162" y="845060"/>
                </a:cubicBezTo>
                <a:cubicBezTo>
                  <a:pt x="351439" y="894150"/>
                  <a:pt x="303814" y="1387985"/>
                  <a:pt x="301616" y="1434144"/>
                </a:cubicBezTo>
                <a:cubicBezTo>
                  <a:pt x="299418" y="1480303"/>
                  <a:pt x="306012" y="1215069"/>
                  <a:pt x="349973" y="1122017"/>
                </a:cubicBezTo>
                <a:cubicBezTo>
                  <a:pt x="393934" y="1028965"/>
                  <a:pt x="549266" y="905141"/>
                  <a:pt x="565385" y="875833"/>
                </a:cubicBezTo>
                <a:cubicBezTo>
                  <a:pt x="581504" y="846525"/>
                  <a:pt x="474531" y="957161"/>
                  <a:pt x="446689" y="946171"/>
                </a:cubicBezTo>
                <a:cubicBezTo>
                  <a:pt x="418847" y="935181"/>
                  <a:pt x="391737" y="841397"/>
                  <a:pt x="398331" y="809891"/>
                </a:cubicBezTo>
                <a:cubicBezTo>
                  <a:pt x="404925" y="778385"/>
                  <a:pt x="479660" y="780583"/>
                  <a:pt x="486254" y="757137"/>
                </a:cubicBezTo>
                <a:cubicBezTo>
                  <a:pt x="492848" y="733691"/>
                  <a:pt x="418847" y="736622"/>
                  <a:pt x="437897" y="669214"/>
                </a:cubicBezTo>
                <a:cubicBezTo>
                  <a:pt x="456947" y="601806"/>
                  <a:pt x="585900" y="396653"/>
                  <a:pt x="600554" y="352691"/>
                </a:cubicBezTo>
                <a:cubicBezTo>
                  <a:pt x="615208" y="308729"/>
                  <a:pt x="582970" y="447208"/>
                  <a:pt x="525820" y="405444"/>
                </a:cubicBezTo>
                <a:cubicBezTo>
                  <a:pt x="468670" y="363681"/>
                  <a:pt x="267912" y="105773"/>
                  <a:pt x="257654" y="102110"/>
                </a:cubicBezTo>
                <a:cubicBezTo>
                  <a:pt x="247396" y="98447"/>
                  <a:pt x="440094" y="336572"/>
                  <a:pt x="464273" y="383464"/>
                </a:cubicBezTo>
                <a:cubicBezTo>
                  <a:pt x="488452" y="430356"/>
                  <a:pt x="456214" y="426693"/>
                  <a:pt x="402727" y="383464"/>
                </a:cubicBezTo>
                <a:cubicBezTo>
                  <a:pt x="349241" y="340235"/>
                  <a:pt x="154344" y="141676"/>
                  <a:pt x="143354" y="124091"/>
                </a:cubicBezTo>
                <a:cubicBezTo>
                  <a:pt x="132364" y="106506"/>
                  <a:pt x="355835" y="294075"/>
                  <a:pt x="336785" y="277956"/>
                </a:cubicBezTo>
                <a:cubicBezTo>
                  <a:pt x="317735" y="261837"/>
                  <a:pt x="29054" y="-18785"/>
                  <a:pt x="2677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6188752E-0985-30D8-E6A9-DC7C97987F5E}"/>
              </a:ext>
            </a:extLst>
          </p:cNvPr>
          <p:cNvSpPr/>
          <p:nvPr/>
        </p:nvSpPr>
        <p:spPr>
          <a:xfrm>
            <a:off x="5298746" y="2329597"/>
            <a:ext cx="1107411" cy="841543"/>
          </a:xfrm>
          <a:custGeom>
            <a:avLst/>
            <a:gdLst>
              <a:gd name="connsiteX0" fmla="*/ 16204 w 1107411"/>
              <a:gd name="connsiteY0" fmla="*/ 9157 h 841543"/>
              <a:gd name="connsiteX1" fmla="*/ 1053696 w 1107411"/>
              <a:gd name="connsiteY1" fmla="*/ 791672 h 841543"/>
              <a:gd name="connsiteX2" fmla="*/ 943792 w 1107411"/>
              <a:gd name="connsiteY2" fmla="*/ 760899 h 841543"/>
              <a:gd name="connsiteX3" fmla="*/ 811908 w 1107411"/>
              <a:gd name="connsiteY3" fmla="*/ 752107 h 841543"/>
              <a:gd name="connsiteX4" fmla="*/ 869058 w 1107411"/>
              <a:gd name="connsiteY4" fmla="*/ 769691 h 841543"/>
              <a:gd name="connsiteX5" fmla="*/ 200842 w 1107411"/>
              <a:gd name="connsiteY5" fmla="*/ 277322 h 841543"/>
              <a:gd name="connsiteX6" fmla="*/ 403066 w 1107411"/>
              <a:gd name="connsiteY6" fmla="*/ 356453 h 841543"/>
              <a:gd name="connsiteX7" fmla="*/ 16204 w 1107411"/>
              <a:gd name="connsiteY7" fmla="*/ 9157 h 8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411" h="841543">
                <a:moveTo>
                  <a:pt x="16204" y="9157"/>
                </a:moveTo>
                <a:cubicBezTo>
                  <a:pt x="124642" y="81693"/>
                  <a:pt x="899098" y="666382"/>
                  <a:pt x="1053696" y="791672"/>
                </a:cubicBezTo>
                <a:cubicBezTo>
                  <a:pt x="1208294" y="916962"/>
                  <a:pt x="984090" y="767493"/>
                  <a:pt x="943792" y="760899"/>
                </a:cubicBezTo>
                <a:cubicBezTo>
                  <a:pt x="903494" y="754305"/>
                  <a:pt x="824364" y="750642"/>
                  <a:pt x="811908" y="752107"/>
                </a:cubicBezTo>
                <a:cubicBezTo>
                  <a:pt x="799452" y="753572"/>
                  <a:pt x="970902" y="848822"/>
                  <a:pt x="869058" y="769691"/>
                </a:cubicBezTo>
                <a:cubicBezTo>
                  <a:pt x="767214" y="690560"/>
                  <a:pt x="278507" y="346195"/>
                  <a:pt x="200842" y="277322"/>
                </a:cubicBezTo>
                <a:cubicBezTo>
                  <a:pt x="123177" y="208449"/>
                  <a:pt x="427977" y="395286"/>
                  <a:pt x="403066" y="356453"/>
                </a:cubicBezTo>
                <a:cubicBezTo>
                  <a:pt x="378155" y="317620"/>
                  <a:pt x="-92234" y="-63379"/>
                  <a:pt x="16204" y="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453935B-C4A7-7C02-397A-1FC030F7A353}"/>
              </a:ext>
            </a:extLst>
          </p:cNvPr>
          <p:cNvSpPr/>
          <p:nvPr/>
        </p:nvSpPr>
        <p:spPr>
          <a:xfrm>
            <a:off x="6041325" y="2980316"/>
            <a:ext cx="487564" cy="395965"/>
          </a:xfrm>
          <a:custGeom>
            <a:avLst/>
            <a:gdLst>
              <a:gd name="connsiteX0" fmla="*/ 64933 w 487564"/>
              <a:gd name="connsiteY0" fmla="*/ 276 h 395965"/>
              <a:gd name="connsiteX1" fmla="*/ 104498 w 487564"/>
              <a:gd name="connsiteY1" fmla="*/ 31049 h 395965"/>
              <a:gd name="connsiteX2" fmla="*/ 456190 w 487564"/>
              <a:gd name="connsiteY2" fmla="*/ 132161 h 395965"/>
              <a:gd name="connsiteX3" fmla="*/ 464983 w 487564"/>
              <a:gd name="connsiteY3" fmla="*/ 136557 h 395965"/>
              <a:gd name="connsiteX4" fmla="*/ 407833 w 487564"/>
              <a:gd name="connsiteY4" fmla="*/ 154142 h 395965"/>
              <a:gd name="connsiteX5" fmla="*/ 482567 w 487564"/>
              <a:gd name="connsiteY5" fmla="*/ 303611 h 395965"/>
              <a:gd name="connsiteX6" fmla="*/ 407833 w 487564"/>
              <a:gd name="connsiteY6" fmla="*/ 281630 h 395965"/>
              <a:gd name="connsiteX7" fmla="*/ 201213 w 487564"/>
              <a:gd name="connsiteY7" fmla="*/ 395930 h 395965"/>
              <a:gd name="connsiteX8" fmla="*/ 394644 w 487564"/>
              <a:gd name="connsiteY8" fmla="*/ 268442 h 395965"/>
              <a:gd name="connsiteX9" fmla="*/ 341890 w 487564"/>
              <a:gd name="connsiteY9" fmla="*/ 184915 h 395965"/>
              <a:gd name="connsiteX10" fmla="*/ 16575 w 487564"/>
              <a:gd name="connsiteY10" fmla="*/ 44238 h 395965"/>
              <a:gd name="connsiteX11" fmla="*/ 64933 w 487564"/>
              <a:gd name="connsiteY11" fmla="*/ 276 h 39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564" h="395965">
                <a:moveTo>
                  <a:pt x="64933" y="276"/>
                </a:moveTo>
                <a:cubicBezTo>
                  <a:pt x="79587" y="-1922"/>
                  <a:pt x="39289" y="9068"/>
                  <a:pt x="104498" y="31049"/>
                </a:cubicBezTo>
                <a:cubicBezTo>
                  <a:pt x="169707" y="53030"/>
                  <a:pt x="396109" y="114576"/>
                  <a:pt x="456190" y="132161"/>
                </a:cubicBezTo>
                <a:cubicBezTo>
                  <a:pt x="516271" y="149746"/>
                  <a:pt x="473043" y="132893"/>
                  <a:pt x="464983" y="136557"/>
                </a:cubicBezTo>
                <a:cubicBezTo>
                  <a:pt x="456923" y="140221"/>
                  <a:pt x="404902" y="126300"/>
                  <a:pt x="407833" y="154142"/>
                </a:cubicBezTo>
                <a:cubicBezTo>
                  <a:pt x="410764" y="181984"/>
                  <a:pt x="482567" y="282363"/>
                  <a:pt x="482567" y="303611"/>
                </a:cubicBezTo>
                <a:cubicBezTo>
                  <a:pt x="482567" y="324859"/>
                  <a:pt x="454725" y="266243"/>
                  <a:pt x="407833" y="281630"/>
                </a:cubicBezTo>
                <a:cubicBezTo>
                  <a:pt x="360941" y="297017"/>
                  <a:pt x="203411" y="398128"/>
                  <a:pt x="201213" y="395930"/>
                </a:cubicBezTo>
                <a:cubicBezTo>
                  <a:pt x="199015" y="393732"/>
                  <a:pt x="371198" y="303611"/>
                  <a:pt x="394644" y="268442"/>
                </a:cubicBezTo>
                <a:cubicBezTo>
                  <a:pt x="418090" y="233273"/>
                  <a:pt x="404902" y="222282"/>
                  <a:pt x="341890" y="184915"/>
                </a:cubicBezTo>
                <a:cubicBezTo>
                  <a:pt x="278879" y="147548"/>
                  <a:pt x="68596" y="74278"/>
                  <a:pt x="16575" y="44238"/>
                </a:cubicBezTo>
                <a:cubicBezTo>
                  <a:pt x="-35446" y="14198"/>
                  <a:pt x="50279" y="2474"/>
                  <a:pt x="64933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44F2AEE-A035-815B-F515-6B907B9D9415}"/>
              </a:ext>
            </a:extLst>
          </p:cNvPr>
          <p:cNvSpPr/>
          <p:nvPr/>
        </p:nvSpPr>
        <p:spPr>
          <a:xfrm>
            <a:off x="5969803" y="3037295"/>
            <a:ext cx="243764" cy="661465"/>
          </a:xfrm>
          <a:custGeom>
            <a:avLst/>
            <a:gdLst>
              <a:gd name="connsiteX0" fmla="*/ 30947 w 243764"/>
              <a:gd name="connsiteY0" fmla="*/ 447 h 661465"/>
              <a:gd name="connsiteX1" fmla="*/ 174 w 243764"/>
              <a:gd name="connsiteY1" fmla="*/ 347743 h 661465"/>
              <a:gd name="connsiteX2" fmla="*/ 44135 w 243764"/>
              <a:gd name="connsiteY2" fmla="*/ 316970 h 661465"/>
              <a:gd name="connsiteX3" fmla="*/ 215585 w 243764"/>
              <a:gd name="connsiteY3" fmla="*/ 624701 h 661465"/>
              <a:gd name="connsiteX4" fmla="*/ 180416 w 243764"/>
              <a:gd name="connsiteY4" fmla="*/ 431270 h 661465"/>
              <a:gd name="connsiteX5" fmla="*/ 132059 w 243764"/>
              <a:gd name="connsiteY5" fmla="*/ 308178 h 661465"/>
              <a:gd name="connsiteX6" fmla="*/ 211189 w 243764"/>
              <a:gd name="connsiteY6" fmla="*/ 497213 h 661465"/>
              <a:gd name="connsiteX7" fmla="*/ 241962 w 243764"/>
              <a:gd name="connsiteY7" fmla="*/ 659870 h 661465"/>
              <a:gd name="connsiteX8" fmla="*/ 162832 w 243764"/>
              <a:gd name="connsiteY8" fmla="*/ 396101 h 661465"/>
              <a:gd name="connsiteX9" fmla="*/ 101285 w 243764"/>
              <a:gd name="connsiteY9" fmla="*/ 229047 h 661465"/>
              <a:gd name="connsiteX10" fmla="*/ 83701 w 243764"/>
              <a:gd name="connsiteY10" fmla="*/ 273009 h 661465"/>
              <a:gd name="connsiteX11" fmla="*/ 30947 w 243764"/>
              <a:gd name="connsiteY11" fmla="*/ 447 h 66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764" h="661465">
                <a:moveTo>
                  <a:pt x="30947" y="447"/>
                </a:moveTo>
                <a:cubicBezTo>
                  <a:pt x="17026" y="12902"/>
                  <a:pt x="-2024" y="294989"/>
                  <a:pt x="174" y="347743"/>
                </a:cubicBezTo>
                <a:cubicBezTo>
                  <a:pt x="2372" y="400497"/>
                  <a:pt x="8233" y="270810"/>
                  <a:pt x="44135" y="316970"/>
                </a:cubicBezTo>
                <a:cubicBezTo>
                  <a:pt x="80037" y="363130"/>
                  <a:pt x="192872" y="605651"/>
                  <a:pt x="215585" y="624701"/>
                </a:cubicBezTo>
                <a:cubicBezTo>
                  <a:pt x="238298" y="643751"/>
                  <a:pt x="194337" y="484024"/>
                  <a:pt x="180416" y="431270"/>
                </a:cubicBezTo>
                <a:cubicBezTo>
                  <a:pt x="166495" y="378516"/>
                  <a:pt x="126930" y="297188"/>
                  <a:pt x="132059" y="308178"/>
                </a:cubicBezTo>
                <a:cubicBezTo>
                  <a:pt x="137188" y="319168"/>
                  <a:pt x="192872" y="438598"/>
                  <a:pt x="211189" y="497213"/>
                </a:cubicBezTo>
                <a:cubicBezTo>
                  <a:pt x="229506" y="555828"/>
                  <a:pt x="250021" y="676722"/>
                  <a:pt x="241962" y="659870"/>
                </a:cubicBezTo>
                <a:cubicBezTo>
                  <a:pt x="233903" y="643018"/>
                  <a:pt x="186278" y="467905"/>
                  <a:pt x="162832" y="396101"/>
                </a:cubicBezTo>
                <a:cubicBezTo>
                  <a:pt x="139386" y="324297"/>
                  <a:pt x="114473" y="249562"/>
                  <a:pt x="101285" y="229047"/>
                </a:cubicBezTo>
                <a:cubicBezTo>
                  <a:pt x="88097" y="208532"/>
                  <a:pt x="96889" y="306713"/>
                  <a:pt x="83701" y="273009"/>
                </a:cubicBezTo>
                <a:cubicBezTo>
                  <a:pt x="70513" y="239305"/>
                  <a:pt x="44868" y="-12008"/>
                  <a:pt x="30947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79EA7A91-71D8-2A65-9320-A1032535BB0E}"/>
              </a:ext>
            </a:extLst>
          </p:cNvPr>
          <p:cNvSpPr/>
          <p:nvPr/>
        </p:nvSpPr>
        <p:spPr>
          <a:xfrm>
            <a:off x="5254054" y="5087253"/>
            <a:ext cx="81267" cy="186071"/>
          </a:xfrm>
          <a:custGeom>
            <a:avLst/>
            <a:gdLst>
              <a:gd name="connsiteX0" fmla="*/ 117 w 81267"/>
              <a:gd name="connsiteY0" fmla="*/ 4 h 186071"/>
              <a:gd name="connsiteX1" fmla="*/ 61803 w 81267"/>
              <a:gd name="connsiteY1" fmla="*/ 83461 h 186071"/>
              <a:gd name="connsiteX2" fmla="*/ 50917 w 81267"/>
              <a:gd name="connsiteY2" fmla="*/ 156033 h 186071"/>
              <a:gd name="connsiteX3" fmla="*/ 54546 w 81267"/>
              <a:gd name="connsiteY3" fmla="*/ 185061 h 186071"/>
              <a:gd name="connsiteX4" fmla="*/ 58175 w 81267"/>
              <a:gd name="connsiteY4" fmla="*/ 123376 h 186071"/>
              <a:gd name="connsiteX5" fmla="*/ 79946 w 81267"/>
              <a:gd name="connsiteY5" fmla="*/ 87090 h 186071"/>
              <a:gd name="connsiteX6" fmla="*/ 117 w 81267"/>
              <a:gd name="connsiteY6" fmla="*/ 4 h 1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67" h="186071">
                <a:moveTo>
                  <a:pt x="117" y="4"/>
                </a:moveTo>
                <a:cubicBezTo>
                  <a:pt x="-2907" y="-601"/>
                  <a:pt x="53336" y="57456"/>
                  <a:pt x="61803" y="83461"/>
                </a:cubicBezTo>
                <a:cubicBezTo>
                  <a:pt x="70270" y="109466"/>
                  <a:pt x="52126" y="139100"/>
                  <a:pt x="50917" y="156033"/>
                </a:cubicBezTo>
                <a:cubicBezTo>
                  <a:pt x="49708" y="172966"/>
                  <a:pt x="53336" y="190504"/>
                  <a:pt x="54546" y="185061"/>
                </a:cubicBezTo>
                <a:cubicBezTo>
                  <a:pt x="55756" y="179618"/>
                  <a:pt x="53942" y="139704"/>
                  <a:pt x="58175" y="123376"/>
                </a:cubicBezTo>
                <a:cubicBezTo>
                  <a:pt x="62408" y="107048"/>
                  <a:pt x="87203" y="103419"/>
                  <a:pt x="79946" y="87090"/>
                </a:cubicBezTo>
                <a:cubicBezTo>
                  <a:pt x="72689" y="70761"/>
                  <a:pt x="3141" y="609"/>
                  <a:pt x="1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CFC208EE-B055-0931-43E2-25D06A99B59B}"/>
              </a:ext>
            </a:extLst>
          </p:cNvPr>
          <p:cNvSpPr/>
          <p:nvPr/>
        </p:nvSpPr>
        <p:spPr>
          <a:xfrm>
            <a:off x="5054548" y="5261429"/>
            <a:ext cx="127127" cy="116114"/>
          </a:xfrm>
          <a:custGeom>
            <a:avLst/>
            <a:gdLst>
              <a:gd name="connsiteX0" fmla="*/ 52 w 127127"/>
              <a:gd name="connsiteY0" fmla="*/ 116114 h 116114"/>
              <a:gd name="connsiteX1" fmla="*/ 76252 w 127127"/>
              <a:gd name="connsiteY1" fmla="*/ 29028 h 116114"/>
              <a:gd name="connsiteX2" fmla="*/ 127052 w 127127"/>
              <a:gd name="connsiteY2" fmla="*/ 0 h 116114"/>
              <a:gd name="connsiteX3" fmla="*/ 65366 w 127127"/>
              <a:gd name="connsiteY3" fmla="*/ 29028 h 116114"/>
              <a:gd name="connsiteX4" fmla="*/ 52 w 127127"/>
              <a:gd name="connsiteY4" fmla="*/ 116114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27" h="116114">
                <a:moveTo>
                  <a:pt x="52" y="116114"/>
                </a:moveTo>
                <a:cubicBezTo>
                  <a:pt x="1866" y="116114"/>
                  <a:pt x="55085" y="48380"/>
                  <a:pt x="76252" y="29028"/>
                </a:cubicBezTo>
                <a:cubicBezTo>
                  <a:pt x="97419" y="9676"/>
                  <a:pt x="128866" y="0"/>
                  <a:pt x="127052" y="0"/>
                </a:cubicBezTo>
                <a:cubicBezTo>
                  <a:pt x="125238" y="0"/>
                  <a:pt x="87137" y="9676"/>
                  <a:pt x="65366" y="29028"/>
                </a:cubicBezTo>
                <a:cubicBezTo>
                  <a:pt x="43595" y="48380"/>
                  <a:pt x="-1762" y="116114"/>
                  <a:pt x="52" y="1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8290C248-E19F-7DA8-1047-CD67B085D122}"/>
              </a:ext>
            </a:extLst>
          </p:cNvPr>
          <p:cNvSpPr/>
          <p:nvPr/>
        </p:nvSpPr>
        <p:spPr>
          <a:xfrm>
            <a:off x="3936988" y="5210172"/>
            <a:ext cx="47650" cy="78013"/>
          </a:xfrm>
          <a:custGeom>
            <a:avLst/>
            <a:gdLst>
              <a:gd name="connsiteX0" fmla="*/ 12 w 47650"/>
              <a:gd name="connsiteY0" fmla="*/ 3 h 78013"/>
              <a:gd name="connsiteX1" fmla="*/ 25412 w 47650"/>
              <a:gd name="connsiteY1" fmla="*/ 69853 h 78013"/>
              <a:gd name="connsiteX2" fmla="*/ 47637 w 47650"/>
              <a:gd name="connsiteY2" fmla="*/ 76203 h 78013"/>
              <a:gd name="connsiteX3" fmla="*/ 22237 w 47650"/>
              <a:gd name="connsiteY3" fmla="*/ 73028 h 78013"/>
              <a:gd name="connsiteX4" fmla="*/ 12 w 47650"/>
              <a:gd name="connsiteY4" fmla="*/ 3 h 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50" h="78013">
                <a:moveTo>
                  <a:pt x="12" y="3"/>
                </a:moveTo>
                <a:cubicBezTo>
                  <a:pt x="541" y="-526"/>
                  <a:pt x="17475" y="57153"/>
                  <a:pt x="25412" y="69853"/>
                </a:cubicBezTo>
                <a:cubicBezTo>
                  <a:pt x="33349" y="82553"/>
                  <a:pt x="48166" y="75674"/>
                  <a:pt x="47637" y="76203"/>
                </a:cubicBezTo>
                <a:cubicBezTo>
                  <a:pt x="47108" y="76732"/>
                  <a:pt x="28587" y="81495"/>
                  <a:pt x="22237" y="73028"/>
                </a:cubicBezTo>
                <a:cubicBezTo>
                  <a:pt x="15887" y="64561"/>
                  <a:pt x="-517" y="532"/>
                  <a:pt x="1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22980899-9646-25E7-838B-A2B562D5E953}"/>
              </a:ext>
            </a:extLst>
          </p:cNvPr>
          <p:cNvSpPr/>
          <p:nvPr/>
        </p:nvSpPr>
        <p:spPr>
          <a:xfrm>
            <a:off x="3024227" y="2035222"/>
            <a:ext cx="893219" cy="3149823"/>
          </a:xfrm>
          <a:custGeom>
            <a:avLst/>
            <a:gdLst>
              <a:gd name="connsiteX0" fmla="*/ 203527 w 893219"/>
              <a:gd name="connsiteY0" fmla="*/ 4593 h 3149823"/>
              <a:gd name="connsiteX1" fmla="*/ 101927 w 893219"/>
              <a:gd name="connsiteY1" fmla="*/ 1012778 h 3149823"/>
              <a:gd name="connsiteX2" fmla="*/ 258235 w 893219"/>
              <a:gd name="connsiteY2" fmla="*/ 2036593 h 3149823"/>
              <a:gd name="connsiteX3" fmla="*/ 273865 w 893219"/>
              <a:gd name="connsiteY3" fmla="*/ 2013147 h 3149823"/>
              <a:gd name="connsiteX4" fmla="*/ 813127 w 893219"/>
              <a:gd name="connsiteY4" fmla="*/ 3029147 h 3149823"/>
              <a:gd name="connsiteX5" fmla="*/ 844388 w 893219"/>
              <a:gd name="connsiteY5" fmla="*/ 3052593 h 3149823"/>
              <a:gd name="connsiteX6" fmla="*/ 367650 w 893219"/>
              <a:gd name="connsiteY6" fmla="*/ 2325763 h 3149823"/>
              <a:gd name="connsiteX7" fmla="*/ 23773 w 893219"/>
              <a:gd name="connsiteY7" fmla="*/ 1325393 h 3149823"/>
              <a:gd name="connsiteX8" fmla="*/ 39404 w 893219"/>
              <a:gd name="connsiteY8" fmla="*/ 1380101 h 3149823"/>
              <a:gd name="connsiteX9" fmla="*/ 117558 w 893219"/>
              <a:gd name="connsiteY9" fmla="*/ 403178 h 3149823"/>
              <a:gd name="connsiteX10" fmla="*/ 39404 w 893219"/>
              <a:gd name="connsiteY10" fmla="*/ 629824 h 3149823"/>
              <a:gd name="connsiteX11" fmla="*/ 203527 w 893219"/>
              <a:gd name="connsiteY11" fmla="*/ 4593 h 31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3219" h="3149823">
                <a:moveTo>
                  <a:pt x="203527" y="4593"/>
                </a:moveTo>
                <a:cubicBezTo>
                  <a:pt x="213948" y="68419"/>
                  <a:pt x="92809" y="674111"/>
                  <a:pt x="101927" y="1012778"/>
                </a:cubicBezTo>
                <a:cubicBezTo>
                  <a:pt x="111045" y="1351445"/>
                  <a:pt x="229579" y="1869865"/>
                  <a:pt x="258235" y="2036593"/>
                </a:cubicBezTo>
                <a:cubicBezTo>
                  <a:pt x="286891" y="2203321"/>
                  <a:pt x="181383" y="1847721"/>
                  <a:pt x="273865" y="2013147"/>
                </a:cubicBezTo>
                <a:cubicBezTo>
                  <a:pt x="366347" y="2178573"/>
                  <a:pt x="718040" y="2855906"/>
                  <a:pt x="813127" y="3029147"/>
                </a:cubicBezTo>
                <a:cubicBezTo>
                  <a:pt x="908214" y="3202388"/>
                  <a:pt x="918634" y="3169824"/>
                  <a:pt x="844388" y="3052593"/>
                </a:cubicBezTo>
                <a:cubicBezTo>
                  <a:pt x="770142" y="2935362"/>
                  <a:pt x="504419" y="2613630"/>
                  <a:pt x="367650" y="2325763"/>
                </a:cubicBezTo>
                <a:cubicBezTo>
                  <a:pt x="230881" y="2037896"/>
                  <a:pt x="78481" y="1483003"/>
                  <a:pt x="23773" y="1325393"/>
                </a:cubicBezTo>
                <a:cubicBezTo>
                  <a:pt x="-30935" y="1167783"/>
                  <a:pt x="23773" y="1533804"/>
                  <a:pt x="39404" y="1380101"/>
                </a:cubicBezTo>
                <a:cubicBezTo>
                  <a:pt x="55035" y="1226399"/>
                  <a:pt x="117558" y="528224"/>
                  <a:pt x="117558" y="403178"/>
                </a:cubicBezTo>
                <a:cubicBezTo>
                  <a:pt x="117558" y="278132"/>
                  <a:pt x="27681" y="697557"/>
                  <a:pt x="39404" y="629824"/>
                </a:cubicBezTo>
                <a:cubicBezTo>
                  <a:pt x="51127" y="562091"/>
                  <a:pt x="193106" y="-59233"/>
                  <a:pt x="203527" y="4593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ABB015F9-CF95-B445-2397-ECB4C3C45E22}"/>
              </a:ext>
            </a:extLst>
          </p:cNvPr>
          <p:cNvSpPr/>
          <p:nvPr/>
        </p:nvSpPr>
        <p:spPr>
          <a:xfrm>
            <a:off x="4103016" y="1851823"/>
            <a:ext cx="1117968" cy="2758497"/>
          </a:xfrm>
          <a:custGeom>
            <a:avLst/>
            <a:gdLst>
              <a:gd name="connsiteX0" fmla="*/ 61 w 1117968"/>
              <a:gd name="connsiteY0" fmla="*/ 423 h 2758497"/>
              <a:gd name="connsiteX1" fmla="*/ 664369 w 1117968"/>
              <a:gd name="connsiteY1" fmla="*/ 711623 h 2758497"/>
              <a:gd name="connsiteX2" fmla="*/ 945722 w 1117968"/>
              <a:gd name="connsiteY2" fmla="*/ 1485346 h 2758497"/>
              <a:gd name="connsiteX3" fmla="*/ 953538 w 1117968"/>
              <a:gd name="connsiteY3" fmla="*/ 1368115 h 2758497"/>
              <a:gd name="connsiteX4" fmla="*/ 1117661 w 1117968"/>
              <a:gd name="connsiteY4" fmla="*/ 2751439 h 2758497"/>
              <a:gd name="connsiteX5" fmla="*/ 906646 w 1117968"/>
              <a:gd name="connsiteY5" fmla="*/ 688177 h 2758497"/>
              <a:gd name="connsiteX6" fmla="*/ 898830 w 1117968"/>
              <a:gd name="connsiteY6" fmla="*/ 946085 h 2758497"/>
              <a:gd name="connsiteX7" fmla="*/ 640922 w 1117968"/>
              <a:gd name="connsiteY7" fmla="*/ 266146 h 2758497"/>
              <a:gd name="connsiteX8" fmla="*/ 703446 w 1117968"/>
              <a:gd name="connsiteY8" fmla="*/ 602208 h 2758497"/>
              <a:gd name="connsiteX9" fmla="*/ 61 w 1117968"/>
              <a:gd name="connsiteY9" fmla="*/ 423 h 275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968" h="2758497">
                <a:moveTo>
                  <a:pt x="61" y="423"/>
                </a:moveTo>
                <a:cubicBezTo>
                  <a:pt x="-6452" y="18659"/>
                  <a:pt x="506759" y="464136"/>
                  <a:pt x="664369" y="711623"/>
                </a:cubicBezTo>
                <a:cubicBezTo>
                  <a:pt x="821979" y="959110"/>
                  <a:pt x="897527" y="1375931"/>
                  <a:pt x="945722" y="1485346"/>
                </a:cubicBezTo>
                <a:cubicBezTo>
                  <a:pt x="993917" y="1594761"/>
                  <a:pt x="924882" y="1157100"/>
                  <a:pt x="953538" y="1368115"/>
                </a:cubicBezTo>
                <a:cubicBezTo>
                  <a:pt x="982195" y="1579131"/>
                  <a:pt x="1125476" y="2864762"/>
                  <a:pt x="1117661" y="2751439"/>
                </a:cubicBezTo>
                <a:cubicBezTo>
                  <a:pt x="1109846" y="2638116"/>
                  <a:pt x="943118" y="989069"/>
                  <a:pt x="906646" y="688177"/>
                </a:cubicBezTo>
                <a:cubicBezTo>
                  <a:pt x="870174" y="387285"/>
                  <a:pt x="943117" y="1016423"/>
                  <a:pt x="898830" y="946085"/>
                </a:cubicBezTo>
                <a:cubicBezTo>
                  <a:pt x="854543" y="875747"/>
                  <a:pt x="673486" y="323459"/>
                  <a:pt x="640922" y="266146"/>
                </a:cubicBezTo>
                <a:cubicBezTo>
                  <a:pt x="608358" y="208833"/>
                  <a:pt x="808954" y="645193"/>
                  <a:pt x="703446" y="602208"/>
                </a:cubicBezTo>
                <a:cubicBezTo>
                  <a:pt x="597938" y="559224"/>
                  <a:pt x="6574" y="-17813"/>
                  <a:pt x="61" y="423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135A1608-6F05-D3C8-2618-B52996BD5A6B}"/>
              </a:ext>
            </a:extLst>
          </p:cNvPr>
          <p:cNvSpPr/>
          <p:nvPr/>
        </p:nvSpPr>
        <p:spPr>
          <a:xfrm>
            <a:off x="4506500" y="1829129"/>
            <a:ext cx="1562479" cy="2652594"/>
          </a:xfrm>
          <a:custGeom>
            <a:avLst/>
            <a:gdLst>
              <a:gd name="connsiteX0" fmla="*/ 2977 w 1562479"/>
              <a:gd name="connsiteY0" fmla="*/ 7486 h 2652594"/>
              <a:gd name="connsiteX1" fmla="*/ 964269 w 1562479"/>
              <a:gd name="connsiteY1" fmla="*/ 1351733 h 2652594"/>
              <a:gd name="connsiteX2" fmla="*/ 1526977 w 1562479"/>
              <a:gd name="connsiteY2" fmla="*/ 2578748 h 2652594"/>
              <a:gd name="connsiteX3" fmla="*/ 1448823 w 1562479"/>
              <a:gd name="connsiteY3" fmla="*/ 2398994 h 2652594"/>
              <a:gd name="connsiteX4" fmla="*/ 995531 w 1562479"/>
              <a:gd name="connsiteY4" fmla="*/ 1445517 h 2652594"/>
              <a:gd name="connsiteX5" fmla="*/ 698546 w 1562479"/>
              <a:gd name="connsiteY5" fmla="*/ 312286 h 2652594"/>
              <a:gd name="connsiteX6" fmla="*/ 815777 w 1562479"/>
              <a:gd name="connsiteY6" fmla="*/ 960963 h 2652594"/>
              <a:gd name="connsiteX7" fmla="*/ 526608 w 1562479"/>
              <a:gd name="connsiteY7" fmla="*/ 570194 h 2652594"/>
              <a:gd name="connsiteX8" fmla="*/ 659469 w 1562479"/>
              <a:gd name="connsiteY8" fmla="*/ 796840 h 2652594"/>
              <a:gd name="connsiteX9" fmla="*/ 2977 w 1562479"/>
              <a:gd name="connsiteY9" fmla="*/ 7486 h 265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479" h="2652594">
                <a:moveTo>
                  <a:pt x="2977" y="7486"/>
                </a:moveTo>
                <a:cubicBezTo>
                  <a:pt x="53777" y="99968"/>
                  <a:pt x="710269" y="923189"/>
                  <a:pt x="964269" y="1351733"/>
                </a:cubicBezTo>
                <a:cubicBezTo>
                  <a:pt x="1218269" y="1780277"/>
                  <a:pt x="1446218" y="2404205"/>
                  <a:pt x="1526977" y="2578748"/>
                </a:cubicBezTo>
                <a:cubicBezTo>
                  <a:pt x="1607736" y="2753291"/>
                  <a:pt x="1537397" y="2587866"/>
                  <a:pt x="1448823" y="2398994"/>
                </a:cubicBezTo>
                <a:cubicBezTo>
                  <a:pt x="1360249" y="2210122"/>
                  <a:pt x="1120577" y="1793302"/>
                  <a:pt x="995531" y="1445517"/>
                </a:cubicBezTo>
                <a:cubicBezTo>
                  <a:pt x="870485" y="1097732"/>
                  <a:pt x="728505" y="393045"/>
                  <a:pt x="698546" y="312286"/>
                </a:cubicBezTo>
                <a:cubicBezTo>
                  <a:pt x="668587" y="231527"/>
                  <a:pt x="844433" y="917978"/>
                  <a:pt x="815777" y="960963"/>
                </a:cubicBezTo>
                <a:cubicBezTo>
                  <a:pt x="787121" y="1003948"/>
                  <a:pt x="552659" y="597548"/>
                  <a:pt x="526608" y="570194"/>
                </a:cubicBezTo>
                <a:cubicBezTo>
                  <a:pt x="500557" y="542840"/>
                  <a:pt x="751951" y="885414"/>
                  <a:pt x="659469" y="796840"/>
                </a:cubicBezTo>
                <a:cubicBezTo>
                  <a:pt x="566987" y="708266"/>
                  <a:pt x="-47823" y="-84996"/>
                  <a:pt x="2977" y="7486"/>
                </a:cubicBezTo>
                <a:close/>
              </a:path>
            </a:pathLst>
          </a:custGeom>
          <a:solidFill>
            <a:srgbClr val="FF8A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87FC42BC-B10B-6816-FECC-84DCCAA45243}"/>
              </a:ext>
            </a:extLst>
          </p:cNvPr>
          <p:cNvSpPr/>
          <p:nvPr/>
        </p:nvSpPr>
        <p:spPr>
          <a:xfrm>
            <a:off x="2494359" y="2041742"/>
            <a:ext cx="428687" cy="2418758"/>
          </a:xfrm>
          <a:custGeom>
            <a:avLst/>
            <a:gdLst>
              <a:gd name="connsiteX0" fmla="*/ 428595 w 428687"/>
              <a:gd name="connsiteY0" fmla="*/ 13704 h 2418758"/>
              <a:gd name="connsiteX1" fmla="*/ 14379 w 428687"/>
              <a:gd name="connsiteY1" fmla="*/ 1709643 h 2418758"/>
              <a:gd name="connsiteX2" fmla="*/ 92533 w 428687"/>
              <a:gd name="connsiteY2" fmla="*/ 1522073 h 2418758"/>
              <a:gd name="connsiteX3" fmla="*/ 69087 w 428687"/>
              <a:gd name="connsiteY3" fmla="*/ 2397396 h 2418758"/>
              <a:gd name="connsiteX4" fmla="*/ 162872 w 428687"/>
              <a:gd name="connsiteY4" fmla="*/ 482627 h 2418758"/>
              <a:gd name="connsiteX5" fmla="*/ 53456 w 428687"/>
              <a:gd name="connsiteY5" fmla="*/ 889027 h 2418758"/>
              <a:gd name="connsiteX6" fmla="*/ 428595 w 428687"/>
              <a:gd name="connsiteY6" fmla="*/ 13704 h 241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87" h="2418758">
                <a:moveTo>
                  <a:pt x="428595" y="13704"/>
                </a:moveTo>
                <a:cubicBezTo>
                  <a:pt x="422082" y="150473"/>
                  <a:pt x="70389" y="1458248"/>
                  <a:pt x="14379" y="1709643"/>
                </a:cubicBezTo>
                <a:cubicBezTo>
                  <a:pt x="-41631" y="1961038"/>
                  <a:pt x="83415" y="1407448"/>
                  <a:pt x="92533" y="1522073"/>
                </a:cubicBezTo>
                <a:cubicBezTo>
                  <a:pt x="101651" y="1636698"/>
                  <a:pt x="57364" y="2570637"/>
                  <a:pt x="69087" y="2397396"/>
                </a:cubicBezTo>
                <a:cubicBezTo>
                  <a:pt x="80810" y="2224155"/>
                  <a:pt x="165477" y="734022"/>
                  <a:pt x="162872" y="482627"/>
                </a:cubicBezTo>
                <a:cubicBezTo>
                  <a:pt x="160267" y="231232"/>
                  <a:pt x="11774" y="971088"/>
                  <a:pt x="53456" y="889027"/>
                </a:cubicBezTo>
                <a:cubicBezTo>
                  <a:pt x="95138" y="806966"/>
                  <a:pt x="435108" y="-123065"/>
                  <a:pt x="428595" y="13704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21EE7C24-0964-10EC-DB9D-2A64550A7F5F}"/>
              </a:ext>
            </a:extLst>
          </p:cNvPr>
          <p:cNvSpPr/>
          <p:nvPr/>
        </p:nvSpPr>
        <p:spPr>
          <a:xfrm>
            <a:off x="3173030" y="484538"/>
            <a:ext cx="863258" cy="445515"/>
          </a:xfrm>
          <a:custGeom>
            <a:avLst/>
            <a:gdLst>
              <a:gd name="connsiteX0" fmla="*/ 859708 w 863258"/>
              <a:gd name="connsiteY0" fmla="*/ 164139 h 445515"/>
              <a:gd name="connsiteX1" fmla="*/ 453308 w 863258"/>
              <a:gd name="connsiteY1" fmla="*/ 132877 h 445515"/>
              <a:gd name="connsiteX2" fmla="*/ 16 w 863258"/>
              <a:gd name="connsiteY2" fmla="*/ 445493 h 445515"/>
              <a:gd name="connsiteX3" fmla="*/ 468939 w 863258"/>
              <a:gd name="connsiteY3" fmla="*/ 148508 h 445515"/>
              <a:gd name="connsiteX4" fmla="*/ 640878 w 863258"/>
              <a:gd name="connsiteY4" fmla="*/ 16 h 445515"/>
              <a:gd name="connsiteX5" fmla="*/ 859708 w 863258"/>
              <a:gd name="connsiteY5" fmla="*/ 164139 h 44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258" h="445515">
                <a:moveTo>
                  <a:pt x="859708" y="164139"/>
                </a:moveTo>
                <a:cubicBezTo>
                  <a:pt x="828446" y="186282"/>
                  <a:pt x="596590" y="85985"/>
                  <a:pt x="453308" y="132877"/>
                </a:cubicBezTo>
                <a:cubicBezTo>
                  <a:pt x="310026" y="179769"/>
                  <a:pt x="-2589" y="442888"/>
                  <a:pt x="16" y="445493"/>
                </a:cubicBezTo>
                <a:cubicBezTo>
                  <a:pt x="2621" y="448098"/>
                  <a:pt x="362129" y="222754"/>
                  <a:pt x="468939" y="148508"/>
                </a:cubicBezTo>
                <a:cubicBezTo>
                  <a:pt x="575749" y="74262"/>
                  <a:pt x="574447" y="-1287"/>
                  <a:pt x="640878" y="16"/>
                </a:cubicBezTo>
                <a:cubicBezTo>
                  <a:pt x="707309" y="1319"/>
                  <a:pt x="890970" y="141996"/>
                  <a:pt x="859708" y="164139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D1AC025B-9FB4-22A0-B02B-2E3F8DA84737}"/>
              </a:ext>
            </a:extLst>
          </p:cNvPr>
          <p:cNvSpPr/>
          <p:nvPr/>
        </p:nvSpPr>
        <p:spPr>
          <a:xfrm>
            <a:off x="3591259" y="1519253"/>
            <a:ext cx="2747062" cy="1505492"/>
          </a:xfrm>
          <a:custGeom>
            <a:avLst/>
            <a:gdLst>
              <a:gd name="connsiteX0" fmla="*/ 175756 w 2747062"/>
              <a:gd name="connsiteY0" fmla="*/ 121978 h 1505492"/>
              <a:gd name="connsiteX1" fmla="*/ 230464 w 2747062"/>
              <a:gd name="connsiteY1" fmla="*/ 121978 h 1505492"/>
              <a:gd name="connsiteX2" fmla="*/ 2270279 w 2747062"/>
              <a:gd name="connsiteY2" fmla="*/ 1395885 h 1505492"/>
              <a:gd name="connsiteX3" fmla="*/ 2215572 w 2747062"/>
              <a:gd name="connsiteY3" fmla="*/ 1208316 h 1505492"/>
              <a:gd name="connsiteX4" fmla="*/ 2747018 w 2747062"/>
              <a:gd name="connsiteY4" fmla="*/ 1505301 h 1505492"/>
              <a:gd name="connsiteX5" fmla="*/ 2184310 w 2747062"/>
              <a:gd name="connsiteY5" fmla="*/ 1239578 h 1505492"/>
              <a:gd name="connsiteX6" fmla="*/ 1144864 w 2747062"/>
              <a:gd name="connsiteY6" fmla="*/ 489301 h 1505492"/>
              <a:gd name="connsiteX7" fmla="*/ 1379326 w 2747062"/>
              <a:gd name="connsiteY7" fmla="*/ 747209 h 1505492"/>
              <a:gd name="connsiteX8" fmla="*/ 175756 w 2747062"/>
              <a:gd name="connsiteY8" fmla="*/ 121978 h 150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7062" h="1505492">
                <a:moveTo>
                  <a:pt x="175756" y="121978"/>
                </a:moveTo>
                <a:cubicBezTo>
                  <a:pt x="-15721" y="17773"/>
                  <a:pt x="-118623" y="-90340"/>
                  <a:pt x="230464" y="121978"/>
                </a:cubicBezTo>
                <a:cubicBezTo>
                  <a:pt x="579551" y="334296"/>
                  <a:pt x="1939428" y="1214829"/>
                  <a:pt x="2270279" y="1395885"/>
                </a:cubicBezTo>
                <a:cubicBezTo>
                  <a:pt x="2601130" y="1576941"/>
                  <a:pt x="2136115" y="1190080"/>
                  <a:pt x="2215572" y="1208316"/>
                </a:cubicBezTo>
                <a:cubicBezTo>
                  <a:pt x="2295029" y="1226552"/>
                  <a:pt x="2752228" y="1500091"/>
                  <a:pt x="2747018" y="1505301"/>
                </a:cubicBezTo>
                <a:cubicBezTo>
                  <a:pt x="2741808" y="1510511"/>
                  <a:pt x="2451336" y="1408911"/>
                  <a:pt x="2184310" y="1239578"/>
                </a:cubicBezTo>
                <a:cubicBezTo>
                  <a:pt x="1917284" y="1070245"/>
                  <a:pt x="1279028" y="571362"/>
                  <a:pt x="1144864" y="489301"/>
                </a:cubicBezTo>
                <a:cubicBezTo>
                  <a:pt x="1010700" y="407240"/>
                  <a:pt x="1547357" y="811035"/>
                  <a:pt x="1379326" y="747209"/>
                </a:cubicBezTo>
                <a:cubicBezTo>
                  <a:pt x="1211295" y="683383"/>
                  <a:pt x="367233" y="226183"/>
                  <a:pt x="175756" y="121978"/>
                </a:cubicBezTo>
                <a:close/>
              </a:path>
            </a:pathLst>
          </a:custGeom>
          <a:solidFill>
            <a:srgbClr val="FF8A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8D1AE95-90F1-0EEC-5A63-CFFBEAA4F7DD}"/>
              </a:ext>
            </a:extLst>
          </p:cNvPr>
          <p:cNvSpPr/>
          <p:nvPr/>
        </p:nvSpPr>
        <p:spPr>
          <a:xfrm>
            <a:off x="4014443" y="394103"/>
            <a:ext cx="1942125" cy="464254"/>
          </a:xfrm>
          <a:custGeom>
            <a:avLst/>
            <a:gdLst>
              <a:gd name="connsiteX0" fmla="*/ 2665 w 1942125"/>
              <a:gd name="connsiteY0" fmla="*/ 129528 h 464254"/>
              <a:gd name="connsiteX1" fmla="*/ 792019 w 1942125"/>
              <a:gd name="connsiteY1" fmla="*/ 90451 h 464254"/>
              <a:gd name="connsiteX2" fmla="*/ 1925249 w 1942125"/>
              <a:gd name="connsiteY2" fmla="*/ 457774 h 464254"/>
              <a:gd name="connsiteX3" fmla="*/ 1409434 w 1942125"/>
              <a:gd name="connsiteY3" fmla="*/ 301466 h 464254"/>
              <a:gd name="connsiteX4" fmla="*/ 565372 w 1942125"/>
              <a:gd name="connsiteY4" fmla="*/ 4482 h 464254"/>
              <a:gd name="connsiteX5" fmla="*/ 2665 w 1942125"/>
              <a:gd name="connsiteY5" fmla="*/ 129528 h 46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2125" h="464254">
                <a:moveTo>
                  <a:pt x="2665" y="129528"/>
                </a:moveTo>
                <a:cubicBezTo>
                  <a:pt x="40440" y="143856"/>
                  <a:pt x="471588" y="35743"/>
                  <a:pt x="792019" y="90451"/>
                </a:cubicBezTo>
                <a:cubicBezTo>
                  <a:pt x="1112450" y="145159"/>
                  <a:pt x="1822347" y="422605"/>
                  <a:pt x="1925249" y="457774"/>
                </a:cubicBezTo>
                <a:cubicBezTo>
                  <a:pt x="2028152" y="492943"/>
                  <a:pt x="1636080" y="377015"/>
                  <a:pt x="1409434" y="301466"/>
                </a:cubicBezTo>
                <a:cubicBezTo>
                  <a:pt x="1182788" y="225917"/>
                  <a:pt x="793321" y="35744"/>
                  <a:pt x="565372" y="4482"/>
                </a:cubicBezTo>
                <a:cubicBezTo>
                  <a:pt x="337423" y="-26780"/>
                  <a:pt x="-35110" y="115200"/>
                  <a:pt x="2665" y="129528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17D71ED1-C306-554F-0257-A16F52765D8E}"/>
              </a:ext>
            </a:extLst>
          </p:cNvPr>
          <p:cNvSpPr/>
          <p:nvPr/>
        </p:nvSpPr>
        <p:spPr>
          <a:xfrm>
            <a:off x="5727862" y="764144"/>
            <a:ext cx="1601278" cy="2207590"/>
          </a:xfrm>
          <a:custGeom>
            <a:avLst/>
            <a:gdLst>
              <a:gd name="connsiteX0" fmla="*/ 63338 w 1601278"/>
              <a:gd name="connsiteY0" fmla="*/ 79918 h 2207590"/>
              <a:gd name="connsiteX1" fmla="*/ 180569 w 1601278"/>
              <a:gd name="connsiteY1" fmla="*/ 197148 h 2207590"/>
              <a:gd name="connsiteX2" fmla="*/ 1188753 w 1601278"/>
              <a:gd name="connsiteY2" fmla="*/ 1455425 h 2207590"/>
              <a:gd name="connsiteX3" fmla="*/ 1149676 w 1601278"/>
              <a:gd name="connsiteY3" fmla="*/ 1361641 h 2207590"/>
              <a:gd name="connsiteX4" fmla="*/ 1587338 w 1601278"/>
              <a:gd name="connsiteY4" fmla="*/ 2182256 h 2207590"/>
              <a:gd name="connsiteX5" fmla="*/ 547892 w 1601278"/>
              <a:gd name="connsiteY5" fmla="*/ 251856 h 2207590"/>
              <a:gd name="connsiteX6" fmla="*/ 876138 w 1601278"/>
              <a:gd name="connsiteY6" fmla="*/ 963056 h 2207590"/>
              <a:gd name="connsiteX7" fmla="*/ 63338 w 1601278"/>
              <a:gd name="connsiteY7" fmla="*/ 79918 h 220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1278" h="2207590">
                <a:moveTo>
                  <a:pt x="63338" y="79918"/>
                </a:moveTo>
                <a:cubicBezTo>
                  <a:pt x="-52590" y="-47733"/>
                  <a:pt x="-7000" y="-32103"/>
                  <a:pt x="180569" y="197148"/>
                </a:cubicBezTo>
                <a:cubicBezTo>
                  <a:pt x="368138" y="426399"/>
                  <a:pt x="1027235" y="1261343"/>
                  <a:pt x="1188753" y="1455425"/>
                </a:cubicBezTo>
                <a:cubicBezTo>
                  <a:pt x="1350271" y="1649507"/>
                  <a:pt x="1083245" y="1240503"/>
                  <a:pt x="1149676" y="1361641"/>
                </a:cubicBezTo>
                <a:cubicBezTo>
                  <a:pt x="1216107" y="1482779"/>
                  <a:pt x="1687635" y="2367220"/>
                  <a:pt x="1587338" y="2182256"/>
                </a:cubicBezTo>
                <a:cubicBezTo>
                  <a:pt x="1487041" y="1997292"/>
                  <a:pt x="666425" y="455056"/>
                  <a:pt x="547892" y="251856"/>
                </a:cubicBezTo>
                <a:cubicBezTo>
                  <a:pt x="429359" y="48656"/>
                  <a:pt x="955595" y="995620"/>
                  <a:pt x="876138" y="963056"/>
                </a:cubicBezTo>
                <a:cubicBezTo>
                  <a:pt x="796682" y="930492"/>
                  <a:pt x="179266" y="207569"/>
                  <a:pt x="63338" y="79918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74F6B1B4-4D57-CBD5-72C8-7736654B30B8}"/>
              </a:ext>
            </a:extLst>
          </p:cNvPr>
          <p:cNvSpPr/>
          <p:nvPr/>
        </p:nvSpPr>
        <p:spPr>
          <a:xfrm>
            <a:off x="2266368" y="1838242"/>
            <a:ext cx="984884" cy="3726724"/>
          </a:xfrm>
          <a:custGeom>
            <a:avLst/>
            <a:gdLst>
              <a:gd name="connsiteX0" fmla="*/ 304894 w 984884"/>
              <a:gd name="connsiteY0" fmla="*/ 29635 h 3726724"/>
              <a:gd name="connsiteX1" fmla="*/ 125140 w 984884"/>
              <a:gd name="connsiteY1" fmla="*/ 1623973 h 3726724"/>
              <a:gd name="connsiteX2" fmla="*/ 414309 w 984884"/>
              <a:gd name="connsiteY2" fmla="*/ 3499666 h 3726724"/>
              <a:gd name="connsiteX3" fmla="*/ 297078 w 984884"/>
              <a:gd name="connsiteY3" fmla="*/ 2499296 h 3726724"/>
              <a:gd name="connsiteX4" fmla="*/ 984832 w 984884"/>
              <a:gd name="connsiteY4" fmla="*/ 3726312 h 3726724"/>
              <a:gd name="connsiteX5" fmla="*/ 258001 w 984884"/>
              <a:gd name="connsiteY5" fmla="*/ 2342989 h 3726724"/>
              <a:gd name="connsiteX6" fmla="*/ 46986 w 984884"/>
              <a:gd name="connsiteY6" fmla="*/ 1350435 h 3726724"/>
              <a:gd name="connsiteX7" fmla="*/ 23540 w 984884"/>
              <a:gd name="connsiteY7" fmla="*/ 1678681 h 3726724"/>
              <a:gd name="connsiteX8" fmla="*/ 328340 w 984884"/>
              <a:gd name="connsiteY8" fmla="*/ 271912 h 3726724"/>
              <a:gd name="connsiteX9" fmla="*/ 289263 w 984884"/>
              <a:gd name="connsiteY9" fmla="*/ 561081 h 3726724"/>
              <a:gd name="connsiteX10" fmla="*/ 304894 w 984884"/>
              <a:gd name="connsiteY10" fmla="*/ 29635 h 37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4884" h="3726724">
                <a:moveTo>
                  <a:pt x="304894" y="29635"/>
                </a:moveTo>
                <a:cubicBezTo>
                  <a:pt x="277540" y="206784"/>
                  <a:pt x="106904" y="1045635"/>
                  <a:pt x="125140" y="1623973"/>
                </a:cubicBezTo>
                <a:cubicBezTo>
                  <a:pt x="143376" y="2202311"/>
                  <a:pt x="385653" y="3353779"/>
                  <a:pt x="414309" y="3499666"/>
                </a:cubicBezTo>
                <a:cubicBezTo>
                  <a:pt x="442965" y="3645553"/>
                  <a:pt x="201991" y="2461522"/>
                  <a:pt x="297078" y="2499296"/>
                </a:cubicBezTo>
                <a:cubicBezTo>
                  <a:pt x="392165" y="2537070"/>
                  <a:pt x="991345" y="3752363"/>
                  <a:pt x="984832" y="3726312"/>
                </a:cubicBezTo>
                <a:cubicBezTo>
                  <a:pt x="978319" y="3700261"/>
                  <a:pt x="414309" y="2738968"/>
                  <a:pt x="258001" y="2342989"/>
                </a:cubicBezTo>
                <a:cubicBezTo>
                  <a:pt x="101693" y="1947010"/>
                  <a:pt x="86063" y="1461153"/>
                  <a:pt x="46986" y="1350435"/>
                </a:cubicBezTo>
                <a:cubicBezTo>
                  <a:pt x="7909" y="1239717"/>
                  <a:pt x="-23352" y="1858435"/>
                  <a:pt x="23540" y="1678681"/>
                </a:cubicBezTo>
                <a:cubicBezTo>
                  <a:pt x="70432" y="1498927"/>
                  <a:pt x="284053" y="458179"/>
                  <a:pt x="328340" y="271912"/>
                </a:cubicBezTo>
                <a:cubicBezTo>
                  <a:pt x="372627" y="85645"/>
                  <a:pt x="291868" y="596250"/>
                  <a:pt x="289263" y="561081"/>
                </a:cubicBezTo>
                <a:cubicBezTo>
                  <a:pt x="286658" y="525912"/>
                  <a:pt x="332248" y="-147514"/>
                  <a:pt x="304894" y="29635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1244F7CB-08F7-4EA3-8509-44736B95FF44}"/>
              </a:ext>
            </a:extLst>
          </p:cNvPr>
          <p:cNvSpPr/>
          <p:nvPr/>
        </p:nvSpPr>
        <p:spPr>
          <a:xfrm>
            <a:off x="2560839" y="3813261"/>
            <a:ext cx="1160060" cy="2166064"/>
          </a:xfrm>
          <a:custGeom>
            <a:avLst/>
            <a:gdLst>
              <a:gd name="connsiteX0" fmla="*/ 166730 w 1160060"/>
              <a:gd name="connsiteY0" fmla="*/ 647 h 2166064"/>
              <a:gd name="connsiteX1" fmla="*/ 112023 w 1160060"/>
              <a:gd name="connsiteY1" fmla="*/ 977570 h 2166064"/>
              <a:gd name="connsiteX2" fmla="*/ 463715 w 1160060"/>
              <a:gd name="connsiteY2" fmla="*/ 1602801 h 2166064"/>
              <a:gd name="connsiteX3" fmla="*/ 205807 w 1160060"/>
              <a:gd name="connsiteY3" fmla="*/ 1360524 h 2166064"/>
              <a:gd name="connsiteX4" fmla="*/ 1159284 w 1160060"/>
              <a:gd name="connsiteY4" fmla="*/ 2165508 h 2166064"/>
              <a:gd name="connsiteX5" fmla="*/ 362115 w 1160060"/>
              <a:gd name="connsiteY5" fmla="*/ 1469939 h 2166064"/>
              <a:gd name="connsiteX6" fmla="*/ 41684 w 1160060"/>
              <a:gd name="connsiteY6" fmla="*/ 485201 h 2166064"/>
              <a:gd name="connsiteX7" fmla="*/ 18238 w 1160060"/>
              <a:gd name="connsiteY7" fmla="*/ 821262 h 2166064"/>
              <a:gd name="connsiteX8" fmla="*/ 166730 w 1160060"/>
              <a:gd name="connsiteY8" fmla="*/ 647 h 216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060" h="2166064">
                <a:moveTo>
                  <a:pt x="166730" y="647"/>
                </a:moveTo>
                <a:cubicBezTo>
                  <a:pt x="182361" y="26698"/>
                  <a:pt x="62526" y="710544"/>
                  <a:pt x="112023" y="977570"/>
                </a:cubicBezTo>
                <a:cubicBezTo>
                  <a:pt x="161520" y="1244596"/>
                  <a:pt x="448084" y="1538975"/>
                  <a:pt x="463715" y="1602801"/>
                </a:cubicBezTo>
                <a:cubicBezTo>
                  <a:pt x="479346" y="1666627"/>
                  <a:pt x="89879" y="1266740"/>
                  <a:pt x="205807" y="1360524"/>
                </a:cubicBezTo>
                <a:cubicBezTo>
                  <a:pt x="321735" y="1454309"/>
                  <a:pt x="1133233" y="2147272"/>
                  <a:pt x="1159284" y="2165508"/>
                </a:cubicBezTo>
                <a:cubicBezTo>
                  <a:pt x="1185335" y="2183744"/>
                  <a:pt x="548382" y="1749990"/>
                  <a:pt x="362115" y="1469939"/>
                </a:cubicBezTo>
                <a:cubicBezTo>
                  <a:pt x="175848" y="1189888"/>
                  <a:pt x="98997" y="593314"/>
                  <a:pt x="41684" y="485201"/>
                </a:cubicBezTo>
                <a:cubicBezTo>
                  <a:pt x="-15629" y="377088"/>
                  <a:pt x="-3906" y="899416"/>
                  <a:pt x="18238" y="821262"/>
                </a:cubicBezTo>
                <a:cubicBezTo>
                  <a:pt x="40382" y="743108"/>
                  <a:pt x="151099" y="-25404"/>
                  <a:pt x="166730" y="647"/>
                </a:cubicBezTo>
                <a:close/>
              </a:path>
            </a:pathLst>
          </a:custGeom>
          <a:solidFill>
            <a:srgbClr val="FF8A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74FBE990-2B2B-E768-21DF-42C6B72894DC}"/>
              </a:ext>
            </a:extLst>
          </p:cNvPr>
          <p:cNvSpPr/>
          <p:nvPr/>
        </p:nvSpPr>
        <p:spPr>
          <a:xfrm>
            <a:off x="6463323" y="1937539"/>
            <a:ext cx="970428" cy="3507764"/>
          </a:xfrm>
          <a:custGeom>
            <a:avLst/>
            <a:gdLst>
              <a:gd name="connsiteX0" fmla="*/ 0 w 970428"/>
              <a:gd name="connsiteY0" fmla="*/ 172615 h 3507764"/>
              <a:gd name="connsiteX1" fmla="*/ 31262 w 970428"/>
              <a:gd name="connsiteY1" fmla="*/ 211692 h 3507764"/>
              <a:gd name="connsiteX2" fmla="*/ 851877 w 970428"/>
              <a:gd name="connsiteY2" fmla="*/ 1243323 h 3507764"/>
              <a:gd name="connsiteX3" fmla="*/ 742462 w 970428"/>
              <a:gd name="connsiteY3" fmla="*/ 1133907 h 3507764"/>
              <a:gd name="connsiteX4" fmla="*/ 719015 w 970428"/>
              <a:gd name="connsiteY4" fmla="*/ 1383999 h 3507764"/>
              <a:gd name="connsiteX5" fmla="*/ 695569 w 970428"/>
              <a:gd name="connsiteY5" fmla="*/ 2071753 h 3507764"/>
              <a:gd name="connsiteX6" fmla="*/ 851877 w 970428"/>
              <a:gd name="connsiteY6" fmla="*/ 2986153 h 3507764"/>
              <a:gd name="connsiteX7" fmla="*/ 640862 w 970428"/>
              <a:gd name="connsiteY7" fmla="*/ 2368738 h 3507764"/>
              <a:gd name="connsiteX8" fmla="*/ 969108 w 970428"/>
              <a:gd name="connsiteY8" fmla="*/ 3494153 h 3507764"/>
              <a:gd name="connsiteX9" fmla="*/ 742462 w 970428"/>
              <a:gd name="connsiteY9" fmla="*/ 2931446 h 3507764"/>
              <a:gd name="connsiteX10" fmla="*/ 406400 w 970428"/>
              <a:gd name="connsiteY10" fmla="*/ 2032676 h 3507764"/>
              <a:gd name="connsiteX11" fmla="*/ 445477 w 970428"/>
              <a:gd name="connsiteY11" fmla="*/ 2689169 h 3507764"/>
              <a:gd name="connsiteX12" fmla="*/ 695569 w 970428"/>
              <a:gd name="connsiteY12" fmla="*/ 813476 h 3507764"/>
              <a:gd name="connsiteX13" fmla="*/ 672123 w 970428"/>
              <a:gd name="connsiteY13" fmla="*/ 844738 h 3507764"/>
              <a:gd name="connsiteX14" fmla="*/ 211015 w 970428"/>
              <a:gd name="connsiteY14" fmla="*/ 676 h 3507764"/>
              <a:gd name="connsiteX15" fmla="*/ 593969 w 970428"/>
              <a:gd name="connsiteY15" fmla="*/ 1001046 h 3507764"/>
              <a:gd name="connsiteX16" fmla="*/ 0 w 970428"/>
              <a:gd name="connsiteY16" fmla="*/ 172615 h 350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0428" h="3507764">
                <a:moveTo>
                  <a:pt x="0" y="172615"/>
                </a:moveTo>
                <a:lnTo>
                  <a:pt x="31262" y="211692"/>
                </a:lnTo>
                <a:lnTo>
                  <a:pt x="851877" y="1243323"/>
                </a:lnTo>
                <a:cubicBezTo>
                  <a:pt x="970410" y="1397026"/>
                  <a:pt x="764606" y="1110461"/>
                  <a:pt x="742462" y="1133907"/>
                </a:cubicBezTo>
                <a:cubicBezTo>
                  <a:pt x="720318" y="1157353"/>
                  <a:pt x="726830" y="1227691"/>
                  <a:pt x="719015" y="1383999"/>
                </a:cubicBezTo>
                <a:cubicBezTo>
                  <a:pt x="711200" y="1540307"/>
                  <a:pt x="673425" y="1804727"/>
                  <a:pt x="695569" y="2071753"/>
                </a:cubicBezTo>
                <a:cubicBezTo>
                  <a:pt x="717713" y="2338779"/>
                  <a:pt x="860995" y="2936656"/>
                  <a:pt x="851877" y="2986153"/>
                </a:cubicBezTo>
                <a:cubicBezTo>
                  <a:pt x="842759" y="3035651"/>
                  <a:pt x="621323" y="2284071"/>
                  <a:pt x="640862" y="2368738"/>
                </a:cubicBezTo>
                <a:cubicBezTo>
                  <a:pt x="660401" y="2453405"/>
                  <a:pt x="952175" y="3400368"/>
                  <a:pt x="969108" y="3494153"/>
                </a:cubicBezTo>
                <a:cubicBezTo>
                  <a:pt x="986041" y="3587938"/>
                  <a:pt x="836247" y="3175025"/>
                  <a:pt x="742462" y="2931446"/>
                </a:cubicBezTo>
                <a:cubicBezTo>
                  <a:pt x="648677" y="2687867"/>
                  <a:pt x="455898" y="2073056"/>
                  <a:pt x="406400" y="2032676"/>
                </a:cubicBezTo>
                <a:cubicBezTo>
                  <a:pt x="356903" y="1992297"/>
                  <a:pt x="397282" y="2892369"/>
                  <a:pt x="445477" y="2689169"/>
                </a:cubicBezTo>
                <a:cubicBezTo>
                  <a:pt x="493672" y="2485969"/>
                  <a:pt x="657795" y="1120881"/>
                  <a:pt x="695569" y="813476"/>
                </a:cubicBezTo>
                <a:cubicBezTo>
                  <a:pt x="733343" y="506071"/>
                  <a:pt x="752882" y="980205"/>
                  <a:pt x="672123" y="844738"/>
                </a:cubicBezTo>
                <a:cubicBezTo>
                  <a:pt x="591364" y="709271"/>
                  <a:pt x="224041" y="-25375"/>
                  <a:pt x="211015" y="676"/>
                </a:cubicBezTo>
                <a:cubicBezTo>
                  <a:pt x="197989" y="26727"/>
                  <a:pt x="635651" y="974995"/>
                  <a:pt x="593969" y="1001046"/>
                </a:cubicBezTo>
                <a:cubicBezTo>
                  <a:pt x="552287" y="1027097"/>
                  <a:pt x="256605" y="592040"/>
                  <a:pt x="0" y="172615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0AEC5683-B649-55C7-33C7-64DE353453FD}"/>
              </a:ext>
            </a:extLst>
          </p:cNvPr>
          <p:cNvSpPr/>
          <p:nvPr/>
        </p:nvSpPr>
        <p:spPr>
          <a:xfrm>
            <a:off x="5801385" y="5110328"/>
            <a:ext cx="267443" cy="1950373"/>
          </a:xfrm>
          <a:custGeom>
            <a:avLst/>
            <a:gdLst>
              <a:gd name="connsiteX0" fmla="*/ 2515 w 267443"/>
              <a:gd name="connsiteY0" fmla="*/ 376072 h 1950373"/>
              <a:gd name="connsiteX1" fmla="*/ 129515 w 267443"/>
              <a:gd name="connsiteY1" fmla="*/ 1912772 h 1950373"/>
              <a:gd name="connsiteX2" fmla="*/ 180315 w 267443"/>
              <a:gd name="connsiteY2" fmla="*/ 1506372 h 1950373"/>
              <a:gd name="connsiteX3" fmla="*/ 193015 w 267443"/>
              <a:gd name="connsiteY3" fmla="*/ 1823872 h 1950373"/>
              <a:gd name="connsiteX4" fmla="*/ 218415 w 267443"/>
              <a:gd name="connsiteY4" fmla="*/ 7772 h 1950373"/>
              <a:gd name="connsiteX5" fmla="*/ 256515 w 267443"/>
              <a:gd name="connsiteY5" fmla="*/ 1138072 h 1950373"/>
              <a:gd name="connsiteX6" fmla="*/ 2515 w 267443"/>
              <a:gd name="connsiteY6" fmla="*/ 376072 h 195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43" h="1950373">
                <a:moveTo>
                  <a:pt x="2515" y="376072"/>
                </a:moveTo>
                <a:cubicBezTo>
                  <a:pt x="-18652" y="505189"/>
                  <a:pt x="99882" y="1724389"/>
                  <a:pt x="129515" y="1912772"/>
                </a:cubicBezTo>
                <a:cubicBezTo>
                  <a:pt x="159148" y="2101155"/>
                  <a:pt x="169732" y="1521189"/>
                  <a:pt x="180315" y="1506372"/>
                </a:cubicBezTo>
                <a:cubicBezTo>
                  <a:pt x="190898" y="1491555"/>
                  <a:pt x="186665" y="2073639"/>
                  <a:pt x="193015" y="1823872"/>
                </a:cubicBezTo>
                <a:cubicBezTo>
                  <a:pt x="199365" y="1574105"/>
                  <a:pt x="207832" y="122072"/>
                  <a:pt x="218415" y="7772"/>
                </a:cubicBezTo>
                <a:cubicBezTo>
                  <a:pt x="228998" y="-106528"/>
                  <a:pt x="292498" y="1076689"/>
                  <a:pt x="256515" y="1138072"/>
                </a:cubicBezTo>
                <a:cubicBezTo>
                  <a:pt x="220532" y="1199455"/>
                  <a:pt x="23682" y="246955"/>
                  <a:pt x="2515" y="376072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0573BBAF-748E-A8EA-50B9-431609DD6EE9}"/>
              </a:ext>
            </a:extLst>
          </p:cNvPr>
          <p:cNvSpPr/>
          <p:nvPr/>
        </p:nvSpPr>
        <p:spPr>
          <a:xfrm>
            <a:off x="5988030" y="6822474"/>
            <a:ext cx="2904559" cy="1713669"/>
          </a:xfrm>
          <a:custGeom>
            <a:avLst/>
            <a:gdLst>
              <a:gd name="connsiteX0" fmla="*/ 107970 w 2904559"/>
              <a:gd name="connsiteY0" fmla="*/ 60926 h 1713669"/>
              <a:gd name="connsiteX1" fmla="*/ 146070 w 2904559"/>
              <a:gd name="connsiteY1" fmla="*/ 111726 h 1713669"/>
              <a:gd name="connsiteX2" fmla="*/ 1327170 w 2904559"/>
              <a:gd name="connsiteY2" fmla="*/ 937226 h 1713669"/>
              <a:gd name="connsiteX3" fmla="*/ 1123970 w 2904559"/>
              <a:gd name="connsiteY3" fmla="*/ 810226 h 1713669"/>
              <a:gd name="connsiteX4" fmla="*/ 2266970 w 2904559"/>
              <a:gd name="connsiteY4" fmla="*/ 1165826 h 1713669"/>
              <a:gd name="connsiteX5" fmla="*/ 2901970 w 2904559"/>
              <a:gd name="connsiteY5" fmla="*/ 1711926 h 1713669"/>
              <a:gd name="connsiteX6" fmla="*/ 2457470 w 2904559"/>
              <a:gd name="connsiteY6" fmla="*/ 1305526 h 1713669"/>
              <a:gd name="connsiteX7" fmla="*/ 1644670 w 2904559"/>
              <a:gd name="connsiteY7" fmla="*/ 416526 h 1713669"/>
              <a:gd name="connsiteX8" fmla="*/ 2038370 w 2904559"/>
              <a:gd name="connsiteY8" fmla="*/ 1026126 h 1713669"/>
              <a:gd name="connsiteX9" fmla="*/ 1073170 w 2904559"/>
              <a:gd name="connsiteY9" fmla="*/ 619726 h 1713669"/>
              <a:gd name="connsiteX10" fmla="*/ 1123970 w 2904559"/>
              <a:gd name="connsiteY10" fmla="*/ 645126 h 1713669"/>
              <a:gd name="connsiteX11" fmla="*/ 958870 w 2904559"/>
              <a:gd name="connsiteY11" fmla="*/ 607026 h 1713669"/>
              <a:gd name="connsiteX12" fmla="*/ 107970 w 2904559"/>
              <a:gd name="connsiteY12" fmla="*/ 60926 h 171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4559" h="1713669">
                <a:moveTo>
                  <a:pt x="107970" y="60926"/>
                </a:moveTo>
                <a:cubicBezTo>
                  <a:pt x="-27497" y="-21624"/>
                  <a:pt x="-57130" y="-34324"/>
                  <a:pt x="146070" y="111726"/>
                </a:cubicBezTo>
                <a:cubicBezTo>
                  <a:pt x="349270" y="257776"/>
                  <a:pt x="1164187" y="820809"/>
                  <a:pt x="1327170" y="937226"/>
                </a:cubicBezTo>
                <a:cubicBezTo>
                  <a:pt x="1490153" y="1053643"/>
                  <a:pt x="967337" y="772126"/>
                  <a:pt x="1123970" y="810226"/>
                </a:cubicBezTo>
                <a:cubicBezTo>
                  <a:pt x="1280603" y="848326"/>
                  <a:pt x="1970637" y="1015543"/>
                  <a:pt x="2266970" y="1165826"/>
                </a:cubicBezTo>
                <a:cubicBezTo>
                  <a:pt x="2563303" y="1316109"/>
                  <a:pt x="2870220" y="1688643"/>
                  <a:pt x="2901970" y="1711926"/>
                </a:cubicBezTo>
                <a:cubicBezTo>
                  <a:pt x="2933720" y="1735209"/>
                  <a:pt x="2667020" y="1521426"/>
                  <a:pt x="2457470" y="1305526"/>
                </a:cubicBezTo>
                <a:cubicBezTo>
                  <a:pt x="2247920" y="1089626"/>
                  <a:pt x="1714520" y="463093"/>
                  <a:pt x="1644670" y="416526"/>
                </a:cubicBezTo>
                <a:cubicBezTo>
                  <a:pt x="1574820" y="369959"/>
                  <a:pt x="2133620" y="992259"/>
                  <a:pt x="2038370" y="1026126"/>
                </a:cubicBezTo>
                <a:cubicBezTo>
                  <a:pt x="1943120" y="1059993"/>
                  <a:pt x="1225570" y="683226"/>
                  <a:pt x="1073170" y="619726"/>
                </a:cubicBezTo>
                <a:cubicBezTo>
                  <a:pt x="920770" y="556226"/>
                  <a:pt x="1143020" y="647243"/>
                  <a:pt x="1123970" y="645126"/>
                </a:cubicBezTo>
                <a:cubicBezTo>
                  <a:pt x="1104920" y="643009"/>
                  <a:pt x="1123970" y="698043"/>
                  <a:pt x="958870" y="607026"/>
                </a:cubicBezTo>
                <a:cubicBezTo>
                  <a:pt x="793770" y="516009"/>
                  <a:pt x="243437" y="143476"/>
                  <a:pt x="107970" y="60926"/>
                </a:cubicBezTo>
                <a:close/>
              </a:path>
            </a:pathLst>
          </a:custGeom>
          <a:solidFill>
            <a:srgbClr val="FF8A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C17BBCCD-4691-E03C-27DB-F61AA6AA31AC}"/>
              </a:ext>
            </a:extLst>
          </p:cNvPr>
          <p:cNvSpPr/>
          <p:nvPr/>
        </p:nvSpPr>
        <p:spPr>
          <a:xfrm>
            <a:off x="631952" y="5122660"/>
            <a:ext cx="1659701" cy="3518058"/>
          </a:xfrm>
          <a:custGeom>
            <a:avLst/>
            <a:gdLst>
              <a:gd name="connsiteX0" fmla="*/ 1552448 w 1659701"/>
              <a:gd name="connsiteY0" fmla="*/ 744740 h 3518058"/>
              <a:gd name="connsiteX1" fmla="*/ 498348 w 1659701"/>
              <a:gd name="connsiteY1" fmla="*/ 8140 h 3518058"/>
              <a:gd name="connsiteX2" fmla="*/ 892048 w 1659701"/>
              <a:gd name="connsiteY2" fmla="*/ 363740 h 3518058"/>
              <a:gd name="connsiteX3" fmla="*/ 422148 w 1659701"/>
              <a:gd name="connsiteY3" fmla="*/ 566940 h 3518058"/>
              <a:gd name="connsiteX4" fmla="*/ 257048 w 1659701"/>
              <a:gd name="connsiteY4" fmla="*/ 782840 h 3518058"/>
              <a:gd name="connsiteX5" fmla="*/ 434848 w 1659701"/>
              <a:gd name="connsiteY5" fmla="*/ 681240 h 3518058"/>
              <a:gd name="connsiteX6" fmla="*/ 79248 w 1659701"/>
              <a:gd name="connsiteY6" fmla="*/ 1036840 h 3518058"/>
              <a:gd name="connsiteX7" fmla="*/ 218948 w 1659701"/>
              <a:gd name="connsiteY7" fmla="*/ 1036840 h 3518058"/>
              <a:gd name="connsiteX8" fmla="*/ 53848 w 1659701"/>
              <a:gd name="connsiteY8" fmla="*/ 1240040 h 3518058"/>
              <a:gd name="connsiteX9" fmla="*/ 91948 w 1659701"/>
              <a:gd name="connsiteY9" fmla="*/ 1760740 h 3518058"/>
              <a:gd name="connsiteX10" fmla="*/ 79248 w 1659701"/>
              <a:gd name="connsiteY10" fmla="*/ 1455940 h 3518058"/>
              <a:gd name="connsiteX11" fmla="*/ 41148 w 1659701"/>
              <a:gd name="connsiteY11" fmla="*/ 3500640 h 3518058"/>
              <a:gd name="connsiteX12" fmla="*/ 3048 w 1659701"/>
              <a:gd name="connsiteY12" fmla="*/ 2370340 h 3518058"/>
              <a:gd name="connsiteX13" fmla="*/ 41148 w 1659701"/>
              <a:gd name="connsiteY13" fmla="*/ 1125740 h 3518058"/>
              <a:gd name="connsiteX14" fmla="*/ 345948 w 1659701"/>
              <a:gd name="connsiteY14" fmla="*/ 617740 h 3518058"/>
              <a:gd name="connsiteX15" fmla="*/ 955548 w 1659701"/>
              <a:gd name="connsiteY15" fmla="*/ 795540 h 3518058"/>
              <a:gd name="connsiteX16" fmla="*/ 815848 w 1659701"/>
              <a:gd name="connsiteY16" fmla="*/ 452640 h 3518058"/>
              <a:gd name="connsiteX17" fmla="*/ 1539748 w 1659701"/>
              <a:gd name="connsiteY17" fmla="*/ 693940 h 3518058"/>
              <a:gd name="connsiteX18" fmla="*/ 1552448 w 1659701"/>
              <a:gd name="connsiteY18" fmla="*/ 744740 h 351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9701" h="3518058">
                <a:moveTo>
                  <a:pt x="1552448" y="744740"/>
                </a:moveTo>
                <a:cubicBezTo>
                  <a:pt x="1378881" y="630440"/>
                  <a:pt x="608415" y="71640"/>
                  <a:pt x="498348" y="8140"/>
                </a:cubicBezTo>
                <a:cubicBezTo>
                  <a:pt x="388281" y="-55360"/>
                  <a:pt x="904748" y="270607"/>
                  <a:pt x="892048" y="363740"/>
                </a:cubicBezTo>
                <a:cubicBezTo>
                  <a:pt x="879348" y="456873"/>
                  <a:pt x="527981" y="497090"/>
                  <a:pt x="422148" y="566940"/>
                </a:cubicBezTo>
                <a:cubicBezTo>
                  <a:pt x="316315" y="636790"/>
                  <a:pt x="254931" y="763790"/>
                  <a:pt x="257048" y="782840"/>
                </a:cubicBezTo>
                <a:cubicBezTo>
                  <a:pt x="259165" y="801890"/>
                  <a:pt x="464481" y="638907"/>
                  <a:pt x="434848" y="681240"/>
                </a:cubicBezTo>
                <a:cubicBezTo>
                  <a:pt x="405215" y="723573"/>
                  <a:pt x="115231" y="977573"/>
                  <a:pt x="79248" y="1036840"/>
                </a:cubicBezTo>
                <a:cubicBezTo>
                  <a:pt x="43265" y="1096107"/>
                  <a:pt x="223181" y="1002973"/>
                  <a:pt x="218948" y="1036840"/>
                </a:cubicBezTo>
                <a:cubicBezTo>
                  <a:pt x="214715" y="1070707"/>
                  <a:pt x="75015" y="1119390"/>
                  <a:pt x="53848" y="1240040"/>
                </a:cubicBezTo>
                <a:cubicBezTo>
                  <a:pt x="32681" y="1360690"/>
                  <a:pt x="87715" y="1724757"/>
                  <a:pt x="91948" y="1760740"/>
                </a:cubicBezTo>
                <a:cubicBezTo>
                  <a:pt x="96181" y="1796723"/>
                  <a:pt x="87715" y="1165957"/>
                  <a:pt x="79248" y="1455940"/>
                </a:cubicBezTo>
                <a:cubicBezTo>
                  <a:pt x="70781" y="1745923"/>
                  <a:pt x="53848" y="3348240"/>
                  <a:pt x="41148" y="3500640"/>
                </a:cubicBezTo>
                <a:cubicBezTo>
                  <a:pt x="28448" y="3653040"/>
                  <a:pt x="3048" y="2766157"/>
                  <a:pt x="3048" y="2370340"/>
                </a:cubicBezTo>
                <a:cubicBezTo>
                  <a:pt x="3048" y="1974523"/>
                  <a:pt x="-16002" y="1417840"/>
                  <a:pt x="41148" y="1125740"/>
                </a:cubicBezTo>
                <a:cubicBezTo>
                  <a:pt x="98298" y="833640"/>
                  <a:pt x="193548" y="672773"/>
                  <a:pt x="345948" y="617740"/>
                </a:cubicBezTo>
                <a:cubicBezTo>
                  <a:pt x="498348" y="562707"/>
                  <a:pt x="877231" y="823057"/>
                  <a:pt x="955548" y="795540"/>
                </a:cubicBezTo>
                <a:cubicBezTo>
                  <a:pt x="1033865" y="768023"/>
                  <a:pt x="718481" y="469573"/>
                  <a:pt x="815848" y="452640"/>
                </a:cubicBezTo>
                <a:cubicBezTo>
                  <a:pt x="913215" y="435707"/>
                  <a:pt x="1414865" y="649490"/>
                  <a:pt x="1539748" y="693940"/>
                </a:cubicBezTo>
                <a:cubicBezTo>
                  <a:pt x="1664631" y="738390"/>
                  <a:pt x="1726015" y="859040"/>
                  <a:pt x="1552448" y="744740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94F7C1B-1998-2F71-4140-5E70AFB96027}"/>
              </a:ext>
            </a:extLst>
          </p:cNvPr>
          <p:cNvSpPr/>
          <p:nvPr/>
        </p:nvSpPr>
        <p:spPr>
          <a:xfrm>
            <a:off x="2249889" y="6097945"/>
            <a:ext cx="302874" cy="2493832"/>
          </a:xfrm>
          <a:custGeom>
            <a:avLst/>
            <a:gdLst>
              <a:gd name="connsiteX0" fmla="*/ 23411 w 302874"/>
              <a:gd name="connsiteY0" fmla="*/ 36155 h 2493832"/>
              <a:gd name="connsiteX1" fmla="*/ 302811 w 302874"/>
              <a:gd name="connsiteY1" fmla="*/ 2474555 h 2493832"/>
              <a:gd name="connsiteX2" fmla="*/ 48811 w 302874"/>
              <a:gd name="connsiteY2" fmla="*/ 1115655 h 2493832"/>
              <a:gd name="connsiteX3" fmla="*/ 23411 w 302874"/>
              <a:gd name="connsiteY3" fmla="*/ 36155 h 24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74" h="2493832">
                <a:moveTo>
                  <a:pt x="23411" y="36155"/>
                </a:moveTo>
                <a:cubicBezTo>
                  <a:pt x="65744" y="262638"/>
                  <a:pt x="298578" y="2294638"/>
                  <a:pt x="302811" y="2474555"/>
                </a:cubicBezTo>
                <a:cubicBezTo>
                  <a:pt x="307044" y="2654472"/>
                  <a:pt x="97494" y="1526288"/>
                  <a:pt x="48811" y="1115655"/>
                </a:cubicBezTo>
                <a:cubicBezTo>
                  <a:pt x="128" y="705022"/>
                  <a:pt x="-18922" y="-190328"/>
                  <a:pt x="23411" y="36155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6CCED16E-4CDF-E2EB-6918-1CBF1B63C889}"/>
              </a:ext>
            </a:extLst>
          </p:cNvPr>
          <p:cNvSpPr/>
          <p:nvPr/>
        </p:nvSpPr>
        <p:spPr>
          <a:xfrm>
            <a:off x="3136527" y="6550507"/>
            <a:ext cx="722383" cy="2092891"/>
          </a:xfrm>
          <a:custGeom>
            <a:avLst/>
            <a:gdLst>
              <a:gd name="connsiteX0" fmla="*/ 51173 w 722383"/>
              <a:gd name="connsiteY0" fmla="*/ 155093 h 2092891"/>
              <a:gd name="connsiteX1" fmla="*/ 63873 w 722383"/>
              <a:gd name="connsiteY1" fmla="*/ 205893 h 2092891"/>
              <a:gd name="connsiteX2" fmla="*/ 711573 w 722383"/>
              <a:gd name="connsiteY2" fmla="*/ 2021993 h 2092891"/>
              <a:gd name="connsiteX3" fmla="*/ 444873 w 722383"/>
              <a:gd name="connsiteY3" fmla="*/ 1653693 h 2092891"/>
              <a:gd name="connsiteX4" fmla="*/ 127373 w 722383"/>
              <a:gd name="connsiteY4" fmla="*/ 993293 h 2092891"/>
              <a:gd name="connsiteX5" fmla="*/ 305173 w 722383"/>
              <a:gd name="connsiteY5" fmla="*/ 1221893 h 2092891"/>
              <a:gd name="connsiteX6" fmla="*/ 51173 w 722383"/>
              <a:gd name="connsiteY6" fmla="*/ 155093 h 209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383" h="2092891">
                <a:moveTo>
                  <a:pt x="51173" y="155093"/>
                </a:moveTo>
                <a:cubicBezTo>
                  <a:pt x="10956" y="-14240"/>
                  <a:pt x="-46194" y="-105257"/>
                  <a:pt x="63873" y="205893"/>
                </a:cubicBezTo>
                <a:cubicBezTo>
                  <a:pt x="173940" y="517043"/>
                  <a:pt x="648073" y="1780693"/>
                  <a:pt x="711573" y="2021993"/>
                </a:cubicBezTo>
                <a:cubicBezTo>
                  <a:pt x="775073" y="2263293"/>
                  <a:pt x="542240" y="1825143"/>
                  <a:pt x="444873" y="1653693"/>
                </a:cubicBezTo>
                <a:cubicBezTo>
                  <a:pt x="347506" y="1482243"/>
                  <a:pt x="150656" y="1065260"/>
                  <a:pt x="127373" y="993293"/>
                </a:cubicBezTo>
                <a:cubicBezTo>
                  <a:pt x="104090" y="921326"/>
                  <a:pt x="322106" y="1367943"/>
                  <a:pt x="305173" y="1221893"/>
                </a:cubicBezTo>
                <a:cubicBezTo>
                  <a:pt x="288240" y="1075843"/>
                  <a:pt x="91390" y="324426"/>
                  <a:pt x="51173" y="155093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DA37679-9C77-218B-F761-0EB1FE62C9C3}"/>
              </a:ext>
            </a:extLst>
          </p:cNvPr>
          <p:cNvSpPr/>
          <p:nvPr/>
        </p:nvSpPr>
        <p:spPr>
          <a:xfrm>
            <a:off x="6881879" y="7185997"/>
            <a:ext cx="739456" cy="1475351"/>
          </a:xfrm>
          <a:custGeom>
            <a:avLst/>
            <a:gdLst>
              <a:gd name="connsiteX0" fmla="*/ 319021 w 739456"/>
              <a:gd name="connsiteY0" fmla="*/ 14903 h 1475351"/>
              <a:gd name="connsiteX1" fmla="*/ 1521 w 739456"/>
              <a:gd name="connsiteY1" fmla="*/ 1462703 h 1475351"/>
              <a:gd name="connsiteX2" fmla="*/ 204721 w 739456"/>
              <a:gd name="connsiteY2" fmla="*/ 713403 h 1475351"/>
              <a:gd name="connsiteX3" fmla="*/ 344421 w 739456"/>
              <a:gd name="connsiteY3" fmla="*/ 599103 h 1475351"/>
              <a:gd name="connsiteX4" fmla="*/ 674621 w 739456"/>
              <a:gd name="connsiteY4" fmla="*/ 764203 h 1475351"/>
              <a:gd name="connsiteX5" fmla="*/ 738121 w 739456"/>
              <a:gd name="connsiteY5" fmla="*/ 1196003 h 1475351"/>
              <a:gd name="connsiteX6" fmla="*/ 649221 w 739456"/>
              <a:gd name="connsiteY6" fmla="*/ 522903 h 1475351"/>
              <a:gd name="connsiteX7" fmla="*/ 547621 w 739456"/>
              <a:gd name="connsiteY7" fmla="*/ 548303 h 1475351"/>
              <a:gd name="connsiteX8" fmla="*/ 458721 w 739456"/>
              <a:gd name="connsiteY8" fmla="*/ 395903 h 1475351"/>
              <a:gd name="connsiteX9" fmla="*/ 230121 w 739456"/>
              <a:gd name="connsiteY9" fmla="*/ 815003 h 1475351"/>
              <a:gd name="connsiteX10" fmla="*/ 128521 w 739456"/>
              <a:gd name="connsiteY10" fmla="*/ 561003 h 1475351"/>
              <a:gd name="connsiteX11" fmla="*/ 153921 w 739456"/>
              <a:gd name="connsiteY11" fmla="*/ 700703 h 1475351"/>
              <a:gd name="connsiteX12" fmla="*/ 319021 w 739456"/>
              <a:gd name="connsiteY12" fmla="*/ 14903 h 147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456" h="1475351">
                <a:moveTo>
                  <a:pt x="319021" y="14903"/>
                </a:moveTo>
                <a:cubicBezTo>
                  <a:pt x="293621" y="141903"/>
                  <a:pt x="20571" y="1346286"/>
                  <a:pt x="1521" y="1462703"/>
                </a:cubicBezTo>
                <a:cubicBezTo>
                  <a:pt x="-17529" y="1579120"/>
                  <a:pt x="147571" y="857336"/>
                  <a:pt x="204721" y="713403"/>
                </a:cubicBezTo>
                <a:cubicBezTo>
                  <a:pt x="261871" y="569470"/>
                  <a:pt x="266104" y="590636"/>
                  <a:pt x="344421" y="599103"/>
                </a:cubicBezTo>
                <a:cubicBezTo>
                  <a:pt x="422738" y="607570"/>
                  <a:pt x="609004" y="664720"/>
                  <a:pt x="674621" y="764203"/>
                </a:cubicBezTo>
                <a:cubicBezTo>
                  <a:pt x="740238" y="863686"/>
                  <a:pt x="742354" y="1236220"/>
                  <a:pt x="738121" y="1196003"/>
                </a:cubicBezTo>
                <a:cubicBezTo>
                  <a:pt x="733888" y="1155786"/>
                  <a:pt x="680971" y="630853"/>
                  <a:pt x="649221" y="522903"/>
                </a:cubicBezTo>
                <a:cubicBezTo>
                  <a:pt x="617471" y="414953"/>
                  <a:pt x="579371" y="569470"/>
                  <a:pt x="547621" y="548303"/>
                </a:cubicBezTo>
                <a:cubicBezTo>
                  <a:pt x="515871" y="527136"/>
                  <a:pt x="511638" y="351453"/>
                  <a:pt x="458721" y="395903"/>
                </a:cubicBezTo>
                <a:cubicBezTo>
                  <a:pt x="405804" y="440353"/>
                  <a:pt x="285154" y="787486"/>
                  <a:pt x="230121" y="815003"/>
                </a:cubicBezTo>
                <a:cubicBezTo>
                  <a:pt x="175088" y="842520"/>
                  <a:pt x="141221" y="580053"/>
                  <a:pt x="128521" y="561003"/>
                </a:cubicBezTo>
                <a:cubicBezTo>
                  <a:pt x="115821" y="541953"/>
                  <a:pt x="122171" y="789603"/>
                  <a:pt x="153921" y="700703"/>
                </a:cubicBezTo>
                <a:cubicBezTo>
                  <a:pt x="185671" y="611803"/>
                  <a:pt x="344421" y="-112097"/>
                  <a:pt x="319021" y="14903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A54DA2B1-5A82-27A2-F36F-2F729C54223F}"/>
              </a:ext>
            </a:extLst>
          </p:cNvPr>
          <p:cNvSpPr/>
          <p:nvPr/>
        </p:nvSpPr>
        <p:spPr>
          <a:xfrm>
            <a:off x="8288534" y="7569659"/>
            <a:ext cx="93581" cy="1143797"/>
          </a:xfrm>
          <a:custGeom>
            <a:avLst/>
            <a:gdLst>
              <a:gd name="connsiteX0" fmla="*/ 4566 w 93581"/>
              <a:gd name="connsiteY0" fmla="*/ 37641 h 1143797"/>
              <a:gd name="connsiteX1" fmla="*/ 17266 w 93581"/>
              <a:gd name="connsiteY1" fmla="*/ 126541 h 1143797"/>
              <a:gd name="connsiteX2" fmla="*/ 55366 w 93581"/>
              <a:gd name="connsiteY2" fmla="*/ 1142541 h 1143797"/>
              <a:gd name="connsiteX3" fmla="*/ 93466 w 93581"/>
              <a:gd name="connsiteY3" fmla="*/ 329741 h 1143797"/>
              <a:gd name="connsiteX4" fmla="*/ 4566 w 93581"/>
              <a:gd name="connsiteY4" fmla="*/ 37641 h 114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1" h="1143797">
                <a:moveTo>
                  <a:pt x="4566" y="37641"/>
                </a:moveTo>
                <a:cubicBezTo>
                  <a:pt x="-8134" y="3774"/>
                  <a:pt x="8799" y="-57609"/>
                  <a:pt x="17266" y="126541"/>
                </a:cubicBezTo>
                <a:cubicBezTo>
                  <a:pt x="25733" y="310691"/>
                  <a:pt x="42666" y="1108674"/>
                  <a:pt x="55366" y="1142541"/>
                </a:cubicBezTo>
                <a:cubicBezTo>
                  <a:pt x="68066" y="1176408"/>
                  <a:pt x="95583" y="516008"/>
                  <a:pt x="93466" y="329741"/>
                </a:cubicBezTo>
                <a:cubicBezTo>
                  <a:pt x="91349" y="143474"/>
                  <a:pt x="17266" y="71508"/>
                  <a:pt x="4566" y="37641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8F212CE-C34B-9ABD-1C5A-D77B40C2E946}"/>
              </a:ext>
            </a:extLst>
          </p:cNvPr>
          <p:cNvSpPr/>
          <p:nvPr/>
        </p:nvSpPr>
        <p:spPr>
          <a:xfrm>
            <a:off x="3693010" y="3464828"/>
            <a:ext cx="284296" cy="276016"/>
          </a:xfrm>
          <a:custGeom>
            <a:avLst/>
            <a:gdLst>
              <a:gd name="connsiteX0" fmla="*/ 1494 w 284296"/>
              <a:gd name="connsiteY0" fmla="*/ 51 h 276016"/>
              <a:gd name="connsiteX1" fmla="*/ 222918 w 284296"/>
              <a:gd name="connsiteY1" fmla="*/ 151768 h 276016"/>
              <a:gd name="connsiteX2" fmla="*/ 210617 w 284296"/>
              <a:gd name="connsiteY2" fmla="*/ 143567 h 276016"/>
              <a:gd name="connsiteX3" fmla="*/ 280325 w 284296"/>
              <a:gd name="connsiteY3" fmla="*/ 274781 h 276016"/>
              <a:gd name="connsiteX4" fmla="*/ 259822 w 284296"/>
              <a:gd name="connsiteY4" fmla="*/ 209174 h 276016"/>
              <a:gd name="connsiteX5" fmla="*/ 128608 w 284296"/>
              <a:gd name="connsiteY5" fmla="*/ 205073 h 276016"/>
              <a:gd name="connsiteX6" fmla="*/ 165512 w 284296"/>
              <a:gd name="connsiteY6" fmla="*/ 196872 h 276016"/>
              <a:gd name="connsiteX7" fmla="*/ 34298 w 284296"/>
              <a:gd name="connsiteY7" fmla="*/ 123064 h 276016"/>
              <a:gd name="connsiteX8" fmla="*/ 120407 w 284296"/>
              <a:gd name="connsiteY8" fmla="*/ 176370 h 276016"/>
              <a:gd name="connsiteX9" fmla="*/ 124507 w 284296"/>
              <a:gd name="connsiteY9" fmla="*/ 135366 h 276016"/>
              <a:gd name="connsiteX10" fmla="*/ 1494 w 284296"/>
              <a:gd name="connsiteY10" fmla="*/ 51 h 27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96" h="276016">
                <a:moveTo>
                  <a:pt x="1494" y="51"/>
                </a:moveTo>
                <a:cubicBezTo>
                  <a:pt x="17896" y="2785"/>
                  <a:pt x="222918" y="151768"/>
                  <a:pt x="222918" y="151768"/>
                </a:cubicBezTo>
                <a:cubicBezTo>
                  <a:pt x="257772" y="175687"/>
                  <a:pt x="201049" y="123065"/>
                  <a:pt x="210617" y="143567"/>
                </a:cubicBezTo>
                <a:cubicBezTo>
                  <a:pt x="220185" y="164069"/>
                  <a:pt x="272124" y="263847"/>
                  <a:pt x="280325" y="274781"/>
                </a:cubicBezTo>
                <a:cubicBezTo>
                  <a:pt x="288526" y="285716"/>
                  <a:pt x="285108" y="220792"/>
                  <a:pt x="259822" y="209174"/>
                </a:cubicBezTo>
                <a:cubicBezTo>
                  <a:pt x="234536" y="197556"/>
                  <a:pt x="144326" y="207123"/>
                  <a:pt x="128608" y="205073"/>
                </a:cubicBezTo>
                <a:cubicBezTo>
                  <a:pt x="112890" y="203023"/>
                  <a:pt x="181230" y="210540"/>
                  <a:pt x="165512" y="196872"/>
                </a:cubicBezTo>
                <a:cubicBezTo>
                  <a:pt x="149794" y="183204"/>
                  <a:pt x="41815" y="126481"/>
                  <a:pt x="34298" y="123064"/>
                </a:cubicBezTo>
                <a:cubicBezTo>
                  <a:pt x="26781" y="119647"/>
                  <a:pt x="105372" y="174320"/>
                  <a:pt x="120407" y="176370"/>
                </a:cubicBezTo>
                <a:cubicBezTo>
                  <a:pt x="135442" y="178420"/>
                  <a:pt x="140225" y="166119"/>
                  <a:pt x="124507" y="135366"/>
                </a:cubicBezTo>
                <a:cubicBezTo>
                  <a:pt x="108789" y="104613"/>
                  <a:pt x="-14908" y="-2683"/>
                  <a:pt x="1494" y="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D750F199-04E0-9212-2A66-53ED859927B2}"/>
              </a:ext>
            </a:extLst>
          </p:cNvPr>
          <p:cNvSpPr/>
          <p:nvPr/>
        </p:nvSpPr>
        <p:spPr>
          <a:xfrm>
            <a:off x="3445914" y="3463884"/>
            <a:ext cx="350520" cy="76616"/>
          </a:xfrm>
          <a:custGeom>
            <a:avLst/>
            <a:gdLst>
              <a:gd name="connsiteX0" fmla="*/ 2136 w 350520"/>
              <a:gd name="connsiteY0" fmla="*/ 41 h 76616"/>
              <a:gd name="connsiteX1" fmla="*/ 329161 w 350520"/>
              <a:gd name="connsiteY1" fmla="*/ 50841 h 76616"/>
              <a:gd name="connsiteX2" fmla="*/ 294236 w 350520"/>
              <a:gd name="connsiteY2" fmla="*/ 50841 h 76616"/>
              <a:gd name="connsiteX3" fmla="*/ 94211 w 350520"/>
              <a:gd name="connsiteY3" fmla="*/ 69891 h 76616"/>
              <a:gd name="connsiteX4" fmla="*/ 259311 w 350520"/>
              <a:gd name="connsiteY4" fmla="*/ 76241 h 76616"/>
              <a:gd name="connsiteX5" fmla="*/ 157711 w 350520"/>
              <a:gd name="connsiteY5" fmla="*/ 60366 h 76616"/>
              <a:gd name="connsiteX6" fmla="*/ 186286 w 350520"/>
              <a:gd name="connsiteY6" fmla="*/ 60366 h 76616"/>
              <a:gd name="connsiteX7" fmla="*/ 2136 w 350520"/>
              <a:gd name="connsiteY7" fmla="*/ 41 h 7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20" h="76616">
                <a:moveTo>
                  <a:pt x="2136" y="41"/>
                </a:moveTo>
                <a:cubicBezTo>
                  <a:pt x="25949" y="-1547"/>
                  <a:pt x="280478" y="42374"/>
                  <a:pt x="329161" y="50841"/>
                </a:cubicBezTo>
                <a:cubicBezTo>
                  <a:pt x="377844" y="59308"/>
                  <a:pt x="333394" y="47666"/>
                  <a:pt x="294236" y="50841"/>
                </a:cubicBezTo>
                <a:cubicBezTo>
                  <a:pt x="255078" y="54016"/>
                  <a:pt x="100032" y="65658"/>
                  <a:pt x="94211" y="69891"/>
                </a:cubicBezTo>
                <a:cubicBezTo>
                  <a:pt x="88390" y="74124"/>
                  <a:pt x="248728" y="77829"/>
                  <a:pt x="259311" y="76241"/>
                </a:cubicBezTo>
                <a:lnTo>
                  <a:pt x="157711" y="60366"/>
                </a:lnTo>
                <a:cubicBezTo>
                  <a:pt x="145540" y="57720"/>
                  <a:pt x="211686" y="69362"/>
                  <a:pt x="186286" y="60366"/>
                </a:cubicBezTo>
                <a:cubicBezTo>
                  <a:pt x="160886" y="51370"/>
                  <a:pt x="-21677" y="1629"/>
                  <a:pt x="2136" y="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A5BB414E-A9E6-1CEC-539F-E802180F7E7B}"/>
              </a:ext>
            </a:extLst>
          </p:cNvPr>
          <p:cNvSpPr/>
          <p:nvPr/>
        </p:nvSpPr>
        <p:spPr>
          <a:xfrm>
            <a:off x="5633786" y="3241273"/>
            <a:ext cx="239879" cy="714344"/>
          </a:xfrm>
          <a:custGeom>
            <a:avLst/>
            <a:gdLst>
              <a:gd name="connsiteX0" fmla="*/ 8189 w 239879"/>
              <a:gd name="connsiteY0" fmla="*/ 16277 h 714344"/>
              <a:gd name="connsiteX1" fmla="*/ 230439 w 239879"/>
              <a:gd name="connsiteY1" fmla="*/ 683027 h 714344"/>
              <a:gd name="connsiteX2" fmla="*/ 201864 w 239879"/>
              <a:gd name="connsiteY2" fmla="*/ 613177 h 714344"/>
              <a:gd name="connsiteX3" fmla="*/ 8189 w 239879"/>
              <a:gd name="connsiteY3" fmla="*/ 140102 h 714344"/>
              <a:gd name="connsiteX4" fmla="*/ 43114 w 239879"/>
              <a:gd name="connsiteY4" fmla="*/ 197252 h 714344"/>
              <a:gd name="connsiteX5" fmla="*/ 8189 w 239879"/>
              <a:gd name="connsiteY5" fmla="*/ 16277 h 7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79" h="714344">
                <a:moveTo>
                  <a:pt x="8189" y="16277"/>
                </a:moveTo>
                <a:cubicBezTo>
                  <a:pt x="39410" y="97239"/>
                  <a:pt x="198160" y="583544"/>
                  <a:pt x="230439" y="683027"/>
                </a:cubicBezTo>
                <a:cubicBezTo>
                  <a:pt x="262718" y="782510"/>
                  <a:pt x="201864" y="613177"/>
                  <a:pt x="201864" y="613177"/>
                </a:cubicBezTo>
                <a:cubicBezTo>
                  <a:pt x="164822" y="522690"/>
                  <a:pt x="34647" y="209423"/>
                  <a:pt x="8189" y="140102"/>
                </a:cubicBezTo>
                <a:cubicBezTo>
                  <a:pt x="-18269" y="70781"/>
                  <a:pt x="40997" y="212598"/>
                  <a:pt x="43114" y="197252"/>
                </a:cubicBezTo>
                <a:cubicBezTo>
                  <a:pt x="45231" y="181906"/>
                  <a:pt x="-23032" y="-64685"/>
                  <a:pt x="8189" y="162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93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C0E4-086B-E804-6B29-F0B318244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楓 - CanCam.jp（キャンキャン）">
            <a:extLst>
              <a:ext uri="{FF2B5EF4-FFF2-40B4-BE49-F238E27FC236}">
                <a16:creationId xmlns:a16="http://schemas.microsoft.com/office/drawing/2014/main" id="{0FCC829B-5D88-0D98-7104-AF597C6C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5344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5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0CC5A-C93B-6953-FBE0-2BE4106D1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楓 - CanCam.jp（キャンキャン）" hidden="1">
            <a:extLst>
              <a:ext uri="{FF2B5EF4-FFF2-40B4-BE49-F238E27FC236}">
                <a16:creationId xmlns:a16="http://schemas.microsoft.com/office/drawing/2014/main" id="{89EB3331-438C-22B4-F772-9398374AF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9"/>
          <a:stretch/>
        </p:blipFill>
        <p:spPr bwMode="auto">
          <a:xfrm>
            <a:off x="533400" y="0"/>
            <a:ext cx="85344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2B40D77-5539-533E-48F7-3336C765A662}"/>
              </a:ext>
            </a:extLst>
          </p:cNvPr>
          <p:cNvSpPr/>
          <p:nvPr/>
        </p:nvSpPr>
        <p:spPr>
          <a:xfrm>
            <a:off x="3234112" y="3632967"/>
            <a:ext cx="420794" cy="108134"/>
          </a:xfrm>
          <a:custGeom>
            <a:avLst/>
            <a:gdLst>
              <a:gd name="connsiteX0" fmla="*/ 1213 w 420794"/>
              <a:gd name="connsiteY0" fmla="*/ 107183 h 108134"/>
              <a:gd name="connsiteX1" fmla="*/ 125038 w 420794"/>
              <a:gd name="connsiteY1" fmla="*/ 56383 h 108134"/>
              <a:gd name="connsiteX2" fmla="*/ 232988 w 420794"/>
              <a:gd name="connsiteY2" fmla="*/ 18283 h 108134"/>
              <a:gd name="connsiteX3" fmla="*/ 417138 w 420794"/>
              <a:gd name="connsiteY3" fmla="*/ 8758 h 108134"/>
              <a:gd name="connsiteX4" fmla="*/ 344113 w 420794"/>
              <a:gd name="connsiteY4" fmla="*/ 2408 h 108134"/>
              <a:gd name="connsiteX5" fmla="*/ 204413 w 420794"/>
              <a:gd name="connsiteY5" fmla="*/ 8758 h 108134"/>
              <a:gd name="connsiteX6" fmla="*/ 1213 w 420794"/>
              <a:gd name="connsiteY6" fmla="*/ 107183 h 10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94" h="108134">
                <a:moveTo>
                  <a:pt x="1213" y="107183"/>
                </a:moveTo>
                <a:cubicBezTo>
                  <a:pt x="-12016" y="115120"/>
                  <a:pt x="86409" y="71200"/>
                  <a:pt x="125038" y="56383"/>
                </a:cubicBezTo>
                <a:cubicBezTo>
                  <a:pt x="163667" y="41566"/>
                  <a:pt x="184305" y="26220"/>
                  <a:pt x="232988" y="18283"/>
                </a:cubicBezTo>
                <a:cubicBezTo>
                  <a:pt x="281671" y="10346"/>
                  <a:pt x="398617" y="11404"/>
                  <a:pt x="417138" y="8758"/>
                </a:cubicBezTo>
                <a:cubicBezTo>
                  <a:pt x="435659" y="6112"/>
                  <a:pt x="379567" y="2408"/>
                  <a:pt x="344113" y="2408"/>
                </a:cubicBezTo>
                <a:cubicBezTo>
                  <a:pt x="308659" y="2408"/>
                  <a:pt x="257859" y="-6059"/>
                  <a:pt x="204413" y="8758"/>
                </a:cubicBezTo>
                <a:cubicBezTo>
                  <a:pt x="150967" y="23575"/>
                  <a:pt x="14442" y="99246"/>
                  <a:pt x="1213" y="107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0CA8A46-6667-69A4-F93A-CD736ECE2801}"/>
              </a:ext>
            </a:extLst>
          </p:cNvPr>
          <p:cNvSpPr/>
          <p:nvPr/>
        </p:nvSpPr>
        <p:spPr>
          <a:xfrm>
            <a:off x="3662908" y="3647609"/>
            <a:ext cx="280086" cy="222563"/>
          </a:xfrm>
          <a:custGeom>
            <a:avLst/>
            <a:gdLst>
              <a:gd name="connsiteX0" fmla="*/ 1042 w 280086"/>
              <a:gd name="connsiteY0" fmla="*/ 466 h 222563"/>
              <a:gd name="connsiteX1" fmla="*/ 156617 w 280086"/>
              <a:gd name="connsiteY1" fmla="*/ 76666 h 222563"/>
              <a:gd name="connsiteX2" fmla="*/ 274092 w 280086"/>
              <a:gd name="connsiteY2" fmla="*/ 216366 h 222563"/>
              <a:gd name="connsiteX3" fmla="*/ 251867 w 280086"/>
              <a:gd name="connsiteY3" fmla="*/ 187791 h 222563"/>
              <a:gd name="connsiteX4" fmla="*/ 156617 w 280086"/>
              <a:gd name="connsiteY4" fmla="*/ 95716 h 222563"/>
              <a:gd name="connsiteX5" fmla="*/ 207417 w 280086"/>
              <a:gd name="connsiteY5" fmla="*/ 136991 h 222563"/>
              <a:gd name="connsiteX6" fmla="*/ 172492 w 280086"/>
              <a:gd name="connsiteY6" fmla="*/ 95716 h 222563"/>
              <a:gd name="connsiteX7" fmla="*/ 134392 w 280086"/>
              <a:gd name="connsiteY7" fmla="*/ 60791 h 222563"/>
              <a:gd name="connsiteX8" fmla="*/ 89942 w 280086"/>
              <a:gd name="connsiteY8" fmla="*/ 44916 h 222563"/>
              <a:gd name="connsiteX9" fmla="*/ 1042 w 280086"/>
              <a:gd name="connsiteY9" fmla="*/ 466 h 22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086" h="222563">
                <a:moveTo>
                  <a:pt x="1042" y="466"/>
                </a:moveTo>
                <a:cubicBezTo>
                  <a:pt x="12155" y="5758"/>
                  <a:pt x="111109" y="40683"/>
                  <a:pt x="156617" y="76666"/>
                </a:cubicBezTo>
                <a:cubicBezTo>
                  <a:pt x="202125" y="112649"/>
                  <a:pt x="258217" y="197845"/>
                  <a:pt x="274092" y="216366"/>
                </a:cubicBezTo>
                <a:cubicBezTo>
                  <a:pt x="289967" y="234887"/>
                  <a:pt x="271446" y="207899"/>
                  <a:pt x="251867" y="187791"/>
                </a:cubicBezTo>
                <a:cubicBezTo>
                  <a:pt x="232288" y="167683"/>
                  <a:pt x="164025" y="104183"/>
                  <a:pt x="156617" y="95716"/>
                </a:cubicBezTo>
                <a:cubicBezTo>
                  <a:pt x="149209" y="87249"/>
                  <a:pt x="204771" y="136991"/>
                  <a:pt x="207417" y="136991"/>
                </a:cubicBezTo>
                <a:cubicBezTo>
                  <a:pt x="210063" y="136991"/>
                  <a:pt x="184663" y="108416"/>
                  <a:pt x="172492" y="95716"/>
                </a:cubicBezTo>
                <a:cubicBezTo>
                  <a:pt x="160321" y="83016"/>
                  <a:pt x="148150" y="69258"/>
                  <a:pt x="134392" y="60791"/>
                </a:cubicBezTo>
                <a:cubicBezTo>
                  <a:pt x="120634" y="52324"/>
                  <a:pt x="108992" y="53383"/>
                  <a:pt x="89942" y="44916"/>
                </a:cubicBezTo>
                <a:cubicBezTo>
                  <a:pt x="70892" y="36449"/>
                  <a:pt x="-10071" y="-4826"/>
                  <a:pt x="1042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FDD5CE9-1550-EB88-F064-6F48C6A312A4}"/>
              </a:ext>
            </a:extLst>
          </p:cNvPr>
          <p:cNvSpPr/>
          <p:nvPr/>
        </p:nvSpPr>
        <p:spPr>
          <a:xfrm>
            <a:off x="3210910" y="3546199"/>
            <a:ext cx="441264" cy="185035"/>
          </a:xfrm>
          <a:custGeom>
            <a:avLst/>
            <a:gdLst>
              <a:gd name="connsiteX0" fmla="*/ 8540 w 441264"/>
              <a:gd name="connsiteY0" fmla="*/ 184426 h 185035"/>
              <a:gd name="connsiteX1" fmla="*/ 287940 w 441264"/>
              <a:gd name="connsiteY1" fmla="*/ 89176 h 185035"/>
              <a:gd name="connsiteX2" fmla="*/ 433990 w 441264"/>
              <a:gd name="connsiteY2" fmla="*/ 89176 h 185035"/>
              <a:gd name="connsiteX3" fmla="*/ 418115 w 441264"/>
              <a:gd name="connsiteY3" fmla="*/ 76476 h 185035"/>
              <a:gd name="connsiteX4" fmla="*/ 408590 w 441264"/>
              <a:gd name="connsiteY4" fmla="*/ 16151 h 185035"/>
              <a:gd name="connsiteX5" fmla="*/ 405415 w 441264"/>
              <a:gd name="connsiteY5" fmla="*/ 73301 h 185035"/>
              <a:gd name="connsiteX6" fmla="*/ 373665 w 441264"/>
              <a:gd name="connsiteY6" fmla="*/ 73301 h 185035"/>
              <a:gd name="connsiteX7" fmla="*/ 399065 w 441264"/>
              <a:gd name="connsiteY7" fmla="*/ 41551 h 185035"/>
              <a:gd name="connsiteX8" fmla="*/ 341915 w 441264"/>
              <a:gd name="connsiteY8" fmla="*/ 66951 h 185035"/>
              <a:gd name="connsiteX9" fmla="*/ 306990 w 441264"/>
              <a:gd name="connsiteY9" fmla="*/ 51076 h 185035"/>
              <a:gd name="connsiteX10" fmla="*/ 316515 w 441264"/>
              <a:gd name="connsiteY10" fmla="*/ 22501 h 185035"/>
              <a:gd name="connsiteX11" fmla="*/ 281590 w 441264"/>
              <a:gd name="connsiteY11" fmla="*/ 73301 h 185035"/>
              <a:gd name="connsiteX12" fmla="*/ 249840 w 441264"/>
              <a:gd name="connsiteY12" fmla="*/ 16151 h 185035"/>
              <a:gd name="connsiteX13" fmla="*/ 268890 w 441264"/>
              <a:gd name="connsiteY13" fmla="*/ 76476 h 185035"/>
              <a:gd name="connsiteX14" fmla="*/ 227615 w 441264"/>
              <a:gd name="connsiteY14" fmla="*/ 54251 h 185035"/>
              <a:gd name="connsiteX15" fmla="*/ 195865 w 441264"/>
              <a:gd name="connsiteY15" fmla="*/ 276 h 185035"/>
              <a:gd name="connsiteX16" fmla="*/ 227615 w 441264"/>
              <a:gd name="connsiteY16" fmla="*/ 79651 h 185035"/>
              <a:gd name="connsiteX17" fmla="*/ 151415 w 441264"/>
              <a:gd name="connsiteY17" fmla="*/ 92351 h 185035"/>
              <a:gd name="connsiteX18" fmla="*/ 100615 w 441264"/>
              <a:gd name="connsiteY18" fmla="*/ 35201 h 185035"/>
              <a:gd name="connsiteX19" fmla="*/ 151415 w 441264"/>
              <a:gd name="connsiteY19" fmla="*/ 105051 h 185035"/>
              <a:gd name="connsiteX20" fmla="*/ 49815 w 441264"/>
              <a:gd name="connsiteY20" fmla="*/ 57426 h 185035"/>
              <a:gd name="connsiteX21" fmla="*/ 119665 w 441264"/>
              <a:gd name="connsiteY21" fmla="*/ 108226 h 185035"/>
              <a:gd name="connsiteX22" fmla="*/ 84740 w 441264"/>
              <a:gd name="connsiteY22" fmla="*/ 124101 h 185035"/>
              <a:gd name="connsiteX23" fmla="*/ 8540 w 441264"/>
              <a:gd name="connsiteY23" fmla="*/ 70126 h 185035"/>
              <a:gd name="connsiteX24" fmla="*/ 68865 w 441264"/>
              <a:gd name="connsiteY24" fmla="*/ 111401 h 185035"/>
              <a:gd name="connsiteX25" fmla="*/ 68865 w 441264"/>
              <a:gd name="connsiteY25" fmla="*/ 130451 h 185035"/>
              <a:gd name="connsiteX26" fmla="*/ 8540 w 441264"/>
              <a:gd name="connsiteY26" fmla="*/ 184426 h 1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1264" h="185035">
                <a:moveTo>
                  <a:pt x="8540" y="184426"/>
                </a:moveTo>
                <a:cubicBezTo>
                  <a:pt x="45052" y="177547"/>
                  <a:pt x="217032" y="105051"/>
                  <a:pt x="287940" y="89176"/>
                </a:cubicBezTo>
                <a:cubicBezTo>
                  <a:pt x="358848" y="73301"/>
                  <a:pt x="433990" y="89176"/>
                  <a:pt x="433990" y="89176"/>
                </a:cubicBezTo>
                <a:cubicBezTo>
                  <a:pt x="455686" y="87059"/>
                  <a:pt x="422348" y="88647"/>
                  <a:pt x="418115" y="76476"/>
                </a:cubicBezTo>
                <a:cubicBezTo>
                  <a:pt x="413882" y="64305"/>
                  <a:pt x="410707" y="16680"/>
                  <a:pt x="408590" y="16151"/>
                </a:cubicBezTo>
                <a:cubicBezTo>
                  <a:pt x="406473" y="15622"/>
                  <a:pt x="411236" y="63776"/>
                  <a:pt x="405415" y="73301"/>
                </a:cubicBezTo>
                <a:cubicBezTo>
                  <a:pt x="399594" y="82826"/>
                  <a:pt x="374723" y="78592"/>
                  <a:pt x="373665" y="73301"/>
                </a:cubicBezTo>
                <a:cubicBezTo>
                  <a:pt x="372607" y="68010"/>
                  <a:pt x="404356" y="42609"/>
                  <a:pt x="399065" y="41551"/>
                </a:cubicBezTo>
                <a:cubicBezTo>
                  <a:pt x="393774" y="40493"/>
                  <a:pt x="357261" y="65363"/>
                  <a:pt x="341915" y="66951"/>
                </a:cubicBezTo>
                <a:cubicBezTo>
                  <a:pt x="326569" y="68538"/>
                  <a:pt x="311223" y="58484"/>
                  <a:pt x="306990" y="51076"/>
                </a:cubicBezTo>
                <a:cubicBezTo>
                  <a:pt x="302757" y="43668"/>
                  <a:pt x="320748" y="18797"/>
                  <a:pt x="316515" y="22501"/>
                </a:cubicBezTo>
                <a:cubicBezTo>
                  <a:pt x="312282" y="26205"/>
                  <a:pt x="292702" y="74359"/>
                  <a:pt x="281590" y="73301"/>
                </a:cubicBezTo>
                <a:cubicBezTo>
                  <a:pt x="270478" y="72243"/>
                  <a:pt x="251957" y="15622"/>
                  <a:pt x="249840" y="16151"/>
                </a:cubicBezTo>
                <a:cubicBezTo>
                  <a:pt x="247723" y="16680"/>
                  <a:pt x="272594" y="70126"/>
                  <a:pt x="268890" y="76476"/>
                </a:cubicBezTo>
                <a:cubicBezTo>
                  <a:pt x="265186" y="82826"/>
                  <a:pt x="239786" y="66951"/>
                  <a:pt x="227615" y="54251"/>
                </a:cubicBezTo>
                <a:cubicBezTo>
                  <a:pt x="215444" y="41551"/>
                  <a:pt x="195865" y="-3957"/>
                  <a:pt x="195865" y="276"/>
                </a:cubicBezTo>
                <a:cubicBezTo>
                  <a:pt x="195865" y="4509"/>
                  <a:pt x="235023" y="64305"/>
                  <a:pt x="227615" y="79651"/>
                </a:cubicBezTo>
                <a:cubicBezTo>
                  <a:pt x="220207" y="94997"/>
                  <a:pt x="172582" y="99759"/>
                  <a:pt x="151415" y="92351"/>
                </a:cubicBezTo>
                <a:cubicBezTo>
                  <a:pt x="130248" y="84943"/>
                  <a:pt x="100615" y="33084"/>
                  <a:pt x="100615" y="35201"/>
                </a:cubicBezTo>
                <a:cubicBezTo>
                  <a:pt x="100615" y="37318"/>
                  <a:pt x="159882" y="101347"/>
                  <a:pt x="151415" y="105051"/>
                </a:cubicBezTo>
                <a:cubicBezTo>
                  <a:pt x="142948" y="108755"/>
                  <a:pt x="55107" y="56897"/>
                  <a:pt x="49815" y="57426"/>
                </a:cubicBezTo>
                <a:cubicBezTo>
                  <a:pt x="44523" y="57955"/>
                  <a:pt x="113844" y="97114"/>
                  <a:pt x="119665" y="108226"/>
                </a:cubicBezTo>
                <a:cubicBezTo>
                  <a:pt x="125486" y="119338"/>
                  <a:pt x="103261" y="130451"/>
                  <a:pt x="84740" y="124101"/>
                </a:cubicBezTo>
                <a:cubicBezTo>
                  <a:pt x="66219" y="117751"/>
                  <a:pt x="11186" y="72243"/>
                  <a:pt x="8540" y="70126"/>
                </a:cubicBezTo>
                <a:cubicBezTo>
                  <a:pt x="5894" y="68009"/>
                  <a:pt x="58811" y="101347"/>
                  <a:pt x="68865" y="111401"/>
                </a:cubicBezTo>
                <a:cubicBezTo>
                  <a:pt x="78919" y="121455"/>
                  <a:pt x="73628" y="123043"/>
                  <a:pt x="68865" y="130451"/>
                </a:cubicBezTo>
                <a:cubicBezTo>
                  <a:pt x="64103" y="137859"/>
                  <a:pt x="-27972" y="191305"/>
                  <a:pt x="8540" y="184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D6B3C60-2B81-7C85-9039-76FEBE63DC4D}"/>
              </a:ext>
            </a:extLst>
          </p:cNvPr>
          <p:cNvSpPr/>
          <p:nvPr/>
        </p:nvSpPr>
        <p:spPr>
          <a:xfrm>
            <a:off x="3619441" y="3571859"/>
            <a:ext cx="130246" cy="127159"/>
          </a:xfrm>
          <a:custGeom>
            <a:avLst/>
            <a:gdLst>
              <a:gd name="connsiteX0" fmla="*/ 59 w 130246"/>
              <a:gd name="connsiteY0" fmla="*/ 38116 h 127159"/>
              <a:gd name="connsiteX1" fmla="*/ 108009 w 130246"/>
              <a:gd name="connsiteY1" fmla="*/ 76216 h 127159"/>
              <a:gd name="connsiteX2" fmla="*/ 130234 w 130246"/>
              <a:gd name="connsiteY2" fmla="*/ 127016 h 127159"/>
              <a:gd name="connsiteX3" fmla="*/ 111184 w 130246"/>
              <a:gd name="connsiteY3" fmla="*/ 88916 h 127159"/>
              <a:gd name="connsiteX4" fmla="*/ 108009 w 130246"/>
              <a:gd name="connsiteY4" fmla="*/ 15891 h 127159"/>
              <a:gd name="connsiteX5" fmla="*/ 95309 w 130246"/>
              <a:gd name="connsiteY5" fmla="*/ 63516 h 127159"/>
              <a:gd name="connsiteX6" fmla="*/ 50859 w 130246"/>
              <a:gd name="connsiteY6" fmla="*/ 16 h 127159"/>
              <a:gd name="connsiteX7" fmla="*/ 50859 w 130246"/>
              <a:gd name="connsiteY7" fmla="*/ 57166 h 127159"/>
              <a:gd name="connsiteX8" fmla="*/ 63559 w 130246"/>
              <a:gd name="connsiteY8" fmla="*/ 41291 h 127159"/>
              <a:gd name="connsiteX9" fmla="*/ 92134 w 130246"/>
              <a:gd name="connsiteY9" fmla="*/ 73041 h 127159"/>
              <a:gd name="connsiteX10" fmla="*/ 59 w 130246"/>
              <a:gd name="connsiteY10" fmla="*/ 38116 h 12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246" h="127159">
                <a:moveTo>
                  <a:pt x="59" y="38116"/>
                </a:moveTo>
                <a:cubicBezTo>
                  <a:pt x="2705" y="38645"/>
                  <a:pt x="86313" y="61399"/>
                  <a:pt x="108009" y="76216"/>
                </a:cubicBezTo>
                <a:cubicBezTo>
                  <a:pt x="129705" y="91033"/>
                  <a:pt x="129705" y="124899"/>
                  <a:pt x="130234" y="127016"/>
                </a:cubicBezTo>
                <a:cubicBezTo>
                  <a:pt x="130763" y="129133"/>
                  <a:pt x="114888" y="107437"/>
                  <a:pt x="111184" y="88916"/>
                </a:cubicBezTo>
                <a:cubicBezTo>
                  <a:pt x="107480" y="70395"/>
                  <a:pt x="110655" y="20124"/>
                  <a:pt x="108009" y="15891"/>
                </a:cubicBezTo>
                <a:cubicBezTo>
                  <a:pt x="105363" y="11658"/>
                  <a:pt x="104834" y="66162"/>
                  <a:pt x="95309" y="63516"/>
                </a:cubicBezTo>
                <a:cubicBezTo>
                  <a:pt x="85784" y="60870"/>
                  <a:pt x="58267" y="1074"/>
                  <a:pt x="50859" y="16"/>
                </a:cubicBezTo>
                <a:cubicBezTo>
                  <a:pt x="43451" y="-1042"/>
                  <a:pt x="48742" y="50287"/>
                  <a:pt x="50859" y="57166"/>
                </a:cubicBezTo>
                <a:cubicBezTo>
                  <a:pt x="52976" y="64045"/>
                  <a:pt x="56680" y="38645"/>
                  <a:pt x="63559" y="41291"/>
                </a:cubicBezTo>
                <a:cubicBezTo>
                  <a:pt x="70438" y="43937"/>
                  <a:pt x="100601" y="73570"/>
                  <a:pt x="92134" y="73041"/>
                </a:cubicBezTo>
                <a:cubicBezTo>
                  <a:pt x="83667" y="72512"/>
                  <a:pt x="-2587" y="37587"/>
                  <a:pt x="59" y="3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E60AA8A-CF60-741F-FF2F-32C897B0755B}"/>
              </a:ext>
            </a:extLst>
          </p:cNvPr>
          <p:cNvSpPr/>
          <p:nvPr/>
        </p:nvSpPr>
        <p:spPr>
          <a:xfrm>
            <a:off x="3739961" y="3634944"/>
            <a:ext cx="206056" cy="274570"/>
          </a:xfrm>
          <a:custGeom>
            <a:avLst/>
            <a:gdLst>
              <a:gd name="connsiteX0" fmla="*/ 189 w 206056"/>
              <a:gd name="connsiteY0" fmla="*/ 431 h 274570"/>
              <a:gd name="connsiteX1" fmla="*/ 111314 w 206056"/>
              <a:gd name="connsiteY1" fmla="*/ 102031 h 274570"/>
              <a:gd name="connsiteX2" fmla="*/ 177989 w 206056"/>
              <a:gd name="connsiteY2" fmla="*/ 187756 h 274570"/>
              <a:gd name="connsiteX3" fmla="*/ 203389 w 206056"/>
              <a:gd name="connsiteY3" fmla="*/ 273481 h 274570"/>
              <a:gd name="connsiteX4" fmla="*/ 197039 w 206056"/>
              <a:gd name="connsiteY4" fmla="*/ 229031 h 274570"/>
              <a:gd name="connsiteX5" fmla="*/ 130364 w 206056"/>
              <a:gd name="connsiteY5" fmla="*/ 127431 h 274570"/>
              <a:gd name="connsiteX6" fmla="*/ 139889 w 206056"/>
              <a:gd name="connsiteY6" fmla="*/ 143306 h 274570"/>
              <a:gd name="connsiteX7" fmla="*/ 189 w 206056"/>
              <a:gd name="connsiteY7" fmla="*/ 431 h 27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056" h="274570">
                <a:moveTo>
                  <a:pt x="189" y="431"/>
                </a:moveTo>
                <a:cubicBezTo>
                  <a:pt x="-4573" y="-6448"/>
                  <a:pt x="81681" y="70810"/>
                  <a:pt x="111314" y="102031"/>
                </a:cubicBezTo>
                <a:cubicBezTo>
                  <a:pt x="140947" y="133252"/>
                  <a:pt x="162643" y="159181"/>
                  <a:pt x="177989" y="187756"/>
                </a:cubicBezTo>
                <a:cubicBezTo>
                  <a:pt x="193335" y="216331"/>
                  <a:pt x="200214" y="266602"/>
                  <a:pt x="203389" y="273481"/>
                </a:cubicBezTo>
                <a:cubicBezTo>
                  <a:pt x="206564" y="280360"/>
                  <a:pt x="209210" y="253373"/>
                  <a:pt x="197039" y="229031"/>
                </a:cubicBezTo>
                <a:cubicBezTo>
                  <a:pt x="184868" y="204689"/>
                  <a:pt x="139889" y="141718"/>
                  <a:pt x="130364" y="127431"/>
                </a:cubicBezTo>
                <a:cubicBezTo>
                  <a:pt x="120839" y="113144"/>
                  <a:pt x="157881" y="163414"/>
                  <a:pt x="139889" y="143306"/>
                </a:cubicBezTo>
                <a:cubicBezTo>
                  <a:pt x="121897" y="123198"/>
                  <a:pt x="4951" y="7310"/>
                  <a:pt x="18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80B91EB-7B59-213E-33B1-46A4B7244092}"/>
              </a:ext>
            </a:extLst>
          </p:cNvPr>
          <p:cNvSpPr/>
          <p:nvPr/>
        </p:nvSpPr>
        <p:spPr>
          <a:xfrm>
            <a:off x="3302928" y="3644378"/>
            <a:ext cx="275454" cy="290891"/>
          </a:xfrm>
          <a:custGeom>
            <a:avLst/>
            <a:gdLst>
              <a:gd name="connsiteX0" fmla="*/ 275297 w 275454"/>
              <a:gd name="connsiteY0" fmla="*/ 522 h 290891"/>
              <a:gd name="connsiteX1" fmla="*/ 37172 w 275454"/>
              <a:gd name="connsiteY1" fmla="*/ 92597 h 290891"/>
              <a:gd name="connsiteX2" fmla="*/ 59397 w 275454"/>
              <a:gd name="connsiteY2" fmla="*/ 79897 h 290891"/>
              <a:gd name="connsiteX3" fmla="*/ 59397 w 275454"/>
              <a:gd name="connsiteY3" fmla="*/ 83072 h 290891"/>
              <a:gd name="connsiteX4" fmla="*/ 24472 w 275454"/>
              <a:gd name="connsiteY4" fmla="*/ 152922 h 290891"/>
              <a:gd name="connsiteX5" fmla="*/ 24472 w 275454"/>
              <a:gd name="connsiteY5" fmla="*/ 159272 h 290891"/>
              <a:gd name="connsiteX6" fmla="*/ 43522 w 275454"/>
              <a:gd name="connsiteY6" fmla="*/ 219597 h 290891"/>
              <a:gd name="connsiteX7" fmla="*/ 87972 w 275454"/>
              <a:gd name="connsiteY7" fmla="*/ 289447 h 290891"/>
              <a:gd name="connsiteX8" fmla="*/ 72097 w 275454"/>
              <a:gd name="connsiteY8" fmla="*/ 260872 h 290891"/>
              <a:gd name="connsiteX9" fmla="*/ 2247 w 275454"/>
              <a:gd name="connsiteY9" fmla="*/ 191022 h 290891"/>
              <a:gd name="connsiteX10" fmla="*/ 18122 w 275454"/>
              <a:gd name="connsiteY10" fmla="*/ 187847 h 290891"/>
              <a:gd name="connsiteX11" fmla="*/ 27647 w 275454"/>
              <a:gd name="connsiteY11" fmla="*/ 105297 h 290891"/>
              <a:gd name="connsiteX12" fmla="*/ 18122 w 275454"/>
              <a:gd name="connsiteY12" fmla="*/ 117997 h 290891"/>
              <a:gd name="connsiteX13" fmla="*/ 129247 w 275454"/>
              <a:gd name="connsiteY13" fmla="*/ 41797 h 290891"/>
              <a:gd name="connsiteX14" fmla="*/ 75272 w 275454"/>
              <a:gd name="connsiteY14" fmla="*/ 54497 h 290891"/>
              <a:gd name="connsiteX15" fmla="*/ 275297 w 275454"/>
              <a:gd name="connsiteY15" fmla="*/ 522 h 2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5454" h="290891">
                <a:moveTo>
                  <a:pt x="275297" y="522"/>
                </a:moveTo>
                <a:cubicBezTo>
                  <a:pt x="268947" y="6872"/>
                  <a:pt x="73155" y="79368"/>
                  <a:pt x="37172" y="92597"/>
                </a:cubicBezTo>
                <a:cubicBezTo>
                  <a:pt x="1189" y="105826"/>
                  <a:pt x="55693" y="81484"/>
                  <a:pt x="59397" y="79897"/>
                </a:cubicBezTo>
                <a:cubicBezTo>
                  <a:pt x="63101" y="78310"/>
                  <a:pt x="65218" y="70901"/>
                  <a:pt x="59397" y="83072"/>
                </a:cubicBezTo>
                <a:cubicBezTo>
                  <a:pt x="53576" y="95243"/>
                  <a:pt x="30293" y="140222"/>
                  <a:pt x="24472" y="152922"/>
                </a:cubicBezTo>
                <a:cubicBezTo>
                  <a:pt x="18651" y="165622"/>
                  <a:pt x="21297" y="148159"/>
                  <a:pt x="24472" y="159272"/>
                </a:cubicBezTo>
                <a:cubicBezTo>
                  <a:pt x="27647" y="170385"/>
                  <a:pt x="32939" y="197901"/>
                  <a:pt x="43522" y="219597"/>
                </a:cubicBezTo>
                <a:cubicBezTo>
                  <a:pt x="54105" y="241293"/>
                  <a:pt x="83210" y="282568"/>
                  <a:pt x="87972" y="289447"/>
                </a:cubicBezTo>
                <a:cubicBezTo>
                  <a:pt x="92734" y="296326"/>
                  <a:pt x="86385" y="277276"/>
                  <a:pt x="72097" y="260872"/>
                </a:cubicBezTo>
                <a:cubicBezTo>
                  <a:pt x="57809" y="244468"/>
                  <a:pt x="2247" y="191022"/>
                  <a:pt x="2247" y="191022"/>
                </a:cubicBezTo>
                <a:cubicBezTo>
                  <a:pt x="-6749" y="178851"/>
                  <a:pt x="13889" y="202134"/>
                  <a:pt x="18122" y="187847"/>
                </a:cubicBezTo>
                <a:cubicBezTo>
                  <a:pt x="22355" y="173560"/>
                  <a:pt x="27647" y="105297"/>
                  <a:pt x="27647" y="105297"/>
                </a:cubicBezTo>
                <a:cubicBezTo>
                  <a:pt x="27647" y="93655"/>
                  <a:pt x="1189" y="128580"/>
                  <a:pt x="18122" y="117997"/>
                </a:cubicBezTo>
                <a:cubicBezTo>
                  <a:pt x="35055" y="107414"/>
                  <a:pt x="119722" y="52380"/>
                  <a:pt x="129247" y="41797"/>
                </a:cubicBezTo>
                <a:cubicBezTo>
                  <a:pt x="138772" y="31214"/>
                  <a:pt x="56751" y="61376"/>
                  <a:pt x="75272" y="54497"/>
                </a:cubicBezTo>
                <a:cubicBezTo>
                  <a:pt x="93793" y="47618"/>
                  <a:pt x="281647" y="-5828"/>
                  <a:pt x="275297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E2404F7-CDB5-5F30-B9F9-C0C9BDD45A0B}"/>
              </a:ext>
            </a:extLst>
          </p:cNvPr>
          <p:cNvSpPr/>
          <p:nvPr/>
        </p:nvSpPr>
        <p:spPr>
          <a:xfrm>
            <a:off x="3752834" y="3679824"/>
            <a:ext cx="165843" cy="207003"/>
          </a:xfrm>
          <a:custGeom>
            <a:avLst/>
            <a:gdLst>
              <a:gd name="connsiteX0" fmla="*/ 16 w 165843"/>
              <a:gd name="connsiteY0" fmla="*/ 1 h 207003"/>
              <a:gd name="connsiteX1" fmla="*/ 111141 w 165843"/>
              <a:gd name="connsiteY1" fmla="*/ 130176 h 207003"/>
              <a:gd name="connsiteX2" fmla="*/ 111141 w 165843"/>
              <a:gd name="connsiteY2" fmla="*/ 117476 h 207003"/>
              <a:gd name="connsiteX3" fmla="*/ 161941 w 165843"/>
              <a:gd name="connsiteY3" fmla="*/ 203201 h 207003"/>
              <a:gd name="connsiteX4" fmla="*/ 155591 w 165843"/>
              <a:gd name="connsiteY4" fmla="*/ 184151 h 207003"/>
              <a:gd name="connsiteX5" fmla="*/ 101616 w 165843"/>
              <a:gd name="connsiteY5" fmla="*/ 114301 h 207003"/>
              <a:gd name="connsiteX6" fmla="*/ 120666 w 165843"/>
              <a:gd name="connsiteY6" fmla="*/ 127001 h 207003"/>
              <a:gd name="connsiteX7" fmla="*/ 16 w 165843"/>
              <a:gd name="connsiteY7" fmla="*/ 1 h 2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43" h="207003">
                <a:moveTo>
                  <a:pt x="16" y="1"/>
                </a:moveTo>
                <a:cubicBezTo>
                  <a:pt x="-1571" y="530"/>
                  <a:pt x="111141" y="130176"/>
                  <a:pt x="111141" y="130176"/>
                </a:cubicBezTo>
                <a:cubicBezTo>
                  <a:pt x="129662" y="149755"/>
                  <a:pt x="102674" y="105305"/>
                  <a:pt x="111141" y="117476"/>
                </a:cubicBezTo>
                <a:cubicBezTo>
                  <a:pt x="119608" y="129647"/>
                  <a:pt x="161941" y="203201"/>
                  <a:pt x="161941" y="203201"/>
                </a:cubicBezTo>
                <a:cubicBezTo>
                  <a:pt x="169349" y="214314"/>
                  <a:pt x="165645" y="198968"/>
                  <a:pt x="155591" y="184151"/>
                </a:cubicBezTo>
                <a:cubicBezTo>
                  <a:pt x="145537" y="169334"/>
                  <a:pt x="101616" y="114301"/>
                  <a:pt x="101616" y="114301"/>
                </a:cubicBezTo>
                <a:cubicBezTo>
                  <a:pt x="95795" y="104776"/>
                  <a:pt x="132837" y="141288"/>
                  <a:pt x="120666" y="127001"/>
                </a:cubicBezTo>
                <a:cubicBezTo>
                  <a:pt x="108495" y="112714"/>
                  <a:pt x="1603" y="-528"/>
                  <a:pt x="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07E2481-9F09-AD7D-11B0-D6630A94A74A}"/>
              </a:ext>
            </a:extLst>
          </p:cNvPr>
          <p:cNvSpPr/>
          <p:nvPr/>
        </p:nvSpPr>
        <p:spPr>
          <a:xfrm>
            <a:off x="3674058" y="3784142"/>
            <a:ext cx="222615" cy="141189"/>
          </a:xfrm>
          <a:custGeom>
            <a:avLst/>
            <a:gdLst>
              <a:gd name="connsiteX0" fmla="*/ 186742 w 222615"/>
              <a:gd name="connsiteY0" fmla="*/ 458 h 141189"/>
              <a:gd name="connsiteX1" fmla="*/ 123242 w 222615"/>
              <a:gd name="connsiteY1" fmla="*/ 89358 h 141189"/>
              <a:gd name="connsiteX2" fmla="*/ 2592 w 222615"/>
              <a:gd name="connsiteY2" fmla="*/ 140158 h 141189"/>
              <a:gd name="connsiteX3" fmla="*/ 47042 w 222615"/>
              <a:gd name="connsiteY3" fmla="*/ 121108 h 141189"/>
              <a:gd name="connsiteX4" fmla="*/ 123242 w 222615"/>
              <a:gd name="connsiteY4" fmla="*/ 92533 h 141189"/>
              <a:gd name="connsiteX5" fmla="*/ 218492 w 222615"/>
              <a:gd name="connsiteY5" fmla="*/ 108408 h 141189"/>
              <a:gd name="connsiteX6" fmla="*/ 199442 w 222615"/>
              <a:gd name="connsiteY6" fmla="*/ 98883 h 141189"/>
              <a:gd name="connsiteX7" fmla="*/ 145467 w 222615"/>
              <a:gd name="connsiteY7" fmla="*/ 79833 h 141189"/>
              <a:gd name="connsiteX8" fmla="*/ 161342 w 222615"/>
              <a:gd name="connsiteY8" fmla="*/ 54433 h 141189"/>
              <a:gd name="connsiteX9" fmla="*/ 186742 w 222615"/>
              <a:gd name="connsiteY9" fmla="*/ 458 h 14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615" h="141189">
                <a:moveTo>
                  <a:pt x="186742" y="458"/>
                </a:moveTo>
                <a:cubicBezTo>
                  <a:pt x="180392" y="6279"/>
                  <a:pt x="153934" y="66075"/>
                  <a:pt x="123242" y="89358"/>
                </a:cubicBezTo>
                <a:cubicBezTo>
                  <a:pt x="92550" y="112641"/>
                  <a:pt x="15292" y="134866"/>
                  <a:pt x="2592" y="140158"/>
                </a:cubicBezTo>
                <a:cubicBezTo>
                  <a:pt x="-10108" y="145450"/>
                  <a:pt x="26934" y="129045"/>
                  <a:pt x="47042" y="121108"/>
                </a:cubicBezTo>
                <a:cubicBezTo>
                  <a:pt x="67150" y="113171"/>
                  <a:pt x="94667" y="94650"/>
                  <a:pt x="123242" y="92533"/>
                </a:cubicBezTo>
                <a:cubicBezTo>
                  <a:pt x="151817" y="90416"/>
                  <a:pt x="218492" y="108408"/>
                  <a:pt x="218492" y="108408"/>
                </a:cubicBezTo>
                <a:cubicBezTo>
                  <a:pt x="231192" y="109466"/>
                  <a:pt x="211613" y="103645"/>
                  <a:pt x="199442" y="98883"/>
                </a:cubicBezTo>
                <a:cubicBezTo>
                  <a:pt x="187271" y="94121"/>
                  <a:pt x="151817" y="87241"/>
                  <a:pt x="145467" y="79833"/>
                </a:cubicBezTo>
                <a:cubicBezTo>
                  <a:pt x="139117" y="72425"/>
                  <a:pt x="156579" y="62900"/>
                  <a:pt x="161342" y="54433"/>
                </a:cubicBezTo>
                <a:cubicBezTo>
                  <a:pt x="166105" y="45966"/>
                  <a:pt x="193092" y="-5363"/>
                  <a:pt x="186742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AC5C912-E7D0-787E-627A-3E4F52995DDD}"/>
              </a:ext>
            </a:extLst>
          </p:cNvPr>
          <p:cNvSpPr/>
          <p:nvPr/>
        </p:nvSpPr>
        <p:spPr>
          <a:xfrm>
            <a:off x="3645264" y="3894897"/>
            <a:ext cx="266833" cy="121505"/>
          </a:xfrm>
          <a:custGeom>
            <a:avLst/>
            <a:gdLst>
              <a:gd name="connsiteX0" fmla="*/ 263161 w 266833"/>
              <a:gd name="connsiteY0" fmla="*/ 828 h 121505"/>
              <a:gd name="connsiteX1" fmla="*/ 5986 w 266833"/>
              <a:gd name="connsiteY1" fmla="*/ 77028 h 121505"/>
              <a:gd name="connsiteX2" fmla="*/ 75836 w 266833"/>
              <a:gd name="connsiteY2" fmla="*/ 67503 h 121505"/>
              <a:gd name="connsiteX3" fmla="*/ 72661 w 266833"/>
              <a:gd name="connsiteY3" fmla="*/ 83378 h 121505"/>
              <a:gd name="connsiteX4" fmla="*/ 120286 w 266833"/>
              <a:gd name="connsiteY4" fmla="*/ 121478 h 121505"/>
              <a:gd name="connsiteX5" fmla="*/ 75836 w 266833"/>
              <a:gd name="connsiteY5" fmla="*/ 77028 h 121505"/>
              <a:gd name="connsiteX6" fmla="*/ 171086 w 266833"/>
              <a:gd name="connsiteY6" fmla="*/ 42103 h 121505"/>
              <a:gd name="connsiteX7" fmla="*/ 177436 w 266833"/>
              <a:gd name="connsiteY7" fmla="*/ 48453 h 121505"/>
              <a:gd name="connsiteX8" fmla="*/ 132986 w 266833"/>
              <a:gd name="connsiteY8" fmla="*/ 108778 h 121505"/>
              <a:gd name="connsiteX9" fmla="*/ 186961 w 266833"/>
              <a:gd name="connsiteY9" fmla="*/ 35753 h 121505"/>
              <a:gd name="connsiteX10" fmla="*/ 161561 w 266833"/>
              <a:gd name="connsiteY10" fmla="*/ 35753 h 121505"/>
              <a:gd name="connsiteX11" fmla="*/ 263161 w 266833"/>
              <a:gd name="connsiteY11" fmla="*/ 828 h 1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833" h="121505">
                <a:moveTo>
                  <a:pt x="263161" y="828"/>
                </a:moveTo>
                <a:cubicBezTo>
                  <a:pt x="237232" y="7707"/>
                  <a:pt x="37207" y="65916"/>
                  <a:pt x="5986" y="77028"/>
                </a:cubicBezTo>
                <a:cubicBezTo>
                  <a:pt x="-25235" y="88140"/>
                  <a:pt x="75836" y="67503"/>
                  <a:pt x="75836" y="67503"/>
                </a:cubicBezTo>
                <a:cubicBezTo>
                  <a:pt x="86948" y="68561"/>
                  <a:pt x="65253" y="74382"/>
                  <a:pt x="72661" y="83378"/>
                </a:cubicBezTo>
                <a:cubicBezTo>
                  <a:pt x="80069" y="92374"/>
                  <a:pt x="119757" y="122536"/>
                  <a:pt x="120286" y="121478"/>
                </a:cubicBezTo>
                <a:cubicBezTo>
                  <a:pt x="120815" y="120420"/>
                  <a:pt x="67369" y="90257"/>
                  <a:pt x="75836" y="77028"/>
                </a:cubicBezTo>
                <a:cubicBezTo>
                  <a:pt x="84303" y="63799"/>
                  <a:pt x="154153" y="46865"/>
                  <a:pt x="171086" y="42103"/>
                </a:cubicBezTo>
                <a:cubicBezTo>
                  <a:pt x="188019" y="37341"/>
                  <a:pt x="183786" y="37341"/>
                  <a:pt x="177436" y="48453"/>
                </a:cubicBezTo>
                <a:cubicBezTo>
                  <a:pt x="171086" y="59565"/>
                  <a:pt x="131398" y="110895"/>
                  <a:pt x="132986" y="108778"/>
                </a:cubicBezTo>
                <a:cubicBezTo>
                  <a:pt x="134574" y="106661"/>
                  <a:pt x="182199" y="47924"/>
                  <a:pt x="186961" y="35753"/>
                </a:cubicBezTo>
                <a:cubicBezTo>
                  <a:pt x="191723" y="23582"/>
                  <a:pt x="153624" y="39457"/>
                  <a:pt x="161561" y="35753"/>
                </a:cubicBezTo>
                <a:cubicBezTo>
                  <a:pt x="169498" y="32049"/>
                  <a:pt x="289090" y="-6051"/>
                  <a:pt x="263161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70D25A9-E99D-148A-E5C2-DED6AAB7CFE9}"/>
              </a:ext>
            </a:extLst>
          </p:cNvPr>
          <p:cNvSpPr/>
          <p:nvPr/>
        </p:nvSpPr>
        <p:spPr>
          <a:xfrm>
            <a:off x="3298047" y="3924294"/>
            <a:ext cx="352002" cy="142991"/>
          </a:xfrm>
          <a:custGeom>
            <a:avLst/>
            <a:gdLst>
              <a:gd name="connsiteX0" fmla="*/ 61103 w 352002"/>
              <a:gd name="connsiteY0" fmla="*/ 6 h 142991"/>
              <a:gd name="connsiteX1" fmla="*/ 273828 w 352002"/>
              <a:gd name="connsiteY1" fmla="*/ 34931 h 142991"/>
              <a:gd name="connsiteX2" fmla="*/ 337328 w 352002"/>
              <a:gd name="connsiteY2" fmla="*/ 15881 h 142991"/>
              <a:gd name="connsiteX3" fmla="*/ 302403 w 352002"/>
              <a:gd name="connsiteY3" fmla="*/ 60331 h 142991"/>
              <a:gd name="connsiteX4" fmla="*/ 308753 w 352002"/>
              <a:gd name="connsiteY4" fmla="*/ 92081 h 142991"/>
              <a:gd name="connsiteX5" fmla="*/ 350028 w 352002"/>
              <a:gd name="connsiteY5" fmla="*/ 123831 h 142991"/>
              <a:gd name="connsiteX6" fmla="*/ 337328 w 352002"/>
              <a:gd name="connsiteY6" fmla="*/ 111131 h 142991"/>
              <a:gd name="connsiteX7" fmla="*/ 267478 w 352002"/>
              <a:gd name="connsiteY7" fmla="*/ 57156 h 142991"/>
              <a:gd name="connsiteX8" fmla="*/ 238903 w 352002"/>
              <a:gd name="connsiteY8" fmla="*/ 85731 h 142991"/>
              <a:gd name="connsiteX9" fmla="*/ 178578 w 352002"/>
              <a:gd name="connsiteY9" fmla="*/ 142881 h 142991"/>
              <a:gd name="connsiteX10" fmla="*/ 223028 w 352002"/>
              <a:gd name="connsiteY10" fmla="*/ 69856 h 142991"/>
              <a:gd name="connsiteX11" fmla="*/ 235728 w 352002"/>
              <a:gd name="connsiteY11" fmla="*/ 53981 h 142991"/>
              <a:gd name="connsiteX12" fmla="*/ 184928 w 352002"/>
              <a:gd name="connsiteY12" fmla="*/ 82556 h 142991"/>
              <a:gd name="connsiteX13" fmla="*/ 159528 w 352002"/>
              <a:gd name="connsiteY13" fmla="*/ 133356 h 142991"/>
              <a:gd name="connsiteX14" fmla="*/ 172228 w 352002"/>
              <a:gd name="connsiteY14" fmla="*/ 85731 h 142991"/>
              <a:gd name="connsiteX15" fmla="*/ 181753 w 352002"/>
              <a:gd name="connsiteY15" fmla="*/ 38106 h 142991"/>
              <a:gd name="connsiteX16" fmla="*/ 778 w 352002"/>
              <a:gd name="connsiteY16" fmla="*/ 107956 h 142991"/>
              <a:gd name="connsiteX17" fmla="*/ 111903 w 352002"/>
              <a:gd name="connsiteY17" fmla="*/ 50806 h 142991"/>
              <a:gd name="connsiteX18" fmla="*/ 124603 w 352002"/>
              <a:gd name="connsiteY18" fmla="*/ 38106 h 142991"/>
              <a:gd name="connsiteX19" fmla="*/ 61103 w 352002"/>
              <a:gd name="connsiteY19" fmla="*/ 6 h 14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2002" h="142991">
                <a:moveTo>
                  <a:pt x="61103" y="6"/>
                </a:moveTo>
                <a:cubicBezTo>
                  <a:pt x="85974" y="-523"/>
                  <a:pt x="227791" y="32285"/>
                  <a:pt x="273828" y="34931"/>
                </a:cubicBezTo>
                <a:cubicBezTo>
                  <a:pt x="319865" y="37577"/>
                  <a:pt x="332566" y="11648"/>
                  <a:pt x="337328" y="15881"/>
                </a:cubicBezTo>
                <a:cubicBezTo>
                  <a:pt x="342090" y="20114"/>
                  <a:pt x="307166" y="47631"/>
                  <a:pt x="302403" y="60331"/>
                </a:cubicBezTo>
                <a:cubicBezTo>
                  <a:pt x="297640" y="73031"/>
                  <a:pt x="300816" y="81498"/>
                  <a:pt x="308753" y="92081"/>
                </a:cubicBezTo>
                <a:cubicBezTo>
                  <a:pt x="316690" y="102664"/>
                  <a:pt x="350028" y="123831"/>
                  <a:pt x="350028" y="123831"/>
                </a:cubicBezTo>
                <a:cubicBezTo>
                  <a:pt x="354790" y="127006"/>
                  <a:pt x="351086" y="122244"/>
                  <a:pt x="337328" y="111131"/>
                </a:cubicBezTo>
                <a:cubicBezTo>
                  <a:pt x="323570" y="100018"/>
                  <a:pt x="283882" y="61389"/>
                  <a:pt x="267478" y="57156"/>
                </a:cubicBezTo>
                <a:cubicBezTo>
                  <a:pt x="251074" y="52923"/>
                  <a:pt x="253720" y="71444"/>
                  <a:pt x="238903" y="85731"/>
                </a:cubicBezTo>
                <a:cubicBezTo>
                  <a:pt x="224086" y="100018"/>
                  <a:pt x="181224" y="145527"/>
                  <a:pt x="178578" y="142881"/>
                </a:cubicBezTo>
                <a:cubicBezTo>
                  <a:pt x="175932" y="140235"/>
                  <a:pt x="223028" y="69856"/>
                  <a:pt x="223028" y="69856"/>
                </a:cubicBezTo>
                <a:cubicBezTo>
                  <a:pt x="232553" y="55039"/>
                  <a:pt x="242078" y="51864"/>
                  <a:pt x="235728" y="53981"/>
                </a:cubicBezTo>
                <a:cubicBezTo>
                  <a:pt x="229378" y="56098"/>
                  <a:pt x="197628" y="69327"/>
                  <a:pt x="184928" y="82556"/>
                </a:cubicBezTo>
                <a:cubicBezTo>
                  <a:pt x="172228" y="95785"/>
                  <a:pt x="161645" y="132827"/>
                  <a:pt x="159528" y="133356"/>
                </a:cubicBezTo>
                <a:cubicBezTo>
                  <a:pt x="157411" y="133885"/>
                  <a:pt x="168524" y="101606"/>
                  <a:pt x="172228" y="85731"/>
                </a:cubicBezTo>
                <a:cubicBezTo>
                  <a:pt x="175932" y="69856"/>
                  <a:pt x="210328" y="34402"/>
                  <a:pt x="181753" y="38106"/>
                </a:cubicBezTo>
                <a:cubicBezTo>
                  <a:pt x="153178" y="41810"/>
                  <a:pt x="12420" y="105839"/>
                  <a:pt x="778" y="107956"/>
                </a:cubicBezTo>
                <a:cubicBezTo>
                  <a:pt x="-10864" y="110073"/>
                  <a:pt x="111903" y="50806"/>
                  <a:pt x="111903" y="50806"/>
                </a:cubicBezTo>
                <a:cubicBezTo>
                  <a:pt x="132540" y="39164"/>
                  <a:pt x="128307" y="44456"/>
                  <a:pt x="124603" y="38106"/>
                </a:cubicBezTo>
                <a:cubicBezTo>
                  <a:pt x="120899" y="31756"/>
                  <a:pt x="36232" y="535"/>
                  <a:pt x="61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30772B0-A710-517D-C2DC-F86A71E826C8}"/>
              </a:ext>
            </a:extLst>
          </p:cNvPr>
          <p:cNvSpPr/>
          <p:nvPr/>
        </p:nvSpPr>
        <p:spPr>
          <a:xfrm>
            <a:off x="3134898" y="3618737"/>
            <a:ext cx="408657" cy="267479"/>
          </a:xfrm>
          <a:custGeom>
            <a:avLst/>
            <a:gdLst>
              <a:gd name="connsiteX0" fmla="*/ 408402 w 408657"/>
              <a:gd name="connsiteY0" fmla="*/ 29338 h 267479"/>
              <a:gd name="connsiteX1" fmla="*/ 224252 w 408657"/>
              <a:gd name="connsiteY1" fmla="*/ 121413 h 267479"/>
              <a:gd name="connsiteX2" fmla="*/ 195677 w 408657"/>
              <a:gd name="connsiteY2" fmla="*/ 200788 h 267479"/>
              <a:gd name="connsiteX3" fmla="*/ 144877 w 408657"/>
              <a:gd name="connsiteY3" fmla="*/ 267463 h 267479"/>
              <a:gd name="connsiteX4" fmla="*/ 192502 w 408657"/>
              <a:gd name="connsiteY4" fmla="*/ 207138 h 267479"/>
              <a:gd name="connsiteX5" fmla="*/ 182977 w 408657"/>
              <a:gd name="connsiteY5" fmla="*/ 191263 h 267479"/>
              <a:gd name="connsiteX6" fmla="*/ 36927 w 408657"/>
              <a:gd name="connsiteY6" fmla="*/ 242063 h 267479"/>
              <a:gd name="connsiteX7" fmla="*/ 122652 w 408657"/>
              <a:gd name="connsiteY7" fmla="*/ 200788 h 267479"/>
              <a:gd name="connsiteX8" fmla="*/ 186152 w 408657"/>
              <a:gd name="connsiteY8" fmla="*/ 178563 h 267479"/>
              <a:gd name="connsiteX9" fmla="*/ 55977 w 408657"/>
              <a:gd name="connsiteY9" fmla="*/ 181738 h 267479"/>
              <a:gd name="connsiteX10" fmla="*/ 14702 w 408657"/>
              <a:gd name="connsiteY10" fmla="*/ 149988 h 267479"/>
              <a:gd name="connsiteX11" fmla="*/ 52802 w 408657"/>
              <a:gd name="connsiteY11" fmla="*/ 172213 h 267479"/>
              <a:gd name="connsiteX12" fmla="*/ 132177 w 408657"/>
              <a:gd name="connsiteY12" fmla="*/ 169038 h 267479"/>
              <a:gd name="connsiteX13" fmla="*/ 109952 w 408657"/>
              <a:gd name="connsiteY13" fmla="*/ 156338 h 267479"/>
              <a:gd name="connsiteX14" fmla="*/ 2002 w 408657"/>
              <a:gd name="connsiteY14" fmla="*/ 96013 h 267479"/>
              <a:gd name="connsiteX15" fmla="*/ 43277 w 408657"/>
              <a:gd name="connsiteY15" fmla="*/ 115063 h 267479"/>
              <a:gd name="connsiteX16" fmla="*/ 87727 w 408657"/>
              <a:gd name="connsiteY16" fmla="*/ 121413 h 267479"/>
              <a:gd name="connsiteX17" fmla="*/ 113127 w 408657"/>
              <a:gd name="connsiteY17" fmla="*/ 86488 h 267479"/>
              <a:gd name="connsiteX18" fmla="*/ 122652 w 408657"/>
              <a:gd name="connsiteY18" fmla="*/ 67438 h 267479"/>
              <a:gd name="connsiteX19" fmla="*/ 55977 w 408657"/>
              <a:gd name="connsiteY19" fmla="*/ 763 h 267479"/>
              <a:gd name="connsiteX20" fmla="*/ 94077 w 408657"/>
              <a:gd name="connsiteY20" fmla="*/ 32513 h 267479"/>
              <a:gd name="connsiteX21" fmla="*/ 148052 w 408657"/>
              <a:gd name="connsiteY21" fmla="*/ 51563 h 267479"/>
              <a:gd name="connsiteX22" fmla="*/ 246477 w 408657"/>
              <a:gd name="connsiteY22" fmla="*/ 48388 h 267479"/>
              <a:gd name="connsiteX23" fmla="*/ 179802 w 408657"/>
              <a:gd name="connsiteY23" fmla="*/ 64263 h 267479"/>
              <a:gd name="connsiteX24" fmla="*/ 408402 w 408657"/>
              <a:gd name="connsiteY24" fmla="*/ 29338 h 2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8657" h="267479">
                <a:moveTo>
                  <a:pt x="408402" y="29338"/>
                </a:moveTo>
                <a:cubicBezTo>
                  <a:pt x="415810" y="38863"/>
                  <a:pt x="259706" y="92838"/>
                  <a:pt x="224252" y="121413"/>
                </a:cubicBezTo>
                <a:cubicBezTo>
                  <a:pt x="188798" y="149988"/>
                  <a:pt x="208906" y="176446"/>
                  <a:pt x="195677" y="200788"/>
                </a:cubicBezTo>
                <a:cubicBezTo>
                  <a:pt x="182448" y="225130"/>
                  <a:pt x="145406" y="266405"/>
                  <a:pt x="144877" y="267463"/>
                </a:cubicBezTo>
                <a:cubicBezTo>
                  <a:pt x="144348" y="268521"/>
                  <a:pt x="186152" y="219838"/>
                  <a:pt x="192502" y="207138"/>
                </a:cubicBezTo>
                <a:cubicBezTo>
                  <a:pt x="198852" y="194438"/>
                  <a:pt x="208906" y="185442"/>
                  <a:pt x="182977" y="191263"/>
                </a:cubicBezTo>
                <a:cubicBezTo>
                  <a:pt x="157048" y="197084"/>
                  <a:pt x="46981" y="240476"/>
                  <a:pt x="36927" y="242063"/>
                </a:cubicBezTo>
                <a:cubicBezTo>
                  <a:pt x="26873" y="243650"/>
                  <a:pt x="97781" y="211371"/>
                  <a:pt x="122652" y="200788"/>
                </a:cubicBezTo>
                <a:cubicBezTo>
                  <a:pt x="147523" y="190205"/>
                  <a:pt x="197265" y="181738"/>
                  <a:pt x="186152" y="178563"/>
                </a:cubicBezTo>
                <a:cubicBezTo>
                  <a:pt x="175039" y="175388"/>
                  <a:pt x="84552" y="186500"/>
                  <a:pt x="55977" y="181738"/>
                </a:cubicBezTo>
                <a:cubicBezTo>
                  <a:pt x="27402" y="176976"/>
                  <a:pt x="15231" y="151575"/>
                  <a:pt x="14702" y="149988"/>
                </a:cubicBezTo>
                <a:cubicBezTo>
                  <a:pt x="14173" y="148401"/>
                  <a:pt x="33223" y="169038"/>
                  <a:pt x="52802" y="172213"/>
                </a:cubicBezTo>
                <a:cubicBezTo>
                  <a:pt x="72381" y="175388"/>
                  <a:pt x="132177" y="169038"/>
                  <a:pt x="132177" y="169038"/>
                </a:cubicBezTo>
                <a:cubicBezTo>
                  <a:pt x="141702" y="166392"/>
                  <a:pt x="109952" y="156338"/>
                  <a:pt x="109952" y="156338"/>
                </a:cubicBezTo>
                <a:lnTo>
                  <a:pt x="2002" y="96013"/>
                </a:lnTo>
                <a:cubicBezTo>
                  <a:pt x="-9110" y="89134"/>
                  <a:pt x="28990" y="110830"/>
                  <a:pt x="43277" y="115063"/>
                </a:cubicBezTo>
                <a:cubicBezTo>
                  <a:pt x="57564" y="119296"/>
                  <a:pt x="76085" y="126175"/>
                  <a:pt x="87727" y="121413"/>
                </a:cubicBezTo>
                <a:cubicBezTo>
                  <a:pt x="99369" y="116651"/>
                  <a:pt x="107306" y="95484"/>
                  <a:pt x="113127" y="86488"/>
                </a:cubicBezTo>
                <a:cubicBezTo>
                  <a:pt x="118948" y="77492"/>
                  <a:pt x="132177" y="81725"/>
                  <a:pt x="122652" y="67438"/>
                </a:cubicBezTo>
                <a:cubicBezTo>
                  <a:pt x="113127" y="53151"/>
                  <a:pt x="60739" y="6584"/>
                  <a:pt x="55977" y="763"/>
                </a:cubicBezTo>
                <a:cubicBezTo>
                  <a:pt x="51215" y="-5058"/>
                  <a:pt x="78731" y="24046"/>
                  <a:pt x="94077" y="32513"/>
                </a:cubicBezTo>
                <a:cubicBezTo>
                  <a:pt x="109423" y="40980"/>
                  <a:pt x="122652" y="48917"/>
                  <a:pt x="148052" y="51563"/>
                </a:cubicBezTo>
                <a:cubicBezTo>
                  <a:pt x="173452" y="54209"/>
                  <a:pt x="241185" y="46271"/>
                  <a:pt x="246477" y="48388"/>
                </a:cubicBezTo>
                <a:cubicBezTo>
                  <a:pt x="251769" y="50505"/>
                  <a:pt x="154402" y="66909"/>
                  <a:pt x="179802" y="64263"/>
                </a:cubicBezTo>
                <a:cubicBezTo>
                  <a:pt x="205202" y="61617"/>
                  <a:pt x="400994" y="19813"/>
                  <a:pt x="408402" y="29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D7A8B27-12AE-073C-BE03-B6721FEB03FF}"/>
              </a:ext>
            </a:extLst>
          </p:cNvPr>
          <p:cNvSpPr/>
          <p:nvPr/>
        </p:nvSpPr>
        <p:spPr>
          <a:xfrm>
            <a:off x="3495621" y="3891948"/>
            <a:ext cx="388941" cy="156601"/>
          </a:xfrm>
          <a:custGeom>
            <a:avLst/>
            <a:gdLst>
              <a:gd name="connsiteX0" fmla="*/ 73079 w 388941"/>
              <a:gd name="connsiteY0" fmla="*/ 79977 h 156601"/>
              <a:gd name="connsiteX1" fmla="*/ 371529 w 388941"/>
              <a:gd name="connsiteY1" fmla="*/ 3777 h 156601"/>
              <a:gd name="connsiteX2" fmla="*/ 349304 w 388941"/>
              <a:gd name="connsiteY2" fmla="*/ 19652 h 156601"/>
              <a:gd name="connsiteX3" fmla="*/ 314379 w 388941"/>
              <a:gd name="connsiteY3" fmla="*/ 89502 h 156601"/>
              <a:gd name="connsiteX4" fmla="*/ 342954 w 388941"/>
              <a:gd name="connsiteY4" fmla="*/ 35527 h 156601"/>
              <a:gd name="connsiteX5" fmla="*/ 219129 w 388941"/>
              <a:gd name="connsiteY5" fmla="*/ 60927 h 156601"/>
              <a:gd name="connsiteX6" fmla="*/ 247704 w 388941"/>
              <a:gd name="connsiteY6" fmla="*/ 95852 h 156601"/>
              <a:gd name="connsiteX7" fmla="*/ 298504 w 388941"/>
              <a:gd name="connsiteY7" fmla="*/ 156177 h 156601"/>
              <a:gd name="connsiteX8" fmla="*/ 273104 w 388941"/>
              <a:gd name="connsiteY8" fmla="*/ 121252 h 156601"/>
              <a:gd name="connsiteX9" fmla="*/ 247704 w 388941"/>
              <a:gd name="connsiteY9" fmla="*/ 92677 h 156601"/>
              <a:gd name="connsiteX10" fmla="*/ 54 w 388941"/>
              <a:gd name="connsiteY10" fmla="*/ 111727 h 156601"/>
              <a:gd name="connsiteX11" fmla="*/ 225479 w 388941"/>
              <a:gd name="connsiteY11" fmla="*/ 76802 h 156601"/>
              <a:gd name="connsiteX12" fmla="*/ 254054 w 388941"/>
              <a:gd name="connsiteY12" fmla="*/ 41877 h 156601"/>
              <a:gd name="connsiteX13" fmla="*/ 73079 w 388941"/>
              <a:gd name="connsiteY13" fmla="*/ 79977 h 15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941" h="156601">
                <a:moveTo>
                  <a:pt x="73079" y="79977"/>
                </a:moveTo>
                <a:cubicBezTo>
                  <a:pt x="92658" y="73627"/>
                  <a:pt x="371529" y="3777"/>
                  <a:pt x="371529" y="3777"/>
                </a:cubicBezTo>
                <a:cubicBezTo>
                  <a:pt x="417567" y="-6277"/>
                  <a:pt x="358829" y="5365"/>
                  <a:pt x="349304" y="19652"/>
                </a:cubicBezTo>
                <a:cubicBezTo>
                  <a:pt x="339779" y="33939"/>
                  <a:pt x="315437" y="86856"/>
                  <a:pt x="314379" y="89502"/>
                </a:cubicBezTo>
                <a:cubicBezTo>
                  <a:pt x="313321" y="92148"/>
                  <a:pt x="358829" y="40289"/>
                  <a:pt x="342954" y="35527"/>
                </a:cubicBezTo>
                <a:cubicBezTo>
                  <a:pt x="327079" y="30765"/>
                  <a:pt x="235004" y="50873"/>
                  <a:pt x="219129" y="60927"/>
                </a:cubicBezTo>
                <a:cubicBezTo>
                  <a:pt x="203254" y="70981"/>
                  <a:pt x="234475" y="79977"/>
                  <a:pt x="247704" y="95852"/>
                </a:cubicBezTo>
                <a:cubicBezTo>
                  <a:pt x="260933" y="111727"/>
                  <a:pt x="294271" y="151944"/>
                  <a:pt x="298504" y="156177"/>
                </a:cubicBezTo>
                <a:cubicBezTo>
                  <a:pt x="302737" y="160410"/>
                  <a:pt x="281571" y="131835"/>
                  <a:pt x="273104" y="121252"/>
                </a:cubicBezTo>
                <a:cubicBezTo>
                  <a:pt x="264637" y="110669"/>
                  <a:pt x="293212" y="94265"/>
                  <a:pt x="247704" y="92677"/>
                </a:cubicBezTo>
                <a:cubicBezTo>
                  <a:pt x="202196" y="91090"/>
                  <a:pt x="3758" y="114373"/>
                  <a:pt x="54" y="111727"/>
                </a:cubicBezTo>
                <a:cubicBezTo>
                  <a:pt x="-3650" y="109081"/>
                  <a:pt x="183146" y="88444"/>
                  <a:pt x="225479" y="76802"/>
                </a:cubicBezTo>
                <a:cubicBezTo>
                  <a:pt x="267812" y="65160"/>
                  <a:pt x="273633" y="42406"/>
                  <a:pt x="254054" y="41877"/>
                </a:cubicBezTo>
                <a:cubicBezTo>
                  <a:pt x="234475" y="41348"/>
                  <a:pt x="53500" y="86327"/>
                  <a:pt x="73079" y="79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B5BD99D-51AA-12EF-E520-12947929D120}"/>
              </a:ext>
            </a:extLst>
          </p:cNvPr>
          <p:cNvSpPr/>
          <p:nvPr/>
        </p:nvSpPr>
        <p:spPr>
          <a:xfrm>
            <a:off x="3467100" y="3634287"/>
            <a:ext cx="314367" cy="303817"/>
          </a:xfrm>
          <a:custGeom>
            <a:avLst/>
            <a:gdLst>
              <a:gd name="connsiteX0" fmla="*/ 85725 w 314367"/>
              <a:gd name="connsiteY0" fmla="*/ 4263 h 303817"/>
              <a:gd name="connsiteX1" fmla="*/ 15875 w 314367"/>
              <a:gd name="connsiteY1" fmla="*/ 70938 h 303817"/>
              <a:gd name="connsiteX2" fmla="*/ 0 w 314367"/>
              <a:gd name="connsiteY2" fmla="*/ 166188 h 303817"/>
              <a:gd name="connsiteX3" fmla="*/ 15875 w 314367"/>
              <a:gd name="connsiteY3" fmla="*/ 204288 h 303817"/>
              <a:gd name="connsiteX4" fmla="*/ 50800 w 314367"/>
              <a:gd name="connsiteY4" fmla="*/ 251913 h 303817"/>
              <a:gd name="connsiteX5" fmla="*/ 76200 w 314367"/>
              <a:gd name="connsiteY5" fmla="*/ 286838 h 303817"/>
              <a:gd name="connsiteX6" fmla="*/ 123825 w 314367"/>
              <a:gd name="connsiteY6" fmla="*/ 299538 h 303817"/>
              <a:gd name="connsiteX7" fmla="*/ 203200 w 314367"/>
              <a:gd name="connsiteY7" fmla="*/ 299538 h 303817"/>
              <a:gd name="connsiteX8" fmla="*/ 250825 w 314367"/>
              <a:gd name="connsiteY8" fmla="*/ 248738 h 303817"/>
              <a:gd name="connsiteX9" fmla="*/ 276225 w 314367"/>
              <a:gd name="connsiteY9" fmla="*/ 210638 h 303817"/>
              <a:gd name="connsiteX10" fmla="*/ 288925 w 314367"/>
              <a:gd name="connsiteY10" fmla="*/ 188413 h 303817"/>
              <a:gd name="connsiteX11" fmla="*/ 288925 w 314367"/>
              <a:gd name="connsiteY11" fmla="*/ 140788 h 303817"/>
              <a:gd name="connsiteX12" fmla="*/ 292100 w 314367"/>
              <a:gd name="connsiteY12" fmla="*/ 80463 h 303817"/>
              <a:gd name="connsiteX13" fmla="*/ 314325 w 314367"/>
              <a:gd name="connsiteY13" fmla="*/ 64588 h 303817"/>
              <a:gd name="connsiteX14" fmla="*/ 285750 w 314367"/>
              <a:gd name="connsiteY14" fmla="*/ 42363 h 303817"/>
              <a:gd name="connsiteX15" fmla="*/ 244475 w 314367"/>
              <a:gd name="connsiteY15" fmla="*/ 10613 h 303817"/>
              <a:gd name="connsiteX16" fmla="*/ 85725 w 314367"/>
              <a:gd name="connsiteY16" fmla="*/ 4263 h 3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367" h="303817">
                <a:moveTo>
                  <a:pt x="85725" y="4263"/>
                </a:moveTo>
                <a:cubicBezTo>
                  <a:pt x="47625" y="14317"/>
                  <a:pt x="30162" y="43951"/>
                  <a:pt x="15875" y="70938"/>
                </a:cubicBezTo>
                <a:cubicBezTo>
                  <a:pt x="1587" y="97926"/>
                  <a:pt x="0" y="143963"/>
                  <a:pt x="0" y="166188"/>
                </a:cubicBezTo>
                <a:cubicBezTo>
                  <a:pt x="0" y="188413"/>
                  <a:pt x="7408" y="190000"/>
                  <a:pt x="15875" y="204288"/>
                </a:cubicBezTo>
                <a:cubicBezTo>
                  <a:pt x="24342" y="218576"/>
                  <a:pt x="50800" y="251913"/>
                  <a:pt x="50800" y="251913"/>
                </a:cubicBezTo>
                <a:cubicBezTo>
                  <a:pt x="60854" y="265671"/>
                  <a:pt x="64029" y="278901"/>
                  <a:pt x="76200" y="286838"/>
                </a:cubicBezTo>
                <a:cubicBezTo>
                  <a:pt x="88371" y="294775"/>
                  <a:pt x="102658" y="297421"/>
                  <a:pt x="123825" y="299538"/>
                </a:cubicBezTo>
                <a:cubicBezTo>
                  <a:pt x="144992" y="301655"/>
                  <a:pt x="182033" y="308005"/>
                  <a:pt x="203200" y="299538"/>
                </a:cubicBezTo>
                <a:cubicBezTo>
                  <a:pt x="224367" y="291071"/>
                  <a:pt x="238654" y="263555"/>
                  <a:pt x="250825" y="248738"/>
                </a:cubicBezTo>
                <a:cubicBezTo>
                  <a:pt x="262996" y="233921"/>
                  <a:pt x="269875" y="220692"/>
                  <a:pt x="276225" y="210638"/>
                </a:cubicBezTo>
                <a:cubicBezTo>
                  <a:pt x="282575" y="200584"/>
                  <a:pt x="286808" y="200055"/>
                  <a:pt x="288925" y="188413"/>
                </a:cubicBezTo>
                <a:cubicBezTo>
                  <a:pt x="291042" y="176771"/>
                  <a:pt x="288396" y="158780"/>
                  <a:pt x="288925" y="140788"/>
                </a:cubicBezTo>
                <a:cubicBezTo>
                  <a:pt x="289454" y="122796"/>
                  <a:pt x="287867" y="93163"/>
                  <a:pt x="292100" y="80463"/>
                </a:cubicBezTo>
                <a:cubicBezTo>
                  <a:pt x="296333" y="67763"/>
                  <a:pt x="315383" y="70938"/>
                  <a:pt x="314325" y="64588"/>
                </a:cubicBezTo>
                <a:cubicBezTo>
                  <a:pt x="313267" y="58238"/>
                  <a:pt x="285750" y="42363"/>
                  <a:pt x="285750" y="42363"/>
                </a:cubicBezTo>
                <a:cubicBezTo>
                  <a:pt x="274108" y="33367"/>
                  <a:pt x="270933" y="16963"/>
                  <a:pt x="244475" y="10613"/>
                </a:cubicBezTo>
                <a:cubicBezTo>
                  <a:pt x="218017" y="4263"/>
                  <a:pt x="123825" y="-5791"/>
                  <a:pt x="85725" y="4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D65247E0-5FD8-71DE-AB3F-DBA49AF2486A}"/>
              </a:ext>
            </a:extLst>
          </p:cNvPr>
          <p:cNvSpPr/>
          <p:nvPr/>
        </p:nvSpPr>
        <p:spPr>
          <a:xfrm>
            <a:off x="3565271" y="3701967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EDFDBBC0-9646-10EB-9647-20DE68F2CE14}"/>
              </a:ext>
            </a:extLst>
          </p:cNvPr>
          <p:cNvSpPr/>
          <p:nvPr/>
        </p:nvSpPr>
        <p:spPr>
          <a:xfrm>
            <a:off x="3505264" y="3711454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D99080A-DAA7-1262-BA43-90F1FD9C4F9D}"/>
              </a:ext>
            </a:extLst>
          </p:cNvPr>
          <p:cNvSpPr/>
          <p:nvPr/>
        </p:nvSpPr>
        <p:spPr>
          <a:xfrm>
            <a:off x="3739980" y="3641490"/>
            <a:ext cx="198986" cy="188389"/>
          </a:xfrm>
          <a:custGeom>
            <a:avLst/>
            <a:gdLst>
              <a:gd name="connsiteX0" fmla="*/ 170 w 198986"/>
              <a:gd name="connsiteY0" fmla="*/ 235 h 188389"/>
              <a:gd name="connsiteX1" fmla="*/ 146220 w 198986"/>
              <a:gd name="connsiteY1" fmla="*/ 111360 h 188389"/>
              <a:gd name="connsiteX2" fmla="*/ 193845 w 198986"/>
              <a:gd name="connsiteY2" fmla="*/ 187560 h 188389"/>
              <a:gd name="connsiteX3" fmla="*/ 177970 w 198986"/>
              <a:gd name="connsiteY3" fmla="*/ 143110 h 188389"/>
              <a:gd name="connsiteX4" fmla="*/ 170 w 198986"/>
              <a:gd name="connsiteY4" fmla="*/ 235 h 1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86" h="188389">
                <a:moveTo>
                  <a:pt x="170" y="235"/>
                </a:moveTo>
                <a:cubicBezTo>
                  <a:pt x="-5122" y="-5057"/>
                  <a:pt x="113941" y="80139"/>
                  <a:pt x="146220" y="111360"/>
                </a:cubicBezTo>
                <a:cubicBezTo>
                  <a:pt x="178499" y="142581"/>
                  <a:pt x="188553" y="182268"/>
                  <a:pt x="193845" y="187560"/>
                </a:cubicBezTo>
                <a:cubicBezTo>
                  <a:pt x="199137" y="192852"/>
                  <a:pt x="207074" y="172214"/>
                  <a:pt x="177970" y="143110"/>
                </a:cubicBezTo>
                <a:cubicBezTo>
                  <a:pt x="148866" y="114006"/>
                  <a:pt x="5462" y="5527"/>
                  <a:pt x="170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E3241E6-4DB8-EC47-1068-8FD3ED7523F0}"/>
              </a:ext>
            </a:extLst>
          </p:cNvPr>
          <p:cNvSpPr/>
          <p:nvPr/>
        </p:nvSpPr>
        <p:spPr>
          <a:xfrm>
            <a:off x="3240596" y="3543289"/>
            <a:ext cx="435357" cy="66940"/>
          </a:xfrm>
          <a:custGeom>
            <a:avLst/>
            <a:gdLst>
              <a:gd name="connsiteX0" fmla="*/ 1079 w 435357"/>
              <a:gd name="connsiteY0" fmla="*/ 66686 h 66940"/>
              <a:gd name="connsiteX1" fmla="*/ 388429 w 435357"/>
              <a:gd name="connsiteY1" fmla="*/ 19061 h 66940"/>
              <a:gd name="connsiteX2" fmla="*/ 331279 w 435357"/>
              <a:gd name="connsiteY2" fmla="*/ 25411 h 66940"/>
              <a:gd name="connsiteX3" fmla="*/ 432879 w 435357"/>
              <a:gd name="connsiteY3" fmla="*/ 22236 h 66940"/>
              <a:gd name="connsiteX4" fmla="*/ 207454 w 435357"/>
              <a:gd name="connsiteY4" fmla="*/ 11 h 66940"/>
              <a:gd name="connsiteX5" fmla="*/ 366204 w 435357"/>
              <a:gd name="connsiteY5" fmla="*/ 25411 h 66940"/>
              <a:gd name="connsiteX6" fmla="*/ 274129 w 435357"/>
              <a:gd name="connsiteY6" fmla="*/ 38111 h 66940"/>
              <a:gd name="connsiteX7" fmla="*/ 1079 w 435357"/>
              <a:gd name="connsiteY7" fmla="*/ 66686 h 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357" h="66940">
                <a:moveTo>
                  <a:pt x="1079" y="66686"/>
                </a:moveTo>
                <a:cubicBezTo>
                  <a:pt x="20129" y="63511"/>
                  <a:pt x="333396" y="25940"/>
                  <a:pt x="388429" y="19061"/>
                </a:cubicBezTo>
                <a:cubicBezTo>
                  <a:pt x="443462" y="12182"/>
                  <a:pt x="323871" y="24882"/>
                  <a:pt x="331279" y="25411"/>
                </a:cubicBezTo>
                <a:cubicBezTo>
                  <a:pt x="338687" y="25940"/>
                  <a:pt x="453516" y="26469"/>
                  <a:pt x="432879" y="22236"/>
                </a:cubicBezTo>
                <a:cubicBezTo>
                  <a:pt x="412242" y="18003"/>
                  <a:pt x="218566" y="-518"/>
                  <a:pt x="207454" y="11"/>
                </a:cubicBezTo>
                <a:cubicBezTo>
                  <a:pt x="196342" y="540"/>
                  <a:pt x="355092" y="19061"/>
                  <a:pt x="366204" y="25411"/>
                </a:cubicBezTo>
                <a:cubicBezTo>
                  <a:pt x="377316" y="31761"/>
                  <a:pt x="327575" y="33878"/>
                  <a:pt x="274129" y="38111"/>
                </a:cubicBezTo>
                <a:cubicBezTo>
                  <a:pt x="220683" y="42344"/>
                  <a:pt x="-17971" y="69861"/>
                  <a:pt x="1079" y="66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6D6B97B-C6B0-041B-7FEF-5455FDBB55E1}"/>
              </a:ext>
            </a:extLst>
          </p:cNvPr>
          <p:cNvSpPr/>
          <p:nvPr/>
        </p:nvSpPr>
        <p:spPr>
          <a:xfrm>
            <a:off x="3727436" y="3327298"/>
            <a:ext cx="181037" cy="158855"/>
          </a:xfrm>
          <a:custGeom>
            <a:avLst/>
            <a:gdLst>
              <a:gd name="connsiteX0" fmla="*/ 14 w 181037"/>
              <a:gd name="connsiteY0" fmla="*/ 102 h 158855"/>
              <a:gd name="connsiteX1" fmla="*/ 85739 w 181037"/>
              <a:gd name="connsiteY1" fmla="*/ 66777 h 158855"/>
              <a:gd name="connsiteX2" fmla="*/ 180989 w 181037"/>
              <a:gd name="connsiteY2" fmla="*/ 120752 h 158855"/>
              <a:gd name="connsiteX3" fmla="*/ 98439 w 181037"/>
              <a:gd name="connsiteY3" fmla="*/ 85827 h 158855"/>
              <a:gd name="connsiteX4" fmla="*/ 79389 w 181037"/>
              <a:gd name="connsiteY4" fmla="*/ 85827 h 158855"/>
              <a:gd name="connsiteX5" fmla="*/ 127014 w 181037"/>
              <a:gd name="connsiteY5" fmla="*/ 158852 h 158855"/>
              <a:gd name="connsiteX6" fmla="*/ 92089 w 181037"/>
              <a:gd name="connsiteY6" fmla="*/ 82652 h 158855"/>
              <a:gd name="connsiteX7" fmla="*/ 14 w 181037"/>
              <a:gd name="connsiteY7" fmla="*/ 102 h 1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37" h="158855">
                <a:moveTo>
                  <a:pt x="14" y="102"/>
                </a:moveTo>
                <a:cubicBezTo>
                  <a:pt x="-1044" y="-2544"/>
                  <a:pt x="55576" y="46669"/>
                  <a:pt x="85739" y="66777"/>
                </a:cubicBezTo>
                <a:cubicBezTo>
                  <a:pt x="115902" y="86885"/>
                  <a:pt x="178872" y="117577"/>
                  <a:pt x="180989" y="120752"/>
                </a:cubicBezTo>
                <a:cubicBezTo>
                  <a:pt x="183106" y="123927"/>
                  <a:pt x="115372" y="91648"/>
                  <a:pt x="98439" y="85827"/>
                </a:cubicBezTo>
                <a:cubicBezTo>
                  <a:pt x="81506" y="80006"/>
                  <a:pt x="74627" y="73656"/>
                  <a:pt x="79389" y="85827"/>
                </a:cubicBezTo>
                <a:cubicBezTo>
                  <a:pt x="84151" y="97998"/>
                  <a:pt x="124897" y="159381"/>
                  <a:pt x="127014" y="158852"/>
                </a:cubicBezTo>
                <a:cubicBezTo>
                  <a:pt x="129131" y="158323"/>
                  <a:pt x="109022" y="109110"/>
                  <a:pt x="92089" y="82652"/>
                </a:cubicBezTo>
                <a:cubicBezTo>
                  <a:pt x="75156" y="56194"/>
                  <a:pt x="1072" y="2748"/>
                  <a:pt x="1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800841C-0DDE-10F4-7518-999DE69D27EA}"/>
              </a:ext>
            </a:extLst>
          </p:cNvPr>
          <p:cNvSpPr/>
          <p:nvPr/>
        </p:nvSpPr>
        <p:spPr>
          <a:xfrm>
            <a:off x="3670281" y="3286123"/>
            <a:ext cx="146348" cy="192282"/>
          </a:xfrm>
          <a:custGeom>
            <a:avLst/>
            <a:gdLst>
              <a:gd name="connsiteX0" fmla="*/ 19 w 146348"/>
              <a:gd name="connsiteY0" fmla="*/ 2 h 192282"/>
              <a:gd name="connsiteX1" fmla="*/ 111144 w 146348"/>
              <a:gd name="connsiteY1" fmla="*/ 133352 h 192282"/>
              <a:gd name="connsiteX2" fmla="*/ 139719 w 146348"/>
              <a:gd name="connsiteY2" fmla="*/ 190502 h 192282"/>
              <a:gd name="connsiteX3" fmla="*/ 139719 w 146348"/>
              <a:gd name="connsiteY3" fmla="*/ 171452 h 192282"/>
              <a:gd name="connsiteX4" fmla="*/ 66694 w 146348"/>
              <a:gd name="connsiteY4" fmla="*/ 107952 h 192282"/>
              <a:gd name="connsiteX5" fmla="*/ 101619 w 146348"/>
              <a:gd name="connsiteY5" fmla="*/ 136527 h 192282"/>
              <a:gd name="connsiteX6" fmla="*/ 19 w 146348"/>
              <a:gd name="connsiteY6" fmla="*/ 2 h 1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48" h="192282">
                <a:moveTo>
                  <a:pt x="19" y="2"/>
                </a:moveTo>
                <a:cubicBezTo>
                  <a:pt x="1606" y="-527"/>
                  <a:pt x="87861" y="101602"/>
                  <a:pt x="111144" y="133352"/>
                </a:cubicBezTo>
                <a:cubicBezTo>
                  <a:pt x="134427" y="165102"/>
                  <a:pt x="139719" y="190502"/>
                  <a:pt x="139719" y="190502"/>
                </a:cubicBezTo>
                <a:cubicBezTo>
                  <a:pt x="144481" y="196852"/>
                  <a:pt x="151890" y="185210"/>
                  <a:pt x="139719" y="171452"/>
                </a:cubicBezTo>
                <a:cubicBezTo>
                  <a:pt x="127548" y="157694"/>
                  <a:pt x="73044" y="113773"/>
                  <a:pt x="66694" y="107952"/>
                </a:cubicBezTo>
                <a:cubicBezTo>
                  <a:pt x="60344" y="102131"/>
                  <a:pt x="110615" y="151873"/>
                  <a:pt x="101619" y="136527"/>
                </a:cubicBezTo>
                <a:cubicBezTo>
                  <a:pt x="92623" y="121181"/>
                  <a:pt x="-1568" y="531"/>
                  <a:pt x="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E7B594A-1387-AE97-AAC1-55FAEB610C16}"/>
              </a:ext>
            </a:extLst>
          </p:cNvPr>
          <p:cNvSpPr/>
          <p:nvPr/>
        </p:nvSpPr>
        <p:spPr>
          <a:xfrm>
            <a:off x="2980221" y="3186354"/>
            <a:ext cx="377915" cy="233608"/>
          </a:xfrm>
          <a:custGeom>
            <a:avLst/>
            <a:gdLst>
              <a:gd name="connsiteX0" fmla="*/ 255104 w 377915"/>
              <a:gd name="connsiteY0" fmla="*/ 1346 h 233608"/>
              <a:gd name="connsiteX1" fmla="*/ 1104 w 377915"/>
              <a:gd name="connsiteY1" fmla="*/ 233121 h 233608"/>
              <a:gd name="connsiteX2" fmla="*/ 159854 w 377915"/>
              <a:gd name="connsiteY2" fmla="*/ 64846 h 233608"/>
              <a:gd name="connsiteX3" fmla="*/ 86829 w 377915"/>
              <a:gd name="connsiteY3" fmla="*/ 150571 h 233608"/>
              <a:gd name="connsiteX4" fmla="*/ 375754 w 377915"/>
              <a:gd name="connsiteY4" fmla="*/ 23571 h 233608"/>
              <a:gd name="connsiteX5" fmla="*/ 226529 w 377915"/>
              <a:gd name="connsiteY5" fmla="*/ 83896 h 233608"/>
              <a:gd name="connsiteX6" fmla="*/ 96354 w 377915"/>
              <a:gd name="connsiteY6" fmla="*/ 134696 h 233608"/>
              <a:gd name="connsiteX7" fmla="*/ 255104 w 377915"/>
              <a:gd name="connsiteY7" fmla="*/ 1346 h 2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915" h="233608">
                <a:moveTo>
                  <a:pt x="255104" y="1346"/>
                </a:moveTo>
                <a:cubicBezTo>
                  <a:pt x="239229" y="17750"/>
                  <a:pt x="16979" y="222538"/>
                  <a:pt x="1104" y="233121"/>
                </a:cubicBezTo>
                <a:cubicBezTo>
                  <a:pt x="-14771" y="243704"/>
                  <a:pt x="145566" y="78604"/>
                  <a:pt x="159854" y="64846"/>
                </a:cubicBezTo>
                <a:cubicBezTo>
                  <a:pt x="174142" y="51088"/>
                  <a:pt x="50846" y="157450"/>
                  <a:pt x="86829" y="150571"/>
                </a:cubicBezTo>
                <a:cubicBezTo>
                  <a:pt x="122812" y="143692"/>
                  <a:pt x="352471" y="34683"/>
                  <a:pt x="375754" y="23571"/>
                </a:cubicBezTo>
                <a:cubicBezTo>
                  <a:pt x="399037" y="12459"/>
                  <a:pt x="226529" y="83896"/>
                  <a:pt x="226529" y="83896"/>
                </a:cubicBezTo>
                <a:cubicBezTo>
                  <a:pt x="179962" y="102417"/>
                  <a:pt x="94237" y="145808"/>
                  <a:pt x="96354" y="134696"/>
                </a:cubicBezTo>
                <a:cubicBezTo>
                  <a:pt x="98471" y="123584"/>
                  <a:pt x="270979" y="-15058"/>
                  <a:pt x="255104" y="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BD298A1-B4A7-19C2-B9F5-B8D80281F618}"/>
              </a:ext>
            </a:extLst>
          </p:cNvPr>
          <p:cNvSpPr/>
          <p:nvPr/>
        </p:nvSpPr>
        <p:spPr>
          <a:xfrm>
            <a:off x="3082078" y="3236275"/>
            <a:ext cx="477305" cy="192981"/>
          </a:xfrm>
          <a:custGeom>
            <a:avLst/>
            <a:gdLst>
              <a:gd name="connsiteX0" fmla="*/ 847 w 477305"/>
              <a:gd name="connsiteY0" fmla="*/ 192725 h 192981"/>
              <a:gd name="connsiteX1" fmla="*/ 327872 w 477305"/>
              <a:gd name="connsiteY1" fmla="*/ 8575 h 192981"/>
              <a:gd name="connsiteX2" fmla="*/ 299297 w 477305"/>
              <a:gd name="connsiteY2" fmla="*/ 33975 h 192981"/>
              <a:gd name="connsiteX3" fmla="*/ 292947 w 477305"/>
              <a:gd name="connsiteY3" fmla="*/ 65725 h 192981"/>
              <a:gd name="connsiteX4" fmla="*/ 470747 w 477305"/>
              <a:gd name="connsiteY4" fmla="*/ 14925 h 192981"/>
              <a:gd name="connsiteX5" fmla="*/ 426297 w 477305"/>
              <a:gd name="connsiteY5" fmla="*/ 37150 h 192981"/>
              <a:gd name="connsiteX6" fmla="*/ 305647 w 477305"/>
              <a:gd name="connsiteY6" fmla="*/ 145100 h 192981"/>
              <a:gd name="connsiteX7" fmla="*/ 410422 w 477305"/>
              <a:gd name="connsiteY7" fmla="*/ 37150 h 192981"/>
              <a:gd name="connsiteX8" fmla="*/ 299297 w 477305"/>
              <a:gd name="connsiteY8" fmla="*/ 56200 h 192981"/>
              <a:gd name="connsiteX9" fmla="*/ 302472 w 477305"/>
              <a:gd name="connsiteY9" fmla="*/ 27625 h 192981"/>
              <a:gd name="connsiteX10" fmla="*/ 124672 w 477305"/>
              <a:gd name="connsiteY10" fmla="*/ 87950 h 192981"/>
              <a:gd name="connsiteX11" fmla="*/ 229447 w 477305"/>
              <a:gd name="connsiteY11" fmla="*/ 49850 h 192981"/>
              <a:gd name="connsiteX12" fmla="*/ 847 w 477305"/>
              <a:gd name="connsiteY12" fmla="*/ 192725 h 1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305" h="192981">
                <a:moveTo>
                  <a:pt x="847" y="192725"/>
                </a:moveTo>
                <a:cubicBezTo>
                  <a:pt x="17251" y="185846"/>
                  <a:pt x="327872" y="8575"/>
                  <a:pt x="327872" y="8575"/>
                </a:cubicBezTo>
                <a:cubicBezTo>
                  <a:pt x="377614" y="-17883"/>
                  <a:pt x="305118" y="24450"/>
                  <a:pt x="299297" y="33975"/>
                </a:cubicBezTo>
                <a:cubicBezTo>
                  <a:pt x="293476" y="43500"/>
                  <a:pt x="264372" y="68900"/>
                  <a:pt x="292947" y="65725"/>
                </a:cubicBezTo>
                <a:cubicBezTo>
                  <a:pt x="321522" y="62550"/>
                  <a:pt x="448522" y="19687"/>
                  <a:pt x="470747" y="14925"/>
                </a:cubicBezTo>
                <a:cubicBezTo>
                  <a:pt x="492972" y="10162"/>
                  <a:pt x="453814" y="15454"/>
                  <a:pt x="426297" y="37150"/>
                </a:cubicBezTo>
                <a:cubicBezTo>
                  <a:pt x="398780" y="58846"/>
                  <a:pt x="308293" y="145100"/>
                  <a:pt x="305647" y="145100"/>
                </a:cubicBezTo>
                <a:cubicBezTo>
                  <a:pt x="303001" y="145100"/>
                  <a:pt x="411480" y="51967"/>
                  <a:pt x="410422" y="37150"/>
                </a:cubicBezTo>
                <a:cubicBezTo>
                  <a:pt x="409364" y="22333"/>
                  <a:pt x="317289" y="57787"/>
                  <a:pt x="299297" y="56200"/>
                </a:cubicBezTo>
                <a:cubicBezTo>
                  <a:pt x="281305" y="54612"/>
                  <a:pt x="331576" y="22333"/>
                  <a:pt x="302472" y="27625"/>
                </a:cubicBezTo>
                <a:cubicBezTo>
                  <a:pt x="273368" y="32917"/>
                  <a:pt x="136843" y="84246"/>
                  <a:pt x="124672" y="87950"/>
                </a:cubicBezTo>
                <a:cubicBezTo>
                  <a:pt x="112501" y="91654"/>
                  <a:pt x="247439" y="33975"/>
                  <a:pt x="229447" y="49850"/>
                </a:cubicBezTo>
                <a:cubicBezTo>
                  <a:pt x="211455" y="65725"/>
                  <a:pt x="-15557" y="199604"/>
                  <a:pt x="847" y="192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45542C8-2BA2-FD6A-2CA2-D424BCD47FFF}"/>
              </a:ext>
            </a:extLst>
          </p:cNvPr>
          <p:cNvSpPr/>
          <p:nvPr/>
        </p:nvSpPr>
        <p:spPr>
          <a:xfrm>
            <a:off x="3064158" y="3305175"/>
            <a:ext cx="483412" cy="105278"/>
          </a:xfrm>
          <a:custGeom>
            <a:avLst/>
            <a:gdLst>
              <a:gd name="connsiteX0" fmla="*/ 6067 w 483412"/>
              <a:gd name="connsiteY0" fmla="*/ 104775 h 105278"/>
              <a:gd name="connsiteX1" fmla="*/ 466442 w 483412"/>
              <a:gd name="connsiteY1" fmla="*/ 95250 h 105278"/>
              <a:gd name="connsiteX2" fmla="*/ 371192 w 483412"/>
              <a:gd name="connsiteY2" fmla="*/ 82550 h 105278"/>
              <a:gd name="connsiteX3" fmla="*/ 247367 w 483412"/>
              <a:gd name="connsiteY3" fmla="*/ 0 h 105278"/>
              <a:gd name="connsiteX4" fmla="*/ 342617 w 483412"/>
              <a:gd name="connsiteY4" fmla="*/ 82550 h 105278"/>
              <a:gd name="connsiteX5" fmla="*/ 202917 w 483412"/>
              <a:gd name="connsiteY5" fmla="*/ 88900 h 105278"/>
              <a:gd name="connsiteX6" fmla="*/ 256892 w 483412"/>
              <a:gd name="connsiteY6" fmla="*/ 47625 h 105278"/>
              <a:gd name="connsiteX7" fmla="*/ 206092 w 483412"/>
              <a:gd name="connsiteY7" fmla="*/ 79375 h 105278"/>
              <a:gd name="connsiteX8" fmla="*/ 6067 w 483412"/>
              <a:gd name="connsiteY8" fmla="*/ 104775 h 1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412" h="105278">
                <a:moveTo>
                  <a:pt x="6067" y="104775"/>
                </a:moveTo>
                <a:cubicBezTo>
                  <a:pt x="49459" y="107421"/>
                  <a:pt x="405588" y="98954"/>
                  <a:pt x="466442" y="95250"/>
                </a:cubicBezTo>
                <a:cubicBezTo>
                  <a:pt x="527296" y="91546"/>
                  <a:pt x="407705" y="98425"/>
                  <a:pt x="371192" y="82550"/>
                </a:cubicBezTo>
                <a:cubicBezTo>
                  <a:pt x="334680" y="66675"/>
                  <a:pt x="252129" y="0"/>
                  <a:pt x="247367" y="0"/>
                </a:cubicBezTo>
                <a:cubicBezTo>
                  <a:pt x="242605" y="0"/>
                  <a:pt x="350025" y="67733"/>
                  <a:pt x="342617" y="82550"/>
                </a:cubicBezTo>
                <a:cubicBezTo>
                  <a:pt x="335209" y="97367"/>
                  <a:pt x="217204" y="94721"/>
                  <a:pt x="202917" y="88900"/>
                </a:cubicBezTo>
                <a:cubicBezTo>
                  <a:pt x="188630" y="83079"/>
                  <a:pt x="256363" y="49212"/>
                  <a:pt x="256892" y="47625"/>
                </a:cubicBezTo>
                <a:cubicBezTo>
                  <a:pt x="257421" y="46038"/>
                  <a:pt x="247367" y="69850"/>
                  <a:pt x="206092" y="79375"/>
                </a:cubicBezTo>
                <a:cubicBezTo>
                  <a:pt x="164817" y="88900"/>
                  <a:pt x="-37325" y="102129"/>
                  <a:pt x="6067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74ED47A-14EA-CD03-F607-CC26E4B36AB4}"/>
              </a:ext>
            </a:extLst>
          </p:cNvPr>
          <p:cNvSpPr/>
          <p:nvPr/>
        </p:nvSpPr>
        <p:spPr>
          <a:xfrm>
            <a:off x="3466930" y="3295599"/>
            <a:ext cx="284332" cy="167292"/>
          </a:xfrm>
          <a:custGeom>
            <a:avLst/>
            <a:gdLst>
              <a:gd name="connsiteX0" fmla="*/ 170 w 284332"/>
              <a:gd name="connsiteY0" fmla="*/ 51 h 167292"/>
              <a:gd name="connsiteX1" fmla="*/ 184320 w 284332"/>
              <a:gd name="connsiteY1" fmla="*/ 88951 h 167292"/>
              <a:gd name="connsiteX2" fmla="*/ 273220 w 284332"/>
              <a:gd name="connsiteY2" fmla="*/ 161976 h 167292"/>
              <a:gd name="connsiteX3" fmla="*/ 273220 w 284332"/>
              <a:gd name="connsiteY3" fmla="*/ 146101 h 167292"/>
              <a:gd name="connsiteX4" fmla="*/ 184320 w 284332"/>
              <a:gd name="connsiteY4" fmla="*/ 22276 h 167292"/>
              <a:gd name="connsiteX5" fmla="*/ 241470 w 284332"/>
              <a:gd name="connsiteY5" fmla="*/ 117526 h 167292"/>
              <a:gd name="connsiteX6" fmla="*/ 219245 w 284332"/>
              <a:gd name="connsiteY6" fmla="*/ 101651 h 167292"/>
              <a:gd name="connsiteX7" fmla="*/ 170 w 284332"/>
              <a:gd name="connsiteY7" fmla="*/ 51 h 16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332" h="167292">
                <a:moveTo>
                  <a:pt x="170" y="51"/>
                </a:moveTo>
                <a:cubicBezTo>
                  <a:pt x="-5651" y="-2066"/>
                  <a:pt x="138812" y="61963"/>
                  <a:pt x="184320" y="88951"/>
                </a:cubicBezTo>
                <a:cubicBezTo>
                  <a:pt x="229828" y="115939"/>
                  <a:pt x="273220" y="161976"/>
                  <a:pt x="273220" y="161976"/>
                </a:cubicBezTo>
                <a:cubicBezTo>
                  <a:pt x="288037" y="171501"/>
                  <a:pt x="288037" y="169384"/>
                  <a:pt x="273220" y="146101"/>
                </a:cubicBezTo>
                <a:cubicBezTo>
                  <a:pt x="258403" y="122818"/>
                  <a:pt x="189612" y="27039"/>
                  <a:pt x="184320" y="22276"/>
                </a:cubicBezTo>
                <a:cubicBezTo>
                  <a:pt x="179028" y="17514"/>
                  <a:pt x="235649" y="104297"/>
                  <a:pt x="241470" y="117526"/>
                </a:cubicBezTo>
                <a:cubicBezTo>
                  <a:pt x="247291" y="130755"/>
                  <a:pt x="255228" y="120172"/>
                  <a:pt x="219245" y="101651"/>
                </a:cubicBezTo>
                <a:cubicBezTo>
                  <a:pt x="183262" y="83130"/>
                  <a:pt x="5991" y="2168"/>
                  <a:pt x="17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1EE0364-BD72-2B1B-BA7C-5939437BDD61}"/>
              </a:ext>
            </a:extLst>
          </p:cNvPr>
          <p:cNvSpPr/>
          <p:nvPr/>
        </p:nvSpPr>
        <p:spPr>
          <a:xfrm>
            <a:off x="3397073" y="3282773"/>
            <a:ext cx="258378" cy="162275"/>
          </a:xfrm>
          <a:custGeom>
            <a:avLst/>
            <a:gdLst>
              <a:gd name="connsiteX0" fmla="*/ 177 w 258378"/>
              <a:gd name="connsiteY0" fmla="*/ 177 h 162275"/>
              <a:gd name="connsiteX1" fmla="*/ 200202 w 258378"/>
              <a:gd name="connsiteY1" fmla="*/ 114477 h 162275"/>
              <a:gd name="connsiteX2" fmla="*/ 244652 w 258378"/>
              <a:gd name="connsiteY2" fmla="*/ 158927 h 162275"/>
              <a:gd name="connsiteX3" fmla="*/ 238302 w 258378"/>
              <a:gd name="connsiteY3" fmla="*/ 143052 h 162275"/>
              <a:gd name="connsiteX4" fmla="*/ 177 w 258378"/>
              <a:gd name="connsiteY4" fmla="*/ 177 h 1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78" h="162275">
                <a:moveTo>
                  <a:pt x="177" y="177"/>
                </a:moveTo>
                <a:cubicBezTo>
                  <a:pt x="-6173" y="-4585"/>
                  <a:pt x="159456" y="88019"/>
                  <a:pt x="200202" y="114477"/>
                </a:cubicBezTo>
                <a:cubicBezTo>
                  <a:pt x="240948" y="140935"/>
                  <a:pt x="244652" y="158927"/>
                  <a:pt x="244652" y="158927"/>
                </a:cubicBezTo>
                <a:cubicBezTo>
                  <a:pt x="251002" y="163689"/>
                  <a:pt x="275344" y="166864"/>
                  <a:pt x="238302" y="143052"/>
                </a:cubicBezTo>
                <a:cubicBezTo>
                  <a:pt x="201260" y="119240"/>
                  <a:pt x="6527" y="4939"/>
                  <a:pt x="17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07000F5-79B9-75A5-1BBF-AF9EC5FC424D}"/>
              </a:ext>
            </a:extLst>
          </p:cNvPr>
          <p:cNvSpPr/>
          <p:nvPr/>
        </p:nvSpPr>
        <p:spPr>
          <a:xfrm>
            <a:off x="3022054" y="3206750"/>
            <a:ext cx="372021" cy="230598"/>
          </a:xfrm>
          <a:custGeom>
            <a:avLst/>
            <a:gdLst>
              <a:gd name="connsiteX0" fmla="*/ 372021 w 372021"/>
              <a:gd name="connsiteY0" fmla="*/ 0 h 230598"/>
              <a:gd name="connsiteX1" fmla="*/ 3721 w 372021"/>
              <a:gd name="connsiteY1" fmla="*/ 228600 h 230598"/>
              <a:gd name="connsiteX2" fmla="*/ 171996 w 372021"/>
              <a:gd name="connsiteY2" fmla="*/ 117475 h 230598"/>
              <a:gd name="connsiteX3" fmla="*/ 372021 w 372021"/>
              <a:gd name="connsiteY3" fmla="*/ 0 h 2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21" h="230598">
                <a:moveTo>
                  <a:pt x="372021" y="0"/>
                </a:moveTo>
                <a:lnTo>
                  <a:pt x="3721" y="228600"/>
                </a:lnTo>
                <a:cubicBezTo>
                  <a:pt x="-29617" y="248179"/>
                  <a:pt x="171996" y="117475"/>
                  <a:pt x="171996" y="117475"/>
                </a:cubicBezTo>
                <a:lnTo>
                  <a:pt x="3720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291588D-5B70-026E-5D11-E498DDC6F906}"/>
              </a:ext>
            </a:extLst>
          </p:cNvPr>
          <p:cNvSpPr/>
          <p:nvPr/>
        </p:nvSpPr>
        <p:spPr>
          <a:xfrm>
            <a:off x="3495662" y="3238483"/>
            <a:ext cx="171526" cy="131930"/>
          </a:xfrm>
          <a:custGeom>
            <a:avLst/>
            <a:gdLst>
              <a:gd name="connsiteX0" fmla="*/ 13 w 171526"/>
              <a:gd name="connsiteY0" fmla="*/ 17 h 131930"/>
              <a:gd name="connsiteX1" fmla="*/ 161938 w 171526"/>
              <a:gd name="connsiteY1" fmla="*/ 130192 h 131930"/>
              <a:gd name="connsiteX2" fmla="*/ 120663 w 171526"/>
              <a:gd name="connsiteY2" fmla="*/ 76217 h 131930"/>
              <a:gd name="connsiteX3" fmla="*/ 171463 w 171526"/>
              <a:gd name="connsiteY3" fmla="*/ 95267 h 131930"/>
              <a:gd name="connsiteX4" fmla="*/ 107963 w 171526"/>
              <a:gd name="connsiteY4" fmla="*/ 85742 h 131930"/>
              <a:gd name="connsiteX5" fmla="*/ 152413 w 171526"/>
              <a:gd name="connsiteY5" fmla="*/ 120667 h 131930"/>
              <a:gd name="connsiteX6" fmla="*/ 13 w 171526"/>
              <a:gd name="connsiteY6" fmla="*/ 17 h 1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26" h="131930">
                <a:moveTo>
                  <a:pt x="13" y="17"/>
                </a:moveTo>
                <a:cubicBezTo>
                  <a:pt x="1600" y="1604"/>
                  <a:pt x="141830" y="117492"/>
                  <a:pt x="161938" y="130192"/>
                </a:cubicBezTo>
                <a:cubicBezTo>
                  <a:pt x="182046" y="142892"/>
                  <a:pt x="119076" y="82038"/>
                  <a:pt x="120663" y="76217"/>
                </a:cubicBezTo>
                <a:cubicBezTo>
                  <a:pt x="122251" y="70396"/>
                  <a:pt x="173580" y="93679"/>
                  <a:pt x="171463" y="95267"/>
                </a:cubicBezTo>
                <a:cubicBezTo>
                  <a:pt x="169346" y="96855"/>
                  <a:pt x="111138" y="81509"/>
                  <a:pt x="107963" y="85742"/>
                </a:cubicBezTo>
                <a:cubicBezTo>
                  <a:pt x="104788" y="89975"/>
                  <a:pt x="170934" y="133367"/>
                  <a:pt x="152413" y="120667"/>
                </a:cubicBezTo>
                <a:cubicBezTo>
                  <a:pt x="133892" y="107967"/>
                  <a:pt x="-1574" y="-1570"/>
                  <a:pt x="1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C12120C-83B4-8839-2C79-D66708F1281D}"/>
              </a:ext>
            </a:extLst>
          </p:cNvPr>
          <p:cNvSpPr/>
          <p:nvPr/>
        </p:nvSpPr>
        <p:spPr>
          <a:xfrm>
            <a:off x="3422163" y="3264291"/>
            <a:ext cx="176886" cy="111115"/>
          </a:xfrm>
          <a:custGeom>
            <a:avLst/>
            <a:gdLst>
              <a:gd name="connsiteX0" fmla="*/ 487 w 176886"/>
              <a:gd name="connsiteY0" fmla="*/ 110734 h 111115"/>
              <a:gd name="connsiteX1" fmla="*/ 171937 w 176886"/>
              <a:gd name="connsiteY1" fmla="*/ 2784 h 111115"/>
              <a:gd name="connsiteX2" fmla="*/ 121137 w 176886"/>
              <a:gd name="connsiteY2" fmla="*/ 37709 h 111115"/>
              <a:gd name="connsiteX3" fmla="*/ 487 w 176886"/>
              <a:gd name="connsiteY3" fmla="*/ 110734 h 11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86" h="111115">
                <a:moveTo>
                  <a:pt x="487" y="110734"/>
                </a:moveTo>
                <a:cubicBezTo>
                  <a:pt x="8954" y="104913"/>
                  <a:pt x="151829" y="14955"/>
                  <a:pt x="171937" y="2784"/>
                </a:cubicBezTo>
                <a:cubicBezTo>
                  <a:pt x="192045" y="-9387"/>
                  <a:pt x="146008" y="21305"/>
                  <a:pt x="121137" y="37709"/>
                </a:cubicBezTo>
                <a:cubicBezTo>
                  <a:pt x="96266" y="54113"/>
                  <a:pt x="-7980" y="116555"/>
                  <a:pt x="487" y="110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EC8F206-B278-37DA-9E05-988E538E8F81}"/>
              </a:ext>
            </a:extLst>
          </p:cNvPr>
          <p:cNvSpPr/>
          <p:nvPr/>
        </p:nvSpPr>
        <p:spPr>
          <a:xfrm>
            <a:off x="3813155" y="3911378"/>
            <a:ext cx="127392" cy="143263"/>
          </a:xfrm>
          <a:custGeom>
            <a:avLst/>
            <a:gdLst>
              <a:gd name="connsiteX0" fmla="*/ 127020 w 127392"/>
              <a:gd name="connsiteY0" fmla="*/ 222 h 143263"/>
              <a:gd name="connsiteX1" fmla="*/ 47645 w 127392"/>
              <a:gd name="connsiteY1" fmla="*/ 63722 h 143263"/>
              <a:gd name="connsiteX2" fmla="*/ 20 w 127392"/>
              <a:gd name="connsiteY2" fmla="*/ 143097 h 143263"/>
              <a:gd name="connsiteX3" fmla="*/ 41295 w 127392"/>
              <a:gd name="connsiteY3" fmla="*/ 41497 h 143263"/>
              <a:gd name="connsiteX4" fmla="*/ 12720 w 127392"/>
              <a:gd name="connsiteY4" fmla="*/ 85947 h 143263"/>
              <a:gd name="connsiteX5" fmla="*/ 127020 w 127392"/>
              <a:gd name="connsiteY5" fmla="*/ 222 h 14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92" h="143263">
                <a:moveTo>
                  <a:pt x="127020" y="222"/>
                </a:moveTo>
                <a:cubicBezTo>
                  <a:pt x="132841" y="-3482"/>
                  <a:pt x="68812" y="39910"/>
                  <a:pt x="47645" y="63722"/>
                </a:cubicBezTo>
                <a:cubicBezTo>
                  <a:pt x="26478" y="87535"/>
                  <a:pt x="1078" y="146801"/>
                  <a:pt x="20" y="143097"/>
                </a:cubicBezTo>
                <a:cubicBezTo>
                  <a:pt x="-1038" y="139393"/>
                  <a:pt x="39178" y="51022"/>
                  <a:pt x="41295" y="41497"/>
                </a:cubicBezTo>
                <a:cubicBezTo>
                  <a:pt x="43412" y="31972"/>
                  <a:pt x="3724" y="90180"/>
                  <a:pt x="12720" y="85947"/>
                </a:cubicBezTo>
                <a:cubicBezTo>
                  <a:pt x="21716" y="81714"/>
                  <a:pt x="121199" y="3926"/>
                  <a:pt x="12702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C7B0716-F1AC-13BA-5A8D-8D8DEE516E42}"/>
              </a:ext>
            </a:extLst>
          </p:cNvPr>
          <p:cNvSpPr/>
          <p:nvPr/>
        </p:nvSpPr>
        <p:spPr>
          <a:xfrm>
            <a:off x="3837108" y="3895657"/>
            <a:ext cx="115848" cy="101059"/>
          </a:xfrm>
          <a:custGeom>
            <a:avLst/>
            <a:gdLst>
              <a:gd name="connsiteX0" fmla="*/ 115767 w 115848"/>
              <a:gd name="connsiteY0" fmla="*/ 68 h 101059"/>
              <a:gd name="connsiteX1" fmla="*/ 1467 w 115848"/>
              <a:gd name="connsiteY1" fmla="*/ 98493 h 101059"/>
              <a:gd name="connsiteX2" fmla="*/ 49092 w 115848"/>
              <a:gd name="connsiteY2" fmla="*/ 73093 h 101059"/>
              <a:gd name="connsiteX3" fmla="*/ 20517 w 115848"/>
              <a:gd name="connsiteY3" fmla="*/ 82618 h 101059"/>
              <a:gd name="connsiteX4" fmla="*/ 115767 w 115848"/>
              <a:gd name="connsiteY4" fmla="*/ 68 h 10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48" h="101059">
                <a:moveTo>
                  <a:pt x="115767" y="68"/>
                </a:moveTo>
                <a:cubicBezTo>
                  <a:pt x="112592" y="2714"/>
                  <a:pt x="12580" y="86322"/>
                  <a:pt x="1467" y="98493"/>
                </a:cubicBezTo>
                <a:cubicBezTo>
                  <a:pt x="-9646" y="110664"/>
                  <a:pt x="45917" y="75739"/>
                  <a:pt x="49092" y="73093"/>
                </a:cubicBezTo>
                <a:cubicBezTo>
                  <a:pt x="52267" y="70447"/>
                  <a:pt x="12580" y="92672"/>
                  <a:pt x="20517" y="82618"/>
                </a:cubicBezTo>
                <a:cubicBezTo>
                  <a:pt x="28454" y="72564"/>
                  <a:pt x="118942" y="-2578"/>
                  <a:pt x="11576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F9B3E1D-4B6A-6E74-6BE5-AE887A217070}"/>
              </a:ext>
            </a:extLst>
          </p:cNvPr>
          <p:cNvSpPr/>
          <p:nvPr/>
        </p:nvSpPr>
        <p:spPr>
          <a:xfrm>
            <a:off x="4597205" y="3476602"/>
            <a:ext cx="228862" cy="314358"/>
          </a:xfrm>
          <a:custGeom>
            <a:avLst/>
            <a:gdLst>
              <a:gd name="connsiteX0" fmla="*/ 228795 w 228862"/>
              <a:gd name="connsiteY0" fmla="*/ 23 h 314358"/>
              <a:gd name="connsiteX1" fmla="*/ 117670 w 228862"/>
              <a:gd name="connsiteY1" fmla="*/ 95273 h 314358"/>
              <a:gd name="connsiteX2" fmla="*/ 195 w 228862"/>
              <a:gd name="connsiteY2" fmla="*/ 314348 h 314358"/>
              <a:gd name="connsiteX3" fmla="*/ 89095 w 228862"/>
              <a:gd name="connsiteY3" fmla="*/ 104798 h 314358"/>
              <a:gd name="connsiteX4" fmla="*/ 60520 w 228862"/>
              <a:gd name="connsiteY4" fmla="*/ 155598 h 314358"/>
              <a:gd name="connsiteX5" fmla="*/ 136720 w 228862"/>
              <a:gd name="connsiteY5" fmla="*/ 53998 h 314358"/>
              <a:gd name="connsiteX6" fmla="*/ 101795 w 228862"/>
              <a:gd name="connsiteY6" fmla="*/ 85748 h 314358"/>
              <a:gd name="connsiteX7" fmla="*/ 228795 w 228862"/>
              <a:gd name="connsiteY7" fmla="*/ 23 h 3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62" h="314358">
                <a:moveTo>
                  <a:pt x="228795" y="23"/>
                </a:moveTo>
                <a:cubicBezTo>
                  <a:pt x="231441" y="1611"/>
                  <a:pt x="155770" y="42886"/>
                  <a:pt x="117670" y="95273"/>
                </a:cubicBezTo>
                <a:cubicBezTo>
                  <a:pt x="79570" y="147660"/>
                  <a:pt x="4957" y="312761"/>
                  <a:pt x="195" y="314348"/>
                </a:cubicBezTo>
                <a:cubicBezTo>
                  <a:pt x="-4567" y="315935"/>
                  <a:pt x="79041" y="131256"/>
                  <a:pt x="89095" y="104798"/>
                </a:cubicBezTo>
                <a:cubicBezTo>
                  <a:pt x="99149" y="78340"/>
                  <a:pt x="52582" y="164065"/>
                  <a:pt x="60520" y="155598"/>
                </a:cubicBezTo>
                <a:cubicBezTo>
                  <a:pt x="68457" y="147131"/>
                  <a:pt x="129841" y="65640"/>
                  <a:pt x="136720" y="53998"/>
                </a:cubicBezTo>
                <a:cubicBezTo>
                  <a:pt x="143599" y="42356"/>
                  <a:pt x="88566" y="94744"/>
                  <a:pt x="101795" y="85748"/>
                </a:cubicBezTo>
                <a:cubicBezTo>
                  <a:pt x="115024" y="76752"/>
                  <a:pt x="226149" y="-1565"/>
                  <a:pt x="22879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89C39BA-9FA3-42E3-C37F-D3AF8B911264}"/>
              </a:ext>
            </a:extLst>
          </p:cNvPr>
          <p:cNvSpPr/>
          <p:nvPr/>
        </p:nvSpPr>
        <p:spPr>
          <a:xfrm>
            <a:off x="4643975" y="3422358"/>
            <a:ext cx="260892" cy="337320"/>
          </a:xfrm>
          <a:custGeom>
            <a:avLst/>
            <a:gdLst>
              <a:gd name="connsiteX0" fmla="*/ 1050 w 260892"/>
              <a:gd name="connsiteY0" fmla="*/ 336842 h 337320"/>
              <a:gd name="connsiteX1" fmla="*/ 216950 w 260892"/>
              <a:gd name="connsiteY1" fmla="*/ 101892 h 337320"/>
              <a:gd name="connsiteX2" fmla="*/ 191550 w 260892"/>
              <a:gd name="connsiteY2" fmla="*/ 120942 h 337320"/>
              <a:gd name="connsiteX3" fmla="*/ 258225 w 260892"/>
              <a:gd name="connsiteY3" fmla="*/ 89192 h 337320"/>
              <a:gd name="connsiteX4" fmla="*/ 248700 w 260892"/>
              <a:gd name="connsiteY4" fmla="*/ 76492 h 337320"/>
              <a:gd name="connsiteX5" fmla="*/ 188375 w 260892"/>
              <a:gd name="connsiteY5" fmla="*/ 292 h 337320"/>
              <a:gd name="connsiteX6" fmla="*/ 220125 w 260892"/>
              <a:gd name="connsiteY6" fmla="*/ 51092 h 337320"/>
              <a:gd name="connsiteX7" fmla="*/ 223300 w 260892"/>
              <a:gd name="connsiteY7" fmla="*/ 73317 h 337320"/>
              <a:gd name="connsiteX8" fmla="*/ 121700 w 260892"/>
              <a:gd name="connsiteY8" fmla="*/ 152692 h 337320"/>
              <a:gd name="connsiteX9" fmla="*/ 172500 w 260892"/>
              <a:gd name="connsiteY9" fmla="*/ 105067 h 337320"/>
              <a:gd name="connsiteX10" fmla="*/ 64550 w 260892"/>
              <a:gd name="connsiteY10" fmla="*/ 222542 h 337320"/>
              <a:gd name="connsiteX11" fmla="*/ 169325 w 260892"/>
              <a:gd name="connsiteY11" fmla="*/ 114592 h 337320"/>
              <a:gd name="connsiteX12" fmla="*/ 55025 w 260892"/>
              <a:gd name="connsiteY12" fmla="*/ 244767 h 337320"/>
              <a:gd name="connsiteX13" fmla="*/ 131225 w 260892"/>
              <a:gd name="connsiteY13" fmla="*/ 165392 h 337320"/>
              <a:gd name="connsiteX14" fmla="*/ 1050 w 260892"/>
              <a:gd name="connsiteY14" fmla="*/ 336842 h 33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892" h="337320">
                <a:moveTo>
                  <a:pt x="1050" y="336842"/>
                </a:moveTo>
                <a:cubicBezTo>
                  <a:pt x="15338" y="326259"/>
                  <a:pt x="185200" y="137875"/>
                  <a:pt x="216950" y="101892"/>
                </a:cubicBezTo>
                <a:cubicBezTo>
                  <a:pt x="248700" y="65909"/>
                  <a:pt x="184671" y="123059"/>
                  <a:pt x="191550" y="120942"/>
                </a:cubicBezTo>
                <a:cubicBezTo>
                  <a:pt x="198429" y="118825"/>
                  <a:pt x="258225" y="89192"/>
                  <a:pt x="258225" y="89192"/>
                </a:cubicBezTo>
                <a:cubicBezTo>
                  <a:pt x="267750" y="81784"/>
                  <a:pt x="248700" y="76492"/>
                  <a:pt x="248700" y="76492"/>
                </a:cubicBezTo>
                <a:cubicBezTo>
                  <a:pt x="237058" y="61676"/>
                  <a:pt x="193137" y="4525"/>
                  <a:pt x="188375" y="292"/>
                </a:cubicBezTo>
                <a:cubicBezTo>
                  <a:pt x="183613" y="-3941"/>
                  <a:pt x="214304" y="38921"/>
                  <a:pt x="220125" y="51092"/>
                </a:cubicBezTo>
                <a:cubicBezTo>
                  <a:pt x="225946" y="63263"/>
                  <a:pt x="239704" y="56384"/>
                  <a:pt x="223300" y="73317"/>
                </a:cubicBezTo>
                <a:cubicBezTo>
                  <a:pt x="206896" y="90250"/>
                  <a:pt x="130167" y="147400"/>
                  <a:pt x="121700" y="152692"/>
                </a:cubicBezTo>
                <a:cubicBezTo>
                  <a:pt x="113233" y="157984"/>
                  <a:pt x="182025" y="93425"/>
                  <a:pt x="172500" y="105067"/>
                </a:cubicBezTo>
                <a:cubicBezTo>
                  <a:pt x="162975" y="116709"/>
                  <a:pt x="65079" y="220955"/>
                  <a:pt x="64550" y="222542"/>
                </a:cubicBezTo>
                <a:cubicBezTo>
                  <a:pt x="64021" y="224129"/>
                  <a:pt x="170912" y="110888"/>
                  <a:pt x="169325" y="114592"/>
                </a:cubicBezTo>
                <a:cubicBezTo>
                  <a:pt x="167738" y="118296"/>
                  <a:pt x="61375" y="236300"/>
                  <a:pt x="55025" y="244767"/>
                </a:cubicBezTo>
                <a:cubicBezTo>
                  <a:pt x="48675" y="253234"/>
                  <a:pt x="139692" y="151634"/>
                  <a:pt x="131225" y="165392"/>
                </a:cubicBezTo>
                <a:cubicBezTo>
                  <a:pt x="122758" y="179150"/>
                  <a:pt x="-13238" y="347425"/>
                  <a:pt x="1050" y="336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DCC1371-1CEE-ED6D-E882-0C70B878BE43}"/>
              </a:ext>
            </a:extLst>
          </p:cNvPr>
          <p:cNvSpPr/>
          <p:nvPr/>
        </p:nvSpPr>
        <p:spPr>
          <a:xfrm>
            <a:off x="4835787" y="3361984"/>
            <a:ext cx="562095" cy="175725"/>
          </a:xfrm>
          <a:custGeom>
            <a:avLst/>
            <a:gdLst>
              <a:gd name="connsiteX0" fmla="*/ 2913 w 562095"/>
              <a:gd name="connsiteY0" fmla="*/ 140041 h 175725"/>
              <a:gd name="connsiteX1" fmla="*/ 196588 w 562095"/>
              <a:gd name="connsiteY1" fmla="*/ 108291 h 175725"/>
              <a:gd name="connsiteX2" fmla="*/ 396613 w 562095"/>
              <a:gd name="connsiteY2" fmla="*/ 133691 h 175725"/>
              <a:gd name="connsiteX3" fmla="*/ 390263 w 562095"/>
              <a:gd name="connsiteY3" fmla="*/ 127341 h 175725"/>
              <a:gd name="connsiteX4" fmla="*/ 533138 w 562095"/>
              <a:gd name="connsiteY4" fmla="*/ 174966 h 175725"/>
              <a:gd name="connsiteX5" fmla="*/ 510913 w 562095"/>
              <a:gd name="connsiteY5" fmla="*/ 149566 h 175725"/>
              <a:gd name="connsiteX6" fmla="*/ 561713 w 562095"/>
              <a:gd name="connsiteY6" fmla="*/ 60666 h 175725"/>
              <a:gd name="connsiteX7" fmla="*/ 479163 w 562095"/>
              <a:gd name="connsiteY7" fmla="*/ 146391 h 175725"/>
              <a:gd name="connsiteX8" fmla="*/ 450588 w 562095"/>
              <a:gd name="connsiteY8" fmla="*/ 124166 h 175725"/>
              <a:gd name="connsiteX9" fmla="*/ 491863 w 562095"/>
              <a:gd name="connsiteY9" fmla="*/ 73366 h 175725"/>
              <a:gd name="connsiteX10" fmla="*/ 444238 w 562095"/>
              <a:gd name="connsiteY10" fmla="*/ 127341 h 175725"/>
              <a:gd name="connsiteX11" fmla="*/ 383913 w 562095"/>
              <a:gd name="connsiteY11" fmla="*/ 108291 h 175725"/>
              <a:gd name="connsiteX12" fmla="*/ 447413 w 562095"/>
              <a:gd name="connsiteY12" fmla="*/ 47966 h 175725"/>
              <a:gd name="connsiteX13" fmla="*/ 368038 w 562095"/>
              <a:gd name="connsiteY13" fmla="*/ 114641 h 175725"/>
              <a:gd name="connsiteX14" fmla="*/ 444238 w 562095"/>
              <a:gd name="connsiteY14" fmla="*/ 341 h 175725"/>
              <a:gd name="connsiteX15" fmla="*/ 383913 w 562095"/>
              <a:gd name="connsiteY15" fmla="*/ 79716 h 175725"/>
              <a:gd name="connsiteX16" fmla="*/ 320413 w 562095"/>
              <a:gd name="connsiteY16" fmla="*/ 89241 h 175725"/>
              <a:gd name="connsiteX17" fmla="*/ 183888 w 562095"/>
              <a:gd name="connsiteY17" fmla="*/ 101941 h 175725"/>
              <a:gd name="connsiteX18" fmla="*/ 148963 w 562095"/>
              <a:gd name="connsiteY18" fmla="*/ 76541 h 175725"/>
              <a:gd name="connsiteX19" fmla="*/ 155313 w 562095"/>
              <a:gd name="connsiteY19" fmla="*/ 16216 h 175725"/>
              <a:gd name="connsiteX20" fmla="*/ 164838 w 562095"/>
              <a:gd name="connsiteY20" fmla="*/ 95591 h 175725"/>
              <a:gd name="connsiteX21" fmla="*/ 120388 w 562095"/>
              <a:gd name="connsiteY21" fmla="*/ 89241 h 175725"/>
              <a:gd name="connsiteX22" fmla="*/ 94988 w 562095"/>
              <a:gd name="connsiteY22" fmla="*/ 25741 h 175725"/>
              <a:gd name="connsiteX23" fmla="*/ 117213 w 562095"/>
              <a:gd name="connsiteY23" fmla="*/ 89241 h 175725"/>
              <a:gd name="connsiteX24" fmla="*/ 82288 w 562095"/>
              <a:gd name="connsiteY24" fmla="*/ 105116 h 175725"/>
              <a:gd name="connsiteX25" fmla="*/ 2913 w 562095"/>
              <a:gd name="connsiteY25" fmla="*/ 140041 h 1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095" h="175725">
                <a:moveTo>
                  <a:pt x="2913" y="140041"/>
                </a:moveTo>
                <a:cubicBezTo>
                  <a:pt x="21963" y="140570"/>
                  <a:pt x="130971" y="109349"/>
                  <a:pt x="196588" y="108291"/>
                </a:cubicBezTo>
                <a:cubicBezTo>
                  <a:pt x="262205" y="107233"/>
                  <a:pt x="396613" y="133691"/>
                  <a:pt x="396613" y="133691"/>
                </a:cubicBezTo>
                <a:cubicBezTo>
                  <a:pt x="428892" y="136866"/>
                  <a:pt x="367509" y="120462"/>
                  <a:pt x="390263" y="127341"/>
                </a:cubicBezTo>
                <a:cubicBezTo>
                  <a:pt x="413017" y="134220"/>
                  <a:pt x="513030" y="171262"/>
                  <a:pt x="533138" y="174966"/>
                </a:cubicBezTo>
                <a:cubicBezTo>
                  <a:pt x="553246" y="178670"/>
                  <a:pt x="506151" y="168616"/>
                  <a:pt x="510913" y="149566"/>
                </a:cubicBezTo>
                <a:cubicBezTo>
                  <a:pt x="515675" y="130516"/>
                  <a:pt x="567005" y="61195"/>
                  <a:pt x="561713" y="60666"/>
                </a:cubicBezTo>
                <a:cubicBezTo>
                  <a:pt x="556421" y="60137"/>
                  <a:pt x="497684" y="135808"/>
                  <a:pt x="479163" y="146391"/>
                </a:cubicBezTo>
                <a:cubicBezTo>
                  <a:pt x="460642" y="156974"/>
                  <a:pt x="448471" y="136337"/>
                  <a:pt x="450588" y="124166"/>
                </a:cubicBezTo>
                <a:cubicBezTo>
                  <a:pt x="452705" y="111995"/>
                  <a:pt x="492921" y="72837"/>
                  <a:pt x="491863" y="73366"/>
                </a:cubicBezTo>
                <a:cubicBezTo>
                  <a:pt x="490805" y="73895"/>
                  <a:pt x="462230" y="121520"/>
                  <a:pt x="444238" y="127341"/>
                </a:cubicBezTo>
                <a:cubicBezTo>
                  <a:pt x="426246" y="133162"/>
                  <a:pt x="383384" y="121520"/>
                  <a:pt x="383913" y="108291"/>
                </a:cubicBezTo>
                <a:cubicBezTo>
                  <a:pt x="384442" y="95062"/>
                  <a:pt x="450059" y="46908"/>
                  <a:pt x="447413" y="47966"/>
                </a:cubicBezTo>
                <a:cubicBezTo>
                  <a:pt x="444767" y="49024"/>
                  <a:pt x="368567" y="122578"/>
                  <a:pt x="368038" y="114641"/>
                </a:cubicBezTo>
                <a:cubicBezTo>
                  <a:pt x="367509" y="106703"/>
                  <a:pt x="441592" y="6162"/>
                  <a:pt x="444238" y="341"/>
                </a:cubicBezTo>
                <a:cubicBezTo>
                  <a:pt x="446884" y="-5480"/>
                  <a:pt x="404550" y="64899"/>
                  <a:pt x="383913" y="79716"/>
                </a:cubicBezTo>
                <a:cubicBezTo>
                  <a:pt x="363276" y="94533"/>
                  <a:pt x="353751" y="85537"/>
                  <a:pt x="320413" y="89241"/>
                </a:cubicBezTo>
                <a:cubicBezTo>
                  <a:pt x="287075" y="92945"/>
                  <a:pt x="212463" y="104058"/>
                  <a:pt x="183888" y="101941"/>
                </a:cubicBezTo>
                <a:cubicBezTo>
                  <a:pt x="155313" y="99824"/>
                  <a:pt x="153726" y="90829"/>
                  <a:pt x="148963" y="76541"/>
                </a:cubicBezTo>
                <a:cubicBezTo>
                  <a:pt x="144200" y="62253"/>
                  <a:pt x="152667" y="13041"/>
                  <a:pt x="155313" y="16216"/>
                </a:cubicBezTo>
                <a:cubicBezTo>
                  <a:pt x="157959" y="19391"/>
                  <a:pt x="170659" y="83420"/>
                  <a:pt x="164838" y="95591"/>
                </a:cubicBezTo>
                <a:cubicBezTo>
                  <a:pt x="159017" y="107762"/>
                  <a:pt x="132030" y="100883"/>
                  <a:pt x="120388" y="89241"/>
                </a:cubicBezTo>
                <a:cubicBezTo>
                  <a:pt x="108746" y="77599"/>
                  <a:pt x="95517" y="25741"/>
                  <a:pt x="94988" y="25741"/>
                </a:cubicBezTo>
                <a:cubicBezTo>
                  <a:pt x="94459" y="25741"/>
                  <a:pt x="119330" y="76012"/>
                  <a:pt x="117213" y="89241"/>
                </a:cubicBezTo>
                <a:cubicBezTo>
                  <a:pt x="115096" y="102470"/>
                  <a:pt x="100809" y="97708"/>
                  <a:pt x="82288" y="105116"/>
                </a:cubicBezTo>
                <a:cubicBezTo>
                  <a:pt x="63767" y="112524"/>
                  <a:pt x="-16137" y="139512"/>
                  <a:pt x="2913" y="14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3FBB322-05C5-7D6A-68B5-42563833FBD4}"/>
              </a:ext>
            </a:extLst>
          </p:cNvPr>
          <p:cNvSpPr/>
          <p:nvPr/>
        </p:nvSpPr>
        <p:spPr>
          <a:xfrm>
            <a:off x="4613712" y="3466869"/>
            <a:ext cx="250567" cy="315375"/>
          </a:xfrm>
          <a:custGeom>
            <a:avLst/>
            <a:gdLst>
              <a:gd name="connsiteX0" fmla="*/ 250388 w 250567"/>
              <a:gd name="connsiteY0" fmla="*/ 231 h 315375"/>
              <a:gd name="connsiteX1" fmla="*/ 142438 w 250567"/>
              <a:gd name="connsiteY1" fmla="*/ 101831 h 315375"/>
              <a:gd name="connsiteX2" fmla="*/ 5913 w 250567"/>
              <a:gd name="connsiteY2" fmla="*/ 308206 h 315375"/>
              <a:gd name="connsiteX3" fmla="*/ 34488 w 250567"/>
              <a:gd name="connsiteY3" fmla="*/ 257406 h 315375"/>
              <a:gd name="connsiteX4" fmla="*/ 123388 w 250567"/>
              <a:gd name="connsiteY4" fmla="*/ 152631 h 315375"/>
              <a:gd name="connsiteX5" fmla="*/ 107513 w 250567"/>
              <a:gd name="connsiteY5" fmla="*/ 162156 h 315375"/>
              <a:gd name="connsiteX6" fmla="*/ 136088 w 250567"/>
              <a:gd name="connsiteY6" fmla="*/ 105006 h 315375"/>
              <a:gd name="connsiteX7" fmla="*/ 117038 w 250567"/>
              <a:gd name="connsiteY7" fmla="*/ 127231 h 315375"/>
              <a:gd name="connsiteX8" fmla="*/ 250388 w 250567"/>
              <a:gd name="connsiteY8" fmla="*/ 231 h 3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67" h="315375">
                <a:moveTo>
                  <a:pt x="250388" y="231"/>
                </a:moveTo>
                <a:cubicBezTo>
                  <a:pt x="254621" y="-4002"/>
                  <a:pt x="183184" y="50502"/>
                  <a:pt x="142438" y="101831"/>
                </a:cubicBezTo>
                <a:cubicBezTo>
                  <a:pt x="101692" y="153160"/>
                  <a:pt x="23905" y="282277"/>
                  <a:pt x="5913" y="308206"/>
                </a:cubicBezTo>
                <a:cubicBezTo>
                  <a:pt x="-12079" y="334135"/>
                  <a:pt x="14909" y="283335"/>
                  <a:pt x="34488" y="257406"/>
                </a:cubicBezTo>
                <a:cubicBezTo>
                  <a:pt x="54067" y="231477"/>
                  <a:pt x="123388" y="152631"/>
                  <a:pt x="123388" y="152631"/>
                </a:cubicBezTo>
                <a:cubicBezTo>
                  <a:pt x="135559" y="136756"/>
                  <a:pt x="105396" y="170093"/>
                  <a:pt x="107513" y="162156"/>
                </a:cubicBezTo>
                <a:cubicBezTo>
                  <a:pt x="109630" y="154219"/>
                  <a:pt x="134500" y="110827"/>
                  <a:pt x="136088" y="105006"/>
                </a:cubicBezTo>
                <a:cubicBezTo>
                  <a:pt x="137675" y="99185"/>
                  <a:pt x="102750" y="140989"/>
                  <a:pt x="117038" y="127231"/>
                </a:cubicBezTo>
                <a:cubicBezTo>
                  <a:pt x="131326" y="113473"/>
                  <a:pt x="246155" y="4464"/>
                  <a:pt x="250388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99B0B4F-DE1F-AA91-D461-04C6855E6D95}"/>
              </a:ext>
            </a:extLst>
          </p:cNvPr>
          <p:cNvSpPr/>
          <p:nvPr/>
        </p:nvSpPr>
        <p:spPr>
          <a:xfrm>
            <a:off x="4806950" y="3407910"/>
            <a:ext cx="662134" cy="115348"/>
          </a:xfrm>
          <a:custGeom>
            <a:avLst/>
            <a:gdLst>
              <a:gd name="connsiteX0" fmla="*/ 0 w 662134"/>
              <a:gd name="connsiteY0" fmla="*/ 84590 h 115348"/>
              <a:gd name="connsiteX1" fmla="*/ 165100 w 662134"/>
              <a:gd name="connsiteY1" fmla="*/ 5215 h 115348"/>
              <a:gd name="connsiteX2" fmla="*/ 387350 w 662134"/>
              <a:gd name="connsiteY2" fmla="*/ 8390 h 115348"/>
              <a:gd name="connsiteX3" fmla="*/ 282575 w 662134"/>
              <a:gd name="connsiteY3" fmla="*/ 14740 h 115348"/>
              <a:gd name="connsiteX4" fmla="*/ 250825 w 662134"/>
              <a:gd name="connsiteY4" fmla="*/ 17915 h 115348"/>
              <a:gd name="connsiteX5" fmla="*/ 384175 w 662134"/>
              <a:gd name="connsiteY5" fmla="*/ 21090 h 115348"/>
              <a:gd name="connsiteX6" fmla="*/ 638175 w 662134"/>
              <a:gd name="connsiteY6" fmla="*/ 109990 h 115348"/>
              <a:gd name="connsiteX7" fmla="*/ 619125 w 662134"/>
              <a:gd name="connsiteY7" fmla="*/ 97290 h 115348"/>
              <a:gd name="connsiteX8" fmla="*/ 352425 w 662134"/>
              <a:gd name="connsiteY8" fmla="*/ 30615 h 115348"/>
              <a:gd name="connsiteX9" fmla="*/ 412750 w 662134"/>
              <a:gd name="connsiteY9" fmla="*/ 33790 h 115348"/>
              <a:gd name="connsiteX10" fmla="*/ 307975 w 662134"/>
              <a:gd name="connsiteY10" fmla="*/ 24265 h 115348"/>
              <a:gd name="connsiteX11" fmla="*/ 219075 w 662134"/>
              <a:gd name="connsiteY11" fmla="*/ 14740 h 115348"/>
              <a:gd name="connsiteX12" fmla="*/ 165100 w 662134"/>
              <a:gd name="connsiteY12" fmla="*/ 27440 h 115348"/>
              <a:gd name="connsiteX13" fmla="*/ 0 w 662134"/>
              <a:gd name="connsiteY13" fmla="*/ 84590 h 1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134" h="115348">
                <a:moveTo>
                  <a:pt x="0" y="84590"/>
                </a:moveTo>
                <a:cubicBezTo>
                  <a:pt x="50271" y="51252"/>
                  <a:pt x="100542" y="17915"/>
                  <a:pt x="165100" y="5215"/>
                </a:cubicBezTo>
                <a:cubicBezTo>
                  <a:pt x="229658" y="-7485"/>
                  <a:pt x="367771" y="6803"/>
                  <a:pt x="387350" y="8390"/>
                </a:cubicBezTo>
                <a:cubicBezTo>
                  <a:pt x="406929" y="9977"/>
                  <a:pt x="305329" y="13153"/>
                  <a:pt x="282575" y="14740"/>
                </a:cubicBezTo>
                <a:cubicBezTo>
                  <a:pt x="259821" y="16327"/>
                  <a:pt x="233892" y="16857"/>
                  <a:pt x="250825" y="17915"/>
                </a:cubicBezTo>
                <a:cubicBezTo>
                  <a:pt x="267758" y="18973"/>
                  <a:pt x="319617" y="5744"/>
                  <a:pt x="384175" y="21090"/>
                </a:cubicBezTo>
                <a:cubicBezTo>
                  <a:pt x="448733" y="36436"/>
                  <a:pt x="638175" y="109990"/>
                  <a:pt x="638175" y="109990"/>
                </a:cubicBezTo>
                <a:cubicBezTo>
                  <a:pt x="677333" y="122690"/>
                  <a:pt x="666750" y="110519"/>
                  <a:pt x="619125" y="97290"/>
                </a:cubicBezTo>
                <a:cubicBezTo>
                  <a:pt x="571500" y="84061"/>
                  <a:pt x="386821" y="41198"/>
                  <a:pt x="352425" y="30615"/>
                </a:cubicBezTo>
                <a:cubicBezTo>
                  <a:pt x="318029" y="20032"/>
                  <a:pt x="420158" y="34848"/>
                  <a:pt x="412750" y="33790"/>
                </a:cubicBezTo>
                <a:cubicBezTo>
                  <a:pt x="405342" y="32732"/>
                  <a:pt x="307975" y="24265"/>
                  <a:pt x="307975" y="24265"/>
                </a:cubicBezTo>
                <a:cubicBezTo>
                  <a:pt x="275696" y="21090"/>
                  <a:pt x="242887" y="14211"/>
                  <a:pt x="219075" y="14740"/>
                </a:cubicBezTo>
                <a:cubicBezTo>
                  <a:pt x="195263" y="15269"/>
                  <a:pt x="165100" y="27440"/>
                  <a:pt x="165100" y="27440"/>
                </a:cubicBezTo>
                <a:lnTo>
                  <a:pt x="0" y="845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5FBA62F-AA64-669C-465A-42979C117C39}"/>
              </a:ext>
            </a:extLst>
          </p:cNvPr>
          <p:cNvSpPr/>
          <p:nvPr/>
        </p:nvSpPr>
        <p:spPr>
          <a:xfrm>
            <a:off x="5184199" y="3467091"/>
            <a:ext cx="223356" cy="171621"/>
          </a:xfrm>
          <a:custGeom>
            <a:avLst/>
            <a:gdLst>
              <a:gd name="connsiteX0" fmla="*/ 576 w 223356"/>
              <a:gd name="connsiteY0" fmla="*/ 9 h 171621"/>
              <a:gd name="connsiteX1" fmla="*/ 108526 w 223356"/>
              <a:gd name="connsiteY1" fmla="*/ 104784 h 171621"/>
              <a:gd name="connsiteX2" fmla="*/ 108526 w 223356"/>
              <a:gd name="connsiteY2" fmla="*/ 127009 h 171621"/>
              <a:gd name="connsiteX3" fmla="*/ 73601 w 223356"/>
              <a:gd name="connsiteY3" fmla="*/ 171459 h 171621"/>
              <a:gd name="connsiteX4" fmla="*/ 108526 w 223356"/>
              <a:gd name="connsiteY4" fmla="*/ 139709 h 171621"/>
              <a:gd name="connsiteX5" fmla="*/ 222826 w 223356"/>
              <a:gd name="connsiteY5" fmla="*/ 82559 h 171621"/>
              <a:gd name="connsiteX6" fmla="*/ 152976 w 223356"/>
              <a:gd name="connsiteY6" fmla="*/ 123834 h 171621"/>
              <a:gd name="connsiteX7" fmla="*/ 194251 w 223356"/>
              <a:gd name="connsiteY7" fmla="*/ 82559 h 171621"/>
              <a:gd name="connsiteX8" fmla="*/ 168851 w 223356"/>
              <a:gd name="connsiteY8" fmla="*/ 95259 h 171621"/>
              <a:gd name="connsiteX9" fmla="*/ 137101 w 223356"/>
              <a:gd name="connsiteY9" fmla="*/ 44459 h 171621"/>
              <a:gd name="connsiteX10" fmla="*/ 162501 w 223356"/>
              <a:gd name="connsiteY10" fmla="*/ 111134 h 171621"/>
              <a:gd name="connsiteX11" fmla="*/ 576 w 223356"/>
              <a:gd name="connsiteY11" fmla="*/ 9 h 17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356" h="171621">
                <a:moveTo>
                  <a:pt x="576" y="9"/>
                </a:moveTo>
                <a:cubicBezTo>
                  <a:pt x="-8420" y="-1049"/>
                  <a:pt x="90534" y="83617"/>
                  <a:pt x="108526" y="104784"/>
                </a:cubicBezTo>
                <a:cubicBezTo>
                  <a:pt x="126518" y="125951"/>
                  <a:pt x="114347" y="115897"/>
                  <a:pt x="108526" y="127009"/>
                </a:cubicBezTo>
                <a:cubicBezTo>
                  <a:pt x="102705" y="138121"/>
                  <a:pt x="73601" y="169342"/>
                  <a:pt x="73601" y="171459"/>
                </a:cubicBezTo>
                <a:cubicBezTo>
                  <a:pt x="73601" y="173576"/>
                  <a:pt x="83655" y="154526"/>
                  <a:pt x="108526" y="139709"/>
                </a:cubicBezTo>
                <a:cubicBezTo>
                  <a:pt x="133397" y="124892"/>
                  <a:pt x="215418" y="85205"/>
                  <a:pt x="222826" y="82559"/>
                </a:cubicBezTo>
                <a:cubicBezTo>
                  <a:pt x="230234" y="79913"/>
                  <a:pt x="157738" y="123834"/>
                  <a:pt x="152976" y="123834"/>
                </a:cubicBezTo>
                <a:cubicBezTo>
                  <a:pt x="148214" y="123834"/>
                  <a:pt x="191605" y="87321"/>
                  <a:pt x="194251" y="82559"/>
                </a:cubicBezTo>
                <a:cubicBezTo>
                  <a:pt x="196897" y="77797"/>
                  <a:pt x="178376" y="101609"/>
                  <a:pt x="168851" y="95259"/>
                </a:cubicBezTo>
                <a:cubicBezTo>
                  <a:pt x="159326" y="88909"/>
                  <a:pt x="138159" y="41813"/>
                  <a:pt x="137101" y="44459"/>
                </a:cubicBezTo>
                <a:cubicBezTo>
                  <a:pt x="136043" y="47105"/>
                  <a:pt x="185784" y="115897"/>
                  <a:pt x="162501" y="111134"/>
                </a:cubicBezTo>
                <a:cubicBezTo>
                  <a:pt x="139218" y="106372"/>
                  <a:pt x="9572" y="1067"/>
                  <a:pt x="5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A45E3E3-D544-4A09-7769-EDBF7B0BB86B}"/>
              </a:ext>
            </a:extLst>
          </p:cNvPr>
          <p:cNvSpPr/>
          <p:nvPr/>
        </p:nvSpPr>
        <p:spPr>
          <a:xfrm>
            <a:off x="4679461" y="3530592"/>
            <a:ext cx="144373" cy="249352"/>
          </a:xfrm>
          <a:custGeom>
            <a:avLst/>
            <a:gdLst>
              <a:gd name="connsiteX0" fmla="*/ 140189 w 144373"/>
              <a:gd name="connsiteY0" fmla="*/ 8 h 249352"/>
              <a:gd name="connsiteX1" fmla="*/ 86214 w 144373"/>
              <a:gd name="connsiteY1" fmla="*/ 133358 h 249352"/>
              <a:gd name="connsiteX2" fmla="*/ 89389 w 144373"/>
              <a:gd name="connsiteY2" fmla="*/ 200033 h 249352"/>
              <a:gd name="connsiteX3" fmla="*/ 143364 w 144373"/>
              <a:gd name="connsiteY3" fmla="*/ 244483 h 249352"/>
              <a:gd name="connsiteX4" fmla="*/ 114789 w 144373"/>
              <a:gd name="connsiteY4" fmla="*/ 234958 h 249352"/>
              <a:gd name="connsiteX5" fmla="*/ 489 w 144373"/>
              <a:gd name="connsiteY5" fmla="*/ 127008 h 249352"/>
              <a:gd name="connsiteX6" fmla="*/ 73514 w 144373"/>
              <a:gd name="connsiteY6" fmla="*/ 193683 h 249352"/>
              <a:gd name="connsiteX7" fmla="*/ 73514 w 144373"/>
              <a:gd name="connsiteY7" fmla="*/ 133358 h 249352"/>
              <a:gd name="connsiteX8" fmla="*/ 51289 w 144373"/>
              <a:gd name="connsiteY8" fmla="*/ 139708 h 249352"/>
              <a:gd name="connsiteX9" fmla="*/ 140189 w 144373"/>
              <a:gd name="connsiteY9" fmla="*/ 8 h 24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73" h="249352">
                <a:moveTo>
                  <a:pt x="140189" y="8"/>
                </a:moveTo>
                <a:cubicBezTo>
                  <a:pt x="146010" y="-1050"/>
                  <a:pt x="94681" y="100021"/>
                  <a:pt x="86214" y="133358"/>
                </a:cubicBezTo>
                <a:cubicBezTo>
                  <a:pt x="77747" y="166695"/>
                  <a:pt x="79864" y="181512"/>
                  <a:pt x="89389" y="200033"/>
                </a:cubicBezTo>
                <a:cubicBezTo>
                  <a:pt x="98914" y="218554"/>
                  <a:pt x="139131" y="238662"/>
                  <a:pt x="143364" y="244483"/>
                </a:cubicBezTo>
                <a:cubicBezTo>
                  <a:pt x="147597" y="250304"/>
                  <a:pt x="138601" y="254537"/>
                  <a:pt x="114789" y="234958"/>
                </a:cubicBezTo>
                <a:cubicBezTo>
                  <a:pt x="90977" y="215379"/>
                  <a:pt x="7368" y="133887"/>
                  <a:pt x="489" y="127008"/>
                </a:cubicBezTo>
                <a:cubicBezTo>
                  <a:pt x="-6390" y="120129"/>
                  <a:pt x="61343" y="192625"/>
                  <a:pt x="73514" y="193683"/>
                </a:cubicBezTo>
                <a:cubicBezTo>
                  <a:pt x="85685" y="194741"/>
                  <a:pt x="77218" y="142354"/>
                  <a:pt x="73514" y="133358"/>
                </a:cubicBezTo>
                <a:cubicBezTo>
                  <a:pt x="69810" y="124362"/>
                  <a:pt x="40177" y="161933"/>
                  <a:pt x="51289" y="139708"/>
                </a:cubicBezTo>
                <a:cubicBezTo>
                  <a:pt x="62401" y="117483"/>
                  <a:pt x="134368" y="1066"/>
                  <a:pt x="14018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E21D763-8309-C6D8-41F1-D72BD4C3ED0B}"/>
              </a:ext>
            </a:extLst>
          </p:cNvPr>
          <p:cNvSpPr/>
          <p:nvPr/>
        </p:nvSpPr>
        <p:spPr>
          <a:xfrm>
            <a:off x="4648192" y="3707373"/>
            <a:ext cx="330989" cy="64789"/>
          </a:xfrm>
          <a:custGeom>
            <a:avLst/>
            <a:gdLst>
              <a:gd name="connsiteX0" fmla="*/ 8 w 330989"/>
              <a:gd name="connsiteY0" fmla="*/ 64527 h 64789"/>
              <a:gd name="connsiteX1" fmla="*/ 133358 w 330989"/>
              <a:gd name="connsiteY1" fmla="*/ 1027 h 64789"/>
              <a:gd name="connsiteX2" fmla="*/ 92083 w 330989"/>
              <a:gd name="connsiteY2" fmla="*/ 26427 h 64789"/>
              <a:gd name="connsiteX3" fmla="*/ 323858 w 330989"/>
              <a:gd name="connsiteY3" fmla="*/ 42302 h 64789"/>
              <a:gd name="connsiteX4" fmla="*/ 276233 w 330989"/>
              <a:gd name="connsiteY4" fmla="*/ 35952 h 64789"/>
              <a:gd name="connsiteX5" fmla="*/ 127008 w 330989"/>
              <a:gd name="connsiteY5" fmla="*/ 20077 h 64789"/>
              <a:gd name="connsiteX6" fmla="*/ 139708 w 330989"/>
              <a:gd name="connsiteY6" fmla="*/ 23252 h 64789"/>
              <a:gd name="connsiteX7" fmla="*/ 127008 w 330989"/>
              <a:gd name="connsiteY7" fmla="*/ 23252 h 64789"/>
              <a:gd name="connsiteX8" fmla="*/ 8 w 330989"/>
              <a:gd name="connsiteY8" fmla="*/ 64527 h 6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989" h="64789">
                <a:moveTo>
                  <a:pt x="8" y="64527"/>
                </a:moveTo>
                <a:cubicBezTo>
                  <a:pt x="1066" y="60823"/>
                  <a:pt x="118012" y="7377"/>
                  <a:pt x="133358" y="1027"/>
                </a:cubicBezTo>
                <a:cubicBezTo>
                  <a:pt x="148704" y="-5323"/>
                  <a:pt x="60333" y="19548"/>
                  <a:pt x="92083" y="26427"/>
                </a:cubicBezTo>
                <a:cubicBezTo>
                  <a:pt x="123833" y="33306"/>
                  <a:pt x="293166" y="40714"/>
                  <a:pt x="323858" y="42302"/>
                </a:cubicBezTo>
                <a:cubicBezTo>
                  <a:pt x="354550" y="43889"/>
                  <a:pt x="276233" y="35952"/>
                  <a:pt x="276233" y="35952"/>
                </a:cubicBezTo>
                <a:lnTo>
                  <a:pt x="127008" y="20077"/>
                </a:lnTo>
                <a:cubicBezTo>
                  <a:pt x="104254" y="17960"/>
                  <a:pt x="139708" y="23252"/>
                  <a:pt x="139708" y="23252"/>
                </a:cubicBezTo>
                <a:cubicBezTo>
                  <a:pt x="139708" y="23781"/>
                  <a:pt x="152408" y="14785"/>
                  <a:pt x="127008" y="23252"/>
                </a:cubicBezTo>
                <a:cubicBezTo>
                  <a:pt x="101608" y="31719"/>
                  <a:pt x="-1050" y="68231"/>
                  <a:pt x="8" y="64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9FAD7A0-F0E1-5E98-D144-A8E8E514F4FE}"/>
              </a:ext>
            </a:extLst>
          </p:cNvPr>
          <p:cNvSpPr/>
          <p:nvPr/>
        </p:nvSpPr>
        <p:spPr>
          <a:xfrm>
            <a:off x="4828704" y="3575039"/>
            <a:ext cx="565678" cy="279675"/>
          </a:xfrm>
          <a:custGeom>
            <a:avLst/>
            <a:gdLst>
              <a:gd name="connsiteX0" fmla="*/ 565621 w 565678"/>
              <a:gd name="connsiteY0" fmla="*/ 11 h 279675"/>
              <a:gd name="connsiteX1" fmla="*/ 381471 w 565678"/>
              <a:gd name="connsiteY1" fmla="*/ 98436 h 279675"/>
              <a:gd name="connsiteX2" fmla="*/ 210021 w 565678"/>
              <a:gd name="connsiteY2" fmla="*/ 177811 h 279675"/>
              <a:gd name="connsiteX3" fmla="*/ 276696 w 565678"/>
              <a:gd name="connsiteY3" fmla="*/ 149236 h 279675"/>
              <a:gd name="connsiteX4" fmla="*/ 95721 w 565678"/>
              <a:gd name="connsiteY4" fmla="*/ 174636 h 279675"/>
              <a:gd name="connsiteX5" fmla="*/ 471 w 565678"/>
              <a:gd name="connsiteY5" fmla="*/ 231786 h 279675"/>
              <a:gd name="connsiteX6" fmla="*/ 60796 w 565678"/>
              <a:gd name="connsiteY6" fmla="*/ 187336 h 279675"/>
              <a:gd name="connsiteX7" fmla="*/ 98896 w 565678"/>
              <a:gd name="connsiteY7" fmla="*/ 190511 h 279675"/>
              <a:gd name="connsiteX8" fmla="*/ 51271 w 565678"/>
              <a:gd name="connsiteY8" fmla="*/ 279411 h 279675"/>
              <a:gd name="connsiteX9" fmla="*/ 92546 w 565678"/>
              <a:gd name="connsiteY9" fmla="*/ 215911 h 279675"/>
              <a:gd name="connsiteX10" fmla="*/ 175096 w 565678"/>
              <a:gd name="connsiteY10" fmla="*/ 158761 h 279675"/>
              <a:gd name="connsiteX11" fmla="*/ 181446 w 565678"/>
              <a:gd name="connsiteY11" fmla="*/ 238136 h 279675"/>
              <a:gd name="connsiteX12" fmla="*/ 200496 w 565678"/>
              <a:gd name="connsiteY12" fmla="*/ 165111 h 279675"/>
              <a:gd name="connsiteX13" fmla="*/ 298921 w 565678"/>
              <a:gd name="connsiteY13" fmla="*/ 238136 h 279675"/>
              <a:gd name="connsiteX14" fmla="*/ 222721 w 565678"/>
              <a:gd name="connsiteY14" fmla="*/ 177811 h 279675"/>
              <a:gd name="connsiteX15" fmla="*/ 295746 w 565678"/>
              <a:gd name="connsiteY15" fmla="*/ 184161 h 279675"/>
              <a:gd name="connsiteX16" fmla="*/ 330671 w 565678"/>
              <a:gd name="connsiteY16" fmla="*/ 215911 h 279675"/>
              <a:gd name="connsiteX17" fmla="*/ 333846 w 565678"/>
              <a:gd name="connsiteY17" fmla="*/ 155586 h 279675"/>
              <a:gd name="connsiteX18" fmla="*/ 413221 w 565678"/>
              <a:gd name="connsiteY18" fmla="*/ 184161 h 279675"/>
              <a:gd name="connsiteX19" fmla="*/ 356071 w 565678"/>
              <a:gd name="connsiteY19" fmla="*/ 136536 h 279675"/>
              <a:gd name="connsiteX20" fmla="*/ 394171 w 565678"/>
              <a:gd name="connsiteY20" fmla="*/ 111136 h 279675"/>
              <a:gd name="connsiteX21" fmla="*/ 394171 w 565678"/>
              <a:gd name="connsiteY21" fmla="*/ 177811 h 279675"/>
              <a:gd name="connsiteX22" fmla="*/ 425921 w 565678"/>
              <a:gd name="connsiteY22" fmla="*/ 111136 h 279675"/>
              <a:gd name="connsiteX23" fmla="*/ 546571 w 565678"/>
              <a:gd name="connsiteY23" fmla="*/ 107961 h 279675"/>
              <a:gd name="connsiteX24" fmla="*/ 413221 w 565678"/>
              <a:gd name="connsiteY24" fmla="*/ 104786 h 279675"/>
              <a:gd name="connsiteX25" fmla="*/ 444971 w 565678"/>
              <a:gd name="connsiteY25" fmla="*/ 66686 h 279675"/>
              <a:gd name="connsiteX26" fmla="*/ 362421 w 565678"/>
              <a:gd name="connsiteY26" fmla="*/ 104786 h 279675"/>
              <a:gd name="connsiteX27" fmla="*/ 565621 w 565678"/>
              <a:gd name="connsiteY27" fmla="*/ 11 h 2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5678" h="279675">
                <a:moveTo>
                  <a:pt x="565621" y="11"/>
                </a:moveTo>
                <a:cubicBezTo>
                  <a:pt x="568796" y="-1047"/>
                  <a:pt x="440738" y="68803"/>
                  <a:pt x="381471" y="98436"/>
                </a:cubicBezTo>
                <a:cubicBezTo>
                  <a:pt x="322204" y="128069"/>
                  <a:pt x="227483" y="169344"/>
                  <a:pt x="210021" y="177811"/>
                </a:cubicBezTo>
                <a:cubicBezTo>
                  <a:pt x="192559" y="186278"/>
                  <a:pt x="295746" y="149765"/>
                  <a:pt x="276696" y="149236"/>
                </a:cubicBezTo>
                <a:cubicBezTo>
                  <a:pt x="257646" y="148707"/>
                  <a:pt x="141758" y="160878"/>
                  <a:pt x="95721" y="174636"/>
                </a:cubicBezTo>
                <a:cubicBezTo>
                  <a:pt x="49683" y="188394"/>
                  <a:pt x="6292" y="229669"/>
                  <a:pt x="471" y="231786"/>
                </a:cubicBezTo>
                <a:cubicBezTo>
                  <a:pt x="-5350" y="233903"/>
                  <a:pt x="44392" y="194215"/>
                  <a:pt x="60796" y="187336"/>
                </a:cubicBezTo>
                <a:cubicBezTo>
                  <a:pt x="77200" y="180457"/>
                  <a:pt x="100483" y="175165"/>
                  <a:pt x="98896" y="190511"/>
                </a:cubicBezTo>
                <a:cubicBezTo>
                  <a:pt x="97308" y="205857"/>
                  <a:pt x="52329" y="275178"/>
                  <a:pt x="51271" y="279411"/>
                </a:cubicBezTo>
                <a:cubicBezTo>
                  <a:pt x="50213" y="283644"/>
                  <a:pt x="71909" y="236019"/>
                  <a:pt x="92546" y="215911"/>
                </a:cubicBezTo>
                <a:cubicBezTo>
                  <a:pt x="113183" y="195803"/>
                  <a:pt x="160279" y="155057"/>
                  <a:pt x="175096" y="158761"/>
                </a:cubicBezTo>
                <a:cubicBezTo>
                  <a:pt x="189913" y="162465"/>
                  <a:pt x="177213" y="237078"/>
                  <a:pt x="181446" y="238136"/>
                </a:cubicBezTo>
                <a:cubicBezTo>
                  <a:pt x="185679" y="239194"/>
                  <a:pt x="180917" y="165111"/>
                  <a:pt x="200496" y="165111"/>
                </a:cubicBezTo>
                <a:cubicBezTo>
                  <a:pt x="220075" y="165111"/>
                  <a:pt x="295217" y="236019"/>
                  <a:pt x="298921" y="238136"/>
                </a:cubicBezTo>
                <a:cubicBezTo>
                  <a:pt x="302625" y="240253"/>
                  <a:pt x="223250" y="186807"/>
                  <a:pt x="222721" y="177811"/>
                </a:cubicBezTo>
                <a:cubicBezTo>
                  <a:pt x="222192" y="168815"/>
                  <a:pt x="277754" y="177811"/>
                  <a:pt x="295746" y="184161"/>
                </a:cubicBezTo>
                <a:cubicBezTo>
                  <a:pt x="313738" y="190511"/>
                  <a:pt x="324321" y="220673"/>
                  <a:pt x="330671" y="215911"/>
                </a:cubicBezTo>
                <a:cubicBezTo>
                  <a:pt x="337021" y="211149"/>
                  <a:pt x="320088" y="160878"/>
                  <a:pt x="333846" y="155586"/>
                </a:cubicBezTo>
                <a:cubicBezTo>
                  <a:pt x="347604" y="150294"/>
                  <a:pt x="409517" y="187336"/>
                  <a:pt x="413221" y="184161"/>
                </a:cubicBezTo>
                <a:cubicBezTo>
                  <a:pt x="416925" y="180986"/>
                  <a:pt x="359246" y="148707"/>
                  <a:pt x="356071" y="136536"/>
                </a:cubicBezTo>
                <a:cubicBezTo>
                  <a:pt x="352896" y="124365"/>
                  <a:pt x="387821" y="104257"/>
                  <a:pt x="394171" y="111136"/>
                </a:cubicBezTo>
                <a:cubicBezTo>
                  <a:pt x="400521" y="118015"/>
                  <a:pt x="388879" y="177811"/>
                  <a:pt x="394171" y="177811"/>
                </a:cubicBezTo>
                <a:cubicBezTo>
                  <a:pt x="399463" y="177811"/>
                  <a:pt x="400521" y="122778"/>
                  <a:pt x="425921" y="111136"/>
                </a:cubicBezTo>
                <a:cubicBezTo>
                  <a:pt x="451321" y="99494"/>
                  <a:pt x="548688" y="109019"/>
                  <a:pt x="546571" y="107961"/>
                </a:cubicBezTo>
                <a:cubicBezTo>
                  <a:pt x="544454" y="106903"/>
                  <a:pt x="430154" y="111665"/>
                  <a:pt x="413221" y="104786"/>
                </a:cubicBezTo>
                <a:cubicBezTo>
                  <a:pt x="396288" y="97907"/>
                  <a:pt x="453438" y="66686"/>
                  <a:pt x="444971" y="66686"/>
                </a:cubicBezTo>
                <a:cubicBezTo>
                  <a:pt x="436504" y="66686"/>
                  <a:pt x="346017" y="113253"/>
                  <a:pt x="362421" y="104786"/>
                </a:cubicBezTo>
                <a:lnTo>
                  <a:pt x="565621" y="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D921858-B390-7201-67BA-DF4ECEEEB783}"/>
              </a:ext>
            </a:extLst>
          </p:cNvPr>
          <p:cNvSpPr/>
          <p:nvPr/>
        </p:nvSpPr>
        <p:spPr>
          <a:xfrm>
            <a:off x="5181575" y="3460515"/>
            <a:ext cx="361975" cy="226218"/>
          </a:xfrm>
          <a:custGeom>
            <a:avLst/>
            <a:gdLst>
              <a:gd name="connsiteX0" fmla="*/ 25 w 361975"/>
              <a:gd name="connsiteY0" fmla="*/ 235 h 226218"/>
              <a:gd name="connsiteX1" fmla="*/ 168300 w 361975"/>
              <a:gd name="connsiteY1" fmla="*/ 82785 h 226218"/>
              <a:gd name="connsiteX2" fmla="*/ 231800 w 361975"/>
              <a:gd name="connsiteY2" fmla="*/ 12935 h 226218"/>
              <a:gd name="connsiteX3" fmla="*/ 203225 w 361975"/>
              <a:gd name="connsiteY3" fmla="*/ 79610 h 226218"/>
              <a:gd name="connsiteX4" fmla="*/ 273075 w 361975"/>
              <a:gd name="connsiteY4" fmla="*/ 98660 h 226218"/>
              <a:gd name="connsiteX5" fmla="*/ 361975 w 361975"/>
              <a:gd name="connsiteY5" fmla="*/ 44685 h 226218"/>
              <a:gd name="connsiteX6" fmla="*/ 273075 w 361975"/>
              <a:gd name="connsiteY6" fmla="*/ 111360 h 226218"/>
              <a:gd name="connsiteX7" fmla="*/ 355625 w 361975"/>
              <a:gd name="connsiteY7" fmla="*/ 89135 h 226218"/>
              <a:gd name="connsiteX8" fmla="*/ 244500 w 361975"/>
              <a:gd name="connsiteY8" fmla="*/ 124060 h 226218"/>
              <a:gd name="connsiteX9" fmla="*/ 311175 w 361975"/>
              <a:gd name="connsiteY9" fmla="*/ 209785 h 226218"/>
              <a:gd name="connsiteX10" fmla="*/ 241325 w 361975"/>
              <a:gd name="connsiteY10" fmla="*/ 133585 h 226218"/>
              <a:gd name="connsiteX11" fmla="*/ 231800 w 361975"/>
              <a:gd name="connsiteY11" fmla="*/ 174860 h 226218"/>
              <a:gd name="connsiteX12" fmla="*/ 292125 w 361975"/>
              <a:gd name="connsiteY12" fmla="*/ 225660 h 226218"/>
              <a:gd name="connsiteX13" fmla="*/ 228625 w 361975"/>
              <a:gd name="connsiteY13" fmla="*/ 139935 h 226218"/>
              <a:gd name="connsiteX14" fmla="*/ 165125 w 361975"/>
              <a:gd name="connsiteY14" fmla="*/ 149460 h 226218"/>
              <a:gd name="connsiteX15" fmla="*/ 215925 w 361975"/>
              <a:gd name="connsiteY15" fmla="*/ 212960 h 226218"/>
              <a:gd name="connsiteX16" fmla="*/ 155600 w 361975"/>
              <a:gd name="connsiteY16" fmla="*/ 143110 h 226218"/>
              <a:gd name="connsiteX17" fmla="*/ 181000 w 361975"/>
              <a:gd name="connsiteY17" fmla="*/ 114535 h 226218"/>
              <a:gd name="connsiteX18" fmla="*/ 25 w 361975"/>
              <a:gd name="connsiteY18" fmla="*/ 235 h 2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1975" h="226218">
                <a:moveTo>
                  <a:pt x="25" y="235"/>
                </a:moveTo>
                <a:cubicBezTo>
                  <a:pt x="-2092" y="-5057"/>
                  <a:pt x="129671" y="80668"/>
                  <a:pt x="168300" y="82785"/>
                </a:cubicBezTo>
                <a:cubicBezTo>
                  <a:pt x="206929" y="84902"/>
                  <a:pt x="225979" y="13464"/>
                  <a:pt x="231800" y="12935"/>
                </a:cubicBezTo>
                <a:cubicBezTo>
                  <a:pt x="237621" y="12406"/>
                  <a:pt x="196346" y="65323"/>
                  <a:pt x="203225" y="79610"/>
                </a:cubicBezTo>
                <a:cubicBezTo>
                  <a:pt x="210104" y="93898"/>
                  <a:pt x="246617" y="104481"/>
                  <a:pt x="273075" y="98660"/>
                </a:cubicBezTo>
                <a:cubicBezTo>
                  <a:pt x="299533" y="92839"/>
                  <a:pt x="361975" y="42568"/>
                  <a:pt x="361975" y="44685"/>
                </a:cubicBezTo>
                <a:cubicBezTo>
                  <a:pt x="361975" y="46802"/>
                  <a:pt x="274133" y="103952"/>
                  <a:pt x="273075" y="111360"/>
                </a:cubicBezTo>
                <a:cubicBezTo>
                  <a:pt x="272017" y="118768"/>
                  <a:pt x="360387" y="87018"/>
                  <a:pt x="355625" y="89135"/>
                </a:cubicBezTo>
                <a:cubicBezTo>
                  <a:pt x="350863" y="91252"/>
                  <a:pt x="251908" y="103952"/>
                  <a:pt x="244500" y="124060"/>
                </a:cubicBezTo>
                <a:cubicBezTo>
                  <a:pt x="237092" y="144168"/>
                  <a:pt x="311704" y="208198"/>
                  <a:pt x="311175" y="209785"/>
                </a:cubicBezTo>
                <a:cubicBezTo>
                  <a:pt x="310646" y="211372"/>
                  <a:pt x="254554" y="139406"/>
                  <a:pt x="241325" y="133585"/>
                </a:cubicBezTo>
                <a:cubicBezTo>
                  <a:pt x="228096" y="127764"/>
                  <a:pt x="223333" y="159514"/>
                  <a:pt x="231800" y="174860"/>
                </a:cubicBezTo>
                <a:cubicBezTo>
                  <a:pt x="240267" y="190206"/>
                  <a:pt x="292654" y="231481"/>
                  <a:pt x="292125" y="225660"/>
                </a:cubicBezTo>
                <a:cubicBezTo>
                  <a:pt x="291596" y="219839"/>
                  <a:pt x="249792" y="152635"/>
                  <a:pt x="228625" y="139935"/>
                </a:cubicBezTo>
                <a:cubicBezTo>
                  <a:pt x="207458" y="127235"/>
                  <a:pt x="167242" y="137289"/>
                  <a:pt x="165125" y="149460"/>
                </a:cubicBezTo>
                <a:cubicBezTo>
                  <a:pt x="163008" y="161631"/>
                  <a:pt x="217513" y="214018"/>
                  <a:pt x="215925" y="212960"/>
                </a:cubicBezTo>
                <a:cubicBezTo>
                  <a:pt x="214337" y="211902"/>
                  <a:pt x="161421" y="159514"/>
                  <a:pt x="155600" y="143110"/>
                </a:cubicBezTo>
                <a:cubicBezTo>
                  <a:pt x="149779" y="126706"/>
                  <a:pt x="211691" y="133056"/>
                  <a:pt x="181000" y="114535"/>
                </a:cubicBezTo>
                <a:cubicBezTo>
                  <a:pt x="150309" y="96014"/>
                  <a:pt x="2142" y="5527"/>
                  <a:pt x="25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7AA00CD-217D-BACF-B31E-0B81A8CCD1A3}"/>
              </a:ext>
            </a:extLst>
          </p:cNvPr>
          <p:cNvSpPr/>
          <p:nvPr/>
        </p:nvSpPr>
        <p:spPr>
          <a:xfrm>
            <a:off x="4717971" y="3587676"/>
            <a:ext cx="32274" cy="194328"/>
          </a:xfrm>
          <a:custGeom>
            <a:avLst/>
            <a:gdLst>
              <a:gd name="connsiteX0" fmla="*/ 22304 w 32274"/>
              <a:gd name="connsiteY0" fmla="*/ 74 h 194328"/>
              <a:gd name="connsiteX1" fmla="*/ 79 w 32274"/>
              <a:gd name="connsiteY1" fmla="*/ 98499 h 194328"/>
              <a:gd name="connsiteX2" fmla="*/ 31829 w 32274"/>
              <a:gd name="connsiteY2" fmla="*/ 193749 h 194328"/>
              <a:gd name="connsiteX3" fmla="*/ 19129 w 32274"/>
              <a:gd name="connsiteY3" fmla="*/ 136599 h 194328"/>
              <a:gd name="connsiteX4" fmla="*/ 25479 w 32274"/>
              <a:gd name="connsiteY4" fmla="*/ 98499 h 194328"/>
              <a:gd name="connsiteX5" fmla="*/ 6429 w 32274"/>
              <a:gd name="connsiteY5" fmla="*/ 114374 h 194328"/>
              <a:gd name="connsiteX6" fmla="*/ 22304 w 32274"/>
              <a:gd name="connsiteY6" fmla="*/ 74 h 1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4" h="194328">
                <a:moveTo>
                  <a:pt x="22304" y="74"/>
                </a:moveTo>
                <a:cubicBezTo>
                  <a:pt x="21246" y="-2572"/>
                  <a:pt x="-1508" y="66220"/>
                  <a:pt x="79" y="98499"/>
                </a:cubicBezTo>
                <a:cubicBezTo>
                  <a:pt x="1666" y="130778"/>
                  <a:pt x="28654" y="187399"/>
                  <a:pt x="31829" y="193749"/>
                </a:cubicBezTo>
                <a:cubicBezTo>
                  <a:pt x="35004" y="200099"/>
                  <a:pt x="20187" y="152474"/>
                  <a:pt x="19129" y="136599"/>
                </a:cubicBezTo>
                <a:cubicBezTo>
                  <a:pt x="18071" y="120724"/>
                  <a:pt x="27596" y="102203"/>
                  <a:pt x="25479" y="98499"/>
                </a:cubicBezTo>
                <a:cubicBezTo>
                  <a:pt x="23362" y="94795"/>
                  <a:pt x="4842" y="127074"/>
                  <a:pt x="6429" y="114374"/>
                </a:cubicBezTo>
                <a:cubicBezTo>
                  <a:pt x="8016" y="101674"/>
                  <a:pt x="23362" y="2720"/>
                  <a:pt x="2230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53ECBEC-903F-2BF8-3943-C6A43DE77C00}"/>
              </a:ext>
            </a:extLst>
          </p:cNvPr>
          <p:cNvSpPr/>
          <p:nvPr/>
        </p:nvSpPr>
        <p:spPr>
          <a:xfrm>
            <a:off x="4865797" y="3411648"/>
            <a:ext cx="307027" cy="72604"/>
          </a:xfrm>
          <a:custGeom>
            <a:avLst/>
            <a:gdLst>
              <a:gd name="connsiteX0" fmla="*/ 1478 w 307027"/>
              <a:gd name="connsiteY0" fmla="*/ 71327 h 72604"/>
              <a:gd name="connsiteX1" fmla="*/ 299928 w 307027"/>
              <a:gd name="connsiteY1" fmla="*/ 45927 h 72604"/>
              <a:gd name="connsiteX2" fmla="*/ 217378 w 307027"/>
              <a:gd name="connsiteY2" fmla="*/ 36402 h 72604"/>
              <a:gd name="connsiteX3" fmla="*/ 261828 w 307027"/>
              <a:gd name="connsiteY3" fmla="*/ 23702 h 72604"/>
              <a:gd name="connsiteX4" fmla="*/ 122128 w 307027"/>
              <a:gd name="connsiteY4" fmla="*/ 23702 h 72604"/>
              <a:gd name="connsiteX5" fmla="*/ 182453 w 307027"/>
              <a:gd name="connsiteY5" fmla="*/ 1477 h 72604"/>
              <a:gd name="connsiteX6" fmla="*/ 1478 w 307027"/>
              <a:gd name="connsiteY6" fmla="*/ 71327 h 7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27" h="72604">
                <a:moveTo>
                  <a:pt x="1478" y="71327"/>
                </a:moveTo>
                <a:cubicBezTo>
                  <a:pt x="21057" y="78735"/>
                  <a:pt x="263945" y="51748"/>
                  <a:pt x="299928" y="45927"/>
                </a:cubicBezTo>
                <a:cubicBezTo>
                  <a:pt x="335911" y="40106"/>
                  <a:pt x="223728" y="40106"/>
                  <a:pt x="217378" y="36402"/>
                </a:cubicBezTo>
                <a:cubicBezTo>
                  <a:pt x="211028" y="32698"/>
                  <a:pt x="277703" y="25819"/>
                  <a:pt x="261828" y="23702"/>
                </a:cubicBezTo>
                <a:cubicBezTo>
                  <a:pt x="245953" y="21585"/>
                  <a:pt x="135357" y="27406"/>
                  <a:pt x="122128" y="23702"/>
                </a:cubicBezTo>
                <a:cubicBezTo>
                  <a:pt x="108899" y="19998"/>
                  <a:pt x="202032" y="-6461"/>
                  <a:pt x="182453" y="1477"/>
                </a:cubicBezTo>
                <a:cubicBezTo>
                  <a:pt x="162874" y="9415"/>
                  <a:pt x="-18101" y="63919"/>
                  <a:pt x="1478" y="7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C9E2EC0-D37E-B976-3B2C-B5931197E646}"/>
              </a:ext>
            </a:extLst>
          </p:cNvPr>
          <p:cNvSpPr/>
          <p:nvPr/>
        </p:nvSpPr>
        <p:spPr>
          <a:xfrm>
            <a:off x="4797265" y="3461572"/>
            <a:ext cx="422514" cy="270703"/>
          </a:xfrm>
          <a:custGeom>
            <a:avLst/>
            <a:gdLst>
              <a:gd name="connsiteX0" fmla="*/ 160 w 422514"/>
              <a:gd name="connsiteY0" fmla="*/ 91253 h 270703"/>
              <a:gd name="connsiteX1" fmla="*/ 114460 w 422514"/>
              <a:gd name="connsiteY1" fmla="*/ 65853 h 270703"/>
              <a:gd name="connsiteX2" fmla="*/ 98585 w 422514"/>
              <a:gd name="connsiteY2" fmla="*/ 113478 h 270703"/>
              <a:gd name="connsiteX3" fmla="*/ 114460 w 422514"/>
              <a:gd name="connsiteY3" fmla="*/ 196028 h 270703"/>
              <a:gd name="connsiteX4" fmla="*/ 197010 w 422514"/>
              <a:gd name="connsiteY4" fmla="*/ 259528 h 270703"/>
              <a:gd name="connsiteX5" fmla="*/ 263685 w 422514"/>
              <a:gd name="connsiteY5" fmla="*/ 269053 h 270703"/>
              <a:gd name="connsiteX6" fmla="*/ 346235 w 422514"/>
              <a:gd name="connsiteY6" fmla="*/ 240478 h 270703"/>
              <a:gd name="connsiteX7" fmla="*/ 393860 w 422514"/>
              <a:gd name="connsiteY7" fmla="*/ 202378 h 270703"/>
              <a:gd name="connsiteX8" fmla="*/ 416085 w 422514"/>
              <a:gd name="connsiteY8" fmla="*/ 164278 h 270703"/>
              <a:gd name="connsiteX9" fmla="*/ 422435 w 422514"/>
              <a:gd name="connsiteY9" fmla="*/ 116653 h 270703"/>
              <a:gd name="connsiteX10" fmla="*/ 412910 w 422514"/>
              <a:gd name="connsiteY10" fmla="*/ 53153 h 270703"/>
              <a:gd name="connsiteX11" fmla="*/ 387510 w 422514"/>
              <a:gd name="connsiteY11" fmla="*/ 11878 h 270703"/>
              <a:gd name="connsiteX12" fmla="*/ 301785 w 422514"/>
              <a:gd name="connsiteY12" fmla="*/ 2353 h 270703"/>
              <a:gd name="connsiteX13" fmla="*/ 231935 w 422514"/>
              <a:gd name="connsiteY13" fmla="*/ 5528 h 270703"/>
              <a:gd name="connsiteX14" fmla="*/ 143035 w 422514"/>
              <a:gd name="connsiteY14" fmla="*/ 5528 h 270703"/>
              <a:gd name="connsiteX15" fmla="*/ 160 w 422514"/>
              <a:gd name="connsiteY15" fmla="*/ 91253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514" h="270703">
                <a:moveTo>
                  <a:pt x="160" y="91253"/>
                </a:moveTo>
                <a:cubicBezTo>
                  <a:pt x="-4603" y="101307"/>
                  <a:pt x="98056" y="62149"/>
                  <a:pt x="114460" y="65853"/>
                </a:cubicBezTo>
                <a:cubicBezTo>
                  <a:pt x="130864" y="69557"/>
                  <a:pt x="98585" y="91782"/>
                  <a:pt x="98585" y="113478"/>
                </a:cubicBezTo>
                <a:cubicBezTo>
                  <a:pt x="98585" y="135174"/>
                  <a:pt x="98056" y="171686"/>
                  <a:pt x="114460" y="196028"/>
                </a:cubicBezTo>
                <a:cubicBezTo>
                  <a:pt x="130864" y="220370"/>
                  <a:pt x="172139" y="247357"/>
                  <a:pt x="197010" y="259528"/>
                </a:cubicBezTo>
                <a:cubicBezTo>
                  <a:pt x="221881" y="271699"/>
                  <a:pt x="238814" y="272228"/>
                  <a:pt x="263685" y="269053"/>
                </a:cubicBezTo>
                <a:cubicBezTo>
                  <a:pt x="288556" y="265878"/>
                  <a:pt x="324539" y="251590"/>
                  <a:pt x="346235" y="240478"/>
                </a:cubicBezTo>
                <a:cubicBezTo>
                  <a:pt x="367931" y="229366"/>
                  <a:pt x="382218" y="215078"/>
                  <a:pt x="393860" y="202378"/>
                </a:cubicBezTo>
                <a:cubicBezTo>
                  <a:pt x="405502" y="189678"/>
                  <a:pt x="411322" y="178566"/>
                  <a:pt x="416085" y="164278"/>
                </a:cubicBezTo>
                <a:cubicBezTo>
                  <a:pt x="420848" y="149990"/>
                  <a:pt x="422964" y="135174"/>
                  <a:pt x="422435" y="116653"/>
                </a:cubicBezTo>
                <a:cubicBezTo>
                  <a:pt x="421906" y="98132"/>
                  <a:pt x="418731" y="70615"/>
                  <a:pt x="412910" y="53153"/>
                </a:cubicBezTo>
                <a:cubicBezTo>
                  <a:pt x="407089" y="35691"/>
                  <a:pt x="406031" y="20345"/>
                  <a:pt x="387510" y="11878"/>
                </a:cubicBezTo>
                <a:cubicBezTo>
                  <a:pt x="368989" y="3411"/>
                  <a:pt x="327714" y="3411"/>
                  <a:pt x="301785" y="2353"/>
                </a:cubicBezTo>
                <a:cubicBezTo>
                  <a:pt x="275856" y="1295"/>
                  <a:pt x="258393" y="4999"/>
                  <a:pt x="231935" y="5528"/>
                </a:cubicBezTo>
                <a:cubicBezTo>
                  <a:pt x="205477" y="6057"/>
                  <a:pt x="181135" y="-7172"/>
                  <a:pt x="143035" y="5528"/>
                </a:cubicBezTo>
                <a:cubicBezTo>
                  <a:pt x="104935" y="18228"/>
                  <a:pt x="4923" y="81199"/>
                  <a:pt x="160" y="91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E284E93B-6AA4-2AAF-D753-DCB2423EEA90}"/>
              </a:ext>
            </a:extLst>
          </p:cNvPr>
          <p:cNvSpPr/>
          <p:nvPr/>
        </p:nvSpPr>
        <p:spPr>
          <a:xfrm>
            <a:off x="4994557" y="3504450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5E53C4B-3763-3336-0BB5-D2CEA8A1F686}"/>
              </a:ext>
            </a:extLst>
          </p:cNvPr>
          <p:cNvSpPr/>
          <p:nvPr/>
        </p:nvSpPr>
        <p:spPr>
          <a:xfrm>
            <a:off x="4959829" y="3507530"/>
            <a:ext cx="51023" cy="5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530E8A3-1A77-9798-B031-5D8C14BF2B16}"/>
              </a:ext>
            </a:extLst>
          </p:cNvPr>
          <p:cNvSpPr/>
          <p:nvPr/>
        </p:nvSpPr>
        <p:spPr>
          <a:xfrm>
            <a:off x="4595201" y="3736738"/>
            <a:ext cx="544677" cy="101887"/>
          </a:xfrm>
          <a:custGeom>
            <a:avLst/>
            <a:gdLst>
              <a:gd name="connsiteX0" fmla="*/ 11724 w 544677"/>
              <a:gd name="connsiteY0" fmla="*/ 57387 h 101887"/>
              <a:gd name="connsiteX1" fmla="*/ 522899 w 544677"/>
              <a:gd name="connsiteY1" fmla="*/ 3412 h 101887"/>
              <a:gd name="connsiteX2" fmla="*/ 446699 w 544677"/>
              <a:gd name="connsiteY2" fmla="*/ 16112 h 101887"/>
              <a:gd name="connsiteX3" fmla="*/ 411774 w 544677"/>
              <a:gd name="connsiteY3" fmla="*/ 101837 h 101887"/>
              <a:gd name="connsiteX4" fmla="*/ 424474 w 544677"/>
              <a:gd name="connsiteY4" fmla="*/ 28812 h 101887"/>
              <a:gd name="connsiteX5" fmla="*/ 392724 w 544677"/>
              <a:gd name="connsiteY5" fmla="*/ 41512 h 101887"/>
              <a:gd name="connsiteX6" fmla="*/ 386374 w 544677"/>
              <a:gd name="connsiteY6" fmla="*/ 79612 h 101887"/>
              <a:gd name="connsiteX7" fmla="*/ 414949 w 544677"/>
              <a:gd name="connsiteY7" fmla="*/ 16112 h 101887"/>
              <a:gd name="connsiteX8" fmla="*/ 345099 w 544677"/>
              <a:gd name="connsiteY8" fmla="*/ 25637 h 101887"/>
              <a:gd name="connsiteX9" fmla="*/ 224449 w 544677"/>
              <a:gd name="connsiteY9" fmla="*/ 73262 h 101887"/>
              <a:gd name="connsiteX10" fmla="*/ 265724 w 544677"/>
              <a:gd name="connsiteY10" fmla="*/ 31987 h 101887"/>
              <a:gd name="connsiteX11" fmla="*/ 176824 w 544677"/>
              <a:gd name="connsiteY11" fmla="*/ 66912 h 101887"/>
              <a:gd name="connsiteX12" fmla="*/ 221274 w 544677"/>
              <a:gd name="connsiteY12" fmla="*/ 31987 h 101887"/>
              <a:gd name="connsiteX13" fmla="*/ 167299 w 544677"/>
              <a:gd name="connsiteY13" fmla="*/ 47862 h 101887"/>
              <a:gd name="connsiteX14" fmla="*/ 11724 w 544677"/>
              <a:gd name="connsiteY14" fmla="*/ 57387 h 1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677" h="101887">
                <a:moveTo>
                  <a:pt x="11724" y="57387"/>
                </a:moveTo>
                <a:cubicBezTo>
                  <a:pt x="70991" y="49979"/>
                  <a:pt x="450403" y="10291"/>
                  <a:pt x="522899" y="3412"/>
                </a:cubicBezTo>
                <a:cubicBezTo>
                  <a:pt x="595395" y="-3467"/>
                  <a:pt x="465220" y="-292"/>
                  <a:pt x="446699" y="16112"/>
                </a:cubicBezTo>
                <a:cubicBezTo>
                  <a:pt x="428178" y="32516"/>
                  <a:pt x="415478" y="99720"/>
                  <a:pt x="411774" y="101837"/>
                </a:cubicBezTo>
                <a:cubicBezTo>
                  <a:pt x="408070" y="103954"/>
                  <a:pt x="427649" y="38866"/>
                  <a:pt x="424474" y="28812"/>
                </a:cubicBezTo>
                <a:cubicBezTo>
                  <a:pt x="421299" y="18758"/>
                  <a:pt x="399074" y="33045"/>
                  <a:pt x="392724" y="41512"/>
                </a:cubicBezTo>
                <a:cubicBezTo>
                  <a:pt x="386374" y="49979"/>
                  <a:pt x="382670" y="83845"/>
                  <a:pt x="386374" y="79612"/>
                </a:cubicBezTo>
                <a:cubicBezTo>
                  <a:pt x="390078" y="75379"/>
                  <a:pt x="421828" y="25108"/>
                  <a:pt x="414949" y="16112"/>
                </a:cubicBezTo>
                <a:cubicBezTo>
                  <a:pt x="408070" y="7116"/>
                  <a:pt x="376849" y="16112"/>
                  <a:pt x="345099" y="25637"/>
                </a:cubicBezTo>
                <a:cubicBezTo>
                  <a:pt x="313349" y="35162"/>
                  <a:pt x="237678" y="72204"/>
                  <a:pt x="224449" y="73262"/>
                </a:cubicBezTo>
                <a:cubicBezTo>
                  <a:pt x="211220" y="74320"/>
                  <a:pt x="273661" y="33045"/>
                  <a:pt x="265724" y="31987"/>
                </a:cubicBezTo>
                <a:cubicBezTo>
                  <a:pt x="257787" y="30929"/>
                  <a:pt x="184232" y="66912"/>
                  <a:pt x="176824" y="66912"/>
                </a:cubicBezTo>
                <a:cubicBezTo>
                  <a:pt x="169416" y="66912"/>
                  <a:pt x="222861" y="35162"/>
                  <a:pt x="221274" y="31987"/>
                </a:cubicBezTo>
                <a:cubicBezTo>
                  <a:pt x="219687" y="28812"/>
                  <a:pt x="199049" y="43100"/>
                  <a:pt x="167299" y="47862"/>
                </a:cubicBezTo>
                <a:cubicBezTo>
                  <a:pt x="135549" y="52624"/>
                  <a:pt x="-47543" y="64795"/>
                  <a:pt x="11724" y="5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71DA914-8FBB-7304-AE0C-83C33BD8747C}"/>
              </a:ext>
            </a:extLst>
          </p:cNvPr>
          <p:cNvSpPr/>
          <p:nvPr/>
        </p:nvSpPr>
        <p:spPr>
          <a:xfrm>
            <a:off x="4574987" y="3460674"/>
            <a:ext cx="165325" cy="327236"/>
          </a:xfrm>
          <a:custGeom>
            <a:avLst/>
            <a:gdLst>
              <a:gd name="connsiteX0" fmla="*/ 165288 w 165325"/>
              <a:gd name="connsiteY0" fmla="*/ 76 h 327236"/>
              <a:gd name="connsiteX1" fmla="*/ 41463 w 165325"/>
              <a:gd name="connsiteY1" fmla="*/ 203276 h 327236"/>
              <a:gd name="connsiteX2" fmla="*/ 188 w 165325"/>
              <a:gd name="connsiteY2" fmla="*/ 327101 h 327236"/>
              <a:gd name="connsiteX3" fmla="*/ 54163 w 165325"/>
              <a:gd name="connsiteY3" fmla="*/ 181051 h 327236"/>
              <a:gd name="connsiteX4" fmla="*/ 165288 w 165325"/>
              <a:gd name="connsiteY4" fmla="*/ 76 h 3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25" h="327236">
                <a:moveTo>
                  <a:pt x="165288" y="76"/>
                </a:moveTo>
                <a:cubicBezTo>
                  <a:pt x="163171" y="3780"/>
                  <a:pt x="68980" y="148772"/>
                  <a:pt x="41463" y="203276"/>
                </a:cubicBezTo>
                <a:cubicBezTo>
                  <a:pt x="13946" y="257780"/>
                  <a:pt x="-1929" y="330805"/>
                  <a:pt x="188" y="327101"/>
                </a:cubicBezTo>
                <a:cubicBezTo>
                  <a:pt x="2305" y="323397"/>
                  <a:pt x="29821" y="234497"/>
                  <a:pt x="54163" y="181051"/>
                </a:cubicBezTo>
                <a:cubicBezTo>
                  <a:pt x="78505" y="127605"/>
                  <a:pt x="167405" y="-3628"/>
                  <a:pt x="16528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766B760-4A80-AB75-5CB9-C4D6ADA1B2D4}"/>
              </a:ext>
            </a:extLst>
          </p:cNvPr>
          <p:cNvSpPr/>
          <p:nvPr/>
        </p:nvSpPr>
        <p:spPr>
          <a:xfrm>
            <a:off x="4949787" y="3367521"/>
            <a:ext cx="356738" cy="26563"/>
          </a:xfrm>
          <a:custGeom>
            <a:avLst/>
            <a:gdLst>
              <a:gd name="connsiteX0" fmla="*/ 38 w 356738"/>
              <a:gd name="connsiteY0" fmla="*/ 17029 h 26563"/>
              <a:gd name="connsiteX1" fmla="*/ 193713 w 356738"/>
              <a:gd name="connsiteY1" fmla="*/ 4329 h 26563"/>
              <a:gd name="connsiteX2" fmla="*/ 355638 w 356738"/>
              <a:gd name="connsiteY2" fmla="*/ 26554 h 26563"/>
              <a:gd name="connsiteX3" fmla="*/ 266738 w 356738"/>
              <a:gd name="connsiteY3" fmla="*/ 1154 h 26563"/>
              <a:gd name="connsiteX4" fmla="*/ 304838 w 356738"/>
              <a:gd name="connsiteY4" fmla="*/ 4329 h 26563"/>
              <a:gd name="connsiteX5" fmla="*/ 177838 w 356738"/>
              <a:gd name="connsiteY5" fmla="*/ 4329 h 26563"/>
              <a:gd name="connsiteX6" fmla="*/ 38 w 356738"/>
              <a:gd name="connsiteY6" fmla="*/ 17029 h 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738" h="26563">
                <a:moveTo>
                  <a:pt x="38" y="17029"/>
                </a:moveTo>
                <a:cubicBezTo>
                  <a:pt x="2684" y="17029"/>
                  <a:pt x="134446" y="2742"/>
                  <a:pt x="193713" y="4329"/>
                </a:cubicBezTo>
                <a:cubicBezTo>
                  <a:pt x="252980" y="5916"/>
                  <a:pt x="343467" y="27083"/>
                  <a:pt x="355638" y="26554"/>
                </a:cubicBezTo>
                <a:cubicBezTo>
                  <a:pt x="367809" y="26025"/>
                  <a:pt x="275205" y="4858"/>
                  <a:pt x="266738" y="1154"/>
                </a:cubicBezTo>
                <a:cubicBezTo>
                  <a:pt x="258271" y="-2550"/>
                  <a:pt x="319655" y="3800"/>
                  <a:pt x="304838" y="4329"/>
                </a:cubicBezTo>
                <a:cubicBezTo>
                  <a:pt x="290021" y="4858"/>
                  <a:pt x="223875" y="2212"/>
                  <a:pt x="177838" y="4329"/>
                </a:cubicBezTo>
                <a:cubicBezTo>
                  <a:pt x="131801" y="6446"/>
                  <a:pt x="-2608" y="17029"/>
                  <a:pt x="38" y="1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AEDD611-4C9D-6E22-5C8A-EDF64BFCAD52}"/>
              </a:ext>
            </a:extLst>
          </p:cNvPr>
          <p:cNvSpPr/>
          <p:nvPr/>
        </p:nvSpPr>
        <p:spPr>
          <a:xfrm>
            <a:off x="4902200" y="3714750"/>
            <a:ext cx="511175" cy="184150"/>
          </a:xfrm>
          <a:custGeom>
            <a:avLst/>
            <a:gdLst>
              <a:gd name="connsiteX0" fmla="*/ 511175 w 511175"/>
              <a:gd name="connsiteY0" fmla="*/ 0 h 184150"/>
              <a:gd name="connsiteX1" fmla="*/ 263525 w 511175"/>
              <a:gd name="connsiteY1" fmla="*/ 111125 h 184150"/>
              <a:gd name="connsiteX2" fmla="*/ 292100 w 511175"/>
              <a:gd name="connsiteY2" fmla="*/ 98425 h 184150"/>
              <a:gd name="connsiteX3" fmla="*/ 82550 w 511175"/>
              <a:gd name="connsiteY3" fmla="*/ 149225 h 184150"/>
              <a:gd name="connsiteX4" fmla="*/ 139700 w 511175"/>
              <a:gd name="connsiteY4" fmla="*/ 130175 h 184150"/>
              <a:gd name="connsiteX5" fmla="*/ 0 w 511175"/>
              <a:gd name="connsiteY5" fmla="*/ 184150 h 184150"/>
              <a:gd name="connsiteX6" fmla="*/ 190500 w 511175"/>
              <a:gd name="connsiteY6" fmla="*/ 111125 h 184150"/>
              <a:gd name="connsiteX7" fmla="*/ 174625 w 511175"/>
              <a:gd name="connsiteY7" fmla="*/ 120650 h 184150"/>
              <a:gd name="connsiteX8" fmla="*/ 365125 w 511175"/>
              <a:gd name="connsiteY8" fmla="*/ 57150 h 184150"/>
              <a:gd name="connsiteX9" fmla="*/ 279400 w 511175"/>
              <a:gd name="connsiteY9" fmla="*/ 92075 h 184150"/>
              <a:gd name="connsiteX10" fmla="*/ 511175 w 511175"/>
              <a:gd name="connsiteY10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75" h="184150">
                <a:moveTo>
                  <a:pt x="511175" y="0"/>
                </a:moveTo>
                <a:lnTo>
                  <a:pt x="263525" y="111125"/>
                </a:lnTo>
                <a:cubicBezTo>
                  <a:pt x="227013" y="127529"/>
                  <a:pt x="322262" y="92075"/>
                  <a:pt x="292100" y="98425"/>
                </a:cubicBezTo>
                <a:cubicBezTo>
                  <a:pt x="261938" y="104775"/>
                  <a:pt x="107950" y="143933"/>
                  <a:pt x="82550" y="149225"/>
                </a:cubicBezTo>
                <a:cubicBezTo>
                  <a:pt x="57150" y="154517"/>
                  <a:pt x="153458" y="124354"/>
                  <a:pt x="139700" y="130175"/>
                </a:cubicBezTo>
                <a:cubicBezTo>
                  <a:pt x="125942" y="135996"/>
                  <a:pt x="0" y="184150"/>
                  <a:pt x="0" y="184150"/>
                </a:cubicBezTo>
                <a:lnTo>
                  <a:pt x="190500" y="111125"/>
                </a:lnTo>
                <a:cubicBezTo>
                  <a:pt x="219604" y="100542"/>
                  <a:pt x="145521" y="129646"/>
                  <a:pt x="174625" y="120650"/>
                </a:cubicBezTo>
                <a:cubicBezTo>
                  <a:pt x="203729" y="111654"/>
                  <a:pt x="347662" y="61913"/>
                  <a:pt x="365125" y="57150"/>
                </a:cubicBezTo>
                <a:cubicBezTo>
                  <a:pt x="382588" y="52387"/>
                  <a:pt x="279400" y="92075"/>
                  <a:pt x="279400" y="92075"/>
                </a:cubicBezTo>
                <a:lnTo>
                  <a:pt x="5111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6E5A768-8161-C935-CF8D-A68426597029}"/>
              </a:ext>
            </a:extLst>
          </p:cNvPr>
          <p:cNvSpPr/>
          <p:nvPr/>
        </p:nvSpPr>
        <p:spPr>
          <a:xfrm>
            <a:off x="4609465" y="3390086"/>
            <a:ext cx="108770" cy="261546"/>
          </a:xfrm>
          <a:custGeom>
            <a:avLst/>
            <a:gdLst>
              <a:gd name="connsiteX0" fmla="*/ 108585 w 108770"/>
              <a:gd name="connsiteY0" fmla="*/ 814 h 261546"/>
              <a:gd name="connsiteX1" fmla="*/ 3810 w 108770"/>
              <a:gd name="connsiteY1" fmla="*/ 254814 h 261546"/>
              <a:gd name="connsiteX2" fmla="*/ 29210 w 108770"/>
              <a:gd name="connsiteY2" fmla="*/ 175439 h 261546"/>
              <a:gd name="connsiteX3" fmla="*/ 108585 w 108770"/>
              <a:gd name="connsiteY3" fmla="*/ 814 h 26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70" h="261546">
                <a:moveTo>
                  <a:pt x="108585" y="814"/>
                </a:moveTo>
                <a:cubicBezTo>
                  <a:pt x="104352" y="14043"/>
                  <a:pt x="17039" y="225710"/>
                  <a:pt x="3810" y="254814"/>
                </a:cubicBezTo>
                <a:cubicBezTo>
                  <a:pt x="-9419" y="283918"/>
                  <a:pt x="14923" y="211422"/>
                  <a:pt x="29210" y="175439"/>
                </a:cubicBezTo>
                <a:cubicBezTo>
                  <a:pt x="43497" y="139456"/>
                  <a:pt x="112818" y="-12415"/>
                  <a:pt x="108585" y="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4798510-CBB1-D205-C38A-55DED74E092D}"/>
              </a:ext>
            </a:extLst>
          </p:cNvPr>
          <p:cNvSpPr/>
          <p:nvPr/>
        </p:nvSpPr>
        <p:spPr>
          <a:xfrm>
            <a:off x="4870450" y="3343239"/>
            <a:ext cx="472566" cy="28611"/>
          </a:xfrm>
          <a:custGeom>
            <a:avLst/>
            <a:gdLst>
              <a:gd name="connsiteX0" fmla="*/ 0 w 472566"/>
              <a:gd name="connsiteY0" fmla="*/ 28611 h 28611"/>
              <a:gd name="connsiteX1" fmla="*/ 269875 w 472566"/>
              <a:gd name="connsiteY1" fmla="*/ 36 h 28611"/>
              <a:gd name="connsiteX2" fmla="*/ 469900 w 472566"/>
              <a:gd name="connsiteY2" fmla="*/ 22261 h 28611"/>
              <a:gd name="connsiteX3" fmla="*/ 374650 w 472566"/>
              <a:gd name="connsiteY3" fmla="*/ 6386 h 28611"/>
              <a:gd name="connsiteX4" fmla="*/ 228600 w 472566"/>
              <a:gd name="connsiteY4" fmla="*/ 3211 h 28611"/>
              <a:gd name="connsiteX5" fmla="*/ 238125 w 472566"/>
              <a:gd name="connsiteY5" fmla="*/ 3211 h 28611"/>
              <a:gd name="connsiteX6" fmla="*/ 0 w 472566"/>
              <a:gd name="connsiteY6" fmla="*/ 28611 h 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66" h="28611">
                <a:moveTo>
                  <a:pt x="0" y="28611"/>
                </a:moveTo>
                <a:cubicBezTo>
                  <a:pt x="95779" y="14852"/>
                  <a:pt x="191558" y="1094"/>
                  <a:pt x="269875" y="36"/>
                </a:cubicBezTo>
                <a:cubicBezTo>
                  <a:pt x="348192" y="-1022"/>
                  <a:pt x="452438" y="21203"/>
                  <a:pt x="469900" y="22261"/>
                </a:cubicBezTo>
                <a:cubicBezTo>
                  <a:pt x="487362" y="23319"/>
                  <a:pt x="414867" y="9561"/>
                  <a:pt x="374650" y="6386"/>
                </a:cubicBezTo>
                <a:cubicBezTo>
                  <a:pt x="334433" y="3211"/>
                  <a:pt x="251354" y="3740"/>
                  <a:pt x="228600" y="3211"/>
                </a:cubicBezTo>
                <a:cubicBezTo>
                  <a:pt x="205846" y="2682"/>
                  <a:pt x="238125" y="3211"/>
                  <a:pt x="238125" y="3211"/>
                </a:cubicBezTo>
                <a:lnTo>
                  <a:pt x="0" y="286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AB66075-FD25-12D6-7466-5B03A30BC115}"/>
              </a:ext>
            </a:extLst>
          </p:cNvPr>
          <p:cNvSpPr/>
          <p:nvPr/>
        </p:nvSpPr>
        <p:spPr>
          <a:xfrm>
            <a:off x="4413482" y="3213076"/>
            <a:ext cx="70097" cy="230128"/>
          </a:xfrm>
          <a:custGeom>
            <a:avLst/>
            <a:gdLst>
              <a:gd name="connsiteX0" fmla="*/ 2943 w 70097"/>
              <a:gd name="connsiteY0" fmla="*/ 24 h 230128"/>
              <a:gd name="connsiteX1" fmla="*/ 6118 w 70097"/>
              <a:gd name="connsiteY1" fmla="*/ 111149 h 230128"/>
              <a:gd name="connsiteX2" fmla="*/ 56918 w 70097"/>
              <a:gd name="connsiteY2" fmla="*/ 228624 h 230128"/>
              <a:gd name="connsiteX3" fmla="*/ 34693 w 70097"/>
              <a:gd name="connsiteY3" fmla="*/ 174649 h 230128"/>
              <a:gd name="connsiteX4" fmla="*/ 12468 w 70097"/>
              <a:gd name="connsiteY4" fmla="*/ 130199 h 230128"/>
              <a:gd name="connsiteX5" fmla="*/ 69618 w 70097"/>
              <a:gd name="connsiteY5" fmla="*/ 193699 h 230128"/>
              <a:gd name="connsiteX6" fmla="*/ 37868 w 70097"/>
              <a:gd name="connsiteY6" fmla="*/ 155599 h 230128"/>
              <a:gd name="connsiteX7" fmla="*/ 2943 w 70097"/>
              <a:gd name="connsiteY7" fmla="*/ 120674 h 230128"/>
              <a:gd name="connsiteX8" fmla="*/ 2943 w 70097"/>
              <a:gd name="connsiteY8" fmla="*/ 24 h 2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97" h="230128">
                <a:moveTo>
                  <a:pt x="2943" y="24"/>
                </a:moveTo>
                <a:cubicBezTo>
                  <a:pt x="3472" y="-1563"/>
                  <a:pt x="-2878" y="73049"/>
                  <a:pt x="6118" y="111149"/>
                </a:cubicBezTo>
                <a:cubicBezTo>
                  <a:pt x="15114" y="149249"/>
                  <a:pt x="52156" y="218041"/>
                  <a:pt x="56918" y="228624"/>
                </a:cubicBezTo>
                <a:cubicBezTo>
                  <a:pt x="61681" y="239207"/>
                  <a:pt x="42101" y="191053"/>
                  <a:pt x="34693" y="174649"/>
                </a:cubicBezTo>
                <a:cubicBezTo>
                  <a:pt x="27285" y="158245"/>
                  <a:pt x="6647" y="127024"/>
                  <a:pt x="12468" y="130199"/>
                </a:cubicBezTo>
                <a:cubicBezTo>
                  <a:pt x="18289" y="133374"/>
                  <a:pt x="65385" y="189466"/>
                  <a:pt x="69618" y="193699"/>
                </a:cubicBezTo>
                <a:cubicBezTo>
                  <a:pt x="73851" y="197932"/>
                  <a:pt x="48981" y="167770"/>
                  <a:pt x="37868" y="155599"/>
                </a:cubicBezTo>
                <a:cubicBezTo>
                  <a:pt x="26755" y="143428"/>
                  <a:pt x="9293" y="141311"/>
                  <a:pt x="2943" y="120674"/>
                </a:cubicBezTo>
                <a:cubicBezTo>
                  <a:pt x="-3407" y="100037"/>
                  <a:pt x="2414" y="1611"/>
                  <a:pt x="294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2BDAF80-E018-B041-B2AC-D5AEB0045280}"/>
              </a:ext>
            </a:extLst>
          </p:cNvPr>
          <p:cNvSpPr/>
          <p:nvPr/>
        </p:nvSpPr>
        <p:spPr>
          <a:xfrm>
            <a:off x="4479021" y="3132690"/>
            <a:ext cx="192069" cy="267791"/>
          </a:xfrm>
          <a:custGeom>
            <a:avLst/>
            <a:gdLst>
              <a:gd name="connsiteX0" fmla="*/ 16779 w 192069"/>
              <a:gd name="connsiteY0" fmla="*/ 267735 h 267791"/>
              <a:gd name="connsiteX1" fmla="*/ 13604 w 192069"/>
              <a:gd name="connsiteY1" fmla="*/ 175660 h 267791"/>
              <a:gd name="connsiteX2" fmla="*/ 127904 w 192069"/>
              <a:gd name="connsiteY2" fmla="*/ 4210 h 267791"/>
              <a:gd name="connsiteX3" fmla="*/ 89804 w 192069"/>
              <a:gd name="connsiteY3" fmla="*/ 58185 h 267791"/>
              <a:gd name="connsiteX4" fmla="*/ 51704 w 192069"/>
              <a:gd name="connsiteY4" fmla="*/ 121685 h 267791"/>
              <a:gd name="connsiteX5" fmla="*/ 73929 w 192069"/>
              <a:gd name="connsiteY5" fmla="*/ 99460 h 267791"/>
              <a:gd name="connsiteX6" fmla="*/ 191404 w 192069"/>
              <a:gd name="connsiteY6" fmla="*/ 7385 h 267791"/>
              <a:gd name="connsiteX7" fmla="*/ 124729 w 192069"/>
              <a:gd name="connsiteY7" fmla="*/ 58185 h 267791"/>
              <a:gd name="connsiteX8" fmla="*/ 48529 w 192069"/>
              <a:gd name="connsiteY8" fmla="*/ 115335 h 267791"/>
              <a:gd name="connsiteX9" fmla="*/ 904 w 192069"/>
              <a:gd name="connsiteY9" fmla="*/ 156610 h 267791"/>
              <a:gd name="connsiteX10" fmla="*/ 16779 w 192069"/>
              <a:gd name="connsiteY10" fmla="*/ 134385 h 267791"/>
              <a:gd name="connsiteX11" fmla="*/ 10429 w 192069"/>
              <a:gd name="connsiteY11" fmla="*/ 188360 h 267791"/>
              <a:gd name="connsiteX12" fmla="*/ 16779 w 192069"/>
              <a:gd name="connsiteY12" fmla="*/ 267735 h 2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069" h="267791">
                <a:moveTo>
                  <a:pt x="16779" y="267735"/>
                </a:moveTo>
                <a:cubicBezTo>
                  <a:pt x="17308" y="265618"/>
                  <a:pt x="-4917" y="219581"/>
                  <a:pt x="13604" y="175660"/>
                </a:cubicBezTo>
                <a:cubicBezTo>
                  <a:pt x="32125" y="131739"/>
                  <a:pt x="115204" y="23789"/>
                  <a:pt x="127904" y="4210"/>
                </a:cubicBezTo>
                <a:cubicBezTo>
                  <a:pt x="140604" y="-15369"/>
                  <a:pt x="102504" y="38606"/>
                  <a:pt x="89804" y="58185"/>
                </a:cubicBezTo>
                <a:cubicBezTo>
                  <a:pt x="77104" y="77764"/>
                  <a:pt x="51704" y="121685"/>
                  <a:pt x="51704" y="121685"/>
                </a:cubicBezTo>
                <a:cubicBezTo>
                  <a:pt x="49058" y="128564"/>
                  <a:pt x="50646" y="118510"/>
                  <a:pt x="73929" y="99460"/>
                </a:cubicBezTo>
                <a:cubicBezTo>
                  <a:pt x="97212" y="80410"/>
                  <a:pt x="182937" y="14264"/>
                  <a:pt x="191404" y="7385"/>
                </a:cubicBezTo>
                <a:cubicBezTo>
                  <a:pt x="199871" y="506"/>
                  <a:pt x="124729" y="58185"/>
                  <a:pt x="124729" y="58185"/>
                </a:cubicBezTo>
                <a:cubicBezTo>
                  <a:pt x="100917" y="76177"/>
                  <a:pt x="69166" y="98931"/>
                  <a:pt x="48529" y="115335"/>
                </a:cubicBezTo>
                <a:cubicBezTo>
                  <a:pt x="27892" y="131739"/>
                  <a:pt x="6196" y="153435"/>
                  <a:pt x="904" y="156610"/>
                </a:cubicBezTo>
                <a:cubicBezTo>
                  <a:pt x="-4388" y="159785"/>
                  <a:pt x="15192" y="129093"/>
                  <a:pt x="16779" y="134385"/>
                </a:cubicBezTo>
                <a:cubicBezTo>
                  <a:pt x="18366" y="139677"/>
                  <a:pt x="11487" y="165077"/>
                  <a:pt x="10429" y="188360"/>
                </a:cubicBezTo>
                <a:cubicBezTo>
                  <a:pt x="9371" y="211643"/>
                  <a:pt x="16250" y="269852"/>
                  <a:pt x="16779" y="267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EAF69AB-762E-FDB1-C94A-DDDA8C4573B6}"/>
              </a:ext>
            </a:extLst>
          </p:cNvPr>
          <p:cNvSpPr/>
          <p:nvPr/>
        </p:nvSpPr>
        <p:spPr>
          <a:xfrm>
            <a:off x="4532422" y="3114669"/>
            <a:ext cx="176139" cy="286387"/>
          </a:xfrm>
          <a:custGeom>
            <a:avLst/>
            <a:gdLst>
              <a:gd name="connsiteX0" fmla="*/ 176103 w 176139"/>
              <a:gd name="connsiteY0" fmla="*/ 6 h 286387"/>
              <a:gd name="connsiteX1" fmla="*/ 58628 w 176139"/>
              <a:gd name="connsiteY1" fmla="*/ 142881 h 286387"/>
              <a:gd name="connsiteX2" fmla="*/ 4653 w 176139"/>
              <a:gd name="connsiteY2" fmla="*/ 269881 h 286387"/>
              <a:gd name="connsiteX3" fmla="*/ 4653 w 176139"/>
              <a:gd name="connsiteY3" fmla="*/ 276231 h 286387"/>
              <a:gd name="connsiteX4" fmla="*/ 20528 w 176139"/>
              <a:gd name="connsiteY4" fmla="*/ 190506 h 286387"/>
              <a:gd name="connsiteX5" fmla="*/ 68153 w 176139"/>
              <a:gd name="connsiteY5" fmla="*/ 117481 h 286387"/>
              <a:gd name="connsiteX6" fmla="*/ 11003 w 176139"/>
              <a:gd name="connsiteY6" fmla="*/ 206381 h 286387"/>
              <a:gd name="connsiteX7" fmla="*/ 74503 w 176139"/>
              <a:gd name="connsiteY7" fmla="*/ 114306 h 286387"/>
              <a:gd name="connsiteX8" fmla="*/ 45928 w 176139"/>
              <a:gd name="connsiteY8" fmla="*/ 136531 h 286387"/>
              <a:gd name="connsiteX9" fmla="*/ 176103 w 176139"/>
              <a:gd name="connsiteY9" fmla="*/ 6 h 28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39" h="286387">
                <a:moveTo>
                  <a:pt x="176103" y="6"/>
                </a:moveTo>
                <a:cubicBezTo>
                  <a:pt x="178220" y="1064"/>
                  <a:pt x="87203" y="97902"/>
                  <a:pt x="58628" y="142881"/>
                </a:cubicBezTo>
                <a:cubicBezTo>
                  <a:pt x="30053" y="187860"/>
                  <a:pt x="4653" y="269881"/>
                  <a:pt x="4653" y="269881"/>
                </a:cubicBezTo>
                <a:cubicBezTo>
                  <a:pt x="-4343" y="292106"/>
                  <a:pt x="2007" y="289460"/>
                  <a:pt x="4653" y="276231"/>
                </a:cubicBezTo>
                <a:cubicBezTo>
                  <a:pt x="7299" y="263002"/>
                  <a:pt x="9945" y="216964"/>
                  <a:pt x="20528" y="190506"/>
                </a:cubicBezTo>
                <a:cubicBezTo>
                  <a:pt x="31111" y="164048"/>
                  <a:pt x="69740" y="114835"/>
                  <a:pt x="68153" y="117481"/>
                </a:cubicBezTo>
                <a:cubicBezTo>
                  <a:pt x="66565" y="120127"/>
                  <a:pt x="9945" y="206910"/>
                  <a:pt x="11003" y="206381"/>
                </a:cubicBezTo>
                <a:cubicBezTo>
                  <a:pt x="12061" y="205852"/>
                  <a:pt x="68682" y="125948"/>
                  <a:pt x="74503" y="114306"/>
                </a:cubicBezTo>
                <a:cubicBezTo>
                  <a:pt x="80324" y="102664"/>
                  <a:pt x="30053" y="150289"/>
                  <a:pt x="45928" y="136531"/>
                </a:cubicBezTo>
                <a:cubicBezTo>
                  <a:pt x="61803" y="122773"/>
                  <a:pt x="173986" y="-1052"/>
                  <a:pt x="176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0793DCD-9789-11CD-8EB5-78FE42A35746}"/>
              </a:ext>
            </a:extLst>
          </p:cNvPr>
          <p:cNvSpPr/>
          <p:nvPr/>
        </p:nvSpPr>
        <p:spPr>
          <a:xfrm>
            <a:off x="4613265" y="3058107"/>
            <a:ext cx="257165" cy="272482"/>
          </a:xfrm>
          <a:custGeom>
            <a:avLst/>
            <a:gdLst>
              <a:gd name="connsiteX0" fmla="*/ 10 w 257165"/>
              <a:gd name="connsiteY0" fmla="*/ 272468 h 272482"/>
              <a:gd name="connsiteX1" fmla="*/ 60335 w 257165"/>
              <a:gd name="connsiteY1" fmla="*/ 170868 h 272482"/>
              <a:gd name="connsiteX2" fmla="*/ 250835 w 257165"/>
              <a:gd name="connsiteY2" fmla="*/ 5768 h 272482"/>
              <a:gd name="connsiteX3" fmla="*/ 196860 w 257165"/>
              <a:gd name="connsiteY3" fmla="*/ 47043 h 272482"/>
              <a:gd name="connsiteX4" fmla="*/ 50810 w 257165"/>
              <a:gd name="connsiteY4" fmla="*/ 139118 h 272482"/>
              <a:gd name="connsiteX5" fmla="*/ 104785 w 257165"/>
              <a:gd name="connsiteY5" fmla="*/ 94668 h 272482"/>
              <a:gd name="connsiteX6" fmla="*/ 107960 w 257165"/>
              <a:gd name="connsiteY6" fmla="*/ 113718 h 272482"/>
              <a:gd name="connsiteX7" fmla="*/ 28585 w 257165"/>
              <a:gd name="connsiteY7" fmla="*/ 170868 h 272482"/>
              <a:gd name="connsiteX8" fmla="*/ 63510 w 257165"/>
              <a:gd name="connsiteY8" fmla="*/ 164518 h 272482"/>
              <a:gd name="connsiteX9" fmla="*/ 10 w 257165"/>
              <a:gd name="connsiteY9" fmla="*/ 272468 h 27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165" h="272482">
                <a:moveTo>
                  <a:pt x="10" y="272468"/>
                </a:moveTo>
                <a:cubicBezTo>
                  <a:pt x="-519" y="273526"/>
                  <a:pt x="18531" y="215318"/>
                  <a:pt x="60335" y="170868"/>
                </a:cubicBezTo>
                <a:cubicBezTo>
                  <a:pt x="102139" y="126418"/>
                  <a:pt x="228081" y="26405"/>
                  <a:pt x="250835" y="5768"/>
                </a:cubicBezTo>
                <a:cubicBezTo>
                  <a:pt x="273589" y="-14869"/>
                  <a:pt x="230197" y="24818"/>
                  <a:pt x="196860" y="47043"/>
                </a:cubicBezTo>
                <a:cubicBezTo>
                  <a:pt x="163523" y="69268"/>
                  <a:pt x="66156" y="131181"/>
                  <a:pt x="50810" y="139118"/>
                </a:cubicBezTo>
                <a:cubicBezTo>
                  <a:pt x="35464" y="147055"/>
                  <a:pt x="104785" y="94668"/>
                  <a:pt x="104785" y="94668"/>
                </a:cubicBezTo>
                <a:cubicBezTo>
                  <a:pt x="114310" y="90435"/>
                  <a:pt x="120660" y="101018"/>
                  <a:pt x="107960" y="113718"/>
                </a:cubicBezTo>
                <a:cubicBezTo>
                  <a:pt x="95260" y="126418"/>
                  <a:pt x="35993" y="162401"/>
                  <a:pt x="28585" y="170868"/>
                </a:cubicBezTo>
                <a:cubicBezTo>
                  <a:pt x="21177" y="179335"/>
                  <a:pt x="69860" y="151289"/>
                  <a:pt x="63510" y="164518"/>
                </a:cubicBezTo>
                <a:cubicBezTo>
                  <a:pt x="57160" y="177747"/>
                  <a:pt x="539" y="271410"/>
                  <a:pt x="10" y="27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0174D23-8A79-AA38-9C74-B74023333B88}"/>
              </a:ext>
            </a:extLst>
          </p:cNvPr>
          <p:cNvSpPr/>
          <p:nvPr/>
        </p:nvSpPr>
        <p:spPr>
          <a:xfrm>
            <a:off x="4690983" y="3026047"/>
            <a:ext cx="369689" cy="244949"/>
          </a:xfrm>
          <a:custGeom>
            <a:avLst/>
            <a:gdLst>
              <a:gd name="connsiteX0" fmla="*/ 4842 w 369689"/>
              <a:gd name="connsiteY0" fmla="*/ 241028 h 244949"/>
              <a:gd name="connsiteX1" fmla="*/ 366792 w 369689"/>
              <a:gd name="connsiteY1" fmla="*/ 2903 h 244949"/>
              <a:gd name="connsiteX2" fmla="*/ 176292 w 369689"/>
              <a:gd name="connsiteY2" fmla="*/ 107678 h 244949"/>
              <a:gd name="connsiteX3" fmla="*/ 201692 w 369689"/>
              <a:gd name="connsiteY3" fmla="*/ 91803 h 244949"/>
              <a:gd name="connsiteX4" fmla="*/ 204867 w 369689"/>
              <a:gd name="connsiteY4" fmla="*/ 123553 h 244949"/>
              <a:gd name="connsiteX5" fmla="*/ 87392 w 369689"/>
              <a:gd name="connsiteY5" fmla="*/ 164828 h 244949"/>
              <a:gd name="connsiteX6" fmla="*/ 119142 w 369689"/>
              <a:gd name="connsiteY6" fmla="*/ 142603 h 244949"/>
              <a:gd name="connsiteX7" fmla="*/ 154067 w 369689"/>
              <a:gd name="connsiteY7" fmla="*/ 152128 h 244949"/>
              <a:gd name="connsiteX8" fmla="*/ 4842 w 369689"/>
              <a:gd name="connsiteY8" fmla="*/ 241028 h 2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89" h="244949">
                <a:moveTo>
                  <a:pt x="4842" y="241028"/>
                </a:moveTo>
                <a:cubicBezTo>
                  <a:pt x="40296" y="216157"/>
                  <a:pt x="338217" y="25128"/>
                  <a:pt x="366792" y="2903"/>
                </a:cubicBezTo>
                <a:cubicBezTo>
                  <a:pt x="395367" y="-19322"/>
                  <a:pt x="203809" y="92861"/>
                  <a:pt x="176292" y="107678"/>
                </a:cubicBezTo>
                <a:cubicBezTo>
                  <a:pt x="148775" y="122495"/>
                  <a:pt x="196930" y="89157"/>
                  <a:pt x="201692" y="91803"/>
                </a:cubicBezTo>
                <a:cubicBezTo>
                  <a:pt x="206454" y="94449"/>
                  <a:pt x="223917" y="111382"/>
                  <a:pt x="204867" y="123553"/>
                </a:cubicBezTo>
                <a:cubicBezTo>
                  <a:pt x="185817" y="135724"/>
                  <a:pt x="101679" y="161653"/>
                  <a:pt x="87392" y="164828"/>
                </a:cubicBezTo>
                <a:cubicBezTo>
                  <a:pt x="73105" y="168003"/>
                  <a:pt x="108030" y="144720"/>
                  <a:pt x="119142" y="142603"/>
                </a:cubicBezTo>
                <a:cubicBezTo>
                  <a:pt x="130254" y="140486"/>
                  <a:pt x="168355" y="139428"/>
                  <a:pt x="154067" y="152128"/>
                </a:cubicBezTo>
                <a:cubicBezTo>
                  <a:pt x="139780" y="164828"/>
                  <a:pt x="-30612" y="265899"/>
                  <a:pt x="4842" y="24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7C0A588-FA3E-432A-D15A-D20706346010}"/>
              </a:ext>
            </a:extLst>
          </p:cNvPr>
          <p:cNvSpPr/>
          <p:nvPr/>
        </p:nvSpPr>
        <p:spPr>
          <a:xfrm>
            <a:off x="4812960" y="3031722"/>
            <a:ext cx="168738" cy="204104"/>
          </a:xfrm>
          <a:custGeom>
            <a:avLst/>
            <a:gdLst>
              <a:gd name="connsiteX0" fmla="*/ 340 w 168738"/>
              <a:gd name="connsiteY0" fmla="*/ 203603 h 204104"/>
              <a:gd name="connsiteX1" fmla="*/ 67015 w 168738"/>
              <a:gd name="connsiteY1" fmla="*/ 63903 h 204104"/>
              <a:gd name="connsiteX2" fmla="*/ 168615 w 168738"/>
              <a:gd name="connsiteY2" fmla="*/ 403 h 204104"/>
              <a:gd name="connsiteX3" fmla="*/ 86065 w 168738"/>
              <a:gd name="connsiteY3" fmla="*/ 38503 h 204104"/>
              <a:gd name="connsiteX4" fmla="*/ 6690 w 168738"/>
              <a:gd name="connsiteY4" fmla="*/ 73428 h 204104"/>
              <a:gd name="connsiteX5" fmla="*/ 57490 w 168738"/>
              <a:gd name="connsiteY5" fmla="*/ 70253 h 204104"/>
              <a:gd name="connsiteX6" fmla="*/ 41615 w 168738"/>
              <a:gd name="connsiteY6" fmla="*/ 108353 h 204104"/>
              <a:gd name="connsiteX7" fmla="*/ 340 w 168738"/>
              <a:gd name="connsiteY7" fmla="*/ 203603 h 20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38" h="204104">
                <a:moveTo>
                  <a:pt x="340" y="203603"/>
                </a:moveTo>
                <a:cubicBezTo>
                  <a:pt x="4573" y="196195"/>
                  <a:pt x="38969" y="97770"/>
                  <a:pt x="67015" y="63903"/>
                </a:cubicBezTo>
                <a:cubicBezTo>
                  <a:pt x="95061" y="30036"/>
                  <a:pt x="165440" y="4636"/>
                  <a:pt x="168615" y="403"/>
                </a:cubicBezTo>
                <a:cubicBezTo>
                  <a:pt x="171790" y="-3830"/>
                  <a:pt x="113053" y="26332"/>
                  <a:pt x="86065" y="38503"/>
                </a:cubicBezTo>
                <a:cubicBezTo>
                  <a:pt x="59078" y="50674"/>
                  <a:pt x="11453" y="68136"/>
                  <a:pt x="6690" y="73428"/>
                </a:cubicBezTo>
                <a:cubicBezTo>
                  <a:pt x="1928" y="78720"/>
                  <a:pt x="51669" y="64432"/>
                  <a:pt x="57490" y="70253"/>
                </a:cubicBezTo>
                <a:cubicBezTo>
                  <a:pt x="63311" y="76074"/>
                  <a:pt x="50611" y="82424"/>
                  <a:pt x="41615" y="108353"/>
                </a:cubicBezTo>
                <a:cubicBezTo>
                  <a:pt x="32619" y="134282"/>
                  <a:pt x="-3893" y="211011"/>
                  <a:pt x="340" y="203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6919F77-E102-2B38-20D3-DC1D927F3F26}"/>
              </a:ext>
            </a:extLst>
          </p:cNvPr>
          <p:cNvSpPr/>
          <p:nvPr/>
        </p:nvSpPr>
        <p:spPr>
          <a:xfrm>
            <a:off x="4827765" y="2987178"/>
            <a:ext cx="500333" cy="249317"/>
          </a:xfrm>
          <a:custGeom>
            <a:avLst/>
            <a:gdLst>
              <a:gd name="connsiteX0" fmla="*/ 1410 w 500333"/>
              <a:gd name="connsiteY0" fmla="*/ 248147 h 249317"/>
              <a:gd name="connsiteX1" fmla="*/ 347485 w 500333"/>
              <a:gd name="connsiteY1" fmla="*/ 10022 h 249317"/>
              <a:gd name="connsiteX2" fmla="*/ 299860 w 500333"/>
              <a:gd name="connsiteY2" fmla="*/ 41772 h 249317"/>
              <a:gd name="connsiteX3" fmla="*/ 360185 w 500333"/>
              <a:gd name="connsiteY3" fmla="*/ 16372 h 249317"/>
              <a:gd name="connsiteX4" fmla="*/ 499885 w 500333"/>
              <a:gd name="connsiteY4" fmla="*/ 32247 h 249317"/>
              <a:gd name="connsiteX5" fmla="*/ 407810 w 500333"/>
              <a:gd name="connsiteY5" fmla="*/ 29072 h 249317"/>
              <a:gd name="connsiteX6" fmla="*/ 214135 w 500333"/>
              <a:gd name="connsiteY6" fmla="*/ 19547 h 249317"/>
              <a:gd name="connsiteX7" fmla="*/ 296685 w 500333"/>
              <a:gd name="connsiteY7" fmla="*/ 35422 h 249317"/>
              <a:gd name="connsiteX8" fmla="*/ 261760 w 500333"/>
              <a:gd name="connsiteY8" fmla="*/ 48122 h 249317"/>
              <a:gd name="connsiteX9" fmla="*/ 268110 w 500333"/>
              <a:gd name="connsiteY9" fmla="*/ 63997 h 249317"/>
              <a:gd name="connsiteX10" fmla="*/ 204610 w 500333"/>
              <a:gd name="connsiteY10" fmla="*/ 111622 h 249317"/>
              <a:gd name="connsiteX11" fmla="*/ 223660 w 500333"/>
              <a:gd name="connsiteY11" fmla="*/ 102097 h 249317"/>
              <a:gd name="connsiteX12" fmla="*/ 1410 w 500333"/>
              <a:gd name="connsiteY12" fmla="*/ 248147 h 24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333" h="249317">
                <a:moveTo>
                  <a:pt x="1410" y="248147"/>
                </a:moveTo>
                <a:cubicBezTo>
                  <a:pt x="22047" y="232801"/>
                  <a:pt x="297743" y="44418"/>
                  <a:pt x="347485" y="10022"/>
                </a:cubicBezTo>
                <a:cubicBezTo>
                  <a:pt x="397227" y="-24374"/>
                  <a:pt x="297743" y="40714"/>
                  <a:pt x="299860" y="41772"/>
                </a:cubicBezTo>
                <a:cubicBezTo>
                  <a:pt x="301977" y="42830"/>
                  <a:pt x="326848" y="17959"/>
                  <a:pt x="360185" y="16372"/>
                </a:cubicBezTo>
                <a:cubicBezTo>
                  <a:pt x="393522" y="14785"/>
                  <a:pt x="491948" y="30130"/>
                  <a:pt x="499885" y="32247"/>
                </a:cubicBezTo>
                <a:cubicBezTo>
                  <a:pt x="507822" y="34364"/>
                  <a:pt x="407810" y="29072"/>
                  <a:pt x="407810" y="29072"/>
                </a:cubicBezTo>
                <a:cubicBezTo>
                  <a:pt x="360185" y="26955"/>
                  <a:pt x="232656" y="18489"/>
                  <a:pt x="214135" y="19547"/>
                </a:cubicBezTo>
                <a:cubicBezTo>
                  <a:pt x="195614" y="20605"/>
                  <a:pt x="288748" y="30659"/>
                  <a:pt x="296685" y="35422"/>
                </a:cubicBezTo>
                <a:cubicBezTo>
                  <a:pt x="304623" y="40184"/>
                  <a:pt x="261760" y="48122"/>
                  <a:pt x="261760" y="48122"/>
                </a:cubicBezTo>
                <a:cubicBezTo>
                  <a:pt x="256998" y="52884"/>
                  <a:pt x="277635" y="53414"/>
                  <a:pt x="268110" y="63997"/>
                </a:cubicBezTo>
                <a:cubicBezTo>
                  <a:pt x="258585" y="74580"/>
                  <a:pt x="212018" y="105272"/>
                  <a:pt x="204610" y="111622"/>
                </a:cubicBezTo>
                <a:cubicBezTo>
                  <a:pt x="197202" y="117972"/>
                  <a:pt x="254352" y="80930"/>
                  <a:pt x="223660" y="102097"/>
                </a:cubicBezTo>
                <a:cubicBezTo>
                  <a:pt x="192968" y="123264"/>
                  <a:pt x="-19227" y="263493"/>
                  <a:pt x="1410" y="248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57843EC-99DA-929A-5EA2-30B04089B737}"/>
              </a:ext>
            </a:extLst>
          </p:cNvPr>
          <p:cNvSpPr/>
          <p:nvPr/>
        </p:nvSpPr>
        <p:spPr>
          <a:xfrm>
            <a:off x="4991100" y="3025325"/>
            <a:ext cx="431957" cy="152852"/>
          </a:xfrm>
          <a:custGeom>
            <a:avLst/>
            <a:gdLst>
              <a:gd name="connsiteX0" fmla="*/ 0 w 431957"/>
              <a:gd name="connsiteY0" fmla="*/ 152850 h 152852"/>
              <a:gd name="connsiteX1" fmla="*/ 257175 w 431957"/>
              <a:gd name="connsiteY1" fmla="*/ 51250 h 152852"/>
              <a:gd name="connsiteX2" fmla="*/ 225425 w 431957"/>
              <a:gd name="connsiteY2" fmla="*/ 38550 h 152852"/>
              <a:gd name="connsiteX3" fmla="*/ 104775 w 431957"/>
              <a:gd name="connsiteY3" fmla="*/ 450 h 152852"/>
              <a:gd name="connsiteX4" fmla="*/ 323850 w 431957"/>
              <a:gd name="connsiteY4" fmla="*/ 67125 h 152852"/>
              <a:gd name="connsiteX5" fmla="*/ 431800 w 431957"/>
              <a:gd name="connsiteY5" fmla="*/ 92525 h 152852"/>
              <a:gd name="connsiteX6" fmla="*/ 346075 w 431957"/>
              <a:gd name="connsiteY6" fmla="*/ 60775 h 152852"/>
              <a:gd name="connsiteX7" fmla="*/ 269875 w 431957"/>
              <a:gd name="connsiteY7" fmla="*/ 60775 h 152852"/>
              <a:gd name="connsiteX8" fmla="*/ 244475 w 431957"/>
              <a:gd name="connsiteY8" fmla="*/ 57600 h 152852"/>
              <a:gd name="connsiteX9" fmla="*/ 260350 w 431957"/>
              <a:gd name="connsiteY9" fmla="*/ 48075 h 152852"/>
              <a:gd name="connsiteX10" fmla="*/ 0 w 431957"/>
              <a:gd name="connsiteY10" fmla="*/ 152850 h 1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957" h="152852">
                <a:moveTo>
                  <a:pt x="0" y="152850"/>
                </a:moveTo>
                <a:cubicBezTo>
                  <a:pt x="-529" y="153379"/>
                  <a:pt x="257175" y="51250"/>
                  <a:pt x="257175" y="51250"/>
                </a:cubicBezTo>
                <a:cubicBezTo>
                  <a:pt x="294746" y="32200"/>
                  <a:pt x="250825" y="47017"/>
                  <a:pt x="225425" y="38550"/>
                </a:cubicBezTo>
                <a:cubicBezTo>
                  <a:pt x="200025" y="30083"/>
                  <a:pt x="88371" y="-4313"/>
                  <a:pt x="104775" y="450"/>
                </a:cubicBezTo>
                <a:cubicBezTo>
                  <a:pt x="121179" y="5213"/>
                  <a:pt x="269346" y="51779"/>
                  <a:pt x="323850" y="67125"/>
                </a:cubicBezTo>
                <a:cubicBezTo>
                  <a:pt x="378354" y="82471"/>
                  <a:pt x="428096" y="93583"/>
                  <a:pt x="431800" y="92525"/>
                </a:cubicBezTo>
                <a:cubicBezTo>
                  <a:pt x="435504" y="91467"/>
                  <a:pt x="373063" y="66067"/>
                  <a:pt x="346075" y="60775"/>
                </a:cubicBezTo>
                <a:cubicBezTo>
                  <a:pt x="319088" y="55483"/>
                  <a:pt x="286808" y="61304"/>
                  <a:pt x="269875" y="60775"/>
                </a:cubicBezTo>
                <a:cubicBezTo>
                  <a:pt x="252942" y="60246"/>
                  <a:pt x="246063" y="59717"/>
                  <a:pt x="244475" y="57600"/>
                </a:cubicBezTo>
                <a:cubicBezTo>
                  <a:pt x="242887" y="55483"/>
                  <a:pt x="293688" y="33258"/>
                  <a:pt x="260350" y="48075"/>
                </a:cubicBezTo>
                <a:cubicBezTo>
                  <a:pt x="227013" y="62892"/>
                  <a:pt x="529" y="152321"/>
                  <a:pt x="0" y="152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4E5D8AF-6A57-C68A-9886-BE299999CE55}"/>
              </a:ext>
            </a:extLst>
          </p:cNvPr>
          <p:cNvSpPr/>
          <p:nvPr/>
        </p:nvSpPr>
        <p:spPr>
          <a:xfrm>
            <a:off x="4969071" y="3051120"/>
            <a:ext cx="276030" cy="135927"/>
          </a:xfrm>
          <a:custGeom>
            <a:avLst/>
            <a:gdLst>
              <a:gd name="connsiteX0" fmla="*/ 2979 w 276030"/>
              <a:gd name="connsiteY0" fmla="*/ 133405 h 135927"/>
              <a:gd name="connsiteX1" fmla="*/ 266504 w 276030"/>
              <a:gd name="connsiteY1" fmla="*/ 6405 h 135927"/>
              <a:gd name="connsiteX2" fmla="*/ 199829 w 276030"/>
              <a:gd name="connsiteY2" fmla="*/ 44505 h 135927"/>
              <a:gd name="connsiteX3" fmla="*/ 136329 w 276030"/>
              <a:gd name="connsiteY3" fmla="*/ 79430 h 135927"/>
              <a:gd name="connsiteX4" fmla="*/ 276029 w 276030"/>
              <a:gd name="connsiteY4" fmla="*/ 44505 h 135927"/>
              <a:gd name="connsiteX5" fmla="*/ 139504 w 276030"/>
              <a:gd name="connsiteY5" fmla="*/ 108005 h 135927"/>
              <a:gd name="connsiteX6" fmla="*/ 193479 w 276030"/>
              <a:gd name="connsiteY6" fmla="*/ 88955 h 135927"/>
              <a:gd name="connsiteX7" fmla="*/ 136329 w 276030"/>
              <a:gd name="connsiteY7" fmla="*/ 95305 h 135927"/>
              <a:gd name="connsiteX8" fmla="*/ 228404 w 276030"/>
              <a:gd name="connsiteY8" fmla="*/ 55 h 135927"/>
              <a:gd name="connsiteX9" fmla="*/ 133154 w 276030"/>
              <a:gd name="connsiteY9" fmla="*/ 82605 h 135927"/>
              <a:gd name="connsiteX10" fmla="*/ 2979 w 276030"/>
              <a:gd name="connsiteY10" fmla="*/ 133405 h 1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030" h="135927">
                <a:moveTo>
                  <a:pt x="2979" y="133405"/>
                </a:moveTo>
                <a:cubicBezTo>
                  <a:pt x="25204" y="120705"/>
                  <a:pt x="233696" y="21222"/>
                  <a:pt x="266504" y="6405"/>
                </a:cubicBezTo>
                <a:cubicBezTo>
                  <a:pt x="299312" y="-8412"/>
                  <a:pt x="221525" y="32334"/>
                  <a:pt x="199829" y="44505"/>
                </a:cubicBezTo>
                <a:cubicBezTo>
                  <a:pt x="178133" y="56676"/>
                  <a:pt x="123629" y="79430"/>
                  <a:pt x="136329" y="79430"/>
                </a:cubicBezTo>
                <a:cubicBezTo>
                  <a:pt x="149029" y="79430"/>
                  <a:pt x="275500" y="39742"/>
                  <a:pt x="276029" y="44505"/>
                </a:cubicBezTo>
                <a:cubicBezTo>
                  <a:pt x="276558" y="49267"/>
                  <a:pt x="153262" y="100597"/>
                  <a:pt x="139504" y="108005"/>
                </a:cubicBezTo>
                <a:cubicBezTo>
                  <a:pt x="125746" y="115413"/>
                  <a:pt x="194008" y="91072"/>
                  <a:pt x="193479" y="88955"/>
                </a:cubicBezTo>
                <a:cubicBezTo>
                  <a:pt x="192950" y="86838"/>
                  <a:pt x="130508" y="110122"/>
                  <a:pt x="136329" y="95305"/>
                </a:cubicBezTo>
                <a:cubicBezTo>
                  <a:pt x="142150" y="80488"/>
                  <a:pt x="228933" y="2172"/>
                  <a:pt x="228404" y="55"/>
                </a:cubicBezTo>
                <a:cubicBezTo>
                  <a:pt x="227875" y="-2062"/>
                  <a:pt x="177604" y="57205"/>
                  <a:pt x="133154" y="82605"/>
                </a:cubicBezTo>
                <a:cubicBezTo>
                  <a:pt x="88704" y="108005"/>
                  <a:pt x="-19246" y="146105"/>
                  <a:pt x="2979" y="133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15C3652-E241-4428-1612-0058F29A5C27}"/>
              </a:ext>
            </a:extLst>
          </p:cNvPr>
          <p:cNvSpPr/>
          <p:nvPr/>
        </p:nvSpPr>
        <p:spPr>
          <a:xfrm>
            <a:off x="5282700" y="2974806"/>
            <a:ext cx="346560" cy="139782"/>
          </a:xfrm>
          <a:custGeom>
            <a:avLst/>
            <a:gdLst>
              <a:gd name="connsiteX0" fmla="*/ 500 w 346560"/>
              <a:gd name="connsiteY0" fmla="*/ 169 h 139782"/>
              <a:gd name="connsiteX1" fmla="*/ 213225 w 346560"/>
              <a:gd name="connsiteY1" fmla="*/ 73194 h 139782"/>
              <a:gd name="connsiteX2" fmla="*/ 140200 w 346560"/>
              <a:gd name="connsiteY2" fmla="*/ 44619 h 139782"/>
              <a:gd name="connsiteX3" fmla="*/ 340225 w 346560"/>
              <a:gd name="connsiteY3" fmla="*/ 136694 h 139782"/>
              <a:gd name="connsiteX4" fmla="*/ 283075 w 346560"/>
              <a:gd name="connsiteY4" fmla="*/ 114469 h 139782"/>
              <a:gd name="connsiteX5" fmla="*/ 146550 w 346560"/>
              <a:gd name="connsiteY5" fmla="*/ 79544 h 139782"/>
              <a:gd name="connsiteX6" fmla="*/ 235450 w 346560"/>
              <a:gd name="connsiteY6" fmla="*/ 101769 h 139782"/>
              <a:gd name="connsiteX7" fmla="*/ 156075 w 346560"/>
              <a:gd name="connsiteY7" fmla="*/ 54144 h 139782"/>
              <a:gd name="connsiteX8" fmla="*/ 500 w 346560"/>
              <a:gd name="connsiteY8" fmla="*/ 169 h 13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60" h="139782">
                <a:moveTo>
                  <a:pt x="500" y="169"/>
                </a:moveTo>
                <a:lnTo>
                  <a:pt x="213225" y="73194"/>
                </a:lnTo>
                <a:cubicBezTo>
                  <a:pt x="236508" y="80602"/>
                  <a:pt x="119033" y="34036"/>
                  <a:pt x="140200" y="44619"/>
                </a:cubicBezTo>
                <a:cubicBezTo>
                  <a:pt x="161367" y="55202"/>
                  <a:pt x="316412" y="125052"/>
                  <a:pt x="340225" y="136694"/>
                </a:cubicBezTo>
                <a:cubicBezTo>
                  <a:pt x="364038" y="148336"/>
                  <a:pt x="315354" y="123994"/>
                  <a:pt x="283075" y="114469"/>
                </a:cubicBezTo>
                <a:cubicBezTo>
                  <a:pt x="250796" y="104944"/>
                  <a:pt x="154487" y="81661"/>
                  <a:pt x="146550" y="79544"/>
                </a:cubicBezTo>
                <a:cubicBezTo>
                  <a:pt x="138613" y="77427"/>
                  <a:pt x="233863" y="106002"/>
                  <a:pt x="235450" y="101769"/>
                </a:cubicBezTo>
                <a:cubicBezTo>
                  <a:pt x="237037" y="97536"/>
                  <a:pt x="192058" y="68961"/>
                  <a:pt x="156075" y="54144"/>
                </a:cubicBezTo>
                <a:cubicBezTo>
                  <a:pt x="120092" y="39327"/>
                  <a:pt x="-9025" y="-3006"/>
                  <a:pt x="500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3A5776C-5065-B1AB-EA10-2B98FD29EED1}"/>
              </a:ext>
            </a:extLst>
          </p:cNvPr>
          <p:cNvSpPr/>
          <p:nvPr/>
        </p:nvSpPr>
        <p:spPr>
          <a:xfrm>
            <a:off x="5286312" y="3009746"/>
            <a:ext cx="174010" cy="22714"/>
          </a:xfrm>
          <a:custGeom>
            <a:avLst/>
            <a:gdLst>
              <a:gd name="connsiteX0" fmla="*/ 63 w 174010"/>
              <a:gd name="connsiteY0" fmla="*/ 154 h 22714"/>
              <a:gd name="connsiteX1" fmla="*/ 161988 w 174010"/>
              <a:gd name="connsiteY1" fmla="*/ 22379 h 22714"/>
              <a:gd name="connsiteX2" fmla="*/ 142938 w 174010"/>
              <a:gd name="connsiteY2" fmla="*/ 12854 h 22714"/>
              <a:gd name="connsiteX3" fmla="*/ 63 w 174010"/>
              <a:gd name="connsiteY3" fmla="*/ 154 h 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0" h="22714">
                <a:moveTo>
                  <a:pt x="63" y="154"/>
                </a:moveTo>
                <a:cubicBezTo>
                  <a:pt x="3238" y="1741"/>
                  <a:pt x="161988" y="22379"/>
                  <a:pt x="161988" y="22379"/>
                </a:cubicBezTo>
                <a:cubicBezTo>
                  <a:pt x="185801" y="24496"/>
                  <a:pt x="171513" y="16029"/>
                  <a:pt x="142938" y="12854"/>
                </a:cubicBezTo>
                <a:cubicBezTo>
                  <a:pt x="114363" y="9679"/>
                  <a:pt x="-3112" y="-1433"/>
                  <a:pt x="63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CD0E8D2-F027-A528-D027-2240445D8ACA}"/>
              </a:ext>
            </a:extLst>
          </p:cNvPr>
          <p:cNvSpPr/>
          <p:nvPr/>
        </p:nvSpPr>
        <p:spPr>
          <a:xfrm>
            <a:off x="4924380" y="3043989"/>
            <a:ext cx="555685" cy="77036"/>
          </a:xfrm>
          <a:custGeom>
            <a:avLst/>
            <a:gdLst>
              <a:gd name="connsiteX0" fmla="*/ 45 w 555685"/>
              <a:gd name="connsiteY0" fmla="*/ 77036 h 77036"/>
              <a:gd name="connsiteX1" fmla="*/ 241345 w 555685"/>
              <a:gd name="connsiteY1" fmla="*/ 26236 h 77036"/>
              <a:gd name="connsiteX2" fmla="*/ 482645 w 555685"/>
              <a:gd name="connsiteY2" fmla="*/ 48461 h 77036"/>
              <a:gd name="connsiteX3" fmla="*/ 555670 w 555685"/>
              <a:gd name="connsiteY3" fmla="*/ 54811 h 77036"/>
              <a:gd name="connsiteX4" fmla="*/ 485820 w 555685"/>
              <a:gd name="connsiteY4" fmla="*/ 57986 h 77036"/>
              <a:gd name="connsiteX5" fmla="*/ 209595 w 555685"/>
              <a:gd name="connsiteY5" fmla="*/ 836 h 77036"/>
              <a:gd name="connsiteX6" fmla="*/ 260395 w 555685"/>
              <a:gd name="connsiteY6" fmla="*/ 26236 h 77036"/>
              <a:gd name="connsiteX7" fmla="*/ 45 w 555685"/>
              <a:gd name="connsiteY7" fmla="*/ 77036 h 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85" h="77036">
                <a:moveTo>
                  <a:pt x="45" y="77036"/>
                </a:moveTo>
                <a:cubicBezTo>
                  <a:pt x="-3130" y="77036"/>
                  <a:pt x="160912" y="30998"/>
                  <a:pt x="241345" y="26236"/>
                </a:cubicBezTo>
                <a:cubicBezTo>
                  <a:pt x="321778" y="21474"/>
                  <a:pt x="482645" y="48461"/>
                  <a:pt x="482645" y="48461"/>
                </a:cubicBezTo>
                <a:cubicBezTo>
                  <a:pt x="535032" y="53223"/>
                  <a:pt x="555141" y="53224"/>
                  <a:pt x="555670" y="54811"/>
                </a:cubicBezTo>
                <a:cubicBezTo>
                  <a:pt x="556199" y="56398"/>
                  <a:pt x="543499" y="66982"/>
                  <a:pt x="485820" y="57986"/>
                </a:cubicBezTo>
                <a:cubicBezTo>
                  <a:pt x="428141" y="48990"/>
                  <a:pt x="247166" y="6128"/>
                  <a:pt x="209595" y="836"/>
                </a:cubicBezTo>
                <a:cubicBezTo>
                  <a:pt x="172024" y="-4456"/>
                  <a:pt x="291616" y="16711"/>
                  <a:pt x="260395" y="26236"/>
                </a:cubicBezTo>
                <a:cubicBezTo>
                  <a:pt x="229174" y="35761"/>
                  <a:pt x="3220" y="77036"/>
                  <a:pt x="45" y="77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5F397DA-F51E-698E-8AF6-58C50427AA65}"/>
              </a:ext>
            </a:extLst>
          </p:cNvPr>
          <p:cNvSpPr/>
          <p:nvPr/>
        </p:nvSpPr>
        <p:spPr>
          <a:xfrm>
            <a:off x="4067114" y="3428961"/>
            <a:ext cx="241764" cy="1237132"/>
          </a:xfrm>
          <a:custGeom>
            <a:avLst/>
            <a:gdLst>
              <a:gd name="connsiteX0" fmla="*/ 88961 w 241764"/>
              <a:gd name="connsiteY0" fmla="*/ 3214 h 1237132"/>
              <a:gd name="connsiteX1" fmla="*/ 95311 w 241764"/>
              <a:gd name="connsiteY1" fmla="*/ 425489 h 1237132"/>
              <a:gd name="connsiteX2" fmla="*/ 92136 w 241764"/>
              <a:gd name="connsiteY2" fmla="*/ 358814 h 1237132"/>
              <a:gd name="connsiteX3" fmla="*/ 88961 w 241764"/>
              <a:gd name="connsiteY3" fmla="*/ 244514 h 1237132"/>
              <a:gd name="connsiteX4" fmla="*/ 101661 w 241764"/>
              <a:gd name="connsiteY4" fmla="*/ 333414 h 1237132"/>
              <a:gd name="connsiteX5" fmla="*/ 168336 w 241764"/>
              <a:gd name="connsiteY5" fmla="*/ 606464 h 1237132"/>
              <a:gd name="connsiteX6" fmla="*/ 174686 w 241764"/>
              <a:gd name="connsiteY6" fmla="*/ 600114 h 1237132"/>
              <a:gd name="connsiteX7" fmla="*/ 155636 w 241764"/>
              <a:gd name="connsiteY7" fmla="*/ 835064 h 1237132"/>
              <a:gd name="connsiteX8" fmla="*/ 181036 w 241764"/>
              <a:gd name="connsiteY8" fmla="*/ 1073189 h 1237132"/>
              <a:gd name="connsiteX9" fmla="*/ 177861 w 241764"/>
              <a:gd name="connsiteY9" fmla="*/ 1022389 h 1237132"/>
              <a:gd name="connsiteX10" fmla="*/ 241361 w 241764"/>
              <a:gd name="connsiteY10" fmla="*/ 1235114 h 1237132"/>
              <a:gd name="connsiteX11" fmla="*/ 203261 w 241764"/>
              <a:gd name="connsiteY11" fmla="*/ 1123989 h 1237132"/>
              <a:gd name="connsiteX12" fmla="*/ 168336 w 241764"/>
              <a:gd name="connsiteY12" fmla="*/ 1031914 h 1237132"/>
              <a:gd name="connsiteX13" fmla="*/ 165161 w 241764"/>
              <a:gd name="connsiteY13" fmla="*/ 584239 h 1237132"/>
              <a:gd name="connsiteX14" fmla="*/ 79436 w 241764"/>
              <a:gd name="connsiteY14" fmla="*/ 381039 h 1237132"/>
              <a:gd name="connsiteX15" fmla="*/ 92136 w 241764"/>
              <a:gd name="connsiteY15" fmla="*/ 415964 h 1237132"/>
              <a:gd name="connsiteX16" fmla="*/ 66736 w 241764"/>
              <a:gd name="connsiteY16" fmla="*/ 219114 h 1237132"/>
              <a:gd name="connsiteX17" fmla="*/ 61 w 241764"/>
              <a:gd name="connsiteY17" fmla="*/ 136564 h 1237132"/>
              <a:gd name="connsiteX18" fmla="*/ 79436 w 241764"/>
              <a:gd name="connsiteY18" fmla="*/ 225464 h 1237132"/>
              <a:gd name="connsiteX19" fmla="*/ 88961 w 241764"/>
              <a:gd name="connsiteY19" fmla="*/ 3214 h 123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1764" h="1237132">
                <a:moveTo>
                  <a:pt x="88961" y="3214"/>
                </a:moveTo>
                <a:cubicBezTo>
                  <a:pt x="91607" y="36552"/>
                  <a:pt x="94782" y="366222"/>
                  <a:pt x="95311" y="425489"/>
                </a:cubicBezTo>
                <a:cubicBezTo>
                  <a:pt x="95840" y="484756"/>
                  <a:pt x="93194" y="388976"/>
                  <a:pt x="92136" y="358814"/>
                </a:cubicBezTo>
                <a:cubicBezTo>
                  <a:pt x="91078" y="328652"/>
                  <a:pt x="87374" y="248747"/>
                  <a:pt x="88961" y="244514"/>
                </a:cubicBezTo>
                <a:cubicBezTo>
                  <a:pt x="90548" y="240281"/>
                  <a:pt x="88432" y="273089"/>
                  <a:pt x="101661" y="333414"/>
                </a:cubicBezTo>
                <a:cubicBezTo>
                  <a:pt x="114890" y="393739"/>
                  <a:pt x="168336" y="606464"/>
                  <a:pt x="168336" y="606464"/>
                </a:cubicBezTo>
                <a:cubicBezTo>
                  <a:pt x="180507" y="650914"/>
                  <a:pt x="176803" y="562014"/>
                  <a:pt x="174686" y="600114"/>
                </a:cubicBezTo>
                <a:cubicBezTo>
                  <a:pt x="172569" y="638214"/>
                  <a:pt x="154578" y="756218"/>
                  <a:pt x="155636" y="835064"/>
                </a:cubicBezTo>
                <a:cubicBezTo>
                  <a:pt x="156694" y="913910"/>
                  <a:pt x="177332" y="1041968"/>
                  <a:pt x="181036" y="1073189"/>
                </a:cubicBezTo>
                <a:cubicBezTo>
                  <a:pt x="184740" y="1104410"/>
                  <a:pt x="167807" y="995402"/>
                  <a:pt x="177861" y="1022389"/>
                </a:cubicBezTo>
                <a:cubicBezTo>
                  <a:pt x="187915" y="1049377"/>
                  <a:pt x="237128" y="1218181"/>
                  <a:pt x="241361" y="1235114"/>
                </a:cubicBezTo>
                <a:cubicBezTo>
                  <a:pt x="245594" y="1252047"/>
                  <a:pt x="215432" y="1157856"/>
                  <a:pt x="203261" y="1123989"/>
                </a:cubicBezTo>
                <a:cubicBezTo>
                  <a:pt x="191090" y="1090122"/>
                  <a:pt x="174686" y="1121872"/>
                  <a:pt x="168336" y="1031914"/>
                </a:cubicBezTo>
                <a:cubicBezTo>
                  <a:pt x="161986" y="941956"/>
                  <a:pt x="179978" y="692718"/>
                  <a:pt x="165161" y="584239"/>
                </a:cubicBezTo>
                <a:cubicBezTo>
                  <a:pt x="150344" y="475760"/>
                  <a:pt x="91607" y="409085"/>
                  <a:pt x="79436" y="381039"/>
                </a:cubicBezTo>
                <a:cubicBezTo>
                  <a:pt x="67265" y="352993"/>
                  <a:pt x="94253" y="442952"/>
                  <a:pt x="92136" y="415964"/>
                </a:cubicBezTo>
                <a:cubicBezTo>
                  <a:pt x="90019" y="388977"/>
                  <a:pt x="82082" y="265681"/>
                  <a:pt x="66736" y="219114"/>
                </a:cubicBezTo>
                <a:cubicBezTo>
                  <a:pt x="51390" y="172547"/>
                  <a:pt x="-2056" y="135506"/>
                  <a:pt x="61" y="136564"/>
                </a:cubicBezTo>
                <a:cubicBezTo>
                  <a:pt x="2178" y="137622"/>
                  <a:pt x="64090" y="244514"/>
                  <a:pt x="79436" y="225464"/>
                </a:cubicBezTo>
                <a:cubicBezTo>
                  <a:pt x="94782" y="206414"/>
                  <a:pt x="86315" y="-30124"/>
                  <a:pt x="88961" y="3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A54B623-C907-D3C4-B0B4-E2F77B841066}"/>
              </a:ext>
            </a:extLst>
          </p:cNvPr>
          <p:cNvSpPr/>
          <p:nvPr/>
        </p:nvSpPr>
        <p:spPr>
          <a:xfrm>
            <a:off x="4105159" y="4147724"/>
            <a:ext cx="221375" cy="629503"/>
          </a:xfrm>
          <a:custGeom>
            <a:avLst/>
            <a:gdLst>
              <a:gd name="connsiteX0" fmla="*/ 216016 w 221375"/>
              <a:gd name="connsiteY0" fmla="*/ 27401 h 629503"/>
              <a:gd name="connsiteX1" fmla="*/ 216016 w 221375"/>
              <a:gd name="connsiteY1" fmla="*/ 84551 h 629503"/>
              <a:gd name="connsiteX2" fmla="*/ 174741 w 221375"/>
              <a:gd name="connsiteY2" fmla="*/ 475076 h 629503"/>
              <a:gd name="connsiteX3" fmla="*/ 152516 w 221375"/>
              <a:gd name="connsiteY3" fmla="*/ 532226 h 629503"/>
              <a:gd name="connsiteX4" fmla="*/ 206491 w 221375"/>
              <a:gd name="connsiteY4" fmla="*/ 627476 h 629503"/>
              <a:gd name="connsiteX5" fmla="*/ 142991 w 221375"/>
              <a:gd name="connsiteY5" fmla="*/ 586201 h 629503"/>
              <a:gd name="connsiteX6" fmla="*/ 116 w 221375"/>
              <a:gd name="connsiteY6" fmla="*/ 459201 h 629503"/>
              <a:gd name="connsiteX7" fmla="*/ 168391 w 221375"/>
              <a:gd name="connsiteY7" fmla="*/ 598901 h 629503"/>
              <a:gd name="connsiteX8" fmla="*/ 142991 w 221375"/>
              <a:gd name="connsiteY8" fmla="*/ 538576 h 629503"/>
              <a:gd name="connsiteX9" fmla="*/ 155691 w 221375"/>
              <a:gd name="connsiteY9" fmla="*/ 487776 h 629503"/>
              <a:gd name="connsiteX10" fmla="*/ 130291 w 221375"/>
              <a:gd name="connsiteY10" fmla="*/ 408401 h 629503"/>
              <a:gd name="connsiteX11" fmla="*/ 158866 w 221375"/>
              <a:gd name="connsiteY11" fmla="*/ 478251 h 629503"/>
              <a:gd name="connsiteX12" fmla="*/ 171566 w 221375"/>
              <a:gd name="connsiteY12" fmla="*/ 430626 h 629503"/>
              <a:gd name="connsiteX13" fmla="*/ 216016 w 221375"/>
              <a:gd name="connsiteY13" fmla="*/ 27401 h 62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375" h="629503">
                <a:moveTo>
                  <a:pt x="216016" y="27401"/>
                </a:moveTo>
                <a:cubicBezTo>
                  <a:pt x="223424" y="-30278"/>
                  <a:pt x="222895" y="9938"/>
                  <a:pt x="216016" y="84551"/>
                </a:cubicBezTo>
                <a:cubicBezTo>
                  <a:pt x="209137" y="159164"/>
                  <a:pt x="185324" y="400464"/>
                  <a:pt x="174741" y="475076"/>
                </a:cubicBezTo>
                <a:cubicBezTo>
                  <a:pt x="164158" y="549688"/>
                  <a:pt x="147224" y="506826"/>
                  <a:pt x="152516" y="532226"/>
                </a:cubicBezTo>
                <a:cubicBezTo>
                  <a:pt x="157808" y="557626"/>
                  <a:pt x="208078" y="618480"/>
                  <a:pt x="206491" y="627476"/>
                </a:cubicBezTo>
                <a:cubicBezTo>
                  <a:pt x="204904" y="636472"/>
                  <a:pt x="177387" y="614247"/>
                  <a:pt x="142991" y="586201"/>
                </a:cubicBezTo>
                <a:cubicBezTo>
                  <a:pt x="108595" y="558155"/>
                  <a:pt x="-4117" y="457084"/>
                  <a:pt x="116" y="459201"/>
                </a:cubicBezTo>
                <a:cubicBezTo>
                  <a:pt x="4349" y="461318"/>
                  <a:pt x="144579" y="585672"/>
                  <a:pt x="168391" y="598901"/>
                </a:cubicBezTo>
                <a:cubicBezTo>
                  <a:pt x="192203" y="612130"/>
                  <a:pt x="145108" y="557097"/>
                  <a:pt x="142991" y="538576"/>
                </a:cubicBezTo>
                <a:cubicBezTo>
                  <a:pt x="140874" y="520055"/>
                  <a:pt x="157808" y="509472"/>
                  <a:pt x="155691" y="487776"/>
                </a:cubicBezTo>
                <a:cubicBezTo>
                  <a:pt x="153574" y="466080"/>
                  <a:pt x="129762" y="409988"/>
                  <a:pt x="130291" y="408401"/>
                </a:cubicBezTo>
                <a:cubicBezTo>
                  <a:pt x="130820" y="406814"/>
                  <a:pt x="151987" y="474547"/>
                  <a:pt x="158866" y="478251"/>
                </a:cubicBezTo>
                <a:cubicBezTo>
                  <a:pt x="165745" y="481955"/>
                  <a:pt x="160453" y="507355"/>
                  <a:pt x="171566" y="430626"/>
                </a:cubicBezTo>
                <a:cubicBezTo>
                  <a:pt x="182678" y="353897"/>
                  <a:pt x="208608" y="85080"/>
                  <a:pt x="216016" y="27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5E8E668-7CDE-810F-565A-D53D4F77D5CB}"/>
              </a:ext>
            </a:extLst>
          </p:cNvPr>
          <p:cNvSpPr/>
          <p:nvPr/>
        </p:nvSpPr>
        <p:spPr>
          <a:xfrm>
            <a:off x="4648192" y="4502130"/>
            <a:ext cx="138253" cy="269895"/>
          </a:xfrm>
          <a:custGeom>
            <a:avLst/>
            <a:gdLst>
              <a:gd name="connsiteX0" fmla="*/ 44458 w 138253"/>
              <a:gd name="connsiteY0" fmla="*/ 20 h 269895"/>
              <a:gd name="connsiteX1" fmla="*/ 107958 w 138253"/>
              <a:gd name="connsiteY1" fmla="*/ 107970 h 269895"/>
              <a:gd name="connsiteX2" fmla="*/ 123833 w 138253"/>
              <a:gd name="connsiteY2" fmla="*/ 152420 h 269895"/>
              <a:gd name="connsiteX3" fmla="*/ 114308 w 138253"/>
              <a:gd name="connsiteY3" fmla="*/ 180995 h 269895"/>
              <a:gd name="connsiteX4" fmla="*/ 136533 w 138253"/>
              <a:gd name="connsiteY4" fmla="*/ 165120 h 269895"/>
              <a:gd name="connsiteX5" fmla="*/ 60333 w 138253"/>
              <a:gd name="connsiteY5" fmla="*/ 269895 h 269895"/>
              <a:gd name="connsiteX6" fmla="*/ 127008 w 138253"/>
              <a:gd name="connsiteY6" fmla="*/ 165120 h 269895"/>
              <a:gd name="connsiteX7" fmla="*/ 117483 w 138253"/>
              <a:gd name="connsiteY7" fmla="*/ 136545 h 269895"/>
              <a:gd name="connsiteX8" fmla="*/ 8 w 138253"/>
              <a:gd name="connsiteY8" fmla="*/ 92095 h 269895"/>
              <a:gd name="connsiteX9" fmla="*/ 123833 w 138253"/>
              <a:gd name="connsiteY9" fmla="*/ 133370 h 269895"/>
              <a:gd name="connsiteX10" fmla="*/ 123833 w 138253"/>
              <a:gd name="connsiteY10" fmla="*/ 107970 h 269895"/>
              <a:gd name="connsiteX11" fmla="*/ 82558 w 138253"/>
              <a:gd name="connsiteY11" fmla="*/ 60345 h 269895"/>
              <a:gd name="connsiteX12" fmla="*/ 114308 w 138253"/>
              <a:gd name="connsiteY12" fmla="*/ 98445 h 269895"/>
              <a:gd name="connsiteX13" fmla="*/ 44458 w 138253"/>
              <a:gd name="connsiteY13" fmla="*/ 20 h 2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253" h="269895">
                <a:moveTo>
                  <a:pt x="44458" y="20"/>
                </a:moveTo>
                <a:cubicBezTo>
                  <a:pt x="43400" y="1608"/>
                  <a:pt x="94729" y="82570"/>
                  <a:pt x="107958" y="107970"/>
                </a:cubicBezTo>
                <a:cubicBezTo>
                  <a:pt x="121187" y="133370"/>
                  <a:pt x="122775" y="140249"/>
                  <a:pt x="123833" y="152420"/>
                </a:cubicBezTo>
                <a:cubicBezTo>
                  <a:pt x="124891" y="164591"/>
                  <a:pt x="112191" y="178878"/>
                  <a:pt x="114308" y="180995"/>
                </a:cubicBezTo>
                <a:cubicBezTo>
                  <a:pt x="116425" y="183112"/>
                  <a:pt x="145529" y="150303"/>
                  <a:pt x="136533" y="165120"/>
                </a:cubicBezTo>
                <a:cubicBezTo>
                  <a:pt x="127537" y="179937"/>
                  <a:pt x="61920" y="269895"/>
                  <a:pt x="60333" y="269895"/>
                </a:cubicBezTo>
                <a:cubicBezTo>
                  <a:pt x="58746" y="269895"/>
                  <a:pt x="117483" y="187345"/>
                  <a:pt x="127008" y="165120"/>
                </a:cubicBezTo>
                <a:cubicBezTo>
                  <a:pt x="136533" y="142895"/>
                  <a:pt x="138650" y="148716"/>
                  <a:pt x="117483" y="136545"/>
                </a:cubicBezTo>
                <a:cubicBezTo>
                  <a:pt x="96316" y="124374"/>
                  <a:pt x="-1050" y="92624"/>
                  <a:pt x="8" y="92095"/>
                </a:cubicBezTo>
                <a:cubicBezTo>
                  <a:pt x="1066" y="91566"/>
                  <a:pt x="103196" y="130724"/>
                  <a:pt x="123833" y="133370"/>
                </a:cubicBezTo>
                <a:cubicBezTo>
                  <a:pt x="144470" y="136016"/>
                  <a:pt x="130712" y="120141"/>
                  <a:pt x="123833" y="107970"/>
                </a:cubicBezTo>
                <a:cubicBezTo>
                  <a:pt x="116954" y="95799"/>
                  <a:pt x="84145" y="61932"/>
                  <a:pt x="82558" y="60345"/>
                </a:cubicBezTo>
                <a:cubicBezTo>
                  <a:pt x="80971" y="58758"/>
                  <a:pt x="116425" y="107970"/>
                  <a:pt x="114308" y="98445"/>
                </a:cubicBezTo>
                <a:cubicBezTo>
                  <a:pt x="112191" y="88920"/>
                  <a:pt x="45516" y="-1568"/>
                  <a:pt x="4445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9205E05-9556-044E-287B-D6558F5C5E39}"/>
              </a:ext>
            </a:extLst>
          </p:cNvPr>
          <p:cNvSpPr/>
          <p:nvPr/>
        </p:nvSpPr>
        <p:spPr>
          <a:xfrm>
            <a:off x="4091022" y="4275765"/>
            <a:ext cx="230716" cy="582553"/>
          </a:xfrm>
          <a:custGeom>
            <a:avLst/>
            <a:gdLst>
              <a:gd name="connsiteX0" fmla="*/ 65053 w 230716"/>
              <a:gd name="connsiteY0" fmla="*/ 960 h 582553"/>
              <a:gd name="connsiteX1" fmla="*/ 42828 w 230716"/>
              <a:gd name="connsiteY1" fmla="*/ 347035 h 582553"/>
              <a:gd name="connsiteX2" fmla="*/ 46003 w 230716"/>
              <a:gd name="connsiteY2" fmla="*/ 394660 h 582553"/>
              <a:gd name="connsiteX3" fmla="*/ 87278 w 230716"/>
              <a:gd name="connsiteY3" fmla="*/ 464510 h 582553"/>
              <a:gd name="connsiteX4" fmla="*/ 61878 w 230716"/>
              <a:gd name="connsiteY4" fmla="*/ 432760 h 582553"/>
              <a:gd name="connsiteX5" fmla="*/ 195228 w 230716"/>
              <a:gd name="connsiteY5" fmla="*/ 550235 h 582553"/>
              <a:gd name="connsiteX6" fmla="*/ 230153 w 230716"/>
              <a:gd name="connsiteY6" fmla="*/ 581985 h 582553"/>
              <a:gd name="connsiteX7" fmla="*/ 176178 w 230716"/>
              <a:gd name="connsiteY7" fmla="*/ 531185 h 582553"/>
              <a:gd name="connsiteX8" fmla="*/ 33303 w 230716"/>
              <a:gd name="connsiteY8" fmla="*/ 461335 h 582553"/>
              <a:gd name="connsiteX9" fmla="*/ 150778 w 230716"/>
              <a:gd name="connsiteY9" fmla="*/ 528010 h 582553"/>
              <a:gd name="connsiteX10" fmla="*/ 106328 w 230716"/>
              <a:gd name="connsiteY10" fmla="*/ 477210 h 582553"/>
              <a:gd name="connsiteX11" fmla="*/ 68228 w 230716"/>
              <a:gd name="connsiteY11" fmla="*/ 429585 h 582553"/>
              <a:gd name="connsiteX12" fmla="*/ 49178 w 230716"/>
              <a:gd name="connsiteY12" fmla="*/ 432760 h 582553"/>
              <a:gd name="connsiteX13" fmla="*/ 49178 w 230716"/>
              <a:gd name="connsiteY13" fmla="*/ 315285 h 582553"/>
              <a:gd name="connsiteX14" fmla="*/ 46003 w 230716"/>
              <a:gd name="connsiteY14" fmla="*/ 337510 h 582553"/>
              <a:gd name="connsiteX15" fmla="*/ 84103 w 230716"/>
              <a:gd name="connsiteY15" fmla="*/ 185110 h 582553"/>
              <a:gd name="connsiteX16" fmla="*/ 1553 w 230716"/>
              <a:gd name="connsiteY16" fmla="*/ 261310 h 582553"/>
              <a:gd name="connsiteX17" fmla="*/ 30128 w 230716"/>
              <a:gd name="connsiteY17" fmla="*/ 220035 h 582553"/>
              <a:gd name="connsiteX18" fmla="*/ 30128 w 230716"/>
              <a:gd name="connsiteY18" fmla="*/ 242260 h 582553"/>
              <a:gd name="connsiteX19" fmla="*/ 65053 w 230716"/>
              <a:gd name="connsiteY19" fmla="*/ 960 h 5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716" h="582553">
                <a:moveTo>
                  <a:pt x="65053" y="960"/>
                </a:moveTo>
                <a:cubicBezTo>
                  <a:pt x="67170" y="18422"/>
                  <a:pt x="46003" y="281418"/>
                  <a:pt x="42828" y="347035"/>
                </a:cubicBezTo>
                <a:cubicBezTo>
                  <a:pt x="39653" y="412652"/>
                  <a:pt x="38595" y="375081"/>
                  <a:pt x="46003" y="394660"/>
                </a:cubicBezTo>
                <a:cubicBezTo>
                  <a:pt x="53411" y="414239"/>
                  <a:pt x="84632" y="458160"/>
                  <a:pt x="87278" y="464510"/>
                </a:cubicBezTo>
                <a:cubicBezTo>
                  <a:pt x="89924" y="470860"/>
                  <a:pt x="43886" y="418472"/>
                  <a:pt x="61878" y="432760"/>
                </a:cubicBezTo>
                <a:cubicBezTo>
                  <a:pt x="79870" y="447048"/>
                  <a:pt x="167182" y="525364"/>
                  <a:pt x="195228" y="550235"/>
                </a:cubicBezTo>
                <a:cubicBezTo>
                  <a:pt x="223274" y="575106"/>
                  <a:pt x="233328" y="585160"/>
                  <a:pt x="230153" y="581985"/>
                </a:cubicBezTo>
                <a:cubicBezTo>
                  <a:pt x="226978" y="578810"/>
                  <a:pt x="208986" y="551293"/>
                  <a:pt x="176178" y="531185"/>
                </a:cubicBezTo>
                <a:cubicBezTo>
                  <a:pt x="143370" y="511077"/>
                  <a:pt x="37536" y="461864"/>
                  <a:pt x="33303" y="461335"/>
                </a:cubicBezTo>
                <a:cubicBezTo>
                  <a:pt x="29070" y="460806"/>
                  <a:pt x="138607" y="525364"/>
                  <a:pt x="150778" y="528010"/>
                </a:cubicBezTo>
                <a:cubicBezTo>
                  <a:pt x="162949" y="530656"/>
                  <a:pt x="120086" y="493614"/>
                  <a:pt x="106328" y="477210"/>
                </a:cubicBezTo>
                <a:cubicBezTo>
                  <a:pt x="92570" y="460806"/>
                  <a:pt x="68228" y="429585"/>
                  <a:pt x="68228" y="429585"/>
                </a:cubicBezTo>
                <a:cubicBezTo>
                  <a:pt x="58703" y="422177"/>
                  <a:pt x="52353" y="451810"/>
                  <a:pt x="49178" y="432760"/>
                </a:cubicBezTo>
                <a:cubicBezTo>
                  <a:pt x="46003" y="413710"/>
                  <a:pt x="49707" y="331160"/>
                  <a:pt x="49178" y="315285"/>
                </a:cubicBezTo>
                <a:cubicBezTo>
                  <a:pt x="48649" y="299410"/>
                  <a:pt x="40182" y="359206"/>
                  <a:pt x="46003" y="337510"/>
                </a:cubicBezTo>
                <a:cubicBezTo>
                  <a:pt x="51824" y="315814"/>
                  <a:pt x="91511" y="197810"/>
                  <a:pt x="84103" y="185110"/>
                </a:cubicBezTo>
                <a:cubicBezTo>
                  <a:pt x="76695" y="172410"/>
                  <a:pt x="10549" y="255489"/>
                  <a:pt x="1553" y="261310"/>
                </a:cubicBezTo>
                <a:cubicBezTo>
                  <a:pt x="-7443" y="267131"/>
                  <a:pt x="25366" y="223210"/>
                  <a:pt x="30128" y="220035"/>
                </a:cubicBezTo>
                <a:cubicBezTo>
                  <a:pt x="34890" y="216860"/>
                  <a:pt x="28011" y="275068"/>
                  <a:pt x="30128" y="242260"/>
                </a:cubicBezTo>
                <a:cubicBezTo>
                  <a:pt x="32245" y="209452"/>
                  <a:pt x="62936" y="-16502"/>
                  <a:pt x="6505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9B30413-4EC4-412E-04CF-894B1F8AC667}"/>
              </a:ext>
            </a:extLst>
          </p:cNvPr>
          <p:cNvSpPr/>
          <p:nvPr/>
        </p:nvSpPr>
        <p:spPr>
          <a:xfrm>
            <a:off x="3998703" y="4584320"/>
            <a:ext cx="83955" cy="255336"/>
          </a:xfrm>
          <a:custGeom>
            <a:avLst/>
            <a:gdLst>
              <a:gd name="connsiteX0" fmla="*/ 46247 w 83955"/>
              <a:gd name="connsiteY0" fmla="*/ 380 h 255336"/>
              <a:gd name="connsiteX1" fmla="*/ 14497 w 83955"/>
              <a:gd name="connsiteY1" fmla="*/ 146430 h 255336"/>
              <a:gd name="connsiteX2" fmla="*/ 30372 w 83955"/>
              <a:gd name="connsiteY2" fmla="*/ 184530 h 255336"/>
              <a:gd name="connsiteX3" fmla="*/ 77997 w 83955"/>
              <a:gd name="connsiteY3" fmla="*/ 251205 h 255336"/>
              <a:gd name="connsiteX4" fmla="*/ 74822 w 83955"/>
              <a:gd name="connsiteY4" fmla="*/ 238505 h 255336"/>
              <a:gd name="connsiteX5" fmla="*/ 1797 w 83955"/>
              <a:gd name="connsiteY5" fmla="*/ 159130 h 255336"/>
              <a:gd name="connsiteX6" fmla="*/ 24022 w 83955"/>
              <a:gd name="connsiteY6" fmla="*/ 105155 h 255336"/>
              <a:gd name="connsiteX7" fmla="*/ 46247 w 83955"/>
              <a:gd name="connsiteY7" fmla="*/ 380 h 2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55" h="255336">
                <a:moveTo>
                  <a:pt x="46247" y="380"/>
                </a:moveTo>
                <a:cubicBezTo>
                  <a:pt x="44660" y="7259"/>
                  <a:pt x="17143" y="115738"/>
                  <a:pt x="14497" y="146430"/>
                </a:cubicBezTo>
                <a:cubicBezTo>
                  <a:pt x="11851" y="177122"/>
                  <a:pt x="19789" y="167068"/>
                  <a:pt x="30372" y="184530"/>
                </a:cubicBezTo>
                <a:cubicBezTo>
                  <a:pt x="40955" y="201993"/>
                  <a:pt x="77997" y="251205"/>
                  <a:pt x="77997" y="251205"/>
                </a:cubicBezTo>
                <a:cubicBezTo>
                  <a:pt x="85405" y="260201"/>
                  <a:pt x="87522" y="253851"/>
                  <a:pt x="74822" y="238505"/>
                </a:cubicBezTo>
                <a:cubicBezTo>
                  <a:pt x="62122" y="223159"/>
                  <a:pt x="10264" y="181355"/>
                  <a:pt x="1797" y="159130"/>
                </a:cubicBezTo>
                <a:cubicBezTo>
                  <a:pt x="-6670" y="136905"/>
                  <a:pt x="17143" y="128438"/>
                  <a:pt x="24022" y="105155"/>
                </a:cubicBezTo>
                <a:cubicBezTo>
                  <a:pt x="30901" y="81872"/>
                  <a:pt x="47834" y="-6499"/>
                  <a:pt x="46247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758769A0-A30B-228F-7233-2E7AD22DF601}"/>
              </a:ext>
            </a:extLst>
          </p:cNvPr>
          <p:cNvSpPr/>
          <p:nvPr/>
        </p:nvSpPr>
        <p:spPr>
          <a:xfrm>
            <a:off x="4076178" y="4761421"/>
            <a:ext cx="32449" cy="99614"/>
          </a:xfrm>
          <a:custGeom>
            <a:avLst/>
            <a:gdLst>
              <a:gd name="connsiteX0" fmla="*/ 32272 w 32449"/>
              <a:gd name="connsiteY0" fmla="*/ 99504 h 99614"/>
              <a:gd name="connsiteX1" fmla="*/ 522 w 32449"/>
              <a:gd name="connsiteY1" fmla="*/ 4254 h 99614"/>
              <a:gd name="connsiteX2" fmla="*/ 13222 w 32449"/>
              <a:gd name="connsiteY2" fmla="*/ 23304 h 99614"/>
              <a:gd name="connsiteX3" fmla="*/ 32272 w 32449"/>
              <a:gd name="connsiteY3" fmla="*/ 99504 h 9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9" h="99614">
                <a:moveTo>
                  <a:pt x="32272" y="99504"/>
                </a:moveTo>
                <a:cubicBezTo>
                  <a:pt x="30155" y="96329"/>
                  <a:pt x="522" y="4254"/>
                  <a:pt x="522" y="4254"/>
                </a:cubicBezTo>
                <a:cubicBezTo>
                  <a:pt x="-2653" y="-8446"/>
                  <a:pt x="9518" y="10075"/>
                  <a:pt x="13222" y="23304"/>
                </a:cubicBezTo>
                <a:cubicBezTo>
                  <a:pt x="16926" y="36533"/>
                  <a:pt x="34389" y="102679"/>
                  <a:pt x="32272" y="99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F7210872-DD2B-263D-E9CA-76B1BE494DAB}"/>
              </a:ext>
            </a:extLst>
          </p:cNvPr>
          <p:cNvSpPr/>
          <p:nvPr/>
        </p:nvSpPr>
        <p:spPr>
          <a:xfrm>
            <a:off x="4422284" y="4717579"/>
            <a:ext cx="255132" cy="137454"/>
          </a:xfrm>
          <a:custGeom>
            <a:avLst/>
            <a:gdLst>
              <a:gd name="connsiteX0" fmla="*/ 491 w 255132"/>
              <a:gd name="connsiteY0" fmla="*/ 136996 h 137454"/>
              <a:gd name="connsiteX1" fmla="*/ 156066 w 255132"/>
              <a:gd name="connsiteY1" fmla="*/ 22696 h 137454"/>
              <a:gd name="connsiteX2" fmla="*/ 254491 w 255132"/>
              <a:gd name="connsiteY2" fmla="*/ 32221 h 137454"/>
              <a:gd name="connsiteX3" fmla="*/ 194166 w 255132"/>
              <a:gd name="connsiteY3" fmla="*/ 471 h 137454"/>
              <a:gd name="connsiteX4" fmla="*/ 108441 w 255132"/>
              <a:gd name="connsiteY4" fmla="*/ 60796 h 137454"/>
              <a:gd name="connsiteX5" fmla="*/ 491 w 255132"/>
              <a:gd name="connsiteY5" fmla="*/ 136996 h 13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132" h="137454">
                <a:moveTo>
                  <a:pt x="491" y="136996"/>
                </a:moveTo>
                <a:cubicBezTo>
                  <a:pt x="8428" y="130646"/>
                  <a:pt x="113733" y="40158"/>
                  <a:pt x="156066" y="22696"/>
                </a:cubicBezTo>
                <a:cubicBezTo>
                  <a:pt x="198399" y="5234"/>
                  <a:pt x="248141" y="35925"/>
                  <a:pt x="254491" y="32221"/>
                </a:cubicBezTo>
                <a:cubicBezTo>
                  <a:pt x="260841" y="28517"/>
                  <a:pt x="218508" y="-4291"/>
                  <a:pt x="194166" y="471"/>
                </a:cubicBezTo>
                <a:cubicBezTo>
                  <a:pt x="169824" y="5233"/>
                  <a:pt x="133841" y="39629"/>
                  <a:pt x="108441" y="60796"/>
                </a:cubicBezTo>
                <a:cubicBezTo>
                  <a:pt x="83041" y="81963"/>
                  <a:pt x="-7446" y="143346"/>
                  <a:pt x="491" y="13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400EE515-8DA0-770E-5F5A-6E94E257037B}"/>
              </a:ext>
            </a:extLst>
          </p:cNvPr>
          <p:cNvSpPr/>
          <p:nvPr/>
        </p:nvSpPr>
        <p:spPr>
          <a:xfrm>
            <a:off x="4609472" y="4540064"/>
            <a:ext cx="32546" cy="165325"/>
          </a:xfrm>
          <a:custGeom>
            <a:avLst/>
            <a:gdLst>
              <a:gd name="connsiteX0" fmla="*/ 32378 w 32546"/>
              <a:gd name="connsiteY0" fmla="*/ 186 h 165325"/>
              <a:gd name="connsiteX1" fmla="*/ 13328 w 32546"/>
              <a:gd name="connsiteY1" fmla="*/ 92261 h 165325"/>
              <a:gd name="connsiteX2" fmla="*/ 16503 w 32546"/>
              <a:gd name="connsiteY2" fmla="*/ 165286 h 165325"/>
              <a:gd name="connsiteX3" fmla="*/ 13328 w 32546"/>
              <a:gd name="connsiteY3" fmla="*/ 82736 h 165325"/>
              <a:gd name="connsiteX4" fmla="*/ 628 w 32546"/>
              <a:gd name="connsiteY4" fmla="*/ 117661 h 165325"/>
              <a:gd name="connsiteX5" fmla="*/ 32378 w 32546"/>
              <a:gd name="connsiteY5" fmla="*/ 186 h 1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46" h="165325">
                <a:moveTo>
                  <a:pt x="32378" y="186"/>
                </a:moveTo>
                <a:cubicBezTo>
                  <a:pt x="34495" y="-4047"/>
                  <a:pt x="15974" y="64744"/>
                  <a:pt x="13328" y="92261"/>
                </a:cubicBezTo>
                <a:cubicBezTo>
                  <a:pt x="10682" y="119778"/>
                  <a:pt x="16503" y="166873"/>
                  <a:pt x="16503" y="165286"/>
                </a:cubicBezTo>
                <a:cubicBezTo>
                  <a:pt x="16503" y="163699"/>
                  <a:pt x="15974" y="90673"/>
                  <a:pt x="13328" y="82736"/>
                </a:cubicBezTo>
                <a:cubicBezTo>
                  <a:pt x="10682" y="74799"/>
                  <a:pt x="-3076" y="129832"/>
                  <a:pt x="628" y="117661"/>
                </a:cubicBezTo>
                <a:cubicBezTo>
                  <a:pt x="4332" y="105490"/>
                  <a:pt x="30261" y="4419"/>
                  <a:pt x="323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530E7B5-C572-0A4F-401C-CB10A4D3A7FA}"/>
              </a:ext>
            </a:extLst>
          </p:cNvPr>
          <p:cNvSpPr/>
          <p:nvPr/>
        </p:nvSpPr>
        <p:spPr>
          <a:xfrm>
            <a:off x="4648183" y="4511674"/>
            <a:ext cx="70288" cy="235230"/>
          </a:xfrm>
          <a:custGeom>
            <a:avLst/>
            <a:gdLst>
              <a:gd name="connsiteX0" fmla="*/ 17 w 70288"/>
              <a:gd name="connsiteY0" fmla="*/ 1 h 235230"/>
              <a:gd name="connsiteX1" fmla="*/ 57167 w 70288"/>
              <a:gd name="connsiteY1" fmla="*/ 133351 h 235230"/>
              <a:gd name="connsiteX2" fmla="*/ 69867 w 70288"/>
              <a:gd name="connsiteY2" fmla="*/ 231776 h 235230"/>
              <a:gd name="connsiteX3" fmla="*/ 63517 w 70288"/>
              <a:gd name="connsiteY3" fmla="*/ 206376 h 235230"/>
              <a:gd name="connsiteX4" fmla="*/ 28592 w 70288"/>
              <a:gd name="connsiteY4" fmla="*/ 142876 h 235230"/>
              <a:gd name="connsiteX5" fmla="*/ 53992 w 70288"/>
              <a:gd name="connsiteY5" fmla="*/ 168276 h 235230"/>
              <a:gd name="connsiteX6" fmla="*/ 50817 w 70288"/>
              <a:gd name="connsiteY6" fmla="*/ 130176 h 235230"/>
              <a:gd name="connsiteX7" fmla="*/ 17 w 70288"/>
              <a:gd name="connsiteY7" fmla="*/ 1 h 23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88" h="235230">
                <a:moveTo>
                  <a:pt x="17" y="1"/>
                </a:moveTo>
                <a:cubicBezTo>
                  <a:pt x="1075" y="530"/>
                  <a:pt x="45525" y="94722"/>
                  <a:pt x="57167" y="133351"/>
                </a:cubicBezTo>
                <a:cubicBezTo>
                  <a:pt x="68809" y="171980"/>
                  <a:pt x="68809" y="219605"/>
                  <a:pt x="69867" y="231776"/>
                </a:cubicBezTo>
                <a:cubicBezTo>
                  <a:pt x="70925" y="243947"/>
                  <a:pt x="70396" y="221193"/>
                  <a:pt x="63517" y="206376"/>
                </a:cubicBezTo>
                <a:cubicBezTo>
                  <a:pt x="56638" y="191559"/>
                  <a:pt x="30180" y="149226"/>
                  <a:pt x="28592" y="142876"/>
                </a:cubicBezTo>
                <a:cubicBezTo>
                  <a:pt x="27005" y="136526"/>
                  <a:pt x="50288" y="170393"/>
                  <a:pt x="53992" y="168276"/>
                </a:cubicBezTo>
                <a:cubicBezTo>
                  <a:pt x="57696" y="166159"/>
                  <a:pt x="55050" y="154518"/>
                  <a:pt x="50817" y="130176"/>
                </a:cubicBezTo>
                <a:cubicBezTo>
                  <a:pt x="46584" y="105834"/>
                  <a:pt x="-1041" y="-528"/>
                  <a:pt x="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3ED058C6-88C3-3CD4-7A7C-D8851D3D55BC}"/>
              </a:ext>
            </a:extLst>
          </p:cNvPr>
          <p:cNvSpPr/>
          <p:nvPr/>
        </p:nvSpPr>
        <p:spPr>
          <a:xfrm>
            <a:off x="4311647" y="4600573"/>
            <a:ext cx="63955" cy="193681"/>
          </a:xfrm>
          <a:custGeom>
            <a:avLst/>
            <a:gdLst>
              <a:gd name="connsiteX0" fmla="*/ 25403 w 63955"/>
              <a:gd name="connsiteY0" fmla="*/ 2 h 193681"/>
              <a:gd name="connsiteX1" fmla="*/ 60328 w 63955"/>
              <a:gd name="connsiteY1" fmla="*/ 120652 h 193681"/>
              <a:gd name="connsiteX2" fmla="*/ 3 w 63955"/>
              <a:gd name="connsiteY2" fmla="*/ 193677 h 193681"/>
              <a:gd name="connsiteX3" fmla="*/ 63503 w 63955"/>
              <a:gd name="connsiteY3" fmla="*/ 123827 h 193681"/>
              <a:gd name="connsiteX4" fmla="*/ 25403 w 63955"/>
              <a:gd name="connsiteY4" fmla="*/ 2 h 19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55" h="193681">
                <a:moveTo>
                  <a:pt x="25403" y="2"/>
                </a:moveTo>
                <a:cubicBezTo>
                  <a:pt x="24874" y="-527"/>
                  <a:pt x="64561" y="88373"/>
                  <a:pt x="60328" y="120652"/>
                </a:cubicBezTo>
                <a:cubicBezTo>
                  <a:pt x="56095" y="152931"/>
                  <a:pt x="-526" y="193148"/>
                  <a:pt x="3" y="193677"/>
                </a:cubicBezTo>
                <a:cubicBezTo>
                  <a:pt x="532" y="194206"/>
                  <a:pt x="58211" y="151873"/>
                  <a:pt x="63503" y="123827"/>
                </a:cubicBezTo>
                <a:cubicBezTo>
                  <a:pt x="68795" y="95781"/>
                  <a:pt x="25932" y="531"/>
                  <a:pt x="254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132AD01-9D47-EE94-C047-9EACC33E1667}"/>
              </a:ext>
            </a:extLst>
          </p:cNvPr>
          <p:cNvSpPr/>
          <p:nvPr/>
        </p:nvSpPr>
        <p:spPr>
          <a:xfrm>
            <a:off x="4333554" y="4721161"/>
            <a:ext cx="108345" cy="150422"/>
          </a:xfrm>
          <a:custGeom>
            <a:avLst/>
            <a:gdLst>
              <a:gd name="connsiteX0" fmla="*/ 108271 w 108345"/>
              <a:gd name="connsiteY0" fmla="*/ 64 h 150422"/>
              <a:gd name="connsiteX1" fmla="*/ 63821 w 108345"/>
              <a:gd name="connsiteY1" fmla="*/ 95314 h 150422"/>
              <a:gd name="connsiteX2" fmla="*/ 89221 w 108345"/>
              <a:gd name="connsiteY2" fmla="*/ 149289 h 150422"/>
              <a:gd name="connsiteX3" fmla="*/ 76521 w 108345"/>
              <a:gd name="connsiteY3" fmla="*/ 123889 h 150422"/>
              <a:gd name="connsiteX4" fmla="*/ 321 w 108345"/>
              <a:gd name="connsiteY4" fmla="*/ 31814 h 150422"/>
              <a:gd name="connsiteX5" fmla="*/ 51121 w 108345"/>
              <a:gd name="connsiteY5" fmla="*/ 79439 h 150422"/>
              <a:gd name="connsiteX6" fmla="*/ 108271 w 108345"/>
              <a:gd name="connsiteY6" fmla="*/ 64 h 1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45" h="150422">
                <a:moveTo>
                  <a:pt x="108271" y="64"/>
                </a:moveTo>
                <a:cubicBezTo>
                  <a:pt x="110388" y="2710"/>
                  <a:pt x="66996" y="70443"/>
                  <a:pt x="63821" y="95314"/>
                </a:cubicBezTo>
                <a:cubicBezTo>
                  <a:pt x="60646" y="120185"/>
                  <a:pt x="87104" y="144527"/>
                  <a:pt x="89221" y="149289"/>
                </a:cubicBezTo>
                <a:cubicBezTo>
                  <a:pt x="91338" y="154051"/>
                  <a:pt x="91338" y="143468"/>
                  <a:pt x="76521" y="123889"/>
                </a:cubicBezTo>
                <a:cubicBezTo>
                  <a:pt x="61704" y="104310"/>
                  <a:pt x="4554" y="39222"/>
                  <a:pt x="321" y="31814"/>
                </a:cubicBezTo>
                <a:cubicBezTo>
                  <a:pt x="-3912" y="24406"/>
                  <a:pt x="34717" y="82085"/>
                  <a:pt x="51121" y="79439"/>
                </a:cubicBezTo>
                <a:cubicBezTo>
                  <a:pt x="67525" y="76793"/>
                  <a:pt x="106154" y="-2582"/>
                  <a:pt x="10827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F656DB9-B699-C2A1-42D8-AF384DE3ECEE}"/>
              </a:ext>
            </a:extLst>
          </p:cNvPr>
          <p:cNvSpPr/>
          <p:nvPr/>
        </p:nvSpPr>
        <p:spPr>
          <a:xfrm>
            <a:off x="4359269" y="4946631"/>
            <a:ext cx="60463" cy="228777"/>
          </a:xfrm>
          <a:custGeom>
            <a:avLst/>
            <a:gdLst>
              <a:gd name="connsiteX0" fmla="*/ 6 w 60463"/>
              <a:gd name="connsiteY0" fmla="*/ 19 h 228777"/>
              <a:gd name="connsiteX1" fmla="*/ 34931 w 60463"/>
              <a:gd name="connsiteY1" fmla="*/ 57169 h 228777"/>
              <a:gd name="connsiteX2" fmla="*/ 19056 w 60463"/>
              <a:gd name="connsiteY2" fmla="*/ 168294 h 228777"/>
              <a:gd name="connsiteX3" fmla="*/ 19056 w 60463"/>
              <a:gd name="connsiteY3" fmla="*/ 200044 h 228777"/>
              <a:gd name="connsiteX4" fmla="*/ 44456 w 60463"/>
              <a:gd name="connsiteY4" fmla="*/ 228619 h 228777"/>
              <a:gd name="connsiteX5" fmla="*/ 22231 w 60463"/>
              <a:gd name="connsiteY5" fmla="*/ 209569 h 228777"/>
              <a:gd name="connsiteX6" fmla="*/ 22231 w 60463"/>
              <a:gd name="connsiteY6" fmla="*/ 168294 h 228777"/>
              <a:gd name="connsiteX7" fmla="*/ 60331 w 60463"/>
              <a:gd name="connsiteY7" fmla="*/ 44469 h 228777"/>
              <a:gd name="connsiteX8" fmla="*/ 34931 w 60463"/>
              <a:gd name="connsiteY8" fmla="*/ 76219 h 228777"/>
              <a:gd name="connsiteX9" fmla="*/ 38106 w 60463"/>
              <a:gd name="connsiteY9" fmla="*/ 50819 h 228777"/>
              <a:gd name="connsiteX10" fmla="*/ 6 w 60463"/>
              <a:gd name="connsiteY10" fmla="*/ 19 h 22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63" h="228777">
                <a:moveTo>
                  <a:pt x="6" y="19"/>
                </a:moveTo>
                <a:cubicBezTo>
                  <a:pt x="-523" y="1077"/>
                  <a:pt x="31756" y="29123"/>
                  <a:pt x="34931" y="57169"/>
                </a:cubicBezTo>
                <a:cubicBezTo>
                  <a:pt x="38106" y="85215"/>
                  <a:pt x="21702" y="144482"/>
                  <a:pt x="19056" y="168294"/>
                </a:cubicBezTo>
                <a:cubicBezTo>
                  <a:pt x="16410" y="192106"/>
                  <a:pt x="14823" y="189990"/>
                  <a:pt x="19056" y="200044"/>
                </a:cubicBezTo>
                <a:cubicBezTo>
                  <a:pt x="23289" y="210098"/>
                  <a:pt x="43927" y="227032"/>
                  <a:pt x="44456" y="228619"/>
                </a:cubicBezTo>
                <a:cubicBezTo>
                  <a:pt x="44985" y="230206"/>
                  <a:pt x="25935" y="219623"/>
                  <a:pt x="22231" y="209569"/>
                </a:cubicBezTo>
                <a:cubicBezTo>
                  <a:pt x="18527" y="199515"/>
                  <a:pt x="15881" y="195811"/>
                  <a:pt x="22231" y="168294"/>
                </a:cubicBezTo>
                <a:cubicBezTo>
                  <a:pt x="28581" y="140777"/>
                  <a:pt x="58214" y="59815"/>
                  <a:pt x="60331" y="44469"/>
                </a:cubicBezTo>
                <a:cubicBezTo>
                  <a:pt x="62448" y="29123"/>
                  <a:pt x="38635" y="75161"/>
                  <a:pt x="34931" y="76219"/>
                </a:cubicBezTo>
                <a:cubicBezTo>
                  <a:pt x="31227" y="77277"/>
                  <a:pt x="40752" y="61402"/>
                  <a:pt x="38106" y="50819"/>
                </a:cubicBezTo>
                <a:cubicBezTo>
                  <a:pt x="35460" y="40236"/>
                  <a:pt x="535" y="-1039"/>
                  <a:pt x="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F25E4387-9624-CB12-2294-368AD08AD201}"/>
              </a:ext>
            </a:extLst>
          </p:cNvPr>
          <p:cNvSpPr/>
          <p:nvPr/>
        </p:nvSpPr>
        <p:spPr>
          <a:xfrm>
            <a:off x="4482864" y="4956175"/>
            <a:ext cx="90126" cy="216998"/>
          </a:xfrm>
          <a:custGeom>
            <a:avLst/>
            <a:gdLst>
              <a:gd name="connsiteX0" fmla="*/ 44686 w 90126"/>
              <a:gd name="connsiteY0" fmla="*/ 0 h 216998"/>
              <a:gd name="connsiteX1" fmla="*/ 60561 w 90126"/>
              <a:gd name="connsiteY1" fmla="*/ 104775 h 216998"/>
              <a:gd name="connsiteX2" fmla="*/ 236 w 90126"/>
              <a:gd name="connsiteY2" fmla="*/ 215900 h 216998"/>
              <a:gd name="connsiteX3" fmla="*/ 41511 w 90126"/>
              <a:gd name="connsiteY3" fmla="*/ 158750 h 216998"/>
              <a:gd name="connsiteX4" fmla="*/ 89136 w 90126"/>
              <a:gd name="connsiteY4" fmla="*/ 111125 h 216998"/>
              <a:gd name="connsiteX5" fmla="*/ 73261 w 90126"/>
              <a:gd name="connsiteY5" fmla="*/ 142875 h 216998"/>
              <a:gd name="connsiteX6" fmla="*/ 66911 w 90126"/>
              <a:gd name="connsiteY6" fmla="*/ 180975 h 216998"/>
              <a:gd name="connsiteX7" fmla="*/ 66911 w 90126"/>
              <a:gd name="connsiteY7" fmla="*/ 127000 h 216998"/>
              <a:gd name="connsiteX8" fmla="*/ 66911 w 90126"/>
              <a:gd name="connsiteY8" fmla="*/ 82550 h 216998"/>
              <a:gd name="connsiteX9" fmla="*/ 44686 w 90126"/>
              <a:gd name="connsiteY9" fmla="*/ 0 h 2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26" h="216998">
                <a:moveTo>
                  <a:pt x="44686" y="0"/>
                </a:moveTo>
                <a:cubicBezTo>
                  <a:pt x="56327" y="34396"/>
                  <a:pt x="67969" y="68792"/>
                  <a:pt x="60561" y="104775"/>
                </a:cubicBezTo>
                <a:cubicBezTo>
                  <a:pt x="53153" y="140758"/>
                  <a:pt x="3411" y="206904"/>
                  <a:pt x="236" y="215900"/>
                </a:cubicBezTo>
                <a:cubicBezTo>
                  <a:pt x="-2939" y="224896"/>
                  <a:pt x="26694" y="176212"/>
                  <a:pt x="41511" y="158750"/>
                </a:cubicBezTo>
                <a:cubicBezTo>
                  <a:pt x="56328" y="141288"/>
                  <a:pt x="83844" y="113771"/>
                  <a:pt x="89136" y="111125"/>
                </a:cubicBezTo>
                <a:cubicBezTo>
                  <a:pt x="94428" y="108479"/>
                  <a:pt x="76965" y="131233"/>
                  <a:pt x="73261" y="142875"/>
                </a:cubicBezTo>
                <a:cubicBezTo>
                  <a:pt x="69557" y="154517"/>
                  <a:pt x="67969" y="183621"/>
                  <a:pt x="66911" y="180975"/>
                </a:cubicBezTo>
                <a:cubicBezTo>
                  <a:pt x="65853" y="178329"/>
                  <a:pt x="66911" y="127000"/>
                  <a:pt x="66911" y="127000"/>
                </a:cubicBezTo>
                <a:lnTo>
                  <a:pt x="66911" y="82550"/>
                </a:lnTo>
                <a:lnTo>
                  <a:pt x="446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4BDCA2F-2668-404A-EDA6-7EAC5B82EBA4}"/>
              </a:ext>
            </a:extLst>
          </p:cNvPr>
          <p:cNvSpPr/>
          <p:nvPr/>
        </p:nvSpPr>
        <p:spPr>
          <a:xfrm>
            <a:off x="4441825" y="4943328"/>
            <a:ext cx="35216" cy="219250"/>
          </a:xfrm>
          <a:custGeom>
            <a:avLst/>
            <a:gdLst>
              <a:gd name="connsiteX0" fmla="*/ 0 w 35216"/>
              <a:gd name="connsiteY0" fmla="*/ 147 h 219250"/>
              <a:gd name="connsiteX1" fmla="*/ 28575 w 35216"/>
              <a:gd name="connsiteY1" fmla="*/ 127147 h 219250"/>
              <a:gd name="connsiteX2" fmla="*/ 19050 w 35216"/>
              <a:gd name="connsiteY2" fmla="*/ 219222 h 219250"/>
              <a:gd name="connsiteX3" fmla="*/ 34925 w 35216"/>
              <a:gd name="connsiteY3" fmla="*/ 136672 h 219250"/>
              <a:gd name="connsiteX4" fmla="*/ 28575 w 35216"/>
              <a:gd name="connsiteY4" fmla="*/ 101747 h 219250"/>
              <a:gd name="connsiteX5" fmla="*/ 0 w 35216"/>
              <a:gd name="connsiteY5" fmla="*/ 147 h 2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16" h="219250">
                <a:moveTo>
                  <a:pt x="0" y="147"/>
                </a:moveTo>
                <a:cubicBezTo>
                  <a:pt x="0" y="4380"/>
                  <a:pt x="25400" y="90635"/>
                  <a:pt x="28575" y="127147"/>
                </a:cubicBezTo>
                <a:cubicBezTo>
                  <a:pt x="31750" y="163659"/>
                  <a:pt x="17992" y="217634"/>
                  <a:pt x="19050" y="219222"/>
                </a:cubicBezTo>
                <a:cubicBezTo>
                  <a:pt x="20108" y="220810"/>
                  <a:pt x="33338" y="156251"/>
                  <a:pt x="34925" y="136672"/>
                </a:cubicBezTo>
                <a:cubicBezTo>
                  <a:pt x="36512" y="117093"/>
                  <a:pt x="31221" y="119210"/>
                  <a:pt x="28575" y="101747"/>
                </a:cubicBezTo>
                <a:cubicBezTo>
                  <a:pt x="25929" y="84284"/>
                  <a:pt x="0" y="-4086"/>
                  <a:pt x="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D03C561-D852-0908-7B4A-7AF9F0D6223F}"/>
              </a:ext>
            </a:extLst>
          </p:cNvPr>
          <p:cNvSpPr/>
          <p:nvPr/>
        </p:nvSpPr>
        <p:spPr>
          <a:xfrm>
            <a:off x="4403725" y="4955091"/>
            <a:ext cx="23871" cy="226587"/>
          </a:xfrm>
          <a:custGeom>
            <a:avLst/>
            <a:gdLst>
              <a:gd name="connsiteX0" fmla="*/ 0 w 23871"/>
              <a:gd name="connsiteY0" fmla="*/ 1084 h 226587"/>
              <a:gd name="connsiteX1" fmla="*/ 22225 w 23871"/>
              <a:gd name="connsiteY1" fmla="*/ 216984 h 226587"/>
              <a:gd name="connsiteX2" fmla="*/ 22225 w 23871"/>
              <a:gd name="connsiteY2" fmla="*/ 191584 h 226587"/>
              <a:gd name="connsiteX3" fmla="*/ 22225 w 23871"/>
              <a:gd name="connsiteY3" fmla="*/ 134434 h 226587"/>
              <a:gd name="connsiteX4" fmla="*/ 0 w 23871"/>
              <a:gd name="connsiteY4" fmla="*/ 1084 h 22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1" h="226587">
                <a:moveTo>
                  <a:pt x="0" y="1084"/>
                </a:moveTo>
                <a:cubicBezTo>
                  <a:pt x="0" y="14842"/>
                  <a:pt x="18521" y="185234"/>
                  <a:pt x="22225" y="216984"/>
                </a:cubicBezTo>
                <a:cubicBezTo>
                  <a:pt x="25929" y="248734"/>
                  <a:pt x="22225" y="191584"/>
                  <a:pt x="22225" y="191584"/>
                </a:cubicBezTo>
                <a:cubicBezTo>
                  <a:pt x="22225" y="177826"/>
                  <a:pt x="25400" y="160363"/>
                  <a:pt x="22225" y="134434"/>
                </a:cubicBezTo>
                <a:cubicBezTo>
                  <a:pt x="19050" y="108505"/>
                  <a:pt x="0" y="-12674"/>
                  <a:pt x="0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B633A4C-BE90-70F2-FC14-5F92883BA2A9}"/>
              </a:ext>
            </a:extLst>
          </p:cNvPr>
          <p:cNvSpPr/>
          <p:nvPr/>
        </p:nvSpPr>
        <p:spPr>
          <a:xfrm>
            <a:off x="3974609" y="5237650"/>
            <a:ext cx="522808" cy="99725"/>
          </a:xfrm>
          <a:custGeom>
            <a:avLst/>
            <a:gdLst>
              <a:gd name="connsiteX0" fmla="*/ 491 w 522808"/>
              <a:gd name="connsiteY0" fmla="*/ 99525 h 99725"/>
              <a:gd name="connsiteX1" fmla="*/ 273541 w 522808"/>
              <a:gd name="connsiteY1" fmla="*/ 20150 h 99725"/>
              <a:gd name="connsiteX2" fmla="*/ 257666 w 522808"/>
              <a:gd name="connsiteY2" fmla="*/ 29675 h 99725"/>
              <a:gd name="connsiteX3" fmla="*/ 457691 w 522808"/>
              <a:gd name="connsiteY3" fmla="*/ 13800 h 99725"/>
              <a:gd name="connsiteX4" fmla="*/ 444991 w 522808"/>
              <a:gd name="connsiteY4" fmla="*/ 32850 h 99725"/>
              <a:gd name="connsiteX5" fmla="*/ 400541 w 522808"/>
              <a:gd name="connsiteY5" fmla="*/ 74125 h 99725"/>
              <a:gd name="connsiteX6" fmla="*/ 521191 w 522808"/>
              <a:gd name="connsiteY6" fmla="*/ 1100 h 99725"/>
              <a:gd name="connsiteX7" fmla="*/ 467216 w 522808"/>
              <a:gd name="connsiteY7" fmla="*/ 29675 h 99725"/>
              <a:gd name="connsiteX8" fmla="*/ 425941 w 522808"/>
              <a:gd name="connsiteY8" fmla="*/ 23325 h 99725"/>
              <a:gd name="connsiteX9" fmla="*/ 362441 w 522808"/>
              <a:gd name="connsiteY9" fmla="*/ 32850 h 99725"/>
              <a:gd name="connsiteX10" fmla="*/ 365616 w 522808"/>
              <a:gd name="connsiteY10" fmla="*/ 51900 h 99725"/>
              <a:gd name="connsiteX11" fmla="*/ 359266 w 522808"/>
              <a:gd name="connsiteY11" fmla="*/ 26500 h 99725"/>
              <a:gd name="connsiteX12" fmla="*/ 317991 w 522808"/>
              <a:gd name="connsiteY12" fmla="*/ 10625 h 99725"/>
              <a:gd name="connsiteX13" fmla="*/ 264016 w 522808"/>
              <a:gd name="connsiteY13" fmla="*/ 26500 h 99725"/>
              <a:gd name="connsiteX14" fmla="*/ 308466 w 522808"/>
              <a:gd name="connsiteY14" fmla="*/ 58250 h 99725"/>
              <a:gd name="connsiteX15" fmla="*/ 283066 w 522808"/>
              <a:gd name="connsiteY15" fmla="*/ 39200 h 99725"/>
              <a:gd name="connsiteX16" fmla="*/ 264016 w 522808"/>
              <a:gd name="connsiteY16" fmla="*/ 29675 h 99725"/>
              <a:gd name="connsiteX17" fmla="*/ 206866 w 522808"/>
              <a:gd name="connsiteY17" fmla="*/ 42375 h 99725"/>
              <a:gd name="connsiteX18" fmla="*/ 491 w 522808"/>
              <a:gd name="connsiteY18" fmla="*/ 99525 h 9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808" h="99725">
                <a:moveTo>
                  <a:pt x="491" y="99525"/>
                </a:moveTo>
                <a:cubicBezTo>
                  <a:pt x="11603" y="95821"/>
                  <a:pt x="273541" y="20150"/>
                  <a:pt x="273541" y="20150"/>
                </a:cubicBezTo>
                <a:cubicBezTo>
                  <a:pt x="316403" y="8508"/>
                  <a:pt x="226974" y="30733"/>
                  <a:pt x="257666" y="29675"/>
                </a:cubicBezTo>
                <a:cubicBezTo>
                  <a:pt x="288358" y="28617"/>
                  <a:pt x="457691" y="13800"/>
                  <a:pt x="457691" y="13800"/>
                </a:cubicBezTo>
                <a:cubicBezTo>
                  <a:pt x="488912" y="14329"/>
                  <a:pt x="454516" y="22796"/>
                  <a:pt x="444991" y="32850"/>
                </a:cubicBezTo>
                <a:cubicBezTo>
                  <a:pt x="435466" y="42904"/>
                  <a:pt x="387841" y="79417"/>
                  <a:pt x="400541" y="74125"/>
                </a:cubicBezTo>
                <a:cubicBezTo>
                  <a:pt x="413241" y="68833"/>
                  <a:pt x="510079" y="8508"/>
                  <a:pt x="521191" y="1100"/>
                </a:cubicBezTo>
                <a:cubicBezTo>
                  <a:pt x="532304" y="-6308"/>
                  <a:pt x="483091" y="25971"/>
                  <a:pt x="467216" y="29675"/>
                </a:cubicBezTo>
                <a:cubicBezTo>
                  <a:pt x="451341" y="33379"/>
                  <a:pt x="443403" y="22796"/>
                  <a:pt x="425941" y="23325"/>
                </a:cubicBezTo>
                <a:cubicBezTo>
                  <a:pt x="408479" y="23854"/>
                  <a:pt x="362441" y="32850"/>
                  <a:pt x="362441" y="32850"/>
                </a:cubicBezTo>
                <a:cubicBezTo>
                  <a:pt x="352387" y="37612"/>
                  <a:pt x="366145" y="52958"/>
                  <a:pt x="365616" y="51900"/>
                </a:cubicBezTo>
                <a:cubicBezTo>
                  <a:pt x="365087" y="50842"/>
                  <a:pt x="367204" y="33379"/>
                  <a:pt x="359266" y="26500"/>
                </a:cubicBezTo>
                <a:cubicBezTo>
                  <a:pt x="351328" y="19621"/>
                  <a:pt x="333866" y="10625"/>
                  <a:pt x="317991" y="10625"/>
                </a:cubicBezTo>
                <a:cubicBezTo>
                  <a:pt x="302116" y="10625"/>
                  <a:pt x="265604" y="18562"/>
                  <a:pt x="264016" y="26500"/>
                </a:cubicBezTo>
                <a:cubicBezTo>
                  <a:pt x="262428" y="34438"/>
                  <a:pt x="305291" y="56133"/>
                  <a:pt x="308466" y="58250"/>
                </a:cubicBezTo>
                <a:cubicBezTo>
                  <a:pt x="311641" y="60367"/>
                  <a:pt x="283066" y="39200"/>
                  <a:pt x="283066" y="39200"/>
                </a:cubicBezTo>
                <a:cubicBezTo>
                  <a:pt x="275658" y="34437"/>
                  <a:pt x="276716" y="29146"/>
                  <a:pt x="264016" y="29675"/>
                </a:cubicBezTo>
                <a:cubicBezTo>
                  <a:pt x="251316" y="30204"/>
                  <a:pt x="243907" y="30204"/>
                  <a:pt x="206866" y="42375"/>
                </a:cubicBezTo>
                <a:cubicBezTo>
                  <a:pt x="169825" y="54546"/>
                  <a:pt x="-10621" y="103229"/>
                  <a:pt x="491" y="9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203CDA9-1754-361A-508D-9728AF04D7D4}"/>
              </a:ext>
            </a:extLst>
          </p:cNvPr>
          <p:cNvSpPr/>
          <p:nvPr/>
        </p:nvSpPr>
        <p:spPr>
          <a:xfrm>
            <a:off x="4392503" y="5221084"/>
            <a:ext cx="604949" cy="152967"/>
          </a:xfrm>
          <a:custGeom>
            <a:avLst/>
            <a:gdLst>
              <a:gd name="connsiteX0" fmla="*/ 1697 w 604949"/>
              <a:gd name="connsiteY0" fmla="*/ 151016 h 152967"/>
              <a:gd name="connsiteX1" fmla="*/ 138222 w 604949"/>
              <a:gd name="connsiteY1" fmla="*/ 27191 h 152967"/>
              <a:gd name="connsiteX2" fmla="*/ 100122 w 604949"/>
              <a:gd name="connsiteY2" fmla="*/ 39891 h 152967"/>
              <a:gd name="connsiteX3" fmla="*/ 268397 w 604949"/>
              <a:gd name="connsiteY3" fmla="*/ 27191 h 152967"/>
              <a:gd name="connsiteX4" fmla="*/ 214422 w 604949"/>
              <a:gd name="connsiteY4" fmla="*/ 17666 h 152967"/>
              <a:gd name="connsiteX5" fmla="*/ 458897 w 604949"/>
              <a:gd name="connsiteY5" fmla="*/ 1791 h 152967"/>
              <a:gd name="connsiteX6" fmla="*/ 452547 w 604949"/>
              <a:gd name="connsiteY6" fmla="*/ 14491 h 152967"/>
              <a:gd name="connsiteX7" fmla="*/ 557322 w 604949"/>
              <a:gd name="connsiteY7" fmla="*/ 11316 h 152967"/>
              <a:gd name="connsiteX8" fmla="*/ 522397 w 604949"/>
              <a:gd name="connsiteY8" fmla="*/ 14491 h 152967"/>
              <a:gd name="connsiteX9" fmla="*/ 604947 w 604949"/>
              <a:gd name="connsiteY9" fmla="*/ 1791 h 152967"/>
              <a:gd name="connsiteX10" fmla="*/ 519222 w 604949"/>
              <a:gd name="connsiteY10" fmla="*/ 1791 h 152967"/>
              <a:gd name="connsiteX11" fmla="*/ 255697 w 604949"/>
              <a:gd name="connsiteY11" fmla="*/ 17666 h 152967"/>
              <a:gd name="connsiteX12" fmla="*/ 96947 w 604949"/>
              <a:gd name="connsiteY12" fmla="*/ 39891 h 152967"/>
              <a:gd name="connsiteX13" fmla="*/ 147747 w 604949"/>
              <a:gd name="connsiteY13" fmla="*/ 39891 h 152967"/>
              <a:gd name="connsiteX14" fmla="*/ 65197 w 604949"/>
              <a:gd name="connsiteY14" fmla="*/ 100216 h 152967"/>
              <a:gd name="connsiteX15" fmla="*/ 1697 w 604949"/>
              <a:gd name="connsiteY15" fmla="*/ 151016 h 1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949" h="152967">
                <a:moveTo>
                  <a:pt x="1697" y="151016"/>
                </a:moveTo>
                <a:cubicBezTo>
                  <a:pt x="13868" y="138845"/>
                  <a:pt x="121818" y="45712"/>
                  <a:pt x="138222" y="27191"/>
                </a:cubicBezTo>
                <a:cubicBezTo>
                  <a:pt x="154626" y="8670"/>
                  <a:pt x="78426" y="39891"/>
                  <a:pt x="100122" y="39891"/>
                </a:cubicBezTo>
                <a:cubicBezTo>
                  <a:pt x="121818" y="39891"/>
                  <a:pt x="249347" y="30895"/>
                  <a:pt x="268397" y="27191"/>
                </a:cubicBezTo>
                <a:cubicBezTo>
                  <a:pt x="287447" y="23487"/>
                  <a:pt x="182672" y="21899"/>
                  <a:pt x="214422" y="17666"/>
                </a:cubicBezTo>
                <a:cubicBezTo>
                  <a:pt x="246172" y="13433"/>
                  <a:pt x="419210" y="2320"/>
                  <a:pt x="458897" y="1791"/>
                </a:cubicBezTo>
                <a:cubicBezTo>
                  <a:pt x="498584" y="1262"/>
                  <a:pt x="436143" y="12904"/>
                  <a:pt x="452547" y="14491"/>
                </a:cubicBezTo>
                <a:cubicBezTo>
                  <a:pt x="468951" y="16078"/>
                  <a:pt x="545680" y="11316"/>
                  <a:pt x="557322" y="11316"/>
                </a:cubicBezTo>
                <a:cubicBezTo>
                  <a:pt x="568964" y="11316"/>
                  <a:pt x="514459" y="16079"/>
                  <a:pt x="522397" y="14491"/>
                </a:cubicBezTo>
                <a:cubicBezTo>
                  <a:pt x="530335" y="12903"/>
                  <a:pt x="605476" y="3908"/>
                  <a:pt x="604947" y="1791"/>
                </a:cubicBezTo>
                <a:cubicBezTo>
                  <a:pt x="604418" y="-326"/>
                  <a:pt x="577430" y="-855"/>
                  <a:pt x="519222" y="1791"/>
                </a:cubicBezTo>
                <a:cubicBezTo>
                  <a:pt x="461014" y="4437"/>
                  <a:pt x="326076" y="11316"/>
                  <a:pt x="255697" y="17666"/>
                </a:cubicBezTo>
                <a:cubicBezTo>
                  <a:pt x="185318" y="24016"/>
                  <a:pt x="114939" y="36187"/>
                  <a:pt x="96947" y="39891"/>
                </a:cubicBezTo>
                <a:cubicBezTo>
                  <a:pt x="78955" y="43595"/>
                  <a:pt x="153039" y="29837"/>
                  <a:pt x="147747" y="39891"/>
                </a:cubicBezTo>
                <a:cubicBezTo>
                  <a:pt x="142455" y="49945"/>
                  <a:pt x="84247" y="85399"/>
                  <a:pt x="65197" y="100216"/>
                </a:cubicBezTo>
                <a:cubicBezTo>
                  <a:pt x="46147" y="115033"/>
                  <a:pt x="-10474" y="163187"/>
                  <a:pt x="1697" y="15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A440ECE-4D69-E9C5-8467-0A93A2E57E47}"/>
              </a:ext>
            </a:extLst>
          </p:cNvPr>
          <p:cNvSpPr/>
          <p:nvPr/>
        </p:nvSpPr>
        <p:spPr>
          <a:xfrm>
            <a:off x="4057021" y="5295884"/>
            <a:ext cx="401323" cy="85977"/>
          </a:xfrm>
          <a:custGeom>
            <a:avLst/>
            <a:gdLst>
              <a:gd name="connsiteX0" fmla="*/ 3804 w 401323"/>
              <a:gd name="connsiteY0" fmla="*/ 38116 h 85977"/>
              <a:gd name="connsiteX1" fmla="*/ 302254 w 401323"/>
              <a:gd name="connsiteY1" fmla="*/ 60341 h 85977"/>
              <a:gd name="connsiteX2" fmla="*/ 292729 w 401323"/>
              <a:gd name="connsiteY2" fmla="*/ 38116 h 85977"/>
              <a:gd name="connsiteX3" fmla="*/ 400679 w 401323"/>
              <a:gd name="connsiteY3" fmla="*/ 85741 h 85977"/>
              <a:gd name="connsiteX4" fmla="*/ 330829 w 401323"/>
              <a:gd name="connsiteY4" fmla="*/ 53991 h 85977"/>
              <a:gd name="connsiteX5" fmla="*/ 194304 w 401323"/>
              <a:gd name="connsiteY5" fmla="*/ 16 h 85977"/>
              <a:gd name="connsiteX6" fmla="*/ 289554 w 401323"/>
              <a:gd name="connsiteY6" fmla="*/ 47641 h 85977"/>
              <a:gd name="connsiteX7" fmla="*/ 283204 w 401323"/>
              <a:gd name="connsiteY7" fmla="*/ 63516 h 85977"/>
              <a:gd name="connsiteX8" fmla="*/ 143504 w 401323"/>
              <a:gd name="connsiteY8" fmla="*/ 76216 h 85977"/>
              <a:gd name="connsiteX9" fmla="*/ 181604 w 401323"/>
              <a:gd name="connsiteY9" fmla="*/ 66691 h 85977"/>
              <a:gd name="connsiteX10" fmla="*/ 165729 w 401323"/>
              <a:gd name="connsiteY10" fmla="*/ 57166 h 85977"/>
              <a:gd name="connsiteX11" fmla="*/ 121279 w 401323"/>
              <a:gd name="connsiteY11" fmla="*/ 63516 h 85977"/>
              <a:gd name="connsiteX12" fmla="*/ 130804 w 401323"/>
              <a:gd name="connsiteY12" fmla="*/ 57166 h 85977"/>
              <a:gd name="connsiteX13" fmla="*/ 3804 w 401323"/>
              <a:gd name="connsiteY13" fmla="*/ 38116 h 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323" h="85977">
                <a:moveTo>
                  <a:pt x="3804" y="38116"/>
                </a:moveTo>
                <a:cubicBezTo>
                  <a:pt x="32379" y="38645"/>
                  <a:pt x="254100" y="60341"/>
                  <a:pt x="302254" y="60341"/>
                </a:cubicBezTo>
                <a:cubicBezTo>
                  <a:pt x="350408" y="60341"/>
                  <a:pt x="276325" y="33883"/>
                  <a:pt x="292729" y="38116"/>
                </a:cubicBezTo>
                <a:cubicBezTo>
                  <a:pt x="309133" y="42349"/>
                  <a:pt x="394329" y="83095"/>
                  <a:pt x="400679" y="85741"/>
                </a:cubicBezTo>
                <a:cubicBezTo>
                  <a:pt x="407029" y="88387"/>
                  <a:pt x="365225" y="68279"/>
                  <a:pt x="330829" y="53991"/>
                </a:cubicBezTo>
                <a:cubicBezTo>
                  <a:pt x="296433" y="39704"/>
                  <a:pt x="201183" y="1074"/>
                  <a:pt x="194304" y="16"/>
                </a:cubicBezTo>
                <a:cubicBezTo>
                  <a:pt x="187425" y="-1042"/>
                  <a:pt x="289554" y="47641"/>
                  <a:pt x="289554" y="47641"/>
                </a:cubicBezTo>
                <a:cubicBezTo>
                  <a:pt x="304371" y="58224"/>
                  <a:pt x="307546" y="58754"/>
                  <a:pt x="283204" y="63516"/>
                </a:cubicBezTo>
                <a:cubicBezTo>
                  <a:pt x="258862" y="68278"/>
                  <a:pt x="160437" y="75687"/>
                  <a:pt x="143504" y="76216"/>
                </a:cubicBezTo>
                <a:cubicBezTo>
                  <a:pt x="126571" y="76745"/>
                  <a:pt x="181604" y="66691"/>
                  <a:pt x="181604" y="66691"/>
                </a:cubicBezTo>
                <a:cubicBezTo>
                  <a:pt x="185308" y="63516"/>
                  <a:pt x="175783" y="57695"/>
                  <a:pt x="165729" y="57166"/>
                </a:cubicBezTo>
                <a:cubicBezTo>
                  <a:pt x="155675" y="56637"/>
                  <a:pt x="127100" y="63516"/>
                  <a:pt x="121279" y="63516"/>
                </a:cubicBezTo>
                <a:cubicBezTo>
                  <a:pt x="115458" y="63516"/>
                  <a:pt x="145091" y="60870"/>
                  <a:pt x="130804" y="57166"/>
                </a:cubicBezTo>
                <a:cubicBezTo>
                  <a:pt x="116517" y="53462"/>
                  <a:pt x="-24771" y="37587"/>
                  <a:pt x="3804" y="3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95943DB-9509-E846-A327-21D16C225BDB}"/>
              </a:ext>
            </a:extLst>
          </p:cNvPr>
          <p:cNvSpPr/>
          <p:nvPr/>
        </p:nvSpPr>
        <p:spPr>
          <a:xfrm>
            <a:off x="4424338" y="5232222"/>
            <a:ext cx="491843" cy="127526"/>
          </a:xfrm>
          <a:custGeom>
            <a:avLst/>
            <a:gdLst>
              <a:gd name="connsiteX0" fmla="*/ 1612 w 491843"/>
              <a:gd name="connsiteY0" fmla="*/ 120828 h 127526"/>
              <a:gd name="connsiteX1" fmla="*/ 277837 w 491843"/>
              <a:gd name="connsiteY1" fmla="*/ 50978 h 127526"/>
              <a:gd name="connsiteX2" fmla="*/ 239737 w 491843"/>
              <a:gd name="connsiteY2" fmla="*/ 79553 h 127526"/>
              <a:gd name="connsiteX3" fmla="*/ 484212 w 491843"/>
              <a:gd name="connsiteY3" fmla="*/ 41453 h 127526"/>
              <a:gd name="connsiteX4" fmla="*/ 420712 w 491843"/>
              <a:gd name="connsiteY4" fmla="*/ 31928 h 127526"/>
              <a:gd name="connsiteX5" fmla="*/ 325462 w 491843"/>
              <a:gd name="connsiteY5" fmla="*/ 178 h 127526"/>
              <a:gd name="connsiteX6" fmla="*/ 433412 w 491843"/>
              <a:gd name="connsiteY6" fmla="*/ 47803 h 127526"/>
              <a:gd name="connsiteX7" fmla="*/ 392137 w 491843"/>
              <a:gd name="connsiteY7" fmla="*/ 50978 h 127526"/>
              <a:gd name="connsiteX8" fmla="*/ 182587 w 491843"/>
              <a:gd name="connsiteY8" fmla="*/ 127178 h 127526"/>
              <a:gd name="connsiteX9" fmla="*/ 233387 w 491843"/>
              <a:gd name="connsiteY9" fmla="*/ 79553 h 127526"/>
              <a:gd name="connsiteX10" fmla="*/ 169887 w 491843"/>
              <a:gd name="connsiteY10" fmla="*/ 85903 h 127526"/>
              <a:gd name="connsiteX11" fmla="*/ 185762 w 491843"/>
              <a:gd name="connsiteY11" fmla="*/ 41453 h 127526"/>
              <a:gd name="connsiteX12" fmla="*/ 163537 w 491843"/>
              <a:gd name="connsiteY12" fmla="*/ 82728 h 127526"/>
              <a:gd name="connsiteX13" fmla="*/ 1612 w 491843"/>
              <a:gd name="connsiteY13" fmla="*/ 120828 h 12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1843" h="127526">
                <a:moveTo>
                  <a:pt x="1612" y="120828"/>
                </a:moveTo>
                <a:cubicBezTo>
                  <a:pt x="20662" y="115536"/>
                  <a:pt x="238150" y="57857"/>
                  <a:pt x="277837" y="50978"/>
                </a:cubicBezTo>
                <a:cubicBezTo>
                  <a:pt x="317524" y="44099"/>
                  <a:pt x="205341" y="81140"/>
                  <a:pt x="239737" y="79553"/>
                </a:cubicBezTo>
                <a:cubicBezTo>
                  <a:pt x="274133" y="77965"/>
                  <a:pt x="454049" y="49391"/>
                  <a:pt x="484212" y="41453"/>
                </a:cubicBezTo>
                <a:cubicBezTo>
                  <a:pt x="514375" y="33515"/>
                  <a:pt x="447170" y="38807"/>
                  <a:pt x="420712" y="31928"/>
                </a:cubicBezTo>
                <a:cubicBezTo>
                  <a:pt x="394254" y="25049"/>
                  <a:pt x="323345" y="-2468"/>
                  <a:pt x="325462" y="178"/>
                </a:cubicBezTo>
                <a:cubicBezTo>
                  <a:pt x="327579" y="2824"/>
                  <a:pt x="422300" y="39336"/>
                  <a:pt x="433412" y="47803"/>
                </a:cubicBezTo>
                <a:cubicBezTo>
                  <a:pt x="444524" y="56270"/>
                  <a:pt x="433941" y="37749"/>
                  <a:pt x="392137" y="50978"/>
                </a:cubicBezTo>
                <a:cubicBezTo>
                  <a:pt x="350333" y="64207"/>
                  <a:pt x="209045" y="122416"/>
                  <a:pt x="182587" y="127178"/>
                </a:cubicBezTo>
                <a:cubicBezTo>
                  <a:pt x="156129" y="131940"/>
                  <a:pt x="235504" y="86432"/>
                  <a:pt x="233387" y="79553"/>
                </a:cubicBezTo>
                <a:cubicBezTo>
                  <a:pt x="231270" y="72674"/>
                  <a:pt x="177824" y="92253"/>
                  <a:pt x="169887" y="85903"/>
                </a:cubicBezTo>
                <a:cubicBezTo>
                  <a:pt x="161950" y="79553"/>
                  <a:pt x="186820" y="41982"/>
                  <a:pt x="185762" y="41453"/>
                </a:cubicBezTo>
                <a:cubicBezTo>
                  <a:pt x="184704" y="40924"/>
                  <a:pt x="188937" y="69499"/>
                  <a:pt x="163537" y="82728"/>
                </a:cubicBezTo>
                <a:cubicBezTo>
                  <a:pt x="138137" y="95957"/>
                  <a:pt x="-17438" y="126120"/>
                  <a:pt x="1612" y="120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4ACB48A-9C9D-4385-C330-E8095883F805}"/>
              </a:ext>
            </a:extLst>
          </p:cNvPr>
          <p:cNvSpPr/>
          <p:nvPr/>
        </p:nvSpPr>
        <p:spPr>
          <a:xfrm>
            <a:off x="4421601" y="5312564"/>
            <a:ext cx="524122" cy="184992"/>
          </a:xfrm>
          <a:custGeom>
            <a:avLst/>
            <a:gdLst>
              <a:gd name="connsiteX0" fmla="*/ 1174 w 524122"/>
              <a:gd name="connsiteY0" fmla="*/ 183361 h 184992"/>
              <a:gd name="connsiteX1" fmla="*/ 178974 w 524122"/>
              <a:gd name="connsiteY1" fmla="*/ 62711 h 184992"/>
              <a:gd name="connsiteX2" fmla="*/ 134524 w 524122"/>
              <a:gd name="connsiteY2" fmla="*/ 75411 h 184992"/>
              <a:gd name="connsiteX3" fmla="*/ 337724 w 524122"/>
              <a:gd name="connsiteY3" fmla="*/ 21436 h 184992"/>
              <a:gd name="connsiteX4" fmla="*/ 255174 w 524122"/>
              <a:gd name="connsiteY4" fmla="*/ 43661 h 184992"/>
              <a:gd name="connsiteX5" fmla="*/ 521874 w 524122"/>
              <a:gd name="connsiteY5" fmla="*/ 5561 h 184992"/>
              <a:gd name="connsiteX6" fmla="*/ 375824 w 524122"/>
              <a:gd name="connsiteY6" fmla="*/ 8736 h 184992"/>
              <a:gd name="connsiteX7" fmla="*/ 245649 w 524122"/>
              <a:gd name="connsiteY7" fmla="*/ 84936 h 184992"/>
              <a:gd name="connsiteX8" fmla="*/ 356774 w 524122"/>
              <a:gd name="connsiteY8" fmla="*/ 18261 h 184992"/>
              <a:gd name="connsiteX9" fmla="*/ 229774 w 524122"/>
              <a:gd name="connsiteY9" fmla="*/ 62711 h 184992"/>
              <a:gd name="connsiteX10" fmla="*/ 109124 w 524122"/>
              <a:gd name="connsiteY10" fmla="*/ 123036 h 184992"/>
              <a:gd name="connsiteX11" fmla="*/ 134524 w 524122"/>
              <a:gd name="connsiteY11" fmla="*/ 161136 h 184992"/>
              <a:gd name="connsiteX12" fmla="*/ 74199 w 524122"/>
              <a:gd name="connsiteY12" fmla="*/ 88111 h 184992"/>
              <a:gd name="connsiteX13" fmla="*/ 99599 w 524122"/>
              <a:gd name="connsiteY13" fmla="*/ 129386 h 184992"/>
              <a:gd name="connsiteX14" fmla="*/ 1174 w 524122"/>
              <a:gd name="connsiteY14" fmla="*/ 183361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122" h="184992">
                <a:moveTo>
                  <a:pt x="1174" y="183361"/>
                </a:moveTo>
                <a:cubicBezTo>
                  <a:pt x="14403" y="172249"/>
                  <a:pt x="156749" y="80703"/>
                  <a:pt x="178974" y="62711"/>
                </a:cubicBezTo>
                <a:cubicBezTo>
                  <a:pt x="201199" y="44719"/>
                  <a:pt x="134524" y="75411"/>
                  <a:pt x="134524" y="75411"/>
                </a:cubicBezTo>
                <a:lnTo>
                  <a:pt x="337724" y="21436"/>
                </a:lnTo>
                <a:cubicBezTo>
                  <a:pt x="357832" y="16144"/>
                  <a:pt x="224482" y="46307"/>
                  <a:pt x="255174" y="43661"/>
                </a:cubicBezTo>
                <a:cubicBezTo>
                  <a:pt x="285866" y="41015"/>
                  <a:pt x="501766" y="11382"/>
                  <a:pt x="521874" y="5561"/>
                </a:cubicBezTo>
                <a:cubicBezTo>
                  <a:pt x="541982" y="-260"/>
                  <a:pt x="421862" y="-4493"/>
                  <a:pt x="375824" y="8736"/>
                </a:cubicBezTo>
                <a:cubicBezTo>
                  <a:pt x="329786" y="21965"/>
                  <a:pt x="248824" y="83349"/>
                  <a:pt x="245649" y="84936"/>
                </a:cubicBezTo>
                <a:cubicBezTo>
                  <a:pt x="242474" y="86523"/>
                  <a:pt x="359420" y="21965"/>
                  <a:pt x="356774" y="18261"/>
                </a:cubicBezTo>
                <a:cubicBezTo>
                  <a:pt x="354128" y="14557"/>
                  <a:pt x="271049" y="45248"/>
                  <a:pt x="229774" y="62711"/>
                </a:cubicBezTo>
                <a:cubicBezTo>
                  <a:pt x="188499" y="80173"/>
                  <a:pt x="124999" y="106632"/>
                  <a:pt x="109124" y="123036"/>
                </a:cubicBezTo>
                <a:cubicBezTo>
                  <a:pt x="93249" y="139440"/>
                  <a:pt x="140345" y="166957"/>
                  <a:pt x="134524" y="161136"/>
                </a:cubicBezTo>
                <a:cubicBezTo>
                  <a:pt x="128703" y="155315"/>
                  <a:pt x="80020" y="93403"/>
                  <a:pt x="74199" y="88111"/>
                </a:cubicBezTo>
                <a:cubicBezTo>
                  <a:pt x="68378" y="82819"/>
                  <a:pt x="108595" y="112982"/>
                  <a:pt x="99599" y="129386"/>
                </a:cubicBezTo>
                <a:cubicBezTo>
                  <a:pt x="90603" y="145790"/>
                  <a:pt x="-12055" y="194473"/>
                  <a:pt x="1174" y="183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8106B01-F328-01C3-3F30-2A79A7780262}"/>
              </a:ext>
            </a:extLst>
          </p:cNvPr>
          <p:cNvSpPr/>
          <p:nvPr/>
        </p:nvSpPr>
        <p:spPr>
          <a:xfrm>
            <a:off x="4126834" y="5381505"/>
            <a:ext cx="364140" cy="173987"/>
          </a:xfrm>
          <a:custGeom>
            <a:avLst/>
            <a:gdLst>
              <a:gd name="connsiteX0" fmla="*/ 666 w 364140"/>
              <a:gd name="connsiteY0" fmla="*/ 120 h 173987"/>
              <a:gd name="connsiteX1" fmla="*/ 280066 w 364140"/>
              <a:gd name="connsiteY1" fmla="*/ 41395 h 173987"/>
              <a:gd name="connsiteX2" fmla="*/ 311816 w 364140"/>
              <a:gd name="connsiteY2" fmla="*/ 127120 h 173987"/>
              <a:gd name="connsiteX3" fmla="*/ 318166 w 364140"/>
              <a:gd name="connsiteY3" fmla="*/ 73145 h 173987"/>
              <a:gd name="connsiteX4" fmla="*/ 362616 w 364140"/>
              <a:gd name="connsiteY4" fmla="*/ 171570 h 173987"/>
              <a:gd name="connsiteX5" fmla="*/ 349916 w 364140"/>
              <a:gd name="connsiteY5" fmla="*/ 136645 h 173987"/>
              <a:gd name="connsiteX6" fmla="*/ 311816 w 364140"/>
              <a:gd name="connsiteY6" fmla="*/ 57270 h 173987"/>
              <a:gd name="connsiteX7" fmla="*/ 283241 w 364140"/>
              <a:gd name="connsiteY7" fmla="*/ 41395 h 173987"/>
              <a:gd name="connsiteX8" fmla="*/ 226091 w 364140"/>
              <a:gd name="connsiteY8" fmla="*/ 66795 h 173987"/>
              <a:gd name="connsiteX9" fmla="*/ 248316 w 364140"/>
              <a:gd name="connsiteY9" fmla="*/ 44570 h 173987"/>
              <a:gd name="connsiteX10" fmla="*/ 207041 w 364140"/>
              <a:gd name="connsiteY10" fmla="*/ 41395 h 173987"/>
              <a:gd name="connsiteX11" fmla="*/ 178466 w 364140"/>
              <a:gd name="connsiteY11" fmla="*/ 31870 h 173987"/>
              <a:gd name="connsiteX12" fmla="*/ 200691 w 364140"/>
              <a:gd name="connsiteY12" fmla="*/ 28695 h 173987"/>
              <a:gd name="connsiteX13" fmla="*/ 666 w 364140"/>
              <a:gd name="connsiteY13" fmla="*/ 120 h 17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4140" h="173987">
                <a:moveTo>
                  <a:pt x="666" y="120"/>
                </a:moveTo>
                <a:cubicBezTo>
                  <a:pt x="13895" y="2237"/>
                  <a:pt x="228208" y="20228"/>
                  <a:pt x="280066" y="41395"/>
                </a:cubicBezTo>
                <a:cubicBezTo>
                  <a:pt x="331924" y="62562"/>
                  <a:pt x="305466" y="121828"/>
                  <a:pt x="311816" y="127120"/>
                </a:cubicBezTo>
                <a:cubicBezTo>
                  <a:pt x="318166" y="132412"/>
                  <a:pt x="309699" y="65737"/>
                  <a:pt x="318166" y="73145"/>
                </a:cubicBezTo>
                <a:cubicBezTo>
                  <a:pt x="326633" y="80553"/>
                  <a:pt x="357324" y="160987"/>
                  <a:pt x="362616" y="171570"/>
                </a:cubicBezTo>
                <a:cubicBezTo>
                  <a:pt x="367908" y="182153"/>
                  <a:pt x="358383" y="155695"/>
                  <a:pt x="349916" y="136645"/>
                </a:cubicBezTo>
                <a:cubicBezTo>
                  <a:pt x="341449" y="117595"/>
                  <a:pt x="322929" y="73145"/>
                  <a:pt x="311816" y="57270"/>
                </a:cubicBezTo>
                <a:cubicBezTo>
                  <a:pt x="300704" y="41395"/>
                  <a:pt x="297528" y="39808"/>
                  <a:pt x="283241" y="41395"/>
                </a:cubicBezTo>
                <a:cubicBezTo>
                  <a:pt x="268954" y="42982"/>
                  <a:pt x="231912" y="66266"/>
                  <a:pt x="226091" y="66795"/>
                </a:cubicBezTo>
                <a:cubicBezTo>
                  <a:pt x="220270" y="67324"/>
                  <a:pt x="251491" y="48803"/>
                  <a:pt x="248316" y="44570"/>
                </a:cubicBezTo>
                <a:cubicBezTo>
                  <a:pt x="245141" y="40337"/>
                  <a:pt x="218683" y="43512"/>
                  <a:pt x="207041" y="41395"/>
                </a:cubicBezTo>
                <a:cubicBezTo>
                  <a:pt x="195399" y="39278"/>
                  <a:pt x="179524" y="33987"/>
                  <a:pt x="178466" y="31870"/>
                </a:cubicBezTo>
                <a:cubicBezTo>
                  <a:pt x="177408" y="29753"/>
                  <a:pt x="226091" y="32928"/>
                  <a:pt x="200691" y="28695"/>
                </a:cubicBezTo>
                <a:cubicBezTo>
                  <a:pt x="175291" y="24462"/>
                  <a:pt x="-12563" y="-1997"/>
                  <a:pt x="66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A860C0D-0AA9-D5CA-8CD4-AB2B1E4FF51D}"/>
              </a:ext>
            </a:extLst>
          </p:cNvPr>
          <p:cNvSpPr/>
          <p:nvPr/>
        </p:nvSpPr>
        <p:spPr>
          <a:xfrm>
            <a:off x="4113029" y="5396487"/>
            <a:ext cx="228387" cy="152545"/>
          </a:xfrm>
          <a:custGeom>
            <a:avLst/>
            <a:gdLst>
              <a:gd name="connsiteX0" fmla="*/ 1771 w 228387"/>
              <a:gd name="connsiteY0" fmla="*/ 1013 h 152545"/>
              <a:gd name="connsiteX1" fmla="*/ 131946 w 228387"/>
              <a:gd name="connsiteY1" fmla="*/ 99438 h 152545"/>
              <a:gd name="connsiteX2" fmla="*/ 125596 w 228387"/>
              <a:gd name="connsiteY2" fmla="*/ 67688 h 152545"/>
              <a:gd name="connsiteX3" fmla="*/ 224021 w 228387"/>
              <a:gd name="connsiteY3" fmla="*/ 150238 h 152545"/>
              <a:gd name="connsiteX4" fmla="*/ 198621 w 228387"/>
              <a:gd name="connsiteY4" fmla="*/ 124838 h 152545"/>
              <a:gd name="connsiteX5" fmla="*/ 87496 w 228387"/>
              <a:gd name="connsiteY5" fmla="*/ 74038 h 152545"/>
              <a:gd name="connsiteX6" fmla="*/ 58921 w 228387"/>
              <a:gd name="connsiteY6" fmla="*/ 48638 h 152545"/>
              <a:gd name="connsiteX7" fmla="*/ 1771 w 228387"/>
              <a:gd name="connsiteY7" fmla="*/ 1013 h 1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87" h="152545">
                <a:moveTo>
                  <a:pt x="1771" y="1013"/>
                </a:moveTo>
                <a:cubicBezTo>
                  <a:pt x="13942" y="9480"/>
                  <a:pt x="111309" y="88326"/>
                  <a:pt x="131946" y="99438"/>
                </a:cubicBezTo>
                <a:cubicBezTo>
                  <a:pt x="152583" y="110550"/>
                  <a:pt x="110250" y="59221"/>
                  <a:pt x="125596" y="67688"/>
                </a:cubicBezTo>
                <a:cubicBezTo>
                  <a:pt x="140942" y="76155"/>
                  <a:pt x="211850" y="140713"/>
                  <a:pt x="224021" y="150238"/>
                </a:cubicBezTo>
                <a:cubicBezTo>
                  <a:pt x="236192" y="159763"/>
                  <a:pt x="221375" y="137538"/>
                  <a:pt x="198621" y="124838"/>
                </a:cubicBezTo>
                <a:cubicBezTo>
                  <a:pt x="175867" y="112138"/>
                  <a:pt x="110779" y="86738"/>
                  <a:pt x="87496" y="74038"/>
                </a:cubicBezTo>
                <a:cubicBezTo>
                  <a:pt x="64213" y="61338"/>
                  <a:pt x="74267" y="57634"/>
                  <a:pt x="58921" y="48638"/>
                </a:cubicBezTo>
                <a:cubicBezTo>
                  <a:pt x="43575" y="39642"/>
                  <a:pt x="-10400" y="-7454"/>
                  <a:pt x="1771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3F60770-345F-4027-70A9-FB9B20801F35}"/>
              </a:ext>
            </a:extLst>
          </p:cNvPr>
          <p:cNvSpPr/>
          <p:nvPr/>
        </p:nvSpPr>
        <p:spPr>
          <a:xfrm>
            <a:off x="4447291" y="5235514"/>
            <a:ext cx="683794" cy="330525"/>
          </a:xfrm>
          <a:custGeom>
            <a:avLst/>
            <a:gdLst>
              <a:gd name="connsiteX0" fmla="*/ 884 w 683794"/>
              <a:gd name="connsiteY0" fmla="*/ 330261 h 330525"/>
              <a:gd name="connsiteX1" fmla="*/ 200909 w 683794"/>
              <a:gd name="connsiteY1" fmla="*/ 215961 h 330525"/>
              <a:gd name="connsiteX2" fmla="*/ 353309 w 683794"/>
              <a:gd name="connsiteY2" fmla="*/ 171511 h 330525"/>
              <a:gd name="connsiteX3" fmla="*/ 334259 w 683794"/>
              <a:gd name="connsiteY3" fmla="*/ 190561 h 330525"/>
              <a:gd name="connsiteX4" fmla="*/ 512059 w 683794"/>
              <a:gd name="connsiteY4" fmla="*/ 120711 h 330525"/>
              <a:gd name="connsiteX5" fmla="*/ 480309 w 683794"/>
              <a:gd name="connsiteY5" fmla="*/ 139761 h 330525"/>
              <a:gd name="connsiteX6" fmla="*/ 508884 w 683794"/>
              <a:gd name="connsiteY6" fmla="*/ 92136 h 330525"/>
              <a:gd name="connsiteX7" fmla="*/ 683509 w 683794"/>
              <a:gd name="connsiteY7" fmla="*/ 61 h 330525"/>
              <a:gd name="connsiteX8" fmla="*/ 546984 w 683794"/>
              <a:gd name="connsiteY8" fmla="*/ 79436 h 330525"/>
              <a:gd name="connsiteX9" fmla="*/ 432684 w 683794"/>
              <a:gd name="connsiteY9" fmla="*/ 168336 h 330525"/>
              <a:gd name="connsiteX10" fmla="*/ 461259 w 683794"/>
              <a:gd name="connsiteY10" fmla="*/ 136586 h 330525"/>
              <a:gd name="connsiteX11" fmla="*/ 280284 w 683794"/>
              <a:gd name="connsiteY11" fmla="*/ 215961 h 330525"/>
              <a:gd name="connsiteX12" fmla="*/ 261234 w 683794"/>
              <a:gd name="connsiteY12" fmla="*/ 247711 h 330525"/>
              <a:gd name="connsiteX13" fmla="*/ 302509 w 683794"/>
              <a:gd name="connsiteY13" fmla="*/ 181036 h 330525"/>
              <a:gd name="connsiteX14" fmla="*/ 178684 w 683794"/>
              <a:gd name="connsiteY14" fmla="*/ 244536 h 330525"/>
              <a:gd name="connsiteX15" fmla="*/ 213609 w 683794"/>
              <a:gd name="connsiteY15" fmla="*/ 266761 h 330525"/>
              <a:gd name="connsiteX16" fmla="*/ 172334 w 683794"/>
              <a:gd name="connsiteY16" fmla="*/ 241361 h 330525"/>
              <a:gd name="connsiteX17" fmla="*/ 73909 w 683794"/>
              <a:gd name="connsiteY17" fmla="*/ 266761 h 330525"/>
              <a:gd name="connsiteX18" fmla="*/ 124709 w 683794"/>
              <a:gd name="connsiteY18" fmla="*/ 247711 h 330525"/>
              <a:gd name="connsiteX19" fmla="*/ 884 w 683794"/>
              <a:gd name="connsiteY19" fmla="*/ 330261 h 33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3794" h="330525">
                <a:moveTo>
                  <a:pt x="884" y="330261"/>
                </a:moveTo>
                <a:cubicBezTo>
                  <a:pt x="13584" y="324969"/>
                  <a:pt x="142172" y="242419"/>
                  <a:pt x="200909" y="215961"/>
                </a:cubicBezTo>
                <a:cubicBezTo>
                  <a:pt x="259646" y="189503"/>
                  <a:pt x="353309" y="171511"/>
                  <a:pt x="353309" y="171511"/>
                </a:cubicBezTo>
                <a:cubicBezTo>
                  <a:pt x="375534" y="167278"/>
                  <a:pt x="307801" y="199028"/>
                  <a:pt x="334259" y="190561"/>
                </a:cubicBezTo>
                <a:cubicBezTo>
                  <a:pt x="360717" y="182094"/>
                  <a:pt x="487717" y="129178"/>
                  <a:pt x="512059" y="120711"/>
                </a:cubicBezTo>
                <a:cubicBezTo>
                  <a:pt x="536401" y="112244"/>
                  <a:pt x="480838" y="144523"/>
                  <a:pt x="480309" y="139761"/>
                </a:cubicBezTo>
                <a:cubicBezTo>
                  <a:pt x="479780" y="134998"/>
                  <a:pt x="475017" y="115419"/>
                  <a:pt x="508884" y="92136"/>
                </a:cubicBezTo>
                <a:cubicBezTo>
                  <a:pt x="542751" y="68853"/>
                  <a:pt x="677159" y="2178"/>
                  <a:pt x="683509" y="61"/>
                </a:cubicBezTo>
                <a:cubicBezTo>
                  <a:pt x="689859" y="-2056"/>
                  <a:pt x="588788" y="51390"/>
                  <a:pt x="546984" y="79436"/>
                </a:cubicBezTo>
                <a:cubicBezTo>
                  <a:pt x="505180" y="107482"/>
                  <a:pt x="446971" y="158811"/>
                  <a:pt x="432684" y="168336"/>
                </a:cubicBezTo>
                <a:cubicBezTo>
                  <a:pt x="418397" y="177861"/>
                  <a:pt x="486659" y="128649"/>
                  <a:pt x="461259" y="136586"/>
                </a:cubicBezTo>
                <a:cubicBezTo>
                  <a:pt x="435859" y="144523"/>
                  <a:pt x="313622" y="197440"/>
                  <a:pt x="280284" y="215961"/>
                </a:cubicBezTo>
                <a:cubicBezTo>
                  <a:pt x="246947" y="234482"/>
                  <a:pt x="257530" y="253532"/>
                  <a:pt x="261234" y="247711"/>
                </a:cubicBezTo>
                <a:cubicBezTo>
                  <a:pt x="264938" y="241890"/>
                  <a:pt x="316267" y="181565"/>
                  <a:pt x="302509" y="181036"/>
                </a:cubicBezTo>
                <a:cubicBezTo>
                  <a:pt x="288751" y="180507"/>
                  <a:pt x="193501" y="230249"/>
                  <a:pt x="178684" y="244536"/>
                </a:cubicBezTo>
                <a:cubicBezTo>
                  <a:pt x="163867" y="258823"/>
                  <a:pt x="214667" y="267290"/>
                  <a:pt x="213609" y="266761"/>
                </a:cubicBezTo>
                <a:cubicBezTo>
                  <a:pt x="212551" y="266232"/>
                  <a:pt x="195617" y="241361"/>
                  <a:pt x="172334" y="241361"/>
                </a:cubicBezTo>
                <a:cubicBezTo>
                  <a:pt x="149051" y="241361"/>
                  <a:pt x="81846" y="265703"/>
                  <a:pt x="73909" y="266761"/>
                </a:cubicBezTo>
                <a:cubicBezTo>
                  <a:pt x="65972" y="267819"/>
                  <a:pt x="133176" y="235540"/>
                  <a:pt x="124709" y="247711"/>
                </a:cubicBezTo>
                <a:cubicBezTo>
                  <a:pt x="116242" y="259882"/>
                  <a:pt x="-11816" y="335553"/>
                  <a:pt x="884" y="330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5F4989B-A6D8-48DF-3E87-E6DB339DFD27}"/>
              </a:ext>
            </a:extLst>
          </p:cNvPr>
          <p:cNvSpPr/>
          <p:nvPr/>
        </p:nvSpPr>
        <p:spPr>
          <a:xfrm>
            <a:off x="4089318" y="5400662"/>
            <a:ext cx="380889" cy="177585"/>
          </a:xfrm>
          <a:custGeom>
            <a:avLst/>
            <a:gdLst>
              <a:gd name="connsiteX0" fmla="*/ 82 w 380889"/>
              <a:gd name="connsiteY0" fmla="*/ 13 h 177585"/>
              <a:gd name="connsiteX1" fmla="*/ 98507 w 380889"/>
              <a:gd name="connsiteY1" fmla="*/ 82563 h 177585"/>
              <a:gd name="connsiteX2" fmla="*/ 235032 w 380889"/>
              <a:gd name="connsiteY2" fmla="*/ 127013 h 177585"/>
              <a:gd name="connsiteX3" fmla="*/ 212807 w 380889"/>
              <a:gd name="connsiteY3" fmla="*/ 73038 h 177585"/>
              <a:gd name="connsiteX4" fmla="*/ 374732 w 380889"/>
              <a:gd name="connsiteY4" fmla="*/ 174638 h 177585"/>
              <a:gd name="connsiteX5" fmla="*/ 336632 w 380889"/>
              <a:gd name="connsiteY5" fmla="*/ 142888 h 177585"/>
              <a:gd name="connsiteX6" fmla="*/ 238207 w 380889"/>
              <a:gd name="connsiteY6" fmla="*/ 66688 h 177585"/>
              <a:gd name="connsiteX7" fmla="*/ 168357 w 380889"/>
              <a:gd name="connsiteY7" fmla="*/ 22238 h 177585"/>
              <a:gd name="connsiteX8" fmla="*/ 235032 w 380889"/>
              <a:gd name="connsiteY8" fmla="*/ 82563 h 177585"/>
              <a:gd name="connsiteX9" fmla="*/ 190582 w 380889"/>
              <a:gd name="connsiteY9" fmla="*/ 104788 h 177585"/>
              <a:gd name="connsiteX10" fmla="*/ 73107 w 380889"/>
              <a:gd name="connsiteY10" fmla="*/ 69863 h 177585"/>
              <a:gd name="connsiteX11" fmla="*/ 114382 w 380889"/>
              <a:gd name="connsiteY11" fmla="*/ 88913 h 177585"/>
              <a:gd name="connsiteX12" fmla="*/ 82 w 380889"/>
              <a:gd name="connsiteY12" fmla="*/ 13 h 1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889" h="177585">
                <a:moveTo>
                  <a:pt x="82" y="13"/>
                </a:moveTo>
                <a:cubicBezTo>
                  <a:pt x="-2564" y="-1045"/>
                  <a:pt x="59349" y="61396"/>
                  <a:pt x="98507" y="82563"/>
                </a:cubicBezTo>
                <a:cubicBezTo>
                  <a:pt x="137665" y="103730"/>
                  <a:pt x="215982" y="128600"/>
                  <a:pt x="235032" y="127013"/>
                </a:cubicBezTo>
                <a:cubicBezTo>
                  <a:pt x="254082" y="125426"/>
                  <a:pt x="189524" y="65101"/>
                  <a:pt x="212807" y="73038"/>
                </a:cubicBezTo>
                <a:cubicBezTo>
                  <a:pt x="236090" y="80976"/>
                  <a:pt x="354095" y="162996"/>
                  <a:pt x="374732" y="174638"/>
                </a:cubicBezTo>
                <a:cubicBezTo>
                  <a:pt x="395369" y="186280"/>
                  <a:pt x="359386" y="160880"/>
                  <a:pt x="336632" y="142888"/>
                </a:cubicBezTo>
                <a:cubicBezTo>
                  <a:pt x="313878" y="124896"/>
                  <a:pt x="266253" y="86796"/>
                  <a:pt x="238207" y="66688"/>
                </a:cubicBezTo>
                <a:cubicBezTo>
                  <a:pt x="210161" y="46580"/>
                  <a:pt x="168886" y="19592"/>
                  <a:pt x="168357" y="22238"/>
                </a:cubicBezTo>
                <a:cubicBezTo>
                  <a:pt x="167828" y="24884"/>
                  <a:pt x="231328" y="68805"/>
                  <a:pt x="235032" y="82563"/>
                </a:cubicBezTo>
                <a:cubicBezTo>
                  <a:pt x="238736" y="96321"/>
                  <a:pt x="217570" y="106905"/>
                  <a:pt x="190582" y="104788"/>
                </a:cubicBezTo>
                <a:cubicBezTo>
                  <a:pt x="163595" y="102671"/>
                  <a:pt x="85807" y="72509"/>
                  <a:pt x="73107" y="69863"/>
                </a:cubicBezTo>
                <a:cubicBezTo>
                  <a:pt x="60407" y="67217"/>
                  <a:pt x="121261" y="99496"/>
                  <a:pt x="114382" y="88913"/>
                </a:cubicBezTo>
                <a:cubicBezTo>
                  <a:pt x="107503" y="78330"/>
                  <a:pt x="2728" y="1071"/>
                  <a:pt x="8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CDE5B87-214B-A546-D421-C7D271CD0172}"/>
              </a:ext>
            </a:extLst>
          </p:cNvPr>
          <p:cNvSpPr/>
          <p:nvPr/>
        </p:nvSpPr>
        <p:spPr>
          <a:xfrm>
            <a:off x="5035547" y="5159338"/>
            <a:ext cx="185026" cy="101855"/>
          </a:xfrm>
          <a:custGeom>
            <a:avLst/>
            <a:gdLst>
              <a:gd name="connsiteX0" fmla="*/ 3 w 185026"/>
              <a:gd name="connsiteY0" fmla="*/ 34962 h 101855"/>
              <a:gd name="connsiteX1" fmla="*/ 82553 w 185026"/>
              <a:gd name="connsiteY1" fmla="*/ 31787 h 101855"/>
              <a:gd name="connsiteX2" fmla="*/ 120653 w 185026"/>
              <a:gd name="connsiteY2" fmla="*/ 3212 h 101855"/>
              <a:gd name="connsiteX3" fmla="*/ 98428 w 185026"/>
              <a:gd name="connsiteY3" fmla="*/ 28612 h 101855"/>
              <a:gd name="connsiteX4" fmla="*/ 165103 w 185026"/>
              <a:gd name="connsiteY4" fmla="*/ 44487 h 101855"/>
              <a:gd name="connsiteX5" fmla="*/ 184153 w 185026"/>
              <a:gd name="connsiteY5" fmla="*/ 101637 h 101855"/>
              <a:gd name="connsiteX6" fmla="*/ 177803 w 185026"/>
              <a:gd name="connsiteY6" fmla="*/ 63537 h 101855"/>
              <a:gd name="connsiteX7" fmla="*/ 142878 w 185026"/>
              <a:gd name="connsiteY7" fmla="*/ 47662 h 101855"/>
              <a:gd name="connsiteX8" fmla="*/ 79378 w 185026"/>
              <a:gd name="connsiteY8" fmla="*/ 31787 h 101855"/>
              <a:gd name="connsiteX9" fmla="*/ 120653 w 185026"/>
              <a:gd name="connsiteY9" fmla="*/ 37 h 101855"/>
              <a:gd name="connsiteX10" fmla="*/ 85728 w 185026"/>
              <a:gd name="connsiteY10" fmla="*/ 25437 h 101855"/>
              <a:gd name="connsiteX11" fmla="*/ 3 w 185026"/>
              <a:gd name="connsiteY11" fmla="*/ 34962 h 1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26" h="101855">
                <a:moveTo>
                  <a:pt x="3" y="34962"/>
                </a:moveTo>
                <a:cubicBezTo>
                  <a:pt x="-526" y="36020"/>
                  <a:pt x="62445" y="37079"/>
                  <a:pt x="82553" y="31787"/>
                </a:cubicBezTo>
                <a:cubicBezTo>
                  <a:pt x="102661" y="26495"/>
                  <a:pt x="118007" y="3741"/>
                  <a:pt x="120653" y="3212"/>
                </a:cubicBezTo>
                <a:cubicBezTo>
                  <a:pt x="123299" y="2683"/>
                  <a:pt x="91020" y="21733"/>
                  <a:pt x="98428" y="28612"/>
                </a:cubicBezTo>
                <a:cubicBezTo>
                  <a:pt x="105836" y="35491"/>
                  <a:pt x="150816" y="32316"/>
                  <a:pt x="165103" y="44487"/>
                </a:cubicBezTo>
                <a:cubicBezTo>
                  <a:pt x="179390" y="56658"/>
                  <a:pt x="182036" y="98462"/>
                  <a:pt x="184153" y="101637"/>
                </a:cubicBezTo>
                <a:cubicBezTo>
                  <a:pt x="186270" y="104812"/>
                  <a:pt x="184682" y="72533"/>
                  <a:pt x="177803" y="63537"/>
                </a:cubicBezTo>
                <a:cubicBezTo>
                  <a:pt x="170924" y="54541"/>
                  <a:pt x="159282" y="52954"/>
                  <a:pt x="142878" y="47662"/>
                </a:cubicBezTo>
                <a:cubicBezTo>
                  <a:pt x="126474" y="42370"/>
                  <a:pt x="83082" y="39724"/>
                  <a:pt x="79378" y="31787"/>
                </a:cubicBezTo>
                <a:cubicBezTo>
                  <a:pt x="75674" y="23850"/>
                  <a:pt x="119595" y="1095"/>
                  <a:pt x="120653" y="37"/>
                </a:cubicBezTo>
                <a:cubicBezTo>
                  <a:pt x="121711" y="-1021"/>
                  <a:pt x="103720" y="20674"/>
                  <a:pt x="85728" y="25437"/>
                </a:cubicBezTo>
                <a:cubicBezTo>
                  <a:pt x="67736" y="30199"/>
                  <a:pt x="532" y="33904"/>
                  <a:pt x="3" y="3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8ADA93D-3AD6-3217-8B00-FE2EAAC52AC0}"/>
              </a:ext>
            </a:extLst>
          </p:cNvPr>
          <p:cNvSpPr/>
          <p:nvPr/>
        </p:nvSpPr>
        <p:spPr>
          <a:xfrm>
            <a:off x="3918061" y="5319683"/>
            <a:ext cx="142896" cy="33406"/>
          </a:xfrm>
          <a:custGeom>
            <a:avLst/>
            <a:gdLst>
              <a:gd name="connsiteX0" fmla="*/ 142764 w 142896"/>
              <a:gd name="connsiteY0" fmla="*/ 33367 h 33406"/>
              <a:gd name="connsiteX1" fmla="*/ 6239 w 142896"/>
              <a:gd name="connsiteY1" fmla="*/ 1617 h 33406"/>
              <a:gd name="connsiteX2" fmla="*/ 31639 w 142896"/>
              <a:gd name="connsiteY2" fmla="*/ 7967 h 33406"/>
              <a:gd name="connsiteX3" fmla="*/ 142764 w 142896"/>
              <a:gd name="connsiteY3" fmla="*/ 33367 h 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96" h="33406">
                <a:moveTo>
                  <a:pt x="142764" y="33367"/>
                </a:moveTo>
                <a:cubicBezTo>
                  <a:pt x="138531" y="32309"/>
                  <a:pt x="24760" y="5850"/>
                  <a:pt x="6239" y="1617"/>
                </a:cubicBezTo>
                <a:cubicBezTo>
                  <a:pt x="-12282" y="-2616"/>
                  <a:pt x="14706" y="2146"/>
                  <a:pt x="31639" y="7967"/>
                </a:cubicBezTo>
                <a:cubicBezTo>
                  <a:pt x="48572" y="13788"/>
                  <a:pt x="146997" y="34425"/>
                  <a:pt x="142764" y="3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3019C76-84A1-59C1-76B2-11BD0360EF7F}"/>
              </a:ext>
            </a:extLst>
          </p:cNvPr>
          <p:cNvSpPr/>
          <p:nvPr/>
        </p:nvSpPr>
        <p:spPr>
          <a:xfrm>
            <a:off x="6520956" y="2889119"/>
            <a:ext cx="118250" cy="379258"/>
          </a:xfrm>
          <a:custGeom>
            <a:avLst/>
            <a:gdLst>
              <a:gd name="connsiteX0" fmla="*/ 117969 w 118250"/>
              <a:gd name="connsiteY0" fmla="*/ 131 h 379258"/>
              <a:gd name="connsiteX1" fmla="*/ 35419 w 118250"/>
              <a:gd name="connsiteY1" fmla="*/ 82681 h 379258"/>
              <a:gd name="connsiteX2" fmla="*/ 16369 w 118250"/>
              <a:gd name="connsiteY2" fmla="*/ 368431 h 379258"/>
              <a:gd name="connsiteX3" fmla="*/ 25894 w 118250"/>
              <a:gd name="connsiteY3" fmla="*/ 304931 h 379258"/>
              <a:gd name="connsiteX4" fmla="*/ 6844 w 118250"/>
              <a:gd name="connsiteY4" fmla="*/ 168406 h 379258"/>
              <a:gd name="connsiteX5" fmla="*/ 6844 w 118250"/>
              <a:gd name="connsiteY5" fmla="*/ 203331 h 379258"/>
              <a:gd name="connsiteX6" fmla="*/ 29069 w 118250"/>
              <a:gd name="connsiteY6" fmla="*/ 95381 h 379258"/>
              <a:gd name="connsiteX7" fmla="*/ 3669 w 118250"/>
              <a:gd name="connsiteY7" fmla="*/ 95381 h 379258"/>
              <a:gd name="connsiteX8" fmla="*/ 117969 w 118250"/>
              <a:gd name="connsiteY8" fmla="*/ 131 h 3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50" h="379258">
                <a:moveTo>
                  <a:pt x="117969" y="131"/>
                </a:moveTo>
                <a:cubicBezTo>
                  <a:pt x="123261" y="-1986"/>
                  <a:pt x="52352" y="21298"/>
                  <a:pt x="35419" y="82681"/>
                </a:cubicBezTo>
                <a:cubicBezTo>
                  <a:pt x="18486" y="144064"/>
                  <a:pt x="17956" y="331389"/>
                  <a:pt x="16369" y="368431"/>
                </a:cubicBezTo>
                <a:cubicBezTo>
                  <a:pt x="14781" y="405473"/>
                  <a:pt x="27481" y="338268"/>
                  <a:pt x="25894" y="304931"/>
                </a:cubicBezTo>
                <a:cubicBezTo>
                  <a:pt x="24307" y="271594"/>
                  <a:pt x="10019" y="185339"/>
                  <a:pt x="6844" y="168406"/>
                </a:cubicBezTo>
                <a:cubicBezTo>
                  <a:pt x="3669" y="151473"/>
                  <a:pt x="3140" y="215502"/>
                  <a:pt x="6844" y="203331"/>
                </a:cubicBezTo>
                <a:cubicBezTo>
                  <a:pt x="10548" y="191160"/>
                  <a:pt x="29598" y="113373"/>
                  <a:pt x="29069" y="95381"/>
                </a:cubicBezTo>
                <a:cubicBezTo>
                  <a:pt x="28540" y="77389"/>
                  <a:pt x="-12206" y="114960"/>
                  <a:pt x="3669" y="95381"/>
                </a:cubicBezTo>
                <a:cubicBezTo>
                  <a:pt x="19544" y="75802"/>
                  <a:pt x="112677" y="2248"/>
                  <a:pt x="11796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652DAA0-D3AC-FB83-212E-5117F7FC52BB}"/>
              </a:ext>
            </a:extLst>
          </p:cNvPr>
          <p:cNvSpPr/>
          <p:nvPr/>
        </p:nvSpPr>
        <p:spPr>
          <a:xfrm>
            <a:off x="6635511" y="2891101"/>
            <a:ext cx="152848" cy="675024"/>
          </a:xfrm>
          <a:custGeom>
            <a:avLst/>
            <a:gdLst>
              <a:gd name="connsiteX0" fmla="*/ 239 w 152848"/>
              <a:gd name="connsiteY0" fmla="*/ 1324 h 675024"/>
              <a:gd name="connsiteX1" fmla="*/ 85964 w 152848"/>
              <a:gd name="connsiteY1" fmla="*/ 52124 h 675024"/>
              <a:gd name="connsiteX2" fmla="*/ 136764 w 152848"/>
              <a:gd name="connsiteY2" fmla="*/ 179124 h 675024"/>
              <a:gd name="connsiteX3" fmla="*/ 127239 w 152848"/>
              <a:gd name="connsiteY3" fmla="*/ 287074 h 675024"/>
              <a:gd name="connsiteX4" fmla="*/ 79614 w 152848"/>
              <a:gd name="connsiteY4" fmla="*/ 515674 h 675024"/>
              <a:gd name="connsiteX5" fmla="*/ 89139 w 152848"/>
              <a:gd name="connsiteY5" fmla="*/ 671249 h 675024"/>
              <a:gd name="connsiteX6" fmla="*/ 76439 w 152848"/>
              <a:gd name="connsiteY6" fmla="*/ 620449 h 675024"/>
              <a:gd name="connsiteX7" fmla="*/ 85964 w 152848"/>
              <a:gd name="connsiteY7" fmla="*/ 547424 h 675024"/>
              <a:gd name="connsiteX8" fmla="*/ 130414 w 152848"/>
              <a:gd name="connsiteY8" fmla="*/ 341049 h 675024"/>
              <a:gd name="connsiteX9" fmla="*/ 92314 w 152848"/>
              <a:gd name="connsiteY9" fmla="*/ 496624 h 675024"/>
              <a:gd name="connsiteX10" fmla="*/ 101839 w 152848"/>
              <a:gd name="connsiteY10" fmla="*/ 385499 h 675024"/>
              <a:gd name="connsiteX11" fmla="*/ 146289 w 152848"/>
              <a:gd name="connsiteY11" fmla="*/ 261674 h 675024"/>
              <a:gd name="connsiteX12" fmla="*/ 143114 w 152848"/>
              <a:gd name="connsiteY12" fmla="*/ 137849 h 675024"/>
              <a:gd name="connsiteX13" fmla="*/ 57389 w 152848"/>
              <a:gd name="connsiteY13" fmla="*/ 23549 h 675024"/>
              <a:gd name="connsiteX14" fmla="*/ 114539 w 152848"/>
              <a:gd name="connsiteY14" fmla="*/ 99749 h 675024"/>
              <a:gd name="connsiteX15" fmla="*/ 239 w 152848"/>
              <a:gd name="connsiteY15" fmla="*/ 1324 h 6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848" h="675024">
                <a:moveTo>
                  <a:pt x="239" y="1324"/>
                </a:moveTo>
                <a:cubicBezTo>
                  <a:pt x="-4524" y="-6614"/>
                  <a:pt x="63210" y="22491"/>
                  <a:pt x="85964" y="52124"/>
                </a:cubicBezTo>
                <a:cubicBezTo>
                  <a:pt x="108718" y="81757"/>
                  <a:pt x="129885" y="139966"/>
                  <a:pt x="136764" y="179124"/>
                </a:cubicBezTo>
                <a:cubicBezTo>
                  <a:pt x="143643" y="218282"/>
                  <a:pt x="136764" y="230982"/>
                  <a:pt x="127239" y="287074"/>
                </a:cubicBezTo>
                <a:cubicBezTo>
                  <a:pt x="117714" y="343166"/>
                  <a:pt x="85964" y="451645"/>
                  <a:pt x="79614" y="515674"/>
                </a:cubicBezTo>
                <a:cubicBezTo>
                  <a:pt x="73264" y="579703"/>
                  <a:pt x="89668" y="653787"/>
                  <a:pt x="89139" y="671249"/>
                </a:cubicBezTo>
                <a:cubicBezTo>
                  <a:pt x="88610" y="688711"/>
                  <a:pt x="76968" y="641086"/>
                  <a:pt x="76439" y="620449"/>
                </a:cubicBezTo>
                <a:cubicBezTo>
                  <a:pt x="75910" y="599812"/>
                  <a:pt x="76968" y="593991"/>
                  <a:pt x="85964" y="547424"/>
                </a:cubicBezTo>
                <a:cubicBezTo>
                  <a:pt x="94960" y="500857"/>
                  <a:pt x="129356" y="349516"/>
                  <a:pt x="130414" y="341049"/>
                </a:cubicBezTo>
                <a:cubicBezTo>
                  <a:pt x="131472" y="332582"/>
                  <a:pt x="97077" y="489216"/>
                  <a:pt x="92314" y="496624"/>
                </a:cubicBezTo>
                <a:cubicBezTo>
                  <a:pt x="87552" y="504032"/>
                  <a:pt x="92843" y="424657"/>
                  <a:pt x="101839" y="385499"/>
                </a:cubicBezTo>
                <a:cubicBezTo>
                  <a:pt x="110835" y="346341"/>
                  <a:pt x="139410" y="302949"/>
                  <a:pt x="146289" y="261674"/>
                </a:cubicBezTo>
                <a:cubicBezTo>
                  <a:pt x="153168" y="220399"/>
                  <a:pt x="157931" y="177536"/>
                  <a:pt x="143114" y="137849"/>
                </a:cubicBezTo>
                <a:cubicBezTo>
                  <a:pt x="128297" y="98162"/>
                  <a:pt x="57389" y="23549"/>
                  <a:pt x="57389" y="23549"/>
                </a:cubicBezTo>
                <a:cubicBezTo>
                  <a:pt x="52627" y="17199"/>
                  <a:pt x="123006" y="102395"/>
                  <a:pt x="114539" y="99749"/>
                </a:cubicBezTo>
                <a:cubicBezTo>
                  <a:pt x="106072" y="97103"/>
                  <a:pt x="5002" y="9262"/>
                  <a:pt x="239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5F3BEA4F-41EB-B485-0520-3F08D6FCA334}"/>
              </a:ext>
            </a:extLst>
          </p:cNvPr>
          <p:cNvSpPr/>
          <p:nvPr/>
        </p:nvSpPr>
        <p:spPr>
          <a:xfrm>
            <a:off x="6522056" y="2987174"/>
            <a:ext cx="152324" cy="791224"/>
          </a:xfrm>
          <a:custGeom>
            <a:avLst/>
            <a:gdLst>
              <a:gd name="connsiteX0" fmla="*/ 100994 w 152324"/>
              <a:gd name="connsiteY0" fmla="*/ 501 h 791224"/>
              <a:gd name="connsiteX1" fmla="*/ 27969 w 152324"/>
              <a:gd name="connsiteY1" fmla="*/ 295776 h 791224"/>
              <a:gd name="connsiteX2" fmla="*/ 85119 w 152324"/>
              <a:gd name="connsiteY2" fmla="*/ 394201 h 791224"/>
              <a:gd name="connsiteX3" fmla="*/ 151794 w 152324"/>
              <a:gd name="connsiteY3" fmla="*/ 556126 h 791224"/>
              <a:gd name="connsiteX4" fmla="*/ 47019 w 152324"/>
              <a:gd name="connsiteY4" fmla="*/ 781551 h 791224"/>
              <a:gd name="connsiteX5" fmla="*/ 72419 w 152324"/>
              <a:gd name="connsiteY5" fmla="*/ 743451 h 791224"/>
              <a:gd name="connsiteX6" fmla="*/ 104169 w 152324"/>
              <a:gd name="connsiteY6" fmla="*/ 683126 h 791224"/>
              <a:gd name="connsiteX7" fmla="*/ 104169 w 152324"/>
              <a:gd name="connsiteY7" fmla="*/ 613276 h 791224"/>
              <a:gd name="connsiteX8" fmla="*/ 104169 w 152324"/>
              <a:gd name="connsiteY8" fmla="*/ 454526 h 791224"/>
              <a:gd name="connsiteX9" fmla="*/ 107344 w 152324"/>
              <a:gd name="connsiteY9" fmla="*/ 654551 h 791224"/>
              <a:gd name="connsiteX10" fmla="*/ 139094 w 152324"/>
              <a:gd name="connsiteY10" fmla="*/ 578351 h 791224"/>
              <a:gd name="connsiteX11" fmla="*/ 113694 w 152324"/>
              <a:gd name="connsiteY11" fmla="*/ 445001 h 791224"/>
              <a:gd name="connsiteX12" fmla="*/ 72419 w 152324"/>
              <a:gd name="connsiteY12" fmla="*/ 356101 h 791224"/>
              <a:gd name="connsiteX13" fmla="*/ 5744 w 152324"/>
              <a:gd name="connsiteY13" fmla="*/ 302126 h 791224"/>
              <a:gd name="connsiteX14" fmla="*/ 8919 w 152324"/>
              <a:gd name="connsiteY14" fmla="*/ 324351 h 791224"/>
              <a:gd name="connsiteX15" fmla="*/ 53369 w 152324"/>
              <a:gd name="connsiteY15" fmla="*/ 152901 h 791224"/>
              <a:gd name="connsiteX16" fmla="*/ 18444 w 152324"/>
              <a:gd name="connsiteY16" fmla="*/ 222751 h 791224"/>
              <a:gd name="connsiteX17" fmla="*/ 100994 w 152324"/>
              <a:gd name="connsiteY17" fmla="*/ 501 h 7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2324" h="791224">
                <a:moveTo>
                  <a:pt x="100994" y="501"/>
                </a:moveTo>
                <a:cubicBezTo>
                  <a:pt x="102581" y="12672"/>
                  <a:pt x="30615" y="230159"/>
                  <a:pt x="27969" y="295776"/>
                </a:cubicBezTo>
                <a:cubicBezTo>
                  <a:pt x="25323" y="361393"/>
                  <a:pt x="64481" y="350809"/>
                  <a:pt x="85119" y="394201"/>
                </a:cubicBezTo>
                <a:cubicBezTo>
                  <a:pt x="105757" y="437593"/>
                  <a:pt x="158144" y="491568"/>
                  <a:pt x="151794" y="556126"/>
                </a:cubicBezTo>
                <a:cubicBezTo>
                  <a:pt x="145444" y="620684"/>
                  <a:pt x="60248" y="750330"/>
                  <a:pt x="47019" y="781551"/>
                </a:cubicBezTo>
                <a:cubicBezTo>
                  <a:pt x="33790" y="812772"/>
                  <a:pt x="62894" y="759855"/>
                  <a:pt x="72419" y="743451"/>
                </a:cubicBezTo>
                <a:cubicBezTo>
                  <a:pt x="81944" y="727047"/>
                  <a:pt x="98877" y="704822"/>
                  <a:pt x="104169" y="683126"/>
                </a:cubicBezTo>
                <a:cubicBezTo>
                  <a:pt x="109461" y="661430"/>
                  <a:pt x="104169" y="613276"/>
                  <a:pt x="104169" y="613276"/>
                </a:cubicBezTo>
                <a:cubicBezTo>
                  <a:pt x="104169" y="575176"/>
                  <a:pt x="103640" y="447647"/>
                  <a:pt x="104169" y="454526"/>
                </a:cubicBezTo>
                <a:cubicBezTo>
                  <a:pt x="104698" y="461405"/>
                  <a:pt x="101523" y="633914"/>
                  <a:pt x="107344" y="654551"/>
                </a:cubicBezTo>
                <a:cubicBezTo>
                  <a:pt x="113165" y="675188"/>
                  <a:pt x="138036" y="613276"/>
                  <a:pt x="139094" y="578351"/>
                </a:cubicBezTo>
                <a:cubicBezTo>
                  <a:pt x="140152" y="543426"/>
                  <a:pt x="124806" y="482043"/>
                  <a:pt x="113694" y="445001"/>
                </a:cubicBezTo>
                <a:cubicBezTo>
                  <a:pt x="102582" y="407959"/>
                  <a:pt x="90411" y="379914"/>
                  <a:pt x="72419" y="356101"/>
                </a:cubicBezTo>
                <a:cubicBezTo>
                  <a:pt x="54427" y="332289"/>
                  <a:pt x="16327" y="307418"/>
                  <a:pt x="5744" y="302126"/>
                </a:cubicBezTo>
                <a:cubicBezTo>
                  <a:pt x="-4839" y="296834"/>
                  <a:pt x="982" y="349222"/>
                  <a:pt x="8919" y="324351"/>
                </a:cubicBezTo>
                <a:cubicBezTo>
                  <a:pt x="16856" y="299480"/>
                  <a:pt x="51781" y="169834"/>
                  <a:pt x="53369" y="152901"/>
                </a:cubicBezTo>
                <a:cubicBezTo>
                  <a:pt x="54956" y="135968"/>
                  <a:pt x="14211" y="243918"/>
                  <a:pt x="18444" y="222751"/>
                </a:cubicBezTo>
                <a:cubicBezTo>
                  <a:pt x="22677" y="201584"/>
                  <a:pt x="99407" y="-11670"/>
                  <a:pt x="100994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73C52490-2F4E-800C-AA9C-A60ADB69D78E}"/>
              </a:ext>
            </a:extLst>
          </p:cNvPr>
          <p:cNvSpPr/>
          <p:nvPr/>
        </p:nvSpPr>
        <p:spPr>
          <a:xfrm>
            <a:off x="6597598" y="2952597"/>
            <a:ext cx="155638" cy="362127"/>
          </a:xfrm>
          <a:custGeom>
            <a:avLst/>
            <a:gdLst>
              <a:gd name="connsiteX0" fmla="*/ 52 w 155638"/>
              <a:gd name="connsiteY0" fmla="*/ 47778 h 362127"/>
              <a:gd name="connsiteX1" fmla="*/ 82602 w 155638"/>
              <a:gd name="connsiteY1" fmla="*/ 153 h 362127"/>
              <a:gd name="connsiteX2" fmla="*/ 92127 w 155638"/>
              <a:gd name="connsiteY2" fmla="*/ 66828 h 362127"/>
              <a:gd name="connsiteX3" fmla="*/ 146102 w 155638"/>
              <a:gd name="connsiteY3" fmla="*/ 149378 h 362127"/>
              <a:gd name="connsiteX4" fmla="*/ 146102 w 155638"/>
              <a:gd name="connsiteY4" fmla="*/ 250978 h 362127"/>
              <a:gd name="connsiteX5" fmla="*/ 136577 w 155638"/>
              <a:gd name="connsiteY5" fmla="*/ 362103 h 362127"/>
              <a:gd name="connsiteX6" fmla="*/ 155627 w 155638"/>
              <a:gd name="connsiteY6" fmla="*/ 260503 h 362127"/>
              <a:gd name="connsiteX7" fmla="*/ 133402 w 155638"/>
              <a:gd name="connsiteY7" fmla="*/ 197003 h 362127"/>
              <a:gd name="connsiteX8" fmla="*/ 69902 w 155638"/>
              <a:gd name="connsiteY8" fmla="*/ 92228 h 362127"/>
              <a:gd name="connsiteX9" fmla="*/ 114352 w 155638"/>
              <a:gd name="connsiteY9" fmla="*/ 165253 h 362127"/>
              <a:gd name="connsiteX10" fmla="*/ 142927 w 155638"/>
              <a:gd name="connsiteY10" fmla="*/ 155728 h 362127"/>
              <a:gd name="connsiteX11" fmla="*/ 82602 w 155638"/>
              <a:gd name="connsiteY11" fmla="*/ 60478 h 362127"/>
              <a:gd name="connsiteX12" fmla="*/ 69902 w 155638"/>
              <a:gd name="connsiteY12" fmla="*/ 22378 h 362127"/>
              <a:gd name="connsiteX13" fmla="*/ 52 w 155638"/>
              <a:gd name="connsiteY13" fmla="*/ 47778 h 36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38" h="362127">
                <a:moveTo>
                  <a:pt x="52" y="47778"/>
                </a:moveTo>
                <a:cubicBezTo>
                  <a:pt x="2169" y="44074"/>
                  <a:pt x="67256" y="-3022"/>
                  <a:pt x="82602" y="153"/>
                </a:cubicBezTo>
                <a:cubicBezTo>
                  <a:pt x="97948" y="3328"/>
                  <a:pt x="81544" y="41957"/>
                  <a:pt x="92127" y="66828"/>
                </a:cubicBezTo>
                <a:cubicBezTo>
                  <a:pt x="102710" y="91699"/>
                  <a:pt x="137106" y="118686"/>
                  <a:pt x="146102" y="149378"/>
                </a:cubicBezTo>
                <a:cubicBezTo>
                  <a:pt x="155098" y="180070"/>
                  <a:pt x="147689" y="215524"/>
                  <a:pt x="146102" y="250978"/>
                </a:cubicBezTo>
                <a:cubicBezTo>
                  <a:pt x="144515" y="286432"/>
                  <a:pt x="134990" y="360516"/>
                  <a:pt x="136577" y="362103"/>
                </a:cubicBezTo>
                <a:cubicBezTo>
                  <a:pt x="138164" y="363690"/>
                  <a:pt x="156156" y="288020"/>
                  <a:pt x="155627" y="260503"/>
                </a:cubicBezTo>
                <a:cubicBezTo>
                  <a:pt x="155098" y="232986"/>
                  <a:pt x="147690" y="225049"/>
                  <a:pt x="133402" y="197003"/>
                </a:cubicBezTo>
                <a:cubicBezTo>
                  <a:pt x="119115" y="168957"/>
                  <a:pt x="73077" y="97520"/>
                  <a:pt x="69902" y="92228"/>
                </a:cubicBezTo>
                <a:cubicBezTo>
                  <a:pt x="66727" y="86936"/>
                  <a:pt x="102181" y="154670"/>
                  <a:pt x="114352" y="165253"/>
                </a:cubicBezTo>
                <a:cubicBezTo>
                  <a:pt x="126523" y="175836"/>
                  <a:pt x="148219" y="173190"/>
                  <a:pt x="142927" y="155728"/>
                </a:cubicBezTo>
                <a:cubicBezTo>
                  <a:pt x="137635" y="138266"/>
                  <a:pt x="94773" y="82703"/>
                  <a:pt x="82602" y="60478"/>
                </a:cubicBezTo>
                <a:cubicBezTo>
                  <a:pt x="70431" y="38253"/>
                  <a:pt x="79427" y="26611"/>
                  <a:pt x="69902" y="22378"/>
                </a:cubicBezTo>
                <a:cubicBezTo>
                  <a:pt x="60377" y="18145"/>
                  <a:pt x="-2065" y="51482"/>
                  <a:pt x="52" y="47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C0AD70DF-2AB4-F10C-E0D4-796C591DBA33}"/>
              </a:ext>
            </a:extLst>
          </p:cNvPr>
          <p:cNvSpPr/>
          <p:nvPr/>
        </p:nvSpPr>
        <p:spPr>
          <a:xfrm>
            <a:off x="6525799" y="2910395"/>
            <a:ext cx="100609" cy="326936"/>
          </a:xfrm>
          <a:custGeom>
            <a:avLst/>
            <a:gdLst>
              <a:gd name="connsiteX0" fmla="*/ 100426 w 100609"/>
              <a:gd name="connsiteY0" fmla="*/ 1080 h 326936"/>
              <a:gd name="connsiteX1" fmla="*/ 14701 w 100609"/>
              <a:gd name="connsiteY1" fmla="*/ 229680 h 326936"/>
              <a:gd name="connsiteX2" fmla="*/ 2001 w 100609"/>
              <a:gd name="connsiteY2" fmla="*/ 324930 h 326936"/>
              <a:gd name="connsiteX3" fmla="*/ 36926 w 100609"/>
              <a:gd name="connsiteY3" fmla="*/ 150305 h 326936"/>
              <a:gd name="connsiteX4" fmla="*/ 100426 w 100609"/>
              <a:gd name="connsiteY4" fmla="*/ 1080 h 3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9" h="326936">
                <a:moveTo>
                  <a:pt x="100426" y="1080"/>
                </a:moveTo>
                <a:cubicBezTo>
                  <a:pt x="96722" y="14309"/>
                  <a:pt x="31105" y="175705"/>
                  <a:pt x="14701" y="229680"/>
                </a:cubicBezTo>
                <a:cubicBezTo>
                  <a:pt x="-1703" y="283655"/>
                  <a:pt x="-1703" y="338159"/>
                  <a:pt x="2001" y="324930"/>
                </a:cubicBezTo>
                <a:cubicBezTo>
                  <a:pt x="5705" y="311701"/>
                  <a:pt x="23168" y="201105"/>
                  <a:pt x="36926" y="150305"/>
                </a:cubicBezTo>
                <a:cubicBezTo>
                  <a:pt x="50684" y="99505"/>
                  <a:pt x="104130" y="-12149"/>
                  <a:pt x="100426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035A3CD1-FDFF-AD4A-DB2F-7E0714137095}"/>
              </a:ext>
            </a:extLst>
          </p:cNvPr>
          <p:cNvSpPr/>
          <p:nvPr/>
        </p:nvSpPr>
        <p:spPr>
          <a:xfrm>
            <a:off x="6597616" y="3055009"/>
            <a:ext cx="155609" cy="838154"/>
          </a:xfrm>
          <a:custGeom>
            <a:avLst/>
            <a:gdLst>
              <a:gd name="connsiteX0" fmla="*/ 47659 w 155609"/>
              <a:gd name="connsiteY0" fmla="*/ 8866 h 838154"/>
              <a:gd name="connsiteX1" fmla="*/ 95284 w 155609"/>
              <a:gd name="connsiteY1" fmla="*/ 494641 h 838154"/>
              <a:gd name="connsiteX2" fmla="*/ 101634 w 155609"/>
              <a:gd name="connsiteY2" fmla="*/ 624816 h 838154"/>
              <a:gd name="connsiteX3" fmla="*/ 73059 w 155609"/>
              <a:gd name="connsiteY3" fmla="*/ 831191 h 838154"/>
              <a:gd name="connsiteX4" fmla="*/ 92109 w 155609"/>
              <a:gd name="connsiteY4" fmla="*/ 774041 h 838154"/>
              <a:gd name="connsiteX5" fmla="*/ 155609 w 155609"/>
              <a:gd name="connsiteY5" fmla="*/ 621641 h 838154"/>
              <a:gd name="connsiteX6" fmla="*/ 92109 w 155609"/>
              <a:gd name="connsiteY6" fmla="*/ 729591 h 838154"/>
              <a:gd name="connsiteX7" fmla="*/ 104809 w 155609"/>
              <a:gd name="connsiteY7" fmla="*/ 574016 h 838154"/>
              <a:gd name="connsiteX8" fmla="*/ 69884 w 155609"/>
              <a:gd name="connsiteY8" fmla="*/ 285091 h 838154"/>
              <a:gd name="connsiteX9" fmla="*/ 34 w 155609"/>
              <a:gd name="connsiteY9" fmla="*/ 113641 h 838154"/>
              <a:gd name="connsiteX10" fmla="*/ 79409 w 155609"/>
              <a:gd name="connsiteY10" fmla="*/ 250166 h 838154"/>
              <a:gd name="connsiteX11" fmla="*/ 66709 w 155609"/>
              <a:gd name="connsiteY11" fmla="*/ 183491 h 838154"/>
              <a:gd name="connsiteX12" fmla="*/ 47659 w 155609"/>
              <a:gd name="connsiteY12" fmla="*/ 8866 h 83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609" h="838154">
                <a:moveTo>
                  <a:pt x="47659" y="8866"/>
                </a:moveTo>
                <a:cubicBezTo>
                  <a:pt x="52422" y="60724"/>
                  <a:pt x="86288" y="391983"/>
                  <a:pt x="95284" y="494641"/>
                </a:cubicBezTo>
                <a:cubicBezTo>
                  <a:pt x="104280" y="597299"/>
                  <a:pt x="105338" y="568724"/>
                  <a:pt x="101634" y="624816"/>
                </a:cubicBezTo>
                <a:cubicBezTo>
                  <a:pt x="97930" y="680908"/>
                  <a:pt x="74647" y="806320"/>
                  <a:pt x="73059" y="831191"/>
                </a:cubicBezTo>
                <a:cubicBezTo>
                  <a:pt x="71472" y="856062"/>
                  <a:pt x="78351" y="808966"/>
                  <a:pt x="92109" y="774041"/>
                </a:cubicBezTo>
                <a:cubicBezTo>
                  <a:pt x="105867" y="739116"/>
                  <a:pt x="155609" y="629049"/>
                  <a:pt x="155609" y="621641"/>
                </a:cubicBezTo>
                <a:cubicBezTo>
                  <a:pt x="155609" y="614233"/>
                  <a:pt x="100576" y="737529"/>
                  <a:pt x="92109" y="729591"/>
                </a:cubicBezTo>
                <a:cubicBezTo>
                  <a:pt x="83642" y="721654"/>
                  <a:pt x="108513" y="648099"/>
                  <a:pt x="104809" y="574016"/>
                </a:cubicBezTo>
                <a:cubicBezTo>
                  <a:pt x="101105" y="499933"/>
                  <a:pt x="87346" y="361820"/>
                  <a:pt x="69884" y="285091"/>
                </a:cubicBezTo>
                <a:cubicBezTo>
                  <a:pt x="52422" y="208362"/>
                  <a:pt x="-1554" y="119462"/>
                  <a:pt x="34" y="113641"/>
                </a:cubicBezTo>
                <a:cubicBezTo>
                  <a:pt x="1621" y="107820"/>
                  <a:pt x="68297" y="238524"/>
                  <a:pt x="79409" y="250166"/>
                </a:cubicBezTo>
                <a:cubicBezTo>
                  <a:pt x="90522" y="261808"/>
                  <a:pt x="70413" y="218945"/>
                  <a:pt x="66709" y="183491"/>
                </a:cubicBezTo>
                <a:cubicBezTo>
                  <a:pt x="63005" y="148037"/>
                  <a:pt x="42896" y="-42992"/>
                  <a:pt x="47659" y="8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AF1D524-98AE-DFFE-6B51-475B7032CB44}"/>
              </a:ext>
            </a:extLst>
          </p:cNvPr>
          <p:cNvSpPr/>
          <p:nvPr/>
        </p:nvSpPr>
        <p:spPr>
          <a:xfrm>
            <a:off x="6242047" y="3785861"/>
            <a:ext cx="506813" cy="483607"/>
          </a:xfrm>
          <a:custGeom>
            <a:avLst/>
            <a:gdLst>
              <a:gd name="connsiteX0" fmla="*/ 504828 w 506813"/>
              <a:gd name="connsiteY0" fmla="*/ 5089 h 483607"/>
              <a:gd name="connsiteX1" fmla="*/ 352428 w 506813"/>
              <a:gd name="connsiteY1" fmla="*/ 328939 h 483607"/>
              <a:gd name="connsiteX2" fmla="*/ 298453 w 506813"/>
              <a:gd name="connsiteY2" fmla="*/ 421014 h 483607"/>
              <a:gd name="connsiteX3" fmla="*/ 225428 w 506813"/>
              <a:gd name="connsiteY3" fmla="*/ 481339 h 483607"/>
              <a:gd name="connsiteX4" fmla="*/ 104778 w 506813"/>
              <a:gd name="connsiteY4" fmla="*/ 465464 h 483607"/>
              <a:gd name="connsiteX5" fmla="*/ 3 w 506813"/>
              <a:gd name="connsiteY5" fmla="*/ 414664 h 483607"/>
              <a:gd name="connsiteX6" fmla="*/ 107953 w 506813"/>
              <a:gd name="connsiteY6" fmla="*/ 468639 h 483607"/>
              <a:gd name="connsiteX7" fmla="*/ 193678 w 506813"/>
              <a:gd name="connsiteY7" fmla="*/ 474989 h 483607"/>
              <a:gd name="connsiteX8" fmla="*/ 298453 w 506813"/>
              <a:gd name="connsiteY8" fmla="*/ 382914 h 483607"/>
              <a:gd name="connsiteX9" fmla="*/ 387353 w 506813"/>
              <a:gd name="connsiteY9" fmla="*/ 192414 h 483607"/>
              <a:gd name="connsiteX10" fmla="*/ 320678 w 506813"/>
              <a:gd name="connsiteY10" fmla="*/ 360689 h 483607"/>
              <a:gd name="connsiteX11" fmla="*/ 431803 w 506813"/>
              <a:gd name="connsiteY11" fmla="*/ 144789 h 483607"/>
              <a:gd name="connsiteX12" fmla="*/ 504828 w 506813"/>
              <a:gd name="connsiteY12" fmla="*/ 5089 h 4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813" h="483607">
                <a:moveTo>
                  <a:pt x="504828" y="5089"/>
                </a:moveTo>
                <a:cubicBezTo>
                  <a:pt x="491599" y="35781"/>
                  <a:pt x="386824" y="259618"/>
                  <a:pt x="352428" y="328939"/>
                </a:cubicBezTo>
                <a:cubicBezTo>
                  <a:pt x="318032" y="398260"/>
                  <a:pt x="319620" y="395614"/>
                  <a:pt x="298453" y="421014"/>
                </a:cubicBezTo>
                <a:cubicBezTo>
                  <a:pt x="277286" y="446414"/>
                  <a:pt x="257707" y="473931"/>
                  <a:pt x="225428" y="481339"/>
                </a:cubicBezTo>
                <a:cubicBezTo>
                  <a:pt x="193149" y="488747"/>
                  <a:pt x="142349" y="476577"/>
                  <a:pt x="104778" y="465464"/>
                </a:cubicBezTo>
                <a:cubicBezTo>
                  <a:pt x="67207" y="454352"/>
                  <a:pt x="-526" y="414135"/>
                  <a:pt x="3" y="414664"/>
                </a:cubicBezTo>
                <a:cubicBezTo>
                  <a:pt x="532" y="415193"/>
                  <a:pt x="75674" y="458585"/>
                  <a:pt x="107953" y="468639"/>
                </a:cubicBezTo>
                <a:cubicBezTo>
                  <a:pt x="140232" y="478693"/>
                  <a:pt x="161928" y="489277"/>
                  <a:pt x="193678" y="474989"/>
                </a:cubicBezTo>
                <a:cubicBezTo>
                  <a:pt x="225428" y="460702"/>
                  <a:pt x="266174" y="430010"/>
                  <a:pt x="298453" y="382914"/>
                </a:cubicBezTo>
                <a:cubicBezTo>
                  <a:pt x="330732" y="335818"/>
                  <a:pt x="383649" y="196118"/>
                  <a:pt x="387353" y="192414"/>
                </a:cubicBezTo>
                <a:cubicBezTo>
                  <a:pt x="391057" y="188710"/>
                  <a:pt x="313270" y="368627"/>
                  <a:pt x="320678" y="360689"/>
                </a:cubicBezTo>
                <a:cubicBezTo>
                  <a:pt x="328086" y="352752"/>
                  <a:pt x="401641" y="199293"/>
                  <a:pt x="431803" y="144789"/>
                </a:cubicBezTo>
                <a:cubicBezTo>
                  <a:pt x="461965" y="90285"/>
                  <a:pt x="518057" y="-25603"/>
                  <a:pt x="504828" y="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157272A-A425-222E-ABDB-F8A840DCCACD}"/>
              </a:ext>
            </a:extLst>
          </p:cNvPr>
          <p:cNvSpPr/>
          <p:nvPr/>
        </p:nvSpPr>
        <p:spPr>
          <a:xfrm>
            <a:off x="6232522" y="3260291"/>
            <a:ext cx="462283" cy="854511"/>
          </a:xfrm>
          <a:custGeom>
            <a:avLst/>
            <a:gdLst>
              <a:gd name="connsiteX0" fmla="*/ 387353 w 462283"/>
              <a:gd name="connsiteY0" fmla="*/ 434 h 854511"/>
              <a:gd name="connsiteX1" fmla="*/ 454028 w 462283"/>
              <a:gd name="connsiteY1" fmla="*/ 375084 h 854511"/>
              <a:gd name="connsiteX2" fmla="*/ 269878 w 462283"/>
              <a:gd name="connsiteY2" fmla="*/ 610034 h 854511"/>
              <a:gd name="connsiteX3" fmla="*/ 98428 w 462283"/>
              <a:gd name="connsiteY3" fmla="*/ 737034 h 854511"/>
              <a:gd name="connsiteX4" fmla="*/ 3 w 462283"/>
              <a:gd name="connsiteY4" fmla="*/ 854509 h 854511"/>
              <a:gd name="connsiteX5" fmla="*/ 101603 w 462283"/>
              <a:gd name="connsiteY5" fmla="*/ 733859 h 854511"/>
              <a:gd name="connsiteX6" fmla="*/ 311153 w 462283"/>
              <a:gd name="connsiteY6" fmla="*/ 495734 h 854511"/>
              <a:gd name="connsiteX7" fmla="*/ 158753 w 462283"/>
              <a:gd name="connsiteY7" fmla="*/ 689409 h 854511"/>
              <a:gd name="connsiteX8" fmla="*/ 381003 w 462283"/>
              <a:gd name="connsiteY8" fmla="*/ 473509 h 854511"/>
              <a:gd name="connsiteX9" fmla="*/ 450853 w 462283"/>
              <a:gd name="connsiteY9" fmla="*/ 406834 h 854511"/>
              <a:gd name="connsiteX10" fmla="*/ 457203 w 462283"/>
              <a:gd name="connsiteY10" fmla="*/ 302059 h 854511"/>
              <a:gd name="connsiteX11" fmla="*/ 387353 w 462283"/>
              <a:gd name="connsiteY11" fmla="*/ 434 h 8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283" h="854511">
                <a:moveTo>
                  <a:pt x="387353" y="434"/>
                </a:moveTo>
                <a:cubicBezTo>
                  <a:pt x="386824" y="12605"/>
                  <a:pt x="473607" y="273484"/>
                  <a:pt x="454028" y="375084"/>
                </a:cubicBezTo>
                <a:cubicBezTo>
                  <a:pt x="434449" y="476684"/>
                  <a:pt x="329145" y="549709"/>
                  <a:pt x="269878" y="610034"/>
                </a:cubicBezTo>
                <a:cubicBezTo>
                  <a:pt x="210611" y="670359"/>
                  <a:pt x="143407" y="696288"/>
                  <a:pt x="98428" y="737034"/>
                </a:cubicBezTo>
                <a:cubicBezTo>
                  <a:pt x="53449" y="777780"/>
                  <a:pt x="-526" y="855038"/>
                  <a:pt x="3" y="854509"/>
                </a:cubicBezTo>
                <a:cubicBezTo>
                  <a:pt x="532" y="853980"/>
                  <a:pt x="49745" y="793655"/>
                  <a:pt x="101603" y="733859"/>
                </a:cubicBezTo>
                <a:cubicBezTo>
                  <a:pt x="153461" y="674063"/>
                  <a:pt x="301628" y="503142"/>
                  <a:pt x="311153" y="495734"/>
                </a:cubicBezTo>
                <a:cubicBezTo>
                  <a:pt x="320678" y="488326"/>
                  <a:pt x="147111" y="693113"/>
                  <a:pt x="158753" y="689409"/>
                </a:cubicBezTo>
                <a:cubicBezTo>
                  <a:pt x="170395" y="685705"/>
                  <a:pt x="332320" y="520605"/>
                  <a:pt x="381003" y="473509"/>
                </a:cubicBezTo>
                <a:cubicBezTo>
                  <a:pt x="429686" y="426413"/>
                  <a:pt x="438153" y="435409"/>
                  <a:pt x="450853" y="406834"/>
                </a:cubicBezTo>
                <a:cubicBezTo>
                  <a:pt x="463553" y="378259"/>
                  <a:pt x="465670" y="368734"/>
                  <a:pt x="457203" y="302059"/>
                </a:cubicBezTo>
                <a:cubicBezTo>
                  <a:pt x="448736" y="235384"/>
                  <a:pt x="387882" y="-11737"/>
                  <a:pt x="387353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6937AE6-6521-7122-342A-8146C8532A4D}"/>
              </a:ext>
            </a:extLst>
          </p:cNvPr>
          <p:cNvSpPr/>
          <p:nvPr/>
        </p:nvSpPr>
        <p:spPr>
          <a:xfrm>
            <a:off x="5949573" y="4165101"/>
            <a:ext cx="137226" cy="541707"/>
          </a:xfrm>
          <a:custGeom>
            <a:avLst/>
            <a:gdLst>
              <a:gd name="connsiteX0" fmla="*/ 136902 w 137226"/>
              <a:gd name="connsiteY0" fmla="*/ 499 h 541707"/>
              <a:gd name="connsiteX1" fmla="*/ 51177 w 137226"/>
              <a:gd name="connsiteY1" fmla="*/ 391024 h 541707"/>
              <a:gd name="connsiteX2" fmla="*/ 377 w 137226"/>
              <a:gd name="connsiteY2" fmla="*/ 540249 h 541707"/>
              <a:gd name="connsiteX3" fmla="*/ 76577 w 137226"/>
              <a:gd name="connsiteY3" fmla="*/ 314824 h 541707"/>
              <a:gd name="connsiteX4" fmla="*/ 136902 w 137226"/>
              <a:gd name="connsiteY4" fmla="*/ 499 h 54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26" h="541707">
                <a:moveTo>
                  <a:pt x="136902" y="499"/>
                </a:moveTo>
                <a:cubicBezTo>
                  <a:pt x="132669" y="13199"/>
                  <a:pt x="73931" y="301066"/>
                  <a:pt x="51177" y="391024"/>
                </a:cubicBezTo>
                <a:cubicBezTo>
                  <a:pt x="28423" y="480982"/>
                  <a:pt x="-3856" y="552949"/>
                  <a:pt x="377" y="540249"/>
                </a:cubicBezTo>
                <a:cubicBezTo>
                  <a:pt x="4610" y="527549"/>
                  <a:pt x="50119" y="409016"/>
                  <a:pt x="76577" y="314824"/>
                </a:cubicBezTo>
                <a:cubicBezTo>
                  <a:pt x="103035" y="220632"/>
                  <a:pt x="141135" y="-12201"/>
                  <a:pt x="136902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7C78987-0B0B-FBC6-C206-3BEDE9888DD1}"/>
              </a:ext>
            </a:extLst>
          </p:cNvPr>
          <p:cNvSpPr/>
          <p:nvPr/>
        </p:nvSpPr>
        <p:spPr>
          <a:xfrm>
            <a:off x="5486338" y="5168868"/>
            <a:ext cx="425608" cy="650944"/>
          </a:xfrm>
          <a:custGeom>
            <a:avLst/>
            <a:gdLst>
              <a:gd name="connsiteX0" fmla="*/ 425512 w 425608"/>
              <a:gd name="connsiteY0" fmla="*/ 32 h 650944"/>
              <a:gd name="connsiteX1" fmla="*/ 254062 w 425608"/>
              <a:gd name="connsiteY1" fmla="*/ 333407 h 650944"/>
              <a:gd name="connsiteX2" fmla="*/ 62 w 425608"/>
              <a:gd name="connsiteY2" fmla="*/ 650907 h 650944"/>
              <a:gd name="connsiteX3" fmla="*/ 231837 w 425608"/>
              <a:gd name="connsiteY3" fmla="*/ 352457 h 650944"/>
              <a:gd name="connsiteX4" fmla="*/ 425512 w 425608"/>
              <a:gd name="connsiteY4" fmla="*/ 32 h 6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08" h="650944">
                <a:moveTo>
                  <a:pt x="425512" y="32"/>
                </a:moveTo>
                <a:cubicBezTo>
                  <a:pt x="429216" y="-3143"/>
                  <a:pt x="324970" y="224928"/>
                  <a:pt x="254062" y="333407"/>
                </a:cubicBezTo>
                <a:cubicBezTo>
                  <a:pt x="183154" y="441886"/>
                  <a:pt x="3766" y="647732"/>
                  <a:pt x="62" y="650907"/>
                </a:cubicBezTo>
                <a:cubicBezTo>
                  <a:pt x="-3642" y="654082"/>
                  <a:pt x="159341" y="456174"/>
                  <a:pt x="231837" y="352457"/>
                </a:cubicBezTo>
                <a:cubicBezTo>
                  <a:pt x="304333" y="248740"/>
                  <a:pt x="421808" y="3207"/>
                  <a:pt x="4255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5DA55A6-5AF1-2F52-898A-050CCDC094DE}"/>
              </a:ext>
            </a:extLst>
          </p:cNvPr>
          <p:cNvSpPr/>
          <p:nvPr/>
        </p:nvSpPr>
        <p:spPr>
          <a:xfrm>
            <a:off x="4838627" y="5895791"/>
            <a:ext cx="460687" cy="219261"/>
          </a:xfrm>
          <a:custGeom>
            <a:avLst/>
            <a:gdLst>
              <a:gd name="connsiteX0" fmla="*/ 73 w 460687"/>
              <a:gd name="connsiteY0" fmla="*/ 165284 h 219261"/>
              <a:gd name="connsiteX1" fmla="*/ 304873 w 460687"/>
              <a:gd name="connsiteY1" fmla="*/ 108134 h 219261"/>
              <a:gd name="connsiteX2" fmla="*/ 460448 w 460687"/>
              <a:gd name="connsiteY2" fmla="*/ 184 h 219261"/>
              <a:gd name="connsiteX3" fmla="*/ 336623 w 460687"/>
              <a:gd name="connsiteY3" fmla="*/ 85909 h 219261"/>
              <a:gd name="connsiteX4" fmla="*/ 187398 w 460687"/>
              <a:gd name="connsiteY4" fmla="*/ 219259 h 219261"/>
              <a:gd name="connsiteX5" fmla="*/ 333448 w 460687"/>
              <a:gd name="connsiteY5" fmla="*/ 82734 h 219261"/>
              <a:gd name="connsiteX6" fmla="*/ 276298 w 460687"/>
              <a:gd name="connsiteY6" fmla="*/ 108134 h 219261"/>
              <a:gd name="connsiteX7" fmla="*/ 73 w 460687"/>
              <a:gd name="connsiteY7" fmla="*/ 165284 h 2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687" h="219261">
                <a:moveTo>
                  <a:pt x="73" y="165284"/>
                </a:moveTo>
                <a:cubicBezTo>
                  <a:pt x="4835" y="165284"/>
                  <a:pt x="228144" y="135651"/>
                  <a:pt x="304873" y="108134"/>
                </a:cubicBezTo>
                <a:cubicBezTo>
                  <a:pt x="381602" y="80617"/>
                  <a:pt x="460448" y="184"/>
                  <a:pt x="460448" y="184"/>
                </a:cubicBezTo>
                <a:cubicBezTo>
                  <a:pt x="465740" y="-3520"/>
                  <a:pt x="382131" y="49397"/>
                  <a:pt x="336623" y="85909"/>
                </a:cubicBezTo>
                <a:cubicBezTo>
                  <a:pt x="291115" y="122421"/>
                  <a:pt x="187927" y="219788"/>
                  <a:pt x="187398" y="219259"/>
                </a:cubicBezTo>
                <a:cubicBezTo>
                  <a:pt x="186869" y="218730"/>
                  <a:pt x="318631" y="101255"/>
                  <a:pt x="333448" y="82734"/>
                </a:cubicBezTo>
                <a:cubicBezTo>
                  <a:pt x="348265" y="64213"/>
                  <a:pt x="330802" y="92259"/>
                  <a:pt x="276298" y="108134"/>
                </a:cubicBezTo>
                <a:cubicBezTo>
                  <a:pt x="221794" y="124009"/>
                  <a:pt x="-4689" y="165284"/>
                  <a:pt x="73" y="165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16895A0-1B01-81D1-E89E-51264844635A}"/>
              </a:ext>
            </a:extLst>
          </p:cNvPr>
          <p:cNvSpPr/>
          <p:nvPr/>
        </p:nvSpPr>
        <p:spPr>
          <a:xfrm>
            <a:off x="3492203" y="4973808"/>
            <a:ext cx="521339" cy="789197"/>
          </a:xfrm>
          <a:custGeom>
            <a:avLst/>
            <a:gdLst>
              <a:gd name="connsiteX0" fmla="*/ 297 w 521339"/>
              <a:gd name="connsiteY0" fmla="*/ 1417 h 789197"/>
              <a:gd name="connsiteX1" fmla="*/ 216197 w 521339"/>
              <a:gd name="connsiteY1" fmla="*/ 404642 h 789197"/>
              <a:gd name="connsiteX2" fmla="*/ 216197 w 521339"/>
              <a:gd name="connsiteY2" fmla="*/ 353842 h 789197"/>
              <a:gd name="connsiteX3" fmla="*/ 393997 w 521339"/>
              <a:gd name="connsiteY3" fmla="*/ 639592 h 789197"/>
              <a:gd name="connsiteX4" fmla="*/ 393997 w 521339"/>
              <a:gd name="connsiteY4" fmla="*/ 591967 h 789197"/>
              <a:gd name="connsiteX5" fmla="*/ 520997 w 521339"/>
              <a:gd name="connsiteY5" fmla="*/ 788817 h 789197"/>
              <a:gd name="connsiteX6" fmla="*/ 428922 w 521339"/>
              <a:gd name="connsiteY6" fmla="*/ 639592 h 789197"/>
              <a:gd name="connsiteX7" fmla="*/ 352722 w 521339"/>
              <a:gd name="connsiteY7" fmla="*/ 557042 h 789197"/>
              <a:gd name="connsiteX8" fmla="*/ 155872 w 521339"/>
              <a:gd name="connsiteY8" fmla="*/ 255417 h 789197"/>
              <a:gd name="connsiteX9" fmla="*/ 190797 w 521339"/>
              <a:gd name="connsiteY9" fmla="*/ 337967 h 789197"/>
              <a:gd name="connsiteX10" fmla="*/ 143172 w 521339"/>
              <a:gd name="connsiteY10" fmla="*/ 217317 h 789197"/>
              <a:gd name="connsiteX11" fmla="*/ 168572 w 521339"/>
              <a:gd name="connsiteY11" fmla="*/ 268117 h 789197"/>
              <a:gd name="connsiteX12" fmla="*/ 297 w 521339"/>
              <a:gd name="connsiteY12" fmla="*/ 1417 h 78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339" h="789197">
                <a:moveTo>
                  <a:pt x="297" y="1417"/>
                </a:moveTo>
                <a:cubicBezTo>
                  <a:pt x="8235" y="24171"/>
                  <a:pt x="180214" y="345905"/>
                  <a:pt x="216197" y="404642"/>
                </a:cubicBezTo>
                <a:cubicBezTo>
                  <a:pt x="252180" y="463379"/>
                  <a:pt x="186564" y="314684"/>
                  <a:pt x="216197" y="353842"/>
                </a:cubicBezTo>
                <a:cubicBezTo>
                  <a:pt x="245830" y="393000"/>
                  <a:pt x="364364" y="599905"/>
                  <a:pt x="393997" y="639592"/>
                </a:cubicBezTo>
                <a:cubicBezTo>
                  <a:pt x="423630" y="679280"/>
                  <a:pt x="372830" y="567096"/>
                  <a:pt x="393997" y="591967"/>
                </a:cubicBezTo>
                <a:cubicBezTo>
                  <a:pt x="415164" y="616838"/>
                  <a:pt x="515176" y="780880"/>
                  <a:pt x="520997" y="788817"/>
                </a:cubicBezTo>
                <a:cubicBezTo>
                  <a:pt x="526818" y="796754"/>
                  <a:pt x="456968" y="678221"/>
                  <a:pt x="428922" y="639592"/>
                </a:cubicBezTo>
                <a:cubicBezTo>
                  <a:pt x="400876" y="600963"/>
                  <a:pt x="398230" y="621071"/>
                  <a:pt x="352722" y="557042"/>
                </a:cubicBezTo>
                <a:cubicBezTo>
                  <a:pt x="307214" y="493013"/>
                  <a:pt x="182860" y="291930"/>
                  <a:pt x="155872" y="255417"/>
                </a:cubicBezTo>
                <a:cubicBezTo>
                  <a:pt x="128884" y="218904"/>
                  <a:pt x="192914" y="344317"/>
                  <a:pt x="190797" y="337967"/>
                </a:cubicBezTo>
                <a:cubicBezTo>
                  <a:pt x="188680" y="331617"/>
                  <a:pt x="146876" y="228959"/>
                  <a:pt x="143172" y="217317"/>
                </a:cubicBezTo>
                <a:cubicBezTo>
                  <a:pt x="139468" y="205675"/>
                  <a:pt x="191326" y="299338"/>
                  <a:pt x="168572" y="268117"/>
                </a:cubicBezTo>
                <a:cubicBezTo>
                  <a:pt x="145818" y="236896"/>
                  <a:pt x="-7641" y="-21337"/>
                  <a:pt x="297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829A5C3-1CF6-43E4-305B-22D804A8575F}"/>
              </a:ext>
            </a:extLst>
          </p:cNvPr>
          <p:cNvSpPr/>
          <p:nvPr/>
        </p:nvSpPr>
        <p:spPr>
          <a:xfrm>
            <a:off x="4356049" y="5921258"/>
            <a:ext cx="437494" cy="160712"/>
          </a:xfrm>
          <a:custGeom>
            <a:avLst/>
            <a:gdLst>
              <a:gd name="connsiteX0" fmla="*/ 51 w 437494"/>
              <a:gd name="connsiteY0" fmla="*/ 117 h 160712"/>
              <a:gd name="connsiteX1" fmla="*/ 254051 w 437494"/>
              <a:gd name="connsiteY1" fmla="*/ 44567 h 160712"/>
              <a:gd name="connsiteX2" fmla="*/ 428676 w 437494"/>
              <a:gd name="connsiteY2" fmla="*/ 155692 h 160712"/>
              <a:gd name="connsiteX3" fmla="*/ 396926 w 437494"/>
              <a:gd name="connsiteY3" fmla="*/ 133467 h 160712"/>
              <a:gd name="connsiteX4" fmla="*/ 269926 w 437494"/>
              <a:gd name="connsiteY4" fmla="*/ 60442 h 160712"/>
              <a:gd name="connsiteX5" fmla="*/ 231826 w 437494"/>
              <a:gd name="connsiteY5" fmla="*/ 31867 h 160712"/>
              <a:gd name="connsiteX6" fmla="*/ 51 w 437494"/>
              <a:gd name="connsiteY6" fmla="*/ 117 h 16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494" h="160712">
                <a:moveTo>
                  <a:pt x="51" y="117"/>
                </a:moveTo>
                <a:cubicBezTo>
                  <a:pt x="3755" y="2234"/>
                  <a:pt x="182614" y="18638"/>
                  <a:pt x="254051" y="44567"/>
                </a:cubicBezTo>
                <a:cubicBezTo>
                  <a:pt x="325488" y="70496"/>
                  <a:pt x="404864" y="140875"/>
                  <a:pt x="428676" y="155692"/>
                </a:cubicBezTo>
                <a:cubicBezTo>
                  <a:pt x="452488" y="170509"/>
                  <a:pt x="423384" y="149342"/>
                  <a:pt x="396926" y="133467"/>
                </a:cubicBezTo>
                <a:cubicBezTo>
                  <a:pt x="370468" y="117592"/>
                  <a:pt x="297443" y="77375"/>
                  <a:pt x="269926" y="60442"/>
                </a:cubicBezTo>
                <a:cubicBezTo>
                  <a:pt x="242409" y="43509"/>
                  <a:pt x="271513" y="38746"/>
                  <a:pt x="231826" y="31867"/>
                </a:cubicBezTo>
                <a:cubicBezTo>
                  <a:pt x="192139" y="24988"/>
                  <a:pt x="-3653" y="-2000"/>
                  <a:pt x="5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9FB70A9-EB1F-0B9B-6ECE-F2E5ECA1EF0B}"/>
              </a:ext>
            </a:extLst>
          </p:cNvPr>
          <p:cNvSpPr/>
          <p:nvPr/>
        </p:nvSpPr>
        <p:spPr>
          <a:xfrm>
            <a:off x="3120385" y="3927469"/>
            <a:ext cx="93957" cy="668645"/>
          </a:xfrm>
          <a:custGeom>
            <a:avLst/>
            <a:gdLst>
              <a:gd name="connsiteX0" fmla="*/ 6990 w 93957"/>
              <a:gd name="connsiteY0" fmla="*/ 6 h 668645"/>
              <a:gd name="connsiteX1" fmla="*/ 13340 w 93957"/>
              <a:gd name="connsiteY1" fmla="*/ 390531 h 668645"/>
              <a:gd name="connsiteX2" fmla="*/ 92715 w 93957"/>
              <a:gd name="connsiteY2" fmla="*/ 663581 h 668645"/>
              <a:gd name="connsiteX3" fmla="*/ 57790 w 93957"/>
              <a:gd name="connsiteY3" fmla="*/ 555631 h 668645"/>
              <a:gd name="connsiteX4" fmla="*/ 3815 w 93957"/>
              <a:gd name="connsiteY4" fmla="*/ 400056 h 668645"/>
              <a:gd name="connsiteX5" fmla="*/ 6990 w 93957"/>
              <a:gd name="connsiteY5" fmla="*/ 6 h 66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57" h="668645">
                <a:moveTo>
                  <a:pt x="6990" y="6"/>
                </a:moveTo>
                <a:cubicBezTo>
                  <a:pt x="8577" y="-1581"/>
                  <a:pt x="-947" y="279935"/>
                  <a:pt x="13340" y="390531"/>
                </a:cubicBezTo>
                <a:cubicBezTo>
                  <a:pt x="27627" y="501127"/>
                  <a:pt x="85307" y="636064"/>
                  <a:pt x="92715" y="663581"/>
                </a:cubicBezTo>
                <a:cubicBezTo>
                  <a:pt x="100123" y="691098"/>
                  <a:pt x="72607" y="599552"/>
                  <a:pt x="57790" y="555631"/>
                </a:cubicBezTo>
                <a:cubicBezTo>
                  <a:pt x="42973" y="511710"/>
                  <a:pt x="13340" y="487898"/>
                  <a:pt x="3815" y="400056"/>
                </a:cubicBezTo>
                <a:cubicBezTo>
                  <a:pt x="-5710" y="312214"/>
                  <a:pt x="5403" y="1593"/>
                  <a:pt x="699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AE63CF9-8F02-9550-12A4-F2DDAADE1C71}"/>
              </a:ext>
            </a:extLst>
          </p:cNvPr>
          <p:cNvSpPr/>
          <p:nvPr/>
        </p:nvSpPr>
        <p:spPr>
          <a:xfrm>
            <a:off x="3287657" y="4623023"/>
            <a:ext cx="157427" cy="307752"/>
          </a:xfrm>
          <a:custGeom>
            <a:avLst/>
            <a:gdLst>
              <a:gd name="connsiteX0" fmla="*/ 1643 w 157427"/>
              <a:gd name="connsiteY0" fmla="*/ 2952 h 307752"/>
              <a:gd name="connsiteX1" fmla="*/ 125468 w 157427"/>
              <a:gd name="connsiteY1" fmla="*/ 253777 h 307752"/>
              <a:gd name="connsiteX2" fmla="*/ 157218 w 157427"/>
              <a:gd name="connsiteY2" fmla="*/ 307752 h 307752"/>
              <a:gd name="connsiteX3" fmla="*/ 134993 w 157427"/>
              <a:gd name="connsiteY3" fmla="*/ 253777 h 307752"/>
              <a:gd name="connsiteX4" fmla="*/ 58793 w 157427"/>
              <a:gd name="connsiteY4" fmla="*/ 123602 h 307752"/>
              <a:gd name="connsiteX5" fmla="*/ 1643 w 157427"/>
              <a:gd name="connsiteY5" fmla="*/ 2952 h 30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27" h="307752">
                <a:moveTo>
                  <a:pt x="1643" y="2952"/>
                </a:moveTo>
                <a:cubicBezTo>
                  <a:pt x="12755" y="24648"/>
                  <a:pt x="99539" y="202977"/>
                  <a:pt x="125468" y="253777"/>
                </a:cubicBezTo>
                <a:cubicBezTo>
                  <a:pt x="151397" y="304577"/>
                  <a:pt x="155631" y="307752"/>
                  <a:pt x="157218" y="307752"/>
                </a:cubicBezTo>
                <a:cubicBezTo>
                  <a:pt x="158805" y="307752"/>
                  <a:pt x="151397" y="284469"/>
                  <a:pt x="134993" y="253777"/>
                </a:cubicBezTo>
                <a:cubicBezTo>
                  <a:pt x="118589" y="223085"/>
                  <a:pt x="78901" y="162231"/>
                  <a:pt x="58793" y="123602"/>
                </a:cubicBezTo>
                <a:cubicBezTo>
                  <a:pt x="38685" y="84973"/>
                  <a:pt x="-9469" y="-18744"/>
                  <a:pt x="1643" y="2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0344492-13CE-4053-B280-79D28FABF948}"/>
              </a:ext>
            </a:extLst>
          </p:cNvPr>
          <p:cNvSpPr/>
          <p:nvPr/>
        </p:nvSpPr>
        <p:spPr>
          <a:xfrm>
            <a:off x="6031998" y="4159889"/>
            <a:ext cx="106019" cy="690887"/>
          </a:xfrm>
          <a:custGeom>
            <a:avLst/>
            <a:gdLst>
              <a:gd name="connsiteX0" fmla="*/ 105277 w 106019"/>
              <a:gd name="connsiteY0" fmla="*/ 2536 h 690887"/>
              <a:gd name="connsiteX1" fmla="*/ 73527 w 106019"/>
              <a:gd name="connsiteY1" fmla="*/ 332736 h 690887"/>
              <a:gd name="connsiteX2" fmla="*/ 502 w 106019"/>
              <a:gd name="connsiteY2" fmla="*/ 685161 h 690887"/>
              <a:gd name="connsiteX3" fmla="*/ 44952 w 106019"/>
              <a:gd name="connsiteY3" fmla="*/ 513711 h 690887"/>
              <a:gd name="connsiteX4" fmla="*/ 105277 w 106019"/>
              <a:gd name="connsiteY4" fmla="*/ 2536 h 6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19" h="690887">
                <a:moveTo>
                  <a:pt x="105277" y="2536"/>
                </a:moveTo>
                <a:cubicBezTo>
                  <a:pt x="110040" y="-27627"/>
                  <a:pt x="90989" y="218965"/>
                  <a:pt x="73527" y="332736"/>
                </a:cubicBezTo>
                <a:cubicBezTo>
                  <a:pt x="56065" y="446507"/>
                  <a:pt x="5264" y="654999"/>
                  <a:pt x="502" y="685161"/>
                </a:cubicBezTo>
                <a:cubicBezTo>
                  <a:pt x="-4261" y="715324"/>
                  <a:pt x="25902" y="621661"/>
                  <a:pt x="44952" y="513711"/>
                </a:cubicBezTo>
                <a:cubicBezTo>
                  <a:pt x="64002" y="405761"/>
                  <a:pt x="100514" y="32699"/>
                  <a:pt x="105277" y="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6A2F5F28-5E26-7DAF-4233-34D6ECCF4F9B}"/>
              </a:ext>
            </a:extLst>
          </p:cNvPr>
          <p:cNvSpPr/>
          <p:nvPr/>
        </p:nvSpPr>
        <p:spPr>
          <a:xfrm>
            <a:off x="5937189" y="4831838"/>
            <a:ext cx="92185" cy="387251"/>
          </a:xfrm>
          <a:custGeom>
            <a:avLst/>
            <a:gdLst>
              <a:gd name="connsiteX0" fmla="*/ 92136 w 92185"/>
              <a:gd name="connsiteY0" fmla="*/ 512 h 387251"/>
              <a:gd name="connsiteX1" fmla="*/ 3236 w 92185"/>
              <a:gd name="connsiteY1" fmla="*/ 378337 h 387251"/>
              <a:gd name="connsiteX2" fmla="*/ 19111 w 92185"/>
              <a:gd name="connsiteY2" fmla="*/ 270387 h 387251"/>
              <a:gd name="connsiteX3" fmla="*/ 15936 w 92185"/>
              <a:gd name="connsiteY3" fmla="*/ 295787 h 387251"/>
              <a:gd name="connsiteX4" fmla="*/ 92136 w 92185"/>
              <a:gd name="connsiteY4" fmla="*/ 512 h 38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5" h="387251">
                <a:moveTo>
                  <a:pt x="92136" y="512"/>
                </a:moveTo>
                <a:cubicBezTo>
                  <a:pt x="90019" y="14270"/>
                  <a:pt x="15407" y="333358"/>
                  <a:pt x="3236" y="378337"/>
                </a:cubicBezTo>
                <a:cubicBezTo>
                  <a:pt x="-8935" y="423316"/>
                  <a:pt x="16994" y="284145"/>
                  <a:pt x="19111" y="270387"/>
                </a:cubicBezTo>
                <a:cubicBezTo>
                  <a:pt x="21228" y="256629"/>
                  <a:pt x="3765" y="337591"/>
                  <a:pt x="15936" y="295787"/>
                </a:cubicBezTo>
                <a:cubicBezTo>
                  <a:pt x="28107" y="253983"/>
                  <a:pt x="94253" y="-13246"/>
                  <a:pt x="92136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82B9E70-5214-F7ED-8400-9AADC932BF1A}"/>
              </a:ext>
            </a:extLst>
          </p:cNvPr>
          <p:cNvSpPr/>
          <p:nvPr/>
        </p:nvSpPr>
        <p:spPr>
          <a:xfrm>
            <a:off x="5959382" y="3532337"/>
            <a:ext cx="141868" cy="583234"/>
          </a:xfrm>
          <a:custGeom>
            <a:avLst/>
            <a:gdLst>
              <a:gd name="connsiteX0" fmla="*/ 93 w 141868"/>
              <a:gd name="connsiteY0" fmla="*/ 1438 h 583234"/>
              <a:gd name="connsiteX1" fmla="*/ 120743 w 141868"/>
              <a:gd name="connsiteY1" fmla="*/ 214163 h 583234"/>
              <a:gd name="connsiteX2" fmla="*/ 104868 w 141868"/>
              <a:gd name="connsiteY2" fmla="*/ 582463 h 583234"/>
              <a:gd name="connsiteX3" fmla="*/ 133443 w 141868"/>
              <a:gd name="connsiteY3" fmla="*/ 309413 h 583234"/>
              <a:gd name="connsiteX4" fmla="*/ 139793 w 141868"/>
              <a:gd name="connsiteY4" fmla="*/ 252263 h 583234"/>
              <a:gd name="connsiteX5" fmla="*/ 101693 w 141868"/>
              <a:gd name="connsiteY5" fmla="*/ 128438 h 583234"/>
              <a:gd name="connsiteX6" fmla="*/ 93 w 141868"/>
              <a:gd name="connsiteY6" fmla="*/ 1438 h 5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68" h="583234">
                <a:moveTo>
                  <a:pt x="93" y="1438"/>
                </a:moveTo>
                <a:cubicBezTo>
                  <a:pt x="3268" y="15725"/>
                  <a:pt x="103281" y="117326"/>
                  <a:pt x="120743" y="214163"/>
                </a:cubicBezTo>
                <a:cubicBezTo>
                  <a:pt x="138206" y="311001"/>
                  <a:pt x="102751" y="566588"/>
                  <a:pt x="104868" y="582463"/>
                </a:cubicBezTo>
                <a:cubicBezTo>
                  <a:pt x="106985" y="598338"/>
                  <a:pt x="127622" y="364446"/>
                  <a:pt x="133443" y="309413"/>
                </a:cubicBezTo>
                <a:cubicBezTo>
                  <a:pt x="139264" y="254380"/>
                  <a:pt x="145085" y="282425"/>
                  <a:pt x="139793" y="252263"/>
                </a:cubicBezTo>
                <a:cubicBezTo>
                  <a:pt x="134501" y="222101"/>
                  <a:pt x="128151" y="173946"/>
                  <a:pt x="101693" y="128438"/>
                </a:cubicBezTo>
                <a:cubicBezTo>
                  <a:pt x="75235" y="82930"/>
                  <a:pt x="-3082" y="-12849"/>
                  <a:pt x="93" y="1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C57F1F1-B003-4615-BAA9-F4AD17A983E9}"/>
              </a:ext>
            </a:extLst>
          </p:cNvPr>
          <p:cNvSpPr/>
          <p:nvPr/>
        </p:nvSpPr>
        <p:spPr>
          <a:xfrm>
            <a:off x="5742856" y="2843328"/>
            <a:ext cx="192637" cy="654289"/>
          </a:xfrm>
          <a:custGeom>
            <a:avLst/>
            <a:gdLst>
              <a:gd name="connsiteX0" fmla="*/ 22944 w 192637"/>
              <a:gd name="connsiteY0" fmla="*/ 1472 h 654289"/>
              <a:gd name="connsiteX1" fmla="*/ 168994 w 192637"/>
              <a:gd name="connsiteY1" fmla="*/ 430097 h 654289"/>
              <a:gd name="connsiteX2" fmla="*/ 184869 w 192637"/>
              <a:gd name="connsiteY2" fmla="*/ 649172 h 654289"/>
              <a:gd name="connsiteX3" fmla="*/ 188044 w 192637"/>
              <a:gd name="connsiteY3" fmla="*/ 572972 h 654289"/>
              <a:gd name="connsiteX4" fmla="*/ 121369 w 192637"/>
              <a:gd name="connsiteY4" fmla="*/ 439622 h 654289"/>
              <a:gd name="connsiteX5" fmla="*/ 165819 w 192637"/>
              <a:gd name="connsiteY5" fmla="*/ 538047 h 654289"/>
              <a:gd name="connsiteX6" fmla="*/ 178519 w 192637"/>
              <a:gd name="connsiteY6" fmla="*/ 474547 h 654289"/>
              <a:gd name="connsiteX7" fmla="*/ 156294 w 192637"/>
              <a:gd name="connsiteY7" fmla="*/ 388822 h 654289"/>
              <a:gd name="connsiteX8" fmla="*/ 719 w 192637"/>
              <a:gd name="connsiteY8" fmla="*/ 153872 h 654289"/>
              <a:gd name="connsiteX9" fmla="*/ 99144 w 192637"/>
              <a:gd name="connsiteY9" fmla="*/ 299922 h 654289"/>
              <a:gd name="connsiteX10" fmla="*/ 121369 w 192637"/>
              <a:gd name="connsiteY10" fmla="*/ 331672 h 654289"/>
              <a:gd name="connsiteX11" fmla="*/ 118194 w 192637"/>
              <a:gd name="connsiteY11" fmla="*/ 290397 h 654289"/>
              <a:gd name="connsiteX12" fmla="*/ 22944 w 192637"/>
              <a:gd name="connsiteY12" fmla="*/ 1472 h 65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637" h="654289">
                <a:moveTo>
                  <a:pt x="22944" y="1472"/>
                </a:moveTo>
                <a:cubicBezTo>
                  <a:pt x="31411" y="24755"/>
                  <a:pt x="142007" y="322147"/>
                  <a:pt x="168994" y="430097"/>
                </a:cubicBezTo>
                <a:cubicBezTo>
                  <a:pt x="195981" y="538047"/>
                  <a:pt x="181694" y="625360"/>
                  <a:pt x="184869" y="649172"/>
                </a:cubicBezTo>
                <a:cubicBezTo>
                  <a:pt x="188044" y="672985"/>
                  <a:pt x="198627" y="607897"/>
                  <a:pt x="188044" y="572972"/>
                </a:cubicBezTo>
                <a:cubicBezTo>
                  <a:pt x="177461" y="538047"/>
                  <a:pt x="125073" y="445443"/>
                  <a:pt x="121369" y="439622"/>
                </a:cubicBezTo>
                <a:cubicBezTo>
                  <a:pt x="117665" y="433801"/>
                  <a:pt x="156294" y="532226"/>
                  <a:pt x="165819" y="538047"/>
                </a:cubicBezTo>
                <a:cubicBezTo>
                  <a:pt x="175344" y="543868"/>
                  <a:pt x="180107" y="499418"/>
                  <a:pt x="178519" y="474547"/>
                </a:cubicBezTo>
                <a:cubicBezTo>
                  <a:pt x="176932" y="449676"/>
                  <a:pt x="185927" y="442268"/>
                  <a:pt x="156294" y="388822"/>
                </a:cubicBezTo>
                <a:cubicBezTo>
                  <a:pt x="126661" y="335376"/>
                  <a:pt x="10244" y="168689"/>
                  <a:pt x="719" y="153872"/>
                </a:cubicBezTo>
                <a:cubicBezTo>
                  <a:pt x="-8806" y="139055"/>
                  <a:pt x="79036" y="270289"/>
                  <a:pt x="99144" y="299922"/>
                </a:cubicBezTo>
                <a:cubicBezTo>
                  <a:pt x="119252" y="329555"/>
                  <a:pt x="118194" y="333259"/>
                  <a:pt x="121369" y="331672"/>
                </a:cubicBezTo>
                <a:cubicBezTo>
                  <a:pt x="124544" y="330085"/>
                  <a:pt x="132481" y="342784"/>
                  <a:pt x="118194" y="290397"/>
                </a:cubicBezTo>
                <a:cubicBezTo>
                  <a:pt x="103907" y="238010"/>
                  <a:pt x="14477" y="-21811"/>
                  <a:pt x="22944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4A55D401-DDB5-CC5C-0594-343271981759}"/>
              </a:ext>
            </a:extLst>
          </p:cNvPr>
          <p:cNvSpPr/>
          <p:nvPr/>
        </p:nvSpPr>
        <p:spPr>
          <a:xfrm>
            <a:off x="5546659" y="4222644"/>
            <a:ext cx="73016" cy="219413"/>
          </a:xfrm>
          <a:custGeom>
            <a:avLst/>
            <a:gdLst>
              <a:gd name="connsiteX0" fmla="*/ 66 w 73016"/>
              <a:gd name="connsiteY0" fmla="*/ 106 h 219413"/>
              <a:gd name="connsiteX1" fmla="*/ 57216 w 73016"/>
              <a:gd name="connsiteY1" fmla="*/ 127106 h 219413"/>
              <a:gd name="connsiteX2" fmla="*/ 63566 w 73016"/>
              <a:gd name="connsiteY2" fmla="*/ 219181 h 219413"/>
              <a:gd name="connsiteX3" fmla="*/ 69916 w 73016"/>
              <a:gd name="connsiteY3" fmla="*/ 149331 h 219413"/>
              <a:gd name="connsiteX4" fmla="*/ 66 w 73016"/>
              <a:gd name="connsiteY4" fmla="*/ 106 h 2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6" h="219413">
                <a:moveTo>
                  <a:pt x="66" y="106"/>
                </a:moveTo>
                <a:cubicBezTo>
                  <a:pt x="-2051" y="-3598"/>
                  <a:pt x="46633" y="90594"/>
                  <a:pt x="57216" y="127106"/>
                </a:cubicBezTo>
                <a:cubicBezTo>
                  <a:pt x="67799" y="163618"/>
                  <a:pt x="61449" y="215477"/>
                  <a:pt x="63566" y="219181"/>
                </a:cubicBezTo>
                <a:cubicBezTo>
                  <a:pt x="65683" y="222885"/>
                  <a:pt x="78912" y="181610"/>
                  <a:pt x="69916" y="149331"/>
                </a:cubicBezTo>
                <a:cubicBezTo>
                  <a:pt x="60920" y="117052"/>
                  <a:pt x="2183" y="3810"/>
                  <a:pt x="6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688F9E9-F2BE-7FA8-EBA8-6669BC1FD1AB}"/>
              </a:ext>
            </a:extLst>
          </p:cNvPr>
          <p:cNvSpPr/>
          <p:nvPr/>
        </p:nvSpPr>
        <p:spPr>
          <a:xfrm>
            <a:off x="5317124" y="4448085"/>
            <a:ext cx="23483" cy="137338"/>
          </a:xfrm>
          <a:custGeom>
            <a:avLst/>
            <a:gdLst>
              <a:gd name="connsiteX0" fmla="*/ 4176 w 23483"/>
              <a:gd name="connsiteY0" fmla="*/ 90 h 137338"/>
              <a:gd name="connsiteX1" fmla="*/ 1001 w 23483"/>
              <a:gd name="connsiteY1" fmla="*/ 76290 h 137338"/>
              <a:gd name="connsiteX2" fmla="*/ 23226 w 23483"/>
              <a:gd name="connsiteY2" fmla="*/ 136615 h 137338"/>
              <a:gd name="connsiteX3" fmla="*/ 13701 w 23483"/>
              <a:gd name="connsiteY3" fmla="*/ 111215 h 137338"/>
              <a:gd name="connsiteX4" fmla="*/ 7351 w 23483"/>
              <a:gd name="connsiteY4" fmla="*/ 92165 h 137338"/>
              <a:gd name="connsiteX5" fmla="*/ 4176 w 23483"/>
              <a:gd name="connsiteY5" fmla="*/ 90 h 13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3" h="137338">
                <a:moveTo>
                  <a:pt x="4176" y="90"/>
                </a:moveTo>
                <a:cubicBezTo>
                  <a:pt x="3118" y="-2556"/>
                  <a:pt x="-2174" y="53536"/>
                  <a:pt x="1001" y="76290"/>
                </a:cubicBezTo>
                <a:cubicBezTo>
                  <a:pt x="4176" y="99044"/>
                  <a:pt x="21109" y="130794"/>
                  <a:pt x="23226" y="136615"/>
                </a:cubicBezTo>
                <a:cubicBezTo>
                  <a:pt x="25343" y="142436"/>
                  <a:pt x="13701" y="111215"/>
                  <a:pt x="13701" y="111215"/>
                </a:cubicBezTo>
                <a:cubicBezTo>
                  <a:pt x="11055" y="103807"/>
                  <a:pt x="9468" y="105923"/>
                  <a:pt x="7351" y="92165"/>
                </a:cubicBezTo>
                <a:cubicBezTo>
                  <a:pt x="5234" y="78407"/>
                  <a:pt x="5234" y="2736"/>
                  <a:pt x="417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F9C4604-AEB8-94C6-1DB8-FB9934ED85FB}"/>
              </a:ext>
            </a:extLst>
          </p:cNvPr>
          <p:cNvSpPr/>
          <p:nvPr/>
        </p:nvSpPr>
        <p:spPr>
          <a:xfrm>
            <a:off x="3743136" y="4464030"/>
            <a:ext cx="9747" cy="149502"/>
          </a:xfrm>
          <a:custGeom>
            <a:avLst/>
            <a:gdLst>
              <a:gd name="connsiteX0" fmla="*/ 9714 w 9747"/>
              <a:gd name="connsiteY0" fmla="*/ 20 h 149502"/>
              <a:gd name="connsiteX1" fmla="*/ 3364 w 9747"/>
              <a:gd name="connsiteY1" fmla="*/ 120670 h 149502"/>
              <a:gd name="connsiteX2" fmla="*/ 3364 w 9747"/>
              <a:gd name="connsiteY2" fmla="*/ 149245 h 149502"/>
              <a:gd name="connsiteX3" fmla="*/ 189 w 9747"/>
              <a:gd name="connsiteY3" fmla="*/ 111145 h 149502"/>
              <a:gd name="connsiteX4" fmla="*/ 9714 w 9747"/>
              <a:gd name="connsiteY4" fmla="*/ 20 h 1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7" h="149502">
                <a:moveTo>
                  <a:pt x="9714" y="20"/>
                </a:moveTo>
                <a:cubicBezTo>
                  <a:pt x="10243" y="1607"/>
                  <a:pt x="4422" y="95799"/>
                  <a:pt x="3364" y="120670"/>
                </a:cubicBezTo>
                <a:cubicBezTo>
                  <a:pt x="2306" y="145541"/>
                  <a:pt x="3893" y="150832"/>
                  <a:pt x="3364" y="149245"/>
                </a:cubicBezTo>
                <a:cubicBezTo>
                  <a:pt x="2835" y="147658"/>
                  <a:pt x="-869" y="134428"/>
                  <a:pt x="189" y="111145"/>
                </a:cubicBezTo>
                <a:cubicBezTo>
                  <a:pt x="1247" y="87862"/>
                  <a:pt x="9185" y="-1567"/>
                  <a:pt x="971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56633E5-FCEC-45CF-7F70-7F05383F29E9}"/>
              </a:ext>
            </a:extLst>
          </p:cNvPr>
          <p:cNvSpPr/>
          <p:nvPr/>
        </p:nvSpPr>
        <p:spPr>
          <a:xfrm>
            <a:off x="4006729" y="3574658"/>
            <a:ext cx="142202" cy="351198"/>
          </a:xfrm>
          <a:custGeom>
            <a:avLst/>
            <a:gdLst>
              <a:gd name="connsiteX0" fmla="*/ 121 w 142202"/>
              <a:gd name="connsiteY0" fmla="*/ 392 h 351198"/>
              <a:gd name="connsiteX1" fmla="*/ 101721 w 142202"/>
              <a:gd name="connsiteY1" fmla="*/ 197242 h 351198"/>
              <a:gd name="connsiteX2" fmla="*/ 139821 w 142202"/>
              <a:gd name="connsiteY2" fmla="*/ 346467 h 351198"/>
              <a:gd name="connsiteX3" fmla="*/ 136646 w 142202"/>
              <a:gd name="connsiteY3" fmla="*/ 308367 h 351198"/>
              <a:gd name="connsiteX4" fmla="*/ 123946 w 142202"/>
              <a:gd name="connsiteY4" fmla="*/ 251217 h 351198"/>
              <a:gd name="connsiteX5" fmla="*/ 121 w 142202"/>
              <a:gd name="connsiteY5" fmla="*/ 392 h 3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02" h="351198">
                <a:moveTo>
                  <a:pt x="121" y="392"/>
                </a:moveTo>
                <a:cubicBezTo>
                  <a:pt x="-3583" y="-8604"/>
                  <a:pt x="78438" y="139563"/>
                  <a:pt x="101721" y="197242"/>
                </a:cubicBezTo>
                <a:cubicBezTo>
                  <a:pt x="125004" y="254921"/>
                  <a:pt x="134000" y="327946"/>
                  <a:pt x="139821" y="346467"/>
                </a:cubicBezTo>
                <a:cubicBezTo>
                  <a:pt x="145642" y="364988"/>
                  <a:pt x="139292" y="324242"/>
                  <a:pt x="136646" y="308367"/>
                </a:cubicBezTo>
                <a:cubicBezTo>
                  <a:pt x="134000" y="292492"/>
                  <a:pt x="142996" y="299900"/>
                  <a:pt x="123946" y="251217"/>
                </a:cubicBezTo>
                <a:cubicBezTo>
                  <a:pt x="104896" y="202534"/>
                  <a:pt x="3825" y="9388"/>
                  <a:pt x="121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95E30C97-E706-7E7B-1BB7-FA7628C1BE96}"/>
              </a:ext>
            </a:extLst>
          </p:cNvPr>
          <p:cNvSpPr/>
          <p:nvPr/>
        </p:nvSpPr>
        <p:spPr>
          <a:xfrm>
            <a:off x="4310851" y="4181357"/>
            <a:ext cx="80010" cy="443204"/>
          </a:xfrm>
          <a:custGeom>
            <a:avLst/>
            <a:gdLst>
              <a:gd name="connsiteX0" fmla="*/ 64299 w 80010"/>
              <a:gd name="connsiteY0" fmla="*/ 118 h 443204"/>
              <a:gd name="connsiteX1" fmla="*/ 54774 w 80010"/>
              <a:gd name="connsiteY1" fmla="*/ 327143 h 443204"/>
              <a:gd name="connsiteX2" fmla="*/ 73824 w 80010"/>
              <a:gd name="connsiteY2" fmla="*/ 438268 h 443204"/>
              <a:gd name="connsiteX3" fmla="*/ 73824 w 80010"/>
              <a:gd name="connsiteY3" fmla="*/ 406518 h 443204"/>
              <a:gd name="connsiteX4" fmla="*/ 799 w 80010"/>
              <a:gd name="connsiteY4" fmla="*/ 254118 h 443204"/>
              <a:gd name="connsiteX5" fmla="*/ 35724 w 80010"/>
              <a:gd name="connsiteY5" fmla="*/ 308093 h 443204"/>
              <a:gd name="connsiteX6" fmla="*/ 48424 w 80010"/>
              <a:gd name="connsiteY6" fmla="*/ 263643 h 443204"/>
              <a:gd name="connsiteX7" fmla="*/ 42074 w 80010"/>
              <a:gd name="connsiteY7" fmla="*/ 289043 h 443204"/>
              <a:gd name="connsiteX8" fmla="*/ 64299 w 80010"/>
              <a:gd name="connsiteY8" fmla="*/ 118 h 4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10" h="443204">
                <a:moveTo>
                  <a:pt x="64299" y="118"/>
                </a:moveTo>
                <a:cubicBezTo>
                  <a:pt x="66416" y="6468"/>
                  <a:pt x="53187" y="254118"/>
                  <a:pt x="54774" y="327143"/>
                </a:cubicBezTo>
                <a:cubicBezTo>
                  <a:pt x="56361" y="400168"/>
                  <a:pt x="70649" y="425039"/>
                  <a:pt x="73824" y="438268"/>
                </a:cubicBezTo>
                <a:cubicBezTo>
                  <a:pt x="76999" y="451497"/>
                  <a:pt x="85995" y="437210"/>
                  <a:pt x="73824" y="406518"/>
                </a:cubicBezTo>
                <a:cubicBezTo>
                  <a:pt x="61653" y="375826"/>
                  <a:pt x="7149" y="270522"/>
                  <a:pt x="799" y="254118"/>
                </a:cubicBezTo>
                <a:cubicBezTo>
                  <a:pt x="-5551" y="237714"/>
                  <a:pt x="27786" y="306505"/>
                  <a:pt x="35724" y="308093"/>
                </a:cubicBezTo>
                <a:cubicBezTo>
                  <a:pt x="43662" y="309681"/>
                  <a:pt x="47366" y="266818"/>
                  <a:pt x="48424" y="263643"/>
                </a:cubicBezTo>
                <a:cubicBezTo>
                  <a:pt x="49482" y="260468"/>
                  <a:pt x="41545" y="334551"/>
                  <a:pt x="42074" y="289043"/>
                </a:cubicBezTo>
                <a:cubicBezTo>
                  <a:pt x="42603" y="243535"/>
                  <a:pt x="62182" y="-6232"/>
                  <a:pt x="6429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01AC0EA-47ED-57D5-39FA-BBB223AE340C}"/>
              </a:ext>
            </a:extLst>
          </p:cNvPr>
          <p:cNvSpPr/>
          <p:nvPr/>
        </p:nvSpPr>
        <p:spPr>
          <a:xfrm>
            <a:off x="4073281" y="4233271"/>
            <a:ext cx="70661" cy="475414"/>
          </a:xfrm>
          <a:custGeom>
            <a:avLst/>
            <a:gdLst>
              <a:gd name="connsiteX0" fmla="*/ 70094 w 70661"/>
              <a:gd name="connsiteY0" fmla="*/ 5354 h 475414"/>
              <a:gd name="connsiteX1" fmla="*/ 28819 w 70661"/>
              <a:gd name="connsiteY1" fmla="*/ 373654 h 475414"/>
              <a:gd name="connsiteX2" fmla="*/ 31994 w 70661"/>
              <a:gd name="connsiteY2" fmla="*/ 430804 h 475414"/>
              <a:gd name="connsiteX3" fmla="*/ 41519 w 70661"/>
              <a:gd name="connsiteY3" fmla="*/ 475254 h 475414"/>
              <a:gd name="connsiteX4" fmla="*/ 38344 w 70661"/>
              <a:gd name="connsiteY4" fmla="*/ 440329 h 475414"/>
              <a:gd name="connsiteX5" fmla="*/ 244 w 70661"/>
              <a:gd name="connsiteY5" fmla="*/ 316504 h 475414"/>
              <a:gd name="connsiteX6" fmla="*/ 22469 w 70661"/>
              <a:gd name="connsiteY6" fmla="*/ 364129 h 475414"/>
              <a:gd name="connsiteX7" fmla="*/ 31994 w 70661"/>
              <a:gd name="connsiteY7" fmla="*/ 306979 h 475414"/>
              <a:gd name="connsiteX8" fmla="*/ 51044 w 70661"/>
              <a:gd name="connsiteY8" fmla="*/ 164104 h 475414"/>
              <a:gd name="connsiteX9" fmla="*/ 70094 w 70661"/>
              <a:gd name="connsiteY9" fmla="*/ 5354 h 47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61" h="475414">
                <a:moveTo>
                  <a:pt x="70094" y="5354"/>
                </a:moveTo>
                <a:cubicBezTo>
                  <a:pt x="66390" y="40279"/>
                  <a:pt x="35169" y="302746"/>
                  <a:pt x="28819" y="373654"/>
                </a:cubicBezTo>
                <a:cubicBezTo>
                  <a:pt x="22469" y="444562"/>
                  <a:pt x="29877" y="413871"/>
                  <a:pt x="31994" y="430804"/>
                </a:cubicBezTo>
                <a:cubicBezTo>
                  <a:pt x="34111" y="447737"/>
                  <a:pt x="40461" y="473666"/>
                  <a:pt x="41519" y="475254"/>
                </a:cubicBezTo>
                <a:cubicBezTo>
                  <a:pt x="42577" y="476842"/>
                  <a:pt x="45223" y="466787"/>
                  <a:pt x="38344" y="440329"/>
                </a:cubicBezTo>
                <a:cubicBezTo>
                  <a:pt x="31465" y="413871"/>
                  <a:pt x="2890" y="329204"/>
                  <a:pt x="244" y="316504"/>
                </a:cubicBezTo>
                <a:cubicBezTo>
                  <a:pt x="-2402" y="303804"/>
                  <a:pt x="17177" y="365716"/>
                  <a:pt x="22469" y="364129"/>
                </a:cubicBezTo>
                <a:cubicBezTo>
                  <a:pt x="27761" y="362542"/>
                  <a:pt x="27232" y="340316"/>
                  <a:pt x="31994" y="306979"/>
                </a:cubicBezTo>
                <a:cubicBezTo>
                  <a:pt x="36756" y="273642"/>
                  <a:pt x="43636" y="212258"/>
                  <a:pt x="51044" y="164104"/>
                </a:cubicBezTo>
                <a:cubicBezTo>
                  <a:pt x="58452" y="115950"/>
                  <a:pt x="73798" y="-29571"/>
                  <a:pt x="70094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839ECAD-A867-8A15-79CB-526599397CB1}"/>
              </a:ext>
            </a:extLst>
          </p:cNvPr>
          <p:cNvSpPr/>
          <p:nvPr/>
        </p:nvSpPr>
        <p:spPr>
          <a:xfrm>
            <a:off x="4232250" y="3726366"/>
            <a:ext cx="111975" cy="375029"/>
          </a:xfrm>
          <a:custGeom>
            <a:avLst/>
            <a:gdLst>
              <a:gd name="connsiteX0" fmla="*/ 19075 w 111975"/>
              <a:gd name="connsiteY0" fmla="*/ 1084 h 375029"/>
              <a:gd name="connsiteX1" fmla="*/ 104800 w 111975"/>
              <a:gd name="connsiteY1" fmla="*/ 350334 h 375029"/>
              <a:gd name="connsiteX2" fmla="*/ 95275 w 111975"/>
              <a:gd name="connsiteY2" fmla="*/ 324934 h 375029"/>
              <a:gd name="connsiteX3" fmla="*/ 25 w 111975"/>
              <a:gd name="connsiteY3" fmla="*/ 153484 h 375029"/>
              <a:gd name="connsiteX4" fmla="*/ 85750 w 111975"/>
              <a:gd name="connsiteY4" fmla="*/ 286834 h 375029"/>
              <a:gd name="connsiteX5" fmla="*/ 82575 w 111975"/>
              <a:gd name="connsiteY5" fmla="*/ 216984 h 375029"/>
              <a:gd name="connsiteX6" fmla="*/ 85750 w 111975"/>
              <a:gd name="connsiteY6" fmla="*/ 239209 h 375029"/>
              <a:gd name="connsiteX7" fmla="*/ 19075 w 111975"/>
              <a:gd name="connsiteY7" fmla="*/ 1084 h 37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75" h="375029">
                <a:moveTo>
                  <a:pt x="19075" y="1084"/>
                </a:moveTo>
                <a:cubicBezTo>
                  <a:pt x="22250" y="19605"/>
                  <a:pt x="92100" y="296359"/>
                  <a:pt x="104800" y="350334"/>
                </a:cubicBezTo>
                <a:cubicBezTo>
                  <a:pt x="117500" y="404309"/>
                  <a:pt x="112737" y="357742"/>
                  <a:pt x="95275" y="324934"/>
                </a:cubicBezTo>
                <a:cubicBezTo>
                  <a:pt x="77813" y="292126"/>
                  <a:pt x="1612" y="159834"/>
                  <a:pt x="25" y="153484"/>
                </a:cubicBezTo>
                <a:cubicBezTo>
                  <a:pt x="-1563" y="147134"/>
                  <a:pt x="71992" y="276251"/>
                  <a:pt x="85750" y="286834"/>
                </a:cubicBezTo>
                <a:cubicBezTo>
                  <a:pt x="99508" y="297417"/>
                  <a:pt x="82575" y="224921"/>
                  <a:pt x="82575" y="216984"/>
                </a:cubicBezTo>
                <a:cubicBezTo>
                  <a:pt x="82575" y="209047"/>
                  <a:pt x="95804" y="271488"/>
                  <a:pt x="85750" y="239209"/>
                </a:cubicBezTo>
                <a:cubicBezTo>
                  <a:pt x="75696" y="206930"/>
                  <a:pt x="15900" y="-17437"/>
                  <a:pt x="19075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8297164-7F07-D028-9603-D913D4830F9D}"/>
              </a:ext>
            </a:extLst>
          </p:cNvPr>
          <p:cNvSpPr/>
          <p:nvPr/>
        </p:nvSpPr>
        <p:spPr>
          <a:xfrm>
            <a:off x="4400829" y="4216350"/>
            <a:ext cx="91802" cy="476452"/>
          </a:xfrm>
          <a:custGeom>
            <a:avLst/>
            <a:gdLst>
              <a:gd name="connsiteX0" fmla="*/ 47346 w 91802"/>
              <a:gd name="connsiteY0" fmla="*/ 50 h 476452"/>
              <a:gd name="connsiteX1" fmla="*/ 12421 w 91802"/>
              <a:gd name="connsiteY1" fmla="*/ 323900 h 476452"/>
              <a:gd name="connsiteX2" fmla="*/ 28296 w 91802"/>
              <a:gd name="connsiteY2" fmla="*/ 447725 h 476452"/>
              <a:gd name="connsiteX3" fmla="*/ 21946 w 91802"/>
              <a:gd name="connsiteY3" fmla="*/ 415975 h 476452"/>
              <a:gd name="connsiteX4" fmla="*/ 44171 w 91802"/>
              <a:gd name="connsiteY4" fmla="*/ 476300 h 476452"/>
              <a:gd name="connsiteX5" fmla="*/ 44171 w 91802"/>
              <a:gd name="connsiteY5" fmla="*/ 428675 h 476452"/>
              <a:gd name="connsiteX6" fmla="*/ 91796 w 91802"/>
              <a:gd name="connsiteY6" fmla="*/ 298500 h 476452"/>
              <a:gd name="connsiteX7" fmla="*/ 47346 w 91802"/>
              <a:gd name="connsiteY7" fmla="*/ 400100 h 476452"/>
              <a:gd name="connsiteX8" fmla="*/ 28296 w 91802"/>
              <a:gd name="connsiteY8" fmla="*/ 409625 h 476452"/>
              <a:gd name="connsiteX9" fmla="*/ 15596 w 91802"/>
              <a:gd name="connsiteY9" fmla="*/ 358825 h 476452"/>
              <a:gd name="connsiteX10" fmla="*/ 2896 w 91802"/>
              <a:gd name="connsiteY10" fmla="*/ 250875 h 476452"/>
              <a:gd name="connsiteX11" fmla="*/ 2896 w 91802"/>
              <a:gd name="connsiteY11" fmla="*/ 298500 h 476452"/>
              <a:gd name="connsiteX12" fmla="*/ 47346 w 91802"/>
              <a:gd name="connsiteY12" fmla="*/ 50 h 47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802" h="476452">
                <a:moveTo>
                  <a:pt x="47346" y="50"/>
                </a:moveTo>
                <a:cubicBezTo>
                  <a:pt x="48933" y="4283"/>
                  <a:pt x="15596" y="249288"/>
                  <a:pt x="12421" y="323900"/>
                </a:cubicBezTo>
                <a:cubicBezTo>
                  <a:pt x="9246" y="398512"/>
                  <a:pt x="26708" y="432379"/>
                  <a:pt x="28296" y="447725"/>
                </a:cubicBezTo>
                <a:cubicBezTo>
                  <a:pt x="29883" y="463071"/>
                  <a:pt x="19300" y="411213"/>
                  <a:pt x="21946" y="415975"/>
                </a:cubicBezTo>
                <a:cubicBezTo>
                  <a:pt x="24592" y="420737"/>
                  <a:pt x="40467" y="474183"/>
                  <a:pt x="44171" y="476300"/>
                </a:cubicBezTo>
                <a:cubicBezTo>
                  <a:pt x="47875" y="478417"/>
                  <a:pt x="36234" y="458308"/>
                  <a:pt x="44171" y="428675"/>
                </a:cubicBezTo>
                <a:cubicBezTo>
                  <a:pt x="52108" y="399042"/>
                  <a:pt x="91267" y="303263"/>
                  <a:pt x="91796" y="298500"/>
                </a:cubicBezTo>
                <a:cubicBezTo>
                  <a:pt x="92325" y="293738"/>
                  <a:pt x="57929" y="381579"/>
                  <a:pt x="47346" y="400100"/>
                </a:cubicBezTo>
                <a:cubicBezTo>
                  <a:pt x="36763" y="418621"/>
                  <a:pt x="33588" y="416504"/>
                  <a:pt x="28296" y="409625"/>
                </a:cubicBezTo>
                <a:cubicBezTo>
                  <a:pt x="23004" y="402746"/>
                  <a:pt x="19829" y="385283"/>
                  <a:pt x="15596" y="358825"/>
                </a:cubicBezTo>
                <a:cubicBezTo>
                  <a:pt x="11363" y="332367"/>
                  <a:pt x="5013" y="260929"/>
                  <a:pt x="2896" y="250875"/>
                </a:cubicBezTo>
                <a:cubicBezTo>
                  <a:pt x="779" y="240821"/>
                  <a:pt x="-2396" y="337129"/>
                  <a:pt x="2896" y="298500"/>
                </a:cubicBezTo>
                <a:cubicBezTo>
                  <a:pt x="8188" y="259871"/>
                  <a:pt x="45759" y="-4183"/>
                  <a:pt x="4734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CAAE23C-2D1D-4DD5-5D5A-01EF56CCDF70}"/>
              </a:ext>
            </a:extLst>
          </p:cNvPr>
          <p:cNvSpPr/>
          <p:nvPr/>
        </p:nvSpPr>
        <p:spPr>
          <a:xfrm>
            <a:off x="4566519" y="4450692"/>
            <a:ext cx="69048" cy="224861"/>
          </a:xfrm>
          <a:custGeom>
            <a:avLst/>
            <a:gdLst>
              <a:gd name="connsiteX0" fmla="*/ 68981 w 69048"/>
              <a:gd name="connsiteY0" fmla="*/ 658 h 224861"/>
              <a:gd name="connsiteX1" fmla="*/ 2306 w 69048"/>
              <a:gd name="connsiteY1" fmla="*/ 114958 h 224861"/>
              <a:gd name="connsiteX2" fmla="*/ 15006 w 69048"/>
              <a:gd name="connsiteY2" fmla="*/ 222908 h 224861"/>
              <a:gd name="connsiteX3" fmla="*/ 11831 w 69048"/>
              <a:gd name="connsiteY3" fmla="*/ 178458 h 224861"/>
              <a:gd name="connsiteX4" fmla="*/ 11831 w 69048"/>
              <a:gd name="connsiteY4" fmla="*/ 102258 h 224861"/>
              <a:gd name="connsiteX5" fmla="*/ 40406 w 69048"/>
              <a:gd name="connsiteY5" fmla="*/ 159408 h 224861"/>
              <a:gd name="connsiteX6" fmla="*/ 18181 w 69048"/>
              <a:gd name="connsiteY6" fmla="*/ 102258 h 224861"/>
              <a:gd name="connsiteX7" fmla="*/ 15006 w 69048"/>
              <a:gd name="connsiteY7" fmla="*/ 70508 h 224861"/>
              <a:gd name="connsiteX8" fmla="*/ 68981 w 69048"/>
              <a:gd name="connsiteY8" fmla="*/ 658 h 22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8" h="224861">
                <a:moveTo>
                  <a:pt x="68981" y="658"/>
                </a:moveTo>
                <a:cubicBezTo>
                  <a:pt x="66864" y="8066"/>
                  <a:pt x="11302" y="77916"/>
                  <a:pt x="2306" y="114958"/>
                </a:cubicBezTo>
                <a:cubicBezTo>
                  <a:pt x="-6690" y="152000"/>
                  <a:pt x="13418" y="212325"/>
                  <a:pt x="15006" y="222908"/>
                </a:cubicBezTo>
                <a:cubicBezTo>
                  <a:pt x="16593" y="233491"/>
                  <a:pt x="12360" y="198566"/>
                  <a:pt x="11831" y="178458"/>
                </a:cubicBezTo>
                <a:cubicBezTo>
                  <a:pt x="11302" y="158350"/>
                  <a:pt x="7069" y="105433"/>
                  <a:pt x="11831" y="102258"/>
                </a:cubicBezTo>
                <a:cubicBezTo>
                  <a:pt x="16593" y="99083"/>
                  <a:pt x="39348" y="159408"/>
                  <a:pt x="40406" y="159408"/>
                </a:cubicBezTo>
                <a:cubicBezTo>
                  <a:pt x="41464" y="159408"/>
                  <a:pt x="22414" y="117075"/>
                  <a:pt x="18181" y="102258"/>
                </a:cubicBezTo>
                <a:cubicBezTo>
                  <a:pt x="13948" y="87441"/>
                  <a:pt x="7069" y="90616"/>
                  <a:pt x="15006" y="70508"/>
                </a:cubicBezTo>
                <a:cubicBezTo>
                  <a:pt x="22943" y="50400"/>
                  <a:pt x="71098" y="-6750"/>
                  <a:pt x="6898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21FB8A0-A76A-5C0E-5EE3-7E2B0EF37D60}"/>
              </a:ext>
            </a:extLst>
          </p:cNvPr>
          <p:cNvSpPr/>
          <p:nvPr/>
        </p:nvSpPr>
        <p:spPr>
          <a:xfrm>
            <a:off x="4124057" y="3785587"/>
            <a:ext cx="83116" cy="574597"/>
          </a:xfrm>
          <a:custGeom>
            <a:avLst/>
            <a:gdLst>
              <a:gd name="connsiteX0" fmla="*/ 82818 w 83116"/>
              <a:gd name="connsiteY0" fmla="*/ 2188 h 574597"/>
              <a:gd name="connsiteX1" fmla="*/ 22493 w 83116"/>
              <a:gd name="connsiteY1" fmla="*/ 306988 h 574597"/>
              <a:gd name="connsiteX2" fmla="*/ 32018 w 83116"/>
              <a:gd name="connsiteY2" fmla="*/ 281588 h 574597"/>
              <a:gd name="connsiteX3" fmla="*/ 44718 w 83116"/>
              <a:gd name="connsiteY3" fmla="*/ 408588 h 574597"/>
              <a:gd name="connsiteX4" fmla="*/ 51068 w 83116"/>
              <a:gd name="connsiteY4" fmla="*/ 310163 h 574597"/>
              <a:gd name="connsiteX5" fmla="*/ 66943 w 83116"/>
              <a:gd name="connsiteY5" fmla="*/ 370488 h 574597"/>
              <a:gd name="connsiteX6" fmla="*/ 79643 w 83116"/>
              <a:gd name="connsiteY6" fmla="*/ 573688 h 574597"/>
              <a:gd name="connsiteX7" fmla="*/ 73293 w 83116"/>
              <a:gd name="connsiteY7" fmla="*/ 440338 h 574597"/>
              <a:gd name="connsiteX8" fmla="*/ 44718 w 83116"/>
              <a:gd name="connsiteY8" fmla="*/ 322863 h 574597"/>
              <a:gd name="connsiteX9" fmla="*/ 16143 w 83116"/>
              <a:gd name="connsiteY9" fmla="*/ 233963 h 574597"/>
              <a:gd name="connsiteX10" fmla="*/ 25668 w 83116"/>
              <a:gd name="connsiteY10" fmla="*/ 173638 h 574597"/>
              <a:gd name="connsiteX11" fmla="*/ 268 w 83116"/>
              <a:gd name="connsiteY11" fmla="*/ 326038 h 574597"/>
              <a:gd name="connsiteX12" fmla="*/ 44718 w 83116"/>
              <a:gd name="connsiteY12" fmla="*/ 176813 h 574597"/>
              <a:gd name="connsiteX13" fmla="*/ 82818 w 83116"/>
              <a:gd name="connsiteY13" fmla="*/ 2188 h 5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116" h="574597">
                <a:moveTo>
                  <a:pt x="82818" y="2188"/>
                </a:moveTo>
                <a:cubicBezTo>
                  <a:pt x="79114" y="23884"/>
                  <a:pt x="30960" y="260421"/>
                  <a:pt x="22493" y="306988"/>
                </a:cubicBezTo>
                <a:cubicBezTo>
                  <a:pt x="14026" y="353555"/>
                  <a:pt x="28314" y="264655"/>
                  <a:pt x="32018" y="281588"/>
                </a:cubicBezTo>
                <a:cubicBezTo>
                  <a:pt x="35722" y="298521"/>
                  <a:pt x="41543" y="403826"/>
                  <a:pt x="44718" y="408588"/>
                </a:cubicBezTo>
                <a:cubicBezTo>
                  <a:pt x="47893" y="413350"/>
                  <a:pt x="47364" y="316513"/>
                  <a:pt x="51068" y="310163"/>
                </a:cubicBezTo>
                <a:cubicBezTo>
                  <a:pt x="54772" y="303813"/>
                  <a:pt x="62181" y="326567"/>
                  <a:pt x="66943" y="370488"/>
                </a:cubicBezTo>
                <a:cubicBezTo>
                  <a:pt x="71705" y="414409"/>
                  <a:pt x="78585" y="562046"/>
                  <a:pt x="79643" y="573688"/>
                </a:cubicBezTo>
                <a:cubicBezTo>
                  <a:pt x="80701" y="585330"/>
                  <a:pt x="79114" y="482142"/>
                  <a:pt x="73293" y="440338"/>
                </a:cubicBezTo>
                <a:cubicBezTo>
                  <a:pt x="67472" y="398534"/>
                  <a:pt x="54243" y="357259"/>
                  <a:pt x="44718" y="322863"/>
                </a:cubicBezTo>
                <a:cubicBezTo>
                  <a:pt x="35193" y="288467"/>
                  <a:pt x="19318" y="258834"/>
                  <a:pt x="16143" y="233963"/>
                </a:cubicBezTo>
                <a:cubicBezTo>
                  <a:pt x="12968" y="209092"/>
                  <a:pt x="28314" y="158292"/>
                  <a:pt x="25668" y="173638"/>
                </a:cubicBezTo>
                <a:cubicBezTo>
                  <a:pt x="23022" y="188984"/>
                  <a:pt x="-2907" y="325509"/>
                  <a:pt x="268" y="326038"/>
                </a:cubicBezTo>
                <a:cubicBezTo>
                  <a:pt x="3443" y="326567"/>
                  <a:pt x="34664" y="227613"/>
                  <a:pt x="44718" y="176813"/>
                </a:cubicBezTo>
                <a:cubicBezTo>
                  <a:pt x="54772" y="126013"/>
                  <a:pt x="86522" y="-19508"/>
                  <a:pt x="82818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9C1F5625-D398-5BE8-2CA6-CCCC1316DEF3}"/>
              </a:ext>
            </a:extLst>
          </p:cNvPr>
          <p:cNvSpPr/>
          <p:nvPr/>
        </p:nvSpPr>
        <p:spPr>
          <a:xfrm>
            <a:off x="4006740" y="3117849"/>
            <a:ext cx="12833" cy="282578"/>
          </a:xfrm>
          <a:custGeom>
            <a:avLst/>
            <a:gdLst>
              <a:gd name="connsiteX0" fmla="*/ 6460 w 12833"/>
              <a:gd name="connsiteY0" fmla="*/ 1 h 282578"/>
              <a:gd name="connsiteX1" fmla="*/ 110 w 12833"/>
              <a:gd name="connsiteY1" fmla="*/ 158751 h 282578"/>
              <a:gd name="connsiteX2" fmla="*/ 12810 w 12833"/>
              <a:gd name="connsiteY2" fmla="*/ 282576 h 282578"/>
              <a:gd name="connsiteX3" fmla="*/ 3285 w 12833"/>
              <a:gd name="connsiteY3" fmla="*/ 155576 h 282578"/>
              <a:gd name="connsiteX4" fmla="*/ 6460 w 12833"/>
              <a:gd name="connsiteY4" fmla="*/ 1 h 28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3" h="282578">
                <a:moveTo>
                  <a:pt x="6460" y="1"/>
                </a:moveTo>
                <a:cubicBezTo>
                  <a:pt x="5931" y="530"/>
                  <a:pt x="-948" y="111655"/>
                  <a:pt x="110" y="158751"/>
                </a:cubicBezTo>
                <a:cubicBezTo>
                  <a:pt x="1168" y="205847"/>
                  <a:pt x="12281" y="283105"/>
                  <a:pt x="12810" y="282576"/>
                </a:cubicBezTo>
                <a:cubicBezTo>
                  <a:pt x="13339" y="282047"/>
                  <a:pt x="4872" y="199497"/>
                  <a:pt x="3285" y="155576"/>
                </a:cubicBezTo>
                <a:cubicBezTo>
                  <a:pt x="1698" y="111655"/>
                  <a:pt x="6989" y="-528"/>
                  <a:pt x="64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C0F9B89-C1DB-88FD-F196-943183686224}"/>
              </a:ext>
            </a:extLst>
          </p:cNvPr>
          <p:cNvSpPr/>
          <p:nvPr/>
        </p:nvSpPr>
        <p:spPr>
          <a:xfrm>
            <a:off x="4132322" y="3069737"/>
            <a:ext cx="23766" cy="267278"/>
          </a:xfrm>
          <a:custGeom>
            <a:avLst/>
            <a:gdLst>
              <a:gd name="connsiteX0" fmla="*/ 23753 w 23766"/>
              <a:gd name="connsiteY0" fmla="*/ 488 h 267278"/>
              <a:gd name="connsiteX1" fmla="*/ 1528 w 23766"/>
              <a:gd name="connsiteY1" fmla="*/ 257663 h 267278"/>
              <a:gd name="connsiteX2" fmla="*/ 4703 w 23766"/>
              <a:gd name="connsiteY2" fmla="*/ 194163 h 267278"/>
              <a:gd name="connsiteX3" fmla="*/ 23753 w 23766"/>
              <a:gd name="connsiteY3" fmla="*/ 488 h 26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6" h="267278">
                <a:moveTo>
                  <a:pt x="23753" y="488"/>
                </a:moveTo>
                <a:cubicBezTo>
                  <a:pt x="23224" y="11071"/>
                  <a:pt x="4703" y="225384"/>
                  <a:pt x="1528" y="257663"/>
                </a:cubicBezTo>
                <a:cubicBezTo>
                  <a:pt x="-1647" y="289942"/>
                  <a:pt x="470" y="233851"/>
                  <a:pt x="4703" y="194163"/>
                </a:cubicBezTo>
                <a:cubicBezTo>
                  <a:pt x="8936" y="154475"/>
                  <a:pt x="24282" y="-10095"/>
                  <a:pt x="23753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6F1B128-E014-A3F6-6243-14E9117526F0}"/>
              </a:ext>
            </a:extLst>
          </p:cNvPr>
          <p:cNvSpPr/>
          <p:nvPr/>
        </p:nvSpPr>
        <p:spPr>
          <a:xfrm>
            <a:off x="4541410" y="3508350"/>
            <a:ext cx="52815" cy="371988"/>
          </a:xfrm>
          <a:custGeom>
            <a:avLst/>
            <a:gdLst>
              <a:gd name="connsiteX0" fmla="*/ 52815 w 52815"/>
              <a:gd name="connsiteY0" fmla="*/ 25 h 371988"/>
              <a:gd name="connsiteX1" fmla="*/ 24240 w 52815"/>
              <a:gd name="connsiteY1" fmla="*/ 238150 h 371988"/>
              <a:gd name="connsiteX2" fmla="*/ 33765 w 52815"/>
              <a:gd name="connsiteY2" fmla="*/ 190525 h 371988"/>
              <a:gd name="connsiteX3" fmla="*/ 2015 w 52815"/>
              <a:gd name="connsiteY3" fmla="*/ 266725 h 371988"/>
              <a:gd name="connsiteX4" fmla="*/ 5190 w 52815"/>
              <a:gd name="connsiteY4" fmla="*/ 247675 h 371988"/>
              <a:gd name="connsiteX5" fmla="*/ 21065 w 52815"/>
              <a:gd name="connsiteY5" fmla="*/ 371500 h 371988"/>
              <a:gd name="connsiteX6" fmla="*/ 14715 w 52815"/>
              <a:gd name="connsiteY6" fmla="*/ 288950 h 371988"/>
              <a:gd name="connsiteX7" fmla="*/ 14715 w 52815"/>
              <a:gd name="connsiteY7" fmla="*/ 241325 h 371988"/>
              <a:gd name="connsiteX8" fmla="*/ 30590 w 52815"/>
              <a:gd name="connsiteY8" fmla="*/ 177825 h 371988"/>
              <a:gd name="connsiteX9" fmla="*/ 24240 w 52815"/>
              <a:gd name="connsiteY9" fmla="*/ 222275 h 371988"/>
              <a:gd name="connsiteX10" fmla="*/ 52815 w 52815"/>
              <a:gd name="connsiteY10" fmla="*/ 25 h 37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15" h="371988">
                <a:moveTo>
                  <a:pt x="52815" y="25"/>
                </a:moveTo>
                <a:cubicBezTo>
                  <a:pt x="52815" y="2671"/>
                  <a:pt x="27415" y="206400"/>
                  <a:pt x="24240" y="238150"/>
                </a:cubicBezTo>
                <a:cubicBezTo>
                  <a:pt x="21065" y="269900"/>
                  <a:pt x="37469" y="185763"/>
                  <a:pt x="33765" y="190525"/>
                </a:cubicBezTo>
                <a:cubicBezTo>
                  <a:pt x="30061" y="195287"/>
                  <a:pt x="6778" y="257200"/>
                  <a:pt x="2015" y="266725"/>
                </a:cubicBezTo>
                <a:cubicBezTo>
                  <a:pt x="-2748" y="276250"/>
                  <a:pt x="2015" y="230213"/>
                  <a:pt x="5190" y="247675"/>
                </a:cubicBezTo>
                <a:cubicBezTo>
                  <a:pt x="8365" y="265138"/>
                  <a:pt x="19478" y="364621"/>
                  <a:pt x="21065" y="371500"/>
                </a:cubicBezTo>
                <a:cubicBezTo>
                  <a:pt x="22652" y="378379"/>
                  <a:pt x="15773" y="310646"/>
                  <a:pt x="14715" y="288950"/>
                </a:cubicBezTo>
                <a:cubicBezTo>
                  <a:pt x="13657" y="267254"/>
                  <a:pt x="12069" y="259846"/>
                  <a:pt x="14715" y="241325"/>
                </a:cubicBezTo>
                <a:cubicBezTo>
                  <a:pt x="17361" y="222804"/>
                  <a:pt x="29003" y="181000"/>
                  <a:pt x="30590" y="177825"/>
                </a:cubicBezTo>
                <a:cubicBezTo>
                  <a:pt x="32177" y="174650"/>
                  <a:pt x="22123" y="246617"/>
                  <a:pt x="24240" y="222275"/>
                </a:cubicBezTo>
                <a:cubicBezTo>
                  <a:pt x="26357" y="197933"/>
                  <a:pt x="52815" y="-2621"/>
                  <a:pt x="528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B59686F-C11B-C37E-6C73-0EA7899CF060}"/>
              </a:ext>
            </a:extLst>
          </p:cNvPr>
          <p:cNvSpPr/>
          <p:nvPr/>
        </p:nvSpPr>
        <p:spPr>
          <a:xfrm>
            <a:off x="3739542" y="2327275"/>
            <a:ext cx="92683" cy="289599"/>
          </a:xfrm>
          <a:custGeom>
            <a:avLst/>
            <a:gdLst>
              <a:gd name="connsiteX0" fmla="*/ 92683 w 92683"/>
              <a:gd name="connsiteY0" fmla="*/ 0 h 289599"/>
              <a:gd name="connsiteX1" fmla="*/ 10133 w 92683"/>
              <a:gd name="connsiteY1" fmla="*/ 250825 h 289599"/>
              <a:gd name="connsiteX2" fmla="*/ 3783 w 92683"/>
              <a:gd name="connsiteY2" fmla="*/ 282575 h 289599"/>
              <a:gd name="connsiteX3" fmla="*/ 32358 w 92683"/>
              <a:gd name="connsiteY3" fmla="*/ 187325 h 289599"/>
              <a:gd name="connsiteX4" fmla="*/ 92683 w 92683"/>
              <a:gd name="connsiteY4" fmla="*/ 0 h 2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83" h="289599">
                <a:moveTo>
                  <a:pt x="92683" y="0"/>
                </a:moveTo>
                <a:cubicBezTo>
                  <a:pt x="58816" y="101864"/>
                  <a:pt x="24950" y="203729"/>
                  <a:pt x="10133" y="250825"/>
                </a:cubicBezTo>
                <a:cubicBezTo>
                  <a:pt x="-4684" y="297921"/>
                  <a:pt x="79" y="293158"/>
                  <a:pt x="3783" y="282575"/>
                </a:cubicBezTo>
                <a:cubicBezTo>
                  <a:pt x="7487" y="271992"/>
                  <a:pt x="32358" y="187325"/>
                  <a:pt x="32358" y="187325"/>
                </a:cubicBezTo>
                <a:lnTo>
                  <a:pt x="926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E8B192-73C6-75F4-48D5-87F5F5EEE9CB}"/>
              </a:ext>
            </a:extLst>
          </p:cNvPr>
          <p:cNvSpPr/>
          <p:nvPr/>
        </p:nvSpPr>
        <p:spPr>
          <a:xfrm>
            <a:off x="3997322" y="2200275"/>
            <a:ext cx="91726" cy="330660"/>
          </a:xfrm>
          <a:custGeom>
            <a:avLst/>
            <a:gdLst>
              <a:gd name="connsiteX0" fmla="*/ 3 w 91726"/>
              <a:gd name="connsiteY0" fmla="*/ 0 h 330660"/>
              <a:gd name="connsiteX1" fmla="*/ 82553 w 91726"/>
              <a:gd name="connsiteY1" fmla="*/ 282575 h 330660"/>
              <a:gd name="connsiteX2" fmla="*/ 85728 w 91726"/>
              <a:gd name="connsiteY2" fmla="*/ 330200 h 330660"/>
              <a:gd name="connsiteX3" fmla="*/ 85728 w 91726"/>
              <a:gd name="connsiteY3" fmla="*/ 285750 h 330660"/>
              <a:gd name="connsiteX4" fmla="*/ 3 w 91726"/>
              <a:gd name="connsiteY4" fmla="*/ 0 h 33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6" h="330660">
                <a:moveTo>
                  <a:pt x="3" y="0"/>
                </a:moveTo>
                <a:cubicBezTo>
                  <a:pt x="-526" y="-529"/>
                  <a:pt x="68266" y="227542"/>
                  <a:pt x="82553" y="282575"/>
                </a:cubicBezTo>
                <a:cubicBezTo>
                  <a:pt x="96841" y="337608"/>
                  <a:pt x="85199" y="329671"/>
                  <a:pt x="85728" y="330200"/>
                </a:cubicBezTo>
                <a:cubicBezTo>
                  <a:pt x="86257" y="330729"/>
                  <a:pt x="98957" y="336550"/>
                  <a:pt x="85728" y="285750"/>
                </a:cubicBezTo>
                <a:cubicBezTo>
                  <a:pt x="72499" y="234950"/>
                  <a:pt x="532" y="529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FF0F27D0-F2C1-9375-8759-89DD2751EEFC}"/>
              </a:ext>
            </a:extLst>
          </p:cNvPr>
          <p:cNvSpPr/>
          <p:nvPr/>
        </p:nvSpPr>
        <p:spPr>
          <a:xfrm>
            <a:off x="3531894" y="2546249"/>
            <a:ext cx="27281" cy="159107"/>
          </a:xfrm>
          <a:custGeom>
            <a:avLst/>
            <a:gdLst>
              <a:gd name="connsiteX0" fmla="*/ 27281 w 27281"/>
              <a:gd name="connsiteY0" fmla="*/ 101 h 159107"/>
              <a:gd name="connsiteX1" fmla="*/ 1881 w 27281"/>
              <a:gd name="connsiteY1" fmla="*/ 95351 h 159107"/>
              <a:gd name="connsiteX2" fmla="*/ 1881 w 27281"/>
              <a:gd name="connsiteY2" fmla="*/ 158851 h 159107"/>
              <a:gd name="connsiteX3" fmla="*/ 1881 w 27281"/>
              <a:gd name="connsiteY3" fmla="*/ 114401 h 159107"/>
              <a:gd name="connsiteX4" fmla="*/ 27281 w 27281"/>
              <a:gd name="connsiteY4" fmla="*/ 101 h 15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1" h="159107">
                <a:moveTo>
                  <a:pt x="27281" y="101"/>
                </a:moveTo>
                <a:cubicBezTo>
                  <a:pt x="27281" y="-3074"/>
                  <a:pt x="6114" y="68893"/>
                  <a:pt x="1881" y="95351"/>
                </a:cubicBezTo>
                <a:cubicBezTo>
                  <a:pt x="-2352" y="121809"/>
                  <a:pt x="1881" y="158851"/>
                  <a:pt x="1881" y="158851"/>
                </a:cubicBezTo>
                <a:cubicBezTo>
                  <a:pt x="1881" y="162026"/>
                  <a:pt x="-2352" y="135038"/>
                  <a:pt x="1881" y="114401"/>
                </a:cubicBezTo>
                <a:cubicBezTo>
                  <a:pt x="6114" y="93764"/>
                  <a:pt x="27281" y="3276"/>
                  <a:pt x="2728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F3970A9-EAFE-B27C-4C00-EBCA4A1460E6}"/>
              </a:ext>
            </a:extLst>
          </p:cNvPr>
          <p:cNvSpPr/>
          <p:nvPr/>
        </p:nvSpPr>
        <p:spPr>
          <a:xfrm>
            <a:off x="3079208" y="3485369"/>
            <a:ext cx="37243" cy="222271"/>
          </a:xfrm>
          <a:custGeom>
            <a:avLst/>
            <a:gdLst>
              <a:gd name="connsiteX0" fmla="*/ 12530 w 37243"/>
              <a:gd name="connsiteY0" fmla="*/ 12 h 222271"/>
              <a:gd name="connsiteX1" fmla="*/ 12530 w 37243"/>
              <a:gd name="connsiteY1" fmla="*/ 147628 h 222271"/>
              <a:gd name="connsiteX2" fmla="*/ 37133 w 37243"/>
              <a:gd name="connsiteY2" fmla="*/ 221436 h 222271"/>
              <a:gd name="connsiteX3" fmla="*/ 20731 w 37243"/>
              <a:gd name="connsiteY3" fmla="*/ 184532 h 222271"/>
              <a:gd name="connsiteX4" fmla="*/ 229 w 37243"/>
              <a:gd name="connsiteY4" fmla="*/ 139427 h 222271"/>
              <a:gd name="connsiteX5" fmla="*/ 12530 w 37243"/>
              <a:gd name="connsiteY5" fmla="*/ 12 h 22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3" h="222271">
                <a:moveTo>
                  <a:pt x="12530" y="12"/>
                </a:moveTo>
                <a:cubicBezTo>
                  <a:pt x="14580" y="1379"/>
                  <a:pt x="8430" y="110724"/>
                  <a:pt x="12530" y="147628"/>
                </a:cubicBezTo>
                <a:cubicBezTo>
                  <a:pt x="16630" y="184532"/>
                  <a:pt x="35766" y="215285"/>
                  <a:pt x="37133" y="221436"/>
                </a:cubicBezTo>
                <a:cubicBezTo>
                  <a:pt x="38500" y="227587"/>
                  <a:pt x="26882" y="198200"/>
                  <a:pt x="20731" y="184532"/>
                </a:cubicBezTo>
                <a:cubicBezTo>
                  <a:pt x="14580" y="170864"/>
                  <a:pt x="2279" y="166763"/>
                  <a:pt x="229" y="139427"/>
                </a:cubicBezTo>
                <a:cubicBezTo>
                  <a:pt x="-1821" y="112091"/>
                  <a:pt x="10480" y="-1355"/>
                  <a:pt x="1253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DD1AA66-C3C8-143D-B414-BC49F743AF84}"/>
              </a:ext>
            </a:extLst>
          </p:cNvPr>
          <p:cNvSpPr/>
          <p:nvPr/>
        </p:nvSpPr>
        <p:spPr>
          <a:xfrm>
            <a:off x="3037961" y="3805215"/>
            <a:ext cx="57353" cy="634243"/>
          </a:xfrm>
          <a:custGeom>
            <a:avLst/>
            <a:gdLst>
              <a:gd name="connsiteX0" fmla="*/ 4572 w 57353"/>
              <a:gd name="connsiteY0" fmla="*/ 1 h 634243"/>
              <a:gd name="connsiteX1" fmla="*/ 12773 w 57353"/>
              <a:gd name="connsiteY1" fmla="*/ 348539 h 634243"/>
              <a:gd name="connsiteX2" fmla="*/ 53777 w 57353"/>
              <a:gd name="connsiteY2" fmla="*/ 623269 h 634243"/>
              <a:gd name="connsiteX3" fmla="*/ 49677 w 57353"/>
              <a:gd name="connsiteY3" fmla="*/ 557662 h 634243"/>
              <a:gd name="connsiteX4" fmla="*/ 4572 w 57353"/>
              <a:gd name="connsiteY4" fmla="*/ 352640 h 634243"/>
              <a:gd name="connsiteX5" fmla="*/ 4572 w 57353"/>
              <a:gd name="connsiteY5" fmla="*/ 1 h 6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3" h="634243">
                <a:moveTo>
                  <a:pt x="4572" y="1"/>
                </a:moveTo>
                <a:cubicBezTo>
                  <a:pt x="5939" y="-682"/>
                  <a:pt x="4572" y="244661"/>
                  <a:pt x="12773" y="348539"/>
                </a:cubicBezTo>
                <a:cubicBezTo>
                  <a:pt x="20974" y="452417"/>
                  <a:pt x="47626" y="588415"/>
                  <a:pt x="53777" y="623269"/>
                </a:cubicBezTo>
                <a:cubicBezTo>
                  <a:pt x="59928" y="658123"/>
                  <a:pt x="57878" y="602767"/>
                  <a:pt x="49677" y="557662"/>
                </a:cubicBezTo>
                <a:cubicBezTo>
                  <a:pt x="41476" y="512557"/>
                  <a:pt x="14140" y="441483"/>
                  <a:pt x="4572" y="352640"/>
                </a:cubicBezTo>
                <a:cubicBezTo>
                  <a:pt x="-4996" y="263797"/>
                  <a:pt x="3205" y="684"/>
                  <a:pt x="457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F8D314DF-496C-9BC1-C811-A8F4BA1A6AAA}"/>
              </a:ext>
            </a:extLst>
          </p:cNvPr>
          <p:cNvSpPr/>
          <p:nvPr/>
        </p:nvSpPr>
        <p:spPr>
          <a:xfrm>
            <a:off x="3153030" y="4514080"/>
            <a:ext cx="260250" cy="540572"/>
          </a:xfrm>
          <a:custGeom>
            <a:avLst/>
            <a:gdLst>
              <a:gd name="connsiteX0" fmla="*/ 215 w 260250"/>
              <a:gd name="connsiteY0" fmla="*/ 514 h 540572"/>
              <a:gd name="connsiteX1" fmla="*/ 229840 w 260250"/>
              <a:gd name="connsiteY1" fmla="*/ 472065 h 540572"/>
              <a:gd name="connsiteX2" fmla="*/ 258543 w 260250"/>
              <a:gd name="connsiteY2" fmla="*/ 537672 h 540572"/>
              <a:gd name="connsiteX3" fmla="*/ 238041 w 260250"/>
              <a:gd name="connsiteY3" fmla="*/ 472065 h 540572"/>
              <a:gd name="connsiteX4" fmla="*/ 188835 w 260250"/>
              <a:gd name="connsiteY4" fmla="*/ 381855 h 540572"/>
              <a:gd name="connsiteX5" fmla="*/ 215 w 260250"/>
              <a:gd name="connsiteY5" fmla="*/ 514 h 5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250" h="540572">
                <a:moveTo>
                  <a:pt x="215" y="514"/>
                </a:moveTo>
                <a:cubicBezTo>
                  <a:pt x="7049" y="15549"/>
                  <a:pt x="186785" y="382539"/>
                  <a:pt x="229840" y="472065"/>
                </a:cubicBezTo>
                <a:cubicBezTo>
                  <a:pt x="272895" y="561591"/>
                  <a:pt x="257176" y="537672"/>
                  <a:pt x="258543" y="537672"/>
                </a:cubicBezTo>
                <a:cubicBezTo>
                  <a:pt x="259910" y="537672"/>
                  <a:pt x="249659" y="498035"/>
                  <a:pt x="238041" y="472065"/>
                </a:cubicBezTo>
                <a:cubicBezTo>
                  <a:pt x="226423" y="446096"/>
                  <a:pt x="226423" y="459080"/>
                  <a:pt x="188835" y="381855"/>
                </a:cubicBezTo>
                <a:cubicBezTo>
                  <a:pt x="151248" y="304630"/>
                  <a:pt x="-6619" y="-14521"/>
                  <a:pt x="215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2A9910C8-ADDF-8280-E974-906BEFDE4310}"/>
              </a:ext>
            </a:extLst>
          </p:cNvPr>
          <p:cNvSpPr/>
          <p:nvPr/>
        </p:nvSpPr>
        <p:spPr>
          <a:xfrm>
            <a:off x="3004744" y="2632012"/>
            <a:ext cx="74699" cy="687630"/>
          </a:xfrm>
          <a:custGeom>
            <a:avLst/>
            <a:gdLst>
              <a:gd name="connsiteX0" fmla="*/ 74693 w 74699"/>
              <a:gd name="connsiteY0" fmla="*/ 476 h 687630"/>
              <a:gd name="connsiteX1" fmla="*/ 9086 w 74699"/>
              <a:gd name="connsiteY1" fmla="*/ 529434 h 687630"/>
              <a:gd name="connsiteX2" fmla="*/ 9086 w 74699"/>
              <a:gd name="connsiteY2" fmla="*/ 685251 h 687630"/>
              <a:gd name="connsiteX3" fmla="*/ 4985 w 74699"/>
              <a:gd name="connsiteY3" fmla="*/ 439224 h 687630"/>
              <a:gd name="connsiteX4" fmla="*/ 74693 w 74699"/>
              <a:gd name="connsiteY4" fmla="*/ 476 h 6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99" h="687630">
                <a:moveTo>
                  <a:pt x="74693" y="476"/>
                </a:moveTo>
                <a:cubicBezTo>
                  <a:pt x="75376" y="15511"/>
                  <a:pt x="20020" y="415305"/>
                  <a:pt x="9086" y="529434"/>
                </a:cubicBezTo>
                <a:cubicBezTo>
                  <a:pt x="-1848" y="643563"/>
                  <a:pt x="9769" y="700286"/>
                  <a:pt x="9086" y="685251"/>
                </a:cubicBezTo>
                <a:cubicBezTo>
                  <a:pt x="8403" y="670216"/>
                  <a:pt x="-8000" y="547886"/>
                  <a:pt x="4985" y="439224"/>
                </a:cubicBezTo>
                <a:cubicBezTo>
                  <a:pt x="17970" y="330562"/>
                  <a:pt x="74010" y="-14559"/>
                  <a:pt x="74693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09EC50D-CE2F-8080-7F9A-C1D222FFA995}"/>
              </a:ext>
            </a:extLst>
          </p:cNvPr>
          <p:cNvSpPr/>
          <p:nvPr/>
        </p:nvSpPr>
        <p:spPr>
          <a:xfrm>
            <a:off x="3038432" y="3481032"/>
            <a:ext cx="20524" cy="267358"/>
          </a:xfrm>
          <a:custGeom>
            <a:avLst/>
            <a:gdLst>
              <a:gd name="connsiteX0" fmla="*/ 20503 w 20524"/>
              <a:gd name="connsiteY0" fmla="*/ 249 h 267358"/>
              <a:gd name="connsiteX1" fmla="*/ 4101 w 20524"/>
              <a:gd name="connsiteY1" fmla="*/ 147865 h 267358"/>
              <a:gd name="connsiteX2" fmla="*/ 12302 w 20524"/>
              <a:gd name="connsiteY2" fmla="*/ 266778 h 267358"/>
              <a:gd name="connsiteX3" fmla="*/ 0 w 20524"/>
              <a:gd name="connsiteY3" fmla="*/ 184769 h 267358"/>
              <a:gd name="connsiteX4" fmla="*/ 20503 w 20524"/>
              <a:gd name="connsiteY4" fmla="*/ 249 h 2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4" h="267358">
                <a:moveTo>
                  <a:pt x="20503" y="249"/>
                </a:moveTo>
                <a:cubicBezTo>
                  <a:pt x="21186" y="-5902"/>
                  <a:pt x="5468" y="103444"/>
                  <a:pt x="4101" y="147865"/>
                </a:cubicBezTo>
                <a:cubicBezTo>
                  <a:pt x="2734" y="192286"/>
                  <a:pt x="12985" y="260627"/>
                  <a:pt x="12302" y="266778"/>
                </a:cubicBezTo>
                <a:cubicBezTo>
                  <a:pt x="11619" y="272929"/>
                  <a:pt x="0" y="229190"/>
                  <a:pt x="0" y="184769"/>
                </a:cubicBezTo>
                <a:cubicBezTo>
                  <a:pt x="0" y="140348"/>
                  <a:pt x="19820" y="6400"/>
                  <a:pt x="20503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BC8FEB4-465F-D70E-F3B9-E41BC3451EA2}"/>
              </a:ext>
            </a:extLst>
          </p:cNvPr>
          <p:cNvSpPr/>
          <p:nvPr/>
        </p:nvSpPr>
        <p:spPr>
          <a:xfrm>
            <a:off x="4254499" y="3313748"/>
            <a:ext cx="109134" cy="351956"/>
          </a:xfrm>
          <a:custGeom>
            <a:avLst/>
            <a:gdLst>
              <a:gd name="connsiteX0" fmla="*/ 108378 w 109134"/>
              <a:gd name="connsiteY0" fmla="*/ 3515 h 351956"/>
              <a:gd name="connsiteX1" fmla="*/ 1766 w 109134"/>
              <a:gd name="connsiteY1" fmla="*/ 347952 h 351956"/>
              <a:gd name="connsiteX2" fmla="*/ 46871 w 109134"/>
              <a:gd name="connsiteY2" fmla="*/ 179834 h 351956"/>
              <a:gd name="connsiteX3" fmla="*/ 108378 w 109134"/>
              <a:gd name="connsiteY3" fmla="*/ 3515 h 35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34" h="351956">
                <a:moveTo>
                  <a:pt x="108378" y="3515"/>
                </a:moveTo>
                <a:cubicBezTo>
                  <a:pt x="100860" y="31535"/>
                  <a:pt x="12017" y="318566"/>
                  <a:pt x="1766" y="347952"/>
                </a:cubicBezTo>
                <a:cubicBezTo>
                  <a:pt x="-8485" y="377339"/>
                  <a:pt x="28419" y="237240"/>
                  <a:pt x="46871" y="179834"/>
                </a:cubicBezTo>
                <a:cubicBezTo>
                  <a:pt x="65323" y="122428"/>
                  <a:pt x="115896" y="-24505"/>
                  <a:pt x="108378" y="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641177F8-EB64-914F-1B2B-FF9842B0C717}"/>
              </a:ext>
            </a:extLst>
          </p:cNvPr>
          <p:cNvSpPr/>
          <p:nvPr/>
        </p:nvSpPr>
        <p:spPr>
          <a:xfrm>
            <a:off x="3887223" y="3255736"/>
            <a:ext cx="170786" cy="238301"/>
          </a:xfrm>
          <a:custGeom>
            <a:avLst/>
            <a:gdLst>
              <a:gd name="connsiteX0" fmla="*/ 2 w 170786"/>
              <a:gd name="connsiteY0" fmla="*/ 20 h 238301"/>
              <a:gd name="connsiteX1" fmla="*/ 151719 w 170786"/>
              <a:gd name="connsiteY1" fmla="*/ 196842 h 238301"/>
              <a:gd name="connsiteX2" fmla="*/ 168120 w 170786"/>
              <a:gd name="connsiteY2" fmla="*/ 237846 h 238301"/>
              <a:gd name="connsiteX3" fmla="*/ 147618 w 170786"/>
              <a:gd name="connsiteY3" fmla="*/ 184540 h 238301"/>
              <a:gd name="connsiteX4" fmla="*/ 2 w 170786"/>
              <a:gd name="connsiteY4" fmla="*/ 20 h 2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86" h="238301">
                <a:moveTo>
                  <a:pt x="2" y="20"/>
                </a:moveTo>
                <a:cubicBezTo>
                  <a:pt x="685" y="2070"/>
                  <a:pt x="123699" y="157204"/>
                  <a:pt x="151719" y="196842"/>
                </a:cubicBezTo>
                <a:cubicBezTo>
                  <a:pt x="179739" y="236480"/>
                  <a:pt x="168803" y="239896"/>
                  <a:pt x="168120" y="237846"/>
                </a:cubicBezTo>
                <a:cubicBezTo>
                  <a:pt x="167437" y="235796"/>
                  <a:pt x="172904" y="221444"/>
                  <a:pt x="147618" y="184540"/>
                </a:cubicBezTo>
                <a:cubicBezTo>
                  <a:pt x="122332" y="147636"/>
                  <a:pt x="-681" y="-2030"/>
                  <a:pt x="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6E49BA2-B2DC-A647-D2B2-92A92ECABAF9}"/>
              </a:ext>
            </a:extLst>
          </p:cNvPr>
          <p:cNvSpPr/>
          <p:nvPr/>
        </p:nvSpPr>
        <p:spPr>
          <a:xfrm>
            <a:off x="4268460" y="3109131"/>
            <a:ext cx="126087" cy="167402"/>
          </a:xfrm>
          <a:custGeom>
            <a:avLst/>
            <a:gdLst>
              <a:gd name="connsiteX0" fmla="*/ 107 w 126087"/>
              <a:gd name="connsiteY0" fmla="*/ 167127 h 167402"/>
              <a:gd name="connsiteX1" fmla="*/ 119020 w 126087"/>
              <a:gd name="connsiteY1" fmla="*/ 7210 h 167402"/>
              <a:gd name="connsiteX2" fmla="*/ 98518 w 126087"/>
              <a:gd name="connsiteY2" fmla="*/ 44114 h 167402"/>
              <a:gd name="connsiteX3" fmla="*/ 107 w 126087"/>
              <a:gd name="connsiteY3" fmla="*/ 167127 h 16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87" h="167402">
                <a:moveTo>
                  <a:pt x="107" y="167127"/>
                </a:moveTo>
                <a:cubicBezTo>
                  <a:pt x="3524" y="160976"/>
                  <a:pt x="102618" y="27712"/>
                  <a:pt x="119020" y="7210"/>
                </a:cubicBezTo>
                <a:cubicBezTo>
                  <a:pt x="135422" y="-13292"/>
                  <a:pt x="121070" y="13361"/>
                  <a:pt x="98518" y="44114"/>
                </a:cubicBezTo>
                <a:cubicBezTo>
                  <a:pt x="75966" y="74867"/>
                  <a:pt x="-3310" y="173278"/>
                  <a:pt x="107" y="167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79659B61-2824-B6EF-3F24-5A353722D734}"/>
              </a:ext>
            </a:extLst>
          </p:cNvPr>
          <p:cNvSpPr/>
          <p:nvPr/>
        </p:nvSpPr>
        <p:spPr>
          <a:xfrm>
            <a:off x="3526386" y="3153245"/>
            <a:ext cx="188581" cy="59702"/>
          </a:xfrm>
          <a:custGeom>
            <a:avLst/>
            <a:gdLst>
              <a:gd name="connsiteX0" fmla="*/ 0 w 188581"/>
              <a:gd name="connsiteY0" fmla="*/ 0 h 59702"/>
              <a:gd name="connsiteX1" fmla="*/ 180419 w 188581"/>
              <a:gd name="connsiteY1" fmla="*/ 57406 h 59702"/>
              <a:gd name="connsiteX2" fmla="*/ 159917 w 188581"/>
              <a:gd name="connsiteY2" fmla="*/ 49205 h 59702"/>
              <a:gd name="connsiteX3" fmla="*/ 0 w 188581"/>
              <a:gd name="connsiteY3" fmla="*/ 0 h 5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1" h="59702">
                <a:moveTo>
                  <a:pt x="0" y="0"/>
                </a:moveTo>
                <a:lnTo>
                  <a:pt x="180419" y="57406"/>
                </a:lnTo>
                <a:cubicBezTo>
                  <a:pt x="207072" y="65607"/>
                  <a:pt x="159917" y="49205"/>
                  <a:pt x="159917" y="4920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D3F902D-A60C-EC2A-D22A-63B4BD108BDF}"/>
              </a:ext>
            </a:extLst>
          </p:cNvPr>
          <p:cNvSpPr/>
          <p:nvPr/>
        </p:nvSpPr>
        <p:spPr>
          <a:xfrm>
            <a:off x="4549602" y="2929033"/>
            <a:ext cx="371753" cy="159184"/>
          </a:xfrm>
          <a:custGeom>
            <a:avLst/>
            <a:gdLst>
              <a:gd name="connsiteX0" fmla="*/ 1896 w 371753"/>
              <a:gd name="connsiteY0" fmla="*/ 158605 h 159184"/>
              <a:gd name="connsiteX1" fmla="*/ 174115 w 371753"/>
              <a:gd name="connsiteY1" fmla="*/ 72495 h 159184"/>
              <a:gd name="connsiteX2" fmla="*/ 366836 w 371753"/>
              <a:gd name="connsiteY2" fmla="*/ 2788 h 159184"/>
              <a:gd name="connsiteX3" fmla="*/ 288927 w 371753"/>
              <a:gd name="connsiteY3" fmla="*/ 27390 h 159184"/>
              <a:gd name="connsiteX4" fmla="*/ 1896 w 371753"/>
              <a:gd name="connsiteY4" fmla="*/ 158605 h 15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53" h="159184">
                <a:moveTo>
                  <a:pt x="1896" y="158605"/>
                </a:moveTo>
                <a:cubicBezTo>
                  <a:pt x="-17239" y="166123"/>
                  <a:pt x="113292" y="98464"/>
                  <a:pt x="174115" y="72495"/>
                </a:cubicBezTo>
                <a:cubicBezTo>
                  <a:pt x="234938" y="46526"/>
                  <a:pt x="347701" y="10305"/>
                  <a:pt x="366836" y="2788"/>
                </a:cubicBezTo>
                <a:cubicBezTo>
                  <a:pt x="385971" y="-4730"/>
                  <a:pt x="347017" y="2787"/>
                  <a:pt x="288927" y="27390"/>
                </a:cubicBezTo>
                <a:cubicBezTo>
                  <a:pt x="230837" y="51993"/>
                  <a:pt x="21031" y="151087"/>
                  <a:pt x="1896" y="15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404A3CA-75F1-35E9-5F3E-89FDA764E936}"/>
              </a:ext>
            </a:extLst>
          </p:cNvPr>
          <p:cNvSpPr/>
          <p:nvPr/>
        </p:nvSpPr>
        <p:spPr>
          <a:xfrm>
            <a:off x="4350499" y="3571467"/>
            <a:ext cx="24695" cy="270713"/>
          </a:xfrm>
          <a:custGeom>
            <a:avLst/>
            <a:gdLst>
              <a:gd name="connsiteX0" fmla="*/ 24679 w 24695"/>
              <a:gd name="connsiteY0" fmla="*/ 24 h 270713"/>
              <a:gd name="connsiteX1" fmla="*/ 77 w 24695"/>
              <a:gd name="connsiteY1" fmla="*/ 168142 h 270713"/>
              <a:gd name="connsiteX2" fmla="*/ 16479 w 24695"/>
              <a:gd name="connsiteY2" fmla="*/ 270653 h 270713"/>
              <a:gd name="connsiteX3" fmla="*/ 4177 w 24695"/>
              <a:gd name="connsiteY3" fmla="*/ 180443 h 270713"/>
              <a:gd name="connsiteX4" fmla="*/ 24679 w 24695"/>
              <a:gd name="connsiteY4" fmla="*/ 24 h 27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5" h="270713">
                <a:moveTo>
                  <a:pt x="24679" y="24"/>
                </a:moveTo>
                <a:cubicBezTo>
                  <a:pt x="23996" y="-2026"/>
                  <a:pt x="1444" y="123037"/>
                  <a:pt x="77" y="168142"/>
                </a:cubicBezTo>
                <a:cubicBezTo>
                  <a:pt x="-1290" y="213247"/>
                  <a:pt x="15796" y="268603"/>
                  <a:pt x="16479" y="270653"/>
                </a:cubicBezTo>
                <a:cubicBezTo>
                  <a:pt x="17162" y="272703"/>
                  <a:pt x="4177" y="222131"/>
                  <a:pt x="4177" y="180443"/>
                </a:cubicBezTo>
                <a:cubicBezTo>
                  <a:pt x="4177" y="138755"/>
                  <a:pt x="25362" y="2074"/>
                  <a:pt x="2467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1736E40-6B77-6564-D494-FCC828D2E898}"/>
              </a:ext>
            </a:extLst>
          </p:cNvPr>
          <p:cNvSpPr/>
          <p:nvPr/>
        </p:nvSpPr>
        <p:spPr>
          <a:xfrm>
            <a:off x="3838575" y="5276848"/>
            <a:ext cx="35132" cy="139976"/>
          </a:xfrm>
          <a:custGeom>
            <a:avLst/>
            <a:gdLst>
              <a:gd name="connsiteX0" fmla="*/ 0 w 35132"/>
              <a:gd name="connsiteY0" fmla="*/ 2 h 139976"/>
              <a:gd name="connsiteX1" fmla="*/ 9525 w 35132"/>
              <a:gd name="connsiteY1" fmla="*/ 98427 h 139976"/>
              <a:gd name="connsiteX2" fmla="*/ 34925 w 35132"/>
              <a:gd name="connsiteY2" fmla="*/ 139702 h 139976"/>
              <a:gd name="connsiteX3" fmla="*/ 22225 w 35132"/>
              <a:gd name="connsiteY3" fmla="*/ 117477 h 139976"/>
              <a:gd name="connsiteX4" fmla="*/ 9525 w 35132"/>
              <a:gd name="connsiteY4" fmla="*/ 101602 h 139976"/>
              <a:gd name="connsiteX5" fmla="*/ 0 w 35132"/>
              <a:gd name="connsiteY5" fmla="*/ 2 h 13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2" h="139976">
                <a:moveTo>
                  <a:pt x="0" y="2"/>
                </a:moveTo>
                <a:cubicBezTo>
                  <a:pt x="0" y="-527"/>
                  <a:pt x="3704" y="75144"/>
                  <a:pt x="9525" y="98427"/>
                </a:cubicBezTo>
                <a:cubicBezTo>
                  <a:pt x="15346" y="121710"/>
                  <a:pt x="34925" y="139702"/>
                  <a:pt x="34925" y="139702"/>
                </a:cubicBezTo>
                <a:cubicBezTo>
                  <a:pt x="37042" y="142877"/>
                  <a:pt x="22225" y="117477"/>
                  <a:pt x="22225" y="117477"/>
                </a:cubicBezTo>
                <a:cubicBezTo>
                  <a:pt x="17992" y="111127"/>
                  <a:pt x="13229" y="116948"/>
                  <a:pt x="9525" y="101602"/>
                </a:cubicBezTo>
                <a:cubicBezTo>
                  <a:pt x="5821" y="86256"/>
                  <a:pt x="0" y="531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035679D-8621-D35D-497F-4CAADCCD15D0}"/>
              </a:ext>
            </a:extLst>
          </p:cNvPr>
          <p:cNvSpPr/>
          <p:nvPr/>
        </p:nvSpPr>
        <p:spPr>
          <a:xfrm>
            <a:off x="3879850" y="5228323"/>
            <a:ext cx="57157" cy="156667"/>
          </a:xfrm>
          <a:custGeom>
            <a:avLst/>
            <a:gdLst>
              <a:gd name="connsiteX0" fmla="*/ 0 w 57157"/>
              <a:gd name="connsiteY0" fmla="*/ 902 h 156667"/>
              <a:gd name="connsiteX1" fmla="*/ 25400 w 57157"/>
              <a:gd name="connsiteY1" fmla="*/ 115202 h 156667"/>
              <a:gd name="connsiteX2" fmla="*/ 19050 w 57157"/>
              <a:gd name="connsiteY2" fmla="*/ 156477 h 156667"/>
              <a:gd name="connsiteX3" fmla="*/ 22225 w 57157"/>
              <a:gd name="connsiteY3" fmla="*/ 127902 h 156667"/>
              <a:gd name="connsiteX4" fmla="*/ 57150 w 57157"/>
              <a:gd name="connsiteY4" fmla="*/ 67577 h 156667"/>
              <a:gd name="connsiteX5" fmla="*/ 25400 w 57157"/>
              <a:gd name="connsiteY5" fmla="*/ 105677 h 156667"/>
              <a:gd name="connsiteX6" fmla="*/ 25400 w 57157"/>
              <a:gd name="connsiteY6" fmla="*/ 64402 h 156667"/>
              <a:gd name="connsiteX7" fmla="*/ 0 w 57157"/>
              <a:gd name="connsiteY7" fmla="*/ 902 h 15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7" h="156667">
                <a:moveTo>
                  <a:pt x="0" y="902"/>
                </a:moveTo>
                <a:cubicBezTo>
                  <a:pt x="0" y="9369"/>
                  <a:pt x="22225" y="89273"/>
                  <a:pt x="25400" y="115202"/>
                </a:cubicBezTo>
                <a:cubicBezTo>
                  <a:pt x="28575" y="141131"/>
                  <a:pt x="19579" y="154360"/>
                  <a:pt x="19050" y="156477"/>
                </a:cubicBezTo>
                <a:cubicBezTo>
                  <a:pt x="18521" y="158594"/>
                  <a:pt x="15875" y="142719"/>
                  <a:pt x="22225" y="127902"/>
                </a:cubicBezTo>
                <a:cubicBezTo>
                  <a:pt x="28575" y="113085"/>
                  <a:pt x="56621" y="71281"/>
                  <a:pt x="57150" y="67577"/>
                </a:cubicBezTo>
                <a:cubicBezTo>
                  <a:pt x="57679" y="63873"/>
                  <a:pt x="30692" y="106206"/>
                  <a:pt x="25400" y="105677"/>
                </a:cubicBezTo>
                <a:cubicBezTo>
                  <a:pt x="20108" y="105148"/>
                  <a:pt x="31750" y="82923"/>
                  <a:pt x="25400" y="64402"/>
                </a:cubicBezTo>
                <a:cubicBezTo>
                  <a:pt x="19050" y="45881"/>
                  <a:pt x="0" y="-7565"/>
                  <a:pt x="0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803A8B88-D093-FE1A-FA69-404496FC89FC}"/>
              </a:ext>
            </a:extLst>
          </p:cNvPr>
          <p:cNvSpPr/>
          <p:nvPr/>
        </p:nvSpPr>
        <p:spPr>
          <a:xfrm>
            <a:off x="4587526" y="5809904"/>
            <a:ext cx="199057" cy="35339"/>
          </a:xfrm>
          <a:custGeom>
            <a:avLst/>
            <a:gdLst>
              <a:gd name="connsiteX0" fmla="*/ 349 w 199057"/>
              <a:gd name="connsiteY0" fmla="*/ 35271 h 35339"/>
              <a:gd name="connsiteX1" fmla="*/ 95599 w 199057"/>
              <a:gd name="connsiteY1" fmla="*/ 9871 h 35339"/>
              <a:gd name="connsiteX2" fmla="*/ 197199 w 199057"/>
              <a:gd name="connsiteY2" fmla="*/ 32096 h 35339"/>
              <a:gd name="connsiteX3" fmla="*/ 159099 w 199057"/>
              <a:gd name="connsiteY3" fmla="*/ 16221 h 35339"/>
              <a:gd name="connsiteX4" fmla="*/ 130524 w 199057"/>
              <a:gd name="connsiteY4" fmla="*/ 346 h 35339"/>
              <a:gd name="connsiteX5" fmla="*/ 349 w 199057"/>
              <a:gd name="connsiteY5" fmla="*/ 35271 h 3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57" h="35339">
                <a:moveTo>
                  <a:pt x="349" y="35271"/>
                </a:moveTo>
                <a:cubicBezTo>
                  <a:pt x="-5472" y="36859"/>
                  <a:pt x="62791" y="10400"/>
                  <a:pt x="95599" y="9871"/>
                </a:cubicBezTo>
                <a:cubicBezTo>
                  <a:pt x="128407" y="9342"/>
                  <a:pt x="186616" y="31038"/>
                  <a:pt x="197199" y="32096"/>
                </a:cubicBezTo>
                <a:cubicBezTo>
                  <a:pt x="207782" y="33154"/>
                  <a:pt x="170212" y="21513"/>
                  <a:pt x="159099" y="16221"/>
                </a:cubicBezTo>
                <a:cubicBezTo>
                  <a:pt x="147987" y="10929"/>
                  <a:pt x="158570" y="-2300"/>
                  <a:pt x="130524" y="346"/>
                </a:cubicBezTo>
                <a:cubicBezTo>
                  <a:pt x="102478" y="2992"/>
                  <a:pt x="6170" y="33683"/>
                  <a:pt x="349" y="35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0D7C08C-8F30-5FE4-B988-EABAEBA2BE04}"/>
              </a:ext>
            </a:extLst>
          </p:cNvPr>
          <p:cNvSpPr/>
          <p:nvPr/>
        </p:nvSpPr>
        <p:spPr>
          <a:xfrm>
            <a:off x="5171221" y="5467274"/>
            <a:ext cx="102531" cy="149484"/>
          </a:xfrm>
          <a:custGeom>
            <a:avLst/>
            <a:gdLst>
              <a:gd name="connsiteX0" fmla="*/ 102454 w 102531"/>
              <a:gd name="connsiteY0" fmla="*/ 76 h 149484"/>
              <a:gd name="connsiteX1" fmla="*/ 23079 w 102531"/>
              <a:gd name="connsiteY1" fmla="*/ 88976 h 149484"/>
              <a:gd name="connsiteX2" fmla="*/ 4029 w 102531"/>
              <a:gd name="connsiteY2" fmla="*/ 149301 h 149484"/>
              <a:gd name="connsiteX3" fmla="*/ 7204 w 102531"/>
              <a:gd name="connsiteY3" fmla="*/ 104851 h 149484"/>
              <a:gd name="connsiteX4" fmla="*/ 102454 w 102531"/>
              <a:gd name="connsiteY4" fmla="*/ 76 h 14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1" h="149484">
                <a:moveTo>
                  <a:pt x="102454" y="76"/>
                </a:moveTo>
                <a:cubicBezTo>
                  <a:pt x="105100" y="-2570"/>
                  <a:pt x="39483" y="64105"/>
                  <a:pt x="23079" y="88976"/>
                </a:cubicBezTo>
                <a:cubicBezTo>
                  <a:pt x="6675" y="113847"/>
                  <a:pt x="6675" y="146655"/>
                  <a:pt x="4029" y="149301"/>
                </a:cubicBezTo>
                <a:cubicBezTo>
                  <a:pt x="1383" y="151947"/>
                  <a:pt x="-4967" y="125488"/>
                  <a:pt x="7204" y="104851"/>
                </a:cubicBezTo>
                <a:cubicBezTo>
                  <a:pt x="19375" y="84214"/>
                  <a:pt x="99808" y="2722"/>
                  <a:pt x="10245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1FD5D47-16DA-6C73-2485-F0342ABD5C9E}"/>
              </a:ext>
            </a:extLst>
          </p:cNvPr>
          <p:cNvSpPr/>
          <p:nvPr/>
        </p:nvSpPr>
        <p:spPr>
          <a:xfrm>
            <a:off x="5311775" y="5467342"/>
            <a:ext cx="63500" cy="184196"/>
          </a:xfrm>
          <a:custGeom>
            <a:avLst/>
            <a:gdLst>
              <a:gd name="connsiteX0" fmla="*/ 63500 w 63500"/>
              <a:gd name="connsiteY0" fmla="*/ 8 h 184196"/>
              <a:gd name="connsiteX1" fmla="*/ 38100 w 63500"/>
              <a:gd name="connsiteY1" fmla="*/ 133358 h 184196"/>
              <a:gd name="connsiteX2" fmla="*/ 0 w 63500"/>
              <a:gd name="connsiteY2" fmla="*/ 184158 h 184196"/>
              <a:gd name="connsiteX3" fmla="*/ 38100 w 63500"/>
              <a:gd name="connsiteY3" fmla="*/ 139708 h 184196"/>
              <a:gd name="connsiteX4" fmla="*/ 63500 w 63500"/>
              <a:gd name="connsiteY4" fmla="*/ 8 h 18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84196">
                <a:moveTo>
                  <a:pt x="63500" y="8"/>
                </a:moveTo>
                <a:cubicBezTo>
                  <a:pt x="63500" y="-1050"/>
                  <a:pt x="48683" y="102666"/>
                  <a:pt x="38100" y="133358"/>
                </a:cubicBezTo>
                <a:cubicBezTo>
                  <a:pt x="27517" y="164050"/>
                  <a:pt x="0" y="183100"/>
                  <a:pt x="0" y="184158"/>
                </a:cubicBezTo>
                <a:cubicBezTo>
                  <a:pt x="0" y="185216"/>
                  <a:pt x="30163" y="164050"/>
                  <a:pt x="38100" y="139708"/>
                </a:cubicBezTo>
                <a:cubicBezTo>
                  <a:pt x="46037" y="115366"/>
                  <a:pt x="63500" y="1066"/>
                  <a:pt x="6350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3317483D-11F4-7D19-661F-C541B78662F4}"/>
              </a:ext>
            </a:extLst>
          </p:cNvPr>
          <p:cNvSpPr/>
          <p:nvPr/>
        </p:nvSpPr>
        <p:spPr>
          <a:xfrm>
            <a:off x="5610209" y="4908546"/>
            <a:ext cx="61133" cy="101615"/>
          </a:xfrm>
          <a:custGeom>
            <a:avLst/>
            <a:gdLst>
              <a:gd name="connsiteX0" fmla="*/ 31766 w 61133"/>
              <a:gd name="connsiteY0" fmla="*/ 4 h 101615"/>
              <a:gd name="connsiteX1" fmla="*/ 53991 w 61133"/>
              <a:gd name="connsiteY1" fmla="*/ 66679 h 101615"/>
              <a:gd name="connsiteX2" fmla="*/ 16 w 61133"/>
              <a:gd name="connsiteY2" fmla="*/ 101604 h 101615"/>
              <a:gd name="connsiteX3" fmla="*/ 60341 w 61133"/>
              <a:gd name="connsiteY3" fmla="*/ 69854 h 101615"/>
              <a:gd name="connsiteX4" fmla="*/ 31766 w 61133"/>
              <a:gd name="connsiteY4" fmla="*/ 4 h 1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3" h="101615">
                <a:moveTo>
                  <a:pt x="31766" y="4"/>
                </a:moveTo>
                <a:cubicBezTo>
                  <a:pt x="30708" y="-525"/>
                  <a:pt x="59283" y="49746"/>
                  <a:pt x="53991" y="66679"/>
                </a:cubicBezTo>
                <a:cubicBezTo>
                  <a:pt x="48699" y="83612"/>
                  <a:pt x="-1042" y="101075"/>
                  <a:pt x="16" y="101604"/>
                </a:cubicBezTo>
                <a:cubicBezTo>
                  <a:pt x="1074" y="102133"/>
                  <a:pt x="53991" y="83612"/>
                  <a:pt x="60341" y="69854"/>
                </a:cubicBezTo>
                <a:cubicBezTo>
                  <a:pt x="66691" y="56096"/>
                  <a:pt x="32824" y="533"/>
                  <a:pt x="317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127FF328-0CDB-870C-219C-F7FBDA2DCEB2}"/>
              </a:ext>
            </a:extLst>
          </p:cNvPr>
          <p:cNvSpPr/>
          <p:nvPr/>
        </p:nvSpPr>
        <p:spPr>
          <a:xfrm>
            <a:off x="5384795" y="5397426"/>
            <a:ext cx="92088" cy="257619"/>
          </a:xfrm>
          <a:custGeom>
            <a:avLst/>
            <a:gdLst>
              <a:gd name="connsiteX0" fmla="*/ 92080 w 92088"/>
              <a:gd name="connsiteY0" fmla="*/ 74 h 257619"/>
              <a:gd name="connsiteX1" fmla="*/ 53980 w 92088"/>
              <a:gd name="connsiteY1" fmla="*/ 174699 h 257619"/>
              <a:gd name="connsiteX2" fmla="*/ 5 w 92088"/>
              <a:gd name="connsiteY2" fmla="*/ 257249 h 257619"/>
              <a:gd name="connsiteX3" fmla="*/ 50805 w 92088"/>
              <a:gd name="connsiteY3" fmla="*/ 196924 h 257619"/>
              <a:gd name="connsiteX4" fmla="*/ 92080 w 92088"/>
              <a:gd name="connsiteY4" fmla="*/ 74 h 2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" h="257619">
                <a:moveTo>
                  <a:pt x="92080" y="74"/>
                </a:moveTo>
                <a:cubicBezTo>
                  <a:pt x="92609" y="-3630"/>
                  <a:pt x="69326" y="131836"/>
                  <a:pt x="53980" y="174699"/>
                </a:cubicBezTo>
                <a:cubicBezTo>
                  <a:pt x="38634" y="217562"/>
                  <a:pt x="534" y="253545"/>
                  <a:pt x="5" y="257249"/>
                </a:cubicBezTo>
                <a:cubicBezTo>
                  <a:pt x="-524" y="260953"/>
                  <a:pt x="35459" y="236611"/>
                  <a:pt x="50805" y="196924"/>
                </a:cubicBezTo>
                <a:cubicBezTo>
                  <a:pt x="66151" y="157237"/>
                  <a:pt x="91551" y="3778"/>
                  <a:pt x="9208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A7ECAF91-A7C5-1092-6220-46C6258BBB40}"/>
              </a:ext>
            </a:extLst>
          </p:cNvPr>
          <p:cNvSpPr/>
          <p:nvPr/>
        </p:nvSpPr>
        <p:spPr>
          <a:xfrm>
            <a:off x="5749872" y="4809820"/>
            <a:ext cx="29343" cy="172907"/>
          </a:xfrm>
          <a:custGeom>
            <a:avLst/>
            <a:gdLst>
              <a:gd name="connsiteX0" fmla="*/ 28628 w 29343"/>
              <a:gd name="connsiteY0" fmla="*/ 305 h 172907"/>
              <a:gd name="connsiteX1" fmla="*/ 25453 w 29343"/>
              <a:gd name="connsiteY1" fmla="*/ 101905 h 172907"/>
              <a:gd name="connsiteX2" fmla="*/ 53 w 29343"/>
              <a:gd name="connsiteY2" fmla="*/ 171755 h 172907"/>
              <a:gd name="connsiteX3" fmla="*/ 19103 w 29343"/>
              <a:gd name="connsiteY3" fmla="*/ 136830 h 172907"/>
              <a:gd name="connsiteX4" fmla="*/ 28628 w 29343"/>
              <a:gd name="connsiteY4" fmla="*/ 305 h 1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3" h="172907">
                <a:moveTo>
                  <a:pt x="28628" y="305"/>
                </a:moveTo>
                <a:cubicBezTo>
                  <a:pt x="29686" y="-5516"/>
                  <a:pt x="30215" y="73330"/>
                  <a:pt x="25453" y="101905"/>
                </a:cubicBezTo>
                <a:cubicBezTo>
                  <a:pt x="20691" y="130480"/>
                  <a:pt x="1111" y="165934"/>
                  <a:pt x="53" y="171755"/>
                </a:cubicBezTo>
                <a:cubicBezTo>
                  <a:pt x="-1005" y="177576"/>
                  <a:pt x="13811" y="160643"/>
                  <a:pt x="19103" y="136830"/>
                </a:cubicBezTo>
                <a:cubicBezTo>
                  <a:pt x="24395" y="113017"/>
                  <a:pt x="27570" y="6126"/>
                  <a:pt x="2862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FE623209-D137-A9D6-70F7-47DA24E5F657}"/>
              </a:ext>
            </a:extLst>
          </p:cNvPr>
          <p:cNvSpPr/>
          <p:nvPr/>
        </p:nvSpPr>
        <p:spPr>
          <a:xfrm>
            <a:off x="4975198" y="5022685"/>
            <a:ext cx="41680" cy="102287"/>
          </a:xfrm>
          <a:custGeom>
            <a:avLst/>
            <a:gdLst>
              <a:gd name="connsiteX0" fmla="*/ 27 w 41680"/>
              <a:gd name="connsiteY0" fmla="*/ 165 h 102287"/>
              <a:gd name="connsiteX1" fmla="*/ 34952 w 41680"/>
              <a:gd name="connsiteY1" fmla="*/ 57315 h 102287"/>
              <a:gd name="connsiteX2" fmla="*/ 34952 w 41680"/>
              <a:gd name="connsiteY2" fmla="*/ 101765 h 102287"/>
              <a:gd name="connsiteX3" fmla="*/ 41302 w 41680"/>
              <a:gd name="connsiteY3" fmla="*/ 76365 h 102287"/>
              <a:gd name="connsiteX4" fmla="*/ 27 w 41680"/>
              <a:gd name="connsiteY4" fmla="*/ 165 h 1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0" h="102287">
                <a:moveTo>
                  <a:pt x="27" y="165"/>
                </a:moveTo>
                <a:cubicBezTo>
                  <a:pt x="-1031" y="-3010"/>
                  <a:pt x="29131" y="40382"/>
                  <a:pt x="34952" y="57315"/>
                </a:cubicBezTo>
                <a:cubicBezTo>
                  <a:pt x="40773" y="74248"/>
                  <a:pt x="33894" y="98590"/>
                  <a:pt x="34952" y="101765"/>
                </a:cubicBezTo>
                <a:cubicBezTo>
                  <a:pt x="36010" y="104940"/>
                  <a:pt x="43419" y="93298"/>
                  <a:pt x="41302" y="76365"/>
                </a:cubicBezTo>
                <a:cubicBezTo>
                  <a:pt x="39185" y="59432"/>
                  <a:pt x="1085" y="3340"/>
                  <a:pt x="2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84A6C9B-2C11-3183-2802-07EDA8F50F4C}"/>
              </a:ext>
            </a:extLst>
          </p:cNvPr>
          <p:cNvSpPr/>
          <p:nvPr/>
        </p:nvSpPr>
        <p:spPr>
          <a:xfrm>
            <a:off x="4670395" y="5143426"/>
            <a:ext cx="336284" cy="39571"/>
          </a:xfrm>
          <a:custGeom>
            <a:avLst/>
            <a:gdLst>
              <a:gd name="connsiteX0" fmla="*/ 30 w 336284"/>
              <a:gd name="connsiteY0" fmla="*/ 74 h 39571"/>
              <a:gd name="connsiteX1" fmla="*/ 308005 w 336284"/>
              <a:gd name="connsiteY1" fmla="*/ 38174 h 39571"/>
              <a:gd name="connsiteX2" fmla="*/ 288955 w 336284"/>
              <a:gd name="connsiteY2" fmla="*/ 28649 h 39571"/>
              <a:gd name="connsiteX3" fmla="*/ 30 w 336284"/>
              <a:gd name="connsiteY3" fmla="*/ 74 h 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84" h="39571">
                <a:moveTo>
                  <a:pt x="30" y="74"/>
                </a:moveTo>
                <a:cubicBezTo>
                  <a:pt x="3205" y="1661"/>
                  <a:pt x="308005" y="38174"/>
                  <a:pt x="308005" y="38174"/>
                </a:cubicBezTo>
                <a:cubicBezTo>
                  <a:pt x="356159" y="42936"/>
                  <a:pt x="338167" y="34470"/>
                  <a:pt x="288955" y="28649"/>
                </a:cubicBezTo>
                <a:cubicBezTo>
                  <a:pt x="239743" y="22828"/>
                  <a:pt x="-3145" y="-1513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3C71D71-72D0-3DCD-183F-D4DD6DAD5874}"/>
              </a:ext>
            </a:extLst>
          </p:cNvPr>
          <p:cNvSpPr/>
          <p:nvPr/>
        </p:nvSpPr>
        <p:spPr>
          <a:xfrm>
            <a:off x="5324379" y="4752971"/>
            <a:ext cx="28671" cy="104790"/>
          </a:xfrm>
          <a:custGeom>
            <a:avLst/>
            <a:gdLst>
              <a:gd name="connsiteX0" fmla="*/ 96 w 28671"/>
              <a:gd name="connsiteY0" fmla="*/ 4 h 104790"/>
              <a:gd name="connsiteX1" fmla="*/ 19146 w 28671"/>
              <a:gd name="connsiteY1" fmla="*/ 69854 h 104790"/>
              <a:gd name="connsiteX2" fmla="*/ 12796 w 28671"/>
              <a:gd name="connsiteY2" fmla="*/ 104779 h 104790"/>
              <a:gd name="connsiteX3" fmla="*/ 28671 w 28671"/>
              <a:gd name="connsiteY3" fmla="*/ 66679 h 104790"/>
              <a:gd name="connsiteX4" fmla="*/ 96 w 28671"/>
              <a:gd name="connsiteY4" fmla="*/ 4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1" h="104790">
                <a:moveTo>
                  <a:pt x="96" y="4"/>
                </a:moveTo>
                <a:cubicBezTo>
                  <a:pt x="-1491" y="533"/>
                  <a:pt x="17029" y="52392"/>
                  <a:pt x="19146" y="69854"/>
                </a:cubicBezTo>
                <a:cubicBezTo>
                  <a:pt x="21263" y="87316"/>
                  <a:pt x="11209" y="105308"/>
                  <a:pt x="12796" y="104779"/>
                </a:cubicBezTo>
                <a:cubicBezTo>
                  <a:pt x="14383" y="104250"/>
                  <a:pt x="28671" y="82554"/>
                  <a:pt x="28671" y="66679"/>
                </a:cubicBezTo>
                <a:cubicBezTo>
                  <a:pt x="28671" y="50804"/>
                  <a:pt x="1683" y="-525"/>
                  <a:pt x="9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93808A75-990D-C766-8893-E00188A24938}"/>
              </a:ext>
            </a:extLst>
          </p:cNvPr>
          <p:cNvSpPr/>
          <p:nvPr/>
        </p:nvSpPr>
        <p:spPr>
          <a:xfrm>
            <a:off x="6029983" y="4209794"/>
            <a:ext cx="139050" cy="825905"/>
          </a:xfrm>
          <a:custGeom>
            <a:avLst/>
            <a:gdLst>
              <a:gd name="connsiteX0" fmla="*/ 139042 w 139050"/>
              <a:gd name="connsiteY0" fmla="*/ 256 h 825905"/>
              <a:gd name="connsiteX1" fmla="*/ 94592 w 139050"/>
              <a:gd name="connsiteY1" fmla="*/ 476506 h 825905"/>
              <a:gd name="connsiteX2" fmla="*/ 8867 w 139050"/>
              <a:gd name="connsiteY2" fmla="*/ 809881 h 825905"/>
              <a:gd name="connsiteX3" fmla="*/ 12042 w 139050"/>
              <a:gd name="connsiteY3" fmla="*/ 749556 h 825905"/>
              <a:gd name="connsiteX4" fmla="*/ 91417 w 139050"/>
              <a:gd name="connsiteY4" fmla="*/ 543181 h 825905"/>
              <a:gd name="connsiteX5" fmla="*/ 139042 w 139050"/>
              <a:gd name="connsiteY5" fmla="*/ 256 h 8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50" h="825905">
                <a:moveTo>
                  <a:pt x="139042" y="256"/>
                </a:moveTo>
                <a:cubicBezTo>
                  <a:pt x="139571" y="-10856"/>
                  <a:pt x="116288" y="341569"/>
                  <a:pt x="94592" y="476506"/>
                </a:cubicBezTo>
                <a:cubicBezTo>
                  <a:pt x="72896" y="611443"/>
                  <a:pt x="22625" y="764373"/>
                  <a:pt x="8867" y="809881"/>
                </a:cubicBezTo>
                <a:cubicBezTo>
                  <a:pt x="-4891" y="855389"/>
                  <a:pt x="-1716" y="794006"/>
                  <a:pt x="12042" y="749556"/>
                </a:cubicBezTo>
                <a:cubicBezTo>
                  <a:pt x="25800" y="705106"/>
                  <a:pt x="70780" y="663831"/>
                  <a:pt x="91417" y="543181"/>
                </a:cubicBezTo>
                <a:cubicBezTo>
                  <a:pt x="112054" y="422531"/>
                  <a:pt x="138513" y="11368"/>
                  <a:pt x="13904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2AB1811-ACE0-7227-9B73-F56CF958A1B3}"/>
              </a:ext>
            </a:extLst>
          </p:cNvPr>
          <p:cNvSpPr/>
          <p:nvPr/>
        </p:nvSpPr>
        <p:spPr>
          <a:xfrm>
            <a:off x="3101975" y="4495784"/>
            <a:ext cx="234761" cy="437315"/>
          </a:xfrm>
          <a:custGeom>
            <a:avLst/>
            <a:gdLst>
              <a:gd name="connsiteX0" fmla="*/ 0 w 234761"/>
              <a:gd name="connsiteY0" fmla="*/ 16 h 437315"/>
              <a:gd name="connsiteX1" fmla="*/ 209550 w 234761"/>
              <a:gd name="connsiteY1" fmla="*/ 396891 h 437315"/>
              <a:gd name="connsiteX2" fmla="*/ 209550 w 234761"/>
              <a:gd name="connsiteY2" fmla="*/ 381016 h 437315"/>
              <a:gd name="connsiteX3" fmla="*/ 0 w 234761"/>
              <a:gd name="connsiteY3" fmla="*/ 16 h 4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61" h="437315">
                <a:moveTo>
                  <a:pt x="0" y="16"/>
                </a:moveTo>
                <a:cubicBezTo>
                  <a:pt x="0" y="2662"/>
                  <a:pt x="209550" y="396891"/>
                  <a:pt x="209550" y="396891"/>
                </a:cubicBezTo>
                <a:cubicBezTo>
                  <a:pt x="244475" y="460391"/>
                  <a:pt x="241829" y="444516"/>
                  <a:pt x="209550" y="381016"/>
                </a:cubicBezTo>
                <a:cubicBezTo>
                  <a:pt x="177271" y="317516"/>
                  <a:pt x="0" y="-2630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A56BC0C-9EAE-508E-D11F-59B33B8A583B}"/>
              </a:ext>
            </a:extLst>
          </p:cNvPr>
          <p:cNvSpPr/>
          <p:nvPr/>
        </p:nvSpPr>
        <p:spPr>
          <a:xfrm>
            <a:off x="3508086" y="5241821"/>
            <a:ext cx="406843" cy="458882"/>
          </a:xfrm>
          <a:custGeom>
            <a:avLst/>
            <a:gdLst>
              <a:gd name="connsiteX0" fmla="*/ 289 w 406843"/>
              <a:gd name="connsiteY0" fmla="*/ 104 h 458882"/>
              <a:gd name="connsiteX1" fmla="*/ 216189 w 406843"/>
              <a:gd name="connsiteY1" fmla="*/ 308079 h 458882"/>
              <a:gd name="connsiteX2" fmla="*/ 400339 w 406843"/>
              <a:gd name="connsiteY2" fmla="*/ 454129 h 458882"/>
              <a:gd name="connsiteX3" fmla="*/ 355889 w 406843"/>
              <a:gd name="connsiteY3" fmla="*/ 416029 h 458882"/>
              <a:gd name="connsiteX4" fmla="*/ 263814 w 406843"/>
              <a:gd name="connsiteY4" fmla="*/ 343004 h 458882"/>
              <a:gd name="connsiteX5" fmla="*/ 289 w 406843"/>
              <a:gd name="connsiteY5" fmla="*/ 104 h 45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843" h="458882">
                <a:moveTo>
                  <a:pt x="289" y="104"/>
                </a:moveTo>
                <a:cubicBezTo>
                  <a:pt x="-7648" y="-5717"/>
                  <a:pt x="149514" y="232408"/>
                  <a:pt x="216189" y="308079"/>
                </a:cubicBezTo>
                <a:cubicBezTo>
                  <a:pt x="282864" y="383750"/>
                  <a:pt x="377056" y="436137"/>
                  <a:pt x="400339" y="454129"/>
                </a:cubicBezTo>
                <a:cubicBezTo>
                  <a:pt x="423622" y="472121"/>
                  <a:pt x="378643" y="434550"/>
                  <a:pt x="355889" y="416029"/>
                </a:cubicBezTo>
                <a:cubicBezTo>
                  <a:pt x="333135" y="397508"/>
                  <a:pt x="320964" y="410208"/>
                  <a:pt x="263814" y="343004"/>
                </a:cubicBezTo>
                <a:cubicBezTo>
                  <a:pt x="206664" y="275800"/>
                  <a:pt x="8226" y="5925"/>
                  <a:pt x="289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BC9E941-1AAD-CA2A-FD26-BBAA70E0313F}"/>
              </a:ext>
            </a:extLst>
          </p:cNvPr>
          <p:cNvSpPr/>
          <p:nvPr/>
        </p:nvSpPr>
        <p:spPr>
          <a:xfrm>
            <a:off x="3848094" y="4305292"/>
            <a:ext cx="42870" cy="177852"/>
          </a:xfrm>
          <a:custGeom>
            <a:avLst/>
            <a:gdLst>
              <a:gd name="connsiteX0" fmla="*/ 6 w 42870"/>
              <a:gd name="connsiteY0" fmla="*/ 8 h 177852"/>
              <a:gd name="connsiteX1" fmla="*/ 38106 w 42870"/>
              <a:gd name="connsiteY1" fmla="*/ 127008 h 177852"/>
              <a:gd name="connsiteX2" fmla="*/ 38106 w 42870"/>
              <a:gd name="connsiteY2" fmla="*/ 177808 h 177852"/>
              <a:gd name="connsiteX3" fmla="*/ 41281 w 42870"/>
              <a:gd name="connsiteY3" fmla="*/ 133358 h 177852"/>
              <a:gd name="connsiteX4" fmla="*/ 6 w 42870"/>
              <a:gd name="connsiteY4" fmla="*/ 8 h 1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0" h="177852">
                <a:moveTo>
                  <a:pt x="6" y="8"/>
                </a:moveTo>
                <a:cubicBezTo>
                  <a:pt x="-523" y="-1050"/>
                  <a:pt x="31756" y="97375"/>
                  <a:pt x="38106" y="127008"/>
                </a:cubicBezTo>
                <a:cubicBezTo>
                  <a:pt x="44456" y="156641"/>
                  <a:pt x="37577" y="176750"/>
                  <a:pt x="38106" y="177808"/>
                </a:cubicBezTo>
                <a:cubicBezTo>
                  <a:pt x="38635" y="178866"/>
                  <a:pt x="46043" y="160875"/>
                  <a:pt x="41281" y="133358"/>
                </a:cubicBezTo>
                <a:cubicBezTo>
                  <a:pt x="36519" y="105841"/>
                  <a:pt x="535" y="1066"/>
                  <a:pt x="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DBE958D5-16B5-52AA-8D51-1440544D0420}"/>
              </a:ext>
            </a:extLst>
          </p:cNvPr>
          <p:cNvSpPr/>
          <p:nvPr/>
        </p:nvSpPr>
        <p:spPr>
          <a:xfrm>
            <a:off x="4092561" y="3771900"/>
            <a:ext cx="28831" cy="646242"/>
          </a:xfrm>
          <a:custGeom>
            <a:avLst/>
            <a:gdLst>
              <a:gd name="connsiteX0" fmla="*/ 25414 w 28831"/>
              <a:gd name="connsiteY0" fmla="*/ 0 h 646242"/>
              <a:gd name="connsiteX1" fmla="*/ 28589 w 28831"/>
              <a:gd name="connsiteY1" fmla="*/ 498475 h 646242"/>
              <a:gd name="connsiteX2" fmla="*/ 19064 w 28831"/>
              <a:gd name="connsiteY2" fmla="*/ 641350 h 646242"/>
              <a:gd name="connsiteX3" fmla="*/ 22239 w 28831"/>
              <a:gd name="connsiteY3" fmla="*/ 584200 h 646242"/>
              <a:gd name="connsiteX4" fmla="*/ 14 w 28831"/>
              <a:gd name="connsiteY4" fmla="*/ 311150 h 646242"/>
              <a:gd name="connsiteX5" fmla="*/ 19064 w 28831"/>
              <a:gd name="connsiteY5" fmla="*/ 501650 h 646242"/>
              <a:gd name="connsiteX6" fmla="*/ 25414 w 28831"/>
              <a:gd name="connsiteY6" fmla="*/ 0 h 64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1" h="646242">
                <a:moveTo>
                  <a:pt x="25414" y="0"/>
                </a:moveTo>
                <a:cubicBezTo>
                  <a:pt x="27001" y="-529"/>
                  <a:pt x="29647" y="391583"/>
                  <a:pt x="28589" y="498475"/>
                </a:cubicBezTo>
                <a:cubicBezTo>
                  <a:pt x="27531" y="605367"/>
                  <a:pt x="20122" y="627063"/>
                  <a:pt x="19064" y="641350"/>
                </a:cubicBezTo>
                <a:cubicBezTo>
                  <a:pt x="18006" y="655637"/>
                  <a:pt x="25414" y="639233"/>
                  <a:pt x="22239" y="584200"/>
                </a:cubicBezTo>
                <a:cubicBezTo>
                  <a:pt x="19064" y="529167"/>
                  <a:pt x="543" y="324908"/>
                  <a:pt x="14" y="311150"/>
                </a:cubicBezTo>
                <a:cubicBezTo>
                  <a:pt x="-515" y="297392"/>
                  <a:pt x="13243" y="548746"/>
                  <a:pt x="19064" y="501650"/>
                </a:cubicBezTo>
                <a:cubicBezTo>
                  <a:pt x="24885" y="454554"/>
                  <a:pt x="23827" y="529"/>
                  <a:pt x="254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11533CC-D853-418D-D017-3FC17EC6683D}"/>
              </a:ext>
            </a:extLst>
          </p:cNvPr>
          <p:cNvSpPr/>
          <p:nvPr/>
        </p:nvSpPr>
        <p:spPr>
          <a:xfrm>
            <a:off x="3711566" y="4247980"/>
            <a:ext cx="76216" cy="76389"/>
          </a:xfrm>
          <a:custGeom>
            <a:avLst/>
            <a:gdLst>
              <a:gd name="connsiteX0" fmla="*/ 9 w 76216"/>
              <a:gd name="connsiteY0" fmla="*/ 76370 h 76389"/>
              <a:gd name="connsiteX1" fmla="*/ 38109 w 76216"/>
              <a:gd name="connsiteY1" fmla="*/ 22395 h 76389"/>
              <a:gd name="connsiteX2" fmla="*/ 76209 w 76216"/>
              <a:gd name="connsiteY2" fmla="*/ 170 h 76389"/>
              <a:gd name="connsiteX3" fmla="*/ 34934 w 76216"/>
              <a:gd name="connsiteY3" fmla="*/ 16045 h 76389"/>
              <a:gd name="connsiteX4" fmla="*/ 9 w 76216"/>
              <a:gd name="connsiteY4" fmla="*/ 76370 h 7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6" h="76389">
                <a:moveTo>
                  <a:pt x="9" y="76370"/>
                </a:moveTo>
                <a:cubicBezTo>
                  <a:pt x="538" y="77428"/>
                  <a:pt x="25409" y="35095"/>
                  <a:pt x="38109" y="22395"/>
                </a:cubicBezTo>
                <a:cubicBezTo>
                  <a:pt x="50809" y="9695"/>
                  <a:pt x="76738" y="1228"/>
                  <a:pt x="76209" y="170"/>
                </a:cubicBezTo>
                <a:cubicBezTo>
                  <a:pt x="75680" y="-888"/>
                  <a:pt x="47634" y="2816"/>
                  <a:pt x="34934" y="16045"/>
                </a:cubicBezTo>
                <a:cubicBezTo>
                  <a:pt x="22234" y="29274"/>
                  <a:pt x="-520" y="75312"/>
                  <a:pt x="9" y="76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79E29429-D6D0-E2F6-C108-C8CA0495B07C}"/>
              </a:ext>
            </a:extLst>
          </p:cNvPr>
          <p:cNvSpPr/>
          <p:nvPr/>
        </p:nvSpPr>
        <p:spPr>
          <a:xfrm>
            <a:off x="4313015" y="4972019"/>
            <a:ext cx="37654" cy="209731"/>
          </a:xfrm>
          <a:custGeom>
            <a:avLst/>
            <a:gdLst>
              <a:gd name="connsiteX0" fmla="*/ 4985 w 37654"/>
              <a:gd name="connsiteY0" fmla="*/ 31 h 209731"/>
              <a:gd name="connsiteX1" fmla="*/ 1810 w 37654"/>
              <a:gd name="connsiteY1" fmla="*/ 136556 h 209731"/>
              <a:gd name="connsiteX2" fmla="*/ 36735 w 37654"/>
              <a:gd name="connsiteY2" fmla="*/ 206406 h 209731"/>
              <a:gd name="connsiteX3" fmla="*/ 27210 w 37654"/>
              <a:gd name="connsiteY3" fmla="*/ 190531 h 209731"/>
              <a:gd name="connsiteX4" fmla="*/ 24035 w 37654"/>
              <a:gd name="connsiteY4" fmla="*/ 120681 h 209731"/>
              <a:gd name="connsiteX5" fmla="*/ 14510 w 37654"/>
              <a:gd name="connsiteY5" fmla="*/ 165131 h 209731"/>
              <a:gd name="connsiteX6" fmla="*/ 4985 w 37654"/>
              <a:gd name="connsiteY6" fmla="*/ 123856 h 209731"/>
              <a:gd name="connsiteX7" fmla="*/ 4985 w 37654"/>
              <a:gd name="connsiteY7" fmla="*/ 31 h 2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54" h="209731">
                <a:moveTo>
                  <a:pt x="4985" y="31"/>
                </a:moveTo>
                <a:cubicBezTo>
                  <a:pt x="4456" y="2148"/>
                  <a:pt x="-3482" y="102160"/>
                  <a:pt x="1810" y="136556"/>
                </a:cubicBezTo>
                <a:cubicBezTo>
                  <a:pt x="7102" y="170952"/>
                  <a:pt x="36735" y="206406"/>
                  <a:pt x="36735" y="206406"/>
                </a:cubicBezTo>
                <a:cubicBezTo>
                  <a:pt x="40968" y="215402"/>
                  <a:pt x="29327" y="204819"/>
                  <a:pt x="27210" y="190531"/>
                </a:cubicBezTo>
                <a:cubicBezTo>
                  <a:pt x="25093" y="176244"/>
                  <a:pt x="26152" y="124914"/>
                  <a:pt x="24035" y="120681"/>
                </a:cubicBezTo>
                <a:cubicBezTo>
                  <a:pt x="21918" y="116448"/>
                  <a:pt x="17685" y="164602"/>
                  <a:pt x="14510" y="165131"/>
                </a:cubicBezTo>
                <a:cubicBezTo>
                  <a:pt x="11335" y="165660"/>
                  <a:pt x="7102" y="146081"/>
                  <a:pt x="4985" y="123856"/>
                </a:cubicBezTo>
                <a:cubicBezTo>
                  <a:pt x="2868" y="101631"/>
                  <a:pt x="5514" y="-2086"/>
                  <a:pt x="498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7C766C5-CCA3-F1BC-1085-E8EF1860E356}"/>
              </a:ext>
            </a:extLst>
          </p:cNvPr>
          <p:cNvSpPr/>
          <p:nvPr/>
        </p:nvSpPr>
        <p:spPr>
          <a:xfrm>
            <a:off x="3511084" y="4664019"/>
            <a:ext cx="38816" cy="101663"/>
          </a:xfrm>
          <a:custGeom>
            <a:avLst/>
            <a:gdLst>
              <a:gd name="connsiteX0" fmla="*/ 3641 w 38816"/>
              <a:gd name="connsiteY0" fmla="*/ 56 h 101663"/>
              <a:gd name="connsiteX1" fmla="*/ 16341 w 38816"/>
              <a:gd name="connsiteY1" fmla="*/ 73081 h 101663"/>
              <a:gd name="connsiteX2" fmla="*/ 38566 w 38816"/>
              <a:gd name="connsiteY2" fmla="*/ 101656 h 101663"/>
              <a:gd name="connsiteX3" fmla="*/ 466 w 38816"/>
              <a:gd name="connsiteY3" fmla="*/ 76256 h 101663"/>
              <a:gd name="connsiteX4" fmla="*/ 16341 w 38816"/>
              <a:gd name="connsiteY4" fmla="*/ 85781 h 101663"/>
              <a:gd name="connsiteX5" fmla="*/ 3641 w 38816"/>
              <a:gd name="connsiteY5" fmla="*/ 56 h 10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16" h="101663">
                <a:moveTo>
                  <a:pt x="3641" y="56"/>
                </a:moveTo>
                <a:cubicBezTo>
                  <a:pt x="3641" y="-2061"/>
                  <a:pt x="10520" y="56148"/>
                  <a:pt x="16341" y="73081"/>
                </a:cubicBezTo>
                <a:cubicBezTo>
                  <a:pt x="22162" y="90014"/>
                  <a:pt x="41212" y="101127"/>
                  <a:pt x="38566" y="101656"/>
                </a:cubicBezTo>
                <a:cubicBezTo>
                  <a:pt x="35920" y="102185"/>
                  <a:pt x="466" y="76256"/>
                  <a:pt x="466" y="76256"/>
                </a:cubicBezTo>
                <a:cubicBezTo>
                  <a:pt x="-3238" y="73610"/>
                  <a:pt x="16341" y="95306"/>
                  <a:pt x="16341" y="85781"/>
                </a:cubicBezTo>
                <a:cubicBezTo>
                  <a:pt x="16341" y="76256"/>
                  <a:pt x="3641" y="2173"/>
                  <a:pt x="36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A8F9D6B-E601-FFD2-D4E0-70649861EBE1}"/>
              </a:ext>
            </a:extLst>
          </p:cNvPr>
          <p:cNvSpPr/>
          <p:nvPr/>
        </p:nvSpPr>
        <p:spPr>
          <a:xfrm>
            <a:off x="3114218" y="3954991"/>
            <a:ext cx="32360" cy="156907"/>
          </a:xfrm>
          <a:custGeom>
            <a:avLst/>
            <a:gdLst>
              <a:gd name="connsiteX0" fmla="*/ 457 w 32360"/>
              <a:gd name="connsiteY0" fmla="*/ 1059 h 156907"/>
              <a:gd name="connsiteX1" fmla="*/ 6807 w 32360"/>
              <a:gd name="connsiteY1" fmla="*/ 74084 h 156907"/>
              <a:gd name="connsiteX2" fmla="*/ 32207 w 32360"/>
              <a:gd name="connsiteY2" fmla="*/ 153459 h 156907"/>
              <a:gd name="connsiteX3" fmla="*/ 16332 w 32360"/>
              <a:gd name="connsiteY3" fmla="*/ 131234 h 156907"/>
              <a:gd name="connsiteX4" fmla="*/ 457 w 32360"/>
              <a:gd name="connsiteY4" fmla="*/ 1059 h 1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60" h="156907">
                <a:moveTo>
                  <a:pt x="457" y="1059"/>
                </a:moveTo>
                <a:cubicBezTo>
                  <a:pt x="-1131" y="-8466"/>
                  <a:pt x="1515" y="48684"/>
                  <a:pt x="6807" y="74084"/>
                </a:cubicBezTo>
                <a:cubicBezTo>
                  <a:pt x="12099" y="99484"/>
                  <a:pt x="30620" y="143934"/>
                  <a:pt x="32207" y="153459"/>
                </a:cubicBezTo>
                <a:cubicBezTo>
                  <a:pt x="33795" y="162984"/>
                  <a:pt x="22682" y="151871"/>
                  <a:pt x="16332" y="131234"/>
                </a:cubicBezTo>
                <a:cubicBezTo>
                  <a:pt x="9982" y="110597"/>
                  <a:pt x="2045" y="10584"/>
                  <a:pt x="457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2A5C760-42EB-6747-AB15-D0721A901E43}"/>
              </a:ext>
            </a:extLst>
          </p:cNvPr>
          <p:cNvSpPr/>
          <p:nvPr/>
        </p:nvSpPr>
        <p:spPr>
          <a:xfrm>
            <a:off x="3930636" y="3536949"/>
            <a:ext cx="114689" cy="230085"/>
          </a:xfrm>
          <a:custGeom>
            <a:avLst/>
            <a:gdLst>
              <a:gd name="connsiteX0" fmla="*/ 14 w 114689"/>
              <a:gd name="connsiteY0" fmla="*/ 1 h 230085"/>
              <a:gd name="connsiteX1" fmla="*/ 73039 w 114689"/>
              <a:gd name="connsiteY1" fmla="*/ 136526 h 230085"/>
              <a:gd name="connsiteX2" fmla="*/ 107964 w 114689"/>
              <a:gd name="connsiteY2" fmla="*/ 228601 h 230085"/>
              <a:gd name="connsiteX3" fmla="*/ 98439 w 114689"/>
              <a:gd name="connsiteY3" fmla="*/ 187326 h 230085"/>
              <a:gd name="connsiteX4" fmla="*/ 114314 w 114689"/>
              <a:gd name="connsiteY4" fmla="*/ 107951 h 230085"/>
              <a:gd name="connsiteX5" fmla="*/ 79389 w 114689"/>
              <a:gd name="connsiteY5" fmla="*/ 133351 h 230085"/>
              <a:gd name="connsiteX6" fmla="*/ 14 w 114689"/>
              <a:gd name="connsiteY6" fmla="*/ 1 h 2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89" h="230085">
                <a:moveTo>
                  <a:pt x="14" y="1"/>
                </a:moveTo>
                <a:cubicBezTo>
                  <a:pt x="-1044" y="530"/>
                  <a:pt x="55047" y="98426"/>
                  <a:pt x="73039" y="136526"/>
                </a:cubicBezTo>
                <a:cubicBezTo>
                  <a:pt x="91031" y="174626"/>
                  <a:pt x="103731" y="220134"/>
                  <a:pt x="107964" y="228601"/>
                </a:cubicBezTo>
                <a:cubicBezTo>
                  <a:pt x="112197" y="237068"/>
                  <a:pt x="97381" y="207434"/>
                  <a:pt x="98439" y="187326"/>
                </a:cubicBezTo>
                <a:cubicBezTo>
                  <a:pt x="99497" y="167218"/>
                  <a:pt x="117489" y="116947"/>
                  <a:pt x="114314" y="107951"/>
                </a:cubicBezTo>
                <a:cubicBezTo>
                  <a:pt x="111139" y="98955"/>
                  <a:pt x="96322" y="149755"/>
                  <a:pt x="79389" y="133351"/>
                </a:cubicBezTo>
                <a:cubicBezTo>
                  <a:pt x="62456" y="116947"/>
                  <a:pt x="1072" y="-528"/>
                  <a:pt x="1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3C1456D-66C3-70E9-1EF0-051D623C17BA}"/>
              </a:ext>
            </a:extLst>
          </p:cNvPr>
          <p:cNvSpPr/>
          <p:nvPr/>
        </p:nvSpPr>
        <p:spPr>
          <a:xfrm>
            <a:off x="3959219" y="3851144"/>
            <a:ext cx="35019" cy="92475"/>
          </a:xfrm>
          <a:custGeom>
            <a:avLst/>
            <a:gdLst>
              <a:gd name="connsiteX0" fmla="*/ 6 w 35019"/>
              <a:gd name="connsiteY0" fmla="*/ 131 h 92475"/>
              <a:gd name="connsiteX1" fmla="*/ 31756 w 35019"/>
              <a:gd name="connsiteY1" fmla="*/ 50931 h 92475"/>
              <a:gd name="connsiteX2" fmla="*/ 6 w 35019"/>
              <a:gd name="connsiteY2" fmla="*/ 92206 h 92475"/>
              <a:gd name="connsiteX3" fmla="*/ 34931 w 35019"/>
              <a:gd name="connsiteY3" fmla="*/ 66806 h 92475"/>
              <a:gd name="connsiteX4" fmla="*/ 6 w 35019"/>
              <a:gd name="connsiteY4" fmla="*/ 131 h 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9" h="92475">
                <a:moveTo>
                  <a:pt x="6" y="131"/>
                </a:moveTo>
                <a:cubicBezTo>
                  <a:pt x="-523" y="-2515"/>
                  <a:pt x="31756" y="35585"/>
                  <a:pt x="31756" y="50931"/>
                </a:cubicBezTo>
                <a:cubicBezTo>
                  <a:pt x="31756" y="66277"/>
                  <a:pt x="-523" y="89560"/>
                  <a:pt x="6" y="92206"/>
                </a:cubicBezTo>
                <a:cubicBezTo>
                  <a:pt x="535" y="94852"/>
                  <a:pt x="32814" y="77389"/>
                  <a:pt x="34931" y="66806"/>
                </a:cubicBezTo>
                <a:cubicBezTo>
                  <a:pt x="37048" y="56223"/>
                  <a:pt x="535" y="2777"/>
                  <a:pt x="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AB0500F-C9EC-CD14-7E63-48A1961065CC}"/>
              </a:ext>
            </a:extLst>
          </p:cNvPr>
          <p:cNvSpPr/>
          <p:nvPr/>
        </p:nvSpPr>
        <p:spPr>
          <a:xfrm>
            <a:off x="4561678" y="3798390"/>
            <a:ext cx="301388" cy="53043"/>
          </a:xfrm>
          <a:custGeom>
            <a:avLst/>
            <a:gdLst>
              <a:gd name="connsiteX0" fmla="*/ 797 w 301388"/>
              <a:gd name="connsiteY0" fmla="*/ 52885 h 53043"/>
              <a:gd name="connsiteX1" fmla="*/ 137322 w 301388"/>
              <a:gd name="connsiteY1" fmla="*/ 21135 h 53043"/>
              <a:gd name="connsiteX2" fmla="*/ 299247 w 301388"/>
              <a:gd name="connsiteY2" fmla="*/ 33835 h 53043"/>
              <a:gd name="connsiteX3" fmla="*/ 226222 w 301388"/>
              <a:gd name="connsiteY3" fmla="*/ 24310 h 53043"/>
              <a:gd name="connsiteX4" fmla="*/ 169072 w 301388"/>
              <a:gd name="connsiteY4" fmla="*/ 2085 h 53043"/>
              <a:gd name="connsiteX5" fmla="*/ 200822 w 301388"/>
              <a:gd name="connsiteY5" fmla="*/ 5260 h 53043"/>
              <a:gd name="connsiteX6" fmla="*/ 797 w 301388"/>
              <a:gd name="connsiteY6" fmla="*/ 52885 h 5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88" h="53043">
                <a:moveTo>
                  <a:pt x="797" y="52885"/>
                </a:moveTo>
                <a:cubicBezTo>
                  <a:pt x="-9786" y="55531"/>
                  <a:pt x="87580" y="24310"/>
                  <a:pt x="137322" y="21135"/>
                </a:cubicBezTo>
                <a:cubicBezTo>
                  <a:pt x="187064" y="17960"/>
                  <a:pt x="284430" y="33306"/>
                  <a:pt x="299247" y="33835"/>
                </a:cubicBezTo>
                <a:cubicBezTo>
                  <a:pt x="314064" y="34364"/>
                  <a:pt x="247918" y="29602"/>
                  <a:pt x="226222" y="24310"/>
                </a:cubicBezTo>
                <a:cubicBezTo>
                  <a:pt x="204526" y="19018"/>
                  <a:pt x="173305" y="5260"/>
                  <a:pt x="169072" y="2085"/>
                </a:cubicBezTo>
                <a:cubicBezTo>
                  <a:pt x="164839" y="-1090"/>
                  <a:pt x="225693" y="-1090"/>
                  <a:pt x="200822" y="5260"/>
                </a:cubicBezTo>
                <a:cubicBezTo>
                  <a:pt x="175951" y="11610"/>
                  <a:pt x="11380" y="50239"/>
                  <a:pt x="797" y="5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BA0BEB18-E182-0913-754F-74E500544B01}"/>
              </a:ext>
            </a:extLst>
          </p:cNvPr>
          <p:cNvSpPr/>
          <p:nvPr/>
        </p:nvSpPr>
        <p:spPr>
          <a:xfrm>
            <a:off x="3299334" y="3492169"/>
            <a:ext cx="343832" cy="32170"/>
          </a:xfrm>
          <a:custGeom>
            <a:avLst/>
            <a:gdLst>
              <a:gd name="connsiteX0" fmla="*/ 2666 w 343832"/>
              <a:gd name="connsiteY0" fmla="*/ 32081 h 32170"/>
              <a:gd name="connsiteX1" fmla="*/ 247141 w 343832"/>
              <a:gd name="connsiteY1" fmla="*/ 331 h 32170"/>
              <a:gd name="connsiteX2" fmla="*/ 342391 w 343832"/>
              <a:gd name="connsiteY2" fmla="*/ 16206 h 32170"/>
              <a:gd name="connsiteX3" fmla="*/ 301116 w 343832"/>
              <a:gd name="connsiteY3" fmla="*/ 3506 h 32170"/>
              <a:gd name="connsiteX4" fmla="*/ 253491 w 343832"/>
              <a:gd name="connsiteY4" fmla="*/ 331 h 32170"/>
              <a:gd name="connsiteX5" fmla="*/ 123316 w 343832"/>
              <a:gd name="connsiteY5" fmla="*/ 9856 h 32170"/>
              <a:gd name="connsiteX6" fmla="*/ 2666 w 343832"/>
              <a:gd name="connsiteY6" fmla="*/ 32081 h 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832" h="32170">
                <a:moveTo>
                  <a:pt x="2666" y="32081"/>
                </a:moveTo>
                <a:cubicBezTo>
                  <a:pt x="23303" y="30494"/>
                  <a:pt x="190520" y="2977"/>
                  <a:pt x="247141" y="331"/>
                </a:cubicBezTo>
                <a:cubicBezTo>
                  <a:pt x="303762" y="-2315"/>
                  <a:pt x="333395" y="15677"/>
                  <a:pt x="342391" y="16206"/>
                </a:cubicBezTo>
                <a:cubicBezTo>
                  <a:pt x="351387" y="16735"/>
                  <a:pt x="315933" y="6152"/>
                  <a:pt x="301116" y="3506"/>
                </a:cubicBezTo>
                <a:cubicBezTo>
                  <a:pt x="286299" y="860"/>
                  <a:pt x="283124" y="-727"/>
                  <a:pt x="253491" y="331"/>
                </a:cubicBezTo>
                <a:cubicBezTo>
                  <a:pt x="223858" y="1389"/>
                  <a:pt x="159828" y="6152"/>
                  <a:pt x="123316" y="9856"/>
                </a:cubicBezTo>
                <a:cubicBezTo>
                  <a:pt x="86804" y="13560"/>
                  <a:pt x="-17971" y="33668"/>
                  <a:pt x="2666" y="32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E568423-2F65-B0E5-E8FE-734653750D23}"/>
              </a:ext>
            </a:extLst>
          </p:cNvPr>
          <p:cNvSpPr/>
          <p:nvPr/>
        </p:nvSpPr>
        <p:spPr>
          <a:xfrm>
            <a:off x="4320988" y="3489139"/>
            <a:ext cx="120841" cy="501171"/>
          </a:xfrm>
          <a:custGeom>
            <a:avLst/>
            <a:gdLst>
              <a:gd name="connsiteX0" fmla="*/ 120837 w 120841"/>
              <a:gd name="connsiteY0" fmla="*/ 186 h 501171"/>
              <a:gd name="connsiteX1" fmla="*/ 66862 w 120841"/>
              <a:gd name="connsiteY1" fmla="*/ 279586 h 501171"/>
              <a:gd name="connsiteX2" fmla="*/ 50987 w 120841"/>
              <a:gd name="connsiteY2" fmla="*/ 489136 h 501171"/>
              <a:gd name="connsiteX3" fmla="*/ 54162 w 120841"/>
              <a:gd name="connsiteY3" fmla="*/ 444686 h 501171"/>
              <a:gd name="connsiteX4" fmla="*/ 187 w 120841"/>
              <a:gd name="connsiteY4" fmla="*/ 187511 h 501171"/>
              <a:gd name="connsiteX5" fmla="*/ 35112 w 120841"/>
              <a:gd name="connsiteY5" fmla="*/ 349436 h 501171"/>
              <a:gd name="connsiteX6" fmla="*/ 44637 w 120841"/>
              <a:gd name="connsiteY6" fmla="*/ 365311 h 501171"/>
              <a:gd name="connsiteX7" fmla="*/ 47812 w 120841"/>
              <a:gd name="connsiteY7" fmla="*/ 416111 h 501171"/>
              <a:gd name="connsiteX8" fmla="*/ 57337 w 120841"/>
              <a:gd name="connsiteY8" fmla="*/ 317686 h 501171"/>
              <a:gd name="connsiteX9" fmla="*/ 76387 w 120841"/>
              <a:gd name="connsiteY9" fmla="*/ 171636 h 501171"/>
              <a:gd name="connsiteX10" fmla="*/ 63687 w 120841"/>
              <a:gd name="connsiteY10" fmla="*/ 235136 h 501171"/>
              <a:gd name="connsiteX11" fmla="*/ 120837 w 120841"/>
              <a:gd name="connsiteY11" fmla="*/ 186 h 50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841" h="501171">
                <a:moveTo>
                  <a:pt x="120837" y="186"/>
                </a:moveTo>
                <a:cubicBezTo>
                  <a:pt x="121366" y="7594"/>
                  <a:pt x="78504" y="198094"/>
                  <a:pt x="66862" y="279586"/>
                </a:cubicBezTo>
                <a:cubicBezTo>
                  <a:pt x="55220" y="361078"/>
                  <a:pt x="53104" y="461619"/>
                  <a:pt x="50987" y="489136"/>
                </a:cubicBezTo>
                <a:cubicBezTo>
                  <a:pt x="48870" y="516653"/>
                  <a:pt x="62629" y="494957"/>
                  <a:pt x="54162" y="444686"/>
                </a:cubicBezTo>
                <a:cubicBezTo>
                  <a:pt x="45695" y="394415"/>
                  <a:pt x="3362" y="203386"/>
                  <a:pt x="187" y="187511"/>
                </a:cubicBezTo>
                <a:cubicBezTo>
                  <a:pt x="-2988" y="171636"/>
                  <a:pt x="35112" y="349436"/>
                  <a:pt x="35112" y="349436"/>
                </a:cubicBezTo>
                <a:cubicBezTo>
                  <a:pt x="42520" y="379069"/>
                  <a:pt x="42520" y="354199"/>
                  <a:pt x="44637" y="365311"/>
                </a:cubicBezTo>
                <a:cubicBezTo>
                  <a:pt x="46754" y="376423"/>
                  <a:pt x="45695" y="424048"/>
                  <a:pt x="47812" y="416111"/>
                </a:cubicBezTo>
                <a:cubicBezTo>
                  <a:pt x="49929" y="408174"/>
                  <a:pt x="52575" y="358432"/>
                  <a:pt x="57337" y="317686"/>
                </a:cubicBezTo>
                <a:cubicBezTo>
                  <a:pt x="62099" y="276940"/>
                  <a:pt x="75329" y="185394"/>
                  <a:pt x="76387" y="171636"/>
                </a:cubicBezTo>
                <a:cubicBezTo>
                  <a:pt x="77445" y="157878"/>
                  <a:pt x="59983" y="261594"/>
                  <a:pt x="63687" y="235136"/>
                </a:cubicBezTo>
                <a:cubicBezTo>
                  <a:pt x="67391" y="208678"/>
                  <a:pt x="120308" y="-7222"/>
                  <a:pt x="120837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664D89C-C355-FA47-A19F-A3419B9A3F8C}"/>
              </a:ext>
            </a:extLst>
          </p:cNvPr>
          <p:cNvSpPr/>
          <p:nvPr/>
        </p:nvSpPr>
        <p:spPr>
          <a:xfrm>
            <a:off x="4168771" y="3378103"/>
            <a:ext cx="65613" cy="306806"/>
          </a:xfrm>
          <a:custGeom>
            <a:avLst/>
            <a:gdLst>
              <a:gd name="connsiteX0" fmla="*/ 4 w 65613"/>
              <a:gd name="connsiteY0" fmla="*/ 97 h 306806"/>
              <a:gd name="connsiteX1" fmla="*/ 60329 w 65613"/>
              <a:gd name="connsiteY1" fmla="*/ 285847 h 306806"/>
              <a:gd name="connsiteX2" fmla="*/ 57154 w 65613"/>
              <a:gd name="connsiteY2" fmla="*/ 254097 h 306806"/>
              <a:gd name="connsiteX3" fmla="*/ 4 w 65613"/>
              <a:gd name="connsiteY3" fmla="*/ 97 h 30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13" h="306806">
                <a:moveTo>
                  <a:pt x="4" y="97"/>
                </a:moveTo>
                <a:cubicBezTo>
                  <a:pt x="533" y="5389"/>
                  <a:pt x="50804" y="243514"/>
                  <a:pt x="60329" y="285847"/>
                </a:cubicBezTo>
                <a:cubicBezTo>
                  <a:pt x="69854" y="328180"/>
                  <a:pt x="65091" y="300664"/>
                  <a:pt x="57154" y="254097"/>
                </a:cubicBezTo>
                <a:cubicBezTo>
                  <a:pt x="49217" y="207530"/>
                  <a:pt x="-525" y="-5195"/>
                  <a:pt x="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87A05E8-4930-EF76-5A17-51A2829CEA06}"/>
              </a:ext>
            </a:extLst>
          </p:cNvPr>
          <p:cNvSpPr/>
          <p:nvPr/>
        </p:nvSpPr>
        <p:spPr>
          <a:xfrm>
            <a:off x="3200548" y="1858218"/>
            <a:ext cx="726876" cy="738228"/>
          </a:xfrm>
          <a:custGeom>
            <a:avLst/>
            <a:gdLst>
              <a:gd name="connsiteX0" fmla="*/ 726875 w 726876"/>
              <a:gd name="connsiteY0" fmla="*/ 562 h 738228"/>
              <a:gd name="connsiteX1" fmla="*/ 277170 w 726876"/>
              <a:gd name="connsiteY1" fmla="*/ 245402 h 738228"/>
              <a:gd name="connsiteX2" fmla="*/ 12344 w 726876"/>
              <a:gd name="connsiteY2" fmla="*/ 715093 h 738228"/>
              <a:gd name="connsiteX3" fmla="*/ 62311 w 726876"/>
              <a:gd name="connsiteY3" fmla="*/ 620156 h 738228"/>
              <a:gd name="connsiteX4" fmla="*/ 227203 w 726876"/>
              <a:gd name="connsiteY4" fmla="*/ 220418 h 738228"/>
              <a:gd name="connsiteX5" fmla="*/ 177236 w 726876"/>
              <a:gd name="connsiteY5" fmla="*/ 340339 h 738228"/>
              <a:gd name="connsiteX6" fmla="*/ 332134 w 726876"/>
              <a:gd name="connsiteY6" fmla="*/ 150464 h 738228"/>
              <a:gd name="connsiteX7" fmla="*/ 297157 w 726876"/>
              <a:gd name="connsiteY7" fmla="*/ 200431 h 738228"/>
              <a:gd name="connsiteX8" fmla="*/ 427072 w 726876"/>
              <a:gd name="connsiteY8" fmla="*/ 100497 h 738228"/>
              <a:gd name="connsiteX9" fmla="*/ 282167 w 726876"/>
              <a:gd name="connsiteY9" fmla="*/ 175448 h 738228"/>
              <a:gd name="connsiteX10" fmla="*/ 726875 w 726876"/>
              <a:gd name="connsiteY10" fmla="*/ 562 h 73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6876" h="738228">
                <a:moveTo>
                  <a:pt x="726875" y="562"/>
                </a:moveTo>
                <a:cubicBezTo>
                  <a:pt x="726042" y="12221"/>
                  <a:pt x="396258" y="126314"/>
                  <a:pt x="277170" y="245402"/>
                </a:cubicBezTo>
                <a:cubicBezTo>
                  <a:pt x="158082" y="364490"/>
                  <a:pt x="48154" y="652634"/>
                  <a:pt x="12344" y="715093"/>
                </a:cubicBezTo>
                <a:cubicBezTo>
                  <a:pt x="-23466" y="777552"/>
                  <a:pt x="26501" y="702602"/>
                  <a:pt x="62311" y="620156"/>
                </a:cubicBezTo>
                <a:cubicBezTo>
                  <a:pt x="98121" y="537710"/>
                  <a:pt x="208049" y="267054"/>
                  <a:pt x="227203" y="220418"/>
                </a:cubicBezTo>
                <a:cubicBezTo>
                  <a:pt x="246357" y="173782"/>
                  <a:pt x="159748" y="351998"/>
                  <a:pt x="177236" y="340339"/>
                </a:cubicBezTo>
                <a:cubicBezTo>
                  <a:pt x="194724" y="328680"/>
                  <a:pt x="312147" y="173782"/>
                  <a:pt x="332134" y="150464"/>
                </a:cubicBezTo>
                <a:cubicBezTo>
                  <a:pt x="352121" y="127146"/>
                  <a:pt x="281334" y="208759"/>
                  <a:pt x="297157" y="200431"/>
                </a:cubicBezTo>
                <a:cubicBezTo>
                  <a:pt x="312980" y="192103"/>
                  <a:pt x="429570" y="104661"/>
                  <a:pt x="427072" y="100497"/>
                </a:cubicBezTo>
                <a:cubicBezTo>
                  <a:pt x="424574" y="96333"/>
                  <a:pt x="235531" y="188773"/>
                  <a:pt x="282167" y="175448"/>
                </a:cubicBezTo>
                <a:cubicBezTo>
                  <a:pt x="328803" y="162123"/>
                  <a:pt x="727708" y="-11097"/>
                  <a:pt x="726875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9A56128E-C510-CC41-ACDA-99BA3F3C3DC2}"/>
              </a:ext>
            </a:extLst>
          </p:cNvPr>
          <p:cNvSpPr/>
          <p:nvPr/>
        </p:nvSpPr>
        <p:spPr>
          <a:xfrm>
            <a:off x="3127972" y="1886564"/>
            <a:ext cx="365051" cy="1156274"/>
          </a:xfrm>
          <a:custGeom>
            <a:avLst/>
            <a:gdLst>
              <a:gd name="connsiteX0" fmla="*/ 364736 w 365051"/>
              <a:gd name="connsiteY0" fmla="*/ 2197 h 1156274"/>
              <a:gd name="connsiteX1" fmla="*/ 59936 w 365051"/>
              <a:gd name="connsiteY1" fmla="*/ 641777 h 1156274"/>
              <a:gd name="connsiteX2" fmla="*/ 9969 w 365051"/>
              <a:gd name="connsiteY2" fmla="*/ 1126459 h 1156274"/>
              <a:gd name="connsiteX3" fmla="*/ 9969 w 365051"/>
              <a:gd name="connsiteY3" fmla="*/ 991547 h 1156274"/>
              <a:gd name="connsiteX4" fmla="*/ 114900 w 365051"/>
              <a:gd name="connsiteY4" fmla="*/ 77147 h 1156274"/>
              <a:gd name="connsiteX5" fmla="*/ 54939 w 365051"/>
              <a:gd name="connsiteY5" fmla="*/ 741711 h 1156274"/>
              <a:gd name="connsiteX6" fmla="*/ 129890 w 365051"/>
              <a:gd name="connsiteY6" fmla="*/ 506866 h 1156274"/>
              <a:gd name="connsiteX7" fmla="*/ 239818 w 365051"/>
              <a:gd name="connsiteY7" fmla="*/ 262026 h 1156274"/>
              <a:gd name="connsiteX8" fmla="*/ 119897 w 365051"/>
              <a:gd name="connsiteY8" fmla="*/ 426918 h 1156274"/>
              <a:gd name="connsiteX9" fmla="*/ 364736 w 365051"/>
              <a:gd name="connsiteY9" fmla="*/ 2197 h 115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051" h="1156274">
                <a:moveTo>
                  <a:pt x="364736" y="2197"/>
                </a:moveTo>
                <a:cubicBezTo>
                  <a:pt x="354743" y="38007"/>
                  <a:pt x="119064" y="454400"/>
                  <a:pt x="59936" y="641777"/>
                </a:cubicBezTo>
                <a:cubicBezTo>
                  <a:pt x="808" y="829154"/>
                  <a:pt x="18297" y="1068164"/>
                  <a:pt x="9969" y="1126459"/>
                </a:cubicBezTo>
                <a:cubicBezTo>
                  <a:pt x="1641" y="1184754"/>
                  <a:pt x="-7520" y="1166432"/>
                  <a:pt x="9969" y="991547"/>
                </a:cubicBezTo>
                <a:cubicBezTo>
                  <a:pt x="27457" y="816662"/>
                  <a:pt x="107405" y="118786"/>
                  <a:pt x="114900" y="77147"/>
                </a:cubicBezTo>
                <a:cubicBezTo>
                  <a:pt x="122395" y="35508"/>
                  <a:pt x="52441" y="670091"/>
                  <a:pt x="54939" y="741711"/>
                </a:cubicBezTo>
                <a:cubicBezTo>
                  <a:pt x="57437" y="813331"/>
                  <a:pt x="99077" y="586813"/>
                  <a:pt x="129890" y="506866"/>
                </a:cubicBezTo>
                <a:cubicBezTo>
                  <a:pt x="160703" y="426919"/>
                  <a:pt x="241483" y="275351"/>
                  <a:pt x="239818" y="262026"/>
                </a:cubicBezTo>
                <a:cubicBezTo>
                  <a:pt x="238153" y="248701"/>
                  <a:pt x="95746" y="474387"/>
                  <a:pt x="119897" y="426918"/>
                </a:cubicBezTo>
                <a:cubicBezTo>
                  <a:pt x="144048" y="379449"/>
                  <a:pt x="374729" y="-33613"/>
                  <a:pt x="364736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7AB98996-8584-3DD1-1CAF-BC8E24E69A96}"/>
              </a:ext>
            </a:extLst>
          </p:cNvPr>
          <p:cNvSpPr/>
          <p:nvPr/>
        </p:nvSpPr>
        <p:spPr>
          <a:xfrm>
            <a:off x="3116378" y="2502282"/>
            <a:ext cx="51601" cy="904673"/>
          </a:xfrm>
          <a:custGeom>
            <a:avLst/>
            <a:gdLst>
              <a:gd name="connsiteX0" fmla="*/ 51543 w 51601"/>
              <a:gd name="connsiteY0" fmla="*/ 1075 h 904673"/>
              <a:gd name="connsiteX1" fmla="*/ 11570 w 51601"/>
              <a:gd name="connsiteY1" fmla="*/ 345849 h 904673"/>
              <a:gd name="connsiteX2" fmla="*/ 6573 w 51601"/>
              <a:gd name="connsiteY2" fmla="*/ 860511 h 904673"/>
              <a:gd name="connsiteX3" fmla="*/ 1576 w 51601"/>
              <a:gd name="connsiteY3" fmla="*/ 815541 h 904673"/>
              <a:gd name="connsiteX4" fmla="*/ 36553 w 51601"/>
              <a:gd name="connsiteY4" fmla="*/ 315869 h 904673"/>
              <a:gd name="connsiteX5" fmla="*/ 1576 w 51601"/>
              <a:gd name="connsiteY5" fmla="*/ 455777 h 904673"/>
              <a:gd name="connsiteX6" fmla="*/ 51543 w 51601"/>
              <a:gd name="connsiteY6" fmla="*/ 1075 h 90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01" h="904673">
                <a:moveTo>
                  <a:pt x="51543" y="1075"/>
                </a:moveTo>
                <a:cubicBezTo>
                  <a:pt x="53209" y="-17246"/>
                  <a:pt x="19065" y="202610"/>
                  <a:pt x="11570" y="345849"/>
                </a:cubicBezTo>
                <a:cubicBezTo>
                  <a:pt x="4075" y="489088"/>
                  <a:pt x="6573" y="860511"/>
                  <a:pt x="6573" y="860511"/>
                </a:cubicBezTo>
                <a:cubicBezTo>
                  <a:pt x="4907" y="938793"/>
                  <a:pt x="-3421" y="906315"/>
                  <a:pt x="1576" y="815541"/>
                </a:cubicBezTo>
                <a:cubicBezTo>
                  <a:pt x="6573" y="724767"/>
                  <a:pt x="36553" y="375830"/>
                  <a:pt x="36553" y="315869"/>
                </a:cubicBezTo>
                <a:cubicBezTo>
                  <a:pt x="36553" y="255908"/>
                  <a:pt x="3241" y="504911"/>
                  <a:pt x="1576" y="455777"/>
                </a:cubicBezTo>
                <a:cubicBezTo>
                  <a:pt x="-89" y="406643"/>
                  <a:pt x="49877" y="19396"/>
                  <a:pt x="51543" y="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2C7CB52-E5B7-3E7C-25D5-84F8EB1F260C}"/>
              </a:ext>
            </a:extLst>
          </p:cNvPr>
          <p:cNvSpPr/>
          <p:nvPr/>
        </p:nvSpPr>
        <p:spPr>
          <a:xfrm>
            <a:off x="3117843" y="3237640"/>
            <a:ext cx="188476" cy="1020522"/>
          </a:xfrm>
          <a:custGeom>
            <a:avLst/>
            <a:gdLst>
              <a:gd name="connsiteX0" fmla="*/ 111 w 188476"/>
              <a:gd name="connsiteY0" fmla="*/ 235 h 1020522"/>
              <a:gd name="connsiteX1" fmla="*/ 80059 w 188476"/>
              <a:gd name="connsiteY1" fmla="*/ 634819 h 1020522"/>
              <a:gd name="connsiteX2" fmla="*/ 179993 w 188476"/>
              <a:gd name="connsiteY2" fmla="*/ 994583 h 1020522"/>
              <a:gd name="connsiteX3" fmla="*/ 170000 w 188476"/>
              <a:gd name="connsiteY3" fmla="*/ 944616 h 1020522"/>
              <a:gd name="connsiteX4" fmla="*/ 65068 w 188476"/>
              <a:gd name="connsiteY4" fmla="*/ 564865 h 1020522"/>
              <a:gd name="connsiteX5" fmla="*/ 111 w 188476"/>
              <a:gd name="connsiteY5" fmla="*/ 235 h 102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76" h="1020522">
                <a:moveTo>
                  <a:pt x="111" y="235"/>
                </a:moveTo>
                <a:cubicBezTo>
                  <a:pt x="2610" y="11894"/>
                  <a:pt x="50079" y="469094"/>
                  <a:pt x="80059" y="634819"/>
                </a:cubicBezTo>
                <a:cubicBezTo>
                  <a:pt x="110039" y="800544"/>
                  <a:pt x="165003" y="942950"/>
                  <a:pt x="179993" y="994583"/>
                </a:cubicBezTo>
                <a:cubicBezTo>
                  <a:pt x="194983" y="1046216"/>
                  <a:pt x="189154" y="1016236"/>
                  <a:pt x="170000" y="944616"/>
                </a:cubicBezTo>
                <a:cubicBezTo>
                  <a:pt x="150846" y="872996"/>
                  <a:pt x="92550" y="717265"/>
                  <a:pt x="65068" y="564865"/>
                </a:cubicBezTo>
                <a:cubicBezTo>
                  <a:pt x="37586" y="412465"/>
                  <a:pt x="-2388" y="-11424"/>
                  <a:pt x="111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6366497-7508-369C-A75F-E69D037DEE19}"/>
              </a:ext>
            </a:extLst>
          </p:cNvPr>
          <p:cNvSpPr/>
          <p:nvPr/>
        </p:nvSpPr>
        <p:spPr>
          <a:xfrm>
            <a:off x="3212808" y="3967332"/>
            <a:ext cx="703326" cy="1147031"/>
          </a:xfrm>
          <a:custGeom>
            <a:avLst/>
            <a:gdLst>
              <a:gd name="connsiteX0" fmla="*/ 84 w 703326"/>
              <a:gd name="connsiteY0" fmla="*/ 65 h 1147031"/>
              <a:gd name="connsiteX1" fmla="*/ 194956 w 703326"/>
              <a:gd name="connsiteY1" fmla="*/ 464760 h 1147031"/>
              <a:gd name="connsiteX2" fmla="*/ 669644 w 703326"/>
              <a:gd name="connsiteY2" fmla="*/ 1104340 h 1147031"/>
              <a:gd name="connsiteX3" fmla="*/ 634667 w 703326"/>
              <a:gd name="connsiteY3" fmla="*/ 1054373 h 1147031"/>
              <a:gd name="connsiteX4" fmla="*/ 394825 w 703326"/>
              <a:gd name="connsiteY4" fmla="*/ 784550 h 1147031"/>
              <a:gd name="connsiteX5" fmla="*/ 259913 w 703326"/>
              <a:gd name="connsiteY5" fmla="*/ 569691 h 1147031"/>
              <a:gd name="connsiteX6" fmla="*/ 144989 w 703326"/>
              <a:gd name="connsiteY6" fmla="*/ 339842 h 1147031"/>
              <a:gd name="connsiteX7" fmla="*/ 169972 w 703326"/>
              <a:gd name="connsiteY7" fmla="*/ 429783 h 1147031"/>
              <a:gd name="connsiteX8" fmla="*/ 84 w 703326"/>
              <a:gd name="connsiteY8" fmla="*/ 65 h 114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326" h="1147031">
                <a:moveTo>
                  <a:pt x="84" y="65"/>
                </a:moveTo>
                <a:cubicBezTo>
                  <a:pt x="4248" y="5894"/>
                  <a:pt x="83363" y="280714"/>
                  <a:pt x="194956" y="464760"/>
                </a:cubicBezTo>
                <a:cubicBezTo>
                  <a:pt x="306549" y="648806"/>
                  <a:pt x="596359" y="1006071"/>
                  <a:pt x="669644" y="1104340"/>
                </a:cubicBezTo>
                <a:cubicBezTo>
                  <a:pt x="742929" y="1202609"/>
                  <a:pt x="680470" y="1107671"/>
                  <a:pt x="634667" y="1054373"/>
                </a:cubicBezTo>
                <a:cubicBezTo>
                  <a:pt x="588864" y="1001075"/>
                  <a:pt x="457284" y="865330"/>
                  <a:pt x="394825" y="784550"/>
                </a:cubicBezTo>
                <a:cubicBezTo>
                  <a:pt x="332366" y="703770"/>
                  <a:pt x="301552" y="643809"/>
                  <a:pt x="259913" y="569691"/>
                </a:cubicBezTo>
                <a:cubicBezTo>
                  <a:pt x="218274" y="495573"/>
                  <a:pt x="159979" y="363160"/>
                  <a:pt x="144989" y="339842"/>
                </a:cubicBezTo>
                <a:cubicBezTo>
                  <a:pt x="129999" y="316524"/>
                  <a:pt x="193290" y="483081"/>
                  <a:pt x="169972" y="429783"/>
                </a:cubicBezTo>
                <a:cubicBezTo>
                  <a:pt x="146654" y="376485"/>
                  <a:pt x="-4080" y="-5764"/>
                  <a:pt x="8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70EE395-16A6-1535-0510-D80D1E36299E}"/>
              </a:ext>
            </a:extLst>
          </p:cNvPr>
          <p:cNvSpPr/>
          <p:nvPr/>
        </p:nvSpPr>
        <p:spPr>
          <a:xfrm>
            <a:off x="3520929" y="526457"/>
            <a:ext cx="536550" cy="200121"/>
          </a:xfrm>
          <a:custGeom>
            <a:avLst/>
            <a:gdLst>
              <a:gd name="connsiteX0" fmla="*/ 536409 w 536550"/>
              <a:gd name="connsiteY0" fmla="*/ 153097 h 200121"/>
              <a:gd name="connsiteX1" fmla="*/ 451464 w 536550"/>
              <a:gd name="connsiteY1" fmla="*/ 13189 h 200121"/>
              <a:gd name="connsiteX2" fmla="*/ 116684 w 536550"/>
              <a:gd name="connsiteY2" fmla="*/ 118120 h 200121"/>
              <a:gd name="connsiteX3" fmla="*/ 256592 w 536550"/>
              <a:gd name="connsiteY3" fmla="*/ 108127 h 200121"/>
              <a:gd name="connsiteX4" fmla="*/ 391504 w 536550"/>
              <a:gd name="connsiteY4" fmla="*/ 198068 h 200121"/>
              <a:gd name="connsiteX5" fmla="*/ 361523 w 536550"/>
              <a:gd name="connsiteY5" fmla="*/ 168087 h 200121"/>
              <a:gd name="connsiteX6" fmla="*/ 276579 w 536550"/>
              <a:gd name="connsiteY6" fmla="*/ 133110 h 200121"/>
              <a:gd name="connsiteX7" fmla="*/ 1760 w 536550"/>
              <a:gd name="connsiteY7" fmla="*/ 183077 h 200121"/>
              <a:gd name="connsiteX8" fmla="*/ 151661 w 536550"/>
              <a:gd name="connsiteY8" fmla="*/ 143104 h 200121"/>
              <a:gd name="connsiteX9" fmla="*/ 166651 w 536550"/>
              <a:gd name="connsiteY9" fmla="*/ 123117 h 200121"/>
              <a:gd name="connsiteX10" fmla="*/ 326546 w 536550"/>
              <a:gd name="connsiteY10" fmla="*/ 3195 h 200121"/>
              <a:gd name="connsiteX11" fmla="*/ 291569 w 536550"/>
              <a:gd name="connsiteY11" fmla="*/ 33176 h 200121"/>
              <a:gd name="connsiteX12" fmla="*/ 336540 w 536550"/>
              <a:gd name="connsiteY12" fmla="*/ 18186 h 200121"/>
              <a:gd name="connsiteX13" fmla="*/ 466455 w 536550"/>
              <a:gd name="connsiteY13" fmla="*/ 53163 h 200121"/>
              <a:gd name="connsiteX14" fmla="*/ 471451 w 536550"/>
              <a:gd name="connsiteY14" fmla="*/ 13189 h 200121"/>
              <a:gd name="connsiteX15" fmla="*/ 536409 w 536550"/>
              <a:gd name="connsiteY15" fmla="*/ 153097 h 20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550" h="200121">
                <a:moveTo>
                  <a:pt x="536409" y="153097"/>
                </a:moveTo>
                <a:cubicBezTo>
                  <a:pt x="533078" y="153097"/>
                  <a:pt x="521418" y="19018"/>
                  <a:pt x="451464" y="13189"/>
                </a:cubicBezTo>
                <a:cubicBezTo>
                  <a:pt x="381510" y="7360"/>
                  <a:pt x="149163" y="102297"/>
                  <a:pt x="116684" y="118120"/>
                </a:cubicBezTo>
                <a:cubicBezTo>
                  <a:pt x="84205" y="133943"/>
                  <a:pt x="210789" y="94802"/>
                  <a:pt x="256592" y="108127"/>
                </a:cubicBezTo>
                <a:cubicBezTo>
                  <a:pt x="302395" y="121452"/>
                  <a:pt x="391504" y="198068"/>
                  <a:pt x="391504" y="198068"/>
                </a:cubicBezTo>
                <a:cubicBezTo>
                  <a:pt x="408992" y="208061"/>
                  <a:pt x="380677" y="178913"/>
                  <a:pt x="361523" y="168087"/>
                </a:cubicBezTo>
                <a:cubicBezTo>
                  <a:pt x="342369" y="157261"/>
                  <a:pt x="336539" y="130612"/>
                  <a:pt x="276579" y="133110"/>
                </a:cubicBezTo>
                <a:cubicBezTo>
                  <a:pt x="216619" y="135608"/>
                  <a:pt x="22580" y="181411"/>
                  <a:pt x="1760" y="183077"/>
                </a:cubicBezTo>
                <a:cubicBezTo>
                  <a:pt x="-19060" y="184743"/>
                  <a:pt x="151661" y="143104"/>
                  <a:pt x="151661" y="143104"/>
                </a:cubicBezTo>
                <a:cubicBezTo>
                  <a:pt x="179143" y="133111"/>
                  <a:pt x="137503" y="146435"/>
                  <a:pt x="166651" y="123117"/>
                </a:cubicBezTo>
                <a:cubicBezTo>
                  <a:pt x="195798" y="99799"/>
                  <a:pt x="305726" y="18185"/>
                  <a:pt x="326546" y="3195"/>
                </a:cubicBezTo>
                <a:cubicBezTo>
                  <a:pt x="347366" y="-11795"/>
                  <a:pt x="289903" y="30677"/>
                  <a:pt x="291569" y="33176"/>
                </a:cubicBezTo>
                <a:cubicBezTo>
                  <a:pt x="293235" y="35674"/>
                  <a:pt x="307392" y="14855"/>
                  <a:pt x="336540" y="18186"/>
                </a:cubicBezTo>
                <a:cubicBezTo>
                  <a:pt x="365688" y="21517"/>
                  <a:pt x="443970" y="53996"/>
                  <a:pt x="466455" y="53163"/>
                </a:cubicBezTo>
                <a:cubicBezTo>
                  <a:pt x="488940" y="52330"/>
                  <a:pt x="459792" y="1530"/>
                  <a:pt x="471451" y="13189"/>
                </a:cubicBezTo>
                <a:cubicBezTo>
                  <a:pt x="483110" y="24848"/>
                  <a:pt x="539740" y="153097"/>
                  <a:pt x="536409" y="15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61999F52-A849-6041-E84B-8EBA78FC3CB5}"/>
              </a:ext>
            </a:extLst>
          </p:cNvPr>
          <p:cNvSpPr/>
          <p:nvPr/>
        </p:nvSpPr>
        <p:spPr>
          <a:xfrm>
            <a:off x="3027119" y="1667636"/>
            <a:ext cx="800982" cy="856126"/>
          </a:xfrm>
          <a:custGeom>
            <a:avLst/>
            <a:gdLst>
              <a:gd name="connsiteX0" fmla="*/ 800370 w 800982"/>
              <a:gd name="connsiteY0" fmla="*/ 1269 h 856126"/>
              <a:gd name="connsiteX1" fmla="*/ 215753 w 800982"/>
              <a:gd name="connsiteY1" fmla="*/ 346043 h 856126"/>
              <a:gd name="connsiteX2" fmla="*/ 15884 w 800982"/>
              <a:gd name="connsiteY2" fmla="*/ 825728 h 856126"/>
              <a:gd name="connsiteX3" fmla="*/ 40868 w 800982"/>
              <a:gd name="connsiteY3" fmla="*/ 730790 h 856126"/>
              <a:gd name="connsiteX4" fmla="*/ 265720 w 800982"/>
              <a:gd name="connsiteY4" fmla="*/ 111197 h 856126"/>
              <a:gd name="connsiteX5" fmla="*/ 160789 w 800982"/>
              <a:gd name="connsiteY5" fmla="*/ 406003 h 856126"/>
              <a:gd name="connsiteX6" fmla="*/ 290704 w 800982"/>
              <a:gd name="connsiteY6" fmla="*/ 271092 h 856126"/>
              <a:gd name="connsiteX7" fmla="*/ 365655 w 800982"/>
              <a:gd name="connsiteY7" fmla="*/ 146174 h 856126"/>
              <a:gd name="connsiteX8" fmla="*/ 325681 w 800982"/>
              <a:gd name="connsiteY8" fmla="*/ 191144 h 856126"/>
              <a:gd name="connsiteX9" fmla="*/ 460592 w 800982"/>
              <a:gd name="connsiteY9" fmla="*/ 151171 h 856126"/>
              <a:gd name="connsiteX10" fmla="*/ 330678 w 800982"/>
              <a:gd name="connsiteY10" fmla="*/ 226121 h 856126"/>
              <a:gd name="connsiteX11" fmla="*/ 800370 w 800982"/>
              <a:gd name="connsiteY11" fmla="*/ 1269 h 8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982" h="856126">
                <a:moveTo>
                  <a:pt x="800370" y="1269"/>
                </a:moveTo>
                <a:cubicBezTo>
                  <a:pt x="781216" y="21256"/>
                  <a:pt x="346501" y="208633"/>
                  <a:pt x="215753" y="346043"/>
                </a:cubicBezTo>
                <a:cubicBezTo>
                  <a:pt x="85005" y="483453"/>
                  <a:pt x="45031" y="761604"/>
                  <a:pt x="15884" y="825728"/>
                </a:cubicBezTo>
                <a:cubicBezTo>
                  <a:pt x="-13263" y="889852"/>
                  <a:pt x="-771" y="849878"/>
                  <a:pt x="40868" y="730790"/>
                </a:cubicBezTo>
                <a:cubicBezTo>
                  <a:pt x="82507" y="611702"/>
                  <a:pt x="245733" y="165328"/>
                  <a:pt x="265720" y="111197"/>
                </a:cubicBezTo>
                <a:cubicBezTo>
                  <a:pt x="285707" y="57066"/>
                  <a:pt x="156625" y="379354"/>
                  <a:pt x="160789" y="406003"/>
                </a:cubicBezTo>
                <a:cubicBezTo>
                  <a:pt x="164953" y="432652"/>
                  <a:pt x="256560" y="314397"/>
                  <a:pt x="290704" y="271092"/>
                </a:cubicBezTo>
                <a:cubicBezTo>
                  <a:pt x="324848" y="227787"/>
                  <a:pt x="359826" y="159499"/>
                  <a:pt x="365655" y="146174"/>
                </a:cubicBezTo>
                <a:cubicBezTo>
                  <a:pt x="371484" y="132849"/>
                  <a:pt x="309858" y="190311"/>
                  <a:pt x="325681" y="191144"/>
                </a:cubicBezTo>
                <a:cubicBezTo>
                  <a:pt x="341504" y="191977"/>
                  <a:pt x="459759" y="145342"/>
                  <a:pt x="460592" y="151171"/>
                </a:cubicBezTo>
                <a:cubicBezTo>
                  <a:pt x="461425" y="157000"/>
                  <a:pt x="278212" y="248606"/>
                  <a:pt x="330678" y="226121"/>
                </a:cubicBezTo>
                <a:cubicBezTo>
                  <a:pt x="383144" y="203636"/>
                  <a:pt x="819524" y="-18718"/>
                  <a:pt x="800370" y="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11F6026-CFAF-C43C-A9FA-3E88DA259DC6}"/>
              </a:ext>
            </a:extLst>
          </p:cNvPr>
          <p:cNvSpPr/>
          <p:nvPr/>
        </p:nvSpPr>
        <p:spPr>
          <a:xfrm>
            <a:off x="3152344" y="686379"/>
            <a:ext cx="831054" cy="366669"/>
          </a:xfrm>
          <a:custGeom>
            <a:avLst/>
            <a:gdLst>
              <a:gd name="connsiteX0" fmla="*/ 830043 w 831054"/>
              <a:gd name="connsiteY0" fmla="*/ 143077 h 366669"/>
              <a:gd name="connsiteX1" fmla="*/ 390331 w 831054"/>
              <a:gd name="connsiteY1" fmla="*/ 128087 h 366669"/>
              <a:gd name="connsiteX2" fmla="*/ 15577 w 831054"/>
              <a:gd name="connsiteY2" fmla="*/ 357936 h 366669"/>
              <a:gd name="connsiteX3" fmla="*/ 105518 w 831054"/>
              <a:gd name="connsiteY3" fmla="*/ 287982 h 366669"/>
              <a:gd name="connsiteX4" fmla="*/ 420312 w 831054"/>
              <a:gd name="connsiteY4" fmla="*/ 3169 h 366669"/>
              <a:gd name="connsiteX5" fmla="*/ 310384 w 831054"/>
              <a:gd name="connsiteY5" fmla="*/ 133083 h 366669"/>
              <a:gd name="connsiteX6" fmla="*/ 380338 w 831054"/>
              <a:gd name="connsiteY6" fmla="*/ 98106 h 366669"/>
              <a:gd name="connsiteX7" fmla="*/ 635171 w 831054"/>
              <a:gd name="connsiteY7" fmla="*/ 123090 h 366669"/>
              <a:gd name="connsiteX8" fmla="*/ 515249 w 831054"/>
              <a:gd name="connsiteY8" fmla="*/ 133083 h 366669"/>
              <a:gd name="connsiteX9" fmla="*/ 830043 w 831054"/>
              <a:gd name="connsiteY9" fmla="*/ 143077 h 3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054" h="366669">
                <a:moveTo>
                  <a:pt x="830043" y="143077"/>
                </a:moveTo>
                <a:cubicBezTo>
                  <a:pt x="809223" y="142244"/>
                  <a:pt x="526075" y="92277"/>
                  <a:pt x="390331" y="128087"/>
                </a:cubicBezTo>
                <a:cubicBezTo>
                  <a:pt x="254587" y="163897"/>
                  <a:pt x="63046" y="331287"/>
                  <a:pt x="15577" y="357936"/>
                </a:cubicBezTo>
                <a:cubicBezTo>
                  <a:pt x="-31892" y="384585"/>
                  <a:pt x="38062" y="347110"/>
                  <a:pt x="105518" y="287982"/>
                </a:cubicBezTo>
                <a:cubicBezTo>
                  <a:pt x="172974" y="228854"/>
                  <a:pt x="386168" y="28985"/>
                  <a:pt x="420312" y="3169"/>
                </a:cubicBezTo>
                <a:cubicBezTo>
                  <a:pt x="454456" y="-22648"/>
                  <a:pt x="317046" y="117260"/>
                  <a:pt x="310384" y="133083"/>
                </a:cubicBezTo>
                <a:cubicBezTo>
                  <a:pt x="303722" y="148906"/>
                  <a:pt x="326207" y="99771"/>
                  <a:pt x="380338" y="98106"/>
                </a:cubicBezTo>
                <a:cubicBezTo>
                  <a:pt x="434469" y="96441"/>
                  <a:pt x="612686" y="117261"/>
                  <a:pt x="635171" y="123090"/>
                </a:cubicBezTo>
                <a:cubicBezTo>
                  <a:pt x="657656" y="128919"/>
                  <a:pt x="486934" y="130585"/>
                  <a:pt x="515249" y="133083"/>
                </a:cubicBezTo>
                <a:cubicBezTo>
                  <a:pt x="543564" y="135581"/>
                  <a:pt x="850863" y="143910"/>
                  <a:pt x="830043" y="143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6DD356D-FE1F-3D57-F135-373453A0ADA3}"/>
              </a:ext>
            </a:extLst>
          </p:cNvPr>
          <p:cNvSpPr/>
          <p:nvPr/>
        </p:nvSpPr>
        <p:spPr>
          <a:xfrm>
            <a:off x="2783174" y="884813"/>
            <a:ext cx="1149089" cy="685293"/>
          </a:xfrm>
          <a:custGeom>
            <a:avLst/>
            <a:gdLst>
              <a:gd name="connsiteX0" fmla="*/ 1119265 w 1149089"/>
              <a:gd name="connsiteY0" fmla="*/ 104538 h 685293"/>
              <a:gd name="connsiteX1" fmla="*/ 524656 w 1149089"/>
              <a:gd name="connsiteY1" fmla="*/ 164498 h 685293"/>
              <a:gd name="connsiteX2" fmla="*/ 0 w 1149089"/>
              <a:gd name="connsiteY2" fmla="*/ 684157 h 685293"/>
              <a:gd name="connsiteX3" fmla="*/ 524656 w 1149089"/>
              <a:gd name="connsiteY3" fmla="*/ 4603 h 685293"/>
              <a:gd name="connsiteX4" fmla="*/ 204865 w 1149089"/>
              <a:gd name="connsiteY4" fmla="*/ 379357 h 685293"/>
              <a:gd name="connsiteX5" fmla="*/ 384747 w 1149089"/>
              <a:gd name="connsiteY5" fmla="*/ 244446 h 685293"/>
              <a:gd name="connsiteX6" fmla="*/ 629587 w 1149089"/>
              <a:gd name="connsiteY6" fmla="*/ 104538 h 685293"/>
              <a:gd name="connsiteX7" fmla="*/ 594610 w 1149089"/>
              <a:gd name="connsiteY7" fmla="*/ 134518 h 685293"/>
              <a:gd name="connsiteX8" fmla="*/ 839449 w 1149089"/>
              <a:gd name="connsiteY8" fmla="*/ 114531 h 685293"/>
              <a:gd name="connsiteX9" fmla="*/ 784485 w 1149089"/>
              <a:gd name="connsiteY9" fmla="*/ 74557 h 685293"/>
              <a:gd name="connsiteX10" fmla="*/ 1034321 w 1149089"/>
              <a:gd name="connsiteY10" fmla="*/ 114531 h 685293"/>
              <a:gd name="connsiteX11" fmla="*/ 1119265 w 1149089"/>
              <a:gd name="connsiteY11" fmla="*/ 104538 h 6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089" h="685293">
                <a:moveTo>
                  <a:pt x="1119265" y="104538"/>
                </a:moveTo>
                <a:cubicBezTo>
                  <a:pt x="1034321" y="112866"/>
                  <a:pt x="711200" y="67895"/>
                  <a:pt x="524656" y="164498"/>
                </a:cubicBezTo>
                <a:cubicBezTo>
                  <a:pt x="338112" y="261101"/>
                  <a:pt x="0" y="710806"/>
                  <a:pt x="0" y="684157"/>
                </a:cubicBezTo>
                <a:cubicBezTo>
                  <a:pt x="0" y="657508"/>
                  <a:pt x="490512" y="55403"/>
                  <a:pt x="524656" y="4603"/>
                </a:cubicBezTo>
                <a:cubicBezTo>
                  <a:pt x="558800" y="-46197"/>
                  <a:pt x="228183" y="339383"/>
                  <a:pt x="204865" y="379357"/>
                </a:cubicBezTo>
                <a:cubicBezTo>
                  <a:pt x="181547" y="419331"/>
                  <a:pt x="313960" y="290249"/>
                  <a:pt x="384747" y="244446"/>
                </a:cubicBezTo>
                <a:cubicBezTo>
                  <a:pt x="455534" y="198643"/>
                  <a:pt x="594610" y="122859"/>
                  <a:pt x="629587" y="104538"/>
                </a:cubicBezTo>
                <a:cubicBezTo>
                  <a:pt x="664564" y="86217"/>
                  <a:pt x="559633" y="132853"/>
                  <a:pt x="594610" y="134518"/>
                </a:cubicBezTo>
                <a:cubicBezTo>
                  <a:pt x="629587" y="136183"/>
                  <a:pt x="807803" y="124524"/>
                  <a:pt x="839449" y="114531"/>
                </a:cubicBezTo>
                <a:cubicBezTo>
                  <a:pt x="871095" y="104538"/>
                  <a:pt x="752006" y="74557"/>
                  <a:pt x="784485" y="74557"/>
                </a:cubicBezTo>
                <a:cubicBezTo>
                  <a:pt x="816964" y="74557"/>
                  <a:pt x="982688" y="107869"/>
                  <a:pt x="1034321" y="114531"/>
                </a:cubicBezTo>
                <a:cubicBezTo>
                  <a:pt x="1085954" y="121193"/>
                  <a:pt x="1204209" y="96210"/>
                  <a:pt x="1119265" y="104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6D96C1E7-A7D7-B8FE-C99B-3C22B8AC9AA7}"/>
              </a:ext>
            </a:extLst>
          </p:cNvPr>
          <p:cNvSpPr/>
          <p:nvPr/>
        </p:nvSpPr>
        <p:spPr>
          <a:xfrm>
            <a:off x="2683594" y="1232523"/>
            <a:ext cx="1145404" cy="813509"/>
          </a:xfrm>
          <a:custGeom>
            <a:avLst/>
            <a:gdLst>
              <a:gd name="connsiteX0" fmla="*/ 1143895 w 1145404"/>
              <a:gd name="connsiteY0" fmla="*/ 66625 h 813509"/>
              <a:gd name="connsiteX1" fmla="*/ 524301 w 1145404"/>
              <a:gd name="connsiteY1" fmla="*/ 201536 h 813509"/>
              <a:gd name="connsiteX2" fmla="*/ 34622 w 1145404"/>
              <a:gd name="connsiteY2" fmla="*/ 771162 h 813509"/>
              <a:gd name="connsiteX3" fmla="*/ 104576 w 1145404"/>
              <a:gd name="connsiteY3" fmla="*/ 686218 h 813509"/>
              <a:gd name="connsiteX4" fmla="*/ 619239 w 1145404"/>
              <a:gd name="connsiteY4" fmla="*/ 6664 h 813509"/>
              <a:gd name="connsiteX5" fmla="*/ 379396 w 1145404"/>
              <a:gd name="connsiteY5" fmla="*/ 326454 h 813509"/>
              <a:gd name="connsiteX6" fmla="*/ 624236 w 1145404"/>
              <a:gd name="connsiteY6" fmla="*/ 101602 h 813509"/>
              <a:gd name="connsiteX7" fmla="*/ 749154 w 1145404"/>
              <a:gd name="connsiteY7" fmla="*/ 81615 h 813509"/>
              <a:gd name="connsiteX8" fmla="*/ 534295 w 1145404"/>
              <a:gd name="connsiteY8" fmla="*/ 146572 h 813509"/>
              <a:gd name="connsiteX9" fmla="*/ 694190 w 1145404"/>
              <a:gd name="connsiteY9" fmla="*/ 96605 h 813509"/>
              <a:gd name="connsiteX10" fmla="*/ 1143895 w 1145404"/>
              <a:gd name="connsiteY10" fmla="*/ 66625 h 8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5404" h="813509">
                <a:moveTo>
                  <a:pt x="1143895" y="66625"/>
                </a:moveTo>
                <a:cubicBezTo>
                  <a:pt x="1115580" y="84113"/>
                  <a:pt x="709180" y="84113"/>
                  <a:pt x="524301" y="201536"/>
                </a:cubicBezTo>
                <a:cubicBezTo>
                  <a:pt x="339422" y="318959"/>
                  <a:pt x="104576" y="690382"/>
                  <a:pt x="34622" y="771162"/>
                </a:cubicBezTo>
                <a:cubicBezTo>
                  <a:pt x="-35332" y="851942"/>
                  <a:pt x="7140" y="813634"/>
                  <a:pt x="104576" y="686218"/>
                </a:cubicBezTo>
                <a:cubicBezTo>
                  <a:pt x="202012" y="558802"/>
                  <a:pt x="573436" y="66625"/>
                  <a:pt x="619239" y="6664"/>
                </a:cubicBezTo>
                <a:cubicBezTo>
                  <a:pt x="665042" y="-53297"/>
                  <a:pt x="378563" y="310631"/>
                  <a:pt x="379396" y="326454"/>
                </a:cubicBezTo>
                <a:cubicBezTo>
                  <a:pt x="380229" y="342277"/>
                  <a:pt x="562610" y="142409"/>
                  <a:pt x="624236" y="101602"/>
                </a:cubicBezTo>
                <a:cubicBezTo>
                  <a:pt x="685862" y="60795"/>
                  <a:pt x="764144" y="74120"/>
                  <a:pt x="749154" y="81615"/>
                </a:cubicBezTo>
                <a:cubicBezTo>
                  <a:pt x="734164" y="89110"/>
                  <a:pt x="543456" y="144074"/>
                  <a:pt x="534295" y="146572"/>
                </a:cubicBezTo>
                <a:cubicBezTo>
                  <a:pt x="525134" y="149070"/>
                  <a:pt x="594256" y="104933"/>
                  <a:pt x="694190" y="96605"/>
                </a:cubicBezTo>
                <a:cubicBezTo>
                  <a:pt x="794124" y="88277"/>
                  <a:pt x="1172210" y="49137"/>
                  <a:pt x="1143895" y="66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1EB21D3F-A812-06BB-1EA7-30CBFCB257FC}"/>
              </a:ext>
            </a:extLst>
          </p:cNvPr>
          <p:cNvSpPr/>
          <p:nvPr/>
        </p:nvSpPr>
        <p:spPr>
          <a:xfrm>
            <a:off x="2454428" y="1542949"/>
            <a:ext cx="448719" cy="993184"/>
          </a:xfrm>
          <a:custGeom>
            <a:avLst/>
            <a:gdLst>
              <a:gd name="connsiteX0" fmla="*/ 448667 w 448719"/>
              <a:gd name="connsiteY0" fmla="*/ 1038 h 993184"/>
              <a:gd name="connsiteX1" fmla="*/ 168851 w 448719"/>
              <a:gd name="connsiteY1" fmla="*/ 445746 h 993184"/>
              <a:gd name="connsiteX2" fmla="*/ 13952 w 448719"/>
              <a:gd name="connsiteY2" fmla="*/ 955412 h 993184"/>
              <a:gd name="connsiteX3" fmla="*/ 33939 w 448719"/>
              <a:gd name="connsiteY3" fmla="*/ 855477 h 993184"/>
              <a:gd name="connsiteX4" fmla="*/ 248798 w 448719"/>
              <a:gd name="connsiteY4" fmla="*/ 60999 h 993184"/>
              <a:gd name="connsiteX5" fmla="*/ 103893 w 448719"/>
              <a:gd name="connsiteY5" fmla="*/ 615635 h 993184"/>
              <a:gd name="connsiteX6" fmla="*/ 198831 w 448719"/>
              <a:gd name="connsiteY6" fmla="*/ 320828 h 993184"/>
              <a:gd name="connsiteX7" fmla="*/ 323749 w 448719"/>
              <a:gd name="connsiteY7" fmla="*/ 105969 h 993184"/>
              <a:gd name="connsiteX8" fmla="*/ 193834 w 448719"/>
              <a:gd name="connsiteY8" fmla="*/ 315831 h 993184"/>
              <a:gd name="connsiteX9" fmla="*/ 448667 w 448719"/>
              <a:gd name="connsiteY9" fmla="*/ 1038 h 99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719" h="993184">
                <a:moveTo>
                  <a:pt x="448667" y="1038"/>
                </a:moveTo>
                <a:cubicBezTo>
                  <a:pt x="444503" y="22691"/>
                  <a:pt x="241303" y="286684"/>
                  <a:pt x="168851" y="445746"/>
                </a:cubicBezTo>
                <a:cubicBezTo>
                  <a:pt x="96399" y="604808"/>
                  <a:pt x="36437" y="887124"/>
                  <a:pt x="13952" y="955412"/>
                </a:cubicBezTo>
                <a:cubicBezTo>
                  <a:pt x="-8533" y="1023700"/>
                  <a:pt x="-5202" y="1004546"/>
                  <a:pt x="33939" y="855477"/>
                </a:cubicBezTo>
                <a:cubicBezTo>
                  <a:pt x="73080" y="706408"/>
                  <a:pt x="237139" y="100973"/>
                  <a:pt x="248798" y="60999"/>
                </a:cubicBezTo>
                <a:cubicBezTo>
                  <a:pt x="260457" y="21025"/>
                  <a:pt x="112221" y="572330"/>
                  <a:pt x="103893" y="615635"/>
                </a:cubicBezTo>
                <a:cubicBezTo>
                  <a:pt x="95565" y="658940"/>
                  <a:pt x="162188" y="405772"/>
                  <a:pt x="198831" y="320828"/>
                </a:cubicBezTo>
                <a:cubicBezTo>
                  <a:pt x="235474" y="235884"/>
                  <a:pt x="324582" y="106802"/>
                  <a:pt x="323749" y="105969"/>
                </a:cubicBezTo>
                <a:cubicBezTo>
                  <a:pt x="322916" y="105136"/>
                  <a:pt x="179677" y="328323"/>
                  <a:pt x="193834" y="315831"/>
                </a:cubicBezTo>
                <a:cubicBezTo>
                  <a:pt x="207991" y="303339"/>
                  <a:pt x="452831" y="-20615"/>
                  <a:pt x="448667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D357257-1035-7044-4903-EFDFCA1D03C6}"/>
              </a:ext>
            </a:extLst>
          </p:cNvPr>
          <p:cNvSpPr/>
          <p:nvPr/>
        </p:nvSpPr>
        <p:spPr>
          <a:xfrm>
            <a:off x="2822881" y="2205606"/>
            <a:ext cx="365530" cy="855041"/>
          </a:xfrm>
          <a:custGeom>
            <a:avLst/>
            <a:gdLst>
              <a:gd name="connsiteX0" fmla="*/ 358469 w 365530"/>
              <a:gd name="connsiteY0" fmla="*/ 16894 h 855041"/>
              <a:gd name="connsiteX1" fmla="*/ 9219 w 365530"/>
              <a:gd name="connsiteY1" fmla="*/ 740794 h 855041"/>
              <a:gd name="connsiteX2" fmla="*/ 117169 w 365530"/>
              <a:gd name="connsiteY2" fmla="*/ 515369 h 855041"/>
              <a:gd name="connsiteX3" fmla="*/ 288619 w 365530"/>
              <a:gd name="connsiteY3" fmla="*/ 229619 h 855041"/>
              <a:gd name="connsiteX4" fmla="*/ 193369 w 365530"/>
              <a:gd name="connsiteY4" fmla="*/ 391544 h 855041"/>
              <a:gd name="connsiteX5" fmla="*/ 88594 w 365530"/>
              <a:gd name="connsiteY5" fmla="*/ 848744 h 855041"/>
              <a:gd name="connsiteX6" fmla="*/ 133044 w 365530"/>
              <a:gd name="connsiteY6" fmla="*/ 632844 h 855041"/>
              <a:gd name="connsiteX7" fmla="*/ 212419 w 365530"/>
              <a:gd name="connsiteY7" fmla="*/ 283594 h 855041"/>
              <a:gd name="connsiteX8" fmla="*/ 142569 w 365530"/>
              <a:gd name="connsiteY8" fmla="*/ 416944 h 855041"/>
              <a:gd name="connsiteX9" fmla="*/ 237819 w 365530"/>
              <a:gd name="connsiteY9" fmla="*/ 242319 h 855041"/>
              <a:gd name="connsiteX10" fmla="*/ 358469 w 365530"/>
              <a:gd name="connsiteY10" fmla="*/ 16894 h 8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530" h="855041">
                <a:moveTo>
                  <a:pt x="358469" y="16894"/>
                </a:moveTo>
                <a:cubicBezTo>
                  <a:pt x="320369" y="99973"/>
                  <a:pt x="49436" y="657715"/>
                  <a:pt x="9219" y="740794"/>
                </a:cubicBezTo>
                <a:cubicBezTo>
                  <a:pt x="-30998" y="823873"/>
                  <a:pt x="70602" y="600565"/>
                  <a:pt x="117169" y="515369"/>
                </a:cubicBezTo>
                <a:cubicBezTo>
                  <a:pt x="163736" y="430173"/>
                  <a:pt x="275919" y="250256"/>
                  <a:pt x="288619" y="229619"/>
                </a:cubicBezTo>
                <a:cubicBezTo>
                  <a:pt x="301319" y="208982"/>
                  <a:pt x="226706" y="288357"/>
                  <a:pt x="193369" y="391544"/>
                </a:cubicBezTo>
                <a:cubicBezTo>
                  <a:pt x="160031" y="494732"/>
                  <a:pt x="98648" y="808527"/>
                  <a:pt x="88594" y="848744"/>
                </a:cubicBezTo>
                <a:cubicBezTo>
                  <a:pt x="78540" y="888961"/>
                  <a:pt x="112407" y="727036"/>
                  <a:pt x="133044" y="632844"/>
                </a:cubicBezTo>
                <a:cubicBezTo>
                  <a:pt x="153681" y="538652"/>
                  <a:pt x="210831" y="319577"/>
                  <a:pt x="212419" y="283594"/>
                </a:cubicBezTo>
                <a:cubicBezTo>
                  <a:pt x="214006" y="247611"/>
                  <a:pt x="138336" y="423823"/>
                  <a:pt x="142569" y="416944"/>
                </a:cubicBezTo>
                <a:cubicBezTo>
                  <a:pt x="146802" y="410065"/>
                  <a:pt x="206069" y="303702"/>
                  <a:pt x="237819" y="242319"/>
                </a:cubicBezTo>
                <a:cubicBezTo>
                  <a:pt x="269569" y="180936"/>
                  <a:pt x="396569" y="-66185"/>
                  <a:pt x="358469" y="16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59669A5-57AF-56F6-1FE3-65ED3FCC6220}"/>
              </a:ext>
            </a:extLst>
          </p:cNvPr>
          <p:cNvSpPr/>
          <p:nvPr/>
        </p:nvSpPr>
        <p:spPr>
          <a:xfrm>
            <a:off x="2946224" y="2745656"/>
            <a:ext cx="63491" cy="1252066"/>
          </a:xfrm>
          <a:custGeom>
            <a:avLst/>
            <a:gdLst>
              <a:gd name="connsiteX0" fmla="*/ 54151 w 63491"/>
              <a:gd name="connsiteY0" fmla="*/ 719 h 1252066"/>
              <a:gd name="connsiteX1" fmla="*/ 12876 w 63491"/>
              <a:gd name="connsiteY1" fmla="*/ 559519 h 1252066"/>
              <a:gd name="connsiteX2" fmla="*/ 57326 w 63491"/>
              <a:gd name="connsiteY2" fmla="*/ 1188169 h 1252066"/>
              <a:gd name="connsiteX3" fmla="*/ 57326 w 63491"/>
              <a:gd name="connsiteY3" fmla="*/ 1162769 h 1252066"/>
              <a:gd name="connsiteX4" fmla="*/ 3351 w 63491"/>
              <a:gd name="connsiteY4" fmla="*/ 584919 h 1252066"/>
              <a:gd name="connsiteX5" fmla="*/ 6526 w 63491"/>
              <a:gd name="connsiteY5" fmla="*/ 657944 h 1252066"/>
              <a:gd name="connsiteX6" fmla="*/ 12876 w 63491"/>
              <a:gd name="connsiteY6" fmla="*/ 188044 h 1252066"/>
              <a:gd name="connsiteX7" fmla="*/ 9701 w 63491"/>
              <a:gd name="connsiteY7" fmla="*/ 435694 h 1252066"/>
              <a:gd name="connsiteX8" fmla="*/ 54151 w 63491"/>
              <a:gd name="connsiteY8" fmla="*/ 719 h 12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91" h="1252066">
                <a:moveTo>
                  <a:pt x="54151" y="719"/>
                </a:moveTo>
                <a:cubicBezTo>
                  <a:pt x="54680" y="21356"/>
                  <a:pt x="12347" y="361611"/>
                  <a:pt x="12876" y="559519"/>
                </a:cubicBezTo>
                <a:cubicBezTo>
                  <a:pt x="13405" y="757427"/>
                  <a:pt x="49918" y="1087627"/>
                  <a:pt x="57326" y="1188169"/>
                </a:cubicBezTo>
                <a:cubicBezTo>
                  <a:pt x="64734" y="1288711"/>
                  <a:pt x="66322" y="1263311"/>
                  <a:pt x="57326" y="1162769"/>
                </a:cubicBezTo>
                <a:cubicBezTo>
                  <a:pt x="48330" y="1062227"/>
                  <a:pt x="11818" y="669056"/>
                  <a:pt x="3351" y="584919"/>
                </a:cubicBezTo>
                <a:cubicBezTo>
                  <a:pt x="-5116" y="500782"/>
                  <a:pt x="4939" y="724090"/>
                  <a:pt x="6526" y="657944"/>
                </a:cubicBezTo>
                <a:cubicBezTo>
                  <a:pt x="8113" y="591798"/>
                  <a:pt x="12347" y="225086"/>
                  <a:pt x="12876" y="188044"/>
                </a:cubicBezTo>
                <a:cubicBezTo>
                  <a:pt x="13405" y="151002"/>
                  <a:pt x="3351" y="461094"/>
                  <a:pt x="9701" y="435694"/>
                </a:cubicBezTo>
                <a:cubicBezTo>
                  <a:pt x="16051" y="410294"/>
                  <a:pt x="53622" y="-19918"/>
                  <a:pt x="54151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92E12BB-E9CC-D494-B057-6F2D14E9EED2}"/>
              </a:ext>
            </a:extLst>
          </p:cNvPr>
          <p:cNvSpPr/>
          <p:nvPr/>
        </p:nvSpPr>
        <p:spPr>
          <a:xfrm>
            <a:off x="2429560" y="1494616"/>
            <a:ext cx="1434386" cy="1093152"/>
          </a:xfrm>
          <a:custGeom>
            <a:avLst/>
            <a:gdLst>
              <a:gd name="connsiteX0" fmla="*/ 1431240 w 1434386"/>
              <a:gd name="connsiteY0" fmla="*/ 3984 h 1093152"/>
              <a:gd name="connsiteX1" fmla="*/ 583515 w 1434386"/>
              <a:gd name="connsiteY1" fmla="*/ 308784 h 1093152"/>
              <a:gd name="connsiteX2" fmla="*/ 88215 w 1434386"/>
              <a:gd name="connsiteY2" fmla="*/ 921559 h 1093152"/>
              <a:gd name="connsiteX3" fmla="*/ 2490 w 1434386"/>
              <a:gd name="connsiteY3" fmla="*/ 1093009 h 1093152"/>
              <a:gd name="connsiteX4" fmla="*/ 72340 w 1434386"/>
              <a:gd name="connsiteY4" fmla="*/ 937434 h 1093152"/>
              <a:gd name="connsiteX5" fmla="*/ 523190 w 1434386"/>
              <a:gd name="connsiteY5" fmla="*/ 343709 h 1093152"/>
              <a:gd name="connsiteX6" fmla="*/ 437465 w 1434386"/>
              <a:gd name="connsiteY6" fmla="*/ 438959 h 1093152"/>
              <a:gd name="connsiteX7" fmla="*/ 958165 w 1434386"/>
              <a:gd name="connsiteY7" fmla="*/ 19859 h 1093152"/>
              <a:gd name="connsiteX8" fmla="*/ 596215 w 1434386"/>
              <a:gd name="connsiteY8" fmla="*/ 311959 h 1093152"/>
              <a:gd name="connsiteX9" fmla="*/ 872440 w 1434386"/>
              <a:gd name="connsiteY9" fmla="*/ 150034 h 1093152"/>
              <a:gd name="connsiteX10" fmla="*/ 685115 w 1434386"/>
              <a:gd name="connsiteY10" fmla="*/ 242109 h 1093152"/>
              <a:gd name="connsiteX11" fmla="*/ 1047065 w 1434386"/>
              <a:gd name="connsiteY11" fmla="*/ 89709 h 1093152"/>
              <a:gd name="connsiteX12" fmla="*/ 878790 w 1434386"/>
              <a:gd name="connsiteY12" fmla="*/ 130984 h 1093152"/>
              <a:gd name="connsiteX13" fmla="*/ 1431240 w 1434386"/>
              <a:gd name="connsiteY13" fmla="*/ 3984 h 109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4386" h="1093152">
                <a:moveTo>
                  <a:pt x="1431240" y="3984"/>
                </a:moveTo>
                <a:cubicBezTo>
                  <a:pt x="1382027" y="33617"/>
                  <a:pt x="807352" y="155855"/>
                  <a:pt x="583515" y="308784"/>
                </a:cubicBezTo>
                <a:cubicBezTo>
                  <a:pt x="359678" y="461713"/>
                  <a:pt x="185053" y="790855"/>
                  <a:pt x="88215" y="921559"/>
                </a:cubicBezTo>
                <a:cubicBezTo>
                  <a:pt x="-8623" y="1052263"/>
                  <a:pt x="5136" y="1090363"/>
                  <a:pt x="2490" y="1093009"/>
                </a:cubicBezTo>
                <a:cubicBezTo>
                  <a:pt x="-156" y="1095655"/>
                  <a:pt x="-14443" y="1062317"/>
                  <a:pt x="72340" y="937434"/>
                </a:cubicBezTo>
                <a:cubicBezTo>
                  <a:pt x="159123" y="812551"/>
                  <a:pt x="462336" y="426788"/>
                  <a:pt x="523190" y="343709"/>
                </a:cubicBezTo>
                <a:cubicBezTo>
                  <a:pt x="584044" y="260630"/>
                  <a:pt x="364969" y="492934"/>
                  <a:pt x="437465" y="438959"/>
                </a:cubicBezTo>
                <a:cubicBezTo>
                  <a:pt x="509961" y="384984"/>
                  <a:pt x="958165" y="19859"/>
                  <a:pt x="958165" y="19859"/>
                </a:cubicBezTo>
                <a:cubicBezTo>
                  <a:pt x="984623" y="-1308"/>
                  <a:pt x="610502" y="290263"/>
                  <a:pt x="596215" y="311959"/>
                </a:cubicBezTo>
                <a:cubicBezTo>
                  <a:pt x="581927" y="333655"/>
                  <a:pt x="857624" y="161676"/>
                  <a:pt x="872440" y="150034"/>
                </a:cubicBezTo>
                <a:cubicBezTo>
                  <a:pt x="887256" y="138392"/>
                  <a:pt x="656011" y="252163"/>
                  <a:pt x="685115" y="242109"/>
                </a:cubicBezTo>
                <a:cubicBezTo>
                  <a:pt x="714219" y="232055"/>
                  <a:pt x="1014786" y="108230"/>
                  <a:pt x="1047065" y="89709"/>
                </a:cubicBezTo>
                <a:cubicBezTo>
                  <a:pt x="1079344" y="71188"/>
                  <a:pt x="820582" y="142626"/>
                  <a:pt x="878790" y="130984"/>
                </a:cubicBezTo>
                <a:cubicBezTo>
                  <a:pt x="936998" y="119342"/>
                  <a:pt x="1480453" y="-25649"/>
                  <a:pt x="1431240" y="3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429AEE5-01C9-EBA4-141C-B61BE3009A55}"/>
              </a:ext>
            </a:extLst>
          </p:cNvPr>
          <p:cNvSpPr/>
          <p:nvPr/>
        </p:nvSpPr>
        <p:spPr>
          <a:xfrm>
            <a:off x="2615463" y="2172143"/>
            <a:ext cx="414004" cy="1207247"/>
          </a:xfrm>
          <a:custGeom>
            <a:avLst/>
            <a:gdLst>
              <a:gd name="connsiteX0" fmla="*/ 413487 w 414004"/>
              <a:gd name="connsiteY0" fmla="*/ 2732 h 1207247"/>
              <a:gd name="connsiteX1" fmla="*/ 124562 w 414004"/>
              <a:gd name="connsiteY1" fmla="*/ 542482 h 1207247"/>
              <a:gd name="connsiteX2" fmla="*/ 737 w 414004"/>
              <a:gd name="connsiteY2" fmla="*/ 1206057 h 1207247"/>
              <a:gd name="connsiteX3" fmla="*/ 76937 w 414004"/>
              <a:gd name="connsiteY3" fmla="*/ 698057 h 1207247"/>
              <a:gd name="connsiteX4" fmla="*/ 156312 w 414004"/>
              <a:gd name="connsiteY4" fmla="*/ 431357 h 1207247"/>
              <a:gd name="connsiteX5" fmla="*/ 121387 w 414004"/>
              <a:gd name="connsiteY5" fmla="*/ 510732 h 1207247"/>
              <a:gd name="connsiteX6" fmla="*/ 245212 w 414004"/>
              <a:gd name="connsiteY6" fmla="*/ 221807 h 1207247"/>
              <a:gd name="connsiteX7" fmla="*/ 130912 w 414004"/>
              <a:gd name="connsiteY7" fmla="*/ 488507 h 1207247"/>
              <a:gd name="connsiteX8" fmla="*/ 264262 w 414004"/>
              <a:gd name="connsiteY8" fmla="*/ 218632 h 1207247"/>
              <a:gd name="connsiteX9" fmla="*/ 197587 w 414004"/>
              <a:gd name="connsiteY9" fmla="*/ 326582 h 1207247"/>
              <a:gd name="connsiteX10" fmla="*/ 413487 w 414004"/>
              <a:gd name="connsiteY10" fmla="*/ 2732 h 12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004" h="1207247">
                <a:moveTo>
                  <a:pt x="413487" y="2732"/>
                </a:moveTo>
                <a:cubicBezTo>
                  <a:pt x="401316" y="38715"/>
                  <a:pt x="193354" y="341928"/>
                  <a:pt x="124562" y="542482"/>
                </a:cubicBezTo>
                <a:cubicBezTo>
                  <a:pt x="55770" y="743036"/>
                  <a:pt x="8674" y="1180128"/>
                  <a:pt x="737" y="1206057"/>
                </a:cubicBezTo>
                <a:cubicBezTo>
                  <a:pt x="-7200" y="1231986"/>
                  <a:pt x="51008" y="827174"/>
                  <a:pt x="76937" y="698057"/>
                </a:cubicBezTo>
                <a:cubicBezTo>
                  <a:pt x="102866" y="568940"/>
                  <a:pt x="148904" y="462578"/>
                  <a:pt x="156312" y="431357"/>
                </a:cubicBezTo>
                <a:cubicBezTo>
                  <a:pt x="163720" y="400136"/>
                  <a:pt x="106570" y="545657"/>
                  <a:pt x="121387" y="510732"/>
                </a:cubicBezTo>
                <a:cubicBezTo>
                  <a:pt x="136204" y="475807"/>
                  <a:pt x="245212" y="221807"/>
                  <a:pt x="245212" y="221807"/>
                </a:cubicBezTo>
                <a:cubicBezTo>
                  <a:pt x="246799" y="218103"/>
                  <a:pt x="127737" y="489036"/>
                  <a:pt x="130912" y="488507"/>
                </a:cubicBezTo>
                <a:cubicBezTo>
                  <a:pt x="134087" y="487978"/>
                  <a:pt x="253150" y="245619"/>
                  <a:pt x="264262" y="218632"/>
                </a:cubicBezTo>
                <a:cubicBezTo>
                  <a:pt x="275374" y="191645"/>
                  <a:pt x="175891" y="355686"/>
                  <a:pt x="197587" y="326582"/>
                </a:cubicBezTo>
                <a:cubicBezTo>
                  <a:pt x="219283" y="297478"/>
                  <a:pt x="425658" y="-33251"/>
                  <a:pt x="413487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0C573DB-68F4-8A64-4045-052E997CBF9A}"/>
              </a:ext>
            </a:extLst>
          </p:cNvPr>
          <p:cNvSpPr/>
          <p:nvPr/>
        </p:nvSpPr>
        <p:spPr>
          <a:xfrm>
            <a:off x="2364785" y="2622319"/>
            <a:ext cx="73806" cy="1262993"/>
          </a:xfrm>
          <a:custGeom>
            <a:avLst/>
            <a:gdLst>
              <a:gd name="connsiteX0" fmla="*/ 73615 w 73806"/>
              <a:gd name="connsiteY0" fmla="*/ 231 h 1262993"/>
              <a:gd name="connsiteX1" fmla="*/ 22815 w 73806"/>
              <a:gd name="connsiteY1" fmla="*/ 447906 h 1262993"/>
              <a:gd name="connsiteX2" fmla="*/ 54565 w 73806"/>
              <a:gd name="connsiteY2" fmla="*/ 1178156 h 1262993"/>
              <a:gd name="connsiteX3" fmla="*/ 48215 w 73806"/>
              <a:gd name="connsiteY3" fmla="*/ 1143231 h 1262993"/>
              <a:gd name="connsiteX4" fmla="*/ 29165 w 73806"/>
              <a:gd name="connsiteY4" fmla="*/ 241531 h 1262993"/>
              <a:gd name="connsiteX5" fmla="*/ 590 w 73806"/>
              <a:gd name="connsiteY5" fmla="*/ 384406 h 1262993"/>
              <a:gd name="connsiteX6" fmla="*/ 73615 w 73806"/>
              <a:gd name="connsiteY6" fmla="*/ 231 h 126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06" h="1262993">
                <a:moveTo>
                  <a:pt x="73615" y="231"/>
                </a:moveTo>
                <a:cubicBezTo>
                  <a:pt x="77319" y="10814"/>
                  <a:pt x="25990" y="251585"/>
                  <a:pt x="22815" y="447906"/>
                </a:cubicBezTo>
                <a:cubicBezTo>
                  <a:pt x="19640" y="644227"/>
                  <a:pt x="50332" y="1062269"/>
                  <a:pt x="54565" y="1178156"/>
                </a:cubicBezTo>
                <a:cubicBezTo>
                  <a:pt x="58798" y="1294043"/>
                  <a:pt x="52448" y="1299335"/>
                  <a:pt x="48215" y="1143231"/>
                </a:cubicBezTo>
                <a:cubicBezTo>
                  <a:pt x="43982" y="987127"/>
                  <a:pt x="37102" y="368002"/>
                  <a:pt x="29165" y="241531"/>
                </a:cubicBezTo>
                <a:cubicBezTo>
                  <a:pt x="21228" y="115060"/>
                  <a:pt x="-4173" y="423564"/>
                  <a:pt x="590" y="384406"/>
                </a:cubicBezTo>
                <a:cubicBezTo>
                  <a:pt x="5352" y="345248"/>
                  <a:pt x="69911" y="-10352"/>
                  <a:pt x="73615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C0923EB-474C-04D6-16AC-15C094ADCC8B}"/>
              </a:ext>
            </a:extLst>
          </p:cNvPr>
          <p:cNvSpPr/>
          <p:nvPr/>
        </p:nvSpPr>
        <p:spPr>
          <a:xfrm>
            <a:off x="2773164" y="2847544"/>
            <a:ext cx="141494" cy="1375780"/>
          </a:xfrm>
          <a:custGeom>
            <a:avLst/>
            <a:gdLst>
              <a:gd name="connsiteX0" fmla="*/ 141486 w 141494"/>
              <a:gd name="connsiteY0" fmla="*/ 3606 h 1375780"/>
              <a:gd name="connsiteX1" fmla="*/ 27186 w 141494"/>
              <a:gd name="connsiteY1" fmla="*/ 610031 h 1375780"/>
              <a:gd name="connsiteX2" fmla="*/ 112911 w 141494"/>
              <a:gd name="connsiteY2" fmla="*/ 1311706 h 1375780"/>
              <a:gd name="connsiteX3" fmla="*/ 106561 w 141494"/>
              <a:gd name="connsiteY3" fmla="*/ 1257731 h 1375780"/>
              <a:gd name="connsiteX4" fmla="*/ 11311 w 141494"/>
              <a:gd name="connsiteY4" fmla="*/ 552881 h 1375780"/>
              <a:gd name="connsiteX5" fmla="*/ 8136 w 141494"/>
              <a:gd name="connsiteY5" fmla="*/ 629081 h 1375780"/>
              <a:gd name="connsiteX6" fmla="*/ 68461 w 141494"/>
              <a:gd name="connsiteY6" fmla="*/ 200456 h 1375780"/>
              <a:gd name="connsiteX7" fmla="*/ 33536 w 141494"/>
              <a:gd name="connsiteY7" fmla="*/ 349681 h 1375780"/>
              <a:gd name="connsiteX8" fmla="*/ 141486 w 141494"/>
              <a:gd name="connsiteY8" fmla="*/ 3606 h 13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94" h="1375780">
                <a:moveTo>
                  <a:pt x="141486" y="3606"/>
                </a:moveTo>
                <a:cubicBezTo>
                  <a:pt x="140428" y="46998"/>
                  <a:pt x="31948" y="392014"/>
                  <a:pt x="27186" y="610031"/>
                </a:cubicBezTo>
                <a:cubicBezTo>
                  <a:pt x="22423" y="828048"/>
                  <a:pt x="99682" y="1203756"/>
                  <a:pt x="112911" y="1311706"/>
                </a:cubicBezTo>
                <a:cubicBezTo>
                  <a:pt x="126140" y="1419656"/>
                  <a:pt x="123494" y="1384202"/>
                  <a:pt x="106561" y="1257731"/>
                </a:cubicBezTo>
                <a:cubicBezTo>
                  <a:pt x="89628" y="1131260"/>
                  <a:pt x="27715" y="657656"/>
                  <a:pt x="11311" y="552881"/>
                </a:cubicBezTo>
                <a:cubicBezTo>
                  <a:pt x="-5093" y="448106"/>
                  <a:pt x="-1389" y="687819"/>
                  <a:pt x="8136" y="629081"/>
                </a:cubicBezTo>
                <a:cubicBezTo>
                  <a:pt x="17661" y="570344"/>
                  <a:pt x="64228" y="247023"/>
                  <a:pt x="68461" y="200456"/>
                </a:cubicBezTo>
                <a:cubicBezTo>
                  <a:pt x="72694" y="153889"/>
                  <a:pt x="22953" y="377198"/>
                  <a:pt x="33536" y="349681"/>
                </a:cubicBezTo>
                <a:cubicBezTo>
                  <a:pt x="44119" y="322164"/>
                  <a:pt x="142544" y="-39786"/>
                  <a:pt x="141486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8F4D9E6-FCCB-B88F-68A6-E63EC03C0AFD}"/>
              </a:ext>
            </a:extLst>
          </p:cNvPr>
          <p:cNvSpPr/>
          <p:nvPr/>
        </p:nvSpPr>
        <p:spPr>
          <a:xfrm>
            <a:off x="2641617" y="2893960"/>
            <a:ext cx="271156" cy="1424202"/>
          </a:xfrm>
          <a:custGeom>
            <a:avLst/>
            <a:gdLst>
              <a:gd name="connsiteX0" fmla="*/ 136508 w 271156"/>
              <a:gd name="connsiteY0" fmla="*/ 39740 h 1424202"/>
              <a:gd name="connsiteX1" fmla="*/ 117458 w 271156"/>
              <a:gd name="connsiteY1" fmla="*/ 122290 h 1424202"/>
              <a:gd name="connsiteX2" fmla="*/ 47608 w 271156"/>
              <a:gd name="connsiteY2" fmla="*/ 855715 h 1424202"/>
              <a:gd name="connsiteX3" fmla="*/ 257158 w 271156"/>
              <a:gd name="connsiteY3" fmla="*/ 1389115 h 1424202"/>
              <a:gd name="connsiteX4" fmla="*/ 225408 w 271156"/>
              <a:gd name="connsiteY4" fmla="*/ 1312915 h 1424202"/>
              <a:gd name="connsiteX5" fmla="*/ 12683 w 271156"/>
              <a:gd name="connsiteY5" fmla="*/ 823965 h 1424202"/>
              <a:gd name="connsiteX6" fmla="*/ 28558 w 271156"/>
              <a:gd name="connsiteY6" fmla="*/ 846190 h 1424202"/>
              <a:gd name="connsiteX7" fmla="*/ 63483 w 271156"/>
              <a:gd name="connsiteY7" fmla="*/ 388990 h 1424202"/>
              <a:gd name="connsiteX8" fmla="*/ 19033 w 271156"/>
              <a:gd name="connsiteY8" fmla="*/ 531865 h 1424202"/>
              <a:gd name="connsiteX9" fmla="*/ 136508 w 271156"/>
              <a:gd name="connsiteY9" fmla="*/ 39740 h 14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156" h="1424202">
                <a:moveTo>
                  <a:pt x="136508" y="39740"/>
                </a:moveTo>
                <a:cubicBezTo>
                  <a:pt x="152912" y="-28523"/>
                  <a:pt x="132275" y="-13706"/>
                  <a:pt x="117458" y="122290"/>
                </a:cubicBezTo>
                <a:cubicBezTo>
                  <a:pt x="102641" y="258286"/>
                  <a:pt x="24325" y="644578"/>
                  <a:pt x="47608" y="855715"/>
                </a:cubicBezTo>
                <a:cubicBezTo>
                  <a:pt x="70891" y="1066853"/>
                  <a:pt x="227525" y="1312915"/>
                  <a:pt x="257158" y="1389115"/>
                </a:cubicBezTo>
                <a:cubicBezTo>
                  <a:pt x="286791" y="1465315"/>
                  <a:pt x="266154" y="1407107"/>
                  <a:pt x="225408" y="1312915"/>
                </a:cubicBezTo>
                <a:cubicBezTo>
                  <a:pt x="184662" y="1218723"/>
                  <a:pt x="45491" y="901753"/>
                  <a:pt x="12683" y="823965"/>
                </a:cubicBezTo>
                <a:cubicBezTo>
                  <a:pt x="-20125" y="746177"/>
                  <a:pt x="20091" y="918686"/>
                  <a:pt x="28558" y="846190"/>
                </a:cubicBezTo>
                <a:cubicBezTo>
                  <a:pt x="37025" y="773694"/>
                  <a:pt x="65070" y="441377"/>
                  <a:pt x="63483" y="388990"/>
                </a:cubicBezTo>
                <a:cubicBezTo>
                  <a:pt x="61896" y="336603"/>
                  <a:pt x="6862" y="588486"/>
                  <a:pt x="19033" y="531865"/>
                </a:cubicBezTo>
                <a:cubicBezTo>
                  <a:pt x="31204" y="475244"/>
                  <a:pt x="120104" y="108003"/>
                  <a:pt x="136508" y="39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C33DD953-6BC4-6620-9CB2-C511F4C66BEB}"/>
              </a:ext>
            </a:extLst>
          </p:cNvPr>
          <p:cNvSpPr/>
          <p:nvPr/>
        </p:nvSpPr>
        <p:spPr>
          <a:xfrm>
            <a:off x="2441562" y="3542066"/>
            <a:ext cx="362869" cy="1316954"/>
          </a:xfrm>
          <a:custGeom>
            <a:avLst/>
            <a:gdLst>
              <a:gd name="connsiteX0" fmla="*/ 31763 w 362869"/>
              <a:gd name="connsiteY0" fmla="*/ 1234 h 1316954"/>
              <a:gd name="connsiteX1" fmla="*/ 22238 w 362869"/>
              <a:gd name="connsiteY1" fmla="*/ 474309 h 1316954"/>
              <a:gd name="connsiteX2" fmla="*/ 330213 w 362869"/>
              <a:gd name="connsiteY2" fmla="*/ 1245834 h 1316954"/>
              <a:gd name="connsiteX3" fmla="*/ 327038 w 362869"/>
              <a:gd name="connsiteY3" fmla="*/ 1226784 h 1316954"/>
              <a:gd name="connsiteX4" fmla="*/ 92088 w 362869"/>
              <a:gd name="connsiteY4" fmla="*/ 753709 h 1316954"/>
              <a:gd name="connsiteX5" fmla="*/ 139713 w 362869"/>
              <a:gd name="connsiteY5" fmla="*/ 848959 h 1316954"/>
              <a:gd name="connsiteX6" fmla="*/ 28588 w 362869"/>
              <a:gd name="connsiteY6" fmla="*/ 502884 h 1316954"/>
              <a:gd name="connsiteX7" fmla="*/ 28588 w 362869"/>
              <a:gd name="connsiteY7" fmla="*/ 534634 h 1316954"/>
              <a:gd name="connsiteX8" fmla="*/ 19063 w 362869"/>
              <a:gd name="connsiteY8" fmla="*/ 280634 h 1316954"/>
              <a:gd name="connsiteX9" fmla="*/ 13 w 362869"/>
              <a:gd name="connsiteY9" fmla="*/ 334609 h 1316954"/>
              <a:gd name="connsiteX10" fmla="*/ 31763 w 362869"/>
              <a:gd name="connsiteY10" fmla="*/ 1234 h 131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69" h="1316954">
                <a:moveTo>
                  <a:pt x="31763" y="1234"/>
                </a:moveTo>
                <a:cubicBezTo>
                  <a:pt x="35467" y="24517"/>
                  <a:pt x="-27504" y="266876"/>
                  <a:pt x="22238" y="474309"/>
                </a:cubicBezTo>
                <a:cubicBezTo>
                  <a:pt x="71980" y="681742"/>
                  <a:pt x="330213" y="1245834"/>
                  <a:pt x="330213" y="1245834"/>
                </a:cubicBezTo>
                <a:cubicBezTo>
                  <a:pt x="381013" y="1371246"/>
                  <a:pt x="366725" y="1308805"/>
                  <a:pt x="327038" y="1226784"/>
                </a:cubicBezTo>
                <a:cubicBezTo>
                  <a:pt x="287351" y="1144763"/>
                  <a:pt x="123309" y="816680"/>
                  <a:pt x="92088" y="753709"/>
                </a:cubicBezTo>
                <a:cubicBezTo>
                  <a:pt x="60867" y="690738"/>
                  <a:pt x="150296" y="890763"/>
                  <a:pt x="139713" y="848959"/>
                </a:cubicBezTo>
                <a:cubicBezTo>
                  <a:pt x="129130" y="807155"/>
                  <a:pt x="47109" y="555271"/>
                  <a:pt x="28588" y="502884"/>
                </a:cubicBezTo>
                <a:cubicBezTo>
                  <a:pt x="10067" y="450497"/>
                  <a:pt x="30175" y="571676"/>
                  <a:pt x="28588" y="534634"/>
                </a:cubicBezTo>
                <a:cubicBezTo>
                  <a:pt x="27000" y="497592"/>
                  <a:pt x="23825" y="313971"/>
                  <a:pt x="19063" y="280634"/>
                </a:cubicBezTo>
                <a:cubicBezTo>
                  <a:pt x="14301" y="247297"/>
                  <a:pt x="-516" y="378001"/>
                  <a:pt x="13" y="334609"/>
                </a:cubicBezTo>
                <a:cubicBezTo>
                  <a:pt x="542" y="291217"/>
                  <a:pt x="28059" y="-22049"/>
                  <a:pt x="31763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69C403F-63BA-23AD-EB7D-CD885BA9A3EF}"/>
              </a:ext>
            </a:extLst>
          </p:cNvPr>
          <p:cNvSpPr/>
          <p:nvPr/>
        </p:nvSpPr>
        <p:spPr>
          <a:xfrm>
            <a:off x="2469900" y="4183601"/>
            <a:ext cx="514655" cy="1408798"/>
          </a:xfrm>
          <a:custGeom>
            <a:avLst/>
            <a:gdLst>
              <a:gd name="connsiteX0" fmla="*/ 250 w 514655"/>
              <a:gd name="connsiteY0" fmla="*/ 1049 h 1408798"/>
              <a:gd name="connsiteX1" fmla="*/ 139950 w 514655"/>
              <a:gd name="connsiteY1" fmla="*/ 820199 h 1408798"/>
              <a:gd name="connsiteX2" fmla="*/ 343150 w 514655"/>
              <a:gd name="connsiteY2" fmla="*/ 1359949 h 1408798"/>
              <a:gd name="connsiteX3" fmla="*/ 317750 w 514655"/>
              <a:gd name="connsiteY3" fmla="*/ 1312324 h 1408798"/>
              <a:gd name="connsiteX4" fmla="*/ 60575 w 514655"/>
              <a:gd name="connsiteY4" fmla="*/ 731299 h 1408798"/>
              <a:gd name="connsiteX5" fmla="*/ 279650 w 514655"/>
              <a:gd name="connsiteY5" fmla="*/ 1182149 h 1408798"/>
              <a:gd name="connsiteX6" fmla="*/ 273300 w 514655"/>
              <a:gd name="connsiteY6" fmla="*/ 991649 h 1408798"/>
              <a:gd name="connsiteX7" fmla="*/ 514600 w 514655"/>
              <a:gd name="connsiteY7" fmla="*/ 1388524 h 1408798"/>
              <a:gd name="connsiteX8" fmla="*/ 295525 w 514655"/>
              <a:gd name="connsiteY8" fmla="*/ 1013874 h 1408798"/>
              <a:gd name="connsiteX9" fmla="*/ 273300 w 514655"/>
              <a:gd name="connsiteY9" fmla="*/ 1029749 h 1408798"/>
              <a:gd name="connsiteX10" fmla="*/ 222500 w 514655"/>
              <a:gd name="connsiteY10" fmla="*/ 1048799 h 1408798"/>
              <a:gd name="connsiteX11" fmla="*/ 149475 w 514655"/>
              <a:gd name="connsiteY11" fmla="*/ 810674 h 1408798"/>
              <a:gd name="connsiteX12" fmla="*/ 92325 w 514655"/>
              <a:gd name="connsiteY12" fmla="*/ 534449 h 1408798"/>
              <a:gd name="connsiteX13" fmla="*/ 105025 w 514655"/>
              <a:gd name="connsiteY13" fmla="*/ 645574 h 1408798"/>
              <a:gd name="connsiteX14" fmla="*/ 250 w 514655"/>
              <a:gd name="connsiteY14" fmla="*/ 1049 h 140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655" h="1408798">
                <a:moveTo>
                  <a:pt x="250" y="1049"/>
                </a:moveTo>
                <a:cubicBezTo>
                  <a:pt x="6071" y="30153"/>
                  <a:pt x="82800" y="593716"/>
                  <a:pt x="139950" y="820199"/>
                </a:cubicBezTo>
                <a:cubicBezTo>
                  <a:pt x="197100" y="1046682"/>
                  <a:pt x="313517" y="1277928"/>
                  <a:pt x="343150" y="1359949"/>
                </a:cubicBezTo>
                <a:cubicBezTo>
                  <a:pt x="372783" y="1441970"/>
                  <a:pt x="364846" y="1417099"/>
                  <a:pt x="317750" y="1312324"/>
                </a:cubicBezTo>
                <a:cubicBezTo>
                  <a:pt x="270654" y="1207549"/>
                  <a:pt x="66925" y="752995"/>
                  <a:pt x="60575" y="731299"/>
                </a:cubicBezTo>
                <a:cubicBezTo>
                  <a:pt x="54225" y="709603"/>
                  <a:pt x="244196" y="1138757"/>
                  <a:pt x="279650" y="1182149"/>
                </a:cubicBezTo>
                <a:cubicBezTo>
                  <a:pt x="315104" y="1225541"/>
                  <a:pt x="234142" y="957253"/>
                  <a:pt x="273300" y="991649"/>
                </a:cubicBezTo>
                <a:cubicBezTo>
                  <a:pt x="312458" y="1026045"/>
                  <a:pt x="510896" y="1384820"/>
                  <a:pt x="514600" y="1388524"/>
                </a:cubicBezTo>
                <a:cubicBezTo>
                  <a:pt x="518304" y="1392228"/>
                  <a:pt x="335742" y="1073670"/>
                  <a:pt x="295525" y="1013874"/>
                </a:cubicBezTo>
                <a:cubicBezTo>
                  <a:pt x="255308" y="954078"/>
                  <a:pt x="285471" y="1023928"/>
                  <a:pt x="273300" y="1029749"/>
                </a:cubicBezTo>
                <a:cubicBezTo>
                  <a:pt x="261129" y="1035570"/>
                  <a:pt x="243138" y="1085312"/>
                  <a:pt x="222500" y="1048799"/>
                </a:cubicBezTo>
                <a:cubicBezTo>
                  <a:pt x="201863" y="1012287"/>
                  <a:pt x="171171" y="896399"/>
                  <a:pt x="149475" y="810674"/>
                </a:cubicBezTo>
                <a:cubicBezTo>
                  <a:pt x="127779" y="724949"/>
                  <a:pt x="99733" y="561966"/>
                  <a:pt x="92325" y="534449"/>
                </a:cubicBezTo>
                <a:cubicBezTo>
                  <a:pt x="84917" y="506932"/>
                  <a:pt x="118254" y="733945"/>
                  <a:pt x="105025" y="645574"/>
                </a:cubicBezTo>
                <a:cubicBezTo>
                  <a:pt x="91796" y="557203"/>
                  <a:pt x="-5571" y="-28055"/>
                  <a:pt x="250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B16B32F-9ACC-14A2-5896-FAE30FE857C1}"/>
              </a:ext>
            </a:extLst>
          </p:cNvPr>
          <p:cNvSpPr/>
          <p:nvPr/>
        </p:nvSpPr>
        <p:spPr>
          <a:xfrm>
            <a:off x="2775291" y="4175056"/>
            <a:ext cx="852914" cy="1534865"/>
          </a:xfrm>
          <a:custGeom>
            <a:avLst/>
            <a:gdLst>
              <a:gd name="connsiteX0" fmla="*/ 47284 w 852914"/>
              <a:gd name="connsiteY0" fmla="*/ 69 h 1534865"/>
              <a:gd name="connsiteX1" fmla="*/ 113959 w 852914"/>
              <a:gd name="connsiteY1" fmla="*/ 428694 h 1534865"/>
              <a:gd name="connsiteX2" fmla="*/ 564809 w 852914"/>
              <a:gd name="connsiteY2" fmla="*/ 1209744 h 1534865"/>
              <a:gd name="connsiteX3" fmla="*/ 542584 w 852914"/>
              <a:gd name="connsiteY3" fmla="*/ 1193869 h 1534865"/>
              <a:gd name="connsiteX4" fmla="*/ 841034 w 852914"/>
              <a:gd name="connsiteY4" fmla="*/ 1520894 h 1534865"/>
              <a:gd name="connsiteX5" fmla="*/ 777534 w 852914"/>
              <a:gd name="connsiteY5" fmla="*/ 1460569 h 1534865"/>
              <a:gd name="connsiteX6" fmla="*/ 628309 w 852914"/>
              <a:gd name="connsiteY6" fmla="*/ 1330394 h 1534865"/>
              <a:gd name="connsiteX7" fmla="*/ 82209 w 852914"/>
              <a:gd name="connsiteY7" fmla="*/ 666819 h 1534865"/>
              <a:gd name="connsiteX8" fmla="*/ 545759 w 852914"/>
              <a:gd name="connsiteY8" fmla="*/ 1212919 h 1534865"/>
              <a:gd name="connsiteX9" fmla="*/ 371134 w 852914"/>
              <a:gd name="connsiteY9" fmla="*/ 898594 h 1534865"/>
              <a:gd name="connsiteX10" fmla="*/ 190159 w 852914"/>
              <a:gd name="connsiteY10" fmla="*/ 638244 h 1534865"/>
              <a:gd name="connsiteX11" fmla="*/ 199684 w 852914"/>
              <a:gd name="connsiteY11" fmla="*/ 641419 h 1534865"/>
              <a:gd name="connsiteX12" fmla="*/ 120309 w 852914"/>
              <a:gd name="connsiteY12" fmla="*/ 339794 h 1534865"/>
              <a:gd name="connsiteX13" fmla="*/ 145709 w 852914"/>
              <a:gd name="connsiteY13" fmla="*/ 514419 h 1534865"/>
              <a:gd name="connsiteX14" fmla="*/ 59984 w 852914"/>
              <a:gd name="connsiteY14" fmla="*/ 355669 h 1534865"/>
              <a:gd name="connsiteX15" fmla="*/ 9184 w 852914"/>
              <a:gd name="connsiteY15" fmla="*/ 247719 h 1534865"/>
              <a:gd name="connsiteX16" fmla="*/ 2834 w 852914"/>
              <a:gd name="connsiteY16" fmla="*/ 393769 h 1534865"/>
              <a:gd name="connsiteX17" fmla="*/ 47284 w 852914"/>
              <a:gd name="connsiteY17" fmla="*/ 69 h 15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2914" h="1534865">
                <a:moveTo>
                  <a:pt x="47284" y="69"/>
                </a:moveTo>
                <a:cubicBezTo>
                  <a:pt x="65805" y="5890"/>
                  <a:pt x="27705" y="227082"/>
                  <a:pt x="113959" y="428694"/>
                </a:cubicBezTo>
                <a:cubicBezTo>
                  <a:pt x="200213" y="630307"/>
                  <a:pt x="493371" y="1082215"/>
                  <a:pt x="564809" y="1209744"/>
                </a:cubicBezTo>
                <a:cubicBezTo>
                  <a:pt x="636247" y="1337273"/>
                  <a:pt x="496547" y="1142011"/>
                  <a:pt x="542584" y="1193869"/>
                </a:cubicBezTo>
                <a:cubicBezTo>
                  <a:pt x="588622" y="1245727"/>
                  <a:pt x="801876" y="1476444"/>
                  <a:pt x="841034" y="1520894"/>
                </a:cubicBezTo>
                <a:cubicBezTo>
                  <a:pt x="880192" y="1565344"/>
                  <a:pt x="812988" y="1492319"/>
                  <a:pt x="777534" y="1460569"/>
                </a:cubicBezTo>
                <a:cubicBezTo>
                  <a:pt x="742080" y="1428819"/>
                  <a:pt x="744197" y="1462686"/>
                  <a:pt x="628309" y="1330394"/>
                </a:cubicBezTo>
                <a:cubicBezTo>
                  <a:pt x="512422" y="1198102"/>
                  <a:pt x="95967" y="686398"/>
                  <a:pt x="82209" y="666819"/>
                </a:cubicBezTo>
                <a:cubicBezTo>
                  <a:pt x="68451" y="647240"/>
                  <a:pt x="497605" y="1174290"/>
                  <a:pt x="545759" y="1212919"/>
                </a:cubicBezTo>
                <a:cubicBezTo>
                  <a:pt x="593913" y="1251548"/>
                  <a:pt x="430401" y="994373"/>
                  <a:pt x="371134" y="898594"/>
                </a:cubicBezTo>
                <a:cubicBezTo>
                  <a:pt x="311867" y="802815"/>
                  <a:pt x="218734" y="681106"/>
                  <a:pt x="190159" y="638244"/>
                </a:cubicBezTo>
                <a:cubicBezTo>
                  <a:pt x="161584" y="595382"/>
                  <a:pt x="211326" y="691161"/>
                  <a:pt x="199684" y="641419"/>
                </a:cubicBezTo>
                <a:cubicBezTo>
                  <a:pt x="188042" y="591677"/>
                  <a:pt x="129305" y="360961"/>
                  <a:pt x="120309" y="339794"/>
                </a:cubicBezTo>
                <a:cubicBezTo>
                  <a:pt x="111313" y="318627"/>
                  <a:pt x="155763" y="511773"/>
                  <a:pt x="145709" y="514419"/>
                </a:cubicBezTo>
                <a:cubicBezTo>
                  <a:pt x="135655" y="517065"/>
                  <a:pt x="82738" y="400119"/>
                  <a:pt x="59984" y="355669"/>
                </a:cubicBezTo>
                <a:cubicBezTo>
                  <a:pt x="37230" y="311219"/>
                  <a:pt x="18709" y="241369"/>
                  <a:pt x="9184" y="247719"/>
                </a:cubicBezTo>
                <a:cubicBezTo>
                  <a:pt x="-341" y="254069"/>
                  <a:pt x="-2458" y="432927"/>
                  <a:pt x="2834" y="393769"/>
                </a:cubicBezTo>
                <a:cubicBezTo>
                  <a:pt x="8126" y="354611"/>
                  <a:pt x="28763" y="-5752"/>
                  <a:pt x="4728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CE1F9EE-A4F0-E811-1567-1999ECF02516}"/>
              </a:ext>
            </a:extLst>
          </p:cNvPr>
          <p:cNvSpPr/>
          <p:nvPr/>
        </p:nvSpPr>
        <p:spPr>
          <a:xfrm>
            <a:off x="3292475" y="3181350"/>
            <a:ext cx="456343" cy="105643"/>
          </a:xfrm>
          <a:custGeom>
            <a:avLst/>
            <a:gdLst>
              <a:gd name="connsiteX0" fmla="*/ 0 w 456343"/>
              <a:gd name="connsiteY0" fmla="*/ 0 h 105643"/>
              <a:gd name="connsiteX1" fmla="*/ 196850 w 456343"/>
              <a:gd name="connsiteY1" fmla="*/ 28575 h 105643"/>
              <a:gd name="connsiteX2" fmla="*/ 444500 w 456343"/>
              <a:gd name="connsiteY2" fmla="*/ 101600 h 105643"/>
              <a:gd name="connsiteX3" fmla="*/ 406400 w 456343"/>
              <a:gd name="connsiteY3" fmla="*/ 92075 h 105643"/>
              <a:gd name="connsiteX4" fmla="*/ 314325 w 456343"/>
              <a:gd name="connsiteY4" fmla="*/ 57150 h 105643"/>
              <a:gd name="connsiteX5" fmla="*/ 225425 w 456343"/>
              <a:gd name="connsiteY5" fmla="*/ 44450 h 105643"/>
              <a:gd name="connsiteX6" fmla="*/ 161925 w 456343"/>
              <a:gd name="connsiteY6" fmla="*/ 25400 h 105643"/>
              <a:gd name="connsiteX7" fmla="*/ 0 w 456343"/>
              <a:gd name="connsiteY7" fmla="*/ 0 h 10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43" h="105643">
                <a:moveTo>
                  <a:pt x="0" y="0"/>
                </a:moveTo>
                <a:cubicBezTo>
                  <a:pt x="61383" y="5821"/>
                  <a:pt x="122767" y="11642"/>
                  <a:pt x="196850" y="28575"/>
                </a:cubicBezTo>
                <a:cubicBezTo>
                  <a:pt x="270933" y="45508"/>
                  <a:pt x="409575" y="91017"/>
                  <a:pt x="444500" y="101600"/>
                </a:cubicBezTo>
                <a:cubicBezTo>
                  <a:pt x="479425" y="112183"/>
                  <a:pt x="428096" y="99483"/>
                  <a:pt x="406400" y="92075"/>
                </a:cubicBezTo>
                <a:cubicBezTo>
                  <a:pt x="384704" y="84667"/>
                  <a:pt x="344488" y="65088"/>
                  <a:pt x="314325" y="57150"/>
                </a:cubicBezTo>
                <a:cubicBezTo>
                  <a:pt x="284162" y="49212"/>
                  <a:pt x="250825" y="49742"/>
                  <a:pt x="225425" y="44450"/>
                </a:cubicBezTo>
                <a:cubicBezTo>
                  <a:pt x="200025" y="39158"/>
                  <a:pt x="161925" y="25400"/>
                  <a:pt x="161925" y="25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5ED448F-6785-FE27-8860-93758D35A65D}"/>
              </a:ext>
            </a:extLst>
          </p:cNvPr>
          <p:cNvSpPr/>
          <p:nvPr/>
        </p:nvSpPr>
        <p:spPr>
          <a:xfrm>
            <a:off x="3955594" y="1722412"/>
            <a:ext cx="1206159" cy="1869586"/>
          </a:xfrm>
          <a:custGeom>
            <a:avLst/>
            <a:gdLst>
              <a:gd name="connsiteX0" fmla="*/ 180 w 1206159"/>
              <a:gd name="connsiteY0" fmla="*/ 371 h 1869586"/>
              <a:gd name="connsiteX1" fmla="*/ 623032 w 1206159"/>
              <a:gd name="connsiteY1" fmla="*/ 457571 h 1869586"/>
              <a:gd name="connsiteX2" fmla="*/ 960963 w 1206159"/>
              <a:gd name="connsiteY2" fmla="*/ 1067171 h 1869586"/>
              <a:gd name="connsiteX3" fmla="*/ 960963 w 1206159"/>
              <a:gd name="connsiteY3" fmla="*/ 1007536 h 1869586"/>
              <a:gd name="connsiteX4" fmla="*/ 1159745 w 1206159"/>
              <a:gd name="connsiteY4" fmla="*/ 1385223 h 1869586"/>
              <a:gd name="connsiteX5" fmla="*/ 1126615 w 1206159"/>
              <a:gd name="connsiteY5" fmla="*/ 1345466 h 1869586"/>
              <a:gd name="connsiteX6" fmla="*/ 1206128 w 1206159"/>
              <a:gd name="connsiteY6" fmla="*/ 1855675 h 1869586"/>
              <a:gd name="connsiteX7" fmla="*/ 1133241 w 1206159"/>
              <a:gd name="connsiteY7" fmla="*/ 1603884 h 1869586"/>
              <a:gd name="connsiteX8" fmla="*/ 927832 w 1206159"/>
              <a:gd name="connsiteY8" fmla="*/ 384684 h 1869586"/>
              <a:gd name="connsiteX9" fmla="*/ 1053728 w 1206159"/>
              <a:gd name="connsiteY9" fmla="*/ 1113553 h 1869586"/>
              <a:gd name="connsiteX10" fmla="*/ 927832 w 1206159"/>
              <a:gd name="connsiteY10" fmla="*/ 928023 h 1869586"/>
              <a:gd name="connsiteX11" fmla="*/ 709171 w 1206159"/>
              <a:gd name="connsiteY11" fmla="*/ 563588 h 1869586"/>
              <a:gd name="connsiteX12" fmla="*/ 795310 w 1206159"/>
              <a:gd name="connsiteY12" fmla="*/ 629849 h 1869586"/>
              <a:gd name="connsiteX13" fmla="*/ 629658 w 1206159"/>
              <a:gd name="connsiteY13" fmla="*/ 411188 h 1869586"/>
              <a:gd name="connsiteX14" fmla="*/ 729049 w 1206159"/>
              <a:gd name="connsiteY14" fmla="*/ 510579 h 1869586"/>
              <a:gd name="connsiteX15" fmla="*/ 417623 w 1206159"/>
              <a:gd name="connsiteY15" fmla="*/ 272040 h 1869586"/>
              <a:gd name="connsiteX16" fmla="*/ 556771 w 1206159"/>
              <a:gd name="connsiteY16" fmla="*/ 378058 h 1869586"/>
              <a:gd name="connsiteX17" fmla="*/ 180 w 1206159"/>
              <a:gd name="connsiteY17" fmla="*/ 371 h 186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06159" h="1869586">
                <a:moveTo>
                  <a:pt x="180" y="371"/>
                </a:moveTo>
                <a:cubicBezTo>
                  <a:pt x="11223" y="13623"/>
                  <a:pt x="462902" y="279771"/>
                  <a:pt x="623032" y="457571"/>
                </a:cubicBezTo>
                <a:cubicBezTo>
                  <a:pt x="783162" y="635371"/>
                  <a:pt x="904641" y="975510"/>
                  <a:pt x="960963" y="1067171"/>
                </a:cubicBezTo>
                <a:cubicBezTo>
                  <a:pt x="1017285" y="1158832"/>
                  <a:pt x="927833" y="954527"/>
                  <a:pt x="960963" y="1007536"/>
                </a:cubicBezTo>
                <a:cubicBezTo>
                  <a:pt x="994093" y="1060545"/>
                  <a:pt x="1132136" y="1328901"/>
                  <a:pt x="1159745" y="1385223"/>
                </a:cubicBezTo>
                <a:cubicBezTo>
                  <a:pt x="1187354" y="1441545"/>
                  <a:pt x="1118885" y="1267057"/>
                  <a:pt x="1126615" y="1345466"/>
                </a:cubicBezTo>
                <a:cubicBezTo>
                  <a:pt x="1134345" y="1423875"/>
                  <a:pt x="1205024" y="1812605"/>
                  <a:pt x="1206128" y="1855675"/>
                </a:cubicBezTo>
                <a:cubicBezTo>
                  <a:pt x="1207232" y="1898745"/>
                  <a:pt x="1179624" y="1849049"/>
                  <a:pt x="1133241" y="1603884"/>
                </a:cubicBezTo>
                <a:cubicBezTo>
                  <a:pt x="1086858" y="1358719"/>
                  <a:pt x="941084" y="466406"/>
                  <a:pt x="927832" y="384684"/>
                </a:cubicBezTo>
                <a:cubicBezTo>
                  <a:pt x="914580" y="302962"/>
                  <a:pt x="1053728" y="1022997"/>
                  <a:pt x="1053728" y="1113553"/>
                </a:cubicBezTo>
                <a:cubicBezTo>
                  <a:pt x="1053728" y="1204109"/>
                  <a:pt x="985258" y="1019684"/>
                  <a:pt x="927832" y="928023"/>
                </a:cubicBezTo>
                <a:cubicBezTo>
                  <a:pt x="870406" y="836362"/>
                  <a:pt x="731258" y="613284"/>
                  <a:pt x="709171" y="563588"/>
                </a:cubicBezTo>
                <a:cubicBezTo>
                  <a:pt x="687084" y="513892"/>
                  <a:pt x="808562" y="655249"/>
                  <a:pt x="795310" y="629849"/>
                </a:cubicBezTo>
                <a:cubicBezTo>
                  <a:pt x="782058" y="604449"/>
                  <a:pt x="640702" y="431066"/>
                  <a:pt x="629658" y="411188"/>
                </a:cubicBezTo>
                <a:cubicBezTo>
                  <a:pt x="618615" y="391310"/>
                  <a:pt x="764388" y="533770"/>
                  <a:pt x="729049" y="510579"/>
                </a:cubicBezTo>
                <a:cubicBezTo>
                  <a:pt x="693710" y="487388"/>
                  <a:pt x="417623" y="272040"/>
                  <a:pt x="417623" y="272040"/>
                </a:cubicBezTo>
                <a:cubicBezTo>
                  <a:pt x="388910" y="249953"/>
                  <a:pt x="626345" y="423336"/>
                  <a:pt x="556771" y="378058"/>
                </a:cubicBezTo>
                <a:cubicBezTo>
                  <a:pt x="487197" y="332780"/>
                  <a:pt x="-10863" y="-12881"/>
                  <a:pt x="180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11100BAA-F49F-114B-0979-C20BDCBDD05F}"/>
              </a:ext>
            </a:extLst>
          </p:cNvPr>
          <p:cNvSpPr/>
          <p:nvPr/>
        </p:nvSpPr>
        <p:spPr>
          <a:xfrm>
            <a:off x="5155031" y="3520686"/>
            <a:ext cx="53185" cy="1227597"/>
          </a:xfrm>
          <a:custGeom>
            <a:avLst/>
            <a:gdLst>
              <a:gd name="connsiteX0" fmla="*/ 65 w 53185"/>
              <a:gd name="connsiteY0" fmla="*/ 4392 h 1227597"/>
              <a:gd name="connsiteX1" fmla="*/ 13317 w 53185"/>
              <a:gd name="connsiteY1" fmla="*/ 879036 h 1227597"/>
              <a:gd name="connsiteX2" fmla="*/ 6691 w 53185"/>
              <a:gd name="connsiteY2" fmla="*/ 1210340 h 1227597"/>
              <a:gd name="connsiteX3" fmla="*/ 53073 w 53185"/>
              <a:gd name="connsiteY3" fmla="*/ 401957 h 1227597"/>
              <a:gd name="connsiteX4" fmla="*/ 19943 w 53185"/>
              <a:gd name="connsiteY4" fmla="*/ 534479 h 1227597"/>
              <a:gd name="connsiteX5" fmla="*/ 65 w 53185"/>
              <a:gd name="connsiteY5" fmla="*/ 4392 h 12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5" h="1227597">
                <a:moveTo>
                  <a:pt x="65" y="4392"/>
                </a:moveTo>
                <a:cubicBezTo>
                  <a:pt x="-1039" y="61818"/>
                  <a:pt x="12213" y="678045"/>
                  <a:pt x="13317" y="879036"/>
                </a:cubicBezTo>
                <a:cubicBezTo>
                  <a:pt x="14421" y="1080027"/>
                  <a:pt x="65" y="1289853"/>
                  <a:pt x="6691" y="1210340"/>
                </a:cubicBezTo>
                <a:cubicBezTo>
                  <a:pt x="13317" y="1130827"/>
                  <a:pt x="50864" y="514600"/>
                  <a:pt x="53073" y="401957"/>
                </a:cubicBezTo>
                <a:cubicBezTo>
                  <a:pt x="55282" y="289314"/>
                  <a:pt x="24360" y="598531"/>
                  <a:pt x="19943" y="534479"/>
                </a:cubicBezTo>
                <a:cubicBezTo>
                  <a:pt x="15526" y="470427"/>
                  <a:pt x="1169" y="-53034"/>
                  <a:pt x="65" y="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CCEE1F77-702F-A683-D1B6-10BAC28224C6}"/>
              </a:ext>
            </a:extLst>
          </p:cNvPr>
          <p:cNvSpPr/>
          <p:nvPr/>
        </p:nvSpPr>
        <p:spPr>
          <a:xfrm>
            <a:off x="4114485" y="1715714"/>
            <a:ext cx="1293861" cy="1190751"/>
          </a:xfrm>
          <a:custGeom>
            <a:avLst/>
            <a:gdLst>
              <a:gd name="connsiteX0" fmla="*/ 315 w 1293861"/>
              <a:gd name="connsiteY0" fmla="*/ 443 h 1190751"/>
              <a:gd name="connsiteX1" fmla="*/ 715932 w 1293861"/>
              <a:gd name="connsiteY1" fmla="*/ 444390 h 1190751"/>
              <a:gd name="connsiteX2" fmla="*/ 689428 w 1293861"/>
              <a:gd name="connsiteY2" fmla="*/ 358251 h 1190751"/>
              <a:gd name="connsiteX3" fmla="*/ 1067115 w 1293861"/>
              <a:gd name="connsiteY3" fmla="*/ 861834 h 1190751"/>
              <a:gd name="connsiteX4" fmla="*/ 1027358 w 1293861"/>
              <a:gd name="connsiteY4" fmla="*/ 782321 h 1190751"/>
              <a:gd name="connsiteX5" fmla="*/ 1292402 w 1293861"/>
              <a:gd name="connsiteY5" fmla="*/ 1186512 h 1190751"/>
              <a:gd name="connsiteX6" fmla="*/ 1113498 w 1293861"/>
              <a:gd name="connsiteY6" fmla="*/ 947973 h 1190751"/>
              <a:gd name="connsiteX7" fmla="*/ 696054 w 1293861"/>
              <a:gd name="connsiteY7" fmla="*/ 252234 h 1190751"/>
              <a:gd name="connsiteX8" fmla="*/ 861706 w 1293861"/>
              <a:gd name="connsiteY8" fmla="*/ 537156 h 1190751"/>
              <a:gd name="connsiteX9" fmla="*/ 722558 w 1293861"/>
              <a:gd name="connsiteY9" fmla="*/ 398008 h 1190751"/>
              <a:gd name="connsiteX10" fmla="*/ 497272 w 1293861"/>
              <a:gd name="connsiteY10" fmla="*/ 245608 h 1190751"/>
              <a:gd name="connsiteX11" fmla="*/ 623167 w 1293861"/>
              <a:gd name="connsiteY11" fmla="*/ 358251 h 1190751"/>
              <a:gd name="connsiteX12" fmla="*/ 315 w 1293861"/>
              <a:gd name="connsiteY12" fmla="*/ 443 h 11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3861" h="1190751">
                <a:moveTo>
                  <a:pt x="315" y="443"/>
                </a:moveTo>
                <a:cubicBezTo>
                  <a:pt x="15776" y="14799"/>
                  <a:pt x="601080" y="384755"/>
                  <a:pt x="715932" y="444390"/>
                </a:cubicBezTo>
                <a:cubicBezTo>
                  <a:pt x="830784" y="504025"/>
                  <a:pt x="630898" y="288677"/>
                  <a:pt x="689428" y="358251"/>
                </a:cubicBezTo>
                <a:cubicBezTo>
                  <a:pt x="747959" y="427825"/>
                  <a:pt x="1010793" y="791156"/>
                  <a:pt x="1067115" y="861834"/>
                </a:cubicBezTo>
                <a:cubicBezTo>
                  <a:pt x="1123437" y="932512"/>
                  <a:pt x="989810" y="728208"/>
                  <a:pt x="1027358" y="782321"/>
                </a:cubicBezTo>
                <a:cubicBezTo>
                  <a:pt x="1064906" y="836434"/>
                  <a:pt x="1278045" y="1158903"/>
                  <a:pt x="1292402" y="1186512"/>
                </a:cubicBezTo>
                <a:cubicBezTo>
                  <a:pt x="1306759" y="1214121"/>
                  <a:pt x="1212889" y="1103686"/>
                  <a:pt x="1113498" y="947973"/>
                </a:cubicBezTo>
                <a:cubicBezTo>
                  <a:pt x="1014107" y="792260"/>
                  <a:pt x="738019" y="320703"/>
                  <a:pt x="696054" y="252234"/>
                </a:cubicBezTo>
                <a:cubicBezTo>
                  <a:pt x="654089" y="183765"/>
                  <a:pt x="857289" y="512860"/>
                  <a:pt x="861706" y="537156"/>
                </a:cubicBezTo>
                <a:cubicBezTo>
                  <a:pt x="866123" y="561452"/>
                  <a:pt x="783297" y="446599"/>
                  <a:pt x="722558" y="398008"/>
                </a:cubicBezTo>
                <a:cubicBezTo>
                  <a:pt x="661819" y="349417"/>
                  <a:pt x="513837" y="252234"/>
                  <a:pt x="497272" y="245608"/>
                </a:cubicBezTo>
                <a:cubicBezTo>
                  <a:pt x="480707" y="238982"/>
                  <a:pt x="703785" y="391382"/>
                  <a:pt x="623167" y="358251"/>
                </a:cubicBezTo>
                <a:cubicBezTo>
                  <a:pt x="542550" y="325121"/>
                  <a:pt x="-15146" y="-13913"/>
                  <a:pt x="315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2A258038-6E38-76C9-5391-FFE209DA03FE}"/>
              </a:ext>
            </a:extLst>
          </p:cNvPr>
          <p:cNvSpPr/>
          <p:nvPr/>
        </p:nvSpPr>
        <p:spPr>
          <a:xfrm>
            <a:off x="5026296" y="2027264"/>
            <a:ext cx="1015971" cy="2396187"/>
          </a:xfrm>
          <a:custGeom>
            <a:avLst/>
            <a:gdLst>
              <a:gd name="connsiteX0" fmla="*/ 9530 w 1015971"/>
              <a:gd name="connsiteY0" fmla="*/ 26823 h 2396187"/>
              <a:gd name="connsiteX1" fmla="*/ 619130 w 1015971"/>
              <a:gd name="connsiteY1" fmla="*/ 1524319 h 2396187"/>
              <a:gd name="connsiteX2" fmla="*/ 990191 w 1015971"/>
              <a:gd name="connsiteY2" fmla="*/ 2332701 h 2396187"/>
              <a:gd name="connsiteX3" fmla="*/ 923930 w 1015971"/>
              <a:gd name="connsiteY3" fmla="*/ 2200179 h 2396187"/>
              <a:gd name="connsiteX4" fmla="*/ 440226 w 1015971"/>
              <a:gd name="connsiteY4" fmla="*/ 1060493 h 2396187"/>
              <a:gd name="connsiteX5" fmla="*/ 493234 w 1015971"/>
              <a:gd name="connsiteY5" fmla="*/ 1173136 h 2396187"/>
              <a:gd name="connsiteX6" fmla="*/ 62539 w 1015971"/>
              <a:gd name="connsiteY6" fmla="*/ 364753 h 2396187"/>
              <a:gd name="connsiteX7" fmla="*/ 234817 w 1015971"/>
              <a:gd name="connsiteY7" fmla="*/ 550284 h 2396187"/>
              <a:gd name="connsiteX8" fmla="*/ 9530 w 1015971"/>
              <a:gd name="connsiteY8" fmla="*/ 26823 h 239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971" h="2396187">
                <a:moveTo>
                  <a:pt x="9530" y="26823"/>
                </a:moveTo>
                <a:cubicBezTo>
                  <a:pt x="73582" y="189162"/>
                  <a:pt x="455687" y="1140006"/>
                  <a:pt x="619130" y="1524319"/>
                </a:cubicBezTo>
                <a:cubicBezTo>
                  <a:pt x="782573" y="1908632"/>
                  <a:pt x="939391" y="2220058"/>
                  <a:pt x="990191" y="2332701"/>
                </a:cubicBezTo>
                <a:cubicBezTo>
                  <a:pt x="1040991" y="2445344"/>
                  <a:pt x="1015591" y="2412214"/>
                  <a:pt x="923930" y="2200179"/>
                </a:cubicBezTo>
                <a:cubicBezTo>
                  <a:pt x="832269" y="1988144"/>
                  <a:pt x="512009" y="1231667"/>
                  <a:pt x="440226" y="1060493"/>
                </a:cubicBezTo>
                <a:cubicBezTo>
                  <a:pt x="368443" y="889319"/>
                  <a:pt x="556182" y="1289093"/>
                  <a:pt x="493234" y="1173136"/>
                </a:cubicBezTo>
                <a:cubicBezTo>
                  <a:pt x="430286" y="1057179"/>
                  <a:pt x="105608" y="468562"/>
                  <a:pt x="62539" y="364753"/>
                </a:cubicBezTo>
                <a:cubicBezTo>
                  <a:pt x="19470" y="260944"/>
                  <a:pt x="244756" y="611023"/>
                  <a:pt x="234817" y="550284"/>
                </a:cubicBezTo>
                <a:cubicBezTo>
                  <a:pt x="224878" y="489545"/>
                  <a:pt x="-54522" y="-135516"/>
                  <a:pt x="9530" y="26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08E1A3C-3EA6-55FB-D198-51DE822AB57B}"/>
              </a:ext>
            </a:extLst>
          </p:cNvPr>
          <p:cNvSpPr/>
          <p:nvPr/>
        </p:nvSpPr>
        <p:spPr>
          <a:xfrm>
            <a:off x="4036567" y="1632038"/>
            <a:ext cx="2462530" cy="1499501"/>
          </a:xfrm>
          <a:custGeom>
            <a:avLst/>
            <a:gdLst>
              <a:gd name="connsiteX0" fmla="*/ 5346 w 2462530"/>
              <a:gd name="connsiteY0" fmla="*/ 4605 h 1499501"/>
              <a:gd name="connsiteX1" fmla="*/ 1436581 w 2462530"/>
              <a:gd name="connsiteY1" fmla="*/ 806362 h 1499501"/>
              <a:gd name="connsiteX2" fmla="*/ 1343816 w 2462530"/>
              <a:gd name="connsiteY2" fmla="*/ 759979 h 1499501"/>
              <a:gd name="connsiteX3" fmla="*/ 2085937 w 2462530"/>
              <a:gd name="connsiteY3" fmla="*/ 1250310 h 1499501"/>
              <a:gd name="connsiteX4" fmla="*/ 1608859 w 2462530"/>
              <a:gd name="connsiteY4" fmla="*/ 972014 h 1499501"/>
              <a:gd name="connsiteX5" fmla="*/ 2430494 w 2462530"/>
              <a:gd name="connsiteY5" fmla="*/ 1482223 h 1499501"/>
              <a:gd name="connsiteX6" fmla="*/ 2251590 w 2462530"/>
              <a:gd name="connsiteY6" fmla="*/ 1356327 h 1499501"/>
              <a:gd name="connsiteX7" fmla="*/ 1840772 w 2462530"/>
              <a:gd name="connsiteY7" fmla="*/ 1124414 h 1499501"/>
              <a:gd name="connsiteX8" fmla="*/ 1516094 w 2462530"/>
              <a:gd name="connsiteY8" fmla="*/ 1097910 h 1499501"/>
              <a:gd name="connsiteX9" fmla="*/ 1681746 w 2462530"/>
              <a:gd name="connsiteY9" fmla="*/ 1097910 h 1499501"/>
              <a:gd name="connsiteX10" fmla="*/ 1582355 w 2462530"/>
              <a:gd name="connsiteY10" fmla="*/ 938884 h 1499501"/>
              <a:gd name="connsiteX11" fmla="*/ 1244424 w 2462530"/>
              <a:gd name="connsiteY11" fmla="*/ 501562 h 1499501"/>
              <a:gd name="connsiteX12" fmla="*/ 1482963 w 2462530"/>
              <a:gd name="connsiteY12" fmla="*/ 806362 h 1499501"/>
              <a:gd name="connsiteX13" fmla="*/ 1290807 w 2462530"/>
              <a:gd name="connsiteY13" fmla="*/ 693719 h 1499501"/>
              <a:gd name="connsiteX14" fmla="*/ 866737 w 2462530"/>
              <a:gd name="connsiteY14" fmla="*/ 382292 h 1499501"/>
              <a:gd name="connsiteX15" fmla="*/ 1211294 w 2462530"/>
              <a:gd name="connsiteY15" fmla="*/ 713597 h 1499501"/>
              <a:gd name="connsiteX16" fmla="*/ 959503 w 2462530"/>
              <a:gd name="connsiteY16" fmla="*/ 488310 h 1499501"/>
              <a:gd name="connsiteX17" fmla="*/ 5346 w 2462530"/>
              <a:gd name="connsiteY17" fmla="*/ 4605 h 14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62530" h="1499501">
                <a:moveTo>
                  <a:pt x="5346" y="4605"/>
                </a:moveTo>
                <a:cubicBezTo>
                  <a:pt x="84859" y="57614"/>
                  <a:pt x="1213503" y="680466"/>
                  <a:pt x="1436581" y="806362"/>
                </a:cubicBezTo>
                <a:cubicBezTo>
                  <a:pt x="1659659" y="932258"/>
                  <a:pt x="1235590" y="685988"/>
                  <a:pt x="1343816" y="759979"/>
                </a:cubicBezTo>
                <a:cubicBezTo>
                  <a:pt x="1452042" y="833970"/>
                  <a:pt x="2041763" y="1214971"/>
                  <a:pt x="2085937" y="1250310"/>
                </a:cubicBezTo>
                <a:cubicBezTo>
                  <a:pt x="2130111" y="1285649"/>
                  <a:pt x="1551433" y="933362"/>
                  <a:pt x="1608859" y="972014"/>
                </a:cubicBezTo>
                <a:cubicBezTo>
                  <a:pt x="1666285" y="1010666"/>
                  <a:pt x="2323372" y="1418171"/>
                  <a:pt x="2430494" y="1482223"/>
                </a:cubicBezTo>
                <a:cubicBezTo>
                  <a:pt x="2537616" y="1546275"/>
                  <a:pt x="2349877" y="1415962"/>
                  <a:pt x="2251590" y="1356327"/>
                </a:cubicBezTo>
                <a:cubicBezTo>
                  <a:pt x="2153303" y="1296692"/>
                  <a:pt x="1963355" y="1167484"/>
                  <a:pt x="1840772" y="1124414"/>
                </a:cubicBezTo>
                <a:cubicBezTo>
                  <a:pt x="1718189" y="1081345"/>
                  <a:pt x="1542598" y="1102327"/>
                  <a:pt x="1516094" y="1097910"/>
                </a:cubicBezTo>
                <a:cubicBezTo>
                  <a:pt x="1489590" y="1093493"/>
                  <a:pt x="1670702" y="1124414"/>
                  <a:pt x="1681746" y="1097910"/>
                </a:cubicBezTo>
                <a:cubicBezTo>
                  <a:pt x="1692790" y="1071406"/>
                  <a:pt x="1655242" y="1038275"/>
                  <a:pt x="1582355" y="938884"/>
                </a:cubicBezTo>
                <a:cubicBezTo>
                  <a:pt x="1509468" y="839493"/>
                  <a:pt x="1260989" y="523649"/>
                  <a:pt x="1244424" y="501562"/>
                </a:cubicBezTo>
                <a:cubicBezTo>
                  <a:pt x="1227859" y="479475"/>
                  <a:pt x="1475233" y="774336"/>
                  <a:pt x="1482963" y="806362"/>
                </a:cubicBezTo>
                <a:cubicBezTo>
                  <a:pt x="1490693" y="838388"/>
                  <a:pt x="1393511" y="764397"/>
                  <a:pt x="1290807" y="693719"/>
                </a:cubicBezTo>
                <a:cubicBezTo>
                  <a:pt x="1188103" y="623041"/>
                  <a:pt x="879989" y="378979"/>
                  <a:pt x="866737" y="382292"/>
                </a:cubicBezTo>
                <a:cubicBezTo>
                  <a:pt x="853485" y="385605"/>
                  <a:pt x="1195833" y="695927"/>
                  <a:pt x="1211294" y="713597"/>
                </a:cubicBezTo>
                <a:cubicBezTo>
                  <a:pt x="1226755" y="731267"/>
                  <a:pt x="1162703" y="605371"/>
                  <a:pt x="959503" y="488310"/>
                </a:cubicBezTo>
                <a:cubicBezTo>
                  <a:pt x="756303" y="371249"/>
                  <a:pt x="-74167" y="-48404"/>
                  <a:pt x="5346" y="4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5858A78-3750-F6A0-5F31-CD1E076A6CAB}"/>
              </a:ext>
            </a:extLst>
          </p:cNvPr>
          <p:cNvSpPr/>
          <p:nvPr/>
        </p:nvSpPr>
        <p:spPr>
          <a:xfrm>
            <a:off x="5816582" y="2803517"/>
            <a:ext cx="744369" cy="452419"/>
          </a:xfrm>
          <a:custGeom>
            <a:avLst/>
            <a:gdLst>
              <a:gd name="connsiteX0" fmla="*/ 18 w 744369"/>
              <a:gd name="connsiteY0" fmla="*/ 8 h 452419"/>
              <a:gd name="connsiteX1" fmla="*/ 215918 w 744369"/>
              <a:gd name="connsiteY1" fmla="*/ 263533 h 452419"/>
              <a:gd name="connsiteX2" fmla="*/ 209568 w 744369"/>
              <a:gd name="connsiteY2" fmla="*/ 301633 h 452419"/>
              <a:gd name="connsiteX3" fmla="*/ 295293 w 744369"/>
              <a:gd name="connsiteY3" fmla="*/ 346083 h 452419"/>
              <a:gd name="connsiteX4" fmla="*/ 282593 w 744369"/>
              <a:gd name="connsiteY4" fmla="*/ 361958 h 452419"/>
              <a:gd name="connsiteX5" fmla="*/ 711218 w 744369"/>
              <a:gd name="connsiteY5" fmla="*/ 333383 h 452419"/>
              <a:gd name="connsiteX6" fmla="*/ 533418 w 744369"/>
              <a:gd name="connsiteY6" fmla="*/ 339733 h 452419"/>
              <a:gd name="connsiteX7" fmla="*/ 295293 w 744369"/>
              <a:gd name="connsiteY7" fmla="*/ 396883 h 452419"/>
              <a:gd name="connsiteX8" fmla="*/ 282593 w 744369"/>
              <a:gd name="connsiteY8" fmla="*/ 441333 h 452419"/>
              <a:gd name="connsiteX9" fmla="*/ 736618 w 744369"/>
              <a:gd name="connsiteY9" fmla="*/ 371483 h 452419"/>
              <a:gd name="connsiteX10" fmla="*/ 546118 w 744369"/>
              <a:gd name="connsiteY10" fmla="*/ 406408 h 452419"/>
              <a:gd name="connsiteX11" fmla="*/ 250843 w 744369"/>
              <a:gd name="connsiteY11" fmla="*/ 450858 h 452419"/>
              <a:gd name="connsiteX12" fmla="*/ 327043 w 744369"/>
              <a:gd name="connsiteY12" fmla="*/ 346083 h 452419"/>
              <a:gd name="connsiteX13" fmla="*/ 266718 w 744369"/>
              <a:gd name="connsiteY13" fmla="*/ 298458 h 452419"/>
              <a:gd name="connsiteX14" fmla="*/ 146068 w 744369"/>
              <a:gd name="connsiteY14" fmla="*/ 161933 h 452419"/>
              <a:gd name="connsiteX15" fmla="*/ 228618 w 744369"/>
              <a:gd name="connsiteY15" fmla="*/ 273058 h 452419"/>
              <a:gd name="connsiteX16" fmla="*/ 18 w 744369"/>
              <a:gd name="connsiteY16" fmla="*/ 8 h 4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369" h="452419">
                <a:moveTo>
                  <a:pt x="18" y="8"/>
                </a:moveTo>
                <a:cubicBezTo>
                  <a:pt x="-2099" y="-1580"/>
                  <a:pt x="180993" y="213262"/>
                  <a:pt x="215918" y="263533"/>
                </a:cubicBezTo>
                <a:cubicBezTo>
                  <a:pt x="250843" y="313804"/>
                  <a:pt x="196339" y="287875"/>
                  <a:pt x="209568" y="301633"/>
                </a:cubicBezTo>
                <a:cubicBezTo>
                  <a:pt x="222797" y="315391"/>
                  <a:pt x="283122" y="336029"/>
                  <a:pt x="295293" y="346083"/>
                </a:cubicBezTo>
                <a:cubicBezTo>
                  <a:pt x="307464" y="356137"/>
                  <a:pt x="213272" y="364075"/>
                  <a:pt x="282593" y="361958"/>
                </a:cubicBezTo>
                <a:cubicBezTo>
                  <a:pt x="351914" y="359841"/>
                  <a:pt x="669414" y="337087"/>
                  <a:pt x="711218" y="333383"/>
                </a:cubicBezTo>
                <a:cubicBezTo>
                  <a:pt x="753022" y="329679"/>
                  <a:pt x="602739" y="329150"/>
                  <a:pt x="533418" y="339733"/>
                </a:cubicBezTo>
                <a:cubicBezTo>
                  <a:pt x="464097" y="350316"/>
                  <a:pt x="337097" y="379950"/>
                  <a:pt x="295293" y="396883"/>
                </a:cubicBezTo>
                <a:cubicBezTo>
                  <a:pt x="253489" y="413816"/>
                  <a:pt x="209039" y="445566"/>
                  <a:pt x="282593" y="441333"/>
                </a:cubicBezTo>
                <a:cubicBezTo>
                  <a:pt x="356147" y="437100"/>
                  <a:pt x="692697" y="377304"/>
                  <a:pt x="736618" y="371483"/>
                </a:cubicBezTo>
                <a:cubicBezTo>
                  <a:pt x="780539" y="365662"/>
                  <a:pt x="627080" y="393179"/>
                  <a:pt x="546118" y="406408"/>
                </a:cubicBezTo>
                <a:cubicBezTo>
                  <a:pt x="465156" y="419637"/>
                  <a:pt x="287355" y="460912"/>
                  <a:pt x="250843" y="450858"/>
                </a:cubicBezTo>
                <a:cubicBezTo>
                  <a:pt x="214331" y="440804"/>
                  <a:pt x="324397" y="371483"/>
                  <a:pt x="327043" y="346083"/>
                </a:cubicBezTo>
                <a:cubicBezTo>
                  <a:pt x="329689" y="320683"/>
                  <a:pt x="296880" y="329150"/>
                  <a:pt x="266718" y="298458"/>
                </a:cubicBezTo>
                <a:cubicBezTo>
                  <a:pt x="236556" y="267766"/>
                  <a:pt x="152418" y="166166"/>
                  <a:pt x="146068" y="161933"/>
                </a:cubicBezTo>
                <a:cubicBezTo>
                  <a:pt x="139718" y="157700"/>
                  <a:pt x="250843" y="296341"/>
                  <a:pt x="228618" y="273058"/>
                </a:cubicBezTo>
                <a:cubicBezTo>
                  <a:pt x="206393" y="249775"/>
                  <a:pt x="2135" y="1596"/>
                  <a:pt x="1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B3CC169-64F4-D934-ECD8-3700F3F9C31B}"/>
              </a:ext>
            </a:extLst>
          </p:cNvPr>
          <p:cNvSpPr/>
          <p:nvPr/>
        </p:nvSpPr>
        <p:spPr>
          <a:xfrm>
            <a:off x="5959244" y="3208721"/>
            <a:ext cx="653354" cy="271110"/>
          </a:xfrm>
          <a:custGeom>
            <a:avLst/>
            <a:gdLst>
              <a:gd name="connsiteX0" fmla="*/ 82781 w 653354"/>
              <a:gd name="connsiteY0" fmla="*/ 1204 h 271110"/>
              <a:gd name="connsiteX1" fmla="*/ 108181 w 653354"/>
              <a:gd name="connsiteY1" fmla="*/ 185354 h 271110"/>
              <a:gd name="connsiteX2" fmla="*/ 546331 w 653354"/>
              <a:gd name="connsiteY2" fmla="*/ 64704 h 271110"/>
              <a:gd name="connsiteX3" fmla="*/ 441556 w 653354"/>
              <a:gd name="connsiteY3" fmla="*/ 109154 h 271110"/>
              <a:gd name="connsiteX4" fmla="*/ 343131 w 653354"/>
              <a:gd name="connsiteY4" fmla="*/ 217104 h 271110"/>
              <a:gd name="connsiteX5" fmla="*/ 651106 w 653354"/>
              <a:gd name="connsiteY5" fmla="*/ 175829 h 271110"/>
              <a:gd name="connsiteX6" fmla="*/ 482831 w 653354"/>
              <a:gd name="connsiteY6" fmla="*/ 236154 h 271110"/>
              <a:gd name="connsiteX7" fmla="*/ 489181 w 653354"/>
              <a:gd name="connsiteY7" fmla="*/ 271079 h 271110"/>
              <a:gd name="connsiteX8" fmla="*/ 527281 w 653354"/>
              <a:gd name="connsiteY8" fmla="*/ 242504 h 271110"/>
              <a:gd name="connsiteX9" fmla="*/ 492356 w 653354"/>
              <a:gd name="connsiteY9" fmla="*/ 248854 h 271110"/>
              <a:gd name="connsiteX10" fmla="*/ 517756 w 653354"/>
              <a:gd name="connsiteY10" fmla="*/ 198054 h 271110"/>
              <a:gd name="connsiteX11" fmla="*/ 406631 w 653354"/>
              <a:gd name="connsiteY11" fmla="*/ 207579 h 271110"/>
              <a:gd name="connsiteX12" fmla="*/ 336781 w 653354"/>
              <a:gd name="connsiteY12" fmla="*/ 118679 h 271110"/>
              <a:gd name="connsiteX13" fmla="*/ 108181 w 653354"/>
              <a:gd name="connsiteY13" fmla="*/ 188529 h 271110"/>
              <a:gd name="connsiteX14" fmla="*/ 73256 w 653354"/>
              <a:gd name="connsiteY14" fmla="*/ 147254 h 271110"/>
              <a:gd name="connsiteX15" fmla="*/ 231 w 653354"/>
              <a:gd name="connsiteY15" fmla="*/ 42479 h 271110"/>
              <a:gd name="connsiteX16" fmla="*/ 51031 w 653354"/>
              <a:gd name="connsiteY16" fmla="*/ 102804 h 271110"/>
              <a:gd name="connsiteX17" fmla="*/ 82781 w 653354"/>
              <a:gd name="connsiteY17" fmla="*/ 1204 h 2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3354" h="271110">
                <a:moveTo>
                  <a:pt x="82781" y="1204"/>
                </a:moveTo>
                <a:cubicBezTo>
                  <a:pt x="92306" y="14962"/>
                  <a:pt x="30923" y="174771"/>
                  <a:pt x="108181" y="185354"/>
                </a:cubicBezTo>
                <a:cubicBezTo>
                  <a:pt x="185439" y="195937"/>
                  <a:pt x="490768" y="77404"/>
                  <a:pt x="546331" y="64704"/>
                </a:cubicBezTo>
                <a:cubicBezTo>
                  <a:pt x="601894" y="52004"/>
                  <a:pt x="475423" y="83754"/>
                  <a:pt x="441556" y="109154"/>
                </a:cubicBezTo>
                <a:cubicBezTo>
                  <a:pt x="407689" y="134554"/>
                  <a:pt x="308206" y="205992"/>
                  <a:pt x="343131" y="217104"/>
                </a:cubicBezTo>
                <a:cubicBezTo>
                  <a:pt x="378056" y="228217"/>
                  <a:pt x="627823" y="172654"/>
                  <a:pt x="651106" y="175829"/>
                </a:cubicBezTo>
                <a:cubicBezTo>
                  <a:pt x="674389" y="179004"/>
                  <a:pt x="509819" y="220279"/>
                  <a:pt x="482831" y="236154"/>
                </a:cubicBezTo>
                <a:cubicBezTo>
                  <a:pt x="455844" y="252029"/>
                  <a:pt x="481773" y="270021"/>
                  <a:pt x="489181" y="271079"/>
                </a:cubicBezTo>
                <a:cubicBezTo>
                  <a:pt x="496589" y="272137"/>
                  <a:pt x="526752" y="246208"/>
                  <a:pt x="527281" y="242504"/>
                </a:cubicBezTo>
                <a:cubicBezTo>
                  <a:pt x="527810" y="238800"/>
                  <a:pt x="493943" y="256262"/>
                  <a:pt x="492356" y="248854"/>
                </a:cubicBezTo>
                <a:cubicBezTo>
                  <a:pt x="490769" y="241446"/>
                  <a:pt x="532044" y="204933"/>
                  <a:pt x="517756" y="198054"/>
                </a:cubicBezTo>
                <a:cubicBezTo>
                  <a:pt x="503469" y="191175"/>
                  <a:pt x="436793" y="220808"/>
                  <a:pt x="406631" y="207579"/>
                </a:cubicBezTo>
                <a:cubicBezTo>
                  <a:pt x="376469" y="194350"/>
                  <a:pt x="386523" y="121854"/>
                  <a:pt x="336781" y="118679"/>
                </a:cubicBezTo>
                <a:cubicBezTo>
                  <a:pt x="287039" y="115504"/>
                  <a:pt x="152102" y="183767"/>
                  <a:pt x="108181" y="188529"/>
                </a:cubicBezTo>
                <a:cubicBezTo>
                  <a:pt x="64260" y="193291"/>
                  <a:pt x="91248" y="171596"/>
                  <a:pt x="73256" y="147254"/>
                </a:cubicBezTo>
                <a:cubicBezTo>
                  <a:pt x="55264" y="122912"/>
                  <a:pt x="3935" y="49887"/>
                  <a:pt x="231" y="42479"/>
                </a:cubicBezTo>
                <a:cubicBezTo>
                  <a:pt x="-3473" y="35071"/>
                  <a:pt x="38331" y="109683"/>
                  <a:pt x="51031" y="102804"/>
                </a:cubicBezTo>
                <a:cubicBezTo>
                  <a:pt x="63731" y="95925"/>
                  <a:pt x="73256" y="-12554"/>
                  <a:pt x="82781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E17285E6-F2CC-11BB-5926-BDF70C1E5FB0}"/>
              </a:ext>
            </a:extLst>
          </p:cNvPr>
          <p:cNvSpPr/>
          <p:nvPr/>
        </p:nvSpPr>
        <p:spPr>
          <a:xfrm>
            <a:off x="6033121" y="3413104"/>
            <a:ext cx="526496" cy="588876"/>
          </a:xfrm>
          <a:custGeom>
            <a:avLst/>
            <a:gdLst>
              <a:gd name="connsiteX0" fmla="*/ 2554 w 526496"/>
              <a:gd name="connsiteY0" fmla="*/ 25421 h 588876"/>
              <a:gd name="connsiteX1" fmla="*/ 142254 w 526496"/>
              <a:gd name="connsiteY1" fmla="*/ 288946 h 588876"/>
              <a:gd name="connsiteX2" fmla="*/ 120029 w 526496"/>
              <a:gd name="connsiteY2" fmla="*/ 584221 h 588876"/>
              <a:gd name="connsiteX3" fmla="*/ 139079 w 526496"/>
              <a:gd name="connsiteY3" fmla="*/ 454046 h 588876"/>
              <a:gd name="connsiteX4" fmla="*/ 370854 w 526496"/>
              <a:gd name="connsiteY4" fmla="*/ 244496 h 588876"/>
              <a:gd name="connsiteX5" fmla="*/ 196229 w 526496"/>
              <a:gd name="connsiteY5" fmla="*/ 390546 h 588876"/>
              <a:gd name="connsiteX6" fmla="*/ 151779 w 526496"/>
              <a:gd name="connsiteY6" fmla="*/ 292121 h 588876"/>
              <a:gd name="connsiteX7" fmla="*/ 526429 w 526496"/>
              <a:gd name="connsiteY7" fmla="*/ 95271 h 588876"/>
              <a:gd name="connsiteX8" fmla="*/ 183529 w 526496"/>
              <a:gd name="connsiteY8" fmla="*/ 260371 h 588876"/>
              <a:gd name="connsiteX9" fmla="*/ 294654 w 526496"/>
              <a:gd name="connsiteY9" fmla="*/ 165121 h 588876"/>
              <a:gd name="connsiteX10" fmla="*/ 377204 w 526496"/>
              <a:gd name="connsiteY10" fmla="*/ 123846 h 588876"/>
              <a:gd name="connsiteX11" fmla="*/ 161304 w 526496"/>
              <a:gd name="connsiteY11" fmla="*/ 238146 h 588876"/>
              <a:gd name="connsiteX12" fmla="*/ 100979 w 526496"/>
              <a:gd name="connsiteY12" fmla="*/ 107971 h 588876"/>
              <a:gd name="connsiteX13" fmla="*/ 278779 w 526496"/>
              <a:gd name="connsiteY13" fmla="*/ 111146 h 588876"/>
              <a:gd name="connsiteX14" fmla="*/ 431179 w 526496"/>
              <a:gd name="connsiteY14" fmla="*/ 21 h 588876"/>
              <a:gd name="connsiteX15" fmla="*/ 278779 w 526496"/>
              <a:gd name="connsiteY15" fmla="*/ 101621 h 588876"/>
              <a:gd name="connsiteX16" fmla="*/ 69229 w 526496"/>
              <a:gd name="connsiteY16" fmla="*/ 104796 h 588876"/>
              <a:gd name="connsiteX17" fmla="*/ 2554 w 526496"/>
              <a:gd name="connsiteY17" fmla="*/ 25421 h 58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6496" h="588876">
                <a:moveTo>
                  <a:pt x="2554" y="25421"/>
                </a:moveTo>
                <a:cubicBezTo>
                  <a:pt x="14725" y="56113"/>
                  <a:pt x="122675" y="195813"/>
                  <a:pt x="142254" y="288946"/>
                </a:cubicBezTo>
                <a:cubicBezTo>
                  <a:pt x="161833" y="382079"/>
                  <a:pt x="120558" y="556704"/>
                  <a:pt x="120029" y="584221"/>
                </a:cubicBezTo>
                <a:cubicBezTo>
                  <a:pt x="119500" y="611738"/>
                  <a:pt x="97275" y="510667"/>
                  <a:pt x="139079" y="454046"/>
                </a:cubicBezTo>
                <a:cubicBezTo>
                  <a:pt x="180883" y="397425"/>
                  <a:pt x="361329" y="255079"/>
                  <a:pt x="370854" y="244496"/>
                </a:cubicBezTo>
                <a:cubicBezTo>
                  <a:pt x="380379" y="233913"/>
                  <a:pt x="232741" y="382609"/>
                  <a:pt x="196229" y="390546"/>
                </a:cubicBezTo>
                <a:cubicBezTo>
                  <a:pt x="159717" y="398483"/>
                  <a:pt x="96746" y="341334"/>
                  <a:pt x="151779" y="292121"/>
                </a:cubicBezTo>
                <a:cubicBezTo>
                  <a:pt x="206812" y="242909"/>
                  <a:pt x="521137" y="100563"/>
                  <a:pt x="526429" y="95271"/>
                </a:cubicBezTo>
                <a:cubicBezTo>
                  <a:pt x="531721" y="89979"/>
                  <a:pt x="222158" y="248729"/>
                  <a:pt x="183529" y="260371"/>
                </a:cubicBezTo>
                <a:cubicBezTo>
                  <a:pt x="144900" y="272013"/>
                  <a:pt x="262375" y="187875"/>
                  <a:pt x="294654" y="165121"/>
                </a:cubicBezTo>
                <a:cubicBezTo>
                  <a:pt x="326933" y="142367"/>
                  <a:pt x="399429" y="111675"/>
                  <a:pt x="377204" y="123846"/>
                </a:cubicBezTo>
                <a:cubicBezTo>
                  <a:pt x="354979" y="136017"/>
                  <a:pt x="207341" y="240792"/>
                  <a:pt x="161304" y="238146"/>
                </a:cubicBezTo>
                <a:cubicBezTo>
                  <a:pt x="115267" y="235500"/>
                  <a:pt x="81400" y="129138"/>
                  <a:pt x="100979" y="107971"/>
                </a:cubicBezTo>
                <a:cubicBezTo>
                  <a:pt x="120558" y="86804"/>
                  <a:pt x="223746" y="129138"/>
                  <a:pt x="278779" y="111146"/>
                </a:cubicBezTo>
                <a:cubicBezTo>
                  <a:pt x="333812" y="93154"/>
                  <a:pt x="431179" y="1608"/>
                  <a:pt x="431179" y="21"/>
                </a:cubicBezTo>
                <a:cubicBezTo>
                  <a:pt x="431179" y="-1566"/>
                  <a:pt x="339104" y="84159"/>
                  <a:pt x="278779" y="101621"/>
                </a:cubicBezTo>
                <a:cubicBezTo>
                  <a:pt x="218454" y="119083"/>
                  <a:pt x="115266" y="116438"/>
                  <a:pt x="69229" y="104796"/>
                </a:cubicBezTo>
                <a:cubicBezTo>
                  <a:pt x="23192" y="93154"/>
                  <a:pt x="-9617" y="-5271"/>
                  <a:pt x="2554" y="25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CA9282A-4362-3A12-CEEF-B7F581FDFC45}"/>
              </a:ext>
            </a:extLst>
          </p:cNvPr>
          <p:cNvSpPr/>
          <p:nvPr/>
        </p:nvSpPr>
        <p:spPr>
          <a:xfrm>
            <a:off x="6088718" y="3666330"/>
            <a:ext cx="199529" cy="740970"/>
          </a:xfrm>
          <a:custGeom>
            <a:avLst/>
            <a:gdLst>
              <a:gd name="connsiteX0" fmla="*/ 197782 w 199529"/>
              <a:gd name="connsiteY0" fmla="*/ 108745 h 740970"/>
              <a:gd name="connsiteX1" fmla="*/ 150157 w 199529"/>
              <a:gd name="connsiteY1" fmla="*/ 410370 h 740970"/>
              <a:gd name="connsiteX2" fmla="*/ 115232 w 199529"/>
              <a:gd name="connsiteY2" fmla="*/ 734220 h 740970"/>
              <a:gd name="connsiteX3" fmla="*/ 118407 w 199529"/>
              <a:gd name="connsiteY3" fmla="*/ 600870 h 740970"/>
              <a:gd name="connsiteX4" fmla="*/ 932 w 199529"/>
              <a:gd name="connsiteY4" fmla="*/ 261145 h 740970"/>
              <a:gd name="connsiteX5" fmla="*/ 67607 w 199529"/>
              <a:gd name="connsiteY5" fmla="*/ 451645 h 740970"/>
              <a:gd name="connsiteX6" fmla="*/ 143807 w 199529"/>
              <a:gd name="connsiteY6" fmla="*/ 795 h 740970"/>
              <a:gd name="connsiteX7" fmla="*/ 83482 w 199529"/>
              <a:gd name="connsiteY7" fmla="*/ 581820 h 740970"/>
              <a:gd name="connsiteX8" fmla="*/ 197782 w 199529"/>
              <a:gd name="connsiteY8" fmla="*/ 108745 h 7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29" h="740970">
                <a:moveTo>
                  <a:pt x="197782" y="108745"/>
                </a:moveTo>
                <a:cubicBezTo>
                  <a:pt x="208894" y="80170"/>
                  <a:pt x="163915" y="306124"/>
                  <a:pt x="150157" y="410370"/>
                </a:cubicBezTo>
                <a:cubicBezTo>
                  <a:pt x="136399" y="514616"/>
                  <a:pt x="120524" y="702470"/>
                  <a:pt x="115232" y="734220"/>
                </a:cubicBezTo>
                <a:cubicBezTo>
                  <a:pt x="109940" y="765970"/>
                  <a:pt x="137457" y="679716"/>
                  <a:pt x="118407" y="600870"/>
                </a:cubicBezTo>
                <a:cubicBezTo>
                  <a:pt x="99357" y="522024"/>
                  <a:pt x="9399" y="286016"/>
                  <a:pt x="932" y="261145"/>
                </a:cubicBezTo>
                <a:cubicBezTo>
                  <a:pt x="-7535" y="236274"/>
                  <a:pt x="43794" y="495037"/>
                  <a:pt x="67607" y="451645"/>
                </a:cubicBezTo>
                <a:cubicBezTo>
                  <a:pt x="91420" y="408253"/>
                  <a:pt x="141161" y="-20901"/>
                  <a:pt x="143807" y="795"/>
                </a:cubicBezTo>
                <a:cubicBezTo>
                  <a:pt x="146453" y="22491"/>
                  <a:pt x="72369" y="568062"/>
                  <a:pt x="83482" y="581820"/>
                </a:cubicBezTo>
                <a:cubicBezTo>
                  <a:pt x="94595" y="595578"/>
                  <a:pt x="186670" y="137320"/>
                  <a:pt x="197782" y="108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5C5E1484-24D9-7EE3-6E8A-0C9164B5BDAE}"/>
              </a:ext>
            </a:extLst>
          </p:cNvPr>
          <p:cNvSpPr/>
          <p:nvPr/>
        </p:nvSpPr>
        <p:spPr>
          <a:xfrm>
            <a:off x="6455126" y="3829046"/>
            <a:ext cx="209199" cy="394845"/>
          </a:xfrm>
          <a:custGeom>
            <a:avLst/>
            <a:gdLst>
              <a:gd name="connsiteX0" fmla="*/ 209199 w 209199"/>
              <a:gd name="connsiteY0" fmla="*/ 4 h 394845"/>
              <a:gd name="connsiteX1" fmla="*/ 40924 w 209199"/>
              <a:gd name="connsiteY1" fmla="*/ 212729 h 394845"/>
              <a:gd name="connsiteX2" fmla="*/ 5999 w 209199"/>
              <a:gd name="connsiteY2" fmla="*/ 390529 h 394845"/>
              <a:gd name="connsiteX3" fmla="*/ 9174 w 209199"/>
              <a:gd name="connsiteY3" fmla="*/ 327029 h 394845"/>
              <a:gd name="connsiteX4" fmla="*/ 94899 w 209199"/>
              <a:gd name="connsiteY4" fmla="*/ 184154 h 394845"/>
              <a:gd name="connsiteX5" fmla="*/ 56799 w 209199"/>
              <a:gd name="connsiteY5" fmla="*/ 333379 h 394845"/>
              <a:gd name="connsiteX6" fmla="*/ 94899 w 209199"/>
              <a:gd name="connsiteY6" fmla="*/ 155579 h 394845"/>
              <a:gd name="connsiteX7" fmla="*/ 40924 w 209199"/>
              <a:gd name="connsiteY7" fmla="*/ 206379 h 394845"/>
              <a:gd name="connsiteX8" fmla="*/ 209199 w 209199"/>
              <a:gd name="connsiteY8" fmla="*/ 4 h 3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99" h="394845">
                <a:moveTo>
                  <a:pt x="209199" y="4"/>
                </a:moveTo>
                <a:cubicBezTo>
                  <a:pt x="209199" y="1062"/>
                  <a:pt x="74791" y="147642"/>
                  <a:pt x="40924" y="212729"/>
                </a:cubicBezTo>
                <a:cubicBezTo>
                  <a:pt x="7057" y="277816"/>
                  <a:pt x="11291" y="371479"/>
                  <a:pt x="5999" y="390529"/>
                </a:cubicBezTo>
                <a:cubicBezTo>
                  <a:pt x="707" y="409579"/>
                  <a:pt x="-5643" y="361425"/>
                  <a:pt x="9174" y="327029"/>
                </a:cubicBezTo>
                <a:cubicBezTo>
                  <a:pt x="23991" y="292633"/>
                  <a:pt x="86962" y="183096"/>
                  <a:pt x="94899" y="184154"/>
                </a:cubicBezTo>
                <a:cubicBezTo>
                  <a:pt x="102836" y="185212"/>
                  <a:pt x="56799" y="338141"/>
                  <a:pt x="56799" y="333379"/>
                </a:cubicBezTo>
                <a:cubicBezTo>
                  <a:pt x="56799" y="328617"/>
                  <a:pt x="97545" y="176746"/>
                  <a:pt x="94899" y="155579"/>
                </a:cubicBezTo>
                <a:cubicBezTo>
                  <a:pt x="92253" y="134412"/>
                  <a:pt x="22403" y="237070"/>
                  <a:pt x="40924" y="206379"/>
                </a:cubicBezTo>
                <a:cubicBezTo>
                  <a:pt x="59445" y="175688"/>
                  <a:pt x="209199" y="-1054"/>
                  <a:pt x="20919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BD8851D1-E3CF-7B3D-5646-8CA6CE92E511}"/>
              </a:ext>
            </a:extLst>
          </p:cNvPr>
          <p:cNvSpPr/>
          <p:nvPr/>
        </p:nvSpPr>
        <p:spPr>
          <a:xfrm>
            <a:off x="5123861" y="5083156"/>
            <a:ext cx="150575" cy="111190"/>
          </a:xfrm>
          <a:custGeom>
            <a:avLst/>
            <a:gdLst>
              <a:gd name="connsiteX0" fmla="*/ 589 w 150575"/>
              <a:gd name="connsiteY0" fmla="*/ 19 h 111190"/>
              <a:gd name="connsiteX1" fmla="*/ 64089 w 150575"/>
              <a:gd name="connsiteY1" fmla="*/ 47644 h 111190"/>
              <a:gd name="connsiteX2" fmla="*/ 140289 w 150575"/>
              <a:gd name="connsiteY2" fmla="*/ 44469 h 111190"/>
              <a:gd name="connsiteX3" fmla="*/ 149814 w 150575"/>
              <a:gd name="connsiteY3" fmla="*/ 41294 h 111190"/>
              <a:gd name="connsiteX4" fmla="*/ 137114 w 150575"/>
              <a:gd name="connsiteY4" fmla="*/ 53994 h 111190"/>
              <a:gd name="connsiteX5" fmla="*/ 130764 w 150575"/>
              <a:gd name="connsiteY5" fmla="*/ 111144 h 111190"/>
              <a:gd name="connsiteX6" fmla="*/ 137114 w 150575"/>
              <a:gd name="connsiteY6" fmla="*/ 63519 h 111190"/>
              <a:gd name="connsiteX7" fmla="*/ 102189 w 150575"/>
              <a:gd name="connsiteY7" fmla="*/ 53994 h 111190"/>
              <a:gd name="connsiteX8" fmla="*/ 589 w 150575"/>
              <a:gd name="connsiteY8" fmla="*/ 19 h 1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75" h="111190">
                <a:moveTo>
                  <a:pt x="589" y="19"/>
                </a:moveTo>
                <a:cubicBezTo>
                  <a:pt x="-5761" y="-1039"/>
                  <a:pt x="40806" y="40236"/>
                  <a:pt x="64089" y="47644"/>
                </a:cubicBezTo>
                <a:cubicBezTo>
                  <a:pt x="87372" y="55052"/>
                  <a:pt x="140289" y="44469"/>
                  <a:pt x="140289" y="44469"/>
                </a:cubicBezTo>
                <a:cubicBezTo>
                  <a:pt x="154576" y="43411"/>
                  <a:pt x="149814" y="41294"/>
                  <a:pt x="149814" y="41294"/>
                </a:cubicBezTo>
                <a:cubicBezTo>
                  <a:pt x="149285" y="42881"/>
                  <a:pt x="140289" y="42352"/>
                  <a:pt x="137114" y="53994"/>
                </a:cubicBezTo>
                <a:cubicBezTo>
                  <a:pt x="133939" y="65636"/>
                  <a:pt x="130764" y="109557"/>
                  <a:pt x="130764" y="111144"/>
                </a:cubicBezTo>
                <a:cubicBezTo>
                  <a:pt x="130764" y="112731"/>
                  <a:pt x="141877" y="73044"/>
                  <a:pt x="137114" y="63519"/>
                </a:cubicBezTo>
                <a:cubicBezTo>
                  <a:pt x="132351" y="53994"/>
                  <a:pt x="128647" y="62461"/>
                  <a:pt x="102189" y="53994"/>
                </a:cubicBezTo>
                <a:cubicBezTo>
                  <a:pt x="75731" y="45527"/>
                  <a:pt x="6939" y="1077"/>
                  <a:pt x="5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2276126-BAA0-9631-2813-DCD0CC3DBCE3}"/>
              </a:ext>
            </a:extLst>
          </p:cNvPr>
          <p:cNvSpPr/>
          <p:nvPr/>
        </p:nvSpPr>
        <p:spPr>
          <a:xfrm>
            <a:off x="3917949" y="5499070"/>
            <a:ext cx="293361" cy="277923"/>
          </a:xfrm>
          <a:custGeom>
            <a:avLst/>
            <a:gdLst>
              <a:gd name="connsiteX0" fmla="*/ 1 w 293361"/>
              <a:gd name="connsiteY0" fmla="*/ 30 h 277923"/>
              <a:gd name="connsiteX1" fmla="*/ 238126 w 293361"/>
              <a:gd name="connsiteY1" fmla="*/ 206405 h 277923"/>
              <a:gd name="connsiteX2" fmla="*/ 292101 w 293361"/>
              <a:gd name="connsiteY2" fmla="*/ 276255 h 277923"/>
              <a:gd name="connsiteX3" fmla="*/ 276226 w 293361"/>
              <a:gd name="connsiteY3" fmla="*/ 247680 h 277923"/>
              <a:gd name="connsiteX4" fmla="*/ 276226 w 293361"/>
              <a:gd name="connsiteY4" fmla="*/ 155605 h 277923"/>
              <a:gd name="connsiteX5" fmla="*/ 266701 w 293361"/>
              <a:gd name="connsiteY5" fmla="*/ 222280 h 277923"/>
              <a:gd name="connsiteX6" fmla="*/ 219076 w 293361"/>
              <a:gd name="connsiteY6" fmla="*/ 171480 h 277923"/>
              <a:gd name="connsiteX7" fmla="*/ 234951 w 293361"/>
              <a:gd name="connsiteY7" fmla="*/ 190530 h 277923"/>
              <a:gd name="connsiteX8" fmla="*/ 1 w 293361"/>
              <a:gd name="connsiteY8" fmla="*/ 30 h 2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361" h="277923">
                <a:moveTo>
                  <a:pt x="1" y="30"/>
                </a:moveTo>
                <a:cubicBezTo>
                  <a:pt x="530" y="2676"/>
                  <a:pt x="189443" y="160368"/>
                  <a:pt x="238126" y="206405"/>
                </a:cubicBezTo>
                <a:cubicBezTo>
                  <a:pt x="286809" y="252443"/>
                  <a:pt x="285751" y="269376"/>
                  <a:pt x="292101" y="276255"/>
                </a:cubicBezTo>
                <a:cubicBezTo>
                  <a:pt x="298451" y="283134"/>
                  <a:pt x="278872" y="267788"/>
                  <a:pt x="276226" y="247680"/>
                </a:cubicBezTo>
                <a:cubicBezTo>
                  <a:pt x="273580" y="227572"/>
                  <a:pt x="277813" y="159838"/>
                  <a:pt x="276226" y="155605"/>
                </a:cubicBezTo>
                <a:cubicBezTo>
                  <a:pt x="274639" y="151372"/>
                  <a:pt x="276226" y="219634"/>
                  <a:pt x="266701" y="222280"/>
                </a:cubicBezTo>
                <a:cubicBezTo>
                  <a:pt x="257176" y="224926"/>
                  <a:pt x="219076" y="171480"/>
                  <a:pt x="219076" y="171480"/>
                </a:cubicBezTo>
                <a:cubicBezTo>
                  <a:pt x="213784" y="166188"/>
                  <a:pt x="267759" y="214872"/>
                  <a:pt x="234951" y="190530"/>
                </a:cubicBezTo>
                <a:cubicBezTo>
                  <a:pt x="202143" y="166188"/>
                  <a:pt x="-528" y="-2616"/>
                  <a:pt x="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6391CBB-E8FF-1034-CD27-EF9CAA9C7EAE}"/>
              </a:ext>
            </a:extLst>
          </p:cNvPr>
          <p:cNvSpPr/>
          <p:nvPr/>
        </p:nvSpPr>
        <p:spPr>
          <a:xfrm>
            <a:off x="4549863" y="5429238"/>
            <a:ext cx="425391" cy="220307"/>
          </a:xfrm>
          <a:custGeom>
            <a:avLst/>
            <a:gdLst>
              <a:gd name="connsiteX0" fmla="*/ 425362 w 425391"/>
              <a:gd name="connsiteY0" fmla="*/ 12 h 220307"/>
              <a:gd name="connsiteX1" fmla="*/ 101512 w 425391"/>
              <a:gd name="connsiteY1" fmla="*/ 168287 h 220307"/>
              <a:gd name="connsiteX2" fmla="*/ 6262 w 425391"/>
              <a:gd name="connsiteY2" fmla="*/ 215912 h 220307"/>
              <a:gd name="connsiteX3" fmla="*/ 247562 w 425391"/>
              <a:gd name="connsiteY3" fmla="*/ 76212 h 220307"/>
              <a:gd name="connsiteX4" fmla="*/ 82462 w 425391"/>
              <a:gd name="connsiteY4" fmla="*/ 158762 h 220307"/>
              <a:gd name="connsiteX5" fmla="*/ 425362 w 425391"/>
              <a:gd name="connsiteY5" fmla="*/ 12 h 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91" h="220307">
                <a:moveTo>
                  <a:pt x="425362" y="12"/>
                </a:moveTo>
                <a:cubicBezTo>
                  <a:pt x="428537" y="1599"/>
                  <a:pt x="171362" y="132304"/>
                  <a:pt x="101512" y="168287"/>
                </a:cubicBezTo>
                <a:cubicBezTo>
                  <a:pt x="31662" y="204270"/>
                  <a:pt x="-18080" y="231258"/>
                  <a:pt x="6262" y="215912"/>
                </a:cubicBezTo>
                <a:cubicBezTo>
                  <a:pt x="30604" y="200566"/>
                  <a:pt x="234862" y="85737"/>
                  <a:pt x="247562" y="76212"/>
                </a:cubicBezTo>
                <a:cubicBezTo>
                  <a:pt x="260262" y="66687"/>
                  <a:pt x="57062" y="167229"/>
                  <a:pt x="82462" y="158762"/>
                </a:cubicBezTo>
                <a:cubicBezTo>
                  <a:pt x="107862" y="150295"/>
                  <a:pt x="422187" y="-1575"/>
                  <a:pt x="42536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B34F4DA-0B85-0EC9-D51A-C94C693A7A95}"/>
              </a:ext>
            </a:extLst>
          </p:cNvPr>
          <p:cNvSpPr/>
          <p:nvPr/>
        </p:nvSpPr>
        <p:spPr>
          <a:xfrm>
            <a:off x="4575164" y="5419576"/>
            <a:ext cx="295359" cy="149443"/>
          </a:xfrm>
          <a:custGeom>
            <a:avLst/>
            <a:gdLst>
              <a:gd name="connsiteX0" fmla="*/ 11 w 295359"/>
              <a:gd name="connsiteY0" fmla="*/ 149374 h 149443"/>
              <a:gd name="connsiteX1" fmla="*/ 196861 w 295359"/>
              <a:gd name="connsiteY1" fmla="*/ 60474 h 149443"/>
              <a:gd name="connsiteX2" fmla="*/ 244486 w 295359"/>
              <a:gd name="connsiteY2" fmla="*/ 44599 h 149443"/>
              <a:gd name="connsiteX3" fmla="*/ 193686 w 295359"/>
              <a:gd name="connsiteY3" fmla="*/ 57299 h 149443"/>
              <a:gd name="connsiteX4" fmla="*/ 295286 w 295359"/>
              <a:gd name="connsiteY4" fmla="*/ 149 h 149443"/>
              <a:gd name="connsiteX5" fmla="*/ 206386 w 295359"/>
              <a:gd name="connsiteY5" fmla="*/ 44599 h 149443"/>
              <a:gd name="connsiteX6" fmla="*/ 11 w 295359"/>
              <a:gd name="connsiteY6" fmla="*/ 149374 h 1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9" h="149443">
                <a:moveTo>
                  <a:pt x="11" y="149374"/>
                </a:moveTo>
                <a:cubicBezTo>
                  <a:pt x="-1577" y="152020"/>
                  <a:pt x="156115" y="77936"/>
                  <a:pt x="196861" y="60474"/>
                </a:cubicBezTo>
                <a:cubicBezTo>
                  <a:pt x="237607" y="43011"/>
                  <a:pt x="245015" y="45128"/>
                  <a:pt x="244486" y="44599"/>
                </a:cubicBezTo>
                <a:cubicBezTo>
                  <a:pt x="243957" y="44070"/>
                  <a:pt x="185219" y="64707"/>
                  <a:pt x="193686" y="57299"/>
                </a:cubicBezTo>
                <a:cubicBezTo>
                  <a:pt x="202153" y="49891"/>
                  <a:pt x="293169" y="2266"/>
                  <a:pt x="295286" y="149"/>
                </a:cubicBezTo>
                <a:cubicBezTo>
                  <a:pt x="297403" y="-1968"/>
                  <a:pt x="253482" y="18670"/>
                  <a:pt x="206386" y="44599"/>
                </a:cubicBezTo>
                <a:cubicBezTo>
                  <a:pt x="159290" y="70528"/>
                  <a:pt x="1599" y="146728"/>
                  <a:pt x="11" y="149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790A4946-94AC-78EC-8AF1-07ED4E07FC49}"/>
              </a:ext>
            </a:extLst>
          </p:cNvPr>
          <p:cNvSpPr/>
          <p:nvPr/>
        </p:nvSpPr>
        <p:spPr>
          <a:xfrm>
            <a:off x="4787898" y="5737216"/>
            <a:ext cx="87375" cy="165142"/>
          </a:xfrm>
          <a:custGeom>
            <a:avLst/>
            <a:gdLst>
              <a:gd name="connsiteX0" fmla="*/ 2 w 87375"/>
              <a:gd name="connsiteY0" fmla="*/ 9 h 165142"/>
              <a:gd name="connsiteX1" fmla="*/ 82552 w 87375"/>
              <a:gd name="connsiteY1" fmla="*/ 114309 h 165142"/>
              <a:gd name="connsiteX2" fmla="*/ 69852 w 87375"/>
              <a:gd name="connsiteY2" fmla="*/ 165109 h 165142"/>
              <a:gd name="connsiteX3" fmla="*/ 85727 w 87375"/>
              <a:gd name="connsiteY3" fmla="*/ 107959 h 165142"/>
              <a:gd name="connsiteX4" fmla="*/ 2 w 87375"/>
              <a:gd name="connsiteY4" fmla="*/ 9 h 1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5" h="165142">
                <a:moveTo>
                  <a:pt x="2" y="9"/>
                </a:moveTo>
                <a:cubicBezTo>
                  <a:pt x="-527" y="1067"/>
                  <a:pt x="70910" y="86792"/>
                  <a:pt x="82552" y="114309"/>
                </a:cubicBezTo>
                <a:cubicBezTo>
                  <a:pt x="94194" y="141826"/>
                  <a:pt x="69323" y="166167"/>
                  <a:pt x="69852" y="165109"/>
                </a:cubicBezTo>
                <a:cubicBezTo>
                  <a:pt x="70381" y="164051"/>
                  <a:pt x="93665" y="131772"/>
                  <a:pt x="85727" y="107959"/>
                </a:cubicBezTo>
                <a:cubicBezTo>
                  <a:pt x="77790" y="84147"/>
                  <a:pt x="531" y="-1049"/>
                  <a:pt x="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FCEF0BDD-4936-F96A-D99F-1155956B8BFD}"/>
              </a:ext>
            </a:extLst>
          </p:cNvPr>
          <p:cNvSpPr/>
          <p:nvPr/>
        </p:nvSpPr>
        <p:spPr>
          <a:xfrm>
            <a:off x="4679949" y="5899068"/>
            <a:ext cx="302711" cy="152482"/>
          </a:xfrm>
          <a:custGeom>
            <a:avLst/>
            <a:gdLst>
              <a:gd name="connsiteX0" fmla="*/ 1 w 302711"/>
              <a:gd name="connsiteY0" fmla="*/ 82 h 152482"/>
              <a:gd name="connsiteX1" fmla="*/ 146051 w 302711"/>
              <a:gd name="connsiteY1" fmla="*/ 88982 h 152482"/>
              <a:gd name="connsiteX2" fmla="*/ 130176 w 302711"/>
              <a:gd name="connsiteY2" fmla="*/ 152482 h 152482"/>
              <a:gd name="connsiteX3" fmla="*/ 161926 w 302711"/>
              <a:gd name="connsiteY3" fmla="*/ 88982 h 152482"/>
              <a:gd name="connsiteX4" fmla="*/ 238126 w 302711"/>
              <a:gd name="connsiteY4" fmla="*/ 82632 h 152482"/>
              <a:gd name="connsiteX5" fmla="*/ 301626 w 302711"/>
              <a:gd name="connsiteY5" fmla="*/ 98507 h 152482"/>
              <a:gd name="connsiteX6" fmla="*/ 184151 w 302711"/>
              <a:gd name="connsiteY6" fmla="*/ 82632 h 152482"/>
              <a:gd name="connsiteX7" fmla="*/ 149226 w 302711"/>
              <a:gd name="connsiteY7" fmla="*/ 73107 h 152482"/>
              <a:gd name="connsiteX8" fmla="*/ 1 w 302711"/>
              <a:gd name="connsiteY8" fmla="*/ 82 h 15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11" h="152482">
                <a:moveTo>
                  <a:pt x="1" y="82"/>
                </a:moveTo>
                <a:cubicBezTo>
                  <a:pt x="-528" y="2728"/>
                  <a:pt x="124355" y="63582"/>
                  <a:pt x="146051" y="88982"/>
                </a:cubicBezTo>
                <a:cubicBezTo>
                  <a:pt x="167747" y="114382"/>
                  <a:pt x="127530" y="152482"/>
                  <a:pt x="130176" y="152482"/>
                </a:cubicBezTo>
                <a:cubicBezTo>
                  <a:pt x="132822" y="152482"/>
                  <a:pt x="143934" y="100624"/>
                  <a:pt x="161926" y="88982"/>
                </a:cubicBezTo>
                <a:cubicBezTo>
                  <a:pt x="179918" y="77340"/>
                  <a:pt x="214843" y="81045"/>
                  <a:pt x="238126" y="82632"/>
                </a:cubicBezTo>
                <a:cubicBezTo>
                  <a:pt x="261409" y="84220"/>
                  <a:pt x="310622" y="98507"/>
                  <a:pt x="301626" y="98507"/>
                </a:cubicBezTo>
                <a:cubicBezTo>
                  <a:pt x="292630" y="98507"/>
                  <a:pt x="209551" y="86865"/>
                  <a:pt x="184151" y="82632"/>
                </a:cubicBezTo>
                <a:cubicBezTo>
                  <a:pt x="158751" y="78399"/>
                  <a:pt x="177801" y="86865"/>
                  <a:pt x="149226" y="73107"/>
                </a:cubicBezTo>
                <a:cubicBezTo>
                  <a:pt x="120651" y="59349"/>
                  <a:pt x="530" y="-2564"/>
                  <a:pt x="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98D3B42-4E1B-0DAE-7266-22FB85C4D3EF}"/>
              </a:ext>
            </a:extLst>
          </p:cNvPr>
          <p:cNvSpPr/>
          <p:nvPr/>
        </p:nvSpPr>
        <p:spPr>
          <a:xfrm>
            <a:off x="5085868" y="5384787"/>
            <a:ext cx="76722" cy="152435"/>
          </a:xfrm>
          <a:custGeom>
            <a:avLst/>
            <a:gdLst>
              <a:gd name="connsiteX0" fmla="*/ 76682 w 76722"/>
              <a:gd name="connsiteY0" fmla="*/ 13 h 152435"/>
              <a:gd name="connsiteX1" fmla="*/ 19532 w 76722"/>
              <a:gd name="connsiteY1" fmla="*/ 92088 h 152435"/>
              <a:gd name="connsiteX2" fmla="*/ 482 w 76722"/>
              <a:gd name="connsiteY2" fmla="*/ 152413 h 152435"/>
              <a:gd name="connsiteX3" fmla="*/ 10007 w 76722"/>
              <a:gd name="connsiteY3" fmla="*/ 85738 h 152435"/>
              <a:gd name="connsiteX4" fmla="*/ 76682 w 76722"/>
              <a:gd name="connsiteY4" fmla="*/ 13 h 1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2" h="152435">
                <a:moveTo>
                  <a:pt x="76682" y="13"/>
                </a:moveTo>
                <a:cubicBezTo>
                  <a:pt x="78270" y="1071"/>
                  <a:pt x="32232" y="66688"/>
                  <a:pt x="19532" y="92088"/>
                </a:cubicBezTo>
                <a:cubicBezTo>
                  <a:pt x="6832" y="117488"/>
                  <a:pt x="2070" y="153471"/>
                  <a:pt x="482" y="152413"/>
                </a:cubicBezTo>
                <a:cubicBezTo>
                  <a:pt x="-1106" y="151355"/>
                  <a:pt x="1011" y="109021"/>
                  <a:pt x="10007" y="85738"/>
                </a:cubicBezTo>
                <a:cubicBezTo>
                  <a:pt x="19003" y="62455"/>
                  <a:pt x="75094" y="-1045"/>
                  <a:pt x="7668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CA0ED29-D51E-CC17-C81D-CF188EC25B6B}"/>
              </a:ext>
            </a:extLst>
          </p:cNvPr>
          <p:cNvSpPr/>
          <p:nvPr/>
        </p:nvSpPr>
        <p:spPr>
          <a:xfrm>
            <a:off x="5024377" y="5699105"/>
            <a:ext cx="58802" cy="215960"/>
          </a:xfrm>
          <a:custGeom>
            <a:avLst/>
            <a:gdLst>
              <a:gd name="connsiteX0" fmla="*/ 58798 w 58802"/>
              <a:gd name="connsiteY0" fmla="*/ 20 h 215960"/>
              <a:gd name="connsiteX1" fmla="*/ 7998 w 58802"/>
              <a:gd name="connsiteY1" fmla="*/ 136545 h 215960"/>
              <a:gd name="connsiteX2" fmla="*/ 4823 w 58802"/>
              <a:gd name="connsiteY2" fmla="*/ 215920 h 215960"/>
              <a:gd name="connsiteX3" fmla="*/ 4823 w 58802"/>
              <a:gd name="connsiteY3" fmla="*/ 127020 h 215960"/>
              <a:gd name="connsiteX4" fmla="*/ 58798 w 58802"/>
              <a:gd name="connsiteY4" fmla="*/ 20 h 2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2" h="215960">
                <a:moveTo>
                  <a:pt x="58798" y="20"/>
                </a:moveTo>
                <a:cubicBezTo>
                  <a:pt x="59327" y="1607"/>
                  <a:pt x="16994" y="100562"/>
                  <a:pt x="7998" y="136545"/>
                </a:cubicBezTo>
                <a:cubicBezTo>
                  <a:pt x="-998" y="172528"/>
                  <a:pt x="5352" y="217507"/>
                  <a:pt x="4823" y="215920"/>
                </a:cubicBezTo>
                <a:cubicBezTo>
                  <a:pt x="4294" y="214333"/>
                  <a:pt x="-5760" y="163532"/>
                  <a:pt x="4823" y="127020"/>
                </a:cubicBezTo>
                <a:cubicBezTo>
                  <a:pt x="15406" y="90508"/>
                  <a:pt x="58269" y="-1567"/>
                  <a:pt x="5879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84EE218A-358B-45A1-644C-8246B8714385}"/>
              </a:ext>
            </a:extLst>
          </p:cNvPr>
          <p:cNvSpPr/>
          <p:nvPr/>
        </p:nvSpPr>
        <p:spPr>
          <a:xfrm>
            <a:off x="5199832" y="5694777"/>
            <a:ext cx="61252" cy="166857"/>
          </a:xfrm>
          <a:custGeom>
            <a:avLst/>
            <a:gdLst>
              <a:gd name="connsiteX0" fmla="*/ 818 w 61252"/>
              <a:gd name="connsiteY0" fmla="*/ 166273 h 166857"/>
              <a:gd name="connsiteX1" fmla="*/ 10343 w 61252"/>
              <a:gd name="connsiteY1" fmla="*/ 90073 h 166857"/>
              <a:gd name="connsiteX2" fmla="*/ 61143 w 61252"/>
              <a:gd name="connsiteY2" fmla="*/ 1173 h 166857"/>
              <a:gd name="connsiteX3" fmla="*/ 23043 w 61252"/>
              <a:gd name="connsiteY3" fmla="*/ 48798 h 166857"/>
              <a:gd name="connsiteX4" fmla="*/ 818 w 61252"/>
              <a:gd name="connsiteY4" fmla="*/ 166273 h 16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2" h="166857">
                <a:moveTo>
                  <a:pt x="818" y="166273"/>
                </a:moveTo>
                <a:cubicBezTo>
                  <a:pt x="-1299" y="173152"/>
                  <a:pt x="289" y="117590"/>
                  <a:pt x="10343" y="90073"/>
                </a:cubicBezTo>
                <a:cubicBezTo>
                  <a:pt x="20397" y="62556"/>
                  <a:pt x="59026" y="8052"/>
                  <a:pt x="61143" y="1173"/>
                </a:cubicBezTo>
                <a:cubicBezTo>
                  <a:pt x="63260" y="-5706"/>
                  <a:pt x="34155" y="18636"/>
                  <a:pt x="23043" y="48798"/>
                </a:cubicBezTo>
                <a:cubicBezTo>
                  <a:pt x="11931" y="78960"/>
                  <a:pt x="2935" y="159394"/>
                  <a:pt x="818" y="166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DDF06B0-F982-3B63-CE62-69153CCD48E4}"/>
              </a:ext>
            </a:extLst>
          </p:cNvPr>
          <p:cNvSpPr/>
          <p:nvPr/>
        </p:nvSpPr>
        <p:spPr>
          <a:xfrm>
            <a:off x="5598500" y="5197414"/>
            <a:ext cx="78437" cy="181195"/>
          </a:xfrm>
          <a:custGeom>
            <a:avLst/>
            <a:gdLst>
              <a:gd name="connsiteX0" fmla="*/ 78400 w 78437"/>
              <a:gd name="connsiteY0" fmla="*/ 61 h 181195"/>
              <a:gd name="connsiteX1" fmla="*/ 18075 w 78437"/>
              <a:gd name="connsiteY1" fmla="*/ 111186 h 181195"/>
              <a:gd name="connsiteX2" fmla="*/ 2200 w 78437"/>
              <a:gd name="connsiteY2" fmla="*/ 181036 h 181195"/>
              <a:gd name="connsiteX3" fmla="*/ 8550 w 78437"/>
              <a:gd name="connsiteY3" fmla="*/ 127061 h 181195"/>
              <a:gd name="connsiteX4" fmla="*/ 78400 w 78437"/>
              <a:gd name="connsiteY4" fmla="*/ 61 h 18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7" h="181195">
                <a:moveTo>
                  <a:pt x="78400" y="61"/>
                </a:moveTo>
                <a:cubicBezTo>
                  <a:pt x="79988" y="-2585"/>
                  <a:pt x="30775" y="81024"/>
                  <a:pt x="18075" y="111186"/>
                </a:cubicBezTo>
                <a:cubicBezTo>
                  <a:pt x="5375" y="141349"/>
                  <a:pt x="3787" y="178390"/>
                  <a:pt x="2200" y="181036"/>
                </a:cubicBezTo>
                <a:cubicBezTo>
                  <a:pt x="612" y="183682"/>
                  <a:pt x="-4150" y="152990"/>
                  <a:pt x="8550" y="127061"/>
                </a:cubicBezTo>
                <a:cubicBezTo>
                  <a:pt x="21250" y="101132"/>
                  <a:pt x="76812" y="2707"/>
                  <a:pt x="7840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8469401-07FA-C711-02D9-D2D22A0636E6}"/>
              </a:ext>
            </a:extLst>
          </p:cNvPr>
          <p:cNvSpPr/>
          <p:nvPr/>
        </p:nvSpPr>
        <p:spPr>
          <a:xfrm>
            <a:off x="5397412" y="5587962"/>
            <a:ext cx="149315" cy="241545"/>
          </a:xfrm>
          <a:custGeom>
            <a:avLst/>
            <a:gdLst>
              <a:gd name="connsiteX0" fmla="*/ 149313 w 149315"/>
              <a:gd name="connsiteY0" fmla="*/ 38 h 241545"/>
              <a:gd name="connsiteX1" fmla="*/ 25488 w 149315"/>
              <a:gd name="connsiteY1" fmla="*/ 181013 h 241545"/>
              <a:gd name="connsiteX2" fmla="*/ 88 w 149315"/>
              <a:gd name="connsiteY2" fmla="*/ 241338 h 241545"/>
              <a:gd name="connsiteX3" fmla="*/ 28663 w 149315"/>
              <a:gd name="connsiteY3" fmla="*/ 165138 h 241545"/>
              <a:gd name="connsiteX4" fmla="*/ 149313 w 149315"/>
              <a:gd name="connsiteY4" fmla="*/ 38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5" h="241545">
                <a:moveTo>
                  <a:pt x="149313" y="38"/>
                </a:moveTo>
                <a:cubicBezTo>
                  <a:pt x="148784" y="2684"/>
                  <a:pt x="50359" y="140796"/>
                  <a:pt x="25488" y="181013"/>
                </a:cubicBezTo>
                <a:cubicBezTo>
                  <a:pt x="617" y="221230"/>
                  <a:pt x="-441" y="243984"/>
                  <a:pt x="88" y="241338"/>
                </a:cubicBezTo>
                <a:cubicBezTo>
                  <a:pt x="617" y="238692"/>
                  <a:pt x="9613" y="200063"/>
                  <a:pt x="28663" y="165138"/>
                </a:cubicBezTo>
                <a:cubicBezTo>
                  <a:pt x="47713" y="130213"/>
                  <a:pt x="149842" y="-2608"/>
                  <a:pt x="14931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DA3E919-98D8-9122-67E1-F266EFA7D2AB}"/>
              </a:ext>
            </a:extLst>
          </p:cNvPr>
          <p:cNvSpPr/>
          <p:nvPr/>
        </p:nvSpPr>
        <p:spPr>
          <a:xfrm>
            <a:off x="4273240" y="5753098"/>
            <a:ext cx="321497" cy="146808"/>
          </a:xfrm>
          <a:custGeom>
            <a:avLst/>
            <a:gdLst>
              <a:gd name="connsiteX0" fmla="*/ 105085 w 321497"/>
              <a:gd name="connsiteY0" fmla="*/ 2 h 146808"/>
              <a:gd name="connsiteX1" fmla="*/ 101910 w 321497"/>
              <a:gd name="connsiteY1" fmla="*/ 107952 h 146808"/>
              <a:gd name="connsiteX2" fmla="*/ 149535 w 321497"/>
              <a:gd name="connsiteY2" fmla="*/ 146052 h 146808"/>
              <a:gd name="connsiteX3" fmla="*/ 114610 w 321497"/>
              <a:gd name="connsiteY3" fmla="*/ 133352 h 146808"/>
              <a:gd name="connsiteX4" fmla="*/ 320985 w 321497"/>
              <a:gd name="connsiteY4" fmla="*/ 133352 h 146808"/>
              <a:gd name="connsiteX5" fmla="*/ 171760 w 321497"/>
              <a:gd name="connsiteY5" fmla="*/ 133352 h 146808"/>
              <a:gd name="connsiteX6" fmla="*/ 124135 w 321497"/>
              <a:gd name="connsiteY6" fmla="*/ 123827 h 146808"/>
              <a:gd name="connsiteX7" fmla="*/ 310 w 321497"/>
              <a:gd name="connsiteY7" fmla="*/ 44452 h 146808"/>
              <a:gd name="connsiteX8" fmla="*/ 89210 w 321497"/>
              <a:gd name="connsiteY8" fmla="*/ 111127 h 146808"/>
              <a:gd name="connsiteX9" fmla="*/ 105085 w 321497"/>
              <a:gd name="connsiteY9" fmla="*/ 2 h 1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497" h="146808">
                <a:moveTo>
                  <a:pt x="105085" y="2"/>
                </a:moveTo>
                <a:cubicBezTo>
                  <a:pt x="107202" y="-527"/>
                  <a:pt x="94502" y="83610"/>
                  <a:pt x="101910" y="107952"/>
                </a:cubicBezTo>
                <a:cubicBezTo>
                  <a:pt x="109318" y="132294"/>
                  <a:pt x="147418" y="141819"/>
                  <a:pt x="149535" y="146052"/>
                </a:cubicBezTo>
                <a:cubicBezTo>
                  <a:pt x="151652" y="150285"/>
                  <a:pt x="86035" y="135469"/>
                  <a:pt x="114610" y="133352"/>
                </a:cubicBezTo>
                <a:cubicBezTo>
                  <a:pt x="143185" y="131235"/>
                  <a:pt x="320985" y="133352"/>
                  <a:pt x="320985" y="133352"/>
                </a:cubicBezTo>
                <a:cubicBezTo>
                  <a:pt x="330510" y="133352"/>
                  <a:pt x="204568" y="134940"/>
                  <a:pt x="171760" y="133352"/>
                </a:cubicBezTo>
                <a:cubicBezTo>
                  <a:pt x="138952" y="131765"/>
                  <a:pt x="152710" y="138644"/>
                  <a:pt x="124135" y="123827"/>
                </a:cubicBezTo>
                <a:cubicBezTo>
                  <a:pt x="95560" y="109010"/>
                  <a:pt x="6131" y="46569"/>
                  <a:pt x="310" y="44452"/>
                </a:cubicBezTo>
                <a:cubicBezTo>
                  <a:pt x="-5511" y="42335"/>
                  <a:pt x="72277" y="113773"/>
                  <a:pt x="89210" y="111127"/>
                </a:cubicBezTo>
                <a:cubicBezTo>
                  <a:pt x="106143" y="108481"/>
                  <a:pt x="102968" y="531"/>
                  <a:pt x="1050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543D397-D76D-68F7-4453-E44E6C70A2C3}"/>
              </a:ext>
            </a:extLst>
          </p:cNvPr>
          <p:cNvSpPr/>
          <p:nvPr/>
        </p:nvSpPr>
        <p:spPr>
          <a:xfrm>
            <a:off x="4422618" y="4748356"/>
            <a:ext cx="368825" cy="138078"/>
          </a:xfrm>
          <a:custGeom>
            <a:avLst/>
            <a:gdLst>
              <a:gd name="connsiteX0" fmla="*/ 157 w 368825"/>
              <a:gd name="connsiteY0" fmla="*/ 137969 h 138078"/>
              <a:gd name="connsiteX1" fmla="*/ 143032 w 368825"/>
              <a:gd name="connsiteY1" fmla="*/ 58594 h 138078"/>
              <a:gd name="connsiteX2" fmla="*/ 260507 w 368825"/>
              <a:gd name="connsiteY2" fmla="*/ 42719 h 138078"/>
              <a:gd name="connsiteX3" fmla="*/ 212882 w 368825"/>
              <a:gd name="connsiteY3" fmla="*/ 61769 h 138078"/>
              <a:gd name="connsiteX4" fmla="*/ 365282 w 368825"/>
              <a:gd name="connsiteY4" fmla="*/ 1444 h 138078"/>
              <a:gd name="connsiteX5" fmla="*/ 308132 w 368825"/>
              <a:gd name="connsiteY5" fmla="*/ 20494 h 138078"/>
              <a:gd name="connsiteX6" fmla="*/ 171607 w 368825"/>
              <a:gd name="connsiteY6" fmla="*/ 39544 h 138078"/>
              <a:gd name="connsiteX7" fmla="*/ 157 w 368825"/>
              <a:gd name="connsiteY7" fmla="*/ 137969 h 13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25" h="138078">
                <a:moveTo>
                  <a:pt x="157" y="137969"/>
                </a:moveTo>
                <a:cubicBezTo>
                  <a:pt x="-4605" y="141144"/>
                  <a:pt x="99640" y="74469"/>
                  <a:pt x="143032" y="58594"/>
                </a:cubicBezTo>
                <a:cubicBezTo>
                  <a:pt x="186424" y="42719"/>
                  <a:pt x="248865" y="42190"/>
                  <a:pt x="260507" y="42719"/>
                </a:cubicBezTo>
                <a:cubicBezTo>
                  <a:pt x="272149" y="43248"/>
                  <a:pt x="212882" y="61769"/>
                  <a:pt x="212882" y="61769"/>
                </a:cubicBezTo>
                <a:lnTo>
                  <a:pt x="365282" y="1444"/>
                </a:lnTo>
                <a:cubicBezTo>
                  <a:pt x="381157" y="-5435"/>
                  <a:pt x="340411" y="14144"/>
                  <a:pt x="308132" y="20494"/>
                </a:cubicBezTo>
                <a:cubicBezTo>
                  <a:pt x="275853" y="26844"/>
                  <a:pt x="227170" y="14673"/>
                  <a:pt x="171607" y="39544"/>
                </a:cubicBezTo>
                <a:cubicBezTo>
                  <a:pt x="116045" y="64415"/>
                  <a:pt x="4919" y="134794"/>
                  <a:pt x="157" y="137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255B700-A58C-5A34-3325-7A1FA6C3DCE7}"/>
              </a:ext>
            </a:extLst>
          </p:cNvPr>
          <p:cNvSpPr/>
          <p:nvPr/>
        </p:nvSpPr>
        <p:spPr>
          <a:xfrm>
            <a:off x="4406783" y="4743272"/>
            <a:ext cx="239526" cy="117865"/>
          </a:xfrm>
          <a:custGeom>
            <a:avLst/>
            <a:gdLst>
              <a:gd name="connsiteX0" fmla="*/ 117 w 239526"/>
              <a:gd name="connsiteY0" fmla="*/ 117653 h 117865"/>
              <a:gd name="connsiteX1" fmla="*/ 165217 w 239526"/>
              <a:gd name="connsiteY1" fmla="*/ 16053 h 117865"/>
              <a:gd name="connsiteX2" fmla="*/ 238242 w 239526"/>
              <a:gd name="connsiteY2" fmla="*/ 3353 h 117865"/>
              <a:gd name="connsiteX3" fmla="*/ 206492 w 239526"/>
              <a:gd name="connsiteY3" fmla="*/ 3353 h 117865"/>
              <a:gd name="connsiteX4" fmla="*/ 139817 w 239526"/>
              <a:gd name="connsiteY4" fmla="*/ 41453 h 117865"/>
              <a:gd name="connsiteX5" fmla="*/ 117 w 239526"/>
              <a:gd name="connsiteY5" fmla="*/ 117653 h 11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6" h="117865">
                <a:moveTo>
                  <a:pt x="117" y="117653"/>
                </a:moveTo>
                <a:cubicBezTo>
                  <a:pt x="4350" y="113420"/>
                  <a:pt x="125529" y="35103"/>
                  <a:pt x="165217" y="16053"/>
                </a:cubicBezTo>
                <a:cubicBezTo>
                  <a:pt x="204905" y="-2997"/>
                  <a:pt x="231363" y="5470"/>
                  <a:pt x="238242" y="3353"/>
                </a:cubicBezTo>
                <a:cubicBezTo>
                  <a:pt x="245121" y="1236"/>
                  <a:pt x="222896" y="-2997"/>
                  <a:pt x="206492" y="3353"/>
                </a:cubicBezTo>
                <a:cubicBezTo>
                  <a:pt x="190088" y="9703"/>
                  <a:pt x="172096" y="21345"/>
                  <a:pt x="139817" y="41453"/>
                </a:cubicBezTo>
                <a:cubicBezTo>
                  <a:pt x="107538" y="61561"/>
                  <a:pt x="-4116" y="121886"/>
                  <a:pt x="117" y="117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67018DA-31AB-B660-B19D-C44F671E5903}"/>
              </a:ext>
            </a:extLst>
          </p:cNvPr>
          <p:cNvSpPr/>
          <p:nvPr/>
        </p:nvSpPr>
        <p:spPr>
          <a:xfrm>
            <a:off x="4076665" y="4765675"/>
            <a:ext cx="357181" cy="127000"/>
          </a:xfrm>
          <a:custGeom>
            <a:avLst/>
            <a:gdLst>
              <a:gd name="connsiteX0" fmla="*/ 35 w 357181"/>
              <a:gd name="connsiteY0" fmla="*/ 0 h 127000"/>
              <a:gd name="connsiteX1" fmla="*/ 174660 w 357181"/>
              <a:gd name="connsiteY1" fmla="*/ 98425 h 127000"/>
              <a:gd name="connsiteX2" fmla="*/ 298485 w 357181"/>
              <a:gd name="connsiteY2" fmla="*/ 117475 h 127000"/>
              <a:gd name="connsiteX3" fmla="*/ 184185 w 357181"/>
              <a:gd name="connsiteY3" fmla="*/ 127000 h 127000"/>
              <a:gd name="connsiteX4" fmla="*/ 355635 w 357181"/>
              <a:gd name="connsiteY4" fmla="*/ 117475 h 127000"/>
              <a:gd name="connsiteX5" fmla="*/ 263560 w 357181"/>
              <a:gd name="connsiteY5" fmla="*/ 117475 h 127000"/>
              <a:gd name="connsiteX6" fmla="*/ 174660 w 357181"/>
              <a:gd name="connsiteY6" fmla="*/ 95250 h 127000"/>
              <a:gd name="connsiteX7" fmla="*/ 120685 w 357181"/>
              <a:gd name="connsiteY7" fmla="*/ 92075 h 127000"/>
              <a:gd name="connsiteX8" fmla="*/ 158785 w 357181"/>
              <a:gd name="connsiteY8" fmla="*/ 98425 h 127000"/>
              <a:gd name="connsiteX9" fmla="*/ 35 w 357181"/>
              <a:gd name="connsiteY9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81" h="127000">
                <a:moveTo>
                  <a:pt x="35" y="0"/>
                </a:moveTo>
                <a:cubicBezTo>
                  <a:pt x="2681" y="0"/>
                  <a:pt x="124918" y="78846"/>
                  <a:pt x="174660" y="98425"/>
                </a:cubicBezTo>
                <a:cubicBezTo>
                  <a:pt x="224402" y="118004"/>
                  <a:pt x="296898" y="112713"/>
                  <a:pt x="298485" y="117475"/>
                </a:cubicBezTo>
                <a:cubicBezTo>
                  <a:pt x="300072" y="122237"/>
                  <a:pt x="174660" y="127000"/>
                  <a:pt x="184185" y="127000"/>
                </a:cubicBezTo>
                <a:cubicBezTo>
                  <a:pt x="193710" y="127000"/>
                  <a:pt x="342406" y="119062"/>
                  <a:pt x="355635" y="117475"/>
                </a:cubicBezTo>
                <a:cubicBezTo>
                  <a:pt x="368864" y="115888"/>
                  <a:pt x="293723" y="121179"/>
                  <a:pt x="263560" y="117475"/>
                </a:cubicBezTo>
                <a:cubicBezTo>
                  <a:pt x="233398" y="113771"/>
                  <a:pt x="198472" y="99483"/>
                  <a:pt x="174660" y="95250"/>
                </a:cubicBezTo>
                <a:cubicBezTo>
                  <a:pt x="150848" y="91017"/>
                  <a:pt x="123331" y="91546"/>
                  <a:pt x="120685" y="92075"/>
                </a:cubicBezTo>
                <a:cubicBezTo>
                  <a:pt x="118039" y="92604"/>
                  <a:pt x="173072" y="110067"/>
                  <a:pt x="158785" y="98425"/>
                </a:cubicBezTo>
                <a:cubicBezTo>
                  <a:pt x="144498" y="86783"/>
                  <a:pt x="-2611" y="0"/>
                  <a:pt x="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307F2C-B19F-2D69-7AB8-DE7ED20BD116}"/>
              </a:ext>
            </a:extLst>
          </p:cNvPr>
          <p:cNvSpPr/>
          <p:nvPr/>
        </p:nvSpPr>
        <p:spPr>
          <a:xfrm>
            <a:off x="4850332" y="4946637"/>
            <a:ext cx="64571" cy="108051"/>
          </a:xfrm>
          <a:custGeom>
            <a:avLst/>
            <a:gdLst>
              <a:gd name="connsiteX0" fmla="*/ 64568 w 64571"/>
              <a:gd name="connsiteY0" fmla="*/ 13 h 108051"/>
              <a:gd name="connsiteX1" fmla="*/ 1068 w 64571"/>
              <a:gd name="connsiteY1" fmla="*/ 82563 h 108051"/>
              <a:gd name="connsiteX2" fmla="*/ 23293 w 64571"/>
              <a:gd name="connsiteY2" fmla="*/ 107963 h 108051"/>
              <a:gd name="connsiteX3" fmla="*/ 4243 w 64571"/>
              <a:gd name="connsiteY3" fmla="*/ 76213 h 108051"/>
              <a:gd name="connsiteX4" fmla="*/ 64568 w 64571"/>
              <a:gd name="connsiteY4" fmla="*/ 13 h 1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1" h="108051">
                <a:moveTo>
                  <a:pt x="64568" y="13"/>
                </a:moveTo>
                <a:cubicBezTo>
                  <a:pt x="64039" y="1071"/>
                  <a:pt x="7947" y="64571"/>
                  <a:pt x="1068" y="82563"/>
                </a:cubicBezTo>
                <a:cubicBezTo>
                  <a:pt x="-5811" y="100555"/>
                  <a:pt x="22764" y="109021"/>
                  <a:pt x="23293" y="107963"/>
                </a:cubicBezTo>
                <a:cubicBezTo>
                  <a:pt x="23822" y="106905"/>
                  <a:pt x="-2636" y="92617"/>
                  <a:pt x="4243" y="76213"/>
                </a:cubicBezTo>
                <a:cubicBezTo>
                  <a:pt x="11122" y="59809"/>
                  <a:pt x="65097" y="-1045"/>
                  <a:pt x="6456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878D3701-51FC-36C8-532E-69AD2BC7CB27}"/>
              </a:ext>
            </a:extLst>
          </p:cNvPr>
          <p:cNvSpPr/>
          <p:nvPr/>
        </p:nvSpPr>
        <p:spPr>
          <a:xfrm>
            <a:off x="4965310" y="4454522"/>
            <a:ext cx="22626" cy="161933"/>
          </a:xfrm>
          <a:custGeom>
            <a:avLst/>
            <a:gdLst>
              <a:gd name="connsiteX0" fmla="*/ 9915 w 22626"/>
              <a:gd name="connsiteY0" fmla="*/ 3 h 161933"/>
              <a:gd name="connsiteX1" fmla="*/ 3565 w 22626"/>
              <a:gd name="connsiteY1" fmla="*/ 92078 h 161933"/>
              <a:gd name="connsiteX2" fmla="*/ 22615 w 22626"/>
              <a:gd name="connsiteY2" fmla="*/ 161928 h 161933"/>
              <a:gd name="connsiteX3" fmla="*/ 390 w 22626"/>
              <a:gd name="connsiteY3" fmla="*/ 95253 h 161933"/>
              <a:gd name="connsiteX4" fmla="*/ 9915 w 22626"/>
              <a:gd name="connsiteY4" fmla="*/ 3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6" h="161933">
                <a:moveTo>
                  <a:pt x="9915" y="3"/>
                </a:moveTo>
                <a:cubicBezTo>
                  <a:pt x="10444" y="-526"/>
                  <a:pt x="1448" y="65091"/>
                  <a:pt x="3565" y="92078"/>
                </a:cubicBezTo>
                <a:cubicBezTo>
                  <a:pt x="5682" y="119066"/>
                  <a:pt x="23144" y="161399"/>
                  <a:pt x="22615" y="161928"/>
                </a:cubicBezTo>
                <a:cubicBezTo>
                  <a:pt x="22086" y="162457"/>
                  <a:pt x="3036" y="124357"/>
                  <a:pt x="390" y="95253"/>
                </a:cubicBezTo>
                <a:cubicBezTo>
                  <a:pt x="-2256" y="66149"/>
                  <a:pt x="9386" y="532"/>
                  <a:pt x="99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D52D5E42-5D9D-0060-1CE4-CD58B3CB7C5C}"/>
              </a:ext>
            </a:extLst>
          </p:cNvPr>
          <p:cNvSpPr/>
          <p:nvPr/>
        </p:nvSpPr>
        <p:spPr>
          <a:xfrm>
            <a:off x="4375015" y="3914771"/>
            <a:ext cx="79591" cy="289494"/>
          </a:xfrm>
          <a:custGeom>
            <a:avLst/>
            <a:gdLst>
              <a:gd name="connsiteX0" fmla="*/ 79510 w 79591"/>
              <a:gd name="connsiteY0" fmla="*/ 4 h 289494"/>
              <a:gd name="connsiteX1" fmla="*/ 35060 w 79591"/>
              <a:gd name="connsiteY1" fmla="*/ 200029 h 289494"/>
              <a:gd name="connsiteX2" fmla="*/ 38235 w 79591"/>
              <a:gd name="connsiteY2" fmla="*/ 288929 h 289494"/>
              <a:gd name="connsiteX3" fmla="*/ 31885 w 79591"/>
              <a:gd name="connsiteY3" fmla="*/ 231779 h 289494"/>
              <a:gd name="connsiteX4" fmla="*/ 135 w 79591"/>
              <a:gd name="connsiteY4" fmla="*/ 111129 h 289494"/>
              <a:gd name="connsiteX5" fmla="*/ 22360 w 79591"/>
              <a:gd name="connsiteY5" fmla="*/ 193679 h 289494"/>
              <a:gd name="connsiteX6" fmla="*/ 79510 w 79591"/>
              <a:gd name="connsiteY6" fmla="*/ 4 h 28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" h="289494">
                <a:moveTo>
                  <a:pt x="79510" y="4"/>
                </a:moveTo>
                <a:cubicBezTo>
                  <a:pt x="81627" y="1062"/>
                  <a:pt x="41939" y="151875"/>
                  <a:pt x="35060" y="200029"/>
                </a:cubicBezTo>
                <a:cubicBezTo>
                  <a:pt x="28181" y="248183"/>
                  <a:pt x="38764" y="283637"/>
                  <a:pt x="38235" y="288929"/>
                </a:cubicBezTo>
                <a:cubicBezTo>
                  <a:pt x="37706" y="294221"/>
                  <a:pt x="38235" y="261412"/>
                  <a:pt x="31885" y="231779"/>
                </a:cubicBezTo>
                <a:cubicBezTo>
                  <a:pt x="25535" y="202146"/>
                  <a:pt x="1722" y="117479"/>
                  <a:pt x="135" y="111129"/>
                </a:cubicBezTo>
                <a:cubicBezTo>
                  <a:pt x="-1453" y="104779"/>
                  <a:pt x="11248" y="211670"/>
                  <a:pt x="22360" y="193679"/>
                </a:cubicBezTo>
                <a:cubicBezTo>
                  <a:pt x="33472" y="175688"/>
                  <a:pt x="77393" y="-1054"/>
                  <a:pt x="7951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AD56CEE0-6CF5-9C11-2CAE-4362A566EC2C}"/>
              </a:ext>
            </a:extLst>
          </p:cNvPr>
          <p:cNvSpPr/>
          <p:nvPr/>
        </p:nvSpPr>
        <p:spPr>
          <a:xfrm>
            <a:off x="4590748" y="4418729"/>
            <a:ext cx="184520" cy="72349"/>
          </a:xfrm>
          <a:custGeom>
            <a:avLst/>
            <a:gdLst>
              <a:gd name="connsiteX0" fmla="*/ 302 w 184520"/>
              <a:gd name="connsiteY0" fmla="*/ 48496 h 72349"/>
              <a:gd name="connsiteX1" fmla="*/ 117777 w 184520"/>
              <a:gd name="connsiteY1" fmla="*/ 32621 h 72349"/>
              <a:gd name="connsiteX2" fmla="*/ 79677 w 184520"/>
              <a:gd name="connsiteY2" fmla="*/ 871 h 72349"/>
              <a:gd name="connsiteX3" fmla="*/ 181277 w 184520"/>
              <a:gd name="connsiteY3" fmla="*/ 70721 h 72349"/>
              <a:gd name="connsiteX4" fmla="*/ 152702 w 184520"/>
              <a:gd name="connsiteY4" fmla="*/ 48496 h 72349"/>
              <a:gd name="connsiteX5" fmla="*/ 86027 w 184520"/>
              <a:gd name="connsiteY5" fmla="*/ 29446 h 72349"/>
              <a:gd name="connsiteX6" fmla="*/ 302 w 184520"/>
              <a:gd name="connsiteY6" fmla="*/ 48496 h 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20" h="72349">
                <a:moveTo>
                  <a:pt x="302" y="48496"/>
                </a:moveTo>
                <a:cubicBezTo>
                  <a:pt x="5594" y="49025"/>
                  <a:pt x="104548" y="40558"/>
                  <a:pt x="117777" y="32621"/>
                </a:cubicBezTo>
                <a:cubicBezTo>
                  <a:pt x="131006" y="24684"/>
                  <a:pt x="69094" y="-5479"/>
                  <a:pt x="79677" y="871"/>
                </a:cubicBezTo>
                <a:cubicBezTo>
                  <a:pt x="90260" y="7221"/>
                  <a:pt x="169106" y="62784"/>
                  <a:pt x="181277" y="70721"/>
                </a:cubicBezTo>
                <a:cubicBezTo>
                  <a:pt x="193448" y="78658"/>
                  <a:pt x="168577" y="55375"/>
                  <a:pt x="152702" y="48496"/>
                </a:cubicBezTo>
                <a:cubicBezTo>
                  <a:pt x="136827" y="41617"/>
                  <a:pt x="111427" y="31563"/>
                  <a:pt x="86027" y="29446"/>
                </a:cubicBezTo>
                <a:cubicBezTo>
                  <a:pt x="60627" y="27329"/>
                  <a:pt x="-4990" y="47967"/>
                  <a:pt x="302" y="48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B6ACAF0B-B0DB-DF83-887C-DC6C91D00813}"/>
              </a:ext>
            </a:extLst>
          </p:cNvPr>
          <p:cNvSpPr/>
          <p:nvPr/>
        </p:nvSpPr>
        <p:spPr>
          <a:xfrm>
            <a:off x="4651325" y="3917759"/>
            <a:ext cx="64847" cy="101809"/>
          </a:xfrm>
          <a:custGeom>
            <a:avLst/>
            <a:gdLst>
              <a:gd name="connsiteX0" fmla="*/ 50 w 64847"/>
              <a:gd name="connsiteY0" fmla="*/ 191 h 101809"/>
              <a:gd name="connsiteX1" fmla="*/ 41325 w 64847"/>
              <a:gd name="connsiteY1" fmla="*/ 50991 h 101809"/>
              <a:gd name="connsiteX2" fmla="*/ 38150 w 64847"/>
              <a:gd name="connsiteY2" fmla="*/ 101791 h 101809"/>
              <a:gd name="connsiteX3" fmla="*/ 63550 w 64847"/>
              <a:gd name="connsiteY3" fmla="*/ 57341 h 101809"/>
              <a:gd name="connsiteX4" fmla="*/ 50850 w 64847"/>
              <a:gd name="connsiteY4" fmla="*/ 70041 h 101809"/>
              <a:gd name="connsiteX5" fmla="*/ 50 w 64847"/>
              <a:gd name="connsiteY5" fmla="*/ 191 h 1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47" h="101809">
                <a:moveTo>
                  <a:pt x="50" y="191"/>
                </a:moveTo>
                <a:cubicBezTo>
                  <a:pt x="-1537" y="-2984"/>
                  <a:pt x="34975" y="34058"/>
                  <a:pt x="41325" y="50991"/>
                </a:cubicBezTo>
                <a:cubicBezTo>
                  <a:pt x="47675" y="67924"/>
                  <a:pt x="34446" y="100733"/>
                  <a:pt x="38150" y="101791"/>
                </a:cubicBezTo>
                <a:cubicBezTo>
                  <a:pt x="41854" y="102849"/>
                  <a:pt x="63550" y="57341"/>
                  <a:pt x="63550" y="57341"/>
                </a:cubicBezTo>
                <a:cubicBezTo>
                  <a:pt x="65667" y="52049"/>
                  <a:pt x="67254" y="80624"/>
                  <a:pt x="50850" y="70041"/>
                </a:cubicBezTo>
                <a:cubicBezTo>
                  <a:pt x="34446" y="59458"/>
                  <a:pt x="1637" y="3366"/>
                  <a:pt x="5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86CFFF2-9585-9A93-C22B-42CD57788792}"/>
              </a:ext>
            </a:extLst>
          </p:cNvPr>
          <p:cNvSpPr/>
          <p:nvPr/>
        </p:nvSpPr>
        <p:spPr>
          <a:xfrm>
            <a:off x="4594079" y="3806822"/>
            <a:ext cx="554627" cy="95942"/>
          </a:xfrm>
          <a:custGeom>
            <a:avLst/>
            <a:gdLst>
              <a:gd name="connsiteX0" fmla="*/ 146 w 554627"/>
              <a:gd name="connsiteY0" fmla="*/ 3 h 95942"/>
              <a:gd name="connsiteX1" fmla="*/ 346221 w 554627"/>
              <a:gd name="connsiteY1" fmla="*/ 69853 h 95942"/>
              <a:gd name="connsiteX2" fmla="*/ 266846 w 554627"/>
              <a:gd name="connsiteY2" fmla="*/ 76203 h 95942"/>
              <a:gd name="connsiteX3" fmla="*/ 549421 w 554627"/>
              <a:gd name="connsiteY3" fmla="*/ 95253 h 95942"/>
              <a:gd name="connsiteX4" fmla="*/ 457346 w 554627"/>
              <a:gd name="connsiteY4" fmla="*/ 92078 h 95942"/>
              <a:gd name="connsiteX5" fmla="*/ 228746 w 554627"/>
              <a:gd name="connsiteY5" fmla="*/ 79378 h 95942"/>
              <a:gd name="connsiteX6" fmla="*/ 301771 w 554627"/>
              <a:gd name="connsiteY6" fmla="*/ 66678 h 95942"/>
              <a:gd name="connsiteX7" fmla="*/ 146 w 554627"/>
              <a:gd name="connsiteY7" fmla="*/ 3 h 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627" h="95942">
                <a:moveTo>
                  <a:pt x="146" y="3"/>
                </a:moveTo>
                <a:cubicBezTo>
                  <a:pt x="7554" y="532"/>
                  <a:pt x="301771" y="57153"/>
                  <a:pt x="346221" y="69853"/>
                </a:cubicBezTo>
                <a:cubicBezTo>
                  <a:pt x="390671" y="82553"/>
                  <a:pt x="232979" y="71970"/>
                  <a:pt x="266846" y="76203"/>
                </a:cubicBezTo>
                <a:cubicBezTo>
                  <a:pt x="300713" y="80436"/>
                  <a:pt x="517671" y="92607"/>
                  <a:pt x="549421" y="95253"/>
                </a:cubicBezTo>
                <a:cubicBezTo>
                  <a:pt x="581171" y="97899"/>
                  <a:pt x="457346" y="92078"/>
                  <a:pt x="457346" y="92078"/>
                </a:cubicBezTo>
                <a:cubicBezTo>
                  <a:pt x="403900" y="89432"/>
                  <a:pt x="254675" y="83611"/>
                  <a:pt x="228746" y="79378"/>
                </a:cubicBezTo>
                <a:cubicBezTo>
                  <a:pt x="202817" y="75145"/>
                  <a:pt x="334050" y="79907"/>
                  <a:pt x="301771" y="66678"/>
                </a:cubicBezTo>
                <a:cubicBezTo>
                  <a:pt x="269492" y="53449"/>
                  <a:pt x="-7262" y="-526"/>
                  <a:pt x="14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955BC189-D044-55F0-5DAB-6C3FADEBC3EB}"/>
              </a:ext>
            </a:extLst>
          </p:cNvPr>
          <p:cNvSpPr/>
          <p:nvPr/>
        </p:nvSpPr>
        <p:spPr>
          <a:xfrm>
            <a:off x="5535016" y="4051250"/>
            <a:ext cx="64023" cy="218457"/>
          </a:xfrm>
          <a:custGeom>
            <a:avLst/>
            <a:gdLst>
              <a:gd name="connsiteX0" fmla="*/ 37109 w 64023"/>
              <a:gd name="connsiteY0" fmla="*/ 50 h 218457"/>
              <a:gd name="connsiteX1" fmla="*/ 11709 w 64023"/>
              <a:gd name="connsiteY1" fmla="*/ 92125 h 218457"/>
              <a:gd name="connsiteX2" fmla="*/ 62509 w 64023"/>
              <a:gd name="connsiteY2" fmla="*/ 212775 h 218457"/>
              <a:gd name="connsiteX3" fmla="*/ 46634 w 64023"/>
              <a:gd name="connsiteY3" fmla="*/ 190550 h 218457"/>
              <a:gd name="connsiteX4" fmla="*/ 5359 w 64023"/>
              <a:gd name="connsiteY4" fmla="*/ 117525 h 218457"/>
              <a:gd name="connsiteX5" fmla="*/ 5359 w 64023"/>
              <a:gd name="connsiteY5" fmla="*/ 79425 h 218457"/>
              <a:gd name="connsiteX6" fmla="*/ 37109 w 64023"/>
              <a:gd name="connsiteY6" fmla="*/ 50 h 2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23" h="218457">
                <a:moveTo>
                  <a:pt x="37109" y="50"/>
                </a:moveTo>
                <a:cubicBezTo>
                  <a:pt x="38167" y="2167"/>
                  <a:pt x="7476" y="56671"/>
                  <a:pt x="11709" y="92125"/>
                </a:cubicBezTo>
                <a:cubicBezTo>
                  <a:pt x="15942" y="127579"/>
                  <a:pt x="62509" y="212775"/>
                  <a:pt x="62509" y="212775"/>
                </a:cubicBezTo>
                <a:cubicBezTo>
                  <a:pt x="68330" y="229179"/>
                  <a:pt x="56159" y="206425"/>
                  <a:pt x="46634" y="190550"/>
                </a:cubicBezTo>
                <a:cubicBezTo>
                  <a:pt x="37109" y="174675"/>
                  <a:pt x="12238" y="136046"/>
                  <a:pt x="5359" y="117525"/>
                </a:cubicBezTo>
                <a:cubicBezTo>
                  <a:pt x="-1520" y="99004"/>
                  <a:pt x="-2049" y="96358"/>
                  <a:pt x="5359" y="79425"/>
                </a:cubicBezTo>
                <a:cubicBezTo>
                  <a:pt x="12767" y="62492"/>
                  <a:pt x="36051" y="-2067"/>
                  <a:pt x="3710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232D38A5-A097-CDE9-4CE2-9DB49AEEBB71}"/>
              </a:ext>
            </a:extLst>
          </p:cNvPr>
          <p:cNvSpPr/>
          <p:nvPr/>
        </p:nvSpPr>
        <p:spPr>
          <a:xfrm>
            <a:off x="5746702" y="3994111"/>
            <a:ext cx="55344" cy="155821"/>
          </a:xfrm>
          <a:custGeom>
            <a:avLst/>
            <a:gdLst>
              <a:gd name="connsiteX0" fmla="*/ 48 w 55344"/>
              <a:gd name="connsiteY0" fmla="*/ 39 h 155821"/>
              <a:gd name="connsiteX1" fmla="*/ 44498 w 55344"/>
              <a:gd name="connsiteY1" fmla="*/ 107989 h 155821"/>
              <a:gd name="connsiteX2" fmla="*/ 47673 w 55344"/>
              <a:gd name="connsiteY2" fmla="*/ 155614 h 155821"/>
              <a:gd name="connsiteX3" fmla="*/ 54023 w 55344"/>
              <a:gd name="connsiteY3" fmla="*/ 120689 h 155821"/>
              <a:gd name="connsiteX4" fmla="*/ 48 w 55344"/>
              <a:gd name="connsiteY4" fmla="*/ 39 h 15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4" h="155821">
                <a:moveTo>
                  <a:pt x="48" y="39"/>
                </a:moveTo>
                <a:cubicBezTo>
                  <a:pt x="-1540" y="-2078"/>
                  <a:pt x="36561" y="82060"/>
                  <a:pt x="44498" y="107989"/>
                </a:cubicBezTo>
                <a:cubicBezTo>
                  <a:pt x="52435" y="133918"/>
                  <a:pt x="46085" y="153497"/>
                  <a:pt x="47673" y="155614"/>
                </a:cubicBezTo>
                <a:cubicBezTo>
                  <a:pt x="49261" y="157731"/>
                  <a:pt x="58786" y="143443"/>
                  <a:pt x="54023" y="120689"/>
                </a:cubicBezTo>
                <a:cubicBezTo>
                  <a:pt x="49260" y="97935"/>
                  <a:pt x="1636" y="2156"/>
                  <a:pt x="4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B6BE2D5-15BA-07E0-9958-2B6A5974DCFE}"/>
              </a:ext>
            </a:extLst>
          </p:cNvPr>
          <p:cNvSpPr/>
          <p:nvPr/>
        </p:nvSpPr>
        <p:spPr>
          <a:xfrm>
            <a:off x="5621856" y="3547882"/>
            <a:ext cx="418148" cy="884325"/>
          </a:xfrm>
          <a:custGeom>
            <a:avLst/>
            <a:gdLst>
              <a:gd name="connsiteX0" fmla="*/ 1069 w 418148"/>
              <a:gd name="connsiteY0" fmla="*/ 1768 h 884325"/>
              <a:gd name="connsiteX1" fmla="*/ 274119 w 418148"/>
              <a:gd name="connsiteY1" fmla="*/ 687568 h 884325"/>
              <a:gd name="connsiteX2" fmla="*/ 264594 w 418148"/>
              <a:gd name="connsiteY2" fmla="*/ 671693 h 884325"/>
              <a:gd name="connsiteX3" fmla="*/ 416994 w 418148"/>
              <a:gd name="connsiteY3" fmla="*/ 881243 h 884325"/>
              <a:gd name="connsiteX4" fmla="*/ 324919 w 418148"/>
              <a:gd name="connsiteY4" fmla="*/ 770118 h 884325"/>
              <a:gd name="connsiteX5" fmla="*/ 150294 w 418148"/>
              <a:gd name="connsiteY5" fmla="*/ 420868 h 884325"/>
              <a:gd name="connsiteX6" fmla="*/ 178869 w 418148"/>
              <a:gd name="connsiteY6" fmla="*/ 487543 h 884325"/>
              <a:gd name="connsiteX7" fmla="*/ 1069 w 418148"/>
              <a:gd name="connsiteY7" fmla="*/ 1768 h 8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48" h="884325">
                <a:moveTo>
                  <a:pt x="1069" y="1768"/>
                </a:moveTo>
                <a:cubicBezTo>
                  <a:pt x="16944" y="35105"/>
                  <a:pt x="230198" y="575914"/>
                  <a:pt x="274119" y="687568"/>
                </a:cubicBezTo>
                <a:cubicBezTo>
                  <a:pt x="318040" y="799222"/>
                  <a:pt x="240782" y="639414"/>
                  <a:pt x="264594" y="671693"/>
                </a:cubicBezTo>
                <a:cubicBezTo>
                  <a:pt x="288407" y="703972"/>
                  <a:pt x="406940" y="864839"/>
                  <a:pt x="416994" y="881243"/>
                </a:cubicBezTo>
                <a:cubicBezTo>
                  <a:pt x="427048" y="897647"/>
                  <a:pt x="369369" y="846847"/>
                  <a:pt x="324919" y="770118"/>
                </a:cubicBezTo>
                <a:cubicBezTo>
                  <a:pt x="280469" y="693389"/>
                  <a:pt x="174636" y="467964"/>
                  <a:pt x="150294" y="420868"/>
                </a:cubicBezTo>
                <a:cubicBezTo>
                  <a:pt x="125952" y="373772"/>
                  <a:pt x="206915" y="558451"/>
                  <a:pt x="178869" y="487543"/>
                </a:cubicBezTo>
                <a:cubicBezTo>
                  <a:pt x="150823" y="416635"/>
                  <a:pt x="-14806" y="-31569"/>
                  <a:pt x="1069" y="1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0BD22A6-62C7-229E-B4A7-EE001E9ED1CB}"/>
              </a:ext>
            </a:extLst>
          </p:cNvPr>
          <p:cNvSpPr/>
          <p:nvPr/>
        </p:nvSpPr>
        <p:spPr>
          <a:xfrm>
            <a:off x="5492736" y="4482726"/>
            <a:ext cx="74546" cy="188266"/>
          </a:xfrm>
          <a:custGeom>
            <a:avLst/>
            <a:gdLst>
              <a:gd name="connsiteX0" fmla="*/ 14 w 74546"/>
              <a:gd name="connsiteY0" fmla="*/ 374 h 188266"/>
              <a:gd name="connsiteX1" fmla="*/ 66689 w 74546"/>
              <a:gd name="connsiteY1" fmla="*/ 89274 h 188266"/>
              <a:gd name="connsiteX2" fmla="*/ 53989 w 74546"/>
              <a:gd name="connsiteY2" fmla="*/ 187699 h 188266"/>
              <a:gd name="connsiteX3" fmla="*/ 73039 w 74546"/>
              <a:gd name="connsiteY3" fmla="*/ 124199 h 188266"/>
              <a:gd name="connsiteX4" fmla="*/ 14 w 74546"/>
              <a:gd name="connsiteY4" fmla="*/ 374 h 18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6" h="188266">
                <a:moveTo>
                  <a:pt x="14" y="374"/>
                </a:moveTo>
                <a:cubicBezTo>
                  <a:pt x="-1044" y="-5447"/>
                  <a:pt x="57693" y="58053"/>
                  <a:pt x="66689" y="89274"/>
                </a:cubicBezTo>
                <a:cubicBezTo>
                  <a:pt x="75685" y="120495"/>
                  <a:pt x="52931" y="181878"/>
                  <a:pt x="53989" y="187699"/>
                </a:cubicBezTo>
                <a:cubicBezTo>
                  <a:pt x="55047" y="193520"/>
                  <a:pt x="80976" y="153303"/>
                  <a:pt x="73039" y="124199"/>
                </a:cubicBezTo>
                <a:cubicBezTo>
                  <a:pt x="65102" y="95095"/>
                  <a:pt x="1072" y="6195"/>
                  <a:pt x="14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C9434528-B075-FFE3-686A-48AE867679B4}"/>
              </a:ext>
            </a:extLst>
          </p:cNvPr>
          <p:cNvSpPr/>
          <p:nvPr/>
        </p:nvSpPr>
        <p:spPr>
          <a:xfrm>
            <a:off x="5756229" y="4330086"/>
            <a:ext cx="55391" cy="210885"/>
          </a:xfrm>
          <a:custGeom>
            <a:avLst/>
            <a:gdLst>
              <a:gd name="connsiteX0" fmla="*/ 46 w 55391"/>
              <a:gd name="connsiteY0" fmla="*/ 614 h 210885"/>
              <a:gd name="connsiteX1" fmla="*/ 44496 w 55391"/>
              <a:gd name="connsiteY1" fmla="*/ 89514 h 210885"/>
              <a:gd name="connsiteX2" fmla="*/ 38146 w 55391"/>
              <a:gd name="connsiteY2" fmla="*/ 210164 h 210885"/>
              <a:gd name="connsiteX3" fmla="*/ 54021 w 55391"/>
              <a:gd name="connsiteY3" fmla="*/ 133964 h 210885"/>
              <a:gd name="connsiteX4" fmla="*/ 46 w 55391"/>
              <a:gd name="connsiteY4" fmla="*/ 614 h 21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91" h="210885">
                <a:moveTo>
                  <a:pt x="46" y="614"/>
                </a:moveTo>
                <a:cubicBezTo>
                  <a:pt x="-1541" y="-6794"/>
                  <a:pt x="38146" y="54589"/>
                  <a:pt x="44496" y="89514"/>
                </a:cubicBezTo>
                <a:cubicBezTo>
                  <a:pt x="50846" y="124439"/>
                  <a:pt x="36559" y="202756"/>
                  <a:pt x="38146" y="210164"/>
                </a:cubicBezTo>
                <a:cubicBezTo>
                  <a:pt x="39733" y="217572"/>
                  <a:pt x="60900" y="166243"/>
                  <a:pt x="54021" y="133964"/>
                </a:cubicBezTo>
                <a:cubicBezTo>
                  <a:pt x="47142" y="101685"/>
                  <a:pt x="1633" y="8022"/>
                  <a:pt x="46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981EE03-FD6B-04ED-9D35-209F82EA8B5B}"/>
              </a:ext>
            </a:extLst>
          </p:cNvPr>
          <p:cNvSpPr/>
          <p:nvPr/>
        </p:nvSpPr>
        <p:spPr>
          <a:xfrm>
            <a:off x="5889015" y="4775198"/>
            <a:ext cx="70479" cy="168287"/>
          </a:xfrm>
          <a:custGeom>
            <a:avLst/>
            <a:gdLst>
              <a:gd name="connsiteX0" fmla="*/ 70460 w 70479"/>
              <a:gd name="connsiteY0" fmla="*/ 2 h 168287"/>
              <a:gd name="connsiteX1" fmla="*/ 16485 w 70479"/>
              <a:gd name="connsiteY1" fmla="*/ 120652 h 168287"/>
              <a:gd name="connsiteX2" fmla="*/ 610 w 70479"/>
              <a:gd name="connsiteY2" fmla="*/ 168277 h 168287"/>
              <a:gd name="connsiteX3" fmla="*/ 10135 w 70479"/>
              <a:gd name="connsiteY3" fmla="*/ 117477 h 168287"/>
              <a:gd name="connsiteX4" fmla="*/ 70460 w 70479"/>
              <a:gd name="connsiteY4" fmla="*/ 2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79" h="168287">
                <a:moveTo>
                  <a:pt x="70460" y="2"/>
                </a:moveTo>
                <a:cubicBezTo>
                  <a:pt x="71518" y="531"/>
                  <a:pt x="28127" y="92606"/>
                  <a:pt x="16485" y="120652"/>
                </a:cubicBezTo>
                <a:cubicBezTo>
                  <a:pt x="4843" y="148698"/>
                  <a:pt x="1668" y="168806"/>
                  <a:pt x="610" y="168277"/>
                </a:cubicBezTo>
                <a:cubicBezTo>
                  <a:pt x="-448" y="167748"/>
                  <a:pt x="-1507" y="140231"/>
                  <a:pt x="10135" y="117477"/>
                </a:cubicBezTo>
                <a:cubicBezTo>
                  <a:pt x="21777" y="94723"/>
                  <a:pt x="69402" y="-527"/>
                  <a:pt x="7046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F608D33-B9EB-10E9-2B10-A1851B971A28}"/>
              </a:ext>
            </a:extLst>
          </p:cNvPr>
          <p:cNvSpPr/>
          <p:nvPr/>
        </p:nvSpPr>
        <p:spPr>
          <a:xfrm>
            <a:off x="3416800" y="2466496"/>
            <a:ext cx="82053" cy="452116"/>
          </a:xfrm>
          <a:custGeom>
            <a:avLst/>
            <a:gdLst>
              <a:gd name="connsiteX0" fmla="*/ 82050 w 82053"/>
              <a:gd name="connsiteY0" fmla="*/ 479 h 452116"/>
              <a:gd name="connsiteX1" fmla="*/ 5850 w 82053"/>
              <a:gd name="connsiteY1" fmla="*/ 232254 h 452116"/>
              <a:gd name="connsiteX2" fmla="*/ 9025 w 82053"/>
              <a:gd name="connsiteY2" fmla="*/ 451329 h 452116"/>
              <a:gd name="connsiteX3" fmla="*/ 2675 w 82053"/>
              <a:gd name="connsiteY3" fmla="*/ 295754 h 452116"/>
              <a:gd name="connsiteX4" fmla="*/ 82050 w 82053"/>
              <a:gd name="connsiteY4" fmla="*/ 479 h 4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3" h="452116">
                <a:moveTo>
                  <a:pt x="82050" y="479"/>
                </a:moveTo>
                <a:cubicBezTo>
                  <a:pt x="82579" y="-10104"/>
                  <a:pt x="18021" y="157112"/>
                  <a:pt x="5850" y="232254"/>
                </a:cubicBezTo>
                <a:cubicBezTo>
                  <a:pt x="-6321" y="307396"/>
                  <a:pt x="9554" y="440746"/>
                  <a:pt x="9025" y="451329"/>
                </a:cubicBezTo>
                <a:cubicBezTo>
                  <a:pt x="8496" y="461912"/>
                  <a:pt x="-5792" y="363487"/>
                  <a:pt x="2675" y="295754"/>
                </a:cubicBezTo>
                <a:cubicBezTo>
                  <a:pt x="11142" y="228021"/>
                  <a:pt x="81521" y="11062"/>
                  <a:pt x="82050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96637D87-33AB-B8C3-C492-B48CE7C77DE1}"/>
              </a:ext>
            </a:extLst>
          </p:cNvPr>
          <p:cNvSpPr/>
          <p:nvPr/>
        </p:nvSpPr>
        <p:spPr>
          <a:xfrm>
            <a:off x="3887057" y="309595"/>
            <a:ext cx="1848014" cy="499268"/>
          </a:xfrm>
          <a:custGeom>
            <a:avLst/>
            <a:gdLst>
              <a:gd name="connsiteX0" fmla="*/ 4459 w 1848014"/>
              <a:gd name="connsiteY0" fmla="*/ 498479 h 499268"/>
              <a:gd name="connsiteX1" fmla="*/ 419129 w 1848014"/>
              <a:gd name="connsiteY1" fmla="*/ 9382 h 499268"/>
              <a:gd name="connsiteX2" fmla="*/ 280906 w 1848014"/>
              <a:gd name="connsiteY2" fmla="*/ 168870 h 499268"/>
              <a:gd name="connsiteX3" fmla="*/ 546720 w 1848014"/>
              <a:gd name="connsiteY3" fmla="*/ 73177 h 499268"/>
              <a:gd name="connsiteX4" fmla="*/ 1025185 w 1848014"/>
              <a:gd name="connsiteY4" fmla="*/ 115707 h 499268"/>
              <a:gd name="connsiteX5" fmla="*/ 865696 w 1848014"/>
              <a:gd name="connsiteY5" fmla="*/ 94442 h 499268"/>
              <a:gd name="connsiteX6" fmla="*/ 1833259 w 1848014"/>
              <a:gd name="connsiteY6" fmla="*/ 413419 h 499268"/>
              <a:gd name="connsiteX7" fmla="*/ 1397324 w 1848014"/>
              <a:gd name="connsiteY7" fmla="*/ 253931 h 499268"/>
              <a:gd name="connsiteX8" fmla="*/ 674310 w 1848014"/>
              <a:gd name="connsiteY8" fmla="*/ 73177 h 499268"/>
              <a:gd name="connsiteX9" fmla="*/ 493557 w 1848014"/>
              <a:gd name="connsiteY9" fmla="*/ 105075 h 499268"/>
              <a:gd name="connsiteX10" fmla="*/ 334069 w 1848014"/>
              <a:gd name="connsiteY10" fmla="*/ 200768 h 499268"/>
              <a:gd name="connsiteX11" fmla="*/ 355334 w 1848014"/>
              <a:gd name="connsiteY11" fmla="*/ 83810 h 499268"/>
              <a:gd name="connsiteX12" fmla="*/ 100152 w 1848014"/>
              <a:gd name="connsiteY12" fmla="*/ 243298 h 499268"/>
              <a:gd name="connsiteX13" fmla="*/ 195845 w 1848014"/>
              <a:gd name="connsiteY13" fmla="*/ 126340 h 499268"/>
              <a:gd name="connsiteX14" fmla="*/ 4459 w 1848014"/>
              <a:gd name="connsiteY14" fmla="*/ 498479 h 49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8014" h="499268">
                <a:moveTo>
                  <a:pt x="4459" y="498479"/>
                </a:moveTo>
                <a:cubicBezTo>
                  <a:pt x="41673" y="478986"/>
                  <a:pt x="373055" y="64317"/>
                  <a:pt x="419129" y="9382"/>
                </a:cubicBezTo>
                <a:cubicBezTo>
                  <a:pt x="465203" y="-45553"/>
                  <a:pt x="259641" y="158237"/>
                  <a:pt x="280906" y="168870"/>
                </a:cubicBezTo>
                <a:cubicBezTo>
                  <a:pt x="302171" y="179502"/>
                  <a:pt x="422673" y="82038"/>
                  <a:pt x="546720" y="73177"/>
                </a:cubicBezTo>
                <a:cubicBezTo>
                  <a:pt x="670767" y="64316"/>
                  <a:pt x="972022" y="112163"/>
                  <a:pt x="1025185" y="115707"/>
                </a:cubicBezTo>
                <a:cubicBezTo>
                  <a:pt x="1078348" y="119251"/>
                  <a:pt x="731017" y="44823"/>
                  <a:pt x="865696" y="94442"/>
                </a:cubicBezTo>
                <a:cubicBezTo>
                  <a:pt x="1000375" y="144061"/>
                  <a:pt x="1744654" y="386838"/>
                  <a:pt x="1833259" y="413419"/>
                </a:cubicBezTo>
                <a:cubicBezTo>
                  <a:pt x="1921864" y="440000"/>
                  <a:pt x="1590482" y="310638"/>
                  <a:pt x="1397324" y="253931"/>
                </a:cubicBezTo>
                <a:cubicBezTo>
                  <a:pt x="1204166" y="197224"/>
                  <a:pt x="824938" y="97986"/>
                  <a:pt x="674310" y="73177"/>
                </a:cubicBezTo>
                <a:cubicBezTo>
                  <a:pt x="523682" y="48368"/>
                  <a:pt x="550264" y="83810"/>
                  <a:pt x="493557" y="105075"/>
                </a:cubicBezTo>
                <a:cubicBezTo>
                  <a:pt x="436850" y="126340"/>
                  <a:pt x="357106" y="204312"/>
                  <a:pt x="334069" y="200768"/>
                </a:cubicBezTo>
                <a:cubicBezTo>
                  <a:pt x="311032" y="197224"/>
                  <a:pt x="394320" y="76722"/>
                  <a:pt x="355334" y="83810"/>
                </a:cubicBezTo>
                <a:cubicBezTo>
                  <a:pt x="316348" y="90898"/>
                  <a:pt x="126734" y="236210"/>
                  <a:pt x="100152" y="243298"/>
                </a:cubicBezTo>
                <a:cubicBezTo>
                  <a:pt x="73571" y="250386"/>
                  <a:pt x="217110" y="82038"/>
                  <a:pt x="195845" y="126340"/>
                </a:cubicBezTo>
                <a:cubicBezTo>
                  <a:pt x="174580" y="170642"/>
                  <a:pt x="-32755" y="517972"/>
                  <a:pt x="4459" y="498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0FBE777-4E38-489E-946B-7AF7DD9B8E6A}"/>
              </a:ext>
            </a:extLst>
          </p:cNvPr>
          <p:cNvSpPr/>
          <p:nvPr/>
        </p:nvSpPr>
        <p:spPr>
          <a:xfrm>
            <a:off x="3780531" y="481044"/>
            <a:ext cx="2407641" cy="614127"/>
          </a:xfrm>
          <a:custGeom>
            <a:avLst/>
            <a:gdLst>
              <a:gd name="connsiteX0" fmla="*/ 4660 w 2407641"/>
              <a:gd name="connsiteY0" fmla="*/ 571579 h 614127"/>
              <a:gd name="connsiteX1" fmla="*/ 1184874 w 2407641"/>
              <a:gd name="connsiteY1" fmla="*/ 188807 h 614127"/>
              <a:gd name="connsiteX2" fmla="*/ 2056743 w 2407641"/>
              <a:gd name="connsiteY2" fmla="*/ 433356 h 614127"/>
              <a:gd name="connsiteX3" fmla="*/ 2056743 w 2407641"/>
              <a:gd name="connsiteY3" fmla="*/ 380193 h 614127"/>
              <a:gd name="connsiteX4" fmla="*/ 2407618 w 2407641"/>
              <a:gd name="connsiteY4" fmla="*/ 614109 h 614127"/>
              <a:gd name="connsiteX5" fmla="*/ 2067376 w 2407641"/>
              <a:gd name="connsiteY5" fmla="*/ 390826 h 614127"/>
              <a:gd name="connsiteX6" fmla="*/ 940325 w 2407641"/>
              <a:gd name="connsiteY6" fmla="*/ 8054 h 614127"/>
              <a:gd name="connsiteX7" fmla="*/ 1227404 w 2407641"/>
              <a:gd name="connsiteY7" fmla="*/ 135644 h 614127"/>
              <a:gd name="connsiteX8" fmla="*/ 1131711 w 2407641"/>
              <a:gd name="connsiteY8" fmla="*/ 199440 h 614127"/>
              <a:gd name="connsiteX9" fmla="*/ 419329 w 2407641"/>
              <a:gd name="connsiteY9" fmla="*/ 231337 h 614127"/>
              <a:gd name="connsiteX10" fmla="*/ 759571 w 2407641"/>
              <a:gd name="connsiteY10" fmla="*/ 241970 h 614127"/>
              <a:gd name="connsiteX11" fmla="*/ 4660 w 2407641"/>
              <a:gd name="connsiteY11" fmla="*/ 571579 h 6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7641" h="614127">
                <a:moveTo>
                  <a:pt x="4660" y="571579"/>
                </a:moveTo>
                <a:cubicBezTo>
                  <a:pt x="75544" y="562718"/>
                  <a:pt x="842860" y="211844"/>
                  <a:pt x="1184874" y="188807"/>
                </a:cubicBezTo>
                <a:cubicBezTo>
                  <a:pt x="1526888" y="165770"/>
                  <a:pt x="1911432" y="401458"/>
                  <a:pt x="2056743" y="433356"/>
                </a:cubicBezTo>
                <a:cubicBezTo>
                  <a:pt x="2202055" y="465254"/>
                  <a:pt x="1998264" y="350068"/>
                  <a:pt x="2056743" y="380193"/>
                </a:cubicBezTo>
                <a:cubicBezTo>
                  <a:pt x="2115222" y="410318"/>
                  <a:pt x="2405846" y="612337"/>
                  <a:pt x="2407618" y="614109"/>
                </a:cubicBezTo>
                <a:cubicBezTo>
                  <a:pt x="2409390" y="615881"/>
                  <a:pt x="2311925" y="491835"/>
                  <a:pt x="2067376" y="390826"/>
                </a:cubicBezTo>
                <a:cubicBezTo>
                  <a:pt x="1822827" y="289817"/>
                  <a:pt x="1080320" y="50584"/>
                  <a:pt x="940325" y="8054"/>
                </a:cubicBezTo>
                <a:cubicBezTo>
                  <a:pt x="800330" y="-34476"/>
                  <a:pt x="1195506" y="103746"/>
                  <a:pt x="1227404" y="135644"/>
                </a:cubicBezTo>
                <a:cubicBezTo>
                  <a:pt x="1259302" y="167542"/>
                  <a:pt x="1266390" y="183491"/>
                  <a:pt x="1131711" y="199440"/>
                </a:cubicBezTo>
                <a:cubicBezTo>
                  <a:pt x="997032" y="215389"/>
                  <a:pt x="481352" y="224249"/>
                  <a:pt x="419329" y="231337"/>
                </a:cubicBezTo>
                <a:cubicBezTo>
                  <a:pt x="357306" y="238425"/>
                  <a:pt x="825138" y="190579"/>
                  <a:pt x="759571" y="241970"/>
                </a:cubicBezTo>
                <a:cubicBezTo>
                  <a:pt x="694004" y="293361"/>
                  <a:pt x="-66224" y="580440"/>
                  <a:pt x="4660" y="571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CDCC0826-7173-3795-D33D-11D78F2233EB}"/>
              </a:ext>
            </a:extLst>
          </p:cNvPr>
          <p:cNvSpPr/>
          <p:nvPr/>
        </p:nvSpPr>
        <p:spPr>
          <a:xfrm>
            <a:off x="3772821" y="827306"/>
            <a:ext cx="3204027" cy="1296674"/>
          </a:xfrm>
          <a:custGeom>
            <a:avLst/>
            <a:gdLst>
              <a:gd name="connsiteX0" fmla="*/ 1737 w 3204027"/>
              <a:gd name="connsiteY0" fmla="*/ 501764 h 1296674"/>
              <a:gd name="connsiteX1" fmla="*/ 1543458 w 3204027"/>
              <a:gd name="connsiteY1" fmla="*/ 225317 h 1296674"/>
              <a:gd name="connsiteX2" fmla="*/ 2564184 w 3204027"/>
              <a:gd name="connsiteY2" fmla="*/ 831373 h 1296674"/>
              <a:gd name="connsiteX3" fmla="*/ 2596081 w 3204027"/>
              <a:gd name="connsiteY3" fmla="*/ 735680 h 1296674"/>
              <a:gd name="connsiteX4" fmla="*/ 3148974 w 3204027"/>
              <a:gd name="connsiteY4" fmla="*/ 1267308 h 1296674"/>
              <a:gd name="connsiteX5" fmla="*/ 3063914 w 3204027"/>
              <a:gd name="connsiteY5" fmla="*/ 1097187 h 1296674"/>
              <a:gd name="connsiteX6" fmla="*/ 2085719 w 3204027"/>
              <a:gd name="connsiteY6" fmla="*/ 12666 h 1296674"/>
              <a:gd name="connsiteX7" fmla="*/ 2606714 w 3204027"/>
              <a:gd name="connsiteY7" fmla="*/ 608089 h 1296674"/>
              <a:gd name="connsiteX8" fmla="*/ 2883160 w 3204027"/>
              <a:gd name="connsiteY8" fmla="*/ 852638 h 1296674"/>
              <a:gd name="connsiteX9" fmla="*/ 2606714 w 3204027"/>
              <a:gd name="connsiteY9" fmla="*/ 810108 h 1296674"/>
              <a:gd name="connsiteX10" fmla="*/ 1564723 w 3204027"/>
              <a:gd name="connsiteY10" fmla="*/ 23299 h 1296674"/>
              <a:gd name="connsiteX11" fmla="*/ 1734844 w 3204027"/>
              <a:gd name="connsiteY11" fmla="*/ 204052 h 1296674"/>
              <a:gd name="connsiteX12" fmla="*/ 554630 w 3204027"/>
              <a:gd name="connsiteY12" fmla="*/ 161522 h 1296674"/>
              <a:gd name="connsiteX13" fmla="*/ 990565 w 3204027"/>
              <a:gd name="connsiteY13" fmla="*/ 204052 h 1296674"/>
              <a:gd name="connsiteX14" fmla="*/ 565263 w 3204027"/>
              <a:gd name="connsiteY14" fmla="*/ 267847 h 1296674"/>
              <a:gd name="connsiteX15" fmla="*/ 1224481 w 3204027"/>
              <a:gd name="connsiteY15" fmla="*/ 172154 h 1296674"/>
              <a:gd name="connsiteX16" fmla="*/ 1737 w 3204027"/>
              <a:gd name="connsiteY16" fmla="*/ 501764 h 129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4027" h="1296674">
                <a:moveTo>
                  <a:pt x="1737" y="501764"/>
                </a:moveTo>
                <a:cubicBezTo>
                  <a:pt x="54900" y="510624"/>
                  <a:pt x="1116384" y="170382"/>
                  <a:pt x="1543458" y="225317"/>
                </a:cubicBezTo>
                <a:cubicBezTo>
                  <a:pt x="1970532" y="280252"/>
                  <a:pt x="2388747" y="746313"/>
                  <a:pt x="2564184" y="831373"/>
                </a:cubicBezTo>
                <a:cubicBezTo>
                  <a:pt x="2739621" y="916433"/>
                  <a:pt x="2498616" y="663024"/>
                  <a:pt x="2596081" y="735680"/>
                </a:cubicBezTo>
                <a:cubicBezTo>
                  <a:pt x="2693546" y="808336"/>
                  <a:pt x="3071002" y="1207057"/>
                  <a:pt x="3148974" y="1267308"/>
                </a:cubicBezTo>
                <a:cubicBezTo>
                  <a:pt x="3226946" y="1327559"/>
                  <a:pt x="3241123" y="1306294"/>
                  <a:pt x="3063914" y="1097187"/>
                </a:cubicBezTo>
                <a:cubicBezTo>
                  <a:pt x="2886705" y="888080"/>
                  <a:pt x="2161919" y="94182"/>
                  <a:pt x="2085719" y="12666"/>
                </a:cubicBezTo>
                <a:cubicBezTo>
                  <a:pt x="2009519" y="-68850"/>
                  <a:pt x="2473807" y="468094"/>
                  <a:pt x="2606714" y="608089"/>
                </a:cubicBezTo>
                <a:cubicBezTo>
                  <a:pt x="2739621" y="748084"/>
                  <a:pt x="2883160" y="818968"/>
                  <a:pt x="2883160" y="852638"/>
                </a:cubicBezTo>
                <a:cubicBezTo>
                  <a:pt x="2883160" y="886308"/>
                  <a:pt x="2826453" y="948331"/>
                  <a:pt x="2606714" y="810108"/>
                </a:cubicBezTo>
                <a:cubicBezTo>
                  <a:pt x="2386975" y="671885"/>
                  <a:pt x="1710035" y="124308"/>
                  <a:pt x="1564723" y="23299"/>
                </a:cubicBezTo>
                <a:cubicBezTo>
                  <a:pt x="1419411" y="-77710"/>
                  <a:pt x="1903193" y="181015"/>
                  <a:pt x="1734844" y="204052"/>
                </a:cubicBezTo>
                <a:cubicBezTo>
                  <a:pt x="1566495" y="227089"/>
                  <a:pt x="678676" y="161522"/>
                  <a:pt x="554630" y="161522"/>
                </a:cubicBezTo>
                <a:cubicBezTo>
                  <a:pt x="430584" y="161522"/>
                  <a:pt x="988793" y="186331"/>
                  <a:pt x="990565" y="204052"/>
                </a:cubicBezTo>
                <a:cubicBezTo>
                  <a:pt x="992337" y="221773"/>
                  <a:pt x="565263" y="267847"/>
                  <a:pt x="565263" y="267847"/>
                </a:cubicBezTo>
                <a:cubicBezTo>
                  <a:pt x="604249" y="262531"/>
                  <a:pt x="1316630" y="136712"/>
                  <a:pt x="1224481" y="172154"/>
                </a:cubicBezTo>
                <a:cubicBezTo>
                  <a:pt x="1132332" y="207596"/>
                  <a:pt x="-51426" y="492904"/>
                  <a:pt x="1737" y="50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872A325-8133-B22E-8EEC-A9EE7B4B9E37}"/>
              </a:ext>
            </a:extLst>
          </p:cNvPr>
          <p:cNvSpPr/>
          <p:nvPr/>
        </p:nvSpPr>
        <p:spPr>
          <a:xfrm>
            <a:off x="3844302" y="1016533"/>
            <a:ext cx="3486492" cy="1974452"/>
          </a:xfrm>
          <a:custGeom>
            <a:avLst/>
            <a:gdLst>
              <a:gd name="connsiteX0" fmla="*/ 249233 w 3486492"/>
              <a:gd name="connsiteY0" fmla="*/ 450760 h 1974452"/>
              <a:gd name="connsiteX1" fmla="*/ 398089 w 3486492"/>
              <a:gd name="connsiteY1" fmla="*/ 472025 h 1974452"/>
              <a:gd name="connsiteX2" fmla="*/ 1695261 w 3486492"/>
              <a:gd name="connsiteY2" fmla="*/ 482658 h 1974452"/>
              <a:gd name="connsiteX3" fmla="*/ 2918005 w 3486492"/>
              <a:gd name="connsiteY3" fmla="*/ 1333262 h 1974452"/>
              <a:gd name="connsiteX4" fmla="*/ 2896740 w 3486492"/>
              <a:gd name="connsiteY4" fmla="*/ 1205672 h 1974452"/>
              <a:gd name="connsiteX5" fmla="*/ 3470898 w 3486492"/>
              <a:gd name="connsiteY5" fmla="*/ 1960583 h 1974452"/>
              <a:gd name="connsiteX6" fmla="*/ 3300777 w 3486492"/>
              <a:gd name="connsiteY6" fmla="*/ 1652239 h 1974452"/>
              <a:gd name="connsiteX7" fmla="*/ 3056228 w 3486492"/>
              <a:gd name="connsiteY7" fmla="*/ 1120611 h 1974452"/>
              <a:gd name="connsiteX8" fmla="*/ 3162554 w 3486492"/>
              <a:gd name="connsiteY8" fmla="*/ 1471486 h 1974452"/>
              <a:gd name="connsiteX9" fmla="*/ 2588396 w 3486492"/>
              <a:gd name="connsiteY9" fmla="*/ 1088714 h 1974452"/>
              <a:gd name="connsiteX10" fmla="*/ 1153000 w 3486492"/>
              <a:gd name="connsiteY10" fmla="*/ 14825 h 1974452"/>
              <a:gd name="connsiteX11" fmla="*/ 1716526 w 3486492"/>
              <a:gd name="connsiteY11" fmla="*/ 461393 h 1974452"/>
              <a:gd name="connsiteX12" fmla="*/ 1418814 w 3486492"/>
              <a:gd name="connsiteY12" fmla="*/ 440127 h 1974452"/>
              <a:gd name="connsiteX13" fmla="*/ 4684 w 3486492"/>
              <a:gd name="connsiteY13" fmla="*/ 216844 h 1974452"/>
              <a:gd name="connsiteX14" fmla="*/ 940349 w 3486492"/>
              <a:gd name="connsiteY14" fmla="*/ 429495 h 1974452"/>
              <a:gd name="connsiteX15" fmla="*/ 313028 w 3486492"/>
              <a:gd name="connsiteY15" fmla="*/ 472025 h 1974452"/>
              <a:gd name="connsiteX16" fmla="*/ 249233 w 3486492"/>
              <a:gd name="connsiteY16" fmla="*/ 450760 h 19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6492" h="1974452">
                <a:moveTo>
                  <a:pt x="249233" y="450760"/>
                </a:moveTo>
                <a:cubicBezTo>
                  <a:pt x="263410" y="450760"/>
                  <a:pt x="157084" y="466709"/>
                  <a:pt x="398089" y="472025"/>
                </a:cubicBezTo>
                <a:cubicBezTo>
                  <a:pt x="639094" y="477341"/>
                  <a:pt x="1275275" y="339118"/>
                  <a:pt x="1695261" y="482658"/>
                </a:cubicBezTo>
                <a:cubicBezTo>
                  <a:pt x="2115247" y="626198"/>
                  <a:pt x="2717759" y="1212760"/>
                  <a:pt x="2918005" y="1333262"/>
                </a:cubicBezTo>
                <a:cubicBezTo>
                  <a:pt x="3118252" y="1453764"/>
                  <a:pt x="2804591" y="1101119"/>
                  <a:pt x="2896740" y="1205672"/>
                </a:cubicBezTo>
                <a:cubicBezTo>
                  <a:pt x="2988889" y="1310225"/>
                  <a:pt x="3403559" y="1886155"/>
                  <a:pt x="3470898" y="1960583"/>
                </a:cubicBezTo>
                <a:cubicBezTo>
                  <a:pt x="3538237" y="2035011"/>
                  <a:pt x="3369889" y="1792234"/>
                  <a:pt x="3300777" y="1652239"/>
                </a:cubicBezTo>
                <a:cubicBezTo>
                  <a:pt x="3231665" y="1512244"/>
                  <a:pt x="3079265" y="1150737"/>
                  <a:pt x="3056228" y="1120611"/>
                </a:cubicBezTo>
                <a:cubicBezTo>
                  <a:pt x="3033191" y="1090486"/>
                  <a:pt x="3240526" y="1476802"/>
                  <a:pt x="3162554" y="1471486"/>
                </a:cubicBezTo>
                <a:cubicBezTo>
                  <a:pt x="3084582" y="1466170"/>
                  <a:pt x="2923322" y="1331491"/>
                  <a:pt x="2588396" y="1088714"/>
                </a:cubicBezTo>
                <a:cubicBezTo>
                  <a:pt x="2253470" y="845937"/>
                  <a:pt x="1298312" y="119378"/>
                  <a:pt x="1153000" y="14825"/>
                </a:cubicBezTo>
                <a:cubicBezTo>
                  <a:pt x="1007688" y="-89728"/>
                  <a:pt x="1672224" y="390509"/>
                  <a:pt x="1716526" y="461393"/>
                </a:cubicBezTo>
                <a:cubicBezTo>
                  <a:pt x="1760828" y="532277"/>
                  <a:pt x="1704121" y="480885"/>
                  <a:pt x="1418814" y="440127"/>
                </a:cubicBezTo>
                <a:cubicBezTo>
                  <a:pt x="1133507" y="399369"/>
                  <a:pt x="84428" y="218616"/>
                  <a:pt x="4684" y="216844"/>
                </a:cubicBezTo>
                <a:cubicBezTo>
                  <a:pt x="-75060" y="215072"/>
                  <a:pt x="888958" y="386965"/>
                  <a:pt x="940349" y="429495"/>
                </a:cubicBezTo>
                <a:cubicBezTo>
                  <a:pt x="991740" y="472025"/>
                  <a:pt x="433530" y="464937"/>
                  <a:pt x="313028" y="472025"/>
                </a:cubicBezTo>
                <a:cubicBezTo>
                  <a:pt x="192526" y="479113"/>
                  <a:pt x="235056" y="450760"/>
                  <a:pt x="249233" y="450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446C614-EF04-7943-ACC7-0F6E0FEAAE2D}"/>
              </a:ext>
            </a:extLst>
          </p:cNvPr>
          <p:cNvSpPr/>
          <p:nvPr/>
        </p:nvSpPr>
        <p:spPr>
          <a:xfrm>
            <a:off x="3846675" y="1464656"/>
            <a:ext cx="3691809" cy="3830358"/>
          </a:xfrm>
          <a:custGeom>
            <a:avLst/>
            <a:gdLst>
              <a:gd name="connsiteX0" fmla="*/ 2311 w 3691809"/>
              <a:gd name="connsiteY0" fmla="*/ 2637 h 3830358"/>
              <a:gd name="connsiteX1" fmla="*/ 1703520 w 3691809"/>
              <a:gd name="connsiteY1" fmla="*/ 449204 h 3830358"/>
              <a:gd name="connsiteX2" fmla="*/ 2713613 w 3691809"/>
              <a:gd name="connsiteY2" fmla="*/ 1172218 h 3830358"/>
              <a:gd name="connsiteX3" fmla="*/ 2671083 w 3691809"/>
              <a:gd name="connsiteY3" fmla="*/ 1065893 h 3830358"/>
              <a:gd name="connsiteX4" fmla="*/ 3128283 w 3691809"/>
              <a:gd name="connsiteY4" fmla="*/ 1544358 h 3830358"/>
              <a:gd name="connsiteX5" fmla="*/ 3255874 w 3691809"/>
              <a:gd name="connsiteY5" fmla="*/ 1863335 h 3830358"/>
              <a:gd name="connsiteX6" fmla="*/ 3340934 w 3691809"/>
              <a:gd name="connsiteY6" fmla="*/ 1703846 h 3830358"/>
              <a:gd name="connsiteX7" fmla="*/ 3362199 w 3691809"/>
              <a:gd name="connsiteY7" fmla="*/ 2426860 h 3830358"/>
              <a:gd name="connsiteX8" fmla="*/ 3394097 w 3691809"/>
              <a:gd name="connsiteY8" fmla="*/ 3351893 h 3830358"/>
              <a:gd name="connsiteX9" fmla="*/ 3330302 w 3691809"/>
              <a:gd name="connsiteY9" fmla="*/ 3160507 h 3830358"/>
              <a:gd name="connsiteX10" fmla="*/ 3500423 w 3691809"/>
              <a:gd name="connsiteY10" fmla="*/ 3543279 h 3830358"/>
              <a:gd name="connsiteX11" fmla="*/ 3691809 w 3691809"/>
              <a:gd name="connsiteY11" fmla="*/ 3830358 h 3830358"/>
              <a:gd name="connsiteX12" fmla="*/ 3436627 w 3691809"/>
              <a:gd name="connsiteY12" fmla="*/ 3447586 h 3830358"/>
              <a:gd name="connsiteX13" fmla="*/ 3362199 w 3691809"/>
              <a:gd name="connsiteY13" fmla="*/ 3181772 h 3830358"/>
              <a:gd name="connsiteX14" fmla="*/ 3394097 w 3691809"/>
              <a:gd name="connsiteY14" fmla="*/ 1693214 h 3830358"/>
              <a:gd name="connsiteX15" fmla="*/ 3298404 w 3691809"/>
              <a:gd name="connsiteY15" fmla="*/ 1873967 h 3830358"/>
              <a:gd name="connsiteX16" fmla="*/ 2947530 w 3691809"/>
              <a:gd name="connsiteY16" fmla="*/ 1065893 h 3830358"/>
              <a:gd name="connsiteX17" fmla="*/ 2968795 w 3691809"/>
              <a:gd name="connsiteY17" fmla="*/ 1342339 h 3830358"/>
              <a:gd name="connsiteX18" fmla="*/ 2702981 w 3691809"/>
              <a:gd name="connsiteY18" fmla="*/ 1140321 h 3830358"/>
              <a:gd name="connsiteX19" fmla="*/ 1692888 w 3691809"/>
              <a:gd name="connsiteY19" fmla="*/ 247186 h 3830358"/>
              <a:gd name="connsiteX20" fmla="*/ 1905539 w 3691809"/>
              <a:gd name="connsiteY20" fmla="*/ 502367 h 3830358"/>
              <a:gd name="connsiteX21" fmla="*/ 1384544 w 3691809"/>
              <a:gd name="connsiteY21" fmla="*/ 300349 h 3830358"/>
              <a:gd name="connsiteX22" fmla="*/ 1108097 w 3691809"/>
              <a:gd name="connsiteY22" fmla="*/ 151493 h 3830358"/>
              <a:gd name="connsiteX23" fmla="*/ 1331381 w 3691809"/>
              <a:gd name="connsiteY23" fmla="*/ 257818 h 3830358"/>
              <a:gd name="connsiteX24" fmla="*/ 2311 w 3691809"/>
              <a:gd name="connsiteY24" fmla="*/ 2637 h 383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1809" h="3830358">
                <a:moveTo>
                  <a:pt x="2311" y="2637"/>
                </a:moveTo>
                <a:cubicBezTo>
                  <a:pt x="64334" y="34535"/>
                  <a:pt x="1251636" y="254274"/>
                  <a:pt x="1703520" y="449204"/>
                </a:cubicBezTo>
                <a:cubicBezTo>
                  <a:pt x="2155404" y="644134"/>
                  <a:pt x="2552353" y="1069437"/>
                  <a:pt x="2713613" y="1172218"/>
                </a:cubicBezTo>
                <a:cubicBezTo>
                  <a:pt x="2874873" y="1274999"/>
                  <a:pt x="2601971" y="1003870"/>
                  <a:pt x="2671083" y="1065893"/>
                </a:cubicBezTo>
                <a:cubicBezTo>
                  <a:pt x="2740195" y="1127916"/>
                  <a:pt x="3030818" y="1411451"/>
                  <a:pt x="3128283" y="1544358"/>
                </a:cubicBezTo>
                <a:cubicBezTo>
                  <a:pt x="3225748" y="1677265"/>
                  <a:pt x="3220432" y="1836754"/>
                  <a:pt x="3255874" y="1863335"/>
                </a:cubicBezTo>
                <a:cubicBezTo>
                  <a:pt x="3291316" y="1889916"/>
                  <a:pt x="3323213" y="1609925"/>
                  <a:pt x="3340934" y="1703846"/>
                </a:cubicBezTo>
                <a:cubicBezTo>
                  <a:pt x="3358655" y="1797767"/>
                  <a:pt x="3353339" y="2152186"/>
                  <a:pt x="3362199" y="2426860"/>
                </a:cubicBezTo>
                <a:cubicBezTo>
                  <a:pt x="3371059" y="2701534"/>
                  <a:pt x="3399413" y="3229619"/>
                  <a:pt x="3394097" y="3351893"/>
                </a:cubicBezTo>
                <a:cubicBezTo>
                  <a:pt x="3388781" y="3474167"/>
                  <a:pt x="3312581" y="3128609"/>
                  <a:pt x="3330302" y="3160507"/>
                </a:cubicBezTo>
                <a:cubicBezTo>
                  <a:pt x="3348023" y="3192405"/>
                  <a:pt x="3440172" y="3431637"/>
                  <a:pt x="3500423" y="3543279"/>
                </a:cubicBezTo>
                <a:cubicBezTo>
                  <a:pt x="3560674" y="3654921"/>
                  <a:pt x="3691809" y="3830358"/>
                  <a:pt x="3691809" y="3830358"/>
                </a:cubicBezTo>
                <a:cubicBezTo>
                  <a:pt x="3681176" y="3814409"/>
                  <a:pt x="3491562" y="3555684"/>
                  <a:pt x="3436627" y="3447586"/>
                </a:cubicBezTo>
                <a:cubicBezTo>
                  <a:pt x="3381692" y="3339488"/>
                  <a:pt x="3369287" y="3474167"/>
                  <a:pt x="3362199" y="3181772"/>
                </a:cubicBezTo>
                <a:cubicBezTo>
                  <a:pt x="3355111" y="2889377"/>
                  <a:pt x="3404730" y="1911182"/>
                  <a:pt x="3394097" y="1693214"/>
                </a:cubicBezTo>
                <a:cubicBezTo>
                  <a:pt x="3383465" y="1475247"/>
                  <a:pt x="3372832" y="1978521"/>
                  <a:pt x="3298404" y="1873967"/>
                </a:cubicBezTo>
                <a:cubicBezTo>
                  <a:pt x="3223976" y="1769414"/>
                  <a:pt x="3002465" y="1154498"/>
                  <a:pt x="2947530" y="1065893"/>
                </a:cubicBezTo>
                <a:cubicBezTo>
                  <a:pt x="2892595" y="977288"/>
                  <a:pt x="3009553" y="1329934"/>
                  <a:pt x="2968795" y="1342339"/>
                </a:cubicBezTo>
                <a:cubicBezTo>
                  <a:pt x="2928037" y="1354744"/>
                  <a:pt x="2915632" y="1322846"/>
                  <a:pt x="2702981" y="1140321"/>
                </a:cubicBezTo>
                <a:cubicBezTo>
                  <a:pt x="2490330" y="957796"/>
                  <a:pt x="1825795" y="353512"/>
                  <a:pt x="1692888" y="247186"/>
                </a:cubicBezTo>
                <a:cubicBezTo>
                  <a:pt x="1559981" y="140860"/>
                  <a:pt x="1956930" y="493507"/>
                  <a:pt x="1905539" y="502367"/>
                </a:cubicBezTo>
                <a:cubicBezTo>
                  <a:pt x="1854148" y="511227"/>
                  <a:pt x="1517451" y="358828"/>
                  <a:pt x="1384544" y="300349"/>
                </a:cubicBezTo>
                <a:cubicBezTo>
                  <a:pt x="1251637" y="241870"/>
                  <a:pt x="1116958" y="158582"/>
                  <a:pt x="1108097" y="151493"/>
                </a:cubicBezTo>
                <a:cubicBezTo>
                  <a:pt x="1099237" y="144405"/>
                  <a:pt x="1517451" y="277311"/>
                  <a:pt x="1331381" y="257818"/>
                </a:cubicBezTo>
                <a:cubicBezTo>
                  <a:pt x="1145311" y="238325"/>
                  <a:pt x="-59712" y="-29261"/>
                  <a:pt x="2311" y="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45F93C35-32A8-553E-4EFD-FF80CAF52537}"/>
              </a:ext>
            </a:extLst>
          </p:cNvPr>
          <p:cNvSpPr/>
          <p:nvPr/>
        </p:nvSpPr>
        <p:spPr>
          <a:xfrm>
            <a:off x="4172194" y="2165246"/>
            <a:ext cx="101449" cy="526202"/>
          </a:xfrm>
          <a:custGeom>
            <a:avLst/>
            <a:gdLst>
              <a:gd name="connsiteX0" fmla="*/ 3 w 101449"/>
              <a:gd name="connsiteY0" fmla="*/ 22 h 526202"/>
              <a:gd name="connsiteX1" fmla="*/ 95006 w 101449"/>
              <a:gd name="connsiteY1" fmla="*/ 439409 h 526202"/>
              <a:gd name="connsiteX2" fmla="*/ 79172 w 101449"/>
              <a:gd name="connsiteY2" fmla="*/ 522536 h 526202"/>
              <a:gd name="connsiteX3" fmla="*/ 98964 w 101449"/>
              <a:gd name="connsiteY3" fmla="*/ 459201 h 526202"/>
              <a:gd name="connsiteX4" fmla="*/ 3 w 101449"/>
              <a:gd name="connsiteY4" fmla="*/ 22 h 5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9" h="526202">
                <a:moveTo>
                  <a:pt x="3" y="22"/>
                </a:moveTo>
                <a:cubicBezTo>
                  <a:pt x="-657" y="-3277"/>
                  <a:pt x="81811" y="352323"/>
                  <a:pt x="95006" y="439409"/>
                </a:cubicBezTo>
                <a:cubicBezTo>
                  <a:pt x="108201" y="526495"/>
                  <a:pt x="78512" y="519237"/>
                  <a:pt x="79172" y="522536"/>
                </a:cubicBezTo>
                <a:cubicBezTo>
                  <a:pt x="79832" y="525835"/>
                  <a:pt x="110180" y="542988"/>
                  <a:pt x="98964" y="459201"/>
                </a:cubicBezTo>
                <a:cubicBezTo>
                  <a:pt x="87748" y="375414"/>
                  <a:pt x="663" y="3321"/>
                  <a:pt x="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804C0234-CC21-58F1-6AC7-FDD2EC7AC5A5}"/>
              </a:ext>
            </a:extLst>
          </p:cNvPr>
          <p:cNvSpPr/>
          <p:nvPr/>
        </p:nvSpPr>
        <p:spPr>
          <a:xfrm>
            <a:off x="4340490" y="2682131"/>
            <a:ext cx="152937" cy="320722"/>
          </a:xfrm>
          <a:custGeom>
            <a:avLst/>
            <a:gdLst>
              <a:gd name="connsiteX0" fmla="*/ 152341 w 152937"/>
              <a:gd name="connsiteY0" fmla="*/ 1692 h 320722"/>
              <a:gd name="connsiteX1" fmla="*/ 21713 w 152937"/>
              <a:gd name="connsiteY1" fmla="*/ 247116 h 320722"/>
              <a:gd name="connsiteX2" fmla="*/ 1920 w 152937"/>
              <a:gd name="connsiteY2" fmla="*/ 318368 h 320722"/>
              <a:gd name="connsiteX3" fmla="*/ 41505 w 152937"/>
              <a:gd name="connsiteY3" fmla="*/ 179822 h 320722"/>
              <a:gd name="connsiteX4" fmla="*/ 69214 w 152937"/>
              <a:gd name="connsiteY4" fmla="*/ 140238 h 320722"/>
              <a:gd name="connsiteX5" fmla="*/ 152341 w 152937"/>
              <a:gd name="connsiteY5" fmla="*/ 1692 h 3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37" h="320722">
                <a:moveTo>
                  <a:pt x="152341" y="1692"/>
                </a:moveTo>
                <a:cubicBezTo>
                  <a:pt x="144424" y="19505"/>
                  <a:pt x="46783" y="194337"/>
                  <a:pt x="21713" y="247116"/>
                </a:cubicBezTo>
                <a:cubicBezTo>
                  <a:pt x="-3357" y="299895"/>
                  <a:pt x="-1379" y="329584"/>
                  <a:pt x="1920" y="318368"/>
                </a:cubicBezTo>
                <a:cubicBezTo>
                  <a:pt x="5219" y="307152"/>
                  <a:pt x="30289" y="209510"/>
                  <a:pt x="41505" y="179822"/>
                </a:cubicBezTo>
                <a:cubicBezTo>
                  <a:pt x="52721" y="150134"/>
                  <a:pt x="51401" y="168607"/>
                  <a:pt x="69214" y="140238"/>
                </a:cubicBezTo>
                <a:cubicBezTo>
                  <a:pt x="87027" y="111869"/>
                  <a:pt x="160258" y="-16121"/>
                  <a:pt x="152341" y="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C745AD8-0E49-C119-1AEB-13DF48011897}"/>
              </a:ext>
            </a:extLst>
          </p:cNvPr>
          <p:cNvSpPr/>
          <p:nvPr/>
        </p:nvSpPr>
        <p:spPr>
          <a:xfrm>
            <a:off x="5660539" y="3028183"/>
            <a:ext cx="213021" cy="679211"/>
          </a:xfrm>
          <a:custGeom>
            <a:avLst/>
            <a:gdLst>
              <a:gd name="connsiteX0" fmla="*/ 32 w 213021"/>
              <a:gd name="connsiteY0" fmla="*/ 25 h 679211"/>
              <a:gd name="connsiteX1" fmla="*/ 186079 w 213021"/>
              <a:gd name="connsiteY1" fmla="*/ 562123 h 679211"/>
              <a:gd name="connsiteX2" fmla="*/ 190038 w 213021"/>
              <a:gd name="connsiteY2" fmla="*/ 676918 h 679211"/>
              <a:gd name="connsiteX3" fmla="*/ 201913 w 213021"/>
              <a:gd name="connsiteY3" fmla="*/ 585874 h 679211"/>
              <a:gd name="connsiteX4" fmla="*/ 32 w 213021"/>
              <a:gd name="connsiteY4" fmla="*/ 25 h 67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21" h="679211">
                <a:moveTo>
                  <a:pt x="32" y="25"/>
                </a:moveTo>
                <a:cubicBezTo>
                  <a:pt x="-2607" y="-3933"/>
                  <a:pt x="154411" y="449307"/>
                  <a:pt x="186079" y="562123"/>
                </a:cubicBezTo>
                <a:cubicBezTo>
                  <a:pt x="217747" y="674939"/>
                  <a:pt x="187399" y="672960"/>
                  <a:pt x="190038" y="676918"/>
                </a:cubicBezTo>
                <a:cubicBezTo>
                  <a:pt x="192677" y="680876"/>
                  <a:pt x="231601" y="691432"/>
                  <a:pt x="201913" y="585874"/>
                </a:cubicBezTo>
                <a:cubicBezTo>
                  <a:pt x="172225" y="480316"/>
                  <a:pt x="2671" y="3983"/>
                  <a:pt x="3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21F23F65-7BD7-CED5-C33B-5B30F6E7408A}"/>
              </a:ext>
            </a:extLst>
          </p:cNvPr>
          <p:cNvSpPr/>
          <p:nvPr/>
        </p:nvSpPr>
        <p:spPr>
          <a:xfrm>
            <a:off x="2766535" y="4890960"/>
            <a:ext cx="1136371" cy="1060863"/>
          </a:xfrm>
          <a:custGeom>
            <a:avLst/>
            <a:gdLst>
              <a:gd name="connsiteX0" fmla="*/ 8415 w 1136371"/>
              <a:gd name="connsiteY0" fmla="*/ 8065 h 1060863"/>
              <a:gd name="connsiteX1" fmla="*/ 716440 w 1136371"/>
              <a:gd name="connsiteY1" fmla="*/ 735140 h 1060863"/>
              <a:gd name="connsiteX2" fmla="*/ 738665 w 1136371"/>
              <a:gd name="connsiteY2" fmla="*/ 735140 h 1060863"/>
              <a:gd name="connsiteX3" fmla="*/ 1110140 w 1136371"/>
              <a:gd name="connsiteY3" fmla="*/ 1043115 h 1060863"/>
              <a:gd name="connsiteX4" fmla="*/ 1059340 w 1136371"/>
              <a:gd name="connsiteY4" fmla="*/ 992315 h 1060863"/>
              <a:gd name="connsiteX5" fmla="*/ 687865 w 1136371"/>
              <a:gd name="connsiteY5" fmla="*/ 731965 h 1060863"/>
              <a:gd name="connsiteX6" fmla="*/ 691040 w 1136371"/>
              <a:gd name="connsiteY6" fmla="*/ 731965 h 1060863"/>
              <a:gd name="connsiteX7" fmla="*/ 354490 w 1136371"/>
              <a:gd name="connsiteY7" fmla="*/ 417640 h 1060863"/>
              <a:gd name="connsiteX8" fmla="*/ 532290 w 1136371"/>
              <a:gd name="connsiteY8" fmla="*/ 573215 h 1060863"/>
              <a:gd name="connsiteX9" fmla="*/ 494190 w 1136371"/>
              <a:gd name="connsiteY9" fmla="*/ 468440 h 1060863"/>
              <a:gd name="connsiteX10" fmla="*/ 221140 w 1136371"/>
              <a:gd name="connsiteY10" fmla="*/ 236665 h 1060863"/>
              <a:gd name="connsiteX11" fmla="*/ 319565 w 1136371"/>
              <a:gd name="connsiteY11" fmla="*/ 338265 h 1060863"/>
              <a:gd name="connsiteX12" fmla="*/ 8415 w 1136371"/>
              <a:gd name="connsiteY12" fmla="*/ 8065 h 10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6371" h="1060863">
                <a:moveTo>
                  <a:pt x="8415" y="8065"/>
                </a:moveTo>
                <a:cubicBezTo>
                  <a:pt x="74561" y="74211"/>
                  <a:pt x="594732" y="613961"/>
                  <a:pt x="716440" y="735140"/>
                </a:cubicBezTo>
                <a:cubicBezTo>
                  <a:pt x="838148" y="856319"/>
                  <a:pt x="673048" y="683811"/>
                  <a:pt x="738665" y="735140"/>
                </a:cubicBezTo>
                <a:cubicBezTo>
                  <a:pt x="804282" y="786469"/>
                  <a:pt x="1056694" y="1000253"/>
                  <a:pt x="1110140" y="1043115"/>
                </a:cubicBezTo>
                <a:cubicBezTo>
                  <a:pt x="1163586" y="1085977"/>
                  <a:pt x="1129719" y="1044173"/>
                  <a:pt x="1059340" y="992315"/>
                </a:cubicBezTo>
                <a:cubicBezTo>
                  <a:pt x="988961" y="940457"/>
                  <a:pt x="749248" y="775357"/>
                  <a:pt x="687865" y="731965"/>
                </a:cubicBezTo>
                <a:cubicBezTo>
                  <a:pt x="626482" y="688573"/>
                  <a:pt x="691040" y="731965"/>
                  <a:pt x="691040" y="731965"/>
                </a:cubicBezTo>
                <a:lnTo>
                  <a:pt x="354490" y="417640"/>
                </a:lnTo>
                <a:cubicBezTo>
                  <a:pt x="328032" y="391182"/>
                  <a:pt x="509007" y="564748"/>
                  <a:pt x="532290" y="573215"/>
                </a:cubicBezTo>
                <a:cubicBezTo>
                  <a:pt x="555573" y="581682"/>
                  <a:pt x="546048" y="524532"/>
                  <a:pt x="494190" y="468440"/>
                </a:cubicBezTo>
                <a:cubicBezTo>
                  <a:pt x="442332" y="412348"/>
                  <a:pt x="250244" y="258361"/>
                  <a:pt x="221140" y="236665"/>
                </a:cubicBezTo>
                <a:cubicBezTo>
                  <a:pt x="192036" y="214969"/>
                  <a:pt x="352373" y="373190"/>
                  <a:pt x="319565" y="338265"/>
                </a:cubicBezTo>
                <a:cubicBezTo>
                  <a:pt x="286757" y="303340"/>
                  <a:pt x="-57731" y="-58081"/>
                  <a:pt x="8415" y="8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8EAD070-BAAB-4DD8-A667-D41256C3AFDC}"/>
              </a:ext>
            </a:extLst>
          </p:cNvPr>
          <p:cNvSpPr/>
          <p:nvPr/>
        </p:nvSpPr>
        <p:spPr>
          <a:xfrm>
            <a:off x="3070058" y="5346984"/>
            <a:ext cx="625829" cy="555159"/>
          </a:xfrm>
          <a:custGeom>
            <a:avLst/>
            <a:gdLst>
              <a:gd name="connsiteX0" fmla="*/ 12867 w 625829"/>
              <a:gd name="connsiteY0" fmla="*/ 18766 h 555159"/>
              <a:gd name="connsiteX1" fmla="*/ 54142 w 625829"/>
              <a:gd name="connsiteY1" fmla="*/ 53691 h 555159"/>
              <a:gd name="connsiteX2" fmla="*/ 444667 w 625829"/>
              <a:gd name="connsiteY2" fmla="*/ 472791 h 555159"/>
              <a:gd name="connsiteX3" fmla="*/ 625642 w 625829"/>
              <a:gd name="connsiteY3" fmla="*/ 552166 h 555159"/>
              <a:gd name="connsiteX4" fmla="*/ 473242 w 625829"/>
              <a:gd name="connsiteY4" fmla="*/ 507716 h 555159"/>
              <a:gd name="connsiteX5" fmla="*/ 203367 w 625829"/>
              <a:gd name="connsiteY5" fmla="*/ 234666 h 555159"/>
              <a:gd name="connsiteX6" fmla="*/ 241467 w 625829"/>
              <a:gd name="connsiteY6" fmla="*/ 282291 h 555159"/>
              <a:gd name="connsiteX7" fmla="*/ 12867 w 625829"/>
              <a:gd name="connsiteY7" fmla="*/ 18766 h 55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829" h="555159">
                <a:moveTo>
                  <a:pt x="12867" y="18766"/>
                </a:moveTo>
                <a:cubicBezTo>
                  <a:pt x="-2479" y="-1607"/>
                  <a:pt x="-17825" y="-21980"/>
                  <a:pt x="54142" y="53691"/>
                </a:cubicBezTo>
                <a:cubicBezTo>
                  <a:pt x="126109" y="129362"/>
                  <a:pt x="349417" y="389712"/>
                  <a:pt x="444667" y="472791"/>
                </a:cubicBezTo>
                <a:cubicBezTo>
                  <a:pt x="539917" y="555870"/>
                  <a:pt x="620880" y="546345"/>
                  <a:pt x="625642" y="552166"/>
                </a:cubicBezTo>
                <a:cubicBezTo>
                  <a:pt x="630404" y="557987"/>
                  <a:pt x="543621" y="560633"/>
                  <a:pt x="473242" y="507716"/>
                </a:cubicBezTo>
                <a:cubicBezTo>
                  <a:pt x="402863" y="454799"/>
                  <a:pt x="241996" y="272237"/>
                  <a:pt x="203367" y="234666"/>
                </a:cubicBezTo>
                <a:cubicBezTo>
                  <a:pt x="164738" y="197095"/>
                  <a:pt x="241467" y="282291"/>
                  <a:pt x="241467" y="282291"/>
                </a:cubicBezTo>
                <a:lnTo>
                  <a:pt x="12867" y="187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8416F06-57C7-19B6-6035-16CEC55CF7C3}"/>
              </a:ext>
            </a:extLst>
          </p:cNvPr>
          <p:cNvSpPr/>
          <p:nvPr/>
        </p:nvSpPr>
        <p:spPr>
          <a:xfrm>
            <a:off x="2394728" y="2115656"/>
            <a:ext cx="631403" cy="1009118"/>
          </a:xfrm>
          <a:custGeom>
            <a:avLst/>
            <a:gdLst>
              <a:gd name="connsiteX0" fmla="*/ 631047 w 631403"/>
              <a:gd name="connsiteY0" fmla="*/ 2069 h 1009118"/>
              <a:gd name="connsiteX1" fmla="*/ 227822 w 631403"/>
              <a:gd name="connsiteY1" fmla="*/ 468794 h 1009118"/>
              <a:gd name="connsiteX2" fmla="*/ 11922 w 631403"/>
              <a:gd name="connsiteY2" fmla="*/ 989494 h 1009118"/>
              <a:gd name="connsiteX3" fmla="*/ 56372 w 631403"/>
              <a:gd name="connsiteY3" fmla="*/ 843444 h 1009118"/>
              <a:gd name="connsiteX4" fmla="*/ 294497 w 631403"/>
              <a:gd name="connsiteY4" fmla="*/ 319569 h 1009118"/>
              <a:gd name="connsiteX5" fmla="*/ 631047 w 631403"/>
              <a:gd name="connsiteY5" fmla="*/ 2069 h 10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403" h="1009118">
                <a:moveTo>
                  <a:pt x="631047" y="2069"/>
                </a:moveTo>
                <a:cubicBezTo>
                  <a:pt x="619935" y="26940"/>
                  <a:pt x="331009" y="304223"/>
                  <a:pt x="227822" y="468794"/>
                </a:cubicBezTo>
                <a:cubicBezTo>
                  <a:pt x="124634" y="633365"/>
                  <a:pt x="40497" y="927052"/>
                  <a:pt x="11922" y="989494"/>
                </a:cubicBezTo>
                <a:cubicBezTo>
                  <a:pt x="-16653" y="1051936"/>
                  <a:pt x="9276" y="955098"/>
                  <a:pt x="56372" y="843444"/>
                </a:cubicBezTo>
                <a:cubicBezTo>
                  <a:pt x="103468" y="731790"/>
                  <a:pt x="198189" y="457152"/>
                  <a:pt x="294497" y="319569"/>
                </a:cubicBezTo>
                <a:cubicBezTo>
                  <a:pt x="390805" y="181986"/>
                  <a:pt x="642159" y="-22802"/>
                  <a:pt x="631047" y="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90CE9F4-7006-7277-215E-20B7C463EC27}"/>
              </a:ext>
            </a:extLst>
          </p:cNvPr>
          <p:cNvSpPr/>
          <p:nvPr/>
        </p:nvSpPr>
        <p:spPr>
          <a:xfrm>
            <a:off x="3913571" y="2714524"/>
            <a:ext cx="45654" cy="225812"/>
          </a:xfrm>
          <a:custGeom>
            <a:avLst/>
            <a:gdLst>
              <a:gd name="connsiteX0" fmla="*/ 45654 w 45654"/>
              <a:gd name="connsiteY0" fmla="*/ 101 h 225812"/>
              <a:gd name="connsiteX1" fmla="*/ 4379 w 45654"/>
              <a:gd name="connsiteY1" fmla="*/ 158851 h 225812"/>
              <a:gd name="connsiteX2" fmla="*/ 1204 w 45654"/>
              <a:gd name="connsiteY2" fmla="*/ 225526 h 225812"/>
              <a:gd name="connsiteX3" fmla="*/ 4379 w 45654"/>
              <a:gd name="connsiteY3" fmla="*/ 136626 h 225812"/>
              <a:gd name="connsiteX4" fmla="*/ 45654 w 45654"/>
              <a:gd name="connsiteY4" fmla="*/ 101 h 2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4" h="225812">
                <a:moveTo>
                  <a:pt x="45654" y="101"/>
                </a:moveTo>
                <a:cubicBezTo>
                  <a:pt x="45654" y="3805"/>
                  <a:pt x="11787" y="121280"/>
                  <a:pt x="4379" y="158851"/>
                </a:cubicBezTo>
                <a:cubicBezTo>
                  <a:pt x="-3029" y="196422"/>
                  <a:pt x="1204" y="229230"/>
                  <a:pt x="1204" y="225526"/>
                </a:cubicBezTo>
                <a:cubicBezTo>
                  <a:pt x="1204" y="221822"/>
                  <a:pt x="-1971" y="177901"/>
                  <a:pt x="4379" y="136626"/>
                </a:cubicBezTo>
                <a:cubicBezTo>
                  <a:pt x="10729" y="95351"/>
                  <a:pt x="45654" y="-3603"/>
                  <a:pt x="4565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F69D6D0-692F-BA1B-C746-949122682935}"/>
              </a:ext>
            </a:extLst>
          </p:cNvPr>
          <p:cNvSpPr/>
          <p:nvPr/>
        </p:nvSpPr>
        <p:spPr>
          <a:xfrm>
            <a:off x="5949171" y="5289351"/>
            <a:ext cx="26434" cy="1273512"/>
          </a:xfrm>
          <a:custGeom>
            <a:avLst/>
            <a:gdLst>
              <a:gd name="connsiteX0" fmla="*/ 7129 w 26434"/>
              <a:gd name="connsiteY0" fmla="*/ 199 h 1273512"/>
              <a:gd name="connsiteX1" fmla="*/ 779 w 26434"/>
              <a:gd name="connsiteY1" fmla="*/ 536774 h 1273512"/>
              <a:gd name="connsiteX2" fmla="*/ 26179 w 26434"/>
              <a:gd name="connsiteY2" fmla="*/ 1273374 h 1273512"/>
              <a:gd name="connsiteX3" fmla="*/ 13479 w 26434"/>
              <a:gd name="connsiteY3" fmla="*/ 593924 h 1273512"/>
              <a:gd name="connsiteX4" fmla="*/ 7129 w 26434"/>
              <a:gd name="connsiteY4" fmla="*/ 199 h 12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4" h="1273512">
                <a:moveTo>
                  <a:pt x="7129" y="199"/>
                </a:moveTo>
                <a:cubicBezTo>
                  <a:pt x="5012" y="-9326"/>
                  <a:pt x="-2396" y="324578"/>
                  <a:pt x="779" y="536774"/>
                </a:cubicBezTo>
                <a:cubicBezTo>
                  <a:pt x="3954" y="748970"/>
                  <a:pt x="24062" y="1263849"/>
                  <a:pt x="26179" y="1273374"/>
                </a:cubicBezTo>
                <a:cubicBezTo>
                  <a:pt x="28296" y="1282899"/>
                  <a:pt x="16654" y="798711"/>
                  <a:pt x="13479" y="593924"/>
                </a:cubicBezTo>
                <a:cubicBezTo>
                  <a:pt x="10304" y="389137"/>
                  <a:pt x="9246" y="9724"/>
                  <a:pt x="7129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BE5C4222-5724-5DEA-D02C-207418C5AE57}"/>
              </a:ext>
            </a:extLst>
          </p:cNvPr>
          <p:cNvSpPr/>
          <p:nvPr/>
        </p:nvSpPr>
        <p:spPr>
          <a:xfrm>
            <a:off x="6032030" y="6606941"/>
            <a:ext cx="413459" cy="610088"/>
          </a:xfrm>
          <a:custGeom>
            <a:avLst/>
            <a:gdLst>
              <a:gd name="connsiteX0" fmla="*/ 470 w 413459"/>
              <a:gd name="connsiteY0" fmla="*/ 234 h 610088"/>
              <a:gd name="connsiteX1" fmla="*/ 143345 w 413459"/>
              <a:gd name="connsiteY1" fmla="*/ 289159 h 610088"/>
              <a:gd name="connsiteX2" fmla="*/ 413220 w 413459"/>
              <a:gd name="connsiteY2" fmla="*/ 609834 h 610088"/>
              <a:gd name="connsiteX3" fmla="*/ 187795 w 413459"/>
              <a:gd name="connsiteY3" fmla="*/ 336784 h 610088"/>
              <a:gd name="connsiteX4" fmla="*/ 470 w 413459"/>
              <a:gd name="connsiteY4" fmla="*/ 234 h 61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459" h="610088">
                <a:moveTo>
                  <a:pt x="470" y="234"/>
                </a:moveTo>
                <a:cubicBezTo>
                  <a:pt x="-6938" y="-7704"/>
                  <a:pt x="74553" y="187559"/>
                  <a:pt x="143345" y="289159"/>
                </a:cubicBezTo>
                <a:cubicBezTo>
                  <a:pt x="212137" y="390759"/>
                  <a:pt x="405812" y="601897"/>
                  <a:pt x="413220" y="609834"/>
                </a:cubicBezTo>
                <a:cubicBezTo>
                  <a:pt x="420628" y="617772"/>
                  <a:pt x="254470" y="437855"/>
                  <a:pt x="187795" y="336784"/>
                </a:cubicBezTo>
                <a:cubicBezTo>
                  <a:pt x="121120" y="235713"/>
                  <a:pt x="7878" y="8172"/>
                  <a:pt x="47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D2D8170-1120-5140-7813-087E17FD3EEE}"/>
              </a:ext>
            </a:extLst>
          </p:cNvPr>
          <p:cNvSpPr/>
          <p:nvPr/>
        </p:nvSpPr>
        <p:spPr>
          <a:xfrm>
            <a:off x="6378549" y="7127786"/>
            <a:ext cx="741214" cy="494554"/>
          </a:xfrm>
          <a:custGeom>
            <a:avLst/>
            <a:gdLst>
              <a:gd name="connsiteX0" fmla="*/ 26 w 741214"/>
              <a:gd name="connsiteY0" fmla="*/ 89 h 494554"/>
              <a:gd name="connsiteX1" fmla="*/ 403251 w 741214"/>
              <a:gd name="connsiteY1" fmla="*/ 308064 h 494554"/>
              <a:gd name="connsiteX2" fmla="*/ 730276 w 741214"/>
              <a:gd name="connsiteY2" fmla="*/ 489039 h 494554"/>
              <a:gd name="connsiteX3" fmla="*/ 641376 w 741214"/>
              <a:gd name="connsiteY3" fmla="*/ 438239 h 494554"/>
              <a:gd name="connsiteX4" fmla="*/ 422301 w 741214"/>
              <a:gd name="connsiteY4" fmla="*/ 339814 h 494554"/>
              <a:gd name="connsiteX5" fmla="*/ 26 w 741214"/>
              <a:gd name="connsiteY5" fmla="*/ 89 h 4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214" h="494554">
                <a:moveTo>
                  <a:pt x="26" y="89"/>
                </a:moveTo>
                <a:cubicBezTo>
                  <a:pt x="-3149" y="-5203"/>
                  <a:pt x="281543" y="226572"/>
                  <a:pt x="403251" y="308064"/>
                </a:cubicBezTo>
                <a:cubicBezTo>
                  <a:pt x="524959" y="389556"/>
                  <a:pt x="690589" y="467343"/>
                  <a:pt x="730276" y="489039"/>
                </a:cubicBezTo>
                <a:cubicBezTo>
                  <a:pt x="769964" y="510735"/>
                  <a:pt x="692705" y="463110"/>
                  <a:pt x="641376" y="438239"/>
                </a:cubicBezTo>
                <a:cubicBezTo>
                  <a:pt x="590047" y="413368"/>
                  <a:pt x="530780" y="409664"/>
                  <a:pt x="422301" y="339814"/>
                </a:cubicBezTo>
                <a:cubicBezTo>
                  <a:pt x="313822" y="269964"/>
                  <a:pt x="3201" y="5381"/>
                  <a:pt x="2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50357690-8B3F-AC76-F5CD-6A4906E51687}"/>
              </a:ext>
            </a:extLst>
          </p:cNvPr>
          <p:cNvSpPr/>
          <p:nvPr/>
        </p:nvSpPr>
        <p:spPr>
          <a:xfrm>
            <a:off x="5705461" y="5581582"/>
            <a:ext cx="168303" cy="1038332"/>
          </a:xfrm>
          <a:custGeom>
            <a:avLst/>
            <a:gdLst>
              <a:gd name="connsiteX0" fmla="*/ 168289 w 168303"/>
              <a:gd name="connsiteY0" fmla="*/ 68 h 1038332"/>
              <a:gd name="connsiteX1" fmla="*/ 85739 w 168303"/>
              <a:gd name="connsiteY1" fmla="*/ 438218 h 1038332"/>
              <a:gd name="connsiteX2" fmla="*/ 14 w 168303"/>
              <a:gd name="connsiteY2" fmla="*/ 1038293 h 1038332"/>
              <a:gd name="connsiteX3" fmla="*/ 79389 w 168303"/>
              <a:gd name="connsiteY3" fmla="*/ 409643 h 1038332"/>
              <a:gd name="connsiteX4" fmla="*/ 168289 w 168303"/>
              <a:gd name="connsiteY4" fmla="*/ 68 h 103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3" h="1038332">
                <a:moveTo>
                  <a:pt x="168289" y="68"/>
                </a:moveTo>
                <a:cubicBezTo>
                  <a:pt x="169347" y="4830"/>
                  <a:pt x="113785" y="265181"/>
                  <a:pt x="85739" y="438218"/>
                </a:cubicBezTo>
                <a:cubicBezTo>
                  <a:pt x="57693" y="611255"/>
                  <a:pt x="1072" y="1043055"/>
                  <a:pt x="14" y="1038293"/>
                </a:cubicBezTo>
                <a:cubicBezTo>
                  <a:pt x="-1044" y="1033531"/>
                  <a:pt x="54518" y="577918"/>
                  <a:pt x="79389" y="409643"/>
                </a:cubicBezTo>
                <a:cubicBezTo>
                  <a:pt x="104260" y="241368"/>
                  <a:pt x="167231" y="-4694"/>
                  <a:pt x="16828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7D9789E2-F639-5404-65EC-717E239008EB}"/>
              </a:ext>
            </a:extLst>
          </p:cNvPr>
          <p:cNvSpPr/>
          <p:nvPr/>
        </p:nvSpPr>
        <p:spPr>
          <a:xfrm>
            <a:off x="5892600" y="5632983"/>
            <a:ext cx="45631" cy="1044447"/>
          </a:xfrm>
          <a:custGeom>
            <a:avLst/>
            <a:gdLst>
              <a:gd name="connsiteX0" fmla="*/ 200 w 45631"/>
              <a:gd name="connsiteY0" fmla="*/ 12167 h 1044447"/>
              <a:gd name="connsiteX1" fmla="*/ 44650 w 45631"/>
              <a:gd name="connsiteY1" fmla="*/ 1034517 h 1044447"/>
              <a:gd name="connsiteX2" fmla="*/ 28775 w 45631"/>
              <a:gd name="connsiteY2" fmla="*/ 504292 h 1044447"/>
              <a:gd name="connsiteX3" fmla="*/ 200 w 45631"/>
              <a:gd name="connsiteY3" fmla="*/ 12167 h 104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31" h="1044447">
                <a:moveTo>
                  <a:pt x="200" y="12167"/>
                </a:moveTo>
                <a:cubicBezTo>
                  <a:pt x="2846" y="100538"/>
                  <a:pt x="39888" y="952496"/>
                  <a:pt x="44650" y="1034517"/>
                </a:cubicBezTo>
                <a:cubicBezTo>
                  <a:pt x="49412" y="1116538"/>
                  <a:pt x="35654" y="668334"/>
                  <a:pt x="28775" y="504292"/>
                </a:cubicBezTo>
                <a:cubicBezTo>
                  <a:pt x="21896" y="340250"/>
                  <a:pt x="-2446" y="-76204"/>
                  <a:pt x="200" y="1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FD4F1C62-ED57-B8D9-297E-2F938C8C2B34}"/>
              </a:ext>
            </a:extLst>
          </p:cNvPr>
          <p:cNvSpPr/>
          <p:nvPr/>
        </p:nvSpPr>
        <p:spPr>
          <a:xfrm>
            <a:off x="5509390" y="5647207"/>
            <a:ext cx="269283" cy="906064"/>
          </a:xfrm>
          <a:custGeom>
            <a:avLst/>
            <a:gdLst>
              <a:gd name="connsiteX0" fmla="*/ 265935 w 269283"/>
              <a:gd name="connsiteY0" fmla="*/ 13818 h 906064"/>
              <a:gd name="connsiteX1" fmla="*/ 2410 w 269283"/>
              <a:gd name="connsiteY1" fmla="*/ 899643 h 906064"/>
              <a:gd name="connsiteX2" fmla="*/ 142110 w 269283"/>
              <a:gd name="connsiteY2" fmla="*/ 394818 h 906064"/>
              <a:gd name="connsiteX3" fmla="*/ 265935 w 269283"/>
              <a:gd name="connsiteY3" fmla="*/ 13818 h 9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3" h="906064">
                <a:moveTo>
                  <a:pt x="265935" y="13818"/>
                </a:moveTo>
                <a:cubicBezTo>
                  <a:pt x="242652" y="97956"/>
                  <a:pt x="23047" y="836143"/>
                  <a:pt x="2410" y="899643"/>
                </a:cubicBezTo>
                <a:cubicBezTo>
                  <a:pt x="-18227" y="963143"/>
                  <a:pt x="99248" y="538222"/>
                  <a:pt x="142110" y="394818"/>
                </a:cubicBezTo>
                <a:cubicBezTo>
                  <a:pt x="184972" y="251414"/>
                  <a:pt x="289218" y="-70320"/>
                  <a:pt x="265935" y="1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AD31B44-BDF9-7D00-951B-1552B1BD80C1}"/>
              </a:ext>
            </a:extLst>
          </p:cNvPr>
          <p:cNvSpPr/>
          <p:nvPr/>
        </p:nvSpPr>
        <p:spPr>
          <a:xfrm>
            <a:off x="5378416" y="5980225"/>
            <a:ext cx="54207" cy="560989"/>
          </a:xfrm>
          <a:custGeom>
            <a:avLst/>
            <a:gdLst>
              <a:gd name="connsiteX0" fmla="*/ 25434 w 54207"/>
              <a:gd name="connsiteY0" fmla="*/ 4650 h 560989"/>
              <a:gd name="connsiteX1" fmla="*/ 34 w 54207"/>
              <a:gd name="connsiteY1" fmla="*/ 385650 h 560989"/>
              <a:gd name="connsiteX2" fmla="*/ 31784 w 54207"/>
              <a:gd name="connsiteY2" fmla="*/ 293575 h 560989"/>
              <a:gd name="connsiteX3" fmla="*/ 54009 w 54207"/>
              <a:gd name="connsiteY3" fmla="*/ 560275 h 560989"/>
              <a:gd name="connsiteX4" fmla="*/ 19084 w 54207"/>
              <a:gd name="connsiteY4" fmla="*/ 198325 h 560989"/>
              <a:gd name="connsiteX5" fmla="*/ 25434 w 54207"/>
              <a:gd name="connsiteY5" fmla="*/ 4650 h 5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07" h="560989">
                <a:moveTo>
                  <a:pt x="25434" y="4650"/>
                </a:moveTo>
                <a:cubicBezTo>
                  <a:pt x="22259" y="35871"/>
                  <a:pt x="-1024" y="337496"/>
                  <a:pt x="34" y="385650"/>
                </a:cubicBezTo>
                <a:cubicBezTo>
                  <a:pt x="1092" y="433804"/>
                  <a:pt x="22788" y="264471"/>
                  <a:pt x="31784" y="293575"/>
                </a:cubicBezTo>
                <a:cubicBezTo>
                  <a:pt x="40780" y="322679"/>
                  <a:pt x="56126" y="576150"/>
                  <a:pt x="54009" y="560275"/>
                </a:cubicBezTo>
                <a:cubicBezTo>
                  <a:pt x="51892" y="544400"/>
                  <a:pt x="24376" y="290400"/>
                  <a:pt x="19084" y="198325"/>
                </a:cubicBezTo>
                <a:cubicBezTo>
                  <a:pt x="13792" y="106250"/>
                  <a:pt x="28609" y="-26571"/>
                  <a:pt x="25434" y="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607C198-16DE-C873-1A9D-7D0C91AD70EE}"/>
              </a:ext>
            </a:extLst>
          </p:cNvPr>
          <p:cNvSpPr/>
          <p:nvPr/>
        </p:nvSpPr>
        <p:spPr>
          <a:xfrm>
            <a:off x="5145545" y="6064182"/>
            <a:ext cx="172586" cy="295910"/>
          </a:xfrm>
          <a:custGeom>
            <a:avLst/>
            <a:gdLst>
              <a:gd name="connsiteX0" fmla="*/ 172580 w 172586"/>
              <a:gd name="connsiteY0" fmla="*/ 68 h 295910"/>
              <a:gd name="connsiteX1" fmla="*/ 13830 w 172586"/>
              <a:gd name="connsiteY1" fmla="*/ 225493 h 295910"/>
              <a:gd name="connsiteX2" fmla="*/ 7480 w 172586"/>
              <a:gd name="connsiteY2" fmla="*/ 295343 h 295910"/>
              <a:gd name="connsiteX3" fmla="*/ 7480 w 172586"/>
              <a:gd name="connsiteY3" fmla="*/ 196918 h 295910"/>
              <a:gd name="connsiteX4" fmla="*/ 20180 w 172586"/>
              <a:gd name="connsiteY4" fmla="*/ 79443 h 295910"/>
              <a:gd name="connsiteX5" fmla="*/ 20180 w 172586"/>
              <a:gd name="connsiteY5" fmla="*/ 200093 h 295910"/>
              <a:gd name="connsiteX6" fmla="*/ 172580 w 172586"/>
              <a:gd name="connsiteY6" fmla="*/ 68 h 29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86" h="295910">
                <a:moveTo>
                  <a:pt x="172580" y="68"/>
                </a:moveTo>
                <a:cubicBezTo>
                  <a:pt x="171522" y="4301"/>
                  <a:pt x="41347" y="176281"/>
                  <a:pt x="13830" y="225493"/>
                </a:cubicBezTo>
                <a:cubicBezTo>
                  <a:pt x="-13687" y="274705"/>
                  <a:pt x="8538" y="300105"/>
                  <a:pt x="7480" y="295343"/>
                </a:cubicBezTo>
                <a:cubicBezTo>
                  <a:pt x="6422" y="290581"/>
                  <a:pt x="5363" y="232901"/>
                  <a:pt x="7480" y="196918"/>
                </a:cubicBezTo>
                <a:cubicBezTo>
                  <a:pt x="9597" y="160935"/>
                  <a:pt x="18063" y="78914"/>
                  <a:pt x="20180" y="79443"/>
                </a:cubicBezTo>
                <a:cubicBezTo>
                  <a:pt x="22297" y="79972"/>
                  <a:pt x="72" y="212264"/>
                  <a:pt x="20180" y="200093"/>
                </a:cubicBezTo>
                <a:cubicBezTo>
                  <a:pt x="40288" y="187922"/>
                  <a:pt x="173638" y="-4165"/>
                  <a:pt x="17258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1DED19E-3610-2CD9-1BEB-D4952515CA90}"/>
              </a:ext>
            </a:extLst>
          </p:cNvPr>
          <p:cNvSpPr/>
          <p:nvPr/>
        </p:nvSpPr>
        <p:spPr>
          <a:xfrm>
            <a:off x="5861050" y="6057983"/>
            <a:ext cx="12810" cy="789718"/>
          </a:xfrm>
          <a:custGeom>
            <a:avLst/>
            <a:gdLst>
              <a:gd name="connsiteX0" fmla="*/ 12700 w 12810"/>
              <a:gd name="connsiteY0" fmla="*/ 3092 h 789718"/>
              <a:gd name="connsiteX1" fmla="*/ 0 w 12810"/>
              <a:gd name="connsiteY1" fmla="*/ 606342 h 789718"/>
              <a:gd name="connsiteX2" fmla="*/ 12700 w 12810"/>
              <a:gd name="connsiteY2" fmla="*/ 780967 h 789718"/>
              <a:gd name="connsiteX3" fmla="*/ 6350 w 12810"/>
              <a:gd name="connsiteY3" fmla="*/ 387267 h 789718"/>
              <a:gd name="connsiteX4" fmla="*/ 12700 w 12810"/>
              <a:gd name="connsiteY4" fmla="*/ 3092 h 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0" h="789718">
                <a:moveTo>
                  <a:pt x="12700" y="3092"/>
                </a:moveTo>
                <a:cubicBezTo>
                  <a:pt x="11642" y="39604"/>
                  <a:pt x="0" y="476696"/>
                  <a:pt x="0" y="606342"/>
                </a:cubicBezTo>
                <a:cubicBezTo>
                  <a:pt x="0" y="735988"/>
                  <a:pt x="11642" y="817479"/>
                  <a:pt x="12700" y="780967"/>
                </a:cubicBezTo>
                <a:cubicBezTo>
                  <a:pt x="13758" y="744455"/>
                  <a:pt x="6879" y="511621"/>
                  <a:pt x="6350" y="387267"/>
                </a:cubicBezTo>
                <a:cubicBezTo>
                  <a:pt x="5821" y="262913"/>
                  <a:pt x="13758" y="-33420"/>
                  <a:pt x="12700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78CB7AE-A5EE-3064-529B-AEA0692546BB}"/>
              </a:ext>
            </a:extLst>
          </p:cNvPr>
          <p:cNvSpPr/>
          <p:nvPr/>
        </p:nvSpPr>
        <p:spPr>
          <a:xfrm>
            <a:off x="6819995" y="3505383"/>
            <a:ext cx="464530" cy="1461960"/>
          </a:xfrm>
          <a:custGeom>
            <a:avLst/>
            <a:gdLst>
              <a:gd name="connsiteX0" fmla="*/ 150148 w 464530"/>
              <a:gd name="connsiteY0" fmla="*/ 14194 h 1461960"/>
              <a:gd name="connsiteX1" fmla="*/ 98390 w 464530"/>
              <a:gd name="connsiteY1" fmla="*/ 773319 h 1461960"/>
              <a:gd name="connsiteX2" fmla="*/ 437696 w 464530"/>
              <a:gd name="connsiteY2" fmla="*/ 1037862 h 1461960"/>
              <a:gd name="connsiteX3" fmla="*/ 403190 w 464530"/>
              <a:gd name="connsiteY3" fmla="*/ 1026360 h 1461960"/>
              <a:gd name="connsiteX4" fmla="*/ 86888 w 464530"/>
              <a:gd name="connsiteY4" fmla="*/ 836579 h 1461960"/>
              <a:gd name="connsiteX5" fmla="*/ 161650 w 464530"/>
              <a:gd name="connsiteY5" fmla="*/ 980353 h 1461960"/>
              <a:gd name="connsiteX6" fmla="*/ 276669 w 464530"/>
              <a:gd name="connsiteY6" fmla="*/ 1336911 h 1461960"/>
              <a:gd name="connsiteX7" fmla="*/ 276669 w 464530"/>
              <a:gd name="connsiteY7" fmla="*/ 1451930 h 1461960"/>
              <a:gd name="connsiteX8" fmla="*/ 282420 w 464530"/>
              <a:gd name="connsiteY8" fmla="*/ 1405923 h 1461960"/>
              <a:gd name="connsiteX9" fmla="*/ 178903 w 464530"/>
              <a:gd name="connsiteY9" fmla="*/ 1009108 h 1461960"/>
              <a:gd name="connsiteX10" fmla="*/ 98390 w 464530"/>
              <a:gd name="connsiteY10" fmla="*/ 859583 h 1461960"/>
              <a:gd name="connsiteX11" fmla="*/ 121394 w 464530"/>
              <a:gd name="connsiteY11" fmla="*/ 658300 h 1461960"/>
              <a:gd name="connsiteX12" fmla="*/ 98390 w 464530"/>
              <a:gd name="connsiteY12" fmla="*/ 687055 h 1461960"/>
              <a:gd name="connsiteX13" fmla="*/ 46631 w 464530"/>
              <a:gd name="connsiteY13" fmla="*/ 278738 h 1461960"/>
              <a:gd name="connsiteX14" fmla="*/ 624 w 464530"/>
              <a:gd name="connsiteY14" fmla="*/ 537530 h 1461960"/>
              <a:gd name="connsiteX15" fmla="*/ 81137 w 464530"/>
              <a:gd name="connsiteY15" fmla="*/ 295991 h 1461960"/>
              <a:gd name="connsiteX16" fmla="*/ 150148 w 464530"/>
              <a:gd name="connsiteY16" fmla="*/ 14194 h 14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530" h="1461960">
                <a:moveTo>
                  <a:pt x="150148" y="14194"/>
                </a:moveTo>
                <a:cubicBezTo>
                  <a:pt x="153024" y="93749"/>
                  <a:pt x="50465" y="602708"/>
                  <a:pt x="98390" y="773319"/>
                </a:cubicBezTo>
                <a:cubicBezTo>
                  <a:pt x="146315" y="943930"/>
                  <a:pt x="437696" y="1037862"/>
                  <a:pt x="437696" y="1037862"/>
                </a:cubicBezTo>
                <a:cubicBezTo>
                  <a:pt x="488496" y="1080035"/>
                  <a:pt x="461658" y="1059907"/>
                  <a:pt x="403190" y="1026360"/>
                </a:cubicBezTo>
                <a:cubicBezTo>
                  <a:pt x="344722" y="992813"/>
                  <a:pt x="127145" y="844247"/>
                  <a:pt x="86888" y="836579"/>
                </a:cubicBezTo>
                <a:cubicBezTo>
                  <a:pt x="46631" y="828911"/>
                  <a:pt x="130020" y="896964"/>
                  <a:pt x="161650" y="980353"/>
                </a:cubicBezTo>
                <a:cubicBezTo>
                  <a:pt x="193280" y="1063742"/>
                  <a:pt x="257499" y="1258315"/>
                  <a:pt x="276669" y="1336911"/>
                </a:cubicBezTo>
                <a:cubicBezTo>
                  <a:pt x="295839" y="1415507"/>
                  <a:pt x="275710" y="1440428"/>
                  <a:pt x="276669" y="1451930"/>
                </a:cubicBezTo>
                <a:cubicBezTo>
                  <a:pt x="277628" y="1463432"/>
                  <a:pt x="298714" y="1479727"/>
                  <a:pt x="282420" y="1405923"/>
                </a:cubicBezTo>
                <a:cubicBezTo>
                  <a:pt x="266126" y="1332119"/>
                  <a:pt x="209575" y="1100165"/>
                  <a:pt x="178903" y="1009108"/>
                </a:cubicBezTo>
                <a:cubicBezTo>
                  <a:pt x="148231" y="918051"/>
                  <a:pt x="107975" y="918051"/>
                  <a:pt x="98390" y="859583"/>
                </a:cubicBezTo>
                <a:cubicBezTo>
                  <a:pt x="88805" y="801115"/>
                  <a:pt x="121394" y="687055"/>
                  <a:pt x="121394" y="658300"/>
                </a:cubicBezTo>
                <a:cubicBezTo>
                  <a:pt x="121394" y="629545"/>
                  <a:pt x="110850" y="750315"/>
                  <a:pt x="98390" y="687055"/>
                </a:cubicBezTo>
                <a:cubicBezTo>
                  <a:pt x="85930" y="623795"/>
                  <a:pt x="62925" y="303659"/>
                  <a:pt x="46631" y="278738"/>
                </a:cubicBezTo>
                <a:cubicBezTo>
                  <a:pt x="30337" y="253817"/>
                  <a:pt x="-5127" y="534655"/>
                  <a:pt x="624" y="537530"/>
                </a:cubicBezTo>
                <a:cubicBezTo>
                  <a:pt x="6375" y="540405"/>
                  <a:pt x="57175" y="380338"/>
                  <a:pt x="81137" y="295991"/>
                </a:cubicBezTo>
                <a:cubicBezTo>
                  <a:pt x="105099" y="211644"/>
                  <a:pt x="147272" y="-65361"/>
                  <a:pt x="150148" y="1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76A26D6-CD30-7D3B-9EF2-21043FC599AC}"/>
              </a:ext>
            </a:extLst>
          </p:cNvPr>
          <p:cNvSpPr/>
          <p:nvPr/>
        </p:nvSpPr>
        <p:spPr>
          <a:xfrm>
            <a:off x="6648038" y="4123010"/>
            <a:ext cx="282387" cy="1477951"/>
          </a:xfrm>
          <a:custGeom>
            <a:avLst/>
            <a:gdLst>
              <a:gd name="connsiteX0" fmla="*/ 53 w 282387"/>
              <a:gd name="connsiteY0" fmla="*/ 416 h 1477951"/>
              <a:gd name="connsiteX1" fmla="*/ 258845 w 282387"/>
              <a:gd name="connsiteY1" fmla="*/ 811299 h 1477951"/>
              <a:gd name="connsiteX2" fmla="*/ 184083 w 282387"/>
              <a:gd name="connsiteY2" fmla="*/ 1323133 h 1477951"/>
              <a:gd name="connsiteX3" fmla="*/ 97819 w 282387"/>
              <a:gd name="connsiteY3" fmla="*/ 1466907 h 1477951"/>
              <a:gd name="connsiteX4" fmla="*/ 276098 w 282387"/>
              <a:gd name="connsiteY4" fmla="*/ 1081594 h 1477951"/>
              <a:gd name="connsiteX5" fmla="*/ 241592 w 282387"/>
              <a:gd name="connsiteY5" fmla="*/ 851556 h 1477951"/>
              <a:gd name="connsiteX6" fmla="*/ 235841 w 282387"/>
              <a:gd name="connsiteY6" fmla="*/ 702032 h 1477951"/>
              <a:gd name="connsiteX7" fmla="*/ 53 w 282387"/>
              <a:gd name="connsiteY7" fmla="*/ 416 h 14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87" h="1477951">
                <a:moveTo>
                  <a:pt x="53" y="416"/>
                </a:moveTo>
                <a:cubicBezTo>
                  <a:pt x="3887" y="18627"/>
                  <a:pt x="228173" y="590846"/>
                  <a:pt x="258845" y="811299"/>
                </a:cubicBezTo>
                <a:cubicBezTo>
                  <a:pt x="289517" y="1031752"/>
                  <a:pt x="210921" y="1213865"/>
                  <a:pt x="184083" y="1323133"/>
                </a:cubicBezTo>
                <a:cubicBezTo>
                  <a:pt x="157245" y="1432401"/>
                  <a:pt x="82483" y="1507164"/>
                  <a:pt x="97819" y="1466907"/>
                </a:cubicBezTo>
                <a:cubicBezTo>
                  <a:pt x="113155" y="1426650"/>
                  <a:pt x="252136" y="1184153"/>
                  <a:pt x="276098" y="1081594"/>
                </a:cubicBezTo>
                <a:cubicBezTo>
                  <a:pt x="300060" y="979036"/>
                  <a:pt x="248301" y="914816"/>
                  <a:pt x="241592" y="851556"/>
                </a:cubicBezTo>
                <a:cubicBezTo>
                  <a:pt x="234883" y="788296"/>
                  <a:pt x="271305" y="838138"/>
                  <a:pt x="235841" y="702032"/>
                </a:cubicBezTo>
                <a:cubicBezTo>
                  <a:pt x="200377" y="565926"/>
                  <a:pt x="-3781" y="-17795"/>
                  <a:pt x="53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DEEC309E-17E6-9BC8-E221-0978E5374112}"/>
              </a:ext>
            </a:extLst>
          </p:cNvPr>
          <p:cNvSpPr/>
          <p:nvPr/>
        </p:nvSpPr>
        <p:spPr>
          <a:xfrm>
            <a:off x="6854344" y="4329264"/>
            <a:ext cx="758711" cy="1184930"/>
          </a:xfrm>
          <a:custGeom>
            <a:avLst/>
            <a:gdLst>
              <a:gd name="connsiteX0" fmla="*/ 781 w 758711"/>
              <a:gd name="connsiteY0" fmla="*/ 1196 h 1184930"/>
              <a:gd name="connsiteX1" fmla="*/ 110048 w 758711"/>
              <a:gd name="connsiteY1" fmla="*/ 702811 h 1184930"/>
              <a:gd name="connsiteX2" fmla="*/ 713898 w 758711"/>
              <a:gd name="connsiteY2" fmla="*/ 1157136 h 1184930"/>
              <a:gd name="connsiteX3" fmla="*/ 650637 w 758711"/>
              <a:gd name="connsiteY3" fmla="*/ 1099627 h 1184930"/>
              <a:gd name="connsiteX4" fmla="*/ 144554 w 758711"/>
              <a:gd name="connsiteY4" fmla="*/ 806328 h 1184930"/>
              <a:gd name="connsiteX5" fmla="*/ 64041 w 758711"/>
              <a:gd name="connsiteY5" fmla="*/ 541785 h 1184930"/>
              <a:gd name="connsiteX6" fmla="*/ 781 w 758711"/>
              <a:gd name="connsiteY6" fmla="*/ 1196 h 118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711" h="1184930">
                <a:moveTo>
                  <a:pt x="781" y="1196"/>
                </a:moveTo>
                <a:cubicBezTo>
                  <a:pt x="8449" y="28034"/>
                  <a:pt x="-8805" y="510154"/>
                  <a:pt x="110048" y="702811"/>
                </a:cubicBezTo>
                <a:cubicBezTo>
                  <a:pt x="228901" y="895468"/>
                  <a:pt x="623800" y="1091000"/>
                  <a:pt x="713898" y="1157136"/>
                </a:cubicBezTo>
                <a:cubicBezTo>
                  <a:pt x="803996" y="1223272"/>
                  <a:pt x="745528" y="1158095"/>
                  <a:pt x="650637" y="1099627"/>
                </a:cubicBezTo>
                <a:cubicBezTo>
                  <a:pt x="555746" y="1041159"/>
                  <a:pt x="242320" y="899302"/>
                  <a:pt x="144554" y="806328"/>
                </a:cubicBezTo>
                <a:cubicBezTo>
                  <a:pt x="46788" y="713354"/>
                  <a:pt x="84169" y="676932"/>
                  <a:pt x="64041" y="541785"/>
                </a:cubicBezTo>
                <a:cubicBezTo>
                  <a:pt x="43913" y="406638"/>
                  <a:pt x="-6887" y="-25642"/>
                  <a:pt x="781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D2D85CA-DDC0-5B6D-B9ED-F79EE9CAD929}"/>
              </a:ext>
            </a:extLst>
          </p:cNvPr>
          <p:cNvSpPr/>
          <p:nvPr/>
        </p:nvSpPr>
        <p:spPr>
          <a:xfrm>
            <a:off x="6590390" y="4249301"/>
            <a:ext cx="191402" cy="1299986"/>
          </a:xfrm>
          <a:custGeom>
            <a:avLst/>
            <a:gdLst>
              <a:gd name="connsiteX0" fmla="*/ 191 w 191402"/>
              <a:gd name="connsiteY0" fmla="*/ 6397 h 1299986"/>
              <a:gd name="connsiteX1" fmla="*/ 178470 w 191402"/>
              <a:gd name="connsiteY1" fmla="*/ 679257 h 1299986"/>
              <a:gd name="connsiteX2" fmla="*/ 34697 w 191402"/>
              <a:gd name="connsiteY2" fmla="*/ 1283107 h 1299986"/>
              <a:gd name="connsiteX3" fmla="*/ 92206 w 191402"/>
              <a:gd name="connsiteY3" fmla="*/ 1116329 h 1299986"/>
              <a:gd name="connsiteX4" fmla="*/ 178470 w 191402"/>
              <a:gd name="connsiteY4" fmla="*/ 943801 h 1299986"/>
              <a:gd name="connsiteX5" fmla="*/ 184221 w 191402"/>
              <a:gd name="connsiteY5" fmla="*/ 1122080 h 1299986"/>
              <a:gd name="connsiteX6" fmla="*/ 189972 w 191402"/>
              <a:gd name="connsiteY6" fmla="*/ 909295 h 1299986"/>
              <a:gd name="connsiteX7" fmla="*/ 155467 w 191402"/>
              <a:gd name="connsiteY7" fmla="*/ 454971 h 1299986"/>
              <a:gd name="connsiteX8" fmla="*/ 143965 w 191402"/>
              <a:gd name="connsiteY8" fmla="*/ 345703 h 1299986"/>
              <a:gd name="connsiteX9" fmla="*/ 191 w 191402"/>
              <a:gd name="connsiteY9" fmla="*/ 6397 h 12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02" h="1299986">
                <a:moveTo>
                  <a:pt x="191" y="6397"/>
                </a:moveTo>
                <a:cubicBezTo>
                  <a:pt x="5942" y="61989"/>
                  <a:pt x="172719" y="466472"/>
                  <a:pt x="178470" y="679257"/>
                </a:cubicBezTo>
                <a:cubicBezTo>
                  <a:pt x="184221" y="892042"/>
                  <a:pt x="49074" y="1210262"/>
                  <a:pt x="34697" y="1283107"/>
                </a:cubicBezTo>
                <a:cubicBezTo>
                  <a:pt x="20320" y="1355952"/>
                  <a:pt x="68244" y="1172880"/>
                  <a:pt x="92206" y="1116329"/>
                </a:cubicBezTo>
                <a:cubicBezTo>
                  <a:pt x="116168" y="1059778"/>
                  <a:pt x="163134" y="942843"/>
                  <a:pt x="178470" y="943801"/>
                </a:cubicBezTo>
                <a:cubicBezTo>
                  <a:pt x="193806" y="944759"/>
                  <a:pt x="182304" y="1127831"/>
                  <a:pt x="184221" y="1122080"/>
                </a:cubicBezTo>
                <a:cubicBezTo>
                  <a:pt x="186138" y="1116329"/>
                  <a:pt x="194764" y="1020480"/>
                  <a:pt x="189972" y="909295"/>
                </a:cubicBezTo>
                <a:cubicBezTo>
                  <a:pt x="185180" y="798110"/>
                  <a:pt x="163135" y="548903"/>
                  <a:pt x="155467" y="454971"/>
                </a:cubicBezTo>
                <a:cubicBezTo>
                  <a:pt x="147799" y="361039"/>
                  <a:pt x="167927" y="417590"/>
                  <a:pt x="143965" y="345703"/>
                </a:cubicBezTo>
                <a:cubicBezTo>
                  <a:pt x="120003" y="273816"/>
                  <a:pt x="-5560" y="-49195"/>
                  <a:pt x="191" y="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AED45284-12A2-27E2-C9BD-061832D3098A}"/>
              </a:ext>
            </a:extLst>
          </p:cNvPr>
          <p:cNvSpPr/>
          <p:nvPr/>
        </p:nvSpPr>
        <p:spPr>
          <a:xfrm>
            <a:off x="7035572" y="3898528"/>
            <a:ext cx="597435" cy="1562276"/>
          </a:xfrm>
          <a:custGeom>
            <a:avLst/>
            <a:gdLst>
              <a:gd name="connsiteX0" fmla="*/ 55341 w 597435"/>
              <a:gd name="connsiteY0" fmla="*/ 612 h 1562276"/>
              <a:gd name="connsiteX1" fmla="*/ 124353 w 597435"/>
              <a:gd name="connsiteY1" fmla="*/ 725230 h 1562276"/>
              <a:gd name="connsiteX2" fmla="*/ 567175 w 597435"/>
              <a:gd name="connsiteY2" fmla="*/ 1346332 h 1562276"/>
              <a:gd name="connsiteX3" fmla="*/ 521168 w 597435"/>
              <a:gd name="connsiteY3" fmla="*/ 1283072 h 1562276"/>
              <a:gd name="connsiteX4" fmla="*/ 222119 w 597435"/>
              <a:gd name="connsiteY4" fmla="*/ 966770 h 1562276"/>
              <a:gd name="connsiteX5" fmla="*/ 291130 w 597435"/>
              <a:gd name="connsiteY5" fmla="*/ 1191057 h 1562276"/>
              <a:gd name="connsiteX6" fmla="*/ 406149 w 597435"/>
              <a:gd name="connsiteY6" fmla="*/ 1559117 h 1562276"/>
              <a:gd name="connsiteX7" fmla="*/ 371643 w 597435"/>
              <a:gd name="connsiteY7" fmla="*/ 1334830 h 1562276"/>
              <a:gd name="connsiteX8" fmla="*/ 181862 w 597435"/>
              <a:gd name="connsiteY8" fmla="*/ 765487 h 1562276"/>
              <a:gd name="connsiteX9" fmla="*/ 3583 w 597435"/>
              <a:gd name="connsiteY9" fmla="*/ 546951 h 1562276"/>
              <a:gd name="connsiteX10" fmla="*/ 61092 w 597435"/>
              <a:gd name="connsiteY10" fmla="*/ 598710 h 1562276"/>
              <a:gd name="connsiteX11" fmla="*/ 55341 w 597435"/>
              <a:gd name="connsiteY11" fmla="*/ 612 h 156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435" h="1562276">
                <a:moveTo>
                  <a:pt x="55341" y="612"/>
                </a:moveTo>
                <a:cubicBezTo>
                  <a:pt x="65884" y="21699"/>
                  <a:pt x="39047" y="500943"/>
                  <a:pt x="124353" y="725230"/>
                </a:cubicBezTo>
                <a:cubicBezTo>
                  <a:pt x="209659" y="949517"/>
                  <a:pt x="501039" y="1253358"/>
                  <a:pt x="567175" y="1346332"/>
                </a:cubicBezTo>
                <a:cubicBezTo>
                  <a:pt x="633311" y="1439306"/>
                  <a:pt x="578677" y="1346332"/>
                  <a:pt x="521168" y="1283072"/>
                </a:cubicBezTo>
                <a:cubicBezTo>
                  <a:pt x="463659" y="1219812"/>
                  <a:pt x="260459" y="982106"/>
                  <a:pt x="222119" y="966770"/>
                </a:cubicBezTo>
                <a:cubicBezTo>
                  <a:pt x="183779" y="951434"/>
                  <a:pt x="260458" y="1092333"/>
                  <a:pt x="291130" y="1191057"/>
                </a:cubicBezTo>
                <a:cubicBezTo>
                  <a:pt x="321802" y="1289781"/>
                  <a:pt x="392730" y="1535155"/>
                  <a:pt x="406149" y="1559117"/>
                </a:cubicBezTo>
                <a:cubicBezTo>
                  <a:pt x="419568" y="1583079"/>
                  <a:pt x="409024" y="1467102"/>
                  <a:pt x="371643" y="1334830"/>
                </a:cubicBezTo>
                <a:cubicBezTo>
                  <a:pt x="334262" y="1202558"/>
                  <a:pt x="243205" y="896800"/>
                  <a:pt x="181862" y="765487"/>
                </a:cubicBezTo>
                <a:cubicBezTo>
                  <a:pt x="120519" y="634174"/>
                  <a:pt x="23711" y="574747"/>
                  <a:pt x="3583" y="546951"/>
                </a:cubicBezTo>
                <a:cubicBezTo>
                  <a:pt x="-16545" y="519155"/>
                  <a:pt x="54383" y="687849"/>
                  <a:pt x="61092" y="598710"/>
                </a:cubicBezTo>
                <a:cubicBezTo>
                  <a:pt x="67801" y="509571"/>
                  <a:pt x="44798" y="-20475"/>
                  <a:pt x="5534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FB15702E-5FCB-1837-33B1-A49675D230F0}"/>
              </a:ext>
            </a:extLst>
          </p:cNvPr>
          <p:cNvSpPr/>
          <p:nvPr/>
        </p:nvSpPr>
        <p:spPr>
          <a:xfrm>
            <a:off x="6165002" y="4346911"/>
            <a:ext cx="262810" cy="1312757"/>
          </a:xfrm>
          <a:custGeom>
            <a:avLst/>
            <a:gdLst>
              <a:gd name="connsiteX0" fmla="*/ 207043 w 262810"/>
              <a:gd name="connsiteY0" fmla="*/ 802 h 1312757"/>
              <a:gd name="connsiteX1" fmla="*/ 161036 w 262810"/>
              <a:gd name="connsiteY1" fmla="*/ 616153 h 1312757"/>
              <a:gd name="connsiteX2" fmla="*/ 258802 w 262810"/>
              <a:gd name="connsiteY2" fmla="*/ 1225753 h 1312757"/>
              <a:gd name="connsiteX3" fmla="*/ 230047 w 262810"/>
              <a:gd name="connsiteY3" fmla="*/ 1041723 h 1312757"/>
              <a:gd name="connsiteX4" fmla="*/ 103526 w 262810"/>
              <a:gd name="connsiteY4" fmla="*/ 426372 h 1312757"/>
              <a:gd name="connsiteX5" fmla="*/ 92024 w 262810"/>
              <a:gd name="connsiteY5" fmla="*/ 667912 h 1312757"/>
              <a:gd name="connsiteX6" fmla="*/ 9 w 262810"/>
              <a:gd name="connsiteY6" fmla="*/ 1312017 h 1312757"/>
              <a:gd name="connsiteX7" fmla="*/ 97775 w 262810"/>
              <a:gd name="connsiteY7" fmla="*/ 529889 h 1312757"/>
              <a:gd name="connsiteX8" fmla="*/ 172538 w 262810"/>
              <a:gd name="connsiteY8" fmla="*/ 368863 h 1312757"/>
              <a:gd name="connsiteX9" fmla="*/ 155285 w 262810"/>
              <a:gd name="connsiteY9" fmla="*/ 483881 h 1312757"/>
              <a:gd name="connsiteX10" fmla="*/ 207043 w 262810"/>
              <a:gd name="connsiteY10" fmla="*/ 802 h 13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810" h="1312757">
                <a:moveTo>
                  <a:pt x="207043" y="802"/>
                </a:moveTo>
                <a:cubicBezTo>
                  <a:pt x="208001" y="22847"/>
                  <a:pt x="152410" y="411995"/>
                  <a:pt x="161036" y="616153"/>
                </a:cubicBezTo>
                <a:cubicBezTo>
                  <a:pt x="169662" y="820311"/>
                  <a:pt x="247300" y="1154825"/>
                  <a:pt x="258802" y="1225753"/>
                </a:cubicBezTo>
                <a:cubicBezTo>
                  <a:pt x="270304" y="1296681"/>
                  <a:pt x="255926" y="1174953"/>
                  <a:pt x="230047" y="1041723"/>
                </a:cubicBezTo>
                <a:cubicBezTo>
                  <a:pt x="204168" y="908493"/>
                  <a:pt x="126530" y="488674"/>
                  <a:pt x="103526" y="426372"/>
                </a:cubicBezTo>
                <a:cubicBezTo>
                  <a:pt x="80522" y="364070"/>
                  <a:pt x="109277" y="520305"/>
                  <a:pt x="92024" y="667912"/>
                </a:cubicBezTo>
                <a:cubicBezTo>
                  <a:pt x="74771" y="815519"/>
                  <a:pt x="-950" y="1335021"/>
                  <a:pt x="9" y="1312017"/>
                </a:cubicBezTo>
                <a:cubicBezTo>
                  <a:pt x="967" y="1289013"/>
                  <a:pt x="69020" y="687081"/>
                  <a:pt x="97775" y="529889"/>
                </a:cubicBezTo>
                <a:cubicBezTo>
                  <a:pt x="126530" y="372697"/>
                  <a:pt x="162953" y="376531"/>
                  <a:pt x="172538" y="368863"/>
                </a:cubicBezTo>
                <a:cubicBezTo>
                  <a:pt x="182123" y="361195"/>
                  <a:pt x="147617" y="550017"/>
                  <a:pt x="155285" y="483881"/>
                </a:cubicBezTo>
                <a:cubicBezTo>
                  <a:pt x="162953" y="417745"/>
                  <a:pt x="206085" y="-21243"/>
                  <a:pt x="207043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FC3815D-38A9-3716-19DA-E97BBE68550E}"/>
              </a:ext>
            </a:extLst>
          </p:cNvPr>
          <p:cNvSpPr/>
          <p:nvPr/>
        </p:nvSpPr>
        <p:spPr>
          <a:xfrm>
            <a:off x="6279760" y="4272926"/>
            <a:ext cx="87608" cy="592672"/>
          </a:xfrm>
          <a:custGeom>
            <a:avLst/>
            <a:gdLst>
              <a:gd name="connsiteX0" fmla="*/ 57780 w 87608"/>
              <a:gd name="connsiteY0" fmla="*/ 25 h 592672"/>
              <a:gd name="connsiteX1" fmla="*/ 270 w 87608"/>
              <a:gd name="connsiteY1" fmla="*/ 333580 h 592672"/>
              <a:gd name="connsiteX2" fmla="*/ 86534 w 87608"/>
              <a:gd name="connsiteY2" fmla="*/ 586621 h 592672"/>
              <a:gd name="connsiteX3" fmla="*/ 46278 w 87608"/>
              <a:gd name="connsiteY3" fmla="*/ 500357 h 592672"/>
              <a:gd name="connsiteX4" fmla="*/ 11772 w 87608"/>
              <a:gd name="connsiteY4" fmla="*/ 350832 h 592672"/>
              <a:gd name="connsiteX5" fmla="*/ 57780 w 87608"/>
              <a:gd name="connsiteY5" fmla="*/ 25 h 5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08" h="592672">
                <a:moveTo>
                  <a:pt x="57780" y="25"/>
                </a:moveTo>
                <a:cubicBezTo>
                  <a:pt x="55863" y="-2850"/>
                  <a:pt x="-4522" y="235814"/>
                  <a:pt x="270" y="333580"/>
                </a:cubicBezTo>
                <a:cubicBezTo>
                  <a:pt x="5062" y="431346"/>
                  <a:pt x="78866" y="558825"/>
                  <a:pt x="86534" y="586621"/>
                </a:cubicBezTo>
                <a:cubicBezTo>
                  <a:pt x="94202" y="614417"/>
                  <a:pt x="58738" y="539655"/>
                  <a:pt x="46278" y="500357"/>
                </a:cubicBezTo>
                <a:cubicBezTo>
                  <a:pt x="33818" y="461059"/>
                  <a:pt x="10814" y="428470"/>
                  <a:pt x="11772" y="350832"/>
                </a:cubicBezTo>
                <a:cubicBezTo>
                  <a:pt x="12730" y="273194"/>
                  <a:pt x="59697" y="2900"/>
                  <a:pt x="5778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4938291-C712-2E53-2687-6C90D6328F00}"/>
              </a:ext>
            </a:extLst>
          </p:cNvPr>
          <p:cNvSpPr/>
          <p:nvPr/>
        </p:nvSpPr>
        <p:spPr>
          <a:xfrm>
            <a:off x="2956380" y="5601155"/>
            <a:ext cx="504001" cy="248846"/>
          </a:xfrm>
          <a:custGeom>
            <a:avLst/>
            <a:gdLst>
              <a:gd name="connsiteX0" fmla="*/ 2720 w 504001"/>
              <a:gd name="connsiteY0" fmla="*/ 9070 h 248846"/>
              <a:gd name="connsiteX1" fmla="*/ 221795 w 504001"/>
              <a:gd name="connsiteY1" fmla="*/ 40820 h 248846"/>
              <a:gd name="connsiteX2" fmla="*/ 345620 w 504001"/>
              <a:gd name="connsiteY2" fmla="*/ 117020 h 248846"/>
              <a:gd name="connsiteX3" fmla="*/ 501195 w 504001"/>
              <a:gd name="connsiteY3" fmla="*/ 247195 h 248846"/>
              <a:gd name="connsiteX4" fmla="*/ 437695 w 504001"/>
              <a:gd name="connsiteY4" fmla="*/ 183695 h 248846"/>
              <a:gd name="connsiteX5" fmla="*/ 336095 w 504001"/>
              <a:gd name="connsiteY5" fmla="*/ 85270 h 248846"/>
              <a:gd name="connsiteX6" fmla="*/ 113845 w 504001"/>
              <a:gd name="connsiteY6" fmla="*/ 5895 h 248846"/>
              <a:gd name="connsiteX7" fmla="*/ 2720 w 504001"/>
              <a:gd name="connsiteY7" fmla="*/ 9070 h 24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01" h="248846">
                <a:moveTo>
                  <a:pt x="2720" y="9070"/>
                </a:moveTo>
                <a:cubicBezTo>
                  <a:pt x="20712" y="14891"/>
                  <a:pt x="164645" y="22828"/>
                  <a:pt x="221795" y="40820"/>
                </a:cubicBezTo>
                <a:cubicBezTo>
                  <a:pt x="278945" y="58812"/>
                  <a:pt x="299053" y="82624"/>
                  <a:pt x="345620" y="117020"/>
                </a:cubicBezTo>
                <a:cubicBezTo>
                  <a:pt x="392187" y="151416"/>
                  <a:pt x="485849" y="236083"/>
                  <a:pt x="501195" y="247195"/>
                </a:cubicBezTo>
                <a:cubicBezTo>
                  <a:pt x="516541" y="258307"/>
                  <a:pt x="465212" y="210683"/>
                  <a:pt x="437695" y="183695"/>
                </a:cubicBezTo>
                <a:cubicBezTo>
                  <a:pt x="410178" y="156708"/>
                  <a:pt x="390070" y="114903"/>
                  <a:pt x="336095" y="85270"/>
                </a:cubicBezTo>
                <a:cubicBezTo>
                  <a:pt x="282120" y="55637"/>
                  <a:pt x="167820" y="18066"/>
                  <a:pt x="113845" y="5895"/>
                </a:cubicBezTo>
                <a:cubicBezTo>
                  <a:pt x="59870" y="-6276"/>
                  <a:pt x="-15272" y="3249"/>
                  <a:pt x="2720" y="9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4094583B-0FCC-5399-CCD3-48EB65A6DAFA}"/>
              </a:ext>
            </a:extLst>
          </p:cNvPr>
          <p:cNvSpPr/>
          <p:nvPr/>
        </p:nvSpPr>
        <p:spPr>
          <a:xfrm>
            <a:off x="2837811" y="5632330"/>
            <a:ext cx="305796" cy="35079"/>
          </a:xfrm>
          <a:custGeom>
            <a:avLst/>
            <a:gdLst>
              <a:gd name="connsiteX0" fmla="*/ 639 w 305796"/>
              <a:gd name="connsiteY0" fmla="*/ 120 h 35079"/>
              <a:gd name="connsiteX1" fmla="*/ 165739 w 305796"/>
              <a:gd name="connsiteY1" fmla="*/ 6470 h 35079"/>
              <a:gd name="connsiteX2" fmla="*/ 295914 w 305796"/>
              <a:gd name="connsiteY2" fmla="*/ 35045 h 35079"/>
              <a:gd name="connsiteX3" fmla="*/ 295914 w 305796"/>
              <a:gd name="connsiteY3" fmla="*/ 120 h 35079"/>
              <a:gd name="connsiteX4" fmla="*/ 289564 w 305796"/>
              <a:gd name="connsiteY4" fmla="*/ 28695 h 35079"/>
              <a:gd name="connsiteX5" fmla="*/ 257814 w 305796"/>
              <a:gd name="connsiteY5" fmla="*/ 22345 h 35079"/>
              <a:gd name="connsiteX6" fmla="*/ 229239 w 305796"/>
              <a:gd name="connsiteY6" fmla="*/ 15995 h 35079"/>
              <a:gd name="connsiteX7" fmla="*/ 111764 w 305796"/>
              <a:gd name="connsiteY7" fmla="*/ 9645 h 35079"/>
              <a:gd name="connsiteX8" fmla="*/ 639 w 305796"/>
              <a:gd name="connsiteY8" fmla="*/ 120 h 3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796" h="35079">
                <a:moveTo>
                  <a:pt x="639" y="120"/>
                </a:moveTo>
                <a:cubicBezTo>
                  <a:pt x="9635" y="-409"/>
                  <a:pt x="116527" y="649"/>
                  <a:pt x="165739" y="6470"/>
                </a:cubicBezTo>
                <a:cubicBezTo>
                  <a:pt x="214951" y="12291"/>
                  <a:pt x="274218" y="36103"/>
                  <a:pt x="295914" y="35045"/>
                </a:cubicBezTo>
                <a:cubicBezTo>
                  <a:pt x="317610" y="33987"/>
                  <a:pt x="296972" y="1178"/>
                  <a:pt x="295914" y="120"/>
                </a:cubicBezTo>
                <a:cubicBezTo>
                  <a:pt x="294856" y="-938"/>
                  <a:pt x="295914" y="24991"/>
                  <a:pt x="289564" y="28695"/>
                </a:cubicBezTo>
                <a:cubicBezTo>
                  <a:pt x="283214" y="32399"/>
                  <a:pt x="267868" y="24462"/>
                  <a:pt x="257814" y="22345"/>
                </a:cubicBezTo>
                <a:cubicBezTo>
                  <a:pt x="247760" y="20228"/>
                  <a:pt x="253581" y="18112"/>
                  <a:pt x="229239" y="15995"/>
                </a:cubicBezTo>
                <a:cubicBezTo>
                  <a:pt x="204897" y="13878"/>
                  <a:pt x="143514" y="10703"/>
                  <a:pt x="111764" y="9645"/>
                </a:cubicBezTo>
                <a:cubicBezTo>
                  <a:pt x="80014" y="8587"/>
                  <a:pt x="-8357" y="649"/>
                  <a:pt x="63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CB9C9E1-A734-9160-89AF-6D4F2EFC204B}"/>
              </a:ext>
            </a:extLst>
          </p:cNvPr>
          <p:cNvSpPr/>
          <p:nvPr/>
        </p:nvSpPr>
        <p:spPr>
          <a:xfrm>
            <a:off x="3127366" y="5645146"/>
            <a:ext cx="234983" cy="177804"/>
          </a:xfrm>
          <a:custGeom>
            <a:avLst/>
            <a:gdLst>
              <a:gd name="connsiteX0" fmla="*/ 9 w 234983"/>
              <a:gd name="connsiteY0" fmla="*/ 4 h 177804"/>
              <a:gd name="connsiteX1" fmla="*/ 104784 w 234983"/>
              <a:gd name="connsiteY1" fmla="*/ 69854 h 177804"/>
              <a:gd name="connsiteX2" fmla="*/ 107959 w 234983"/>
              <a:gd name="connsiteY2" fmla="*/ 120654 h 177804"/>
              <a:gd name="connsiteX3" fmla="*/ 130184 w 234983"/>
              <a:gd name="connsiteY3" fmla="*/ 50804 h 177804"/>
              <a:gd name="connsiteX4" fmla="*/ 130184 w 234983"/>
              <a:gd name="connsiteY4" fmla="*/ 98429 h 177804"/>
              <a:gd name="connsiteX5" fmla="*/ 234959 w 234983"/>
              <a:gd name="connsiteY5" fmla="*/ 177804 h 177804"/>
              <a:gd name="connsiteX6" fmla="*/ 139709 w 234983"/>
              <a:gd name="connsiteY6" fmla="*/ 98429 h 177804"/>
              <a:gd name="connsiteX7" fmla="*/ 111134 w 234983"/>
              <a:gd name="connsiteY7" fmla="*/ 73029 h 177804"/>
              <a:gd name="connsiteX8" fmla="*/ 9 w 234983"/>
              <a:gd name="connsiteY8" fmla="*/ 4 h 1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" h="177804">
                <a:moveTo>
                  <a:pt x="9" y="4"/>
                </a:moveTo>
                <a:cubicBezTo>
                  <a:pt x="-1049" y="-525"/>
                  <a:pt x="86792" y="49746"/>
                  <a:pt x="104784" y="69854"/>
                </a:cubicBezTo>
                <a:cubicBezTo>
                  <a:pt x="122776" y="89962"/>
                  <a:pt x="103726" y="123829"/>
                  <a:pt x="107959" y="120654"/>
                </a:cubicBezTo>
                <a:cubicBezTo>
                  <a:pt x="112192" y="117479"/>
                  <a:pt x="126480" y="54508"/>
                  <a:pt x="130184" y="50804"/>
                </a:cubicBezTo>
                <a:cubicBezTo>
                  <a:pt x="133888" y="47100"/>
                  <a:pt x="112722" y="77262"/>
                  <a:pt x="130184" y="98429"/>
                </a:cubicBezTo>
                <a:cubicBezTo>
                  <a:pt x="147646" y="119596"/>
                  <a:pt x="233372" y="177804"/>
                  <a:pt x="234959" y="177804"/>
                </a:cubicBezTo>
                <a:cubicBezTo>
                  <a:pt x="236546" y="177804"/>
                  <a:pt x="160346" y="115891"/>
                  <a:pt x="139709" y="98429"/>
                </a:cubicBezTo>
                <a:cubicBezTo>
                  <a:pt x="119072" y="80967"/>
                  <a:pt x="129655" y="87316"/>
                  <a:pt x="111134" y="73029"/>
                </a:cubicBezTo>
                <a:cubicBezTo>
                  <a:pt x="92613" y="58742"/>
                  <a:pt x="1067" y="533"/>
                  <a:pt x="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E34287C2-0303-F4E4-5DE6-8385F675E4E4}"/>
              </a:ext>
            </a:extLst>
          </p:cNvPr>
          <p:cNvSpPr/>
          <p:nvPr/>
        </p:nvSpPr>
        <p:spPr>
          <a:xfrm>
            <a:off x="2663825" y="5548953"/>
            <a:ext cx="289804" cy="81391"/>
          </a:xfrm>
          <a:custGeom>
            <a:avLst/>
            <a:gdLst>
              <a:gd name="connsiteX0" fmla="*/ 0 w 289804"/>
              <a:gd name="connsiteY0" fmla="*/ 947 h 81391"/>
              <a:gd name="connsiteX1" fmla="*/ 111125 w 289804"/>
              <a:gd name="connsiteY1" fmla="*/ 7297 h 81391"/>
              <a:gd name="connsiteX2" fmla="*/ 257175 w 289804"/>
              <a:gd name="connsiteY2" fmla="*/ 54922 h 81391"/>
              <a:gd name="connsiteX3" fmla="*/ 276225 w 289804"/>
              <a:gd name="connsiteY3" fmla="*/ 67622 h 81391"/>
              <a:gd name="connsiteX4" fmla="*/ 228600 w 289804"/>
              <a:gd name="connsiteY4" fmla="*/ 80322 h 81391"/>
              <a:gd name="connsiteX5" fmla="*/ 161925 w 289804"/>
              <a:gd name="connsiteY5" fmla="*/ 80322 h 81391"/>
              <a:gd name="connsiteX6" fmla="*/ 282575 w 289804"/>
              <a:gd name="connsiteY6" fmla="*/ 77147 h 81391"/>
              <a:gd name="connsiteX7" fmla="*/ 273050 w 289804"/>
              <a:gd name="connsiteY7" fmla="*/ 61272 h 81391"/>
              <a:gd name="connsiteX8" fmla="*/ 247650 w 289804"/>
              <a:gd name="connsiteY8" fmla="*/ 39047 h 81391"/>
              <a:gd name="connsiteX9" fmla="*/ 88900 w 289804"/>
              <a:gd name="connsiteY9" fmla="*/ 19997 h 81391"/>
              <a:gd name="connsiteX10" fmla="*/ 0 w 289804"/>
              <a:gd name="connsiteY10" fmla="*/ 947 h 8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804" h="81391">
                <a:moveTo>
                  <a:pt x="0" y="947"/>
                </a:moveTo>
                <a:cubicBezTo>
                  <a:pt x="34131" y="-376"/>
                  <a:pt x="68263" y="-1699"/>
                  <a:pt x="111125" y="7297"/>
                </a:cubicBezTo>
                <a:cubicBezTo>
                  <a:pt x="153988" y="16293"/>
                  <a:pt x="257175" y="54922"/>
                  <a:pt x="257175" y="54922"/>
                </a:cubicBezTo>
                <a:cubicBezTo>
                  <a:pt x="284692" y="64976"/>
                  <a:pt x="280987" y="63389"/>
                  <a:pt x="276225" y="67622"/>
                </a:cubicBezTo>
                <a:cubicBezTo>
                  <a:pt x="271463" y="71855"/>
                  <a:pt x="247650" y="78205"/>
                  <a:pt x="228600" y="80322"/>
                </a:cubicBezTo>
                <a:cubicBezTo>
                  <a:pt x="209550" y="82439"/>
                  <a:pt x="152929" y="80851"/>
                  <a:pt x="161925" y="80322"/>
                </a:cubicBezTo>
                <a:cubicBezTo>
                  <a:pt x="170921" y="79793"/>
                  <a:pt x="282575" y="77147"/>
                  <a:pt x="282575" y="77147"/>
                </a:cubicBezTo>
                <a:cubicBezTo>
                  <a:pt x="301096" y="73972"/>
                  <a:pt x="278871" y="67622"/>
                  <a:pt x="273050" y="61272"/>
                </a:cubicBezTo>
                <a:cubicBezTo>
                  <a:pt x="267229" y="54922"/>
                  <a:pt x="278342" y="45926"/>
                  <a:pt x="247650" y="39047"/>
                </a:cubicBezTo>
                <a:cubicBezTo>
                  <a:pt x="216958" y="32168"/>
                  <a:pt x="88900" y="19997"/>
                  <a:pt x="88900" y="19997"/>
                </a:cubicBezTo>
                <a:lnTo>
                  <a:pt x="0" y="9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6CDD769-6A79-F00A-6BDD-469B665D6C46}"/>
              </a:ext>
            </a:extLst>
          </p:cNvPr>
          <p:cNvSpPr/>
          <p:nvPr/>
        </p:nvSpPr>
        <p:spPr>
          <a:xfrm>
            <a:off x="2675665" y="5527675"/>
            <a:ext cx="154021" cy="108365"/>
          </a:xfrm>
          <a:custGeom>
            <a:avLst/>
            <a:gdLst>
              <a:gd name="connsiteX0" fmla="*/ 860 w 154021"/>
              <a:gd name="connsiteY0" fmla="*/ 0 h 108365"/>
              <a:gd name="connsiteX1" fmla="*/ 23085 w 154021"/>
              <a:gd name="connsiteY1" fmla="*/ 69850 h 108365"/>
              <a:gd name="connsiteX2" fmla="*/ 150085 w 154021"/>
              <a:gd name="connsiteY2" fmla="*/ 107950 h 108365"/>
              <a:gd name="connsiteX3" fmla="*/ 111985 w 154021"/>
              <a:gd name="connsiteY3" fmla="*/ 88900 h 108365"/>
              <a:gd name="connsiteX4" fmla="*/ 13560 w 154021"/>
              <a:gd name="connsiteY4" fmla="*/ 69850 h 108365"/>
              <a:gd name="connsiteX5" fmla="*/ 860 w 154021"/>
              <a:gd name="connsiteY5" fmla="*/ 0 h 10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21" h="108365">
                <a:moveTo>
                  <a:pt x="860" y="0"/>
                </a:moveTo>
                <a:cubicBezTo>
                  <a:pt x="2447" y="0"/>
                  <a:pt x="-1786" y="51858"/>
                  <a:pt x="23085" y="69850"/>
                </a:cubicBezTo>
                <a:cubicBezTo>
                  <a:pt x="47956" y="87842"/>
                  <a:pt x="135268" y="104775"/>
                  <a:pt x="150085" y="107950"/>
                </a:cubicBezTo>
                <a:cubicBezTo>
                  <a:pt x="164902" y="111125"/>
                  <a:pt x="134739" y="95250"/>
                  <a:pt x="111985" y="88900"/>
                </a:cubicBezTo>
                <a:cubicBezTo>
                  <a:pt x="89231" y="82550"/>
                  <a:pt x="28906" y="84138"/>
                  <a:pt x="13560" y="69850"/>
                </a:cubicBezTo>
                <a:cubicBezTo>
                  <a:pt x="-1786" y="55563"/>
                  <a:pt x="-727" y="0"/>
                  <a:pt x="8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E485CD1-8CC5-6A88-D521-5829A8B3739B}"/>
              </a:ext>
            </a:extLst>
          </p:cNvPr>
          <p:cNvSpPr/>
          <p:nvPr/>
        </p:nvSpPr>
        <p:spPr>
          <a:xfrm>
            <a:off x="2660706" y="5540357"/>
            <a:ext cx="54482" cy="82775"/>
          </a:xfrm>
          <a:custGeom>
            <a:avLst/>
            <a:gdLst>
              <a:gd name="connsiteX0" fmla="*/ 6294 w 54482"/>
              <a:gd name="connsiteY0" fmla="*/ 18 h 82775"/>
              <a:gd name="connsiteX1" fmla="*/ 3119 w 54482"/>
              <a:gd name="connsiteY1" fmla="*/ 57168 h 82775"/>
              <a:gd name="connsiteX2" fmla="*/ 53919 w 54482"/>
              <a:gd name="connsiteY2" fmla="*/ 82568 h 82775"/>
              <a:gd name="connsiteX3" fmla="*/ 31694 w 54482"/>
              <a:gd name="connsiteY3" fmla="*/ 69868 h 82775"/>
              <a:gd name="connsiteX4" fmla="*/ 12644 w 54482"/>
              <a:gd name="connsiteY4" fmla="*/ 63518 h 82775"/>
              <a:gd name="connsiteX5" fmla="*/ 6294 w 54482"/>
              <a:gd name="connsiteY5" fmla="*/ 18 h 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2" h="82775">
                <a:moveTo>
                  <a:pt x="6294" y="18"/>
                </a:moveTo>
                <a:cubicBezTo>
                  <a:pt x="4706" y="-1040"/>
                  <a:pt x="-4819" y="43410"/>
                  <a:pt x="3119" y="57168"/>
                </a:cubicBezTo>
                <a:cubicBezTo>
                  <a:pt x="11057" y="70926"/>
                  <a:pt x="49157" y="80451"/>
                  <a:pt x="53919" y="82568"/>
                </a:cubicBezTo>
                <a:cubicBezTo>
                  <a:pt x="58681" y="84685"/>
                  <a:pt x="31694" y="69868"/>
                  <a:pt x="31694" y="69868"/>
                </a:cubicBezTo>
                <a:cubicBezTo>
                  <a:pt x="24815" y="66693"/>
                  <a:pt x="14761" y="71985"/>
                  <a:pt x="12644" y="63518"/>
                </a:cubicBezTo>
                <a:cubicBezTo>
                  <a:pt x="10527" y="55051"/>
                  <a:pt x="7882" y="1076"/>
                  <a:pt x="629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302ADD5-159E-4775-12A6-C53123EB72BB}"/>
              </a:ext>
            </a:extLst>
          </p:cNvPr>
          <p:cNvSpPr/>
          <p:nvPr/>
        </p:nvSpPr>
        <p:spPr>
          <a:xfrm>
            <a:off x="2822484" y="5654675"/>
            <a:ext cx="343094" cy="187676"/>
          </a:xfrm>
          <a:custGeom>
            <a:avLst/>
            <a:gdLst>
              <a:gd name="connsiteX0" fmla="*/ 91 w 343094"/>
              <a:gd name="connsiteY0" fmla="*/ 0 h 187676"/>
              <a:gd name="connsiteX1" fmla="*/ 155666 w 343094"/>
              <a:gd name="connsiteY1" fmla="*/ 69850 h 187676"/>
              <a:gd name="connsiteX2" fmla="*/ 241391 w 343094"/>
              <a:gd name="connsiteY2" fmla="*/ 133350 h 187676"/>
              <a:gd name="connsiteX3" fmla="*/ 241391 w 343094"/>
              <a:gd name="connsiteY3" fmla="*/ 127000 h 187676"/>
              <a:gd name="connsiteX4" fmla="*/ 342991 w 343094"/>
              <a:gd name="connsiteY4" fmla="*/ 187325 h 187676"/>
              <a:gd name="connsiteX5" fmla="*/ 257266 w 343094"/>
              <a:gd name="connsiteY5" fmla="*/ 149225 h 187676"/>
              <a:gd name="connsiteX6" fmla="*/ 104866 w 343094"/>
              <a:gd name="connsiteY6" fmla="*/ 95250 h 187676"/>
              <a:gd name="connsiteX7" fmla="*/ 203291 w 343094"/>
              <a:gd name="connsiteY7" fmla="*/ 111125 h 187676"/>
              <a:gd name="connsiteX8" fmla="*/ 181066 w 343094"/>
              <a:gd name="connsiteY8" fmla="*/ 82550 h 187676"/>
              <a:gd name="connsiteX9" fmla="*/ 133441 w 343094"/>
              <a:gd name="connsiteY9" fmla="*/ 69850 h 187676"/>
              <a:gd name="connsiteX10" fmla="*/ 91 w 343094"/>
              <a:gd name="connsiteY10" fmla="*/ 0 h 1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094" h="187676">
                <a:moveTo>
                  <a:pt x="91" y="0"/>
                </a:moveTo>
                <a:cubicBezTo>
                  <a:pt x="3795" y="0"/>
                  <a:pt x="115449" y="47625"/>
                  <a:pt x="155666" y="69850"/>
                </a:cubicBezTo>
                <a:cubicBezTo>
                  <a:pt x="195883" y="92075"/>
                  <a:pt x="241391" y="133350"/>
                  <a:pt x="241391" y="133350"/>
                </a:cubicBezTo>
                <a:cubicBezTo>
                  <a:pt x="255678" y="142875"/>
                  <a:pt x="224458" y="118004"/>
                  <a:pt x="241391" y="127000"/>
                </a:cubicBezTo>
                <a:cubicBezTo>
                  <a:pt x="258324" y="135996"/>
                  <a:pt x="340345" y="183621"/>
                  <a:pt x="342991" y="187325"/>
                </a:cubicBezTo>
                <a:cubicBezTo>
                  <a:pt x="345637" y="191029"/>
                  <a:pt x="296953" y="164571"/>
                  <a:pt x="257266" y="149225"/>
                </a:cubicBezTo>
                <a:cubicBezTo>
                  <a:pt x="217579" y="133879"/>
                  <a:pt x="113862" y="101600"/>
                  <a:pt x="104866" y="95250"/>
                </a:cubicBezTo>
                <a:cubicBezTo>
                  <a:pt x="95870" y="88900"/>
                  <a:pt x="190591" y="113242"/>
                  <a:pt x="203291" y="111125"/>
                </a:cubicBezTo>
                <a:cubicBezTo>
                  <a:pt x="215991" y="109008"/>
                  <a:pt x="192708" y="89429"/>
                  <a:pt x="181066" y="82550"/>
                </a:cubicBezTo>
                <a:cubicBezTo>
                  <a:pt x="169424" y="75671"/>
                  <a:pt x="160428" y="82550"/>
                  <a:pt x="133441" y="69850"/>
                </a:cubicBezTo>
                <a:cubicBezTo>
                  <a:pt x="106454" y="57150"/>
                  <a:pt x="-3613" y="0"/>
                  <a:pt x="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E719A4C-5FEB-C368-1580-3CFFEB131E6D}"/>
              </a:ext>
            </a:extLst>
          </p:cNvPr>
          <p:cNvSpPr/>
          <p:nvPr/>
        </p:nvSpPr>
        <p:spPr>
          <a:xfrm>
            <a:off x="2698433" y="5621879"/>
            <a:ext cx="106629" cy="186053"/>
          </a:xfrm>
          <a:custGeom>
            <a:avLst/>
            <a:gdLst>
              <a:gd name="connsiteX0" fmla="*/ 317 w 106629"/>
              <a:gd name="connsiteY0" fmla="*/ 1046 h 186053"/>
              <a:gd name="connsiteX1" fmla="*/ 63817 w 106629"/>
              <a:gd name="connsiteY1" fmla="*/ 140746 h 186053"/>
              <a:gd name="connsiteX2" fmla="*/ 105092 w 106629"/>
              <a:gd name="connsiteY2" fmla="*/ 185196 h 186053"/>
              <a:gd name="connsiteX3" fmla="*/ 92392 w 106629"/>
              <a:gd name="connsiteY3" fmla="*/ 162971 h 186053"/>
              <a:gd name="connsiteX4" fmla="*/ 41592 w 106629"/>
              <a:gd name="connsiteY4" fmla="*/ 80421 h 186053"/>
              <a:gd name="connsiteX5" fmla="*/ 317 w 106629"/>
              <a:gd name="connsiteY5" fmla="*/ 1046 h 1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29" h="186053">
                <a:moveTo>
                  <a:pt x="317" y="1046"/>
                </a:moveTo>
                <a:cubicBezTo>
                  <a:pt x="4021" y="11100"/>
                  <a:pt x="46355" y="110054"/>
                  <a:pt x="63817" y="140746"/>
                </a:cubicBezTo>
                <a:cubicBezTo>
                  <a:pt x="81280" y="171438"/>
                  <a:pt x="100330" y="181492"/>
                  <a:pt x="105092" y="185196"/>
                </a:cubicBezTo>
                <a:cubicBezTo>
                  <a:pt x="109854" y="188900"/>
                  <a:pt x="102975" y="180434"/>
                  <a:pt x="92392" y="162971"/>
                </a:cubicBezTo>
                <a:cubicBezTo>
                  <a:pt x="81809" y="145509"/>
                  <a:pt x="56938" y="104763"/>
                  <a:pt x="41592" y="80421"/>
                </a:cubicBezTo>
                <a:cubicBezTo>
                  <a:pt x="26246" y="56079"/>
                  <a:pt x="-3387" y="-9008"/>
                  <a:pt x="317" y="1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3AC098B-23E6-1937-2CAB-A62F0093BD84}"/>
              </a:ext>
            </a:extLst>
          </p:cNvPr>
          <p:cNvSpPr/>
          <p:nvPr/>
        </p:nvSpPr>
        <p:spPr>
          <a:xfrm>
            <a:off x="2959031" y="5663059"/>
            <a:ext cx="95650" cy="58318"/>
          </a:xfrm>
          <a:custGeom>
            <a:avLst/>
            <a:gdLst>
              <a:gd name="connsiteX0" fmla="*/ 69 w 95650"/>
              <a:gd name="connsiteY0" fmla="*/ 4316 h 58318"/>
              <a:gd name="connsiteX1" fmla="*/ 69919 w 95650"/>
              <a:gd name="connsiteY1" fmla="*/ 13841 h 58318"/>
              <a:gd name="connsiteX2" fmla="*/ 95319 w 95650"/>
              <a:gd name="connsiteY2" fmla="*/ 58291 h 58318"/>
              <a:gd name="connsiteX3" fmla="*/ 82619 w 95650"/>
              <a:gd name="connsiteY3" fmla="*/ 20191 h 58318"/>
              <a:gd name="connsiteX4" fmla="*/ 57219 w 95650"/>
              <a:gd name="connsiteY4" fmla="*/ 1141 h 58318"/>
              <a:gd name="connsiteX5" fmla="*/ 69 w 95650"/>
              <a:gd name="connsiteY5" fmla="*/ 4316 h 5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50" h="58318">
                <a:moveTo>
                  <a:pt x="69" y="4316"/>
                </a:moveTo>
                <a:cubicBezTo>
                  <a:pt x="2186" y="6433"/>
                  <a:pt x="54044" y="4845"/>
                  <a:pt x="69919" y="13841"/>
                </a:cubicBezTo>
                <a:cubicBezTo>
                  <a:pt x="85794" y="22837"/>
                  <a:pt x="93202" y="57233"/>
                  <a:pt x="95319" y="58291"/>
                </a:cubicBezTo>
                <a:cubicBezTo>
                  <a:pt x="97436" y="59349"/>
                  <a:pt x="88969" y="29716"/>
                  <a:pt x="82619" y="20191"/>
                </a:cubicBezTo>
                <a:cubicBezTo>
                  <a:pt x="76269" y="10666"/>
                  <a:pt x="69919" y="4316"/>
                  <a:pt x="57219" y="1141"/>
                </a:cubicBezTo>
                <a:cubicBezTo>
                  <a:pt x="44519" y="-2034"/>
                  <a:pt x="-2048" y="2199"/>
                  <a:pt x="69" y="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9300E978-7C3D-54B1-0604-B50CDB58A1FC}"/>
              </a:ext>
            </a:extLst>
          </p:cNvPr>
          <p:cNvSpPr/>
          <p:nvPr/>
        </p:nvSpPr>
        <p:spPr>
          <a:xfrm>
            <a:off x="2768592" y="5676845"/>
            <a:ext cx="134781" cy="87401"/>
          </a:xfrm>
          <a:custGeom>
            <a:avLst/>
            <a:gdLst>
              <a:gd name="connsiteX0" fmla="*/ 8 w 134781"/>
              <a:gd name="connsiteY0" fmla="*/ 55 h 87401"/>
              <a:gd name="connsiteX1" fmla="*/ 123833 w 134781"/>
              <a:gd name="connsiteY1" fmla="*/ 82605 h 87401"/>
              <a:gd name="connsiteX2" fmla="*/ 117483 w 134781"/>
              <a:gd name="connsiteY2" fmla="*/ 69905 h 87401"/>
              <a:gd name="connsiteX3" fmla="*/ 8 w 134781"/>
              <a:gd name="connsiteY3" fmla="*/ 55 h 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1" h="87401">
                <a:moveTo>
                  <a:pt x="8" y="55"/>
                </a:moveTo>
                <a:cubicBezTo>
                  <a:pt x="1066" y="2172"/>
                  <a:pt x="123833" y="82605"/>
                  <a:pt x="123833" y="82605"/>
                </a:cubicBezTo>
                <a:cubicBezTo>
                  <a:pt x="143412" y="94247"/>
                  <a:pt x="133887" y="82605"/>
                  <a:pt x="117483" y="69905"/>
                </a:cubicBezTo>
                <a:cubicBezTo>
                  <a:pt x="101079" y="57205"/>
                  <a:pt x="-1050" y="-2062"/>
                  <a:pt x="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B8609BC-8677-2EA7-E696-8AA61032B324}"/>
              </a:ext>
            </a:extLst>
          </p:cNvPr>
          <p:cNvSpPr/>
          <p:nvPr/>
        </p:nvSpPr>
        <p:spPr>
          <a:xfrm>
            <a:off x="3076562" y="5683028"/>
            <a:ext cx="82083" cy="106525"/>
          </a:xfrm>
          <a:custGeom>
            <a:avLst/>
            <a:gdLst>
              <a:gd name="connsiteX0" fmla="*/ 13 w 82083"/>
              <a:gd name="connsiteY0" fmla="*/ 28797 h 106525"/>
              <a:gd name="connsiteX1" fmla="*/ 79388 w 82083"/>
              <a:gd name="connsiteY1" fmla="*/ 9747 h 106525"/>
              <a:gd name="connsiteX2" fmla="*/ 63513 w 82083"/>
              <a:gd name="connsiteY2" fmla="*/ 41497 h 106525"/>
              <a:gd name="connsiteX3" fmla="*/ 63513 w 82083"/>
              <a:gd name="connsiteY3" fmla="*/ 85947 h 106525"/>
              <a:gd name="connsiteX4" fmla="*/ 63513 w 82083"/>
              <a:gd name="connsiteY4" fmla="*/ 104997 h 106525"/>
              <a:gd name="connsiteX5" fmla="*/ 57163 w 82083"/>
              <a:gd name="connsiteY5" fmla="*/ 47847 h 106525"/>
              <a:gd name="connsiteX6" fmla="*/ 76213 w 82083"/>
              <a:gd name="connsiteY6" fmla="*/ 9747 h 106525"/>
              <a:gd name="connsiteX7" fmla="*/ 73038 w 82083"/>
              <a:gd name="connsiteY7" fmla="*/ 222 h 106525"/>
              <a:gd name="connsiteX8" fmla="*/ 13 w 82083"/>
              <a:gd name="connsiteY8" fmla="*/ 28797 h 1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3" h="106525">
                <a:moveTo>
                  <a:pt x="13" y="28797"/>
                </a:moveTo>
                <a:cubicBezTo>
                  <a:pt x="1071" y="30385"/>
                  <a:pt x="68805" y="7630"/>
                  <a:pt x="79388" y="9747"/>
                </a:cubicBezTo>
                <a:cubicBezTo>
                  <a:pt x="89971" y="11864"/>
                  <a:pt x="66159" y="28797"/>
                  <a:pt x="63513" y="41497"/>
                </a:cubicBezTo>
                <a:cubicBezTo>
                  <a:pt x="60867" y="54197"/>
                  <a:pt x="63513" y="85947"/>
                  <a:pt x="63513" y="85947"/>
                </a:cubicBezTo>
                <a:cubicBezTo>
                  <a:pt x="63513" y="96530"/>
                  <a:pt x="64571" y="111347"/>
                  <a:pt x="63513" y="104997"/>
                </a:cubicBezTo>
                <a:cubicBezTo>
                  <a:pt x="62455" y="98647"/>
                  <a:pt x="55046" y="63722"/>
                  <a:pt x="57163" y="47847"/>
                </a:cubicBezTo>
                <a:cubicBezTo>
                  <a:pt x="59280" y="31972"/>
                  <a:pt x="76213" y="9747"/>
                  <a:pt x="76213" y="9747"/>
                </a:cubicBezTo>
                <a:cubicBezTo>
                  <a:pt x="78859" y="1810"/>
                  <a:pt x="86267" y="-836"/>
                  <a:pt x="73038" y="222"/>
                </a:cubicBezTo>
                <a:cubicBezTo>
                  <a:pt x="59809" y="1280"/>
                  <a:pt x="-1045" y="27209"/>
                  <a:pt x="13" y="2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D845BCC0-2CC0-104C-0796-B7D6623906D4}"/>
              </a:ext>
            </a:extLst>
          </p:cNvPr>
          <p:cNvSpPr/>
          <p:nvPr/>
        </p:nvSpPr>
        <p:spPr>
          <a:xfrm>
            <a:off x="3197204" y="5829282"/>
            <a:ext cx="341382" cy="47651"/>
          </a:xfrm>
          <a:custGeom>
            <a:avLst/>
            <a:gdLst>
              <a:gd name="connsiteX0" fmla="*/ 21 w 341382"/>
              <a:gd name="connsiteY0" fmla="*/ 12718 h 47651"/>
              <a:gd name="connsiteX1" fmla="*/ 203221 w 341382"/>
              <a:gd name="connsiteY1" fmla="*/ 12718 h 47651"/>
              <a:gd name="connsiteX2" fmla="*/ 339746 w 341382"/>
              <a:gd name="connsiteY2" fmla="*/ 47643 h 47651"/>
              <a:gd name="connsiteX3" fmla="*/ 273071 w 341382"/>
              <a:gd name="connsiteY3" fmla="*/ 15893 h 47651"/>
              <a:gd name="connsiteX4" fmla="*/ 190521 w 341382"/>
              <a:gd name="connsiteY4" fmla="*/ 18 h 47651"/>
              <a:gd name="connsiteX5" fmla="*/ 21 w 341382"/>
              <a:gd name="connsiteY5" fmla="*/ 12718 h 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82" h="47651">
                <a:moveTo>
                  <a:pt x="21" y="12718"/>
                </a:moveTo>
                <a:cubicBezTo>
                  <a:pt x="2138" y="14835"/>
                  <a:pt x="146600" y="6897"/>
                  <a:pt x="203221" y="12718"/>
                </a:cubicBezTo>
                <a:cubicBezTo>
                  <a:pt x="259842" y="18539"/>
                  <a:pt x="328104" y="47114"/>
                  <a:pt x="339746" y="47643"/>
                </a:cubicBezTo>
                <a:cubicBezTo>
                  <a:pt x="351388" y="48172"/>
                  <a:pt x="297942" y="23830"/>
                  <a:pt x="273071" y="15893"/>
                </a:cubicBezTo>
                <a:cubicBezTo>
                  <a:pt x="248200" y="7956"/>
                  <a:pt x="231267" y="547"/>
                  <a:pt x="190521" y="18"/>
                </a:cubicBezTo>
                <a:cubicBezTo>
                  <a:pt x="149775" y="-511"/>
                  <a:pt x="-2096" y="10601"/>
                  <a:pt x="21" y="12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E0F6EAFB-AFF3-BF97-C491-536145DF61D9}"/>
              </a:ext>
            </a:extLst>
          </p:cNvPr>
          <p:cNvSpPr/>
          <p:nvPr/>
        </p:nvSpPr>
        <p:spPr>
          <a:xfrm>
            <a:off x="3597548" y="5918014"/>
            <a:ext cx="914127" cy="97921"/>
          </a:xfrm>
          <a:custGeom>
            <a:avLst/>
            <a:gdLst>
              <a:gd name="connsiteX0" fmla="*/ 2902 w 914127"/>
              <a:gd name="connsiteY0" fmla="*/ 186 h 97921"/>
              <a:gd name="connsiteX1" fmla="*/ 460102 w 914127"/>
              <a:gd name="connsiteY1" fmla="*/ 70036 h 97921"/>
              <a:gd name="connsiteX2" fmla="*/ 774427 w 914127"/>
              <a:gd name="connsiteY2" fmla="*/ 92261 h 97921"/>
              <a:gd name="connsiteX3" fmla="*/ 914127 w 914127"/>
              <a:gd name="connsiteY3" fmla="*/ 92261 h 97921"/>
              <a:gd name="connsiteX4" fmla="*/ 593452 w 914127"/>
              <a:gd name="connsiteY4" fmla="*/ 95436 h 97921"/>
              <a:gd name="connsiteX5" fmla="*/ 279127 w 914127"/>
              <a:gd name="connsiteY5" fmla="*/ 50986 h 97921"/>
              <a:gd name="connsiteX6" fmla="*/ 2902 w 914127"/>
              <a:gd name="connsiteY6" fmla="*/ 186 h 9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127" h="97921">
                <a:moveTo>
                  <a:pt x="2902" y="186"/>
                </a:moveTo>
                <a:cubicBezTo>
                  <a:pt x="33065" y="3361"/>
                  <a:pt x="331515" y="54690"/>
                  <a:pt x="460102" y="70036"/>
                </a:cubicBezTo>
                <a:cubicBezTo>
                  <a:pt x="588689" y="85382"/>
                  <a:pt x="698756" y="88557"/>
                  <a:pt x="774427" y="92261"/>
                </a:cubicBezTo>
                <a:cubicBezTo>
                  <a:pt x="850098" y="95965"/>
                  <a:pt x="914127" y="92261"/>
                  <a:pt x="914127" y="92261"/>
                </a:cubicBezTo>
                <a:cubicBezTo>
                  <a:pt x="883965" y="92790"/>
                  <a:pt x="699285" y="102315"/>
                  <a:pt x="593452" y="95436"/>
                </a:cubicBezTo>
                <a:cubicBezTo>
                  <a:pt x="487619" y="88557"/>
                  <a:pt x="372789" y="66861"/>
                  <a:pt x="279127" y="50986"/>
                </a:cubicBezTo>
                <a:cubicBezTo>
                  <a:pt x="185465" y="35111"/>
                  <a:pt x="-27261" y="-2989"/>
                  <a:pt x="29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3DF1A359-B38F-74C9-FADF-2598CF6A130F}"/>
              </a:ext>
            </a:extLst>
          </p:cNvPr>
          <p:cNvSpPr/>
          <p:nvPr/>
        </p:nvSpPr>
        <p:spPr>
          <a:xfrm>
            <a:off x="3248019" y="5835644"/>
            <a:ext cx="244190" cy="80335"/>
          </a:xfrm>
          <a:custGeom>
            <a:avLst/>
            <a:gdLst>
              <a:gd name="connsiteX0" fmla="*/ 6 w 244190"/>
              <a:gd name="connsiteY0" fmla="*/ 6 h 80335"/>
              <a:gd name="connsiteX1" fmla="*/ 158756 w 244190"/>
              <a:gd name="connsiteY1" fmla="*/ 41281 h 80335"/>
              <a:gd name="connsiteX2" fmla="*/ 171456 w 244190"/>
              <a:gd name="connsiteY2" fmla="*/ 63506 h 80335"/>
              <a:gd name="connsiteX3" fmla="*/ 101606 w 244190"/>
              <a:gd name="connsiteY3" fmla="*/ 79381 h 80335"/>
              <a:gd name="connsiteX4" fmla="*/ 241306 w 244190"/>
              <a:gd name="connsiteY4" fmla="*/ 34931 h 80335"/>
              <a:gd name="connsiteX5" fmla="*/ 193681 w 244190"/>
              <a:gd name="connsiteY5" fmla="*/ 47631 h 80335"/>
              <a:gd name="connsiteX6" fmla="*/ 165106 w 244190"/>
              <a:gd name="connsiteY6" fmla="*/ 44456 h 80335"/>
              <a:gd name="connsiteX7" fmla="*/ 6 w 244190"/>
              <a:gd name="connsiteY7" fmla="*/ 6 h 8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190" h="80335">
                <a:moveTo>
                  <a:pt x="6" y="6"/>
                </a:moveTo>
                <a:cubicBezTo>
                  <a:pt x="-1052" y="-523"/>
                  <a:pt x="130181" y="30698"/>
                  <a:pt x="158756" y="41281"/>
                </a:cubicBezTo>
                <a:cubicBezTo>
                  <a:pt x="187331" y="51864"/>
                  <a:pt x="180981" y="57156"/>
                  <a:pt x="171456" y="63506"/>
                </a:cubicBezTo>
                <a:cubicBezTo>
                  <a:pt x="161931" y="69856"/>
                  <a:pt x="89964" y="84143"/>
                  <a:pt x="101606" y="79381"/>
                </a:cubicBezTo>
                <a:cubicBezTo>
                  <a:pt x="113248" y="74619"/>
                  <a:pt x="225960" y="40223"/>
                  <a:pt x="241306" y="34931"/>
                </a:cubicBezTo>
                <a:cubicBezTo>
                  <a:pt x="256652" y="29639"/>
                  <a:pt x="206381" y="46044"/>
                  <a:pt x="193681" y="47631"/>
                </a:cubicBezTo>
                <a:cubicBezTo>
                  <a:pt x="180981" y="49218"/>
                  <a:pt x="189977" y="50277"/>
                  <a:pt x="165106" y="44456"/>
                </a:cubicBezTo>
                <a:cubicBezTo>
                  <a:pt x="140235" y="38635"/>
                  <a:pt x="1064" y="535"/>
                  <a:pt x="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038F529-92F4-41F1-E679-81765D260174}"/>
              </a:ext>
            </a:extLst>
          </p:cNvPr>
          <p:cNvSpPr/>
          <p:nvPr/>
        </p:nvSpPr>
        <p:spPr>
          <a:xfrm>
            <a:off x="2708242" y="5816252"/>
            <a:ext cx="482235" cy="51148"/>
          </a:xfrm>
          <a:custGeom>
            <a:avLst/>
            <a:gdLst>
              <a:gd name="connsiteX0" fmla="*/ 33 w 482235"/>
              <a:gd name="connsiteY0" fmla="*/ 13048 h 51148"/>
              <a:gd name="connsiteX1" fmla="*/ 209583 w 482235"/>
              <a:gd name="connsiteY1" fmla="*/ 348 h 51148"/>
              <a:gd name="connsiteX2" fmla="*/ 476283 w 482235"/>
              <a:gd name="connsiteY2" fmla="*/ 28923 h 51148"/>
              <a:gd name="connsiteX3" fmla="*/ 384208 w 482235"/>
              <a:gd name="connsiteY3" fmla="*/ 22573 h 51148"/>
              <a:gd name="connsiteX4" fmla="*/ 260383 w 482235"/>
              <a:gd name="connsiteY4" fmla="*/ 51148 h 51148"/>
              <a:gd name="connsiteX5" fmla="*/ 317533 w 482235"/>
              <a:gd name="connsiteY5" fmla="*/ 22573 h 51148"/>
              <a:gd name="connsiteX6" fmla="*/ 260383 w 482235"/>
              <a:gd name="connsiteY6" fmla="*/ 9873 h 51148"/>
              <a:gd name="connsiteX7" fmla="*/ 193708 w 482235"/>
              <a:gd name="connsiteY7" fmla="*/ 13048 h 51148"/>
              <a:gd name="connsiteX8" fmla="*/ 33 w 482235"/>
              <a:gd name="connsiteY8" fmla="*/ 13048 h 5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235" h="51148">
                <a:moveTo>
                  <a:pt x="33" y="13048"/>
                </a:moveTo>
                <a:cubicBezTo>
                  <a:pt x="2679" y="10931"/>
                  <a:pt x="130208" y="-2298"/>
                  <a:pt x="209583" y="348"/>
                </a:cubicBezTo>
                <a:cubicBezTo>
                  <a:pt x="288958" y="2994"/>
                  <a:pt x="447179" y="25219"/>
                  <a:pt x="476283" y="28923"/>
                </a:cubicBezTo>
                <a:cubicBezTo>
                  <a:pt x="505387" y="32627"/>
                  <a:pt x="420191" y="18869"/>
                  <a:pt x="384208" y="22573"/>
                </a:cubicBezTo>
                <a:cubicBezTo>
                  <a:pt x="348225" y="26277"/>
                  <a:pt x="271495" y="51148"/>
                  <a:pt x="260383" y="51148"/>
                </a:cubicBezTo>
                <a:cubicBezTo>
                  <a:pt x="249271" y="51148"/>
                  <a:pt x="317533" y="29452"/>
                  <a:pt x="317533" y="22573"/>
                </a:cubicBezTo>
                <a:cubicBezTo>
                  <a:pt x="317533" y="15694"/>
                  <a:pt x="281020" y="11460"/>
                  <a:pt x="260383" y="9873"/>
                </a:cubicBezTo>
                <a:cubicBezTo>
                  <a:pt x="239746" y="8286"/>
                  <a:pt x="234454" y="13577"/>
                  <a:pt x="193708" y="13048"/>
                </a:cubicBezTo>
                <a:cubicBezTo>
                  <a:pt x="152962" y="12519"/>
                  <a:pt x="-2613" y="15165"/>
                  <a:pt x="33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2A8CE986-1BAD-BBFF-F5DE-E2F5542A9B5E}"/>
              </a:ext>
            </a:extLst>
          </p:cNvPr>
          <p:cNvSpPr/>
          <p:nvPr/>
        </p:nvSpPr>
        <p:spPr>
          <a:xfrm>
            <a:off x="2416175" y="5815672"/>
            <a:ext cx="330280" cy="29715"/>
          </a:xfrm>
          <a:custGeom>
            <a:avLst/>
            <a:gdLst>
              <a:gd name="connsiteX0" fmla="*/ 0 w 330280"/>
              <a:gd name="connsiteY0" fmla="*/ 13628 h 29715"/>
              <a:gd name="connsiteX1" fmla="*/ 174625 w 330280"/>
              <a:gd name="connsiteY1" fmla="*/ 928 h 29715"/>
              <a:gd name="connsiteX2" fmla="*/ 327025 w 330280"/>
              <a:gd name="connsiteY2" fmla="*/ 7278 h 29715"/>
              <a:gd name="connsiteX3" fmla="*/ 282575 w 330280"/>
              <a:gd name="connsiteY3" fmla="*/ 13628 h 29715"/>
              <a:gd name="connsiteX4" fmla="*/ 152400 w 330280"/>
              <a:gd name="connsiteY4" fmla="*/ 29503 h 29715"/>
              <a:gd name="connsiteX5" fmla="*/ 250825 w 330280"/>
              <a:gd name="connsiteY5" fmla="*/ 928 h 29715"/>
              <a:gd name="connsiteX6" fmla="*/ 161925 w 330280"/>
              <a:gd name="connsiteY6" fmla="*/ 7278 h 29715"/>
              <a:gd name="connsiteX7" fmla="*/ 0 w 330280"/>
              <a:gd name="connsiteY7" fmla="*/ 13628 h 2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80" h="29715">
                <a:moveTo>
                  <a:pt x="0" y="13628"/>
                </a:moveTo>
                <a:cubicBezTo>
                  <a:pt x="2117" y="12570"/>
                  <a:pt x="120121" y="1986"/>
                  <a:pt x="174625" y="928"/>
                </a:cubicBezTo>
                <a:cubicBezTo>
                  <a:pt x="229129" y="-130"/>
                  <a:pt x="309033" y="5161"/>
                  <a:pt x="327025" y="7278"/>
                </a:cubicBezTo>
                <a:cubicBezTo>
                  <a:pt x="345017" y="9395"/>
                  <a:pt x="282575" y="13628"/>
                  <a:pt x="282575" y="13628"/>
                </a:cubicBezTo>
                <a:cubicBezTo>
                  <a:pt x="253471" y="17332"/>
                  <a:pt x="157692" y="31620"/>
                  <a:pt x="152400" y="29503"/>
                </a:cubicBezTo>
                <a:cubicBezTo>
                  <a:pt x="147108" y="27386"/>
                  <a:pt x="249238" y="4632"/>
                  <a:pt x="250825" y="928"/>
                </a:cubicBezTo>
                <a:cubicBezTo>
                  <a:pt x="252412" y="-2776"/>
                  <a:pt x="199496" y="5691"/>
                  <a:pt x="161925" y="7278"/>
                </a:cubicBezTo>
                <a:lnTo>
                  <a:pt x="0" y="136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CC4F08D-5451-618D-C153-727B697260CD}"/>
              </a:ext>
            </a:extLst>
          </p:cNvPr>
          <p:cNvSpPr/>
          <p:nvPr/>
        </p:nvSpPr>
        <p:spPr>
          <a:xfrm>
            <a:off x="2510962" y="5835650"/>
            <a:ext cx="435438" cy="29881"/>
          </a:xfrm>
          <a:custGeom>
            <a:avLst/>
            <a:gdLst>
              <a:gd name="connsiteX0" fmla="*/ 463 w 435438"/>
              <a:gd name="connsiteY0" fmla="*/ 12700 h 29881"/>
              <a:gd name="connsiteX1" fmla="*/ 216363 w 435438"/>
              <a:gd name="connsiteY1" fmla="*/ 25400 h 29881"/>
              <a:gd name="connsiteX2" fmla="*/ 419563 w 435438"/>
              <a:gd name="connsiteY2" fmla="*/ 15875 h 29881"/>
              <a:gd name="connsiteX3" fmla="*/ 403688 w 435438"/>
              <a:gd name="connsiteY3" fmla="*/ 28575 h 29881"/>
              <a:gd name="connsiteX4" fmla="*/ 435438 w 435438"/>
              <a:gd name="connsiteY4" fmla="*/ 0 h 29881"/>
              <a:gd name="connsiteX5" fmla="*/ 403688 w 435438"/>
              <a:gd name="connsiteY5" fmla="*/ 28575 h 29881"/>
              <a:gd name="connsiteX6" fmla="*/ 302088 w 435438"/>
              <a:gd name="connsiteY6" fmla="*/ 25400 h 29881"/>
              <a:gd name="connsiteX7" fmla="*/ 162388 w 435438"/>
              <a:gd name="connsiteY7" fmla="*/ 28575 h 29881"/>
              <a:gd name="connsiteX8" fmla="*/ 463 w 435438"/>
              <a:gd name="connsiteY8" fmla="*/ 12700 h 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38" h="29881">
                <a:moveTo>
                  <a:pt x="463" y="12700"/>
                </a:moveTo>
                <a:cubicBezTo>
                  <a:pt x="9459" y="12171"/>
                  <a:pt x="146513" y="24871"/>
                  <a:pt x="216363" y="25400"/>
                </a:cubicBezTo>
                <a:cubicBezTo>
                  <a:pt x="286213" y="25929"/>
                  <a:pt x="388342" y="15346"/>
                  <a:pt x="419563" y="15875"/>
                </a:cubicBezTo>
                <a:cubicBezTo>
                  <a:pt x="450784" y="16404"/>
                  <a:pt x="401042" y="31221"/>
                  <a:pt x="403688" y="28575"/>
                </a:cubicBezTo>
                <a:cubicBezTo>
                  <a:pt x="406334" y="25929"/>
                  <a:pt x="435438" y="0"/>
                  <a:pt x="435438" y="0"/>
                </a:cubicBezTo>
                <a:cubicBezTo>
                  <a:pt x="435438" y="0"/>
                  <a:pt x="425913" y="24342"/>
                  <a:pt x="403688" y="28575"/>
                </a:cubicBezTo>
                <a:cubicBezTo>
                  <a:pt x="381463" y="32808"/>
                  <a:pt x="342305" y="25400"/>
                  <a:pt x="302088" y="25400"/>
                </a:cubicBezTo>
                <a:cubicBezTo>
                  <a:pt x="261871" y="25400"/>
                  <a:pt x="208955" y="28575"/>
                  <a:pt x="162388" y="28575"/>
                </a:cubicBezTo>
                <a:cubicBezTo>
                  <a:pt x="115821" y="28575"/>
                  <a:pt x="-8533" y="13229"/>
                  <a:pt x="46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627E16FE-8B1C-A680-B3E3-6904E69F9584}"/>
              </a:ext>
            </a:extLst>
          </p:cNvPr>
          <p:cNvSpPr/>
          <p:nvPr/>
        </p:nvSpPr>
        <p:spPr>
          <a:xfrm>
            <a:off x="2214995" y="5824529"/>
            <a:ext cx="207178" cy="96648"/>
          </a:xfrm>
          <a:custGeom>
            <a:avLst/>
            <a:gdLst>
              <a:gd name="connsiteX0" fmla="*/ 1155 w 207178"/>
              <a:gd name="connsiteY0" fmla="*/ 77796 h 96648"/>
              <a:gd name="connsiteX1" fmla="*/ 105930 w 207178"/>
              <a:gd name="connsiteY1" fmla="*/ 80971 h 96648"/>
              <a:gd name="connsiteX2" fmla="*/ 204355 w 207178"/>
              <a:gd name="connsiteY2" fmla="*/ 1596 h 96648"/>
              <a:gd name="connsiteX3" fmla="*/ 178955 w 207178"/>
              <a:gd name="connsiteY3" fmla="*/ 30171 h 96648"/>
              <a:gd name="connsiteX4" fmla="*/ 163080 w 207178"/>
              <a:gd name="connsiteY4" fmla="*/ 58746 h 96648"/>
              <a:gd name="connsiteX5" fmla="*/ 99580 w 207178"/>
              <a:gd name="connsiteY5" fmla="*/ 93671 h 96648"/>
              <a:gd name="connsiteX6" fmla="*/ 51955 w 207178"/>
              <a:gd name="connsiteY6" fmla="*/ 93671 h 96648"/>
              <a:gd name="connsiteX7" fmla="*/ 1155 w 207178"/>
              <a:gd name="connsiteY7" fmla="*/ 77796 h 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78" h="96648">
                <a:moveTo>
                  <a:pt x="1155" y="77796"/>
                </a:moveTo>
                <a:cubicBezTo>
                  <a:pt x="10151" y="75679"/>
                  <a:pt x="72063" y="93671"/>
                  <a:pt x="105930" y="80971"/>
                </a:cubicBezTo>
                <a:cubicBezTo>
                  <a:pt x="139797" y="68271"/>
                  <a:pt x="192184" y="10063"/>
                  <a:pt x="204355" y="1596"/>
                </a:cubicBezTo>
                <a:cubicBezTo>
                  <a:pt x="216526" y="-6871"/>
                  <a:pt x="185834" y="20646"/>
                  <a:pt x="178955" y="30171"/>
                </a:cubicBezTo>
                <a:cubicBezTo>
                  <a:pt x="172076" y="39696"/>
                  <a:pt x="176309" y="48163"/>
                  <a:pt x="163080" y="58746"/>
                </a:cubicBezTo>
                <a:cubicBezTo>
                  <a:pt x="149851" y="69329"/>
                  <a:pt x="118101" y="87850"/>
                  <a:pt x="99580" y="93671"/>
                </a:cubicBezTo>
                <a:cubicBezTo>
                  <a:pt x="81059" y="99492"/>
                  <a:pt x="65713" y="95258"/>
                  <a:pt x="51955" y="93671"/>
                </a:cubicBezTo>
                <a:cubicBezTo>
                  <a:pt x="38197" y="92084"/>
                  <a:pt x="-7841" y="79913"/>
                  <a:pt x="1155" y="77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9425E34F-848A-68C2-E158-A86490B95707}"/>
              </a:ext>
            </a:extLst>
          </p:cNvPr>
          <p:cNvSpPr/>
          <p:nvPr/>
        </p:nvSpPr>
        <p:spPr>
          <a:xfrm>
            <a:off x="2038248" y="5721340"/>
            <a:ext cx="153017" cy="171231"/>
          </a:xfrm>
          <a:custGeom>
            <a:avLst/>
            <a:gdLst>
              <a:gd name="connsiteX0" fmla="*/ 69952 w 153017"/>
              <a:gd name="connsiteY0" fmla="*/ 19060 h 171231"/>
              <a:gd name="connsiteX1" fmla="*/ 136627 w 153017"/>
              <a:gd name="connsiteY1" fmla="*/ 152410 h 171231"/>
              <a:gd name="connsiteX2" fmla="*/ 152502 w 153017"/>
              <a:gd name="connsiteY2" fmla="*/ 168285 h 171231"/>
              <a:gd name="connsiteX3" fmla="*/ 123927 w 153017"/>
              <a:gd name="connsiteY3" fmla="*/ 133360 h 171231"/>
              <a:gd name="connsiteX4" fmla="*/ 89002 w 153017"/>
              <a:gd name="connsiteY4" fmla="*/ 98435 h 171231"/>
              <a:gd name="connsiteX5" fmla="*/ 102 w 153017"/>
              <a:gd name="connsiteY5" fmla="*/ 10 h 171231"/>
              <a:gd name="connsiteX6" fmla="*/ 108052 w 153017"/>
              <a:gd name="connsiteY6" fmla="*/ 104785 h 171231"/>
              <a:gd name="connsiteX7" fmla="*/ 69952 w 153017"/>
              <a:gd name="connsiteY7" fmla="*/ 19060 h 17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7" h="171231">
                <a:moveTo>
                  <a:pt x="69952" y="19060"/>
                </a:moveTo>
                <a:cubicBezTo>
                  <a:pt x="74715" y="26998"/>
                  <a:pt x="136627" y="152410"/>
                  <a:pt x="136627" y="152410"/>
                </a:cubicBezTo>
                <a:cubicBezTo>
                  <a:pt x="150385" y="177281"/>
                  <a:pt x="154619" y="171460"/>
                  <a:pt x="152502" y="168285"/>
                </a:cubicBezTo>
                <a:cubicBezTo>
                  <a:pt x="150385" y="165110"/>
                  <a:pt x="134510" y="145002"/>
                  <a:pt x="123927" y="133360"/>
                </a:cubicBezTo>
                <a:cubicBezTo>
                  <a:pt x="113344" y="121718"/>
                  <a:pt x="109639" y="120660"/>
                  <a:pt x="89002" y="98435"/>
                </a:cubicBezTo>
                <a:cubicBezTo>
                  <a:pt x="68365" y="76210"/>
                  <a:pt x="-3073" y="-1048"/>
                  <a:pt x="102" y="10"/>
                </a:cubicBezTo>
                <a:cubicBezTo>
                  <a:pt x="3277" y="1068"/>
                  <a:pt x="96940" y="96318"/>
                  <a:pt x="108052" y="104785"/>
                </a:cubicBezTo>
                <a:cubicBezTo>
                  <a:pt x="119164" y="113252"/>
                  <a:pt x="65189" y="11122"/>
                  <a:pt x="69952" y="19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B6D63EB-1158-9F3B-4AD1-7F898DA84591}"/>
              </a:ext>
            </a:extLst>
          </p:cNvPr>
          <p:cNvSpPr/>
          <p:nvPr/>
        </p:nvSpPr>
        <p:spPr>
          <a:xfrm>
            <a:off x="2092151" y="5728867"/>
            <a:ext cx="305183" cy="110654"/>
          </a:xfrm>
          <a:custGeom>
            <a:avLst/>
            <a:gdLst>
              <a:gd name="connsiteX0" fmla="*/ 174 w 305183"/>
              <a:gd name="connsiteY0" fmla="*/ 2008 h 110654"/>
              <a:gd name="connsiteX1" fmla="*/ 101774 w 305183"/>
              <a:gd name="connsiteY1" fmla="*/ 11533 h 110654"/>
              <a:gd name="connsiteX2" fmla="*/ 295449 w 305183"/>
              <a:gd name="connsiteY2" fmla="*/ 106783 h 110654"/>
              <a:gd name="connsiteX3" fmla="*/ 260524 w 305183"/>
              <a:gd name="connsiteY3" fmla="*/ 84558 h 110654"/>
              <a:gd name="connsiteX4" fmla="*/ 123999 w 305183"/>
              <a:gd name="connsiteY4" fmla="*/ 14708 h 110654"/>
              <a:gd name="connsiteX5" fmla="*/ 174 w 305183"/>
              <a:gd name="connsiteY5" fmla="*/ 2008 h 11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83" h="110654">
                <a:moveTo>
                  <a:pt x="174" y="2008"/>
                </a:moveTo>
                <a:cubicBezTo>
                  <a:pt x="-3530" y="1479"/>
                  <a:pt x="52562" y="-5929"/>
                  <a:pt x="101774" y="11533"/>
                </a:cubicBezTo>
                <a:cubicBezTo>
                  <a:pt x="150986" y="28995"/>
                  <a:pt x="268991" y="94612"/>
                  <a:pt x="295449" y="106783"/>
                </a:cubicBezTo>
                <a:cubicBezTo>
                  <a:pt x="321907" y="118954"/>
                  <a:pt x="289099" y="99904"/>
                  <a:pt x="260524" y="84558"/>
                </a:cubicBezTo>
                <a:cubicBezTo>
                  <a:pt x="231949" y="69212"/>
                  <a:pt x="166332" y="31112"/>
                  <a:pt x="123999" y="14708"/>
                </a:cubicBezTo>
                <a:cubicBezTo>
                  <a:pt x="81666" y="-1696"/>
                  <a:pt x="3878" y="2537"/>
                  <a:pt x="174" y="2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A08263A7-1988-94E8-441A-34CF81F8B0FA}"/>
              </a:ext>
            </a:extLst>
          </p:cNvPr>
          <p:cNvSpPr/>
          <p:nvPr/>
        </p:nvSpPr>
        <p:spPr>
          <a:xfrm>
            <a:off x="2222490" y="5778446"/>
            <a:ext cx="102321" cy="49773"/>
          </a:xfrm>
          <a:custGeom>
            <a:avLst/>
            <a:gdLst>
              <a:gd name="connsiteX0" fmla="*/ 10 w 102321"/>
              <a:gd name="connsiteY0" fmla="*/ 54 h 49773"/>
              <a:gd name="connsiteX1" fmla="*/ 95260 w 102321"/>
              <a:gd name="connsiteY1" fmla="*/ 47679 h 49773"/>
              <a:gd name="connsiteX2" fmla="*/ 88910 w 102321"/>
              <a:gd name="connsiteY2" fmla="*/ 38154 h 49773"/>
              <a:gd name="connsiteX3" fmla="*/ 10 w 102321"/>
              <a:gd name="connsiteY3" fmla="*/ 54 h 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1" h="49773">
                <a:moveTo>
                  <a:pt x="10" y="54"/>
                </a:moveTo>
                <a:cubicBezTo>
                  <a:pt x="1068" y="1642"/>
                  <a:pt x="95260" y="47679"/>
                  <a:pt x="95260" y="47679"/>
                </a:cubicBezTo>
                <a:cubicBezTo>
                  <a:pt x="110077" y="54029"/>
                  <a:pt x="98435" y="44504"/>
                  <a:pt x="88910" y="38154"/>
                </a:cubicBezTo>
                <a:cubicBezTo>
                  <a:pt x="79385" y="31804"/>
                  <a:pt x="-1048" y="-1534"/>
                  <a:pt x="1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BE718CA-5B14-54CB-F62B-79246207D0E6}"/>
              </a:ext>
            </a:extLst>
          </p:cNvPr>
          <p:cNvSpPr/>
          <p:nvPr/>
        </p:nvSpPr>
        <p:spPr>
          <a:xfrm>
            <a:off x="2120900" y="5772150"/>
            <a:ext cx="158998" cy="124534"/>
          </a:xfrm>
          <a:custGeom>
            <a:avLst/>
            <a:gdLst>
              <a:gd name="connsiteX0" fmla="*/ 0 w 158998"/>
              <a:gd name="connsiteY0" fmla="*/ 0 h 124534"/>
              <a:gd name="connsiteX1" fmla="*/ 136525 w 158998"/>
              <a:gd name="connsiteY1" fmla="*/ 107950 h 124534"/>
              <a:gd name="connsiteX2" fmla="*/ 158750 w 158998"/>
              <a:gd name="connsiteY2" fmla="*/ 123825 h 124534"/>
              <a:gd name="connsiteX3" fmla="*/ 136525 w 158998"/>
              <a:gd name="connsiteY3" fmla="*/ 104775 h 124534"/>
              <a:gd name="connsiteX4" fmla="*/ 0 w 158998"/>
              <a:gd name="connsiteY4" fmla="*/ 0 h 12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8" h="124534">
                <a:moveTo>
                  <a:pt x="0" y="0"/>
                </a:moveTo>
                <a:lnTo>
                  <a:pt x="136525" y="107950"/>
                </a:lnTo>
                <a:cubicBezTo>
                  <a:pt x="162983" y="128588"/>
                  <a:pt x="158750" y="124354"/>
                  <a:pt x="158750" y="123825"/>
                </a:cubicBezTo>
                <a:cubicBezTo>
                  <a:pt x="158750" y="123296"/>
                  <a:pt x="136525" y="104775"/>
                  <a:pt x="136525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06DDC45B-785F-29E1-C945-E16F623100CB}"/>
              </a:ext>
            </a:extLst>
          </p:cNvPr>
          <p:cNvSpPr/>
          <p:nvPr/>
        </p:nvSpPr>
        <p:spPr>
          <a:xfrm>
            <a:off x="2117687" y="5851514"/>
            <a:ext cx="581130" cy="248856"/>
          </a:xfrm>
          <a:custGeom>
            <a:avLst/>
            <a:gdLst>
              <a:gd name="connsiteX0" fmla="*/ 38 w 581130"/>
              <a:gd name="connsiteY0" fmla="*/ 11 h 248856"/>
              <a:gd name="connsiteX1" fmla="*/ 38138 w 581130"/>
              <a:gd name="connsiteY1" fmla="*/ 101611 h 248856"/>
              <a:gd name="connsiteX2" fmla="*/ 139738 w 581130"/>
              <a:gd name="connsiteY2" fmla="*/ 203211 h 248856"/>
              <a:gd name="connsiteX3" fmla="*/ 250863 w 581130"/>
              <a:gd name="connsiteY3" fmla="*/ 241311 h 248856"/>
              <a:gd name="connsiteX4" fmla="*/ 412788 w 581130"/>
              <a:gd name="connsiteY4" fmla="*/ 247661 h 248856"/>
              <a:gd name="connsiteX5" fmla="*/ 581063 w 581130"/>
              <a:gd name="connsiteY5" fmla="*/ 225436 h 248856"/>
              <a:gd name="connsiteX6" fmla="*/ 435013 w 581130"/>
              <a:gd name="connsiteY6" fmla="*/ 234961 h 248856"/>
              <a:gd name="connsiteX7" fmla="*/ 215938 w 581130"/>
              <a:gd name="connsiteY7" fmla="*/ 231786 h 248856"/>
              <a:gd name="connsiteX8" fmla="*/ 174663 w 581130"/>
              <a:gd name="connsiteY8" fmla="*/ 212736 h 248856"/>
              <a:gd name="connsiteX9" fmla="*/ 82588 w 581130"/>
              <a:gd name="connsiteY9" fmla="*/ 139711 h 248856"/>
              <a:gd name="connsiteX10" fmla="*/ 31788 w 581130"/>
              <a:gd name="connsiteY10" fmla="*/ 95261 h 248856"/>
              <a:gd name="connsiteX11" fmla="*/ 38 w 581130"/>
              <a:gd name="connsiteY11" fmla="*/ 11 h 24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1130" h="248856">
                <a:moveTo>
                  <a:pt x="38" y="11"/>
                </a:moveTo>
                <a:cubicBezTo>
                  <a:pt x="1096" y="1069"/>
                  <a:pt x="14855" y="67744"/>
                  <a:pt x="38138" y="101611"/>
                </a:cubicBezTo>
                <a:cubicBezTo>
                  <a:pt x="61421" y="135478"/>
                  <a:pt x="104284" y="179928"/>
                  <a:pt x="139738" y="203211"/>
                </a:cubicBezTo>
                <a:cubicBezTo>
                  <a:pt x="175192" y="226494"/>
                  <a:pt x="205355" y="233903"/>
                  <a:pt x="250863" y="241311"/>
                </a:cubicBezTo>
                <a:cubicBezTo>
                  <a:pt x="296371" y="248719"/>
                  <a:pt x="357755" y="250307"/>
                  <a:pt x="412788" y="247661"/>
                </a:cubicBezTo>
                <a:cubicBezTo>
                  <a:pt x="467821" y="245015"/>
                  <a:pt x="577359" y="227553"/>
                  <a:pt x="581063" y="225436"/>
                </a:cubicBezTo>
                <a:cubicBezTo>
                  <a:pt x="584767" y="223319"/>
                  <a:pt x="435013" y="234961"/>
                  <a:pt x="435013" y="234961"/>
                </a:cubicBezTo>
                <a:cubicBezTo>
                  <a:pt x="374159" y="236019"/>
                  <a:pt x="259330" y="235490"/>
                  <a:pt x="215938" y="231786"/>
                </a:cubicBezTo>
                <a:cubicBezTo>
                  <a:pt x="172546" y="228082"/>
                  <a:pt x="196888" y="228082"/>
                  <a:pt x="174663" y="212736"/>
                </a:cubicBezTo>
                <a:cubicBezTo>
                  <a:pt x="152438" y="197390"/>
                  <a:pt x="106400" y="159290"/>
                  <a:pt x="82588" y="139711"/>
                </a:cubicBezTo>
                <a:cubicBezTo>
                  <a:pt x="58776" y="120132"/>
                  <a:pt x="43430" y="120132"/>
                  <a:pt x="31788" y="95261"/>
                </a:cubicBezTo>
                <a:cubicBezTo>
                  <a:pt x="20146" y="70390"/>
                  <a:pt x="-1020" y="-1047"/>
                  <a:pt x="3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DB37A601-F2C2-A5BD-9259-3DC32E6A5BB4}"/>
              </a:ext>
            </a:extLst>
          </p:cNvPr>
          <p:cNvSpPr/>
          <p:nvPr/>
        </p:nvSpPr>
        <p:spPr>
          <a:xfrm>
            <a:off x="2127146" y="5845175"/>
            <a:ext cx="41575" cy="127000"/>
          </a:xfrm>
          <a:custGeom>
            <a:avLst/>
            <a:gdLst>
              <a:gd name="connsiteX0" fmla="*/ 104 w 41575"/>
              <a:gd name="connsiteY0" fmla="*/ 0 h 127000"/>
              <a:gd name="connsiteX1" fmla="*/ 22329 w 41575"/>
              <a:gd name="connsiteY1" fmla="*/ 104775 h 127000"/>
              <a:gd name="connsiteX2" fmla="*/ 41379 w 41575"/>
              <a:gd name="connsiteY2" fmla="*/ 127000 h 127000"/>
              <a:gd name="connsiteX3" fmla="*/ 31854 w 41575"/>
              <a:gd name="connsiteY3" fmla="*/ 104775 h 127000"/>
              <a:gd name="connsiteX4" fmla="*/ 104 w 41575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5" h="127000">
                <a:moveTo>
                  <a:pt x="104" y="0"/>
                </a:moveTo>
                <a:cubicBezTo>
                  <a:pt x="-1483" y="0"/>
                  <a:pt x="15450" y="83609"/>
                  <a:pt x="22329" y="104775"/>
                </a:cubicBezTo>
                <a:cubicBezTo>
                  <a:pt x="29208" y="125941"/>
                  <a:pt x="39792" y="127000"/>
                  <a:pt x="41379" y="127000"/>
                </a:cubicBezTo>
                <a:cubicBezTo>
                  <a:pt x="42966" y="127000"/>
                  <a:pt x="34500" y="124354"/>
                  <a:pt x="31854" y="104775"/>
                </a:cubicBezTo>
                <a:cubicBezTo>
                  <a:pt x="29208" y="85196"/>
                  <a:pt x="1691" y="0"/>
                  <a:pt x="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B6CBE4F5-F17E-0C0C-F0F5-82161B8F5313}"/>
              </a:ext>
            </a:extLst>
          </p:cNvPr>
          <p:cNvSpPr/>
          <p:nvPr/>
        </p:nvSpPr>
        <p:spPr>
          <a:xfrm>
            <a:off x="2219320" y="5923852"/>
            <a:ext cx="254254" cy="32461"/>
          </a:xfrm>
          <a:custGeom>
            <a:avLst/>
            <a:gdLst>
              <a:gd name="connsiteX0" fmla="*/ 5 w 254254"/>
              <a:gd name="connsiteY0" fmla="*/ 3873 h 32461"/>
              <a:gd name="connsiteX1" fmla="*/ 200030 w 254254"/>
              <a:gd name="connsiteY1" fmla="*/ 13398 h 32461"/>
              <a:gd name="connsiteX2" fmla="*/ 254005 w 254254"/>
              <a:gd name="connsiteY2" fmla="*/ 32448 h 32461"/>
              <a:gd name="connsiteX3" fmla="*/ 219080 w 254254"/>
              <a:gd name="connsiteY3" fmla="*/ 10223 h 32461"/>
              <a:gd name="connsiteX4" fmla="*/ 193680 w 254254"/>
              <a:gd name="connsiteY4" fmla="*/ 698 h 32461"/>
              <a:gd name="connsiteX5" fmla="*/ 5 w 254254"/>
              <a:gd name="connsiteY5" fmla="*/ 3873 h 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54" h="32461">
                <a:moveTo>
                  <a:pt x="5" y="3873"/>
                </a:moveTo>
                <a:cubicBezTo>
                  <a:pt x="1063" y="5990"/>
                  <a:pt x="157697" y="8636"/>
                  <a:pt x="200030" y="13398"/>
                </a:cubicBezTo>
                <a:cubicBezTo>
                  <a:pt x="242363" y="18160"/>
                  <a:pt x="250830" y="32977"/>
                  <a:pt x="254005" y="32448"/>
                </a:cubicBezTo>
                <a:cubicBezTo>
                  <a:pt x="257180" y="31919"/>
                  <a:pt x="229134" y="15515"/>
                  <a:pt x="219080" y="10223"/>
                </a:cubicBezTo>
                <a:cubicBezTo>
                  <a:pt x="209026" y="4931"/>
                  <a:pt x="224372" y="2815"/>
                  <a:pt x="193680" y="698"/>
                </a:cubicBezTo>
                <a:cubicBezTo>
                  <a:pt x="162988" y="-1419"/>
                  <a:pt x="-1053" y="1756"/>
                  <a:pt x="5" y="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07F23659-3E38-EED6-20FC-AA218F30E939}"/>
              </a:ext>
            </a:extLst>
          </p:cNvPr>
          <p:cNvSpPr/>
          <p:nvPr/>
        </p:nvSpPr>
        <p:spPr>
          <a:xfrm>
            <a:off x="2235200" y="5953125"/>
            <a:ext cx="241412" cy="92114"/>
          </a:xfrm>
          <a:custGeom>
            <a:avLst/>
            <a:gdLst>
              <a:gd name="connsiteX0" fmla="*/ 0 w 241412"/>
              <a:gd name="connsiteY0" fmla="*/ 0 h 92114"/>
              <a:gd name="connsiteX1" fmla="*/ 196850 w 241412"/>
              <a:gd name="connsiteY1" fmla="*/ 25400 h 92114"/>
              <a:gd name="connsiteX2" fmla="*/ 241300 w 241412"/>
              <a:gd name="connsiteY2" fmla="*/ 92075 h 92114"/>
              <a:gd name="connsiteX3" fmla="*/ 206375 w 241412"/>
              <a:gd name="connsiteY3" fmla="*/ 34925 h 92114"/>
              <a:gd name="connsiteX4" fmla="*/ 114300 w 241412"/>
              <a:gd name="connsiteY4" fmla="*/ 19050 h 92114"/>
              <a:gd name="connsiteX5" fmla="*/ 0 w 241412"/>
              <a:gd name="connsiteY5" fmla="*/ 0 h 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12" h="92114">
                <a:moveTo>
                  <a:pt x="0" y="0"/>
                </a:moveTo>
                <a:cubicBezTo>
                  <a:pt x="78316" y="5027"/>
                  <a:pt x="156633" y="10054"/>
                  <a:pt x="196850" y="25400"/>
                </a:cubicBezTo>
                <a:cubicBezTo>
                  <a:pt x="237067" y="40746"/>
                  <a:pt x="239713" y="90488"/>
                  <a:pt x="241300" y="92075"/>
                </a:cubicBezTo>
                <a:cubicBezTo>
                  <a:pt x="242887" y="93662"/>
                  <a:pt x="227542" y="47096"/>
                  <a:pt x="206375" y="34925"/>
                </a:cubicBezTo>
                <a:cubicBezTo>
                  <a:pt x="185208" y="22754"/>
                  <a:pt x="114300" y="19050"/>
                  <a:pt x="11430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2642448-6BFE-03FF-035E-11B531C589E9}"/>
              </a:ext>
            </a:extLst>
          </p:cNvPr>
          <p:cNvSpPr/>
          <p:nvPr/>
        </p:nvSpPr>
        <p:spPr>
          <a:xfrm>
            <a:off x="2342946" y="5983513"/>
            <a:ext cx="365335" cy="96963"/>
          </a:xfrm>
          <a:custGeom>
            <a:avLst/>
            <a:gdLst>
              <a:gd name="connsiteX0" fmla="*/ 204 w 365335"/>
              <a:gd name="connsiteY0" fmla="*/ 64862 h 96963"/>
              <a:gd name="connsiteX1" fmla="*/ 228804 w 365335"/>
              <a:gd name="connsiteY1" fmla="*/ 26762 h 96963"/>
              <a:gd name="connsiteX2" fmla="*/ 330404 w 365335"/>
              <a:gd name="connsiteY2" fmla="*/ 39462 h 96963"/>
              <a:gd name="connsiteX3" fmla="*/ 327229 w 365335"/>
              <a:gd name="connsiteY3" fmla="*/ 1362 h 96963"/>
              <a:gd name="connsiteX4" fmla="*/ 365329 w 365335"/>
              <a:gd name="connsiteY4" fmla="*/ 96612 h 96963"/>
              <a:gd name="connsiteX5" fmla="*/ 324054 w 365335"/>
              <a:gd name="connsiteY5" fmla="*/ 33112 h 96963"/>
              <a:gd name="connsiteX6" fmla="*/ 266904 w 365335"/>
              <a:gd name="connsiteY6" fmla="*/ 20412 h 96963"/>
              <a:gd name="connsiteX7" fmla="*/ 124029 w 365335"/>
              <a:gd name="connsiteY7" fmla="*/ 23587 h 96963"/>
              <a:gd name="connsiteX8" fmla="*/ 187529 w 365335"/>
              <a:gd name="connsiteY8" fmla="*/ 20412 h 96963"/>
              <a:gd name="connsiteX9" fmla="*/ 204 w 365335"/>
              <a:gd name="connsiteY9" fmla="*/ 64862 h 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335" h="96963">
                <a:moveTo>
                  <a:pt x="204" y="64862"/>
                </a:moveTo>
                <a:cubicBezTo>
                  <a:pt x="7083" y="65920"/>
                  <a:pt x="173771" y="30995"/>
                  <a:pt x="228804" y="26762"/>
                </a:cubicBezTo>
                <a:cubicBezTo>
                  <a:pt x="283837" y="22529"/>
                  <a:pt x="314000" y="43695"/>
                  <a:pt x="330404" y="39462"/>
                </a:cubicBezTo>
                <a:cubicBezTo>
                  <a:pt x="346808" y="35229"/>
                  <a:pt x="321408" y="-8163"/>
                  <a:pt x="327229" y="1362"/>
                </a:cubicBezTo>
                <a:cubicBezTo>
                  <a:pt x="333050" y="10887"/>
                  <a:pt x="365858" y="91320"/>
                  <a:pt x="365329" y="96612"/>
                </a:cubicBezTo>
                <a:cubicBezTo>
                  <a:pt x="364800" y="101904"/>
                  <a:pt x="340458" y="45812"/>
                  <a:pt x="324054" y="33112"/>
                </a:cubicBezTo>
                <a:cubicBezTo>
                  <a:pt x="307650" y="20412"/>
                  <a:pt x="300241" y="21999"/>
                  <a:pt x="266904" y="20412"/>
                </a:cubicBezTo>
                <a:cubicBezTo>
                  <a:pt x="233567" y="18825"/>
                  <a:pt x="137258" y="23587"/>
                  <a:pt x="124029" y="23587"/>
                </a:cubicBezTo>
                <a:cubicBezTo>
                  <a:pt x="110800" y="23587"/>
                  <a:pt x="212929" y="13533"/>
                  <a:pt x="187529" y="20412"/>
                </a:cubicBezTo>
                <a:cubicBezTo>
                  <a:pt x="162129" y="27291"/>
                  <a:pt x="-6675" y="63804"/>
                  <a:pt x="204" y="64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DC3F614-9376-10C2-70FB-493CB7E6BDF8}"/>
              </a:ext>
            </a:extLst>
          </p:cNvPr>
          <p:cNvSpPr/>
          <p:nvPr/>
        </p:nvSpPr>
        <p:spPr>
          <a:xfrm>
            <a:off x="2728706" y="6066624"/>
            <a:ext cx="437916" cy="51715"/>
          </a:xfrm>
          <a:custGeom>
            <a:avLst/>
            <a:gdLst>
              <a:gd name="connsiteX0" fmla="*/ 1794 w 437916"/>
              <a:gd name="connsiteY0" fmla="*/ 13501 h 51715"/>
              <a:gd name="connsiteX1" fmla="*/ 262144 w 437916"/>
              <a:gd name="connsiteY1" fmla="*/ 19851 h 51715"/>
              <a:gd name="connsiteX2" fmla="*/ 433594 w 437916"/>
              <a:gd name="connsiteY2" fmla="*/ 51601 h 51715"/>
              <a:gd name="connsiteX3" fmla="*/ 366919 w 437916"/>
              <a:gd name="connsiteY3" fmla="*/ 29376 h 51715"/>
              <a:gd name="connsiteX4" fmla="*/ 157369 w 437916"/>
              <a:gd name="connsiteY4" fmla="*/ 801 h 51715"/>
              <a:gd name="connsiteX5" fmla="*/ 1794 w 437916"/>
              <a:gd name="connsiteY5" fmla="*/ 13501 h 5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916" h="51715">
                <a:moveTo>
                  <a:pt x="1794" y="13501"/>
                </a:moveTo>
                <a:cubicBezTo>
                  <a:pt x="19257" y="16676"/>
                  <a:pt x="190177" y="13501"/>
                  <a:pt x="262144" y="19851"/>
                </a:cubicBezTo>
                <a:cubicBezTo>
                  <a:pt x="334111" y="26201"/>
                  <a:pt x="416132" y="50014"/>
                  <a:pt x="433594" y="51601"/>
                </a:cubicBezTo>
                <a:cubicBezTo>
                  <a:pt x="451056" y="53188"/>
                  <a:pt x="412956" y="37843"/>
                  <a:pt x="366919" y="29376"/>
                </a:cubicBezTo>
                <a:cubicBezTo>
                  <a:pt x="320882" y="20909"/>
                  <a:pt x="216106" y="5034"/>
                  <a:pt x="157369" y="801"/>
                </a:cubicBezTo>
                <a:cubicBezTo>
                  <a:pt x="98632" y="-3432"/>
                  <a:pt x="-15669" y="10326"/>
                  <a:pt x="1794" y="1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8D2FD050-7683-CD9D-C0E5-937219258D44}"/>
              </a:ext>
            </a:extLst>
          </p:cNvPr>
          <p:cNvSpPr/>
          <p:nvPr/>
        </p:nvSpPr>
        <p:spPr>
          <a:xfrm>
            <a:off x="2732834" y="6095836"/>
            <a:ext cx="337663" cy="83654"/>
          </a:xfrm>
          <a:custGeom>
            <a:avLst/>
            <a:gdLst>
              <a:gd name="connsiteX0" fmla="*/ 841 w 337663"/>
              <a:gd name="connsiteY0" fmla="*/ 164 h 83654"/>
              <a:gd name="connsiteX1" fmla="*/ 146891 w 337663"/>
              <a:gd name="connsiteY1" fmla="*/ 22389 h 83654"/>
              <a:gd name="connsiteX2" fmla="*/ 334216 w 337663"/>
              <a:gd name="connsiteY2" fmla="*/ 82714 h 83654"/>
              <a:gd name="connsiteX3" fmla="*/ 264366 w 337663"/>
              <a:gd name="connsiteY3" fmla="*/ 57314 h 83654"/>
              <a:gd name="connsiteX4" fmla="*/ 213566 w 337663"/>
              <a:gd name="connsiteY4" fmla="*/ 31914 h 83654"/>
              <a:gd name="connsiteX5" fmla="*/ 841 w 337663"/>
              <a:gd name="connsiteY5" fmla="*/ 164 h 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663" h="83654">
                <a:moveTo>
                  <a:pt x="841" y="164"/>
                </a:moveTo>
                <a:cubicBezTo>
                  <a:pt x="-10271" y="-1423"/>
                  <a:pt x="91329" y="8631"/>
                  <a:pt x="146891" y="22389"/>
                </a:cubicBezTo>
                <a:cubicBezTo>
                  <a:pt x="202454" y="36147"/>
                  <a:pt x="314637" y="76893"/>
                  <a:pt x="334216" y="82714"/>
                </a:cubicBezTo>
                <a:cubicBezTo>
                  <a:pt x="353795" y="88535"/>
                  <a:pt x="284474" y="65781"/>
                  <a:pt x="264366" y="57314"/>
                </a:cubicBezTo>
                <a:cubicBezTo>
                  <a:pt x="244258" y="48847"/>
                  <a:pt x="262779" y="44085"/>
                  <a:pt x="213566" y="31914"/>
                </a:cubicBezTo>
                <a:cubicBezTo>
                  <a:pt x="164354" y="19743"/>
                  <a:pt x="11953" y="1751"/>
                  <a:pt x="841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133A02B-BFCA-9AD9-85FA-4B5981063123}"/>
              </a:ext>
            </a:extLst>
          </p:cNvPr>
          <p:cNvSpPr/>
          <p:nvPr/>
        </p:nvSpPr>
        <p:spPr>
          <a:xfrm>
            <a:off x="2809875" y="6108700"/>
            <a:ext cx="318702" cy="6350"/>
          </a:xfrm>
          <a:custGeom>
            <a:avLst/>
            <a:gdLst>
              <a:gd name="connsiteX0" fmla="*/ 0 w 318702"/>
              <a:gd name="connsiteY0" fmla="*/ 0 h 6350"/>
              <a:gd name="connsiteX1" fmla="*/ 304800 w 318702"/>
              <a:gd name="connsiteY1" fmla="*/ 6350 h 6350"/>
              <a:gd name="connsiteX2" fmla="*/ 241300 w 318702"/>
              <a:gd name="connsiteY2" fmla="*/ 0 h 6350"/>
              <a:gd name="connsiteX3" fmla="*/ 0 w 318702"/>
              <a:gd name="connsiteY3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02" h="6350">
                <a:moveTo>
                  <a:pt x="0" y="0"/>
                </a:moveTo>
                <a:cubicBezTo>
                  <a:pt x="10583" y="1058"/>
                  <a:pt x="264583" y="6350"/>
                  <a:pt x="304800" y="6350"/>
                </a:cubicBezTo>
                <a:cubicBezTo>
                  <a:pt x="345017" y="6350"/>
                  <a:pt x="289983" y="0"/>
                  <a:pt x="241300" y="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8116929-5B2D-FB4D-6F6B-7E739F2B63D1}"/>
              </a:ext>
            </a:extLst>
          </p:cNvPr>
          <p:cNvSpPr/>
          <p:nvPr/>
        </p:nvSpPr>
        <p:spPr>
          <a:xfrm>
            <a:off x="2527300" y="5915025"/>
            <a:ext cx="343581" cy="73029"/>
          </a:xfrm>
          <a:custGeom>
            <a:avLst/>
            <a:gdLst>
              <a:gd name="connsiteX0" fmla="*/ 0 w 343581"/>
              <a:gd name="connsiteY0" fmla="*/ 0 h 73029"/>
              <a:gd name="connsiteX1" fmla="*/ 330200 w 343581"/>
              <a:gd name="connsiteY1" fmla="*/ 15875 h 73029"/>
              <a:gd name="connsiteX2" fmla="*/ 273050 w 343581"/>
              <a:gd name="connsiteY2" fmla="*/ 15875 h 73029"/>
              <a:gd name="connsiteX3" fmla="*/ 215900 w 343581"/>
              <a:gd name="connsiteY3" fmla="*/ 73025 h 73029"/>
              <a:gd name="connsiteX4" fmla="*/ 254000 w 343581"/>
              <a:gd name="connsiteY4" fmla="*/ 19050 h 73029"/>
              <a:gd name="connsiteX5" fmla="*/ 212725 w 343581"/>
              <a:gd name="connsiteY5" fmla="*/ 15875 h 73029"/>
              <a:gd name="connsiteX6" fmla="*/ 0 w 343581"/>
              <a:gd name="connsiteY6" fmla="*/ 0 h 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81" h="73029">
                <a:moveTo>
                  <a:pt x="0" y="0"/>
                </a:moveTo>
                <a:lnTo>
                  <a:pt x="330200" y="15875"/>
                </a:lnTo>
                <a:cubicBezTo>
                  <a:pt x="375708" y="18521"/>
                  <a:pt x="292100" y="6350"/>
                  <a:pt x="273050" y="15875"/>
                </a:cubicBezTo>
                <a:cubicBezTo>
                  <a:pt x="254000" y="25400"/>
                  <a:pt x="219075" y="72496"/>
                  <a:pt x="215900" y="73025"/>
                </a:cubicBezTo>
                <a:cubicBezTo>
                  <a:pt x="212725" y="73554"/>
                  <a:pt x="254529" y="28575"/>
                  <a:pt x="254000" y="19050"/>
                </a:cubicBezTo>
                <a:cubicBezTo>
                  <a:pt x="253471" y="9525"/>
                  <a:pt x="212725" y="15875"/>
                  <a:pt x="212725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79E4533-99CA-7D0D-3B23-BA9D21135973}"/>
              </a:ext>
            </a:extLst>
          </p:cNvPr>
          <p:cNvSpPr/>
          <p:nvPr/>
        </p:nvSpPr>
        <p:spPr>
          <a:xfrm>
            <a:off x="2984229" y="5850914"/>
            <a:ext cx="317938" cy="61459"/>
          </a:xfrm>
          <a:custGeom>
            <a:avLst/>
            <a:gdLst>
              <a:gd name="connsiteX0" fmla="*/ 271 w 317938"/>
              <a:gd name="connsiteY0" fmla="*/ 16486 h 61459"/>
              <a:gd name="connsiteX1" fmla="*/ 225696 w 317938"/>
              <a:gd name="connsiteY1" fmla="*/ 29186 h 61459"/>
              <a:gd name="connsiteX2" fmla="*/ 317771 w 317938"/>
              <a:gd name="connsiteY2" fmla="*/ 60936 h 61459"/>
              <a:gd name="connsiteX3" fmla="*/ 206646 w 317938"/>
              <a:gd name="connsiteY3" fmla="*/ 611 h 61459"/>
              <a:gd name="connsiteX4" fmla="*/ 232046 w 317938"/>
              <a:gd name="connsiteY4" fmla="*/ 29186 h 61459"/>
              <a:gd name="connsiteX5" fmla="*/ 181246 w 317938"/>
              <a:gd name="connsiteY5" fmla="*/ 19661 h 61459"/>
              <a:gd name="connsiteX6" fmla="*/ 271 w 317938"/>
              <a:gd name="connsiteY6" fmla="*/ 16486 h 6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38" h="61459">
                <a:moveTo>
                  <a:pt x="271" y="16486"/>
                </a:moveTo>
                <a:cubicBezTo>
                  <a:pt x="7679" y="18073"/>
                  <a:pt x="172779" y="21778"/>
                  <a:pt x="225696" y="29186"/>
                </a:cubicBezTo>
                <a:cubicBezTo>
                  <a:pt x="278613" y="36594"/>
                  <a:pt x="320946" y="65698"/>
                  <a:pt x="317771" y="60936"/>
                </a:cubicBezTo>
                <a:cubicBezTo>
                  <a:pt x="314596" y="56174"/>
                  <a:pt x="220933" y="5903"/>
                  <a:pt x="206646" y="611"/>
                </a:cubicBezTo>
                <a:cubicBezTo>
                  <a:pt x="192359" y="-4681"/>
                  <a:pt x="236279" y="26011"/>
                  <a:pt x="232046" y="29186"/>
                </a:cubicBezTo>
                <a:cubicBezTo>
                  <a:pt x="227813" y="32361"/>
                  <a:pt x="223579" y="22307"/>
                  <a:pt x="181246" y="19661"/>
                </a:cubicBezTo>
                <a:cubicBezTo>
                  <a:pt x="138913" y="17015"/>
                  <a:pt x="-7137" y="14899"/>
                  <a:pt x="271" y="16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4F9BEFD-68D7-1E30-1B11-B8EC6B08914B}"/>
              </a:ext>
            </a:extLst>
          </p:cNvPr>
          <p:cNvSpPr/>
          <p:nvPr/>
        </p:nvSpPr>
        <p:spPr>
          <a:xfrm>
            <a:off x="2847269" y="5942398"/>
            <a:ext cx="45478" cy="106997"/>
          </a:xfrm>
          <a:custGeom>
            <a:avLst/>
            <a:gdLst>
              <a:gd name="connsiteX0" fmla="*/ 45156 w 45478"/>
              <a:gd name="connsiteY0" fmla="*/ 1202 h 106997"/>
              <a:gd name="connsiteX1" fmla="*/ 706 w 45478"/>
              <a:gd name="connsiteY1" fmla="*/ 105977 h 106997"/>
              <a:gd name="connsiteX2" fmla="*/ 19756 w 45478"/>
              <a:gd name="connsiteY2" fmla="*/ 52002 h 106997"/>
              <a:gd name="connsiteX3" fmla="*/ 45156 w 45478"/>
              <a:gd name="connsiteY3" fmla="*/ 1202 h 10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78" h="106997">
                <a:moveTo>
                  <a:pt x="45156" y="1202"/>
                </a:moveTo>
                <a:cubicBezTo>
                  <a:pt x="41981" y="10198"/>
                  <a:pt x="4939" y="97510"/>
                  <a:pt x="706" y="105977"/>
                </a:cubicBezTo>
                <a:cubicBezTo>
                  <a:pt x="-3527" y="114444"/>
                  <a:pt x="12348" y="67877"/>
                  <a:pt x="19756" y="52002"/>
                </a:cubicBezTo>
                <a:cubicBezTo>
                  <a:pt x="27164" y="36127"/>
                  <a:pt x="48331" y="-7794"/>
                  <a:pt x="45156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0CA3E0FF-815B-2FD1-8ADB-85053DF8E077}"/>
              </a:ext>
            </a:extLst>
          </p:cNvPr>
          <p:cNvSpPr/>
          <p:nvPr/>
        </p:nvSpPr>
        <p:spPr>
          <a:xfrm>
            <a:off x="2740025" y="6025041"/>
            <a:ext cx="356368" cy="10634"/>
          </a:xfrm>
          <a:custGeom>
            <a:avLst/>
            <a:gdLst>
              <a:gd name="connsiteX0" fmla="*/ 0 w 356368"/>
              <a:gd name="connsiteY0" fmla="*/ 1109 h 10634"/>
              <a:gd name="connsiteX1" fmla="*/ 263525 w 356368"/>
              <a:gd name="connsiteY1" fmla="*/ 7459 h 10634"/>
              <a:gd name="connsiteX2" fmla="*/ 355600 w 356368"/>
              <a:gd name="connsiteY2" fmla="*/ 10634 h 10634"/>
              <a:gd name="connsiteX3" fmla="*/ 292100 w 356368"/>
              <a:gd name="connsiteY3" fmla="*/ 4284 h 10634"/>
              <a:gd name="connsiteX4" fmla="*/ 0 w 356368"/>
              <a:gd name="connsiteY4" fmla="*/ 1109 h 1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68" h="10634">
                <a:moveTo>
                  <a:pt x="0" y="1109"/>
                </a:moveTo>
                <a:lnTo>
                  <a:pt x="263525" y="7459"/>
                </a:lnTo>
                <a:lnTo>
                  <a:pt x="355600" y="10634"/>
                </a:lnTo>
                <a:cubicBezTo>
                  <a:pt x="360363" y="10105"/>
                  <a:pt x="343429" y="6930"/>
                  <a:pt x="292100" y="4284"/>
                </a:cubicBezTo>
                <a:cubicBezTo>
                  <a:pt x="240771" y="1638"/>
                  <a:pt x="144198" y="-1802"/>
                  <a:pt x="0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C84B1C4-D027-0F32-22A8-670D914490DF}"/>
              </a:ext>
            </a:extLst>
          </p:cNvPr>
          <p:cNvSpPr/>
          <p:nvPr/>
        </p:nvSpPr>
        <p:spPr>
          <a:xfrm>
            <a:off x="3247944" y="5965789"/>
            <a:ext cx="654852" cy="82589"/>
          </a:xfrm>
          <a:custGeom>
            <a:avLst/>
            <a:gdLst>
              <a:gd name="connsiteX0" fmla="*/ 81 w 654852"/>
              <a:gd name="connsiteY0" fmla="*/ 82586 h 82589"/>
              <a:gd name="connsiteX1" fmla="*/ 209631 w 654852"/>
              <a:gd name="connsiteY1" fmla="*/ 9561 h 82589"/>
              <a:gd name="connsiteX2" fmla="*/ 269956 w 654852"/>
              <a:gd name="connsiteY2" fmla="*/ 12736 h 82589"/>
              <a:gd name="connsiteX3" fmla="*/ 654131 w 654852"/>
              <a:gd name="connsiteY3" fmla="*/ 47661 h 82589"/>
              <a:gd name="connsiteX4" fmla="*/ 362031 w 654852"/>
              <a:gd name="connsiteY4" fmla="*/ 12736 h 82589"/>
              <a:gd name="connsiteX5" fmla="*/ 212806 w 654852"/>
              <a:gd name="connsiteY5" fmla="*/ 36 h 82589"/>
              <a:gd name="connsiteX6" fmla="*/ 142956 w 654852"/>
              <a:gd name="connsiteY6" fmla="*/ 15911 h 82589"/>
              <a:gd name="connsiteX7" fmla="*/ 184231 w 654852"/>
              <a:gd name="connsiteY7" fmla="*/ 12736 h 82589"/>
              <a:gd name="connsiteX8" fmla="*/ 81 w 654852"/>
              <a:gd name="connsiteY8" fmla="*/ 82586 h 8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852" h="82589">
                <a:moveTo>
                  <a:pt x="81" y="82586"/>
                </a:moveTo>
                <a:cubicBezTo>
                  <a:pt x="4314" y="82057"/>
                  <a:pt x="164652" y="21203"/>
                  <a:pt x="209631" y="9561"/>
                </a:cubicBezTo>
                <a:cubicBezTo>
                  <a:pt x="254610" y="-2081"/>
                  <a:pt x="269956" y="12736"/>
                  <a:pt x="269956" y="12736"/>
                </a:cubicBezTo>
                <a:lnTo>
                  <a:pt x="654131" y="47661"/>
                </a:lnTo>
                <a:cubicBezTo>
                  <a:pt x="669477" y="47661"/>
                  <a:pt x="435585" y="20674"/>
                  <a:pt x="362031" y="12736"/>
                </a:cubicBezTo>
                <a:cubicBezTo>
                  <a:pt x="288477" y="4798"/>
                  <a:pt x="249318" y="-493"/>
                  <a:pt x="212806" y="36"/>
                </a:cubicBezTo>
                <a:cubicBezTo>
                  <a:pt x="176294" y="565"/>
                  <a:pt x="147718" y="13794"/>
                  <a:pt x="142956" y="15911"/>
                </a:cubicBezTo>
                <a:cubicBezTo>
                  <a:pt x="138194" y="18028"/>
                  <a:pt x="210689" y="3211"/>
                  <a:pt x="184231" y="12736"/>
                </a:cubicBezTo>
                <a:cubicBezTo>
                  <a:pt x="157773" y="22261"/>
                  <a:pt x="-4152" y="83115"/>
                  <a:pt x="81" y="8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8D45D43-D1B4-C85C-70A9-2AC7F4B265FF}"/>
              </a:ext>
            </a:extLst>
          </p:cNvPr>
          <p:cNvSpPr/>
          <p:nvPr/>
        </p:nvSpPr>
        <p:spPr>
          <a:xfrm>
            <a:off x="4380451" y="6005017"/>
            <a:ext cx="683792" cy="389678"/>
          </a:xfrm>
          <a:custGeom>
            <a:avLst/>
            <a:gdLst>
              <a:gd name="connsiteX0" fmla="*/ 1049 w 683792"/>
              <a:gd name="connsiteY0" fmla="*/ 2083 h 389678"/>
              <a:gd name="connsiteX1" fmla="*/ 175674 w 683792"/>
              <a:gd name="connsiteY1" fmla="*/ 17958 h 389678"/>
              <a:gd name="connsiteX2" fmla="*/ 382049 w 683792"/>
              <a:gd name="connsiteY2" fmla="*/ 110033 h 389678"/>
              <a:gd name="connsiteX3" fmla="*/ 683674 w 683792"/>
              <a:gd name="connsiteY3" fmla="*/ 389433 h 389678"/>
              <a:gd name="connsiteX4" fmla="*/ 416974 w 683792"/>
              <a:gd name="connsiteY4" fmla="*/ 157658 h 389678"/>
              <a:gd name="connsiteX5" fmla="*/ 305849 w 683792"/>
              <a:gd name="connsiteY5" fmla="*/ 71933 h 389678"/>
              <a:gd name="connsiteX6" fmla="*/ 258224 w 683792"/>
              <a:gd name="connsiteY6" fmla="*/ 46533 h 389678"/>
              <a:gd name="connsiteX7" fmla="*/ 1049 w 683792"/>
              <a:gd name="connsiteY7" fmla="*/ 2083 h 3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792" h="389678">
                <a:moveTo>
                  <a:pt x="1049" y="2083"/>
                </a:moveTo>
                <a:cubicBezTo>
                  <a:pt x="-12709" y="-2679"/>
                  <a:pt x="112174" y="-34"/>
                  <a:pt x="175674" y="17958"/>
                </a:cubicBezTo>
                <a:cubicBezTo>
                  <a:pt x="239174" y="35950"/>
                  <a:pt x="297382" y="48120"/>
                  <a:pt x="382049" y="110033"/>
                </a:cubicBezTo>
                <a:cubicBezTo>
                  <a:pt x="466716" y="171946"/>
                  <a:pt x="677853" y="381496"/>
                  <a:pt x="683674" y="389433"/>
                </a:cubicBezTo>
                <a:cubicBezTo>
                  <a:pt x="689495" y="397370"/>
                  <a:pt x="479945" y="210575"/>
                  <a:pt x="416974" y="157658"/>
                </a:cubicBezTo>
                <a:cubicBezTo>
                  <a:pt x="354003" y="104741"/>
                  <a:pt x="332307" y="90454"/>
                  <a:pt x="305849" y="71933"/>
                </a:cubicBezTo>
                <a:cubicBezTo>
                  <a:pt x="279391" y="53412"/>
                  <a:pt x="301086" y="57645"/>
                  <a:pt x="258224" y="46533"/>
                </a:cubicBezTo>
                <a:cubicBezTo>
                  <a:pt x="215362" y="35421"/>
                  <a:pt x="14807" y="6845"/>
                  <a:pt x="1049" y="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4A01658E-FE22-FEF3-0928-3C763863250C}"/>
              </a:ext>
            </a:extLst>
          </p:cNvPr>
          <p:cNvSpPr/>
          <p:nvPr/>
        </p:nvSpPr>
        <p:spPr>
          <a:xfrm>
            <a:off x="5062781" y="6377375"/>
            <a:ext cx="491918" cy="359858"/>
          </a:xfrm>
          <a:custGeom>
            <a:avLst/>
            <a:gdLst>
              <a:gd name="connsiteX0" fmla="*/ 1344 w 491918"/>
              <a:gd name="connsiteY0" fmla="*/ 1200 h 359858"/>
              <a:gd name="connsiteX1" fmla="*/ 477594 w 491918"/>
              <a:gd name="connsiteY1" fmla="*/ 350450 h 359858"/>
              <a:gd name="connsiteX2" fmla="*/ 337894 w 491918"/>
              <a:gd name="connsiteY2" fmla="*/ 239325 h 359858"/>
              <a:gd name="connsiteX3" fmla="*/ 1344 w 491918"/>
              <a:gd name="connsiteY3" fmla="*/ 1200 h 35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8" h="359858">
                <a:moveTo>
                  <a:pt x="1344" y="1200"/>
                </a:moveTo>
                <a:cubicBezTo>
                  <a:pt x="24627" y="19721"/>
                  <a:pt x="421502" y="310763"/>
                  <a:pt x="477594" y="350450"/>
                </a:cubicBezTo>
                <a:cubicBezTo>
                  <a:pt x="533686" y="390137"/>
                  <a:pt x="411977" y="294887"/>
                  <a:pt x="337894" y="239325"/>
                </a:cubicBezTo>
                <a:cubicBezTo>
                  <a:pt x="263811" y="183763"/>
                  <a:pt x="-21939" y="-17321"/>
                  <a:pt x="1344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A3845D2-E80B-C59B-DA08-5E1AFF605AF3}"/>
              </a:ext>
            </a:extLst>
          </p:cNvPr>
          <p:cNvSpPr/>
          <p:nvPr/>
        </p:nvSpPr>
        <p:spPr>
          <a:xfrm>
            <a:off x="4772025" y="6188075"/>
            <a:ext cx="568725" cy="441521"/>
          </a:xfrm>
          <a:custGeom>
            <a:avLst/>
            <a:gdLst>
              <a:gd name="connsiteX0" fmla="*/ 0 w 568725"/>
              <a:gd name="connsiteY0" fmla="*/ 0 h 441521"/>
              <a:gd name="connsiteX1" fmla="*/ 555625 w 568725"/>
              <a:gd name="connsiteY1" fmla="*/ 431800 h 441521"/>
              <a:gd name="connsiteX2" fmla="*/ 406400 w 568725"/>
              <a:gd name="connsiteY2" fmla="*/ 311150 h 441521"/>
              <a:gd name="connsiteX3" fmla="*/ 0 w 568725"/>
              <a:gd name="connsiteY3" fmla="*/ 0 h 44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725" h="441521">
                <a:moveTo>
                  <a:pt x="0" y="0"/>
                </a:moveTo>
                <a:lnTo>
                  <a:pt x="555625" y="431800"/>
                </a:lnTo>
                <a:cubicBezTo>
                  <a:pt x="623358" y="483658"/>
                  <a:pt x="406400" y="311150"/>
                  <a:pt x="406400" y="311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6D9819E9-5A06-C05B-F6E9-B22324CB46F1}"/>
              </a:ext>
            </a:extLst>
          </p:cNvPr>
          <p:cNvSpPr/>
          <p:nvPr/>
        </p:nvSpPr>
        <p:spPr>
          <a:xfrm>
            <a:off x="4387750" y="6069658"/>
            <a:ext cx="327527" cy="89842"/>
          </a:xfrm>
          <a:custGeom>
            <a:avLst/>
            <a:gdLst>
              <a:gd name="connsiteX0" fmla="*/ 100 w 327527"/>
              <a:gd name="connsiteY0" fmla="*/ 4117 h 89842"/>
              <a:gd name="connsiteX1" fmla="*/ 216000 w 327527"/>
              <a:gd name="connsiteY1" fmla="*/ 7292 h 89842"/>
              <a:gd name="connsiteX2" fmla="*/ 327125 w 327527"/>
              <a:gd name="connsiteY2" fmla="*/ 89842 h 89842"/>
              <a:gd name="connsiteX3" fmla="*/ 244575 w 327527"/>
              <a:gd name="connsiteY3" fmla="*/ 7292 h 89842"/>
              <a:gd name="connsiteX4" fmla="*/ 100 w 327527"/>
              <a:gd name="connsiteY4" fmla="*/ 4117 h 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27" h="89842">
                <a:moveTo>
                  <a:pt x="100" y="4117"/>
                </a:moveTo>
                <a:cubicBezTo>
                  <a:pt x="-4662" y="4117"/>
                  <a:pt x="161496" y="-6995"/>
                  <a:pt x="216000" y="7292"/>
                </a:cubicBezTo>
                <a:cubicBezTo>
                  <a:pt x="270504" y="21579"/>
                  <a:pt x="322363" y="89842"/>
                  <a:pt x="327125" y="89842"/>
                </a:cubicBezTo>
                <a:cubicBezTo>
                  <a:pt x="331887" y="89842"/>
                  <a:pt x="293787" y="21050"/>
                  <a:pt x="244575" y="7292"/>
                </a:cubicBezTo>
                <a:cubicBezTo>
                  <a:pt x="195363" y="-6466"/>
                  <a:pt x="4862" y="4117"/>
                  <a:pt x="100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E65EBC51-8B35-320F-1BFA-6077B1174C3F}"/>
              </a:ext>
            </a:extLst>
          </p:cNvPr>
          <p:cNvSpPr/>
          <p:nvPr/>
        </p:nvSpPr>
        <p:spPr>
          <a:xfrm>
            <a:off x="3850430" y="6061065"/>
            <a:ext cx="668227" cy="38441"/>
          </a:xfrm>
          <a:custGeom>
            <a:avLst/>
            <a:gdLst>
              <a:gd name="connsiteX0" fmla="*/ 845 w 668227"/>
              <a:gd name="connsiteY0" fmla="*/ 6360 h 38441"/>
              <a:gd name="connsiteX1" fmla="*/ 280245 w 668227"/>
              <a:gd name="connsiteY1" fmla="*/ 28585 h 38441"/>
              <a:gd name="connsiteX2" fmla="*/ 664420 w 668227"/>
              <a:gd name="connsiteY2" fmla="*/ 10 h 38441"/>
              <a:gd name="connsiteX3" fmla="*/ 461220 w 668227"/>
              <a:gd name="connsiteY3" fmla="*/ 25410 h 38441"/>
              <a:gd name="connsiteX4" fmla="*/ 204045 w 668227"/>
              <a:gd name="connsiteY4" fmla="*/ 38110 h 38441"/>
              <a:gd name="connsiteX5" fmla="*/ 845 w 668227"/>
              <a:gd name="connsiteY5" fmla="*/ 6360 h 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227" h="38441">
                <a:moveTo>
                  <a:pt x="845" y="6360"/>
                </a:moveTo>
                <a:cubicBezTo>
                  <a:pt x="13545" y="4773"/>
                  <a:pt x="169649" y="29643"/>
                  <a:pt x="280245" y="28585"/>
                </a:cubicBezTo>
                <a:cubicBezTo>
                  <a:pt x="390841" y="27527"/>
                  <a:pt x="634258" y="539"/>
                  <a:pt x="664420" y="10"/>
                </a:cubicBezTo>
                <a:cubicBezTo>
                  <a:pt x="694583" y="-519"/>
                  <a:pt x="537949" y="19060"/>
                  <a:pt x="461220" y="25410"/>
                </a:cubicBezTo>
                <a:cubicBezTo>
                  <a:pt x="384491" y="31760"/>
                  <a:pt x="286595" y="40227"/>
                  <a:pt x="204045" y="38110"/>
                </a:cubicBezTo>
                <a:cubicBezTo>
                  <a:pt x="121495" y="35993"/>
                  <a:pt x="-11855" y="7947"/>
                  <a:pt x="84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D135104B-BA25-128D-9DD6-E5DCFC1F916F}"/>
              </a:ext>
            </a:extLst>
          </p:cNvPr>
          <p:cNvSpPr/>
          <p:nvPr/>
        </p:nvSpPr>
        <p:spPr>
          <a:xfrm>
            <a:off x="3165426" y="6061277"/>
            <a:ext cx="650924" cy="72896"/>
          </a:xfrm>
          <a:custGeom>
            <a:avLst/>
            <a:gdLst>
              <a:gd name="connsiteX0" fmla="*/ 49 w 650924"/>
              <a:gd name="connsiteY0" fmla="*/ 72823 h 72896"/>
              <a:gd name="connsiteX1" fmla="*/ 155624 w 650924"/>
              <a:gd name="connsiteY1" fmla="*/ 6148 h 72896"/>
              <a:gd name="connsiteX2" fmla="*/ 295324 w 650924"/>
              <a:gd name="connsiteY2" fmla="*/ 2973 h 72896"/>
              <a:gd name="connsiteX3" fmla="*/ 650924 w 650924"/>
              <a:gd name="connsiteY3" fmla="*/ 6148 h 72896"/>
              <a:gd name="connsiteX4" fmla="*/ 495349 w 650924"/>
              <a:gd name="connsiteY4" fmla="*/ 12498 h 72896"/>
              <a:gd name="connsiteX5" fmla="*/ 238174 w 650924"/>
              <a:gd name="connsiteY5" fmla="*/ 9323 h 72896"/>
              <a:gd name="connsiteX6" fmla="*/ 200074 w 650924"/>
              <a:gd name="connsiteY6" fmla="*/ 12498 h 72896"/>
              <a:gd name="connsiteX7" fmla="*/ 139749 w 650924"/>
              <a:gd name="connsiteY7" fmla="*/ 18848 h 72896"/>
              <a:gd name="connsiteX8" fmla="*/ 49 w 650924"/>
              <a:gd name="connsiteY8" fmla="*/ 72823 h 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924" h="72896">
                <a:moveTo>
                  <a:pt x="49" y="72823"/>
                </a:moveTo>
                <a:cubicBezTo>
                  <a:pt x="2695" y="70706"/>
                  <a:pt x="106412" y="17790"/>
                  <a:pt x="155624" y="6148"/>
                </a:cubicBezTo>
                <a:cubicBezTo>
                  <a:pt x="204837" y="-5494"/>
                  <a:pt x="295324" y="2973"/>
                  <a:pt x="295324" y="2973"/>
                </a:cubicBezTo>
                <a:lnTo>
                  <a:pt x="650924" y="6148"/>
                </a:lnTo>
                <a:lnTo>
                  <a:pt x="495349" y="12498"/>
                </a:lnTo>
                <a:lnTo>
                  <a:pt x="238174" y="9323"/>
                </a:lnTo>
                <a:cubicBezTo>
                  <a:pt x="188962" y="9323"/>
                  <a:pt x="200074" y="12498"/>
                  <a:pt x="200074" y="12498"/>
                </a:cubicBezTo>
                <a:cubicBezTo>
                  <a:pt x="183670" y="14085"/>
                  <a:pt x="177320" y="7206"/>
                  <a:pt x="139749" y="18848"/>
                </a:cubicBezTo>
                <a:cubicBezTo>
                  <a:pt x="102178" y="30490"/>
                  <a:pt x="-2597" y="74940"/>
                  <a:pt x="49" y="7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C229E6C-5A35-E5E8-2F4E-3EDA7C5E4DA1}"/>
              </a:ext>
            </a:extLst>
          </p:cNvPr>
          <p:cNvSpPr/>
          <p:nvPr/>
        </p:nvSpPr>
        <p:spPr>
          <a:xfrm>
            <a:off x="3130103" y="6079605"/>
            <a:ext cx="253373" cy="77202"/>
          </a:xfrm>
          <a:custGeom>
            <a:avLst/>
            <a:gdLst>
              <a:gd name="connsiteX0" fmla="*/ 447 w 253373"/>
              <a:gd name="connsiteY0" fmla="*/ 76720 h 77202"/>
              <a:gd name="connsiteX1" fmla="*/ 168722 w 253373"/>
              <a:gd name="connsiteY1" fmla="*/ 29095 h 77202"/>
              <a:gd name="connsiteX2" fmla="*/ 251272 w 253373"/>
              <a:gd name="connsiteY2" fmla="*/ 520 h 77202"/>
              <a:gd name="connsiteX3" fmla="*/ 225872 w 253373"/>
              <a:gd name="connsiteY3" fmla="*/ 13220 h 77202"/>
              <a:gd name="connsiteX4" fmla="*/ 194122 w 253373"/>
              <a:gd name="connsiteY4" fmla="*/ 44970 h 77202"/>
              <a:gd name="connsiteX5" fmla="*/ 203647 w 253373"/>
              <a:gd name="connsiteY5" fmla="*/ 10045 h 77202"/>
              <a:gd name="connsiteX6" fmla="*/ 121097 w 253373"/>
              <a:gd name="connsiteY6" fmla="*/ 51320 h 77202"/>
              <a:gd name="connsiteX7" fmla="*/ 447 w 253373"/>
              <a:gd name="connsiteY7" fmla="*/ 76720 h 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73" h="77202">
                <a:moveTo>
                  <a:pt x="447" y="76720"/>
                </a:moveTo>
                <a:cubicBezTo>
                  <a:pt x="8384" y="73016"/>
                  <a:pt x="126918" y="41795"/>
                  <a:pt x="168722" y="29095"/>
                </a:cubicBezTo>
                <a:cubicBezTo>
                  <a:pt x="210526" y="16395"/>
                  <a:pt x="241747" y="3166"/>
                  <a:pt x="251272" y="520"/>
                </a:cubicBezTo>
                <a:cubicBezTo>
                  <a:pt x="260797" y="-2126"/>
                  <a:pt x="235397" y="5812"/>
                  <a:pt x="225872" y="13220"/>
                </a:cubicBezTo>
                <a:cubicBezTo>
                  <a:pt x="216347" y="20628"/>
                  <a:pt x="197826" y="45499"/>
                  <a:pt x="194122" y="44970"/>
                </a:cubicBezTo>
                <a:cubicBezTo>
                  <a:pt x="190418" y="44441"/>
                  <a:pt x="215818" y="8987"/>
                  <a:pt x="203647" y="10045"/>
                </a:cubicBezTo>
                <a:cubicBezTo>
                  <a:pt x="191476" y="11103"/>
                  <a:pt x="149672" y="40737"/>
                  <a:pt x="121097" y="51320"/>
                </a:cubicBezTo>
                <a:cubicBezTo>
                  <a:pt x="92522" y="61903"/>
                  <a:pt x="-7490" y="80424"/>
                  <a:pt x="447" y="7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1E9F565A-823A-CD56-8988-D0CE76670015}"/>
              </a:ext>
            </a:extLst>
          </p:cNvPr>
          <p:cNvSpPr/>
          <p:nvPr/>
        </p:nvSpPr>
        <p:spPr>
          <a:xfrm>
            <a:off x="2923429" y="6159378"/>
            <a:ext cx="213554" cy="133819"/>
          </a:xfrm>
          <a:custGeom>
            <a:avLst/>
            <a:gdLst>
              <a:gd name="connsiteX0" fmla="*/ 213471 w 213554"/>
              <a:gd name="connsiteY0" fmla="*/ 122 h 133819"/>
              <a:gd name="connsiteX1" fmla="*/ 42021 w 213554"/>
              <a:gd name="connsiteY1" fmla="*/ 95372 h 133819"/>
              <a:gd name="connsiteX2" fmla="*/ 746 w 213554"/>
              <a:gd name="connsiteY2" fmla="*/ 133472 h 133819"/>
              <a:gd name="connsiteX3" fmla="*/ 64246 w 213554"/>
              <a:gd name="connsiteY3" fmla="*/ 76322 h 133819"/>
              <a:gd name="connsiteX4" fmla="*/ 213471 w 213554"/>
              <a:gd name="connsiteY4" fmla="*/ 122 h 13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54" h="133819">
                <a:moveTo>
                  <a:pt x="213471" y="122"/>
                </a:moveTo>
                <a:cubicBezTo>
                  <a:pt x="209767" y="3297"/>
                  <a:pt x="77475" y="73147"/>
                  <a:pt x="42021" y="95372"/>
                </a:cubicBezTo>
                <a:cubicBezTo>
                  <a:pt x="6567" y="117597"/>
                  <a:pt x="-2958" y="136647"/>
                  <a:pt x="746" y="133472"/>
                </a:cubicBezTo>
                <a:cubicBezTo>
                  <a:pt x="4450" y="130297"/>
                  <a:pt x="31967" y="96430"/>
                  <a:pt x="64246" y="76322"/>
                </a:cubicBezTo>
                <a:cubicBezTo>
                  <a:pt x="96525" y="56214"/>
                  <a:pt x="217175" y="-3053"/>
                  <a:pt x="21347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7183446-0AB0-692E-58A1-2154982DB3CE}"/>
              </a:ext>
            </a:extLst>
          </p:cNvPr>
          <p:cNvSpPr/>
          <p:nvPr/>
        </p:nvSpPr>
        <p:spPr>
          <a:xfrm>
            <a:off x="2507590" y="6276498"/>
            <a:ext cx="417748" cy="283457"/>
          </a:xfrm>
          <a:custGeom>
            <a:avLst/>
            <a:gdLst>
              <a:gd name="connsiteX0" fmla="*/ 660 w 417748"/>
              <a:gd name="connsiteY0" fmla="*/ 283052 h 283457"/>
              <a:gd name="connsiteX1" fmla="*/ 172110 w 417748"/>
              <a:gd name="connsiteY1" fmla="*/ 133827 h 283457"/>
              <a:gd name="connsiteX2" fmla="*/ 416585 w 417748"/>
              <a:gd name="connsiteY2" fmla="*/ 477 h 283457"/>
              <a:gd name="connsiteX3" fmla="*/ 270535 w 417748"/>
              <a:gd name="connsiteY3" fmla="*/ 86202 h 283457"/>
              <a:gd name="connsiteX4" fmla="*/ 118135 w 417748"/>
              <a:gd name="connsiteY4" fmla="*/ 175102 h 283457"/>
              <a:gd name="connsiteX5" fmla="*/ 660 w 417748"/>
              <a:gd name="connsiteY5" fmla="*/ 283052 h 28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48" h="283457">
                <a:moveTo>
                  <a:pt x="660" y="283052"/>
                </a:moveTo>
                <a:cubicBezTo>
                  <a:pt x="9656" y="276173"/>
                  <a:pt x="102789" y="180923"/>
                  <a:pt x="172110" y="133827"/>
                </a:cubicBezTo>
                <a:cubicBezTo>
                  <a:pt x="241431" y="86731"/>
                  <a:pt x="400181" y="8414"/>
                  <a:pt x="416585" y="477"/>
                </a:cubicBezTo>
                <a:cubicBezTo>
                  <a:pt x="432989" y="-7461"/>
                  <a:pt x="270535" y="86202"/>
                  <a:pt x="270535" y="86202"/>
                </a:cubicBezTo>
                <a:cubicBezTo>
                  <a:pt x="220793" y="115306"/>
                  <a:pt x="159410" y="142823"/>
                  <a:pt x="118135" y="175102"/>
                </a:cubicBezTo>
                <a:cubicBezTo>
                  <a:pt x="76860" y="207381"/>
                  <a:pt x="-8336" y="289931"/>
                  <a:pt x="660" y="28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46793B8-94FE-63C7-A9FE-6A87AC3B7B60}"/>
              </a:ext>
            </a:extLst>
          </p:cNvPr>
          <p:cNvSpPr/>
          <p:nvPr/>
        </p:nvSpPr>
        <p:spPr>
          <a:xfrm>
            <a:off x="3080462" y="6149723"/>
            <a:ext cx="320097" cy="266994"/>
          </a:xfrm>
          <a:custGeom>
            <a:avLst/>
            <a:gdLst>
              <a:gd name="connsiteX0" fmla="*/ 319963 w 320097"/>
              <a:gd name="connsiteY0" fmla="*/ 252 h 266994"/>
              <a:gd name="connsiteX1" fmla="*/ 34213 w 320097"/>
              <a:gd name="connsiteY1" fmla="*/ 165352 h 266994"/>
              <a:gd name="connsiteX2" fmla="*/ 2463 w 320097"/>
              <a:gd name="connsiteY2" fmla="*/ 266952 h 266994"/>
              <a:gd name="connsiteX3" fmla="*/ 8813 w 320097"/>
              <a:gd name="connsiteY3" fmla="*/ 178052 h 266994"/>
              <a:gd name="connsiteX4" fmla="*/ 8813 w 320097"/>
              <a:gd name="connsiteY4" fmla="*/ 190752 h 266994"/>
              <a:gd name="connsiteX5" fmla="*/ 97713 w 320097"/>
              <a:gd name="connsiteY5" fmla="*/ 117727 h 266994"/>
              <a:gd name="connsiteX6" fmla="*/ 72313 w 320097"/>
              <a:gd name="connsiteY6" fmla="*/ 127252 h 266994"/>
              <a:gd name="connsiteX7" fmla="*/ 319963 w 320097"/>
              <a:gd name="connsiteY7" fmla="*/ 252 h 26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97" h="266994">
                <a:moveTo>
                  <a:pt x="319963" y="252"/>
                </a:moveTo>
                <a:cubicBezTo>
                  <a:pt x="313613" y="6602"/>
                  <a:pt x="87130" y="120902"/>
                  <a:pt x="34213" y="165352"/>
                </a:cubicBezTo>
                <a:cubicBezTo>
                  <a:pt x="-18704" y="209802"/>
                  <a:pt x="6696" y="264835"/>
                  <a:pt x="2463" y="266952"/>
                </a:cubicBezTo>
                <a:cubicBezTo>
                  <a:pt x="-1770" y="269069"/>
                  <a:pt x="7755" y="190752"/>
                  <a:pt x="8813" y="178052"/>
                </a:cubicBezTo>
                <a:cubicBezTo>
                  <a:pt x="9871" y="165352"/>
                  <a:pt x="-6004" y="200806"/>
                  <a:pt x="8813" y="190752"/>
                </a:cubicBezTo>
                <a:cubicBezTo>
                  <a:pt x="23630" y="180698"/>
                  <a:pt x="87130" y="128310"/>
                  <a:pt x="97713" y="117727"/>
                </a:cubicBezTo>
                <a:cubicBezTo>
                  <a:pt x="108296" y="107144"/>
                  <a:pt x="38976" y="145244"/>
                  <a:pt x="72313" y="127252"/>
                </a:cubicBezTo>
                <a:cubicBezTo>
                  <a:pt x="105650" y="109260"/>
                  <a:pt x="326313" y="-6098"/>
                  <a:pt x="31996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7F95CDF-8824-4266-07FA-685ED10F810C}"/>
              </a:ext>
            </a:extLst>
          </p:cNvPr>
          <p:cNvSpPr/>
          <p:nvPr/>
        </p:nvSpPr>
        <p:spPr>
          <a:xfrm>
            <a:off x="2492125" y="6409912"/>
            <a:ext cx="349563" cy="325076"/>
          </a:xfrm>
          <a:custGeom>
            <a:avLst/>
            <a:gdLst>
              <a:gd name="connsiteX0" fmla="*/ 3425 w 349563"/>
              <a:gd name="connsiteY0" fmla="*/ 321088 h 325076"/>
              <a:gd name="connsiteX1" fmla="*/ 260600 w 349563"/>
              <a:gd name="connsiteY1" fmla="*/ 82963 h 325076"/>
              <a:gd name="connsiteX2" fmla="*/ 339975 w 349563"/>
              <a:gd name="connsiteY2" fmla="*/ 413 h 325076"/>
              <a:gd name="connsiteX3" fmla="*/ 320925 w 349563"/>
              <a:gd name="connsiteY3" fmla="*/ 54388 h 325076"/>
              <a:gd name="connsiteX4" fmla="*/ 349500 w 349563"/>
              <a:gd name="connsiteY4" fmla="*/ 127413 h 325076"/>
              <a:gd name="connsiteX5" fmla="*/ 311400 w 349563"/>
              <a:gd name="connsiteY5" fmla="*/ 44863 h 325076"/>
              <a:gd name="connsiteX6" fmla="*/ 273300 w 349563"/>
              <a:gd name="connsiteY6" fmla="*/ 76613 h 325076"/>
              <a:gd name="connsiteX7" fmla="*/ 120900 w 349563"/>
              <a:gd name="connsiteY7" fmla="*/ 222663 h 325076"/>
              <a:gd name="connsiteX8" fmla="*/ 3425 w 349563"/>
              <a:gd name="connsiteY8" fmla="*/ 321088 h 32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563" h="325076">
                <a:moveTo>
                  <a:pt x="3425" y="321088"/>
                </a:moveTo>
                <a:cubicBezTo>
                  <a:pt x="26708" y="297805"/>
                  <a:pt x="204508" y="136409"/>
                  <a:pt x="260600" y="82963"/>
                </a:cubicBezTo>
                <a:cubicBezTo>
                  <a:pt x="316692" y="29517"/>
                  <a:pt x="329921" y="5175"/>
                  <a:pt x="339975" y="413"/>
                </a:cubicBezTo>
                <a:cubicBezTo>
                  <a:pt x="350029" y="-4350"/>
                  <a:pt x="319338" y="33221"/>
                  <a:pt x="320925" y="54388"/>
                </a:cubicBezTo>
                <a:cubicBezTo>
                  <a:pt x="322512" y="75555"/>
                  <a:pt x="351087" y="129000"/>
                  <a:pt x="349500" y="127413"/>
                </a:cubicBezTo>
                <a:cubicBezTo>
                  <a:pt x="347913" y="125826"/>
                  <a:pt x="324100" y="53330"/>
                  <a:pt x="311400" y="44863"/>
                </a:cubicBezTo>
                <a:cubicBezTo>
                  <a:pt x="298700" y="36396"/>
                  <a:pt x="305050" y="46980"/>
                  <a:pt x="273300" y="76613"/>
                </a:cubicBezTo>
                <a:cubicBezTo>
                  <a:pt x="241550" y="106246"/>
                  <a:pt x="160058" y="185621"/>
                  <a:pt x="120900" y="222663"/>
                </a:cubicBezTo>
                <a:cubicBezTo>
                  <a:pt x="81742" y="259705"/>
                  <a:pt x="-19858" y="344371"/>
                  <a:pt x="3425" y="32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BA920EE-56F6-2EFA-F261-438E6BA546D4}"/>
              </a:ext>
            </a:extLst>
          </p:cNvPr>
          <p:cNvSpPr/>
          <p:nvPr/>
        </p:nvSpPr>
        <p:spPr>
          <a:xfrm>
            <a:off x="2717785" y="6493485"/>
            <a:ext cx="322645" cy="228072"/>
          </a:xfrm>
          <a:custGeom>
            <a:avLst/>
            <a:gdLst>
              <a:gd name="connsiteX0" fmla="*/ 15 w 322645"/>
              <a:gd name="connsiteY0" fmla="*/ 227990 h 228072"/>
              <a:gd name="connsiteX1" fmla="*/ 171465 w 322645"/>
              <a:gd name="connsiteY1" fmla="*/ 72415 h 228072"/>
              <a:gd name="connsiteX2" fmla="*/ 317515 w 322645"/>
              <a:gd name="connsiteY2" fmla="*/ 2565 h 228072"/>
              <a:gd name="connsiteX3" fmla="*/ 279415 w 322645"/>
              <a:gd name="connsiteY3" fmla="*/ 18440 h 228072"/>
              <a:gd name="connsiteX4" fmla="*/ 180990 w 322645"/>
              <a:gd name="connsiteY4" fmla="*/ 50190 h 228072"/>
              <a:gd name="connsiteX5" fmla="*/ 15 w 322645"/>
              <a:gd name="connsiteY5" fmla="*/ 227990 h 22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645" h="228072">
                <a:moveTo>
                  <a:pt x="15" y="227990"/>
                </a:moveTo>
                <a:cubicBezTo>
                  <a:pt x="-1572" y="231694"/>
                  <a:pt x="118548" y="109986"/>
                  <a:pt x="171465" y="72415"/>
                </a:cubicBezTo>
                <a:cubicBezTo>
                  <a:pt x="224382" y="34844"/>
                  <a:pt x="299523" y="11561"/>
                  <a:pt x="317515" y="2565"/>
                </a:cubicBezTo>
                <a:cubicBezTo>
                  <a:pt x="335507" y="-6431"/>
                  <a:pt x="302169" y="10502"/>
                  <a:pt x="279415" y="18440"/>
                </a:cubicBezTo>
                <a:cubicBezTo>
                  <a:pt x="256661" y="26377"/>
                  <a:pt x="221207" y="14207"/>
                  <a:pt x="180990" y="50190"/>
                </a:cubicBezTo>
                <a:cubicBezTo>
                  <a:pt x="140773" y="86173"/>
                  <a:pt x="1602" y="224286"/>
                  <a:pt x="15" y="227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352FE2A-F1FD-CC3E-E397-12F8955B3914}"/>
              </a:ext>
            </a:extLst>
          </p:cNvPr>
          <p:cNvSpPr/>
          <p:nvPr/>
        </p:nvSpPr>
        <p:spPr>
          <a:xfrm>
            <a:off x="2849839" y="6344746"/>
            <a:ext cx="198459" cy="132263"/>
          </a:xfrm>
          <a:custGeom>
            <a:avLst/>
            <a:gdLst>
              <a:gd name="connsiteX0" fmla="*/ 1311 w 198459"/>
              <a:gd name="connsiteY0" fmla="*/ 97329 h 132263"/>
              <a:gd name="connsiteX1" fmla="*/ 188636 w 198459"/>
              <a:gd name="connsiteY1" fmla="*/ 5254 h 132263"/>
              <a:gd name="connsiteX2" fmla="*/ 169586 w 198459"/>
              <a:gd name="connsiteY2" fmla="*/ 24304 h 132263"/>
              <a:gd name="connsiteX3" fmla="*/ 147361 w 198459"/>
              <a:gd name="connsiteY3" fmla="*/ 132254 h 132263"/>
              <a:gd name="connsiteX4" fmla="*/ 156886 w 198459"/>
              <a:gd name="connsiteY4" fmla="*/ 30654 h 132263"/>
              <a:gd name="connsiteX5" fmla="*/ 109261 w 198459"/>
              <a:gd name="connsiteY5" fmla="*/ 56054 h 132263"/>
              <a:gd name="connsiteX6" fmla="*/ 1311 w 198459"/>
              <a:gd name="connsiteY6" fmla="*/ 97329 h 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59" h="132263">
                <a:moveTo>
                  <a:pt x="1311" y="97329"/>
                </a:moveTo>
                <a:cubicBezTo>
                  <a:pt x="14540" y="88862"/>
                  <a:pt x="188636" y="5254"/>
                  <a:pt x="188636" y="5254"/>
                </a:cubicBezTo>
                <a:cubicBezTo>
                  <a:pt x="216682" y="-6917"/>
                  <a:pt x="176465" y="3138"/>
                  <a:pt x="169586" y="24304"/>
                </a:cubicBezTo>
                <a:cubicBezTo>
                  <a:pt x="162707" y="45470"/>
                  <a:pt x="149478" y="131196"/>
                  <a:pt x="147361" y="132254"/>
                </a:cubicBezTo>
                <a:cubicBezTo>
                  <a:pt x="145244" y="133312"/>
                  <a:pt x="163236" y="43354"/>
                  <a:pt x="156886" y="30654"/>
                </a:cubicBezTo>
                <a:cubicBezTo>
                  <a:pt x="150536" y="17954"/>
                  <a:pt x="139953" y="44412"/>
                  <a:pt x="109261" y="56054"/>
                </a:cubicBezTo>
                <a:cubicBezTo>
                  <a:pt x="78569" y="67696"/>
                  <a:pt x="-11918" y="105796"/>
                  <a:pt x="1311" y="97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CE8E5819-C553-6AD0-C9AA-3FD9AF1545F9}"/>
              </a:ext>
            </a:extLst>
          </p:cNvPr>
          <p:cNvSpPr/>
          <p:nvPr/>
        </p:nvSpPr>
        <p:spPr>
          <a:xfrm>
            <a:off x="2298284" y="6813550"/>
            <a:ext cx="191376" cy="60329"/>
          </a:xfrm>
          <a:custGeom>
            <a:avLst/>
            <a:gdLst>
              <a:gd name="connsiteX0" fmla="*/ 416 w 191376"/>
              <a:gd name="connsiteY0" fmla="*/ 0 h 60329"/>
              <a:gd name="connsiteX1" fmla="*/ 82966 w 191376"/>
              <a:gd name="connsiteY1" fmla="*/ 50800 h 60329"/>
              <a:gd name="connsiteX2" fmla="*/ 190916 w 191376"/>
              <a:gd name="connsiteY2" fmla="*/ 60325 h 60329"/>
              <a:gd name="connsiteX3" fmla="*/ 117891 w 191376"/>
              <a:gd name="connsiteY3" fmla="*/ 50800 h 60329"/>
              <a:gd name="connsiteX4" fmla="*/ 416 w 191376"/>
              <a:gd name="connsiteY4" fmla="*/ 0 h 6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76" h="60329">
                <a:moveTo>
                  <a:pt x="416" y="0"/>
                </a:moveTo>
                <a:cubicBezTo>
                  <a:pt x="-5405" y="0"/>
                  <a:pt x="51216" y="40746"/>
                  <a:pt x="82966" y="50800"/>
                </a:cubicBezTo>
                <a:cubicBezTo>
                  <a:pt x="114716" y="60854"/>
                  <a:pt x="185095" y="60325"/>
                  <a:pt x="190916" y="60325"/>
                </a:cubicBezTo>
                <a:cubicBezTo>
                  <a:pt x="196737" y="60325"/>
                  <a:pt x="145937" y="58738"/>
                  <a:pt x="117891" y="50800"/>
                </a:cubicBezTo>
                <a:cubicBezTo>
                  <a:pt x="89845" y="42863"/>
                  <a:pt x="6237" y="0"/>
                  <a:pt x="4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C185401-8C79-498C-B460-23E1669E255D}"/>
              </a:ext>
            </a:extLst>
          </p:cNvPr>
          <p:cNvSpPr/>
          <p:nvPr/>
        </p:nvSpPr>
        <p:spPr>
          <a:xfrm>
            <a:off x="2520938" y="6721464"/>
            <a:ext cx="215922" cy="152441"/>
          </a:xfrm>
          <a:custGeom>
            <a:avLst/>
            <a:gdLst>
              <a:gd name="connsiteX0" fmla="*/ 215912 w 215922"/>
              <a:gd name="connsiteY0" fmla="*/ 11 h 152441"/>
              <a:gd name="connsiteX1" fmla="*/ 101612 w 215922"/>
              <a:gd name="connsiteY1" fmla="*/ 101611 h 152441"/>
              <a:gd name="connsiteX2" fmla="*/ 12 w 215922"/>
              <a:gd name="connsiteY2" fmla="*/ 152411 h 152441"/>
              <a:gd name="connsiteX3" fmla="*/ 107962 w 215922"/>
              <a:gd name="connsiteY3" fmla="*/ 95261 h 152441"/>
              <a:gd name="connsiteX4" fmla="*/ 215912 w 215922"/>
              <a:gd name="connsiteY4" fmla="*/ 11 h 1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2" h="152441">
                <a:moveTo>
                  <a:pt x="215912" y="11"/>
                </a:moveTo>
                <a:cubicBezTo>
                  <a:pt x="214854" y="1069"/>
                  <a:pt x="137595" y="76211"/>
                  <a:pt x="101612" y="101611"/>
                </a:cubicBezTo>
                <a:cubicBezTo>
                  <a:pt x="65629" y="127011"/>
                  <a:pt x="-1046" y="153469"/>
                  <a:pt x="12" y="152411"/>
                </a:cubicBezTo>
                <a:cubicBezTo>
                  <a:pt x="1070" y="151353"/>
                  <a:pt x="75154" y="120132"/>
                  <a:pt x="107962" y="95261"/>
                </a:cubicBezTo>
                <a:cubicBezTo>
                  <a:pt x="140770" y="70390"/>
                  <a:pt x="216970" y="-1047"/>
                  <a:pt x="21591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6E97105-BA92-E1FA-3F4A-1F93B30E6CDE}"/>
              </a:ext>
            </a:extLst>
          </p:cNvPr>
          <p:cNvSpPr/>
          <p:nvPr/>
        </p:nvSpPr>
        <p:spPr>
          <a:xfrm>
            <a:off x="2329634" y="6559548"/>
            <a:ext cx="220306" cy="251283"/>
          </a:xfrm>
          <a:custGeom>
            <a:avLst/>
            <a:gdLst>
              <a:gd name="connsiteX0" fmla="*/ 219891 w 220306"/>
              <a:gd name="connsiteY0" fmla="*/ 2 h 251283"/>
              <a:gd name="connsiteX1" fmla="*/ 153216 w 220306"/>
              <a:gd name="connsiteY1" fmla="*/ 114302 h 251283"/>
              <a:gd name="connsiteX2" fmla="*/ 3991 w 220306"/>
              <a:gd name="connsiteY2" fmla="*/ 247652 h 251283"/>
              <a:gd name="connsiteX3" fmla="*/ 54791 w 220306"/>
              <a:gd name="connsiteY3" fmla="*/ 206377 h 251283"/>
              <a:gd name="connsiteX4" fmla="*/ 181791 w 220306"/>
              <a:gd name="connsiteY4" fmla="*/ 130177 h 251283"/>
              <a:gd name="connsiteX5" fmla="*/ 124641 w 220306"/>
              <a:gd name="connsiteY5" fmla="*/ 152402 h 251283"/>
              <a:gd name="connsiteX6" fmla="*/ 178616 w 220306"/>
              <a:gd name="connsiteY6" fmla="*/ 111127 h 251283"/>
              <a:gd name="connsiteX7" fmla="*/ 219891 w 220306"/>
              <a:gd name="connsiteY7" fmla="*/ 2 h 2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306" h="251283">
                <a:moveTo>
                  <a:pt x="219891" y="2"/>
                </a:moveTo>
                <a:cubicBezTo>
                  <a:pt x="215658" y="531"/>
                  <a:pt x="189199" y="73027"/>
                  <a:pt x="153216" y="114302"/>
                </a:cubicBezTo>
                <a:cubicBezTo>
                  <a:pt x="117233" y="155577"/>
                  <a:pt x="20395" y="232306"/>
                  <a:pt x="3991" y="247652"/>
                </a:cubicBezTo>
                <a:cubicBezTo>
                  <a:pt x="-12413" y="262998"/>
                  <a:pt x="25158" y="225956"/>
                  <a:pt x="54791" y="206377"/>
                </a:cubicBezTo>
                <a:cubicBezTo>
                  <a:pt x="84424" y="186798"/>
                  <a:pt x="170149" y="139173"/>
                  <a:pt x="181791" y="130177"/>
                </a:cubicBezTo>
                <a:cubicBezTo>
                  <a:pt x="193433" y="121181"/>
                  <a:pt x="125170" y="155577"/>
                  <a:pt x="124641" y="152402"/>
                </a:cubicBezTo>
                <a:cubicBezTo>
                  <a:pt x="124112" y="149227"/>
                  <a:pt x="162212" y="133352"/>
                  <a:pt x="178616" y="111127"/>
                </a:cubicBezTo>
                <a:cubicBezTo>
                  <a:pt x="195020" y="88902"/>
                  <a:pt x="224124" y="-527"/>
                  <a:pt x="21989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D6C1321-A14A-92A7-94EE-9B7F9FA5E190}"/>
              </a:ext>
            </a:extLst>
          </p:cNvPr>
          <p:cNvSpPr/>
          <p:nvPr/>
        </p:nvSpPr>
        <p:spPr>
          <a:xfrm>
            <a:off x="2406584" y="6711022"/>
            <a:ext cx="273706" cy="96189"/>
          </a:xfrm>
          <a:custGeom>
            <a:avLst/>
            <a:gdLst>
              <a:gd name="connsiteX0" fmla="*/ 66 w 273706"/>
              <a:gd name="connsiteY0" fmla="*/ 96178 h 96189"/>
              <a:gd name="connsiteX1" fmla="*/ 161991 w 273706"/>
              <a:gd name="connsiteY1" fmla="*/ 7278 h 96189"/>
              <a:gd name="connsiteX2" fmla="*/ 273116 w 273706"/>
              <a:gd name="connsiteY2" fmla="*/ 29503 h 96189"/>
              <a:gd name="connsiteX3" fmla="*/ 203266 w 273706"/>
              <a:gd name="connsiteY3" fmla="*/ 928 h 96189"/>
              <a:gd name="connsiteX4" fmla="*/ 142941 w 273706"/>
              <a:gd name="connsiteY4" fmla="*/ 13628 h 96189"/>
              <a:gd name="connsiteX5" fmla="*/ 66 w 273706"/>
              <a:gd name="connsiteY5" fmla="*/ 96178 h 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706" h="96189">
                <a:moveTo>
                  <a:pt x="66" y="96178"/>
                </a:moveTo>
                <a:cubicBezTo>
                  <a:pt x="3241" y="95120"/>
                  <a:pt x="116483" y="18391"/>
                  <a:pt x="161991" y="7278"/>
                </a:cubicBezTo>
                <a:cubicBezTo>
                  <a:pt x="207499" y="-3835"/>
                  <a:pt x="266237" y="30561"/>
                  <a:pt x="273116" y="29503"/>
                </a:cubicBezTo>
                <a:cubicBezTo>
                  <a:pt x="279995" y="28445"/>
                  <a:pt x="224962" y="3574"/>
                  <a:pt x="203266" y="928"/>
                </a:cubicBezTo>
                <a:cubicBezTo>
                  <a:pt x="181570" y="-1718"/>
                  <a:pt x="178395" y="928"/>
                  <a:pt x="142941" y="13628"/>
                </a:cubicBezTo>
                <a:cubicBezTo>
                  <a:pt x="107487" y="26328"/>
                  <a:pt x="-3109" y="97236"/>
                  <a:pt x="66" y="96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3FFFF66-83A5-8B80-DE5B-E446A71B4176}"/>
              </a:ext>
            </a:extLst>
          </p:cNvPr>
          <p:cNvSpPr/>
          <p:nvPr/>
        </p:nvSpPr>
        <p:spPr>
          <a:xfrm>
            <a:off x="2673312" y="6561723"/>
            <a:ext cx="181121" cy="108994"/>
          </a:xfrm>
          <a:custGeom>
            <a:avLst/>
            <a:gdLst>
              <a:gd name="connsiteX0" fmla="*/ 38 w 181121"/>
              <a:gd name="connsiteY0" fmla="*/ 108952 h 108994"/>
              <a:gd name="connsiteX1" fmla="*/ 114338 w 181121"/>
              <a:gd name="connsiteY1" fmla="*/ 16877 h 108994"/>
              <a:gd name="connsiteX2" fmla="*/ 181013 w 181121"/>
              <a:gd name="connsiteY2" fmla="*/ 13702 h 108994"/>
              <a:gd name="connsiteX3" fmla="*/ 127038 w 181121"/>
              <a:gd name="connsiteY3" fmla="*/ 4177 h 108994"/>
              <a:gd name="connsiteX4" fmla="*/ 38 w 181121"/>
              <a:gd name="connsiteY4" fmla="*/ 108952 h 1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21" h="108994">
                <a:moveTo>
                  <a:pt x="38" y="108952"/>
                </a:moveTo>
                <a:cubicBezTo>
                  <a:pt x="-2079" y="111069"/>
                  <a:pt x="84176" y="32752"/>
                  <a:pt x="114338" y="16877"/>
                </a:cubicBezTo>
                <a:cubicBezTo>
                  <a:pt x="144500" y="1002"/>
                  <a:pt x="178896" y="15819"/>
                  <a:pt x="181013" y="13702"/>
                </a:cubicBezTo>
                <a:cubicBezTo>
                  <a:pt x="183130" y="11585"/>
                  <a:pt x="154025" y="-8523"/>
                  <a:pt x="127038" y="4177"/>
                </a:cubicBezTo>
                <a:cubicBezTo>
                  <a:pt x="100051" y="16877"/>
                  <a:pt x="2155" y="106835"/>
                  <a:pt x="38" y="108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087E237-4DE5-543F-ACCA-60BA6F2BE5C3}"/>
              </a:ext>
            </a:extLst>
          </p:cNvPr>
          <p:cNvSpPr/>
          <p:nvPr/>
        </p:nvSpPr>
        <p:spPr>
          <a:xfrm>
            <a:off x="2599621" y="6447517"/>
            <a:ext cx="129982" cy="77697"/>
          </a:xfrm>
          <a:custGeom>
            <a:avLst/>
            <a:gdLst>
              <a:gd name="connsiteX0" fmla="*/ 704 w 129982"/>
              <a:gd name="connsiteY0" fmla="*/ 70758 h 77697"/>
              <a:gd name="connsiteX1" fmla="*/ 127704 w 129982"/>
              <a:gd name="connsiteY1" fmla="*/ 908 h 77697"/>
              <a:gd name="connsiteX2" fmla="*/ 80079 w 129982"/>
              <a:gd name="connsiteY2" fmla="*/ 29483 h 77697"/>
              <a:gd name="connsiteX3" fmla="*/ 51504 w 129982"/>
              <a:gd name="connsiteY3" fmla="*/ 7258 h 77697"/>
              <a:gd name="connsiteX4" fmla="*/ 86429 w 129982"/>
              <a:gd name="connsiteY4" fmla="*/ 77108 h 77697"/>
              <a:gd name="connsiteX5" fmla="*/ 76904 w 129982"/>
              <a:gd name="connsiteY5" fmla="*/ 42183 h 77697"/>
              <a:gd name="connsiteX6" fmla="*/ 704 w 129982"/>
              <a:gd name="connsiteY6" fmla="*/ 70758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82" h="77697">
                <a:moveTo>
                  <a:pt x="704" y="70758"/>
                </a:moveTo>
                <a:cubicBezTo>
                  <a:pt x="9171" y="63879"/>
                  <a:pt x="114475" y="7787"/>
                  <a:pt x="127704" y="908"/>
                </a:cubicBezTo>
                <a:cubicBezTo>
                  <a:pt x="140933" y="-5971"/>
                  <a:pt x="92779" y="28425"/>
                  <a:pt x="80079" y="29483"/>
                </a:cubicBezTo>
                <a:cubicBezTo>
                  <a:pt x="67379" y="30541"/>
                  <a:pt x="50446" y="-679"/>
                  <a:pt x="51504" y="7258"/>
                </a:cubicBezTo>
                <a:cubicBezTo>
                  <a:pt x="52562" y="15195"/>
                  <a:pt x="82196" y="71287"/>
                  <a:pt x="86429" y="77108"/>
                </a:cubicBezTo>
                <a:cubicBezTo>
                  <a:pt x="90662" y="82929"/>
                  <a:pt x="91191" y="43770"/>
                  <a:pt x="76904" y="42183"/>
                </a:cubicBezTo>
                <a:cubicBezTo>
                  <a:pt x="62617" y="40596"/>
                  <a:pt x="-7763" y="77637"/>
                  <a:pt x="704" y="7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68CFBD6-F3F8-F39A-7CDD-374844D42B8F}"/>
              </a:ext>
            </a:extLst>
          </p:cNvPr>
          <p:cNvSpPr/>
          <p:nvPr/>
        </p:nvSpPr>
        <p:spPr>
          <a:xfrm>
            <a:off x="2872972" y="6136451"/>
            <a:ext cx="444724" cy="181905"/>
          </a:xfrm>
          <a:custGeom>
            <a:avLst/>
            <a:gdLst>
              <a:gd name="connsiteX0" fmla="*/ 403 w 444724"/>
              <a:gd name="connsiteY0" fmla="*/ 181799 h 181905"/>
              <a:gd name="connsiteX1" fmla="*/ 422678 w 444724"/>
              <a:gd name="connsiteY1" fmla="*/ 10349 h 181905"/>
              <a:gd name="connsiteX2" fmla="*/ 346478 w 444724"/>
              <a:gd name="connsiteY2" fmla="*/ 35749 h 181905"/>
              <a:gd name="connsiteX3" fmla="*/ 403 w 444724"/>
              <a:gd name="connsiteY3" fmla="*/ 181799 h 1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724" h="181905">
                <a:moveTo>
                  <a:pt x="403" y="181799"/>
                </a:moveTo>
                <a:cubicBezTo>
                  <a:pt x="13103" y="177566"/>
                  <a:pt x="364999" y="34691"/>
                  <a:pt x="422678" y="10349"/>
                </a:cubicBezTo>
                <a:cubicBezTo>
                  <a:pt x="480357" y="-13993"/>
                  <a:pt x="414211" y="8761"/>
                  <a:pt x="346478" y="35749"/>
                </a:cubicBezTo>
                <a:cubicBezTo>
                  <a:pt x="278745" y="62736"/>
                  <a:pt x="-12297" y="186032"/>
                  <a:pt x="403" y="18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A3573925-A95C-9DD9-27CA-63997C2ED211}"/>
              </a:ext>
            </a:extLst>
          </p:cNvPr>
          <p:cNvSpPr/>
          <p:nvPr/>
        </p:nvSpPr>
        <p:spPr>
          <a:xfrm>
            <a:off x="2251055" y="6588125"/>
            <a:ext cx="257201" cy="187325"/>
          </a:xfrm>
          <a:custGeom>
            <a:avLst/>
            <a:gdLst>
              <a:gd name="connsiteX0" fmla="*/ 257195 w 257201"/>
              <a:gd name="connsiteY0" fmla="*/ 0 h 187325"/>
              <a:gd name="connsiteX1" fmla="*/ 82570 w 257201"/>
              <a:gd name="connsiteY1" fmla="*/ 85725 h 187325"/>
              <a:gd name="connsiteX2" fmla="*/ 20 w 257201"/>
              <a:gd name="connsiteY2" fmla="*/ 187325 h 187325"/>
              <a:gd name="connsiteX3" fmla="*/ 88920 w 257201"/>
              <a:gd name="connsiteY3" fmla="*/ 85725 h 187325"/>
              <a:gd name="connsiteX4" fmla="*/ 257195 w 257201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01" h="187325">
                <a:moveTo>
                  <a:pt x="257195" y="0"/>
                </a:moveTo>
                <a:cubicBezTo>
                  <a:pt x="256137" y="0"/>
                  <a:pt x="125432" y="54504"/>
                  <a:pt x="82570" y="85725"/>
                </a:cubicBezTo>
                <a:cubicBezTo>
                  <a:pt x="39707" y="116946"/>
                  <a:pt x="-1038" y="187325"/>
                  <a:pt x="20" y="187325"/>
                </a:cubicBezTo>
                <a:cubicBezTo>
                  <a:pt x="1078" y="187325"/>
                  <a:pt x="44999" y="115358"/>
                  <a:pt x="88920" y="85725"/>
                </a:cubicBezTo>
                <a:cubicBezTo>
                  <a:pt x="132841" y="56092"/>
                  <a:pt x="258253" y="0"/>
                  <a:pt x="257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325C49C-3C81-9374-6F5B-3F7BA68B81A3}"/>
              </a:ext>
            </a:extLst>
          </p:cNvPr>
          <p:cNvSpPr/>
          <p:nvPr/>
        </p:nvSpPr>
        <p:spPr>
          <a:xfrm>
            <a:off x="2244050" y="6620781"/>
            <a:ext cx="250908" cy="183304"/>
          </a:xfrm>
          <a:custGeom>
            <a:avLst/>
            <a:gdLst>
              <a:gd name="connsiteX0" fmla="*/ 248325 w 250908"/>
              <a:gd name="connsiteY0" fmla="*/ 2269 h 183304"/>
              <a:gd name="connsiteX1" fmla="*/ 124500 w 250908"/>
              <a:gd name="connsiteY1" fmla="*/ 145144 h 183304"/>
              <a:gd name="connsiteX2" fmla="*/ 26075 w 250908"/>
              <a:gd name="connsiteY2" fmla="*/ 183244 h 183304"/>
              <a:gd name="connsiteX3" fmla="*/ 675 w 250908"/>
              <a:gd name="connsiteY3" fmla="*/ 154669 h 183304"/>
              <a:gd name="connsiteX4" fmla="*/ 45125 w 250908"/>
              <a:gd name="connsiteY4" fmla="*/ 183244 h 183304"/>
              <a:gd name="connsiteX5" fmla="*/ 99100 w 250908"/>
              <a:gd name="connsiteY5" fmla="*/ 148319 h 183304"/>
              <a:gd name="connsiteX6" fmla="*/ 200700 w 250908"/>
              <a:gd name="connsiteY6" fmla="*/ 62594 h 183304"/>
              <a:gd name="connsiteX7" fmla="*/ 248325 w 250908"/>
              <a:gd name="connsiteY7" fmla="*/ 2269 h 18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08" h="183304">
                <a:moveTo>
                  <a:pt x="248325" y="2269"/>
                </a:moveTo>
                <a:cubicBezTo>
                  <a:pt x="235625" y="16027"/>
                  <a:pt x="161542" y="114981"/>
                  <a:pt x="124500" y="145144"/>
                </a:cubicBezTo>
                <a:cubicBezTo>
                  <a:pt x="87458" y="175307"/>
                  <a:pt x="46712" y="181657"/>
                  <a:pt x="26075" y="183244"/>
                </a:cubicBezTo>
                <a:cubicBezTo>
                  <a:pt x="5438" y="184831"/>
                  <a:pt x="-2500" y="154669"/>
                  <a:pt x="675" y="154669"/>
                </a:cubicBezTo>
                <a:cubicBezTo>
                  <a:pt x="3850" y="154669"/>
                  <a:pt x="28721" y="184302"/>
                  <a:pt x="45125" y="183244"/>
                </a:cubicBezTo>
                <a:cubicBezTo>
                  <a:pt x="61529" y="182186"/>
                  <a:pt x="73171" y="168427"/>
                  <a:pt x="99100" y="148319"/>
                </a:cubicBezTo>
                <a:cubicBezTo>
                  <a:pt x="125029" y="128211"/>
                  <a:pt x="177417" y="84290"/>
                  <a:pt x="200700" y="62594"/>
                </a:cubicBezTo>
                <a:cubicBezTo>
                  <a:pt x="223983" y="40898"/>
                  <a:pt x="261025" y="-11489"/>
                  <a:pt x="248325" y="2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1B2F417-A32F-9768-5DFB-A84986920D53}"/>
              </a:ext>
            </a:extLst>
          </p:cNvPr>
          <p:cNvSpPr/>
          <p:nvPr/>
        </p:nvSpPr>
        <p:spPr>
          <a:xfrm>
            <a:off x="4109989" y="6069027"/>
            <a:ext cx="570062" cy="96974"/>
          </a:xfrm>
          <a:custGeom>
            <a:avLst/>
            <a:gdLst>
              <a:gd name="connsiteX0" fmla="*/ 1636 w 570062"/>
              <a:gd name="connsiteY0" fmla="*/ 74598 h 96974"/>
              <a:gd name="connsiteX1" fmla="*/ 281036 w 570062"/>
              <a:gd name="connsiteY1" fmla="*/ 80948 h 96974"/>
              <a:gd name="connsiteX2" fmla="*/ 430261 w 570062"/>
              <a:gd name="connsiteY2" fmla="*/ 1573 h 96974"/>
              <a:gd name="connsiteX3" fmla="*/ 414386 w 570062"/>
              <a:gd name="connsiteY3" fmla="*/ 30148 h 96974"/>
              <a:gd name="connsiteX4" fmla="*/ 496936 w 570062"/>
              <a:gd name="connsiteY4" fmla="*/ 55548 h 96974"/>
              <a:gd name="connsiteX5" fmla="*/ 569961 w 570062"/>
              <a:gd name="connsiteY5" fmla="*/ 96823 h 96974"/>
              <a:gd name="connsiteX6" fmla="*/ 481061 w 570062"/>
              <a:gd name="connsiteY6" fmla="*/ 39673 h 96974"/>
              <a:gd name="connsiteX7" fmla="*/ 436611 w 570062"/>
              <a:gd name="connsiteY7" fmla="*/ 26973 h 96974"/>
              <a:gd name="connsiteX8" fmla="*/ 373111 w 570062"/>
              <a:gd name="connsiteY8" fmla="*/ 26973 h 96974"/>
              <a:gd name="connsiteX9" fmla="*/ 258811 w 570062"/>
              <a:gd name="connsiteY9" fmla="*/ 52373 h 96974"/>
              <a:gd name="connsiteX10" fmla="*/ 373111 w 570062"/>
              <a:gd name="connsiteY10" fmla="*/ 36498 h 96974"/>
              <a:gd name="connsiteX11" fmla="*/ 315961 w 570062"/>
              <a:gd name="connsiteY11" fmla="*/ 68248 h 96974"/>
              <a:gd name="connsiteX12" fmla="*/ 281036 w 570062"/>
              <a:gd name="connsiteY12" fmla="*/ 68248 h 96974"/>
              <a:gd name="connsiteX13" fmla="*/ 169911 w 570062"/>
              <a:gd name="connsiteY13" fmla="*/ 80948 h 96974"/>
              <a:gd name="connsiteX14" fmla="*/ 1636 w 570062"/>
              <a:gd name="connsiteY14" fmla="*/ 74598 h 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062" h="96974">
                <a:moveTo>
                  <a:pt x="1636" y="74598"/>
                </a:moveTo>
                <a:cubicBezTo>
                  <a:pt x="20157" y="74598"/>
                  <a:pt x="209599" y="93119"/>
                  <a:pt x="281036" y="80948"/>
                </a:cubicBezTo>
                <a:cubicBezTo>
                  <a:pt x="352473" y="68777"/>
                  <a:pt x="408036" y="10040"/>
                  <a:pt x="430261" y="1573"/>
                </a:cubicBezTo>
                <a:cubicBezTo>
                  <a:pt x="452486" y="-6894"/>
                  <a:pt x="403274" y="21152"/>
                  <a:pt x="414386" y="30148"/>
                </a:cubicBezTo>
                <a:cubicBezTo>
                  <a:pt x="425498" y="39144"/>
                  <a:pt x="471007" y="44435"/>
                  <a:pt x="496936" y="55548"/>
                </a:cubicBezTo>
                <a:cubicBezTo>
                  <a:pt x="522865" y="66660"/>
                  <a:pt x="572607" y="99469"/>
                  <a:pt x="569961" y="96823"/>
                </a:cubicBezTo>
                <a:cubicBezTo>
                  <a:pt x="567315" y="94177"/>
                  <a:pt x="503286" y="51315"/>
                  <a:pt x="481061" y="39673"/>
                </a:cubicBezTo>
                <a:cubicBezTo>
                  <a:pt x="458836" y="28031"/>
                  <a:pt x="454603" y="29090"/>
                  <a:pt x="436611" y="26973"/>
                </a:cubicBezTo>
                <a:cubicBezTo>
                  <a:pt x="418619" y="24856"/>
                  <a:pt x="402744" y="22740"/>
                  <a:pt x="373111" y="26973"/>
                </a:cubicBezTo>
                <a:cubicBezTo>
                  <a:pt x="343478" y="31206"/>
                  <a:pt x="258811" y="50786"/>
                  <a:pt x="258811" y="52373"/>
                </a:cubicBezTo>
                <a:cubicBezTo>
                  <a:pt x="258811" y="53960"/>
                  <a:pt x="363586" y="33852"/>
                  <a:pt x="373111" y="36498"/>
                </a:cubicBezTo>
                <a:cubicBezTo>
                  <a:pt x="382636" y="39144"/>
                  <a:pt x="331307" y="62956"/>
                  <a:pt x="315961" y="68248"/>
                </a:cubicBezTo>
                <a:cubicBezTo>
                  <a:pt x="300615" y="73540"/>
                  <a:pt x="305378" y="66131"/>
                  <a:pt x="281036" y="68248"/>
                </a:cubicBezTo>
                <a:cubicBezTo>
                  <a:pt x="256694" y="70365"/>
                  <a:pt x="212773" y="79890"/>
                  <a:pt x="169911" y="80948"/>
                </a:cubicBezTo>
                <a:cubicBezTo>
                  <a:pt x="127049" y="82006"/>
                  <a:pt x="-16885" y="74598"/>
                  <a:pt x="1636" y="7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FADEA75-7768-50E2-A04F-625B7B921A79}"/>
              </a:ext>
            </a:extLst>
          </p:cNvPr>
          <p:cNvSpPr/>
          <p:nvPr/>
        </p:nvSpPr>
        <p:spPr>
          <a:xfrm>
            <a:off x="3536580" y="6102286"/>
            <a:ext cx="1043060" cy="92682"/>
          </a:xfrm>
          <a:custGeom>
            <a:avLst/>
            <a:gdLst>
              <a:gd name="connsiteX0" fmla="*/ 370 w 1043060"/>
              <a:gd name="connsiteY0" fmla="*/ 28639 h 92682"/>
              <a:gd name="connsiteX1" fmla="*/ 124195 w 1043060"/>
              <a:gd name="connsiteY1" fmla="*/ 64 h 92682"/>
              <a:gd name="connsiteX2" fmla="*/ 463920 w 1043060"/>
              <a:gd name="connsiteY2" fmla="*/ 38164 h 92682"/>
              <a:gd name="connsiteX3" fmla="*/ 790945 w 1043060"/>
              <a:gd name="connsiteY3" fmla="*/ 92139 h 92682"/>
              <a:gd name="connsiteX4" fmla="*/ 1041770 w 1043060"/>
              <a:gd name="connsiteY4" fmla="*/ 66739 h 92682"/>
              <a:gd name="connsiteX5" fmla="*/ 879845 w 1043060"/>
              <a:gd name="connsiteY5" fmla="*/ 79439 h 92682"/>
              <a:gd name="connsiteX6" fmla="*/ 679820 w 1043060"/>
              <a:gd name="connsiteY6" fmla="*/ 88964 h 92682"/>
              <a:gd name="connsiteX7" fmla="*/ 514720 w 1043060"/>
              <a:gd name="connsiteY7" fmla="*/ 41339 h 92682"/>
              <a:gd name="connsiteX8" fmla="*/ 251195 w 1043060"/>
              <a:gd name="connsiteY8" fmla="*/ 6414 h 92682"/>
              <a:gd name="connsiteX9" fmla="*/ 155945 w 1043060"/>
              <a:gd name="connsiteY9" fmla="*/ 12764 h 92682"/>
              <a:gd name="connsiteX10" fmla="*/ 370 w 1043060"/>
              <a:gd name="connsiteY10" fmla="*/ 28639 h 9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060" h="92682">
                <a:moveTo>
                  <a:pt x="370" y="28639"/>
                </a:moveTo>
                <a:cubicBezTo>
                  <a:pt x="-4922" y="26522"/>
                  <a:pt x="46937" y="-1524"/>
                  <a:pt x="124195" y="64"/>
                </a:cubicBezTo>
                <a:cubicBezTo>
                  <a:pt x="201453" y="1652"/>
                  <a:pt x="352795" y="22818"/>
                  <a:pt x="463920" y="38164"/>
                </a:cubicBezTo>
                <a:cubicBezTo>
                  <a:pt x="575045" y="53510"/>
                  <a:pt x="694637" y="87377"/>
                  <a:pt x="790945" y="92139"/>
                </a:cubicBezTo>
                <a:cubicBezTo>
                  <a:pt x="887253" y="96901"/>
                  <a:pt x="1026953" y="68856"/>
                  <a:pt x="1041770" y="66739"/>
                </a:cubicBezTo>
                <a:cubicBezTo>
                  <a:pt x="1056587" y="64622"/>
                  <a:pt x="940170" y="75735"/>
                  <a:pt x="879845" y="79439"/>
                </a:cubicBezTo>
                <a:cubicBezTo>
                  <a:pt x="819520" y="83143"/>
                  <a:pt x="740674" y="95314"/>
                  <a:pt x="679820" y="88964"/>
                </a:cubicBezTo>
                <a:cubicBezTo>
                  <a:pt x="618966" y="82614"/>
                  <a:pt x="586157" y="55097"/>
                  <a:pt x="514720" y="41339"/>
                </a:cubicBezTo>
                <a:cubicBezTo>
                  <a:pt x="443283" y="27581"/>
                  <a:pt x="310991" y="11177"/>
                  <a:pt x="251195" y="6414"/>
                </a:cubicBezTo>
                <a:cubicBezTo>
                  <a:pt x="191399" y="1651"/>
                  <a:pt x="201453" y="8002"/>
                  <a:pt x="155945" y="12764"/>
                </a:cubicBezTo>
                <a:cubicBezTo>
                  <a:pt x="110437" y="17526"/>
                  <a:pt x="5662" y="30756"/>
                  <a:pt x="370" y="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F9C7360-032B-0C5C-6B55-6C73239A6BEF}"/>
              </a:ext>
            </a:extLst>
          </p:cNvPr>
          <p:cNvSpPr/>
          <p:nvPr/>
        </p:nvSpPr>
        <p:spPr>
          <a:xfrm>
            <a:off x="4349750" y="6194412"/>
            <a:ext cx="352307" cy="250838"/>
          </a:xfrm>
          <a:custGeom>
            <a:avLst/>
            <a:gdLst>
              <a:gd name="connsiteX0" fmla="*/ 0 w 352307"/>
              <a:gd name="connsiteY0" fmla="*/ 28588 h 250838"/>
              <a:gd name="connsiteX1" fmla="*/ 260350 w 352307"/>
              <a:gd name="connsiteY1" fmla="*/ 13 h 250838"/>
              <a:gd name="connsiteX2" fmla="*/ 260350 w 352307"/>
              <a:gd name="connsiteY2" fmla="*/ 31763 h 250838"/>
              <a:gd name="connsiteX3" fmla="*/ 323850 w 352307"/>
              <a:gd name="connsiteY3" fmla="*/ 79388 h 250838"/>
              <a:gd name="connsiteX4" fmla="*/ 349250 w 352307"/>
              <a:gd name="connsiteY4" fmla="*/ 180988 h 250838"/>
              <a:gd name="connsiteX5" fmla="*/ 349250 w 352307"/>
              <a:gd name="connsiteY5" fmla="*/ 250838 h 250838"/>
              <a:gd name="connsiteX6" fmla="*/ 349250 w 352307"/>
              <a:gd name="connsiteY6" fmla="*/ 120663 h 250838"/>
              <a:gd name="connsiteX7" fmla="*/ 307975 w 352307"/>
              <a:gd name="connsiteY7" fmla="*/ 73038 h 250838"/>
              <a:gd name="connsiteX8" fmla="*/ 231775 w 352307"/>
              <a:gd name="connsiteY8" fmla="*/ 50813 h 250838"/>
              <a:gd name="connsiteX9" fmla="*/ 263525 w 352307"/>
              <a:gd name="connsiteY9" fmla="*/ 12713 h 250838"/>
              <a:gd name="connsiteX10" fmla="*/ 184150 w 352307"/>
              <a:gd name="connsiteY10" fmla="*/ 19063 h 250838"/>
              <a:gd name="connsiteX11" fmla="*/ 0 w 352307"/>
              <a:gd name="connsiteY11" fmla="*/ 28588 h 25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307" h="250838">
                <a:moveTo>
                  <a:pt x="0" y="28588"/>
                </a:moveTo>
                <a:cubicBezTo>
                  <a:pt x="108479" y="14036"/>
                  <a:pt x="216958" y="-516"/>
                  <a:pt x="260350" y="13"/>
                </a:cubicBezTo>
                <a:cubicBezTo>
                  <a:pt x="303742" y="542"/>
                  <a:pt x="249767" y="18534"/>
                  <a:pt x="260350" y="31763"/>
                </a:cubicBezTo>
                <a:cubicBezTo>
                  <a:pt x="270933" y="44992"/>
                  <a:pt x="309033" y="54517"/>
                  <a:pt x="323850" y="79388"/>
                </a:cubicBezTo>
                <a:cubicBezTo>
                  <a:pt x="338667" y="104259"/>
                  <a:pt x="345017" y="152413"/>
                  <a:pt x="349250" y="180988"/>
                </a:cubicBezTo>
                <a:cubicBezTo>
                  <a:pt x="353483" y="209563"/>
                  <a:pt x="349250" y="250838"/>
                  <a:pt x="349250" y="250838"/>
                </a:cubicBezTo>
                <a:cubicBezTo>
                  <a:pt x="349250" y="240784"/>
                  <a:pt x="356129" y="150296"/>
                  <a:pt x="349250" y="120663"/>
                </a:cubicBezTo>
                <a:cubicBezTo>
                  <a:pt x="342371" y="91030"/>
                  <a:pt x="327554" y="84680"/>
                  <a:pt x="307975" y="73038"/>
                </a:cubicBezTo>
                <a:cubicBezTo>
                  <a:pt x="288396" y="61396"/>
                  <a:pt x="239183" y="60867"/>
                  <a:pt x="231775" y="50813"/>
                </a:cubicBezTo>
                <a:cubicBezTo>
                  <a:pt x="224367" y="40759"/>
                  <a:pt x="271462" y="18005"/>
                  <a:pt x="263525" y="12713"/>
                </a:cubicBezTo>
                <a:cubicBezTo>
                  <a:pt x="255588" y="7421"/>
                  <a:pt x="184150" y="19063"/>
                  <a:pt x="184150" y="19063"/>
                </a:cubicBezTo>
                <a:lnTo>
                  <a:pt x="0" y="28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0A72EF2-292B-AB30-EAD4-B7208F469D77}"/>
              </a:ext>
            </a:extLst>
          </p:cNvPr>
          <p:cNvSpPr/>
          <p:nvPr/>
        </p:nvSpPr>
        <p:spPr>
          <a:xfrm>
            <a:off x="3584575" y="6127700"/>
            <a:ext cx="484884" cy="92125"/>
          </a:xfrm>
          <a:custGeom>
            <a:avLst/>
            <a:gdLst>
              <a:gd name="connsiteX0" fmla="*/ 0 w 484884"/>
              <a:gd name="connsiteY0" fmla="*/ 50850 h 92125"/>
              <a:gd name="connsiteX1" fmla="*/ 95250 w 484884"/>
              <a:gd name="connsiteY1" fmla="*/ 6400 h 92125"/>
              <a:gd name="connsiteX2" fmla="*/ 298450 w 484884"/>
              <a:gd name="connsiteY2" fmla="*/ 25450 h 92125"/>
              <a:gd name="connsiteX3" fmla="*/ 482600 w 484884"/>
              <a:gd name="connsiteY3" fmla="*/ 34975 h 92125"/>
              <a:gd name="connsiteX4" fmla="*/ 406400 w 484884"/>
              <a:gd name="connsiteY4" fmla="*/ 54025 h 92125"/>
              <a:gd name="connsiteX5" fmla="*/ 244475 w 484884"/>
              <a:gd name="connsiteY5" fmla="*/ 92125 h 92125"/>
              <a:gd name="connsiteX6" fmla="*/ 431800 w 484884"/>
              <a:gd name="connsiteY6" fmla="*/ 38150 h 92125"/>
              <a:gd name="connsiteX7" fmla="*/ 273050 w 484884"/>
              <a:gd name="connsiteY7" fmla="*/ 22275 h 92125"/>
              <a:gd name="connsiteX8" fmla="*/ 130175 w 484884"/>
              <a:gd name="connsiteY8" fmla="*/ 47675 h 92125"/>
              <a:gd name="connsiteX9" fmla="*/ 203200 w 484884"/>
              <a:gd name="connsiteY9" fmla="*/ 50 h 92125"/>
              <a:gd name="connsiteX10" fmla="*/ 152400 w 484884"/>
              <a:gd name="connsiteY10" fmla="*/ 38150 h 92125"/>
              <a:gd name="connsiteX11" fmla="*/ 206375 w 484884"/>
              <a:gd name="connsiteY11" fmla="*/ 22275 h 92125"/>
              <a:gd name="connsiteX12" fmla="*/ 123825 w 484884"/>
              <a:gd name="connsiteY12" fmla="*/ 15925 h 92125"/>
              <a:gd name="connsiteX13" fmla="*/ 76200 w 484884"/>
              <a:gd name="connsiteY13" fmla="*/ 15925 h 92125"/>
              <a:gd name="connsiteX14" fmla="*/ 0 w 484884"/>
              <a:gd name="connsiteY14" fmla="*/ 50850 h 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4884" h="92125">
                <a:moveTo>
                  <a:pt x="0" y="50850"/>
                </a:moveTo>
                <a:cubicBezTo>
                  <a:pt x="22754" y="30741"/>
                  <a:pt x="45508" y="10633"/>
                  <a:pt x="95250" y="6400"/>
                </a:cubicBezTo>
                <a:lnTo>
                  <a:pt x="298450" y="25450"/>
                </a:lnTo>
                <a:cubicBezTo>
                  <a:pt x="363008" y="30212"/>
                  <a:pt x="464608" y="30212"/>
                  <a:pt x="482600" y="34975"/>
                </a:cubicBezTo>
                <a:cubicBezTo>
                  <a:pt x="500592" y="39737"/>
                  <a:pt x="406400" y="54025"/>
                  <a:pt x="406400" y="54025"/>
                </a:cubicBezTo>
                <a:lnTo>
                  <a:pt x="244475" y="92125"/>
                </a:lnTo>
                <a:cubicBezTo>
                  <a:pt x="248708" y="89479"/>
                  <a:pt x="427038" y="49792"/>
                  <a:pt x="431800" y="38150"/>
                </a:cubicBezTo>
                <a:cubicBezTo>
                  <a:pt x="436562" y="26508"/>
                  <a:pt x="323321" y="20688"/>
                  <a:pt x="273050" y="22275"/>
                </a:cubicBezTo>
                <a:cubicBezTo>
                  <a:pt x="222779" y="23862"/>
                  <a:pt x="141817" y="51379"/>
                  <a:pt x="130175" y="47675"/>
                </a:cubicBezTo>
                <a:cubicBezTo>
                  <a:pt x="118533" y="43971"/>
                  <a:pt x="199496" y="1637"/>
                  <a:pt x="203200" y="50"/>
                </a:cubicBezTo>
                <a:cubicBezTo>
                  <a:pt x="206904" y="-1537"/>
                  <a:pt x="151871" y="34446"/>
                  <a:pt x="152400" y="38150"/>
                </a:cubicBezTo>
                <a:cubicBezTo>
                  <a:pt x="152929" y="41854"/>
                  <a:pt x="211137" y="25979"/>
                  <a:pt x="206375" y="22275"/>
                </a:cubicBezTo>
                <a:cubicBezTo>
                  <a:pt x="201613" y="18571"/>
                  <a:pt x="145521" y="16983"/>
                  <a:pt x="123825" y="15925"/>
                </a:cubicBezTo>
                <a:cubicBezTo>
                  <a:pt x="102129" y="14867"/>
                  <a:pt x="99483" y="9575"/>
                  <a:pt x="76200" y="15925"/>
                </a:cubicBezTo>
                <a:cubicBezTo>
                  <a:pt x="52917" y="22275"/>
                  <a:pt x="18521" y="38150"/>
                  <a:pt x="0" y="50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E6F48F5-3E23-876A-3AA3-B77E551715AA}"/>
              </a:ext>
            </a:extLst>
          </p:cNvPr>
          <p:cNvSpPr/>
          <p:nvPr/>
        </p:nvSpPr>
        <p:spPr>
          <a:xfrm>
            <a:off x="3438335" y="6126094"/>
            <a:ext cx="188476" cy="150991"/>
          </a:xfrm>
          <a:custGeom>
            <a:avLst/>
            <a:gdLst>
              <a:gd name="connsiteX0" fmla="*/ 190 w 188476"/>
              <a:gd name="connsiteY0" fmla="*/ 150881 h 150991"/>
              <a:gd name="connsiteX1" fmla="*/ 136715 w 188476"/>
              <a:gd name="connsiteY1" fmla="*/ 30231 h 150991"/>
              <a:gd name="connsiteX2" fmla="*/ 184340 w 188476"/>
              <a:gd name="connsiteY2" fmla="*/ 1656 h 150991"/>
              <a:gd name="connsiteX3" fmla="*/ 41465 w 188476"/>
              <a:gd name="connsiteY3" fmla="*/ 65156 h 150991"/>
              <a:gd name="connsiteX4" fmla="*/ 104965 w 188476"/>
              <a:gd name="connsiteY4" fmla="*/ 52456 h 150991"/>
              <a:gd name="connsiteX5" fmla="*/ 190 w 188476"/>
              <a:gd name="connsiteY5" fmla="*/ 150881 h 15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76" h="150991">
                <a:moveTo>
                  <a:pt x="190" y="150881"/>
                </a:moveTo>
                <a:cubicBezTo>
                  <a:pt x="5482" y="147177"/>
                  <a:pt x="106023" y="55102"/>
                  <a:pt x="136715" y="30231"/>
                </a:cubicBezTo>
                <a:cubicBezTo>
                  <a:pt x="167407" y="5360"/>
                  <a:pt x="200215" y="-4165"/>
                  <a:pt x="184340" y="1656"/>
                </a:cubicBezTo>
                <a:cubicBezTo>
                  <a:pt x="168465" y="7477"/>
                  <a:pt x="54694" y="56689"/>
                  <a:pt x="41465" y="65156"/>
                </a:cubicBezTo>
                <a:cubicBezTo>
                  <a:pt x="28236" y="73623"/>
                  <a:pt x="108140" y="40814"/>
                  <a:pt x="104965" y="52456"/>
                </a:cubicBezTo>
                <a:cubicBezTo>
                  <a:pt x="101790" y="64098"/>
                  <a:pt x="-5102" y="154585"/>
                  <a:pt x="190" y="15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27815E8-62CD-589A-78C7-76C0B420B2F3}"/>
              </a:ext>
            </a:extLst>
          </p:cNvPr>
          <p:cNvSpPr/>
          <p:nvPr/>
        </p:nvSpPr>
        <p:spPr>
          <a:xfrm>
            <a:off x="3223515" y="6134272"/>
            <a:ext cx="354336" cy="240185"/>
          </a:xfrm>
          <a:custGeom>
            <a:avLst/>
            <a:gdLst>
              <a:gd name="connsiteX0" fmla="*/ 2285 w 354336"/>
              <a:gd name="connsiteY0" fmla="*/ 237953 h 240185"/>
              <a:gd name="connsiteX1" fmla="*/ 348360 w 354336"/>
              <a:gd name="connsiteY1" fmla="*/ 3003 h 240185"/>
              <a:gd name="connsiteX2" fmla="*/ 205485 w 354336"/>
              <a:gd name="connsiteY2" fmla="*/ 114128 h 240185"/>
              <a:gd name="connsiteX3" fmla="*/ 2285 w 354336"/>
              <a:gd name="connsiteY3" fmla="*/ 237953 h 24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6" h="240185">
                <a:moveTo>
                  <a:pt x="2285" y="237953"/>
                </a:moveTo>
                <a:cubicBezTo>
                  <a:pt x="26097" y="219432"/>
                  <a:pt x="314493" y="23640"/>
                  <a:pt x="348360" y="3003"/>
                </a:cubicBezTo>
                <a:cubicBezTo>
                  <a:pt x="382227" y="-17635"/>
                  <a:pt x="263693" y="73382"/>
                  <a:pt x="205485" y="114128"/>
                </a:cubicBezTo>
                <a:cubicBezTo>
                  <a:pt x="147277" y="154874"/>
                  <a:pt x="-21527" y="256474"/>
                  <a:pt x="2285" y="237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7AC42E3A-1776-3E63-BCA7-CC4772E51A17}"/>
              </a:ext>
            </a:extLst>
          </p:cNvPr>
          <p:cNvSpPr/>
          <p:nvPr/>
        </p:nvSpPr>
        <p:spPr>
          <a:xfrm>
            <a:off x="3031955" y="6368153"/>
            <a:ext cx="205836" cy="140605"/>
          </a:xfrm>
          <a:custGeom>
            <a:avLst/>
            <a:gdLst>
              <a:gd name="connsiteX0" fmla="*/ 170 w 205836"/>
              <a:gd name="connsiteY0" fmla="*/ 140597 h 140605"/>
              <a:gd name="connsiteX1" fmla="*/ 174795 w 205836"/>
              <a:gd name="connsiteY1" fmla="*/ 13597 h 140605"/>
              <a:gd name="connsiteX2" fmla="*/ 190670 w 205836"/>
              <a:gd name="connsiteY2" fmla="*/ 13597 h 140605"/>
              <a:gd name="connsiteX3" fmla="*/ 193845 w 205836"/>
              <a:gd name="connsiteY3" fmla="*/ 102497 h 140605"/>
              <a:gd name="connsiteX4" fmla="*/ 203370 w 205836"/>
              <a:gd name="connsiteY4" fmla="*/ 10422 h 140605"/>
              <a:gd name="connsiteX5" fmla="*/ 143045 w 205836"/>
              <a:gd name="connsiteY5" fmla="*/ 19947 h 140605"/>
              <a:gd name="connsiteX6" fmla="*/ 170 w 205836"/>
              <a:gd name="connsiteY6" fmla="*/ 140597 h 1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36" h="140605">
                <a:moveTo>
                  <a:pt x="170" y="140597"/>
                </a:moveTo>
                <a:cubicBezTo>
                  <a:pt x="5461" y="139539"/>
                  <a:pt x="174795" y="13597"/>
                  <a:pt x="174795" y="13597"/>
                </a:cubicBezTo>
                <a:cubicBezTo>
                  <a:pt x="206545" y="-7570"/>
                  <a:pt x="187495" y="-1220"/>
                  <a:pt x="190670" y="13597"/>
                </a:cubicBezTo>
                <a:cubicBezTo>
                  <a:pt x="193845" y="28414"/>
                  <a:pt x="191728" y="103026"/>
                  <a:pt x="193845" y="102497"/>
                </a:cubicBezTo>
                <a:cubicBezTo>
                  <a:pt x="195962" y="101968"/>
                  <a:pt x="211837" y="24180"/>
                  <a:pt x="203370" y="10422"/>
                </a:cubicBezTo>
                <a:cubicBezTo>
                  <a:pt x="194903" y="-3336"/>
                  <a:pt x="172149" y="-1220"/>
                  <a:pt x="143045" y="19947"/>
                </a:cubicBezTo>
                <a:cubicBezTo>
                  <a:pt x="113941" y="41114"/>
                  <a:pt x="-5121" y="141655"/>
                  <a:pt x="170" y="140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6DFE96-65AB-7E62-DFAD-FC349CFDD322}"/>
              </a:ext>
            </a:extLst>
          </p:cNvPr>
          <p:cNvSpPr/>
          <p:nvPr/>
        </p:nvSpPr>
        <p:spPr>
          <a:xfrm>
            <a:off x="3724275" y="6384833"/>
            <a:ext cx="622487" cy="108042"/>
          </a:xfrm>
          <a:custGeom>
            <a:avLst/>
            <a:gdLst>
              <a:gd name="connsiteX0" fmla="*/ 622300 w 622487"/>
              <a:gd name="connsiteY0" fmla="*/ 92 h 108042"/>
              <a:gd name="connsiteX1" fmla="*/ 428625 w 622487"/>
              <a:gd name="connsiteY1" fmla="*/ 79467 h 108042"/>
              <a:gd name="connsiteX2" fmla="*/ 203200 w 622487"/>
              <a:gd name="connsiteY2" fmla="*/ 95342 h 108042"/>
              <a:gd name="connsiteX3" fmla="*/ 276225 w 622487"/>
              <a:gd name="connsiteY3" fmla="*/ 108042 h 108042"/>
              <a:gd name="connsiteX4" fmla="*/ 0 w 622487"/>
              <a:gd name="connsiteY4" fmla="*/ 63592 h 108042"/>
              <a:gd name="connsiteX5" fmla="*/ 279400 w 622487"/>
              <a:gd name="connsiteY5" fmla="*/ 101692 h 108042"/>
              <a:gd name="connsiteX6" fmla="*/ 473075 w 622487"/>
              <a:gd name="connsiteY6" fmla="*/ 85817 h 108042"/>
              <a:gd name="connsiteX7" fmla="*/ 358775 w 622487"/>
              <a:gd name="connsiteY7" fmla="*/ 82642 h 108042"/>
              <a:gd name="connsiteX8" fmla="*/ 412750 w 622487"/>
              <a:gd name="connsiteY8" fmla="*/ 73117 h 108042"/>
              <a:gd name="connsiteX9" fmla="*/ 463550 w 622487"/>
              <a:gd name="connsiteY9" fmla="*/ 63592 h 108042"/>
              <a:gd name="connsiteX10" fmla="*/ 622300 w 622487"/>
              <a:gd name="connsiteY10" fmla="*/ 92 h 10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487" h="108042">
                <a:moveTo>
                  <a:pt x="622300" y="92"/>
                </a:moveTo>
                <a:cubicBezTo>
                  <a:pt x="616479" y="2738"/>
                  <a:pt x="498475" y="63592"/>
                  <a:pt x="428625" y="79467"/>
                </a:cubicBezTo>
                <a:cubicBezTo>
                  <a:pt x="358775" y="95342"/>
                  <a:pt x="228600" y="90580"/>
                  <a:pt x="203200" y="95342"/>
                </a:cubicBezTo>
                <a:cubicBezTo>
                  <a:pt x="177800" y="100104"/>
                  <a:pt x="276225" y="108042"/>
                  <a:pt x="276225" y="108042"/>
                </a:cubicBezTo>
                <a:lnTo>
                  <a:pt x="0" y="63592"/>
                </a:lnTo>
                <a:cubicBezTo>
                  <a:pt x="529" y="62534"/>
                  <a:pt x="200554" y="97988"/>
                  <a:pt x="279400" y="101692"/>
                </a:cubicBezTo>
                <a:cubicBezTo>
                  <a:pt x="358246" y="105396"/>
                  <a:pt x="459846" y="88992"/>
                  <a:pt x="473075" y="85817"/>
                </a:cubicBezTo>
                <a:cubicBezTo>
                  <a:pt x="486304" y="82642"/>
                  <a:pt x="368829" y="84759"/>
                  <a:pt x="358775" y="82642"/>
                </a:cubicBezTo>
                <a:cubicBezTo>
                  <a:pt x="348721" y="80525"/>
                  <a:pt x="412750" y="73117"/>
                  <a:pt x="412750" y="73117"/>
                </a:cubicBezTo>
                <a:cubicBezTo>
                  <a:pt x="430212" y="69942"/>
                  <a:pt x="430213" y="74704"/>
                  <a:pt x="463550" y="63592"/>
                </a:cubicBezTo>
                <a:cubicBezTo>
                  <a:pt x="496887" y="52480"/>
                  <a:pt x="628121" y="-2554"/>
                  <a:pt x="62230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FD99FC4E-9426-B825-2296-CBBE16D7C863}"/>
              </a:ext>
            </a:extLst>
          </p:cNvPr>
          <p:cNvSpPr/>
          <p:nvPr/>
        </p:nvSpPr>
        <p:spPr>
          <a:xfrm>
            <a:off x="3692525" y="6459687"/>
            <a:ext cx="234950" cy="26886"/>
          </a:xfrm>
          <a:custGeom>
            <a:avLst/>
            <a:gdLst>
              <a:gd name="connsiteX0" fmla="*/ 0 w 234950"/>
              <a:gd name="connsiteY0" fmla="*/ 4613 h 26886"/>
              <a:gd name="connsiteX1" fmla="*/ 114300 w 234950"/>
              <a:gd name="connsiteY1" fmla="*/ 7788 h 26886"/>
              <a:gd name="connsiteX2" fmla="*/ 234950 w 234950"/>
              <a:gd name="connsiteY2" fmla="*/ 26838 h 26886"/>
              <a:gd name="connsiteX3" fmla="*/ 114300 w 234950"/>
              <a:gd name="connsiteY3" fmla="*/ 1438 h 26886"/>
              <a:gd name="connsiteX4" fmla="*/ 0 w 234950"/>
              <a:gd name="connsiteY4" fmla="*/ 4613 h 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50" h="26886">
                <a:moveTo>
                  <a:pt x="0" y="4613"/>
                </a:moveTo>
                <a:cubicBezTo>
                  <a:pt x="0" y="5671"/>
                  <a:pt x="75142" y="4084"/>
                  <a:pt x="114300" y="7788"/>
                </a:cubicBezTo>
                <a:cubicBezTo>
                  <a:pt x="153458" y="11492"/>
                  <a:pt x="234950" y="27896"/>
                  <a:pt x="234950" y="26838"/>
                </a:cubicBezTo>
                <a:cubicBezTo>
                  <a:pt x="234950" y="25780"/>
                  <a:pt x="150813" y="5671"/>
                  <a:pt x="114300" y="1438"/>
                </a:cubicBezTo>
                <a:cubicBezTo>
                  <a:pt x="77788" y="-2795"/>
                  <a:pt x="0" y="3555"/>
                  <a:pt x="0" y="4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47044E46-6634-2AD5-5659-4001135A0BEA}"/>
              </a:ext>
            </a:extLst>
          </p:cNvPr>
          <p:cNvSpPr/>
          <p:nvPr/>
        </p:nvSpPr>
        <p:spPr>
          <a:xfrm>
            <a:off x="4028772" y="6311649"/>
            <a:ext cx="274754" cy="51078"/>
          </a:xfrm>
          <a:custGeom>
            <a:avLst/>
            <a:gdLst>
              <a:gd name="connsiteX0" fmla="*/ 303 w 274754"/>
              <a:gd name="connsiteY0" fmla="*/ 251 h 51078"/>
              <a:gd name="connsiteX1" fmla="*/ 168578 w 274754"/>
              <a:gd name="connsiteY1" fmla="*/ 9776 h 51078"/>
              <a:gd name="connsiteX2" fmla="*/ 273353 w 274754"/>
              <a:gd name="connsiteY2" fmla="*/ 51051 h 51078"/>
              <a:gd name="connsiteX3" fmla="*/ 213028 w 274754"/>
              <a:gd name="connsiteY3" fmla="*/ 16126 h 51078"/>
              <a:gd name="connsiteX4" fmla="*/ 303 w 274754"/>
              <a:gd name="connsiteY4" fmla="*/ 251 h 5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4" h="51078">
                <a:moveTo>
                  <a:pt x="303" y="251"/>
                </a:moveTo>
                <a:cubicBezTo>
                  <a:pt x="-7105" y="-807"/>
                  <a:pt x="123070" y="1309"/>
                  <a:pt x="168578" y="9776"/>
                </a:cubicBezTo>
                <a:cubicBezTo>
                  <a:pt x="214086" y="18243"/>
                  <a:pt x="265945" y="49993"/>
                  <a:pt x="273353" y="51051"/>
                </a:cubicBezTo>
                <a:cubicBezTo>
                  <a:pt x="280761" y="52109"/>
                  <a:pt x="258536" y="21947"/>
                  <a:pt x="213028" y="16126"/>
                </a:cubicBezTo>
                <a:cubicBezTo>
                  <a:pt x="167520" y="10305"/>
                  <a:pt x="7711" y="1309"/>
                  <a:pt x="303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726D424D-62F7-EA4F-A490-67D91F1AF63F}"/>
              </a:ext>
            </a:extLst>
          </p:cNvPr>
          <p:cNvSpPr/>
          <p:nvPr/>
        </p:nvSpPr>
        <p:spPr>
          <a:xfrm>
            <a:off x="3368590" y="6453223"/>
            <a:ext cx="397269" cy="128621"/>
          </a:xfrm>
          <a:custGeom>
            <a:avLst/>
            <a:gdLst>
              <a:gd name="connsiteX0" fmla="*/ 85 w 397269"/>
              <a:gd name="connsiteY0" fmla="*/ 128552 h 128621"/>
              <a:gd name="connsiteX1" fmla="*/ 257260 w 397269"/>
              <a:gd name="connsiteY1" fmla="*/ 36477 h 128621"/>
              <a:gd name="connsiteX2" fmla="*/ 396960 w 397269"/>
              <a:gd name="connsiteY2" fmla="*/ 1552 h 128621"/>
              <a:gd name="connsiteX3" fmla="*/ 285835 w 397269"/>
              <a:gd name="connsiteY3" fmla="*/ 20602 h 128621"/>
              <a:gd name="connsiteX4" fmla="*/ 85 w 397269"/>
              <a:gd name="connsiteY4" fmla="*/ 128552 h 1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269" h="128621">
                <a:moveTo>
                  <a:pt x="85" y="128552"/>
                </a:moveTo>
                <a:cubicBezTo>
                  <a:pt x="-4677" y="131198"/>
                  <a:pt x="191114" y="57644"/>
                  <a:pt x="257260" y="36477"/>
                </a:cubicBezTo>
                <a:cubicBezTo>
                  <a:pt x="323406" y="15310"/>
                  <a:pt x="392198" y="4198"/>
                  <a:pt x="396960" y="1552"/>
                </a:cubicBezTo>
                <a:cubicBezTo>
                  <a:pt x="401722" y="-1094"/>
                  <a:pt x="350922" y="-3210"/>
                  <a:pt x="285835" y="20602"/>
                </a:cubicBezTo>
                <a:cubicBezTo>
                  <a:pt x="220748" y="44414"/>
                  <a:pt x="4847" y="125906"/>
                  <a:pt x="85" y="128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CEE3325-6CA7-6FB3-388B-8DD2D2C4A621}"/>
              </a:ext>
            </a:extLst>
          </p:cNvPr>
          <p:cNvSpPr/>
          <p:nvPr/>
        </p:nvSpPr>
        <p:spPr>
          <a:xfrm>
            <a:off x="3660371" y="6267224"/>
            <a:ext cx="210080" cy="178163"/>
          </a:xfrm>
          <a:custGeom>
            <a:avLst/>
            <a:gdLst>
              <a:gd name="connsiteX0" fmla="*/ 209954 w 210080"/>
              <a:gd name="connsiteY0" fmla="*/ 226 h 178163"/>
              <a:gd name="connsiteX1" fmla="*/ 60729 w 210080"/>
              <a:gd name="connsiteY1" fmla="*/ 73251 h 178163"/>
              <a:gd name="connsiteX2" fmla="*/ 86129 w 210080"/>
              <a:gd name="connsiteY2" fmla="*/ 120876 h 178163"/>
              <a:gd name="connsiteX3" fmla="*/ 108354 w 210080"/>
              <a:gd name="connsiteY3" fmla="*/ 178026 h 178163"/>
              <a:gd name="connsiteX4" fmla="*/ 89304 w 210080"/>
              <a:gd name="connsiteY4" fmla="*/ 133576 h 178163"/>
              <a:gd name="connsiteX5" fmla="*/ 404 w 210080"/>
              <a:gd name="connsiteY5" fmla="*/ 35151 h 178163"/>
              <a:gd name="connsiteX6" fmla="*/ 57554 w 210080"/>
              <a:gd name="connsiteY6" fmla="*/ 76426 h 178163"/>
              <a:gd name="connsiteX7" fmla="*/ 86129 w 210080"/>
              <a:gd name="connsiteY7" fmla="*/ 51026 h 178163"/>
              <a:gd name="connsiteX8" fmla="*/ 209954 w 210080"/>
              <a:gd name="connsiteY8" fmla="*/ 226 h 17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80" h="178163">
                <a:moveTo>
                  <a:pt x="209954" y="226"/>
                </a:moveTo>
                <a:cubicBezTo>
                  <a:pt x="205721" y="3930"/>
                  <a:pt x="81366" y="53143"/>
                  <a:pt x="60729" y="73251"/>
                </a:cubicBezTo>
                <a:cubicBezTo>
                  <a:pt x="40092" y="93359"/>
                  <a:pt x="78192" y="103414"/>
                  <a:pt x="86129" y="120876"/>
                </a:cubicBezTo>
                <a:cubicBezTo>
                  <a:pt x="94066" y="138338"/>
                  <a:pt x="107825" y="175909"/>
                  <a:pt x="108354" y="178026"/>
                </a:cubicBezTo>
                <a:cubicBezTo>
                  <a:pt x="108883" y="180143"/>
                  <a:pt x="107296" y="157389"/>
                  <a:pt x="89304" y="133576"/>
                </a:cubicBezTo>
                <a:cubicBezTo>
                  <a:pt x="71312" y="109764"/>
                  <a:pt x="5696" y="44676"/>
                  <a:pt x="404" y="35151"/>
                </a:cubicBezTo>
                <a:cubicBezTo>
                  <a:pt x="-4888" y="25626"/>
                  <a:pt x="43267" y="73780"/>
                  <a:pt x="57554" y="76426"/>
                </a:cubicBezTo>
                <a:cubicBezTo>
                  <a:pt x="71841" y="79072"/>
                  <a:pt x="61258" y="62668"/>
                  <a:pt x="86129" y="51026"/>
                </a:cubicBezTo>
                <a:cubicBezTo>
                  <a:pt x="111000" y="39384"/>
                  <a:pt x="214187" y="-3478"/>
                  <a:pt x="209954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2527FCFC-4E9C-9C2C-0C66-1B8373E8345D}"/>
              </a:ext>
            </a:extLst>
          </p:cNvPr>
          <p:cNvSpPr/>
          <p:nvPr/>
        </p:nvSpPr>
        <p:spPr>
          <a:xfrm>
            <a:off x="3574916" y="6199470"/>
            <a:ext cx="216372" cy="90205"/>
          </a:xfrm>
          <a:custGeom>
            <a:avLst/>
            <a:gdLst>
              <a:gd name="connsiteX0" fmla="*/ 134 w 216372"/>
              <a:gd name="connsiteY0" fmla="*/ 90205 h 90205"/>
              <a:gd name="connsiteX1" fmla="*/ 101734 w 216372"/>
              <a:gd name="connsiteY1" fmla="*/ 10830 h 90205"/>
              <a:gd name="connsiteX2" fmla="*/ 216034 w 216372"/>
              <a:gd name="connsiteY2" fmla="*/ 14005 h 90205"/>
              <a:gd name="connsiteX3" fmla="*/ 63634 w 216372"/>
              <a:gd name="connsiteY3" fmla="*/ 1305 h 90205"/>
              <a:gd name="connsiteX4" fmla="*/ 79509 w 216372"/>
              <a:gd name="connsiteY4" fmla="*/ 10830 h 90205"/>
              <a:gd name="connsiteX5" fmla="*/ 134 w 216372"/>
              <a:gd name="connsiteY5" fmla="*/ 90205 h 9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72" h="90205">
                <a:moveTo>
                  <a:pt x="134" y="90205"/>
                </a:moveTo>
                <a:cubicBezTo>
                  <a:pt x="3838" y="90205"/>
                  <a:pt x="65751" y="23530"/>
                  <a:pt x="101734" y="10830"/>
                </a:cubicBezTo>
                <a:cubicBezTo>
                  <a:pt x="137717" y="-1870"/>
                  <a:pt x="222384" y="15592"/>
                  <a:pt x="216034" y="14005"/>
                </a:cubicBezTo>
                <a:cubicBezTo>
                  <a:pt x="209684" y="12417"/>
                  <a:pt x="63634" y="1305"/>
                  <a:pt x="63634" y="1305"/>
                </a:cubicBezTo>
                <a:cubicBezTo>
                  <a:pt x="40880" y="776"/>
                  <a:pt x="88505" y="-4516"/>
                  <a:pt x="79509" y="10830"/>
                </a:cubicBezTo>
                <a:cubicBezTo>
                  <a:pt x="70513" y="26176"/>
                  <a:pt x="-3570" y="90205"/>
                  <a:pt x="134" y="9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CBD1CE47-352D-4525-B9EB-B5355FC76829}"/>
              </a:ext>
            </a:extLst>
          </p:cNvPr>
          <p:cNvSpPr/>
          <p:nvPr/>
        </p:nvSpPr>
        <p:spPr>
          <a:xfrm>
            <a:off x="3314700" y="6361994"/>
            <a:ext cx="248001" cy="127706"/>
          </a:xfrm>
          <a:custGeom>
            <a:avLst/>
            <a:gdLst>
              <a:gd name="connsiteX0" fmla="*/ 0 w 248001"/>
              <a:gd name="connsiteY0" fmla="*/ 127706 h 127706"/>
              <a:gd name="connsiteX1" fmla="*/ 234950 w 248001"/>
              <a:gd name="connsiteY1" fmla="*/ 7056 h 127706"/>
              <a:gd name="connsiteX2" fmla="*/ 215900 w 248001"/>
              <a:gd name="connsiteY2" fmla="*/ 26106 h 127706"/>
              <a:gd name="connsiteX3" fmla="*/ 200025 w 248001"/>
              <a:gd name="connsiteY3" fmla="*/ 124531 h 127706"/>
              <a:gd name="connsiteX4" fmla="*/ 212725 w 248001"/>
              <a:gd name="connsiteY4" fmla="*/ 10231 h 127706"/>
              <a:gd name="connsiteX5" fmla="*/ 171450 w 248001"/>
              <a:gd name="connsiteY5" fmla="*/ 32456 h 127706"/>
              <a:gd name="connsiteX6" fmla="*/ 0 w 248001"/>
              <a:gd name="connsiteY6" fmla="*/ 127706 h 12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01" h="127706">
                <a:moveTo>
                  <a:pt x="0" y="127706"/>
                </a:moveTo>
                <a:lnTo>
                  <a:pt x="234950" y="7056"/>
                </a:lnTo>
                <a:cubicBezTo>
                  <a:pt x="270933" y="-9877"/>
                  <a:pt x="221721" y="6527"/>
                  <a:pt x="215900" y="26106"/>
                </a:cubicBezTo>
                <a:cubicBezTo>
                  <a:pt x="210079" y="45685"/>
                  <a:pt x="200554" y="127177"/>
                  <a:pt x="200025" y="124531"/>
                </a:cubicBezTo>
                <a:cubicBezTo>
                  <a:pt x="199496" y="121885"/>
                  <a:pt x="217488" y="25577"/>
                  <a:pt x="212725" y="10231"/>
                </a:cubicBezTo>
                <a:cubicBezTo>
                  <a:pt x="207962" y="-5115"/>
                  <a:pt x="171450" y="32456"/>
                  <a:pt x="171450" y="32456"/>
                </a:cubicBezTo>
                <a:lnTo>
                  <a:pt x="0" y="1277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1020642-8490-EBE5-70BF-5C96769826A0}"/>
              </a:ext>
            </a:extLst>
          </p:cNvPr>
          <p:cNvSpPr/>
          <p:nvPr/>
        </p:nvSpPr>
        <p:spPr>
          <a:xfrm>
            <a:off x="3072606" y="6596469"/>
            <a:ext cx="278450" cy="142214"/>
          </a:xfrm>
          <a:custGeom>
            <a:avLst/>
            <a:gdLst>
              <a:gd name="connsiteX0" fmla="*/ 794 w 278450"/>
              <a:gd name="connsiteY0" fmla="*/ 140881 h 142214"/>
              <a:gd name="connsiteX1" fmla="*/ 134144 w 278450"/>
              <a:gd name="connsiteY1" fmla="*/ 96431 h 142214"/>
              <a:gd name="connsiteX2" fmla="*/ 277019 w 278450"/>
              <a:gd name="connsiteY2" fmla="*/ 1181 h 142214"/>
              <a:gd name="connsiteX3" fmla="*/ 197644 w 278450"/>
              <a:gd name="connsiteY3" fmla="*/ 48806 h 142214"/>
              <a:gd name="connsiteX4" fmla="*/ 794 w 278450"/>
              <a:gd name="connsiteY4" fmla="*/ 140881 h 1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50" h="142214">
                <a:moveTo>
                  <a:pt x="794" y="140881"/>
                </a:moveTo>
                <a:cubicBezTo>
                  <a:pt x="-9789" y="148818"/>
                  <a:pt x="88107" y="119714"/>
                  <a:pt x="134144" y="96431"/>
                </a:cubicBezTo>
                <a:cubicBezTo>
                  <a:pt x="180182" y="73148"/>
                  <a:pt x="266436" y="9118"/>
                  <a:pt x="277019" y="1181"/>
                </a:cubicBezTo>
                <a:cubicBezTo>
                  <a:pt x="287602" y="-6756"/>
                  <a:pt x="237332" y="27110"/>
                  <a:pt x="197644" y="48806"/>
                </a:cubicBezTo>
                <a:cubicBezTo>
                  <a:pt x="157957" y="70502"/>
                  <a:pt x="11377" y="132944"/>
                  <a:pt x="794" y="14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C78884D-1208-9A97-1BE3-C150207738EE}"/>
              </a:ext>
            </a:extLst>
          </p:cNvPr>
          <p:cNvSpPr/>
          <p:nvPr/>
        </p:nvSpPr>
        <p:spPr>
          <a:xfrm>
            <a:off x="3308858" y="6461047"/>
            <a:ext cx="247781" cy="114451"/>
          </a:xfrm>
          <a:custGeom>
            <a:avLst/>
            <a:gdLst>
              <a:gd name="connsiteX0" fmla="*/ 247142 w 247781"/>
              <a:gd name="connsiteY0" fmla="*/ 78 h 114451"/>
              <a:gd name="connsiteX1" fmla="*/ 21717 w 247781"/>
              <a:gd name="connsiteY1" fmla="*/ 57228 h 114451"/>
              <a:gd name="connsiteX2" fmla="*/ 15367 w 247781"/>
              <a:gd name="connsiteY2" fmla="*/ 47703 h 114451"/>
              <a:gd name="connsiteX3" fmla="*/ 78867 w 247781"/>
              <a:gd name="connsiteY3" fmla="*/ 114378 h 114451"/>
              <a:gd name="connsiteX4" fmla="*/ 28067 w 247781"/>
              <a:gd name="connsiteY4" fmla="*/ 60403 h 114451"/>
              <a:gd name="connsiteX5" fmla="*/ 88392 w 247781"/>
              <a:gd name="connsiteY5" fmla="*/ 44528 h 114451"/>
              <a:gd name="connsiteX6" fmla="*/ 247142 w 247781"/>
              <a:gd name="connsiteY6" fmla="*/ 78 h 11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81" h="114451">
                <a:moveTo>
                  <a:pt x="247142" y="78"/>
                </a:moveTo>
                <a:cubicBezTo>
                  <a:pt x="236030" y="2195"/>
                  <a:pt x="60346" y="49291"/>
                  <a:pt x="21717" y="57228"/>
                </a:cubicBezTo>
                <a:cubicBezTo>
                  <a:pt x="-16912" y="65166"/>
                  <a:pt x="5842" y="38178"/>
                  <a:pt x="15367" y="47703"/>
                </a:cubicBezTo>
                <a:cubicBezTo>
                  <a:pt x="24892" y="57228"/>
                  <a:pt x="76750" y="112261"/>
                  <a:pt x="78867" y="114378"/>
                </a:cubicBezTo>
                <a:cubicBezTo>
                  <a:pt x="80984" y="116495"/>
                  <a:pt x="26480" y="72045"/>
                  <a:pt x="28067" y="60403"/>
                </a:cubicBezTo>
                <a:cubicBezTo>
                  <a:pt x="29654" y="48761"/>
                  <a:pt x="55584" y="49820"/>
                  <a:pt x="88392" y="44528"/>
                </a:cubicBezTo>
                <a:cubicBezTo>
                  <a:pt x="121200" y="39236"/>
                  <a:pt x="258254" y="-2039"/>
                  <a:pt x="24714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348F7A8-2501-C77A-7150-1651FC82BEE1}"/>
              </a:ext>
            </a:extLst>
          </p:cNvPr>
          <p:cNvSpPr/>
          <p:nvPr/>
        </p:nvSpPr>
        <p:spPr>
          <a:xfrm>
            <a:off x="3081015" y="6442022"/>
            <a:ext cx="237083" cy="111178"/>
          </a:xfrm>
          <a:custGeom>
            <a:avLst/>
            <a:gdLst>
              <a:gd name="connsiteX0" fmla="*/ 236860 w 237083"/>
              <a:gd name="connsiteY0" fmla="*/ 53 h 111178"/>
              <a:gd name="connsiteX1" fmla="*/ 106685 w 237083"/>
              <a:gd name="connsiteY1" fmla="*/ 85778 h 111178"/>
              <a:gd name="connsiteX2" fmla="*/ 1910 w 237083"/>
              <a:gd name="connsiteY2" fmla="*/ 98478 h 111178"/>
              <a:gd name="connsiteX3" fmla="*/ 198760 w 237083"/>
              <a:gd name="connsiteY3" fmla="*/ 111178 h 111178"/>
              <a:gd name="connsiteX4" fmla="*/ 68585 w 237083"/>
              <a:gd name="connsiteY4" fmla="*/ 98478 h 111178"/>
              <a:gd name="connsiteX5" fmla="*/ 135260 w 237083"/>
              <a:gd name="connsiteY5" fmla="*/ 73078 h 111178"/>
              <a:gd name="connsiteX6" fmla="*/ 236860 w 237083"/>
              <a:gd name="connsiteY6" fmla="*/ 53 h 1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083" h="111178">
                <a:moveTo>
                  <a:pt x="236860" y="53"/>
                </a:moveTo>
                <a:cubicBezTo>
                  <a:pt x="232098" y="2170"/>
                  <a:pt x="145843" y="69374"/>
                  <a:pt x="106685" y="85778"/>
                </a:cubicBezTo>
                <a:cubicBezTo>
                  <a:pt x="67527" y="102182"/>
                  <a:pt x="-13436" y="94245"/>
                  <a:pt x="1910" y="98478"/>
                </a:cubicBezTo>
                <a:cubicBezTo>
                  <a:pt x="17256" y="102711"/>
                  <a:pt x="187648" y="111178"/>
                  <a:pt x="198760" y="111178"/>
                </a:cubicBezTo>
                <a:cubicBezTo>
                  <a:pt x="209872" y="111178"/>
                  <a:pt x="79168" y="104828"/>
                  <a:pt x="68585" y="98478"/>
                </a:cubicBezTo>
                <a:cubicBezTo>
                  <a:pt x="58002" y="92128"/>
                  <a:pt x="101393" y="87366"/>
                  <a:pt x="135260" y="73078"/>
                </a:cubicBezTo>
                <a:cubicBezTo>
                  <a:pt x="169127" y="58790"/>
                  <a:pt x="241622" y="-2064"/>
                  <a:pt x="2368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1F6FCEBF-9854-A2FF-364C-0A6DD5C12773}"/>
              </a:ext>
            </a:extLst>
          </p:cNvPr>
          <p:cNvSpPr/>
          <p:nvPr/>
        </p:nvSpPr>
        <p:spPr>
          <a:xfrm>
            <a:off x="3016234" y="6518271"/>
            <a:ext cx="64885" cy="139708"/>
          </a:xfrm>
          <a:custGeom>
            <a:avLst/>
            <a:gdLst>
              <a:gd name="connsiteX0" fmla="*/ 41291 w 64885"/>
              <a:gd name="connsiteY0" fmla="*/ 4 h 139708"/>
              <a:gd name="connsiteX1" fmla="*/ 57166 w 64885"/>
              <a:gd name="connsiteY1" fmla="*/ 73029 h 139708"/>
              <a:gd name="connsiteX2" fmla="*/ 16 w 64885"/>
              <a:gd name="connsiteY2" fmla="*/ 139704 h 139708"/>
              <a:gd name="connsiteX3" fmla="*/ 63516 w 64885"/>
              <a:gd name="connsiteY3" fmla="*/ 76204 h 139708"/>
              <a:gd name="connsiteX4" fmla="*/ 41291 w 64885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5" h="139708">
                <a:moveTo>
                  <a:pt x="41291" y="4"/>
                </a:moveTo>
                <a:cubicBezTo>
                  <a:pt x="40233" y="-525"/>
                  <a:pt x="64045" y="49746"/>
                  <a:pt x="57166" y="73029"/>
                </a:cubicBezTo>
                <a:cubicBezTo>
                  <a:pt x="50287" y="96312"/>
                  <a:pt x="-1042" y="139175"/>
                  <a:pt x="16" y="139704"/>
                </a:cubicBezTo>
                <a:cubicBezTo>
                  <a:pt x="1074" y="140233"/>
                  <a:pt x="55579" y="96842"/>
                  <a:pt x="63516" y="76204"/>
                </a:cubicBezTo>
                <a:cubicBezTo>
                  <a:pt x="71454" y="55567"/>
                  <a:pt x="42349" y="533"/>
                  <a:pt x="4129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361D070-D66C-9A7C-6437-5291BF0887C0}"/>
              </a:ext>
            </a:extLst>
          </p:cNvPr>
          <p:cNvSpPr/>
          <p:nvPr/>
        </p:nvSpPr>
        <p:spPr>
          <a:xfrm>
            <a:off x="2831930" y="6718056"/>
            <a:ext cx="306034" cy="38832"/>
          </a:xfrm>
          <a:custGeom>
            <a:avLst/>
            <a:gdLst>
              <a:gd name="connsiteX0" fmla="*/ 170 w 306034"/>
              <a:gd name="connsiteY0" fmla="*/ 22469 h 38832"/>
              <a:gd name="connsiteX1" fmla="*/ 184320 w 306034"/>
              <a:gd name="connsiteY1" fmla="*/ 38344 h 38832"/>
              <a:gd name="connsiteX2" fmla="*/ 304970 w 306034"/>
              <a:gd name="connsiteY2" fmla="*/ 244 h 38832"/>
              <a:gd name="connsiteX3" fmla="*/ 238295 w 306034"/>
              <a:gd name="connsiteY3" fmla="*/ 22469 h 38832"/>
              <a:gd name="connsiteX4" fmla="*/ 152570 w 306034"/>
              <a:gd name="connsiteY4" fmla="*/ 31994 h 38832"/>
              <a:gd name="connsiteX5" fmla="*/ 170 w 306034"/>
              <a:gd name="connsiteY5" fmla="*/ 22469 h 3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34" h="38832">
                <a:moveTo>
                  <a:pt x="170" y="22469"/>
                </a:moveTo>
                <a:cubicBezTo>
                  <a:pt x="5461" y="23527"/>
                  <a:pt x="133520" y="42048"/>
                  <a:pt x="184320" y="38344"/>
                </a:cubicBezTo>
                <a:cubicBezTo>
                  <a:pt x="235120" y="34640"/>
                  <a:pt x="295974" y="2890"/>
                  <a:pt x="304970" y="244"/>
                </a:cubicBezTo>
                <a:cubicBezTo>
                  <a:pt x="313966" y="-2402"/>
                  <a:pt x="263695" y="17177"/>
                  <a:pt x="238295" y="22469"/>
                </a:cubicBezTo>
                <a:cubicBezTo>
                  <a:pt x="212895" y="27761"/>
                  <a:pt x="191199" y="31994"/>
                  <a:pt x="152570" y="31994"/>
                </a:cubicBezTo>
                <a:cubicBezTo>
                  <a:pt x="113941" y="31994"/>
                  <a:pt x="-5121" y="21411"/>
                  <a:pt x="170" y="22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03DD684-7056-B5DE-E60F-0D835E7972DD}"/>
              </a:ext>
            </a:extLst>
          </p:cNvPr>
          <p:cNvSpPr/>
          <p:nvPr/>
        </p:nvSpPr>
        <p:spPr>
          <a:xfrm>
            <a:off x="2844557" y="6502298"/>
            <a:ext cx="184406" cy="222417"/>
          </a:xfrm>
          <a:custGeom>
            <a:avLst/>
            <a:gdLst>
              <a:gd name="connsiteX0" fmla="*/ 184393 w 184406"/>
              <a:gd name="connsiteY0" fmla="*/ 102 h 222417"/>
              <a:gd name="connsiteX1" fmla="*/ 158993 w 184406"/>
              <a:gd name="connsiteY1" fmla="*/ 89002 h 222417"/>
              <a:gd name="connsiteX2" fmla="*/ 120893 w 184406"/>
              <a:gd name="connsiteY2" fmla="*/ 123927 h 222417"/>
              <a:gd name="connsiteX3" fmla="*/ 243 w 184406"/>
              <a:gd name="connsiteY3" fmla="*/ 222352 h 222417"/>
              <a:gd name="connsiteX4" fmla="*/ 155818 w 184406"/>
              <a:gd name="connsiteY4" fmla="*/ 108052 h 222417"/>
              <a:gd name="connsiteX5" fmla="*/ 184393 w 184406"/>
              <a:gd name="connsiteY5" fmla="*/ 102 h 22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06" h="222417">
                <a:moveTo>
                  <a:pt x="184393" y="102"/>
                </a:moveTo>
                <a:cubicBezTo>
                  <a:pt x="184922" y="-3073"/>
                  <a:pt x="169576" y="68365"/>
                  <a:pt x="158993" y="89002"/>
                </a:cubicBezTo>
                <a:cubicBezTo>
                  <a:pt x="148410" y="109640"/>
                  <a:pt x="147351" y="101702"/>
                  <a:pt x="120893" y="123927"/>
                </a:cubicBezTo>
                <a:cubicBezTo>
                  <a:pt x="94435" y="146152"/>
                  <a:pt x="-5578" y="224998"/>
                  <a:pt x="243" y="222352"/>
                </a:cubicBezTo>
                <a:cubicBezTo>
                  <a:pt x="6064" y="219706"/>
                  <a:pt x="124068" y="140860"/>
                  <a:pt x="155818" y="108052"/>
                </a:cubicBezTo>
                <a:cubicBezTo>
                  <a:pt x="187568" y="75244"/>
                  <a:pt x="183864" y="3277"/>
                  <a:pt x="18439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9C4A78F7-C0BD-ED4E-7F80-200508A44925}"/>
              </a:ext>
            </a:extLst>
          </p:cNvPr>
          <p:cNvSpPr/>
          <p:nvPr/>
        </p:nvSpPr>
        <p:spPr>
          <a:xfrm>
            <a:off x="2742079" y="6525602"/>
            <a:ext cx="264252" cy="202925"/>
          </a:xfrm>
          <a:custGeom>
            <a:avLst/>
            <a:gdLst>
              <a:gd name="connsiteX0" fmla="*/ 261471 w 264252"/>
              <a:gd name="connsiteY0" fmla="*/ 2198 h 202925"/>
              <a:gd name="connsiteX1" fmla="*/ 99546 w 264252"/>
              <a:gd name="connsiteY1" fmla="*/ 106973 h 202925"/>
              <a:gd name="connsiteX2" fmla="*/ 1121 w 264252"/>
              <a:gd name="connsiteY2" fmla="*/ 202223 h 202925"/>
              <a:gd name="connsiteX3" fmla="*/ 48746 w 264252"/>
              <a:gd name="connsiteY3" fmla="*/ 148248 h 202925"/>
              <a:gd name="connsiteX4" fmla="*/ 86846 w 264252"/>
              <a:gd name="connsiteY4" fmla="*/ 110148 h 202925"/>
              <a:gd name="connsiteX5" fmla="*/ 194796 w 264252"/>
              <a:gd name="connsiteY5" fmla="*/ 40298 h 202925"/>
              <a:gd name="connsiteX6" fmla="*/ 261471 w 264252"/>
              <a:gd name="connsiteY6" fmla="*/ 2198 h 2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52" h="202925">
                <a:moveTo>
                  <a:pt x="261471" y="2198"/>
                </a:moveTo>
                <a:cubicBezTo>
                  <a:pt x="245596" y="13311"/>
                  <a:pt x="142938" y="73636"/>
                  <a:pt x="99546" y="106973"/>
                </a:cubicBezTo>
                <a:cubicBezTo>
                  <a:pt x="56154" y="140310"/>
                  <a:pt x="9588" y="195344"/>
                  <a:pt x="1121" y="202223"/>
                </a:cubicBezTo>
                <a:cubicBezTo>
                  <a:pt x="-7346" y="209102"/>
                  <a:pt x="34458" y="163594"/>
                  <a:pt x="48746" y="148248"/>
                </a:cubicBezTo>
                <a:cubicBezTo>
                  <a:pt x="63033" y="132902"/>
                  <a:pt x="62504" y="128140"/>
                  <a:pt x="86846" y="110148"/>
                </a:cubicBezTo>
                <a:cubicBezTo>
                  <a:pt x="111188" y="92156"/>
                  <a:pt x="168338" y="55644"/>
                  <a:pt x="194796" y="40298"/>
                </a:cubicBezTo>
                <a:cubicBezTo>
                  <a:pt x="221254" y="24952"/>
                  <a:pt x="277346" y="-8915"/>
                  <a:pt x="261471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E4BE07B6-FD78-459E-BFE3-95A3D9B54B28}"/>
              </a:ext>
            </a:extLst>
          </p:cNvPr>
          <p:cNvSpPr/>
          <p:nvPr/>
        </p:nvSpPr>
        <p:spPr>
          <a:xfrm>
            <a:off x="2688242" y="6707956"/>
            <a:ext cx="175481" cy="29402"/>
          </a:xfrm>
          <a:custGeom>
            <a:avLst/>
            <a:gdLst>
              <a:gd name="connsiteX0" fmla="*/ 983 w 175481"/>
              <a:gd name="connsiteY0" fmla="*/ 29394 h 29402"/>
              <a:gd name="connsiteX1" fmla="*/ 169258 w 175481"/>
              <a:gd name="connsiteY1" fmla="*/ 819 h 29402"/>
              <a:gd name="connsiteX2" fmla="*/ 134333 w 175481"/>
              <a:gd name="connsiteY2" fmla="*/ 7169 h 29402"/>
              <a:gd name="connsiteX3" fmla="*/ 86708 w 175481"/>
              <a:gd name="connsiteY3" fmla="*/ 819 h 29402"/>
              <a:gd name="connsiteX4" fmla="*/ 121633 w 175481"/>
              <a:gd name="connsiteY4" fmla="*/ 7169 h 29402"/>
              <a:gd name="connsiteX5" fmla="*/ 99408 w 175481"/>
              <a:gd name="connsiteY5" fmla="*/ 3994 h 29402"/>
              <a:gd name="connsiteX6" fmla="*/ 983 w 175481"/>
              <a:gd name="connsiteY6" fmla="*/ 29394 h 2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81" h="29402">
                <a:moveTo>
                  <a:pt x="983" y="29394"/>
                </a:moveTo>
                <a:cubicBezTo>
                  <a:pt x="12625" y="28865"/>
                  <a:pt x="147033" y="4523"/>
                  <a:pt x="169258" y="819"/>
                </a:cubicBezTo>
                <a:cubicBezTo>
                  <a:pt x="191483" y="-2885"/>
                  <a:pt x="148091" y="7169"/>
                  <a:pt x="134333" y="7169"/>
                </a:cubicBezTo>
                <a:cubicBezTo>
                  <a:pt x="120575" y="7169"/>
                  <a:pt x="88825" y="819"/>
                  <a:pt x="86708" y="819"/>
                </a:cubicBezTo>
                <a:cubicBezTo>
                  <a:pt x="84591" y="819"/>
                  <a:pt x="119516" y="6640"/>
                  <a:pt x="121633" y="7169"/>
                </a:cubicBezTo>
                <a:cubicBezTo>
                  <a:pt x="123750" y="7698"/>
                  <a:pt x="114225" y="1877"/>
                  <a:pt x="99408" y="3994"/>
                </a:cubicBezTo>
                <a:cubicBezTo>
                  <a:pt x="84591" y="6111"/>
                  <a:pt x="-10659" y="29923"/>
                  <a:pt x="983" y="29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7A498D1-DA4F-32F4-E2B6-6E91EEA3549D}"/>
              </a:ext>
            </a:extLst>
          </p:cNvPr>
          <p:cNvSpPr/>
          <p:nvPr/>
        </p:nvSpPr>
        <p:spPr>
          <a:xfrm>
            <a:off x="2714611" y="6724650"/>
            <a:ext cx="168863" cy="22348"/>
          </a:xfrm>
          <a:custGeom>
            <a:avLst/>
            <a:gdLst>
              <a:gd name="connsiteX0" fmla="*/ 14 w 168863"/>
              <a:gd name="connsiteY0" fmla="*/ 22225 h 22348"/>
              <a:gd name="connsiteX1" fmla="*/ 155589 w 168863"/>
              <a:gd name="connsiteY1" fmla="*/ 9525 h 22348"/>
              <a:gd name="connsiteX2" fmla="*/ 146064 w 168863"/>
              <a:gd name="connsiteY2" fmla="*/ 0 h 22348"/>
              <a:gd name="connsiteX3" fmla="*/ 14 w 168863"/>
              <a:gd name="connsiteY3" fmla="*/ 22225 h 2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63" h="22348">
                <a:moveTo>
                  <a:pt x="14" y="22225"/>
                </a:moveTo>
                <a:cubicBezTo>
                  <a:pt x="1601" y="23812"/>
                  <a:pt x="155589" y="9525"/>
                  <a:pt x="155589" y="9525"/>
                </a:cubicBezTo>
                <a:cubicBezTo>
                  <a:pt x="179931" y="5821"/>
                  <a:pt x="167231" y="0"/>
                  <a:pt x="146064" y="0"/>
                </a:cubicBezTo>
                <a:cubicBezTo>
                  <a:pt x="124897" y="0"/>
                  <a:pt x="-1573" y="20638"/>
                  <a:pt x="1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563356F-9CB0-C9DB-B3AC-ACAA23B62C57}"/>
              </a:ext>
            </a:extLst>
          </p:cNvPr>
          <p:cNvSpPr/>
          <p:nvPr/>
        </p:nvSpPr>
        <p:spPr>
          <a:xfrm>
            <a:off x="3009838" y="6607173"/>
            <a:ext cx="82690" cy="102593"/>
          </a:xfrm>
          <a:custGeom>
            <a:avLst/>
            <a:gdLst>
              <a:gd name="connsiteX0" fmla="*/ 82612 w 82690"/>
              <a:gd name="connsiteY0" fmla="*/ 2 h 102593"/>
              <a:gd name="connsiteX1" fmla="*/ 47687 w 82690"/>
              <a:gd name="connsiteY1" fmla="*/ 88902 h 102593"/>
              <a:gd name="connsiteX2" fmla="*/ 62 w 82690"/>
              <a:gd name="connsiteY2" fmla="*/ 101602 h 102593"/>
              <a:gd name="connsiteX3" fmla="*/ 38162 w 82690"/>
              <a:gd name="connsiteY3" fmla="*/ 92077 h 102593"/>
              <a:gd name="connsiteX4" fmla="*/ 82612 w 82690"/>
              <a:gd name="connsiteY4" fmla="*/ 2 h 1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90" h="102593">
                <a:moveTo>
                  <a:pt x="82612" y="2"/>
                </a:moveTo>
                <a:cubicBezTo>
                  <a:pt x="84199" y="-527"/>
                  <a:pt x="61445" y="71969"/>
                  <a:pt x="47687" y="88902"/>
                </a:cubicBezTo>
                <a:cubicBezTo>
                  <a:pt x="33929" y="105835"/>
                  <a:pt x="1649" y="101073"/>
                  <a:pt x="62" y="101602"/>
                </a:cubicBezTo>
                <a:cubicBezTo>
                  <a:pt x="-1525" y="102131"/>
                  <a:pt x="27579" y="106365"/>
                  <a:pt x="38162" y="92077"/>
                </a:cubicBezTo>
                <a:cubicBezTo>
                  <a:pt x="48745" y="77790"/>
                  <a:pt x="81025" y="531"/>
                  <a:pt x="826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3289859-92B6-ECD2-D15A-CE9105DA4B74}"/>
              </a:ext>
            </a:extLst>
          </p:cNvPr>
          <p:cNvSpPr/>
          <p:nvPr/>
        </p:nvSpPr>
        <p:spPr>
          <a:xfrm>
            <a:off x="3104343" y="6595682"/>
            <a:ext cx="154006" cy="49649"/>
          </a:xfrm>
          <a:custGeom>
            <a:avLst/>
            <a:gdLst>
              <a:gd name="connsiteX0" fmla="*/ 807 w 154006"/>
              <a:gd name="connsiteY0" fmla="*/ 49593 h 49649"/>
              <a:gd name="connsiteX1" fmla="*/ 57957 w 154006"/>
              <a:gd name="connsiteY1" fmla="*/ 11493 h 49649"/>
              <a:gd name="connsiteX2" fmla="*/ 153207 w 154006"/>
              <a:gd name="connsiteY2" fmla="*/ 5143 h 49649"/>
              <a:gd name="connsiteX3" fmla="*/ 99232 w 154006"/>
              <a:gd name="connsiteY3" fmla="*/ 1968 h 49649"/>
              <a:gd name="connsiteX4" fmla="*/ 807 w 154006"/>
              <a:gd name="connsiteY4" fmla="*/ 49593 h 4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06" h="49649">
                <a:moveTo>
                  <a:pt x="807" y="49593"/>
                </a:moveTo>
                <a:cubicBezTo>
                  <a:pt x="-6072" y="51180"/>
                  <a:pt x="32557" y="18901"/>
                  <a:pt x="57957" y="11493"/>
                </a:cubicBezTo>
                <a:cubicBezTo>
                  <a:pt x="83357" y="4085"/>
                  <a:pt x="146328" y="6730"/>
                  <a:pt x="153207" y="5143"/>
                </a:cubicBezTo>
                <a:cubicBezTo>
                  <a:pt x="160086" y="3556"/>
                  <a:pt x="120928" y="-3324"/>
                  <a:pt x="99232" y="1968"/>
                </a:cubicBezTo>
                <a:cubicBezTo>
                  <a:pt x="77536" y="7260"/>
                  <a:pt x="7686" y="48006"/>
                  <a:pt x="807" y="49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F406D9C-A3A8-537B-B30E-18ED60F034D9}"/>
              </a:ext>
            </a:extLst>
          </p:cNvPr>
          <p:cNvSpPr/>
          <p:nvPr/>
        </p:nvSpPr>
        <p:spPr>
          <a:xfrm>
            <a:off x="4803775" y="6248400"/>
            <a:ext cx="220603" cy="166800"/>
          </a:xfrm>
          <a:custGeom>
            <a:avLst/>
            <a:gdLst>
              <a:gd name="connsiteX0" fmla="*/ 0 w 220603"/>
              <a:gd name="connsiteY0" fmla="*/ 0 h 166800"/>
              <a:gd name="connsiteX1" fmla="*/ 206375 w 220603"/>
              <a:gd name="connsiteY1" fmla="*/ 158750 h 166800"/>
              <a:gd name="connsiteX2" fmla="*/ 180975 w 220603"/>
              <a:gd name="connsiteY2" fmla="*/ 130175 h 166800"/>
              <a:gd name="connsiteX3" fmla="*/ 0 w 220603"/>
              <a:gd name="connsiteY3" fmla="*/ 0 h 1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03" h="166800">
                <a:moveTo>
                  <a:pt x="0" y="0"/>
                </a:moveTo>
                <a:cubicBezTo>
                  <a:pt x="4233" y="4762"/>
                  <a:pt x="176213" y="137054"/>
                  <a:pt x="206375" y="158750"/>
                </a:cubicBezTo>
                <a:cubicBezTo>
                  <a:pt x="236537" y="180446"/>
                  <a:pt x="214312" y="153987"/>
                  <a:pt x="180975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3CD0EC7E-E6EF-0289-8474-3D0CD35EA770}"/>
              </a:ext>
            </a:extLst>
          </p:cNvPr>
          <p:cNvSpPr/>
          <p:nvPr/>
        </p:nvSpPr>
        <p:spPr>
          <a:xfrm>
            <a:off x="4708525" y="6197600"/>
            <a:ext cx="164377" cy="197627"/>
          </a:xfrm>
          <a:custGeom>
            <a:avLst/>
            <a:gdLst>
              <a:gd name="connsiteX0" fmla="*/ 0 w 164377"/>
              <a:gd name="connsiteY0" fmla="*/ 0 h 197627"/>
              <a:gd name="connsiteX1" fmla="*/ 155575 w 164377"/>
              <a:gd name="connsiteY1" fmla="*/ 187325 h 197627"/>
              <a:gd name="connsiteX2" fmla="*/ 146050 w 164377"/>
              <a:gd name="connsiteY2" fmla="*/ 174625 h 197627"/>
              <a:gd name="connsiteX3" fmla="*/ 0 w 164377"/>
              <a:gd name="connsiteY3" fmla="*/ 0 h 1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77" h="197627">
                <a:moveTo>
                  <a:pt x="0" y="0"/>
                </a:moveTo>
                <a:lnTo>
                  <a:pt x="155575" y="187325"/>
                </a:lnTo>
                <a:cubicBezTo>
                  <a:pt x="179917" y="216429"/>
                  <a:pt x="146050" y="174625"/>
                  <a:pt x="146050" y="174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434129E-6C43-1E39-FC3E-100F8114CFFB}"/>
              </a:ext>
            </a:extLst>
          </p:cNvPr>
          <p:cNvSpPr/>
          <p:nvPr/>
        </p:nvSpPr>
        <p:spPr>
          <a:xfrm>
            <a:off x="4743205" y="6308446"/>
            <a:ext cx="895625" cy="506060"/>
          </a:xfrm>
          <a:custGeom>
            <a:avLst/>
            <a:gdLst>
              <a:gd name="connsiteX0" fmla="*/ 245 w 895625"/>
              <a:gd name="connsiteY0" fmla="*/ 279 h 506060"/>
              <a:gd name="connsiteX1" fmla="*/ 327270 w 895625"/>
              <a:gd name="connsiteY1" fmla="*/ 187604 h 506060"/>
              <a:gd name="connsiteX2" fmla="*/ 740020 w 895625"/>
              <a:gd name="connsiteY2" fmla="*/ 435254 h 506060"/>
              <a:gd name="connsiteX3" fmla="*/ 895595 w 895625"/>
              <a:gd name="connsiteY3" fmla="*/ 505104 h 506060"/>
              <a:gd name="connsiteX4" fmla="*/ 749545 w 895625"/>
              <a:gd name="connsiteY4" fmla="*/ 457479 h 506060"/>
              <a:gd name="connsiteX5" fmla="*/ 378070 w 895625"/>
              <a:gd name="connsiteY5" fmla="*/ 228879 h 506060"/>
              <a:gd name="connsiteX6" fmla="*/ 245 w 895625"/>
              <a:gd name="connsiteY6" fmla="*/ 279 h 50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625" h="506060">
                <a:moveTo>
                  <a:pt x="245" y="279"/>
                </a:moveTo>
                <a:cubicBezTo>
                  <a:pt x="-8222" y="-6600"/>
                  <a:pt x="203974" y="115108"/>
                  <a:pt x="327270" y="187604"/>
                </a:cubicBezTo>
                <a:cubicBezTo>
                  <a:pt x="450566" y="260100"/>
                  <a:pt x="645299" y="382337"/>
                  <a:pt x="740020" y="435254"/>
                </a:cubicBezTo>
                <a:cubicBezTo>
                  <a:pt x="834741" y="488171"/>
                  <a:pt x="894008" y="501400"/>
                  <a:pt x="895595" y="505104"/>
                </a:cubicBezTo>
                <a:cubicBezTo>
                  <a:pt x="897182" y="508808"/>
                  <a:pt x="835799" y="503516"/>
                  <a:pt x="749545" y="457479"/>
                </a:cubicBezTo>
                <a:cubicBezTo>
                  <a:pt x="663291" y="411442"/>
                  <a:pt x="499249" y="299787"/>
                  <a:pt x="378070" y="228879"/>
                </a:cubicBezTo>
                <a:cubicBezTo>
                  <a:pt x="256891" y="157971"/>
                  <a:pt x="8712" y="7158"/>
                  <a:pt x="24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A7883244-1B66-553E-CE82-8DAD8FA7A3B7}"/>
              </a:ext>
            </a:extLst>
          </p:cNvPr>
          <p:cNvSpPr/>
          <p:nvPr/>
        </p:nvSpPr>
        <p:spPr>
          <a:xfrm>
            <a:off x="4711642" y="6397581"/>
            <a:ext cx="511515" cy="244621"/>
          </a:xfrm>
          <a:custGeom>
            <a:avLst/>
            <a:gdLst>
              <a:gd name="connsiteX0" fmla="*/ 58 w 511515"/>
              <a:gd name="connsiteY0" fmla="*/ 44 h 244621"/>
              <a:gd name="connsiteX1" fmla="*/ 235008 w 511515"/>
              <a:gd name="connsiteY1" fmla="*/ 63544 h 244621"/>
              <a:gd name="connsiteX2" fmla="*/ 511233 w 511515"/>
              <a:gd name="connsiteY2" fmla="*/ 244519 h 244621"/>
              <a:gd name="connsiteX3" fmla="*/ 285808 w 511515"/>
              <a:gd name="connsiteY3" fmla="*/ 88944 h 244621"/>
              <a:gd name="connsiteX4" fmla="*/ 212783 w 511515"/>
              <a:gd name="connsiteY4" fmla="*/ 54019 h 244621"/>
              <a:gd name="connsiteX5" fmla="*/ 58 w 511515"/>
              <a:gd name="connsiteY5" fmla="*/ 44 h 2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515" h="244621">
                <a:moveTo>
                  <a:pt x="58" y="44"/>
                </a:moveTo>
                <a:cubicBezTo>
                  <a:pt x="3762" y="1631"/>
                  <a:pt x="149812" y="22798"/>
                  <a:pt x="235008" y="63544"/>
                </a:cubicBezTo>
                <a:cubicBezTo>
                  <a:pt x="320204" y="104290"/>
                  <a:pt x="502766" y="240286"/>
                  <a:pt x="511233" y="244519"/>
                </a:cubicBezTo>
                <a:cubicBezTo>
                  <a:pt x="519700" y="248752"/>
                  <a:pt x="335550" y="120694"/>
                  <a:pt x="285808" y="88944"/>
                </a:cubicBezTo>
                <a:cubicBezTo>
                  <a:pt x="236066" y="57194"/>
                  <a:pt x="255116" y="68306"/>
                  <a:pt x="212783" y="54019"/>
                </a:cubicBezTo>
                <a:cubicBezTo>
                  <a:pt x="170450" y="39732"/>
                  <a:pt x="-3646" y="-1543"/>
                  <a:pt x="5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B0C2380-6547-F115-AD88-5644CC6A4555}"/>
              </a:ext>
            </a:extLst>
          </p:cNvPr>
          <p:cNvSpPr/>
          <p:nvPr/>
        </p:nvSpPr>
        <p:spPr>
          <a:xfrm>
            <a:off x="4038542" y="6413562"/>
            <a:ext cx="337775" cy="112336"/>
          </a:xfrm>
          <a:custGeom>
            <a:avLst/>
            <a:gdLst>
              <a:gd name="connsiteX0" fmla="*/ 58 w 337775"/>
              <a:gd name="connsiteY0" fmla="*/ 104713 h 112336"/>
              <a:gd name="connsiteX1" fmla="*/ 139758 w 337775"/>
              <a:gd name="connsiteY1" fmla="*/ 104713 h 112336"/>
              <a:gd name="connsiteX2" fmla="*/ 330258 w 337775"/>
              <a:gd name="connsiteY2" fmla="*/ 3113 h 112336"/>
              <a:gd name="connsiteX3" fmla="*/ 288983 w 337775"/>
              <a:gd name="connsiteY3" fmla="*/ 31688 h 112336"/>
              <a:gd name="connsiteX4" fmla="*/ 190558 w 337775"/>
              <a:gd name="connsiteY4" fmla="*/ 88838 h 112336"/>
              <a:gd name="connsiteX5" fmla="*/ 155633 w 337775"/>
              <a:gd name="connsiteY5" fmla="*/ 111063 h 112336"/>
              <a:gd name="connsiteX6" fmla="*/ 58 w 337775"/>
              <a:gd name="connsiteY6" fmla="*/ 104713 h 1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775" h="112336">
                <a:moveTo>
                  <a:pt x="58" y="104713"/>
                </a:moveTo>
                <a:cubicBezTo>
                  <a:pt x="-2588" y="103655"/>
                  <a:pt x="84725" y="121646"/>
                  <a:pt x="139758" y="104713"/>
                </a:cubicBezTo>
                <a:cubicBezTo>
                  <a:pt x="194791" y="87780"/>
                  <a:pt x="305387" y="15284"/>
                  <a:pt x="330258" y="3113"/>
                </a:cubicBezTo>
                <a:cubicBezTo>
                  <a:pt x="355129" y="-9058"/>
                  <a:pt x="312266" y="17401"/>
                  <a:pt x="288983" y="31688"/>
                </a:cubicBezTo>
                <a:cubicBezTo>
                  <a:pt x="265700" y="45975"/>
                  <a:pt x="212783" y="75609"/>
                  <a:pt x="190558" y="88838"/>
                </a:cubicBezTo>
                <a:cubicBezTo>
                  <a:pt x="168333" y="102067"/>
                  <a:pt x="185796" y="106301"/>
                  <a:pt x="155633" y="111063"/>
                </a:cubicBezTo>
                <a:cubicBezTo>
                  <a:pt x="125471" y="115826"/>
                  <a:pt x="2704" y="105771"/>
                  <a:pt x="58" y="104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71843B1-FA35-41EA-ECED-8D3212F1FFF6}"/>
              </a:ext>
            </a:extLst>
          </p:cNvPr>
          <p:cNvSpPr/>
          <p:nvPr/>
        </p:nvSpPr>
        <p:spPr>
          <a:xfrm>
            <a:off x="4044884" y="6505424"/>
            <a:ext cx="495899" cy="213415"/>
          </a:xfrm>
          <a:custGeom>
            <a:avLst/>
            <a:gdLst>
              <a:gd name="connsiteX0" fmla="*/ 66 w 495899"/>
              <a:gd name="connsiteY0" fmla="*/ 151 h 213415"/>
              <a:gd name="connsiteX1" fmla="*/ 276291 w 495899"/>
              <a:gd name="connsiteY1" fmla="*/ 139851 h 213415"/>
              <a:gd name="connsiteX2" fmla="*/ 349316 w 495899"/>
              <a:gd name="connsiteY2" fmla="*/ 187476 h 213415"/>
              <a:gd name="connsiteX3" fmla="*/ 447741 w 495899"/>
              <a:gd name="connsiteY3" fmla="*/ 209701 h 213415"/>
              <a:gd name="connsiteX4" fmla="*/ 495366 w 495899"/>
              <a:gd name="connsiteY4" fmla="*/ 209701 h 213415"/>
              <a:gd name="connsiteX5" fmla="*/ 419166 w 495899"/>
              <a:gd name="connsiteY5" fmla="*/ 212876 h 213415"/>
              <a:gd name="connsiteX6" fmla="*/ 377891 w 495899"/>
              <a:gd name="connsiteY6" fmla="*/ 197001 h 213415"/>
              <a:gd name="connsiteX7" fmla="*/ 250891 w 495899"/>
              <a:gd name="connsiteY7" fmla="*/ 114451 h 213415"/>
              <a:gd name="connsiteX8" fmla="*/ 66 w 495899"/>
              <a:gd name="connsiteY8" fmla="*/ 151 h 21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899" h="213415">
                <a:moveTo>
                  <a:pt x="66" y="151"/>
                </a:moveTo>
                <a:cubicBezTo>
                  <a:pt x="4299" y="4384"/>
                  <a:pt x="218083" y="108630"/>
                  <a:pt x="276291" y="139851"/>
                </a:cubicBezTo>
                <a:cubicBezTo>
                  <a:pt x="334499" y="171072"/>
                  <a:pt x="320741" y="175834"/>
                  <a:pt x="349316" y="187476"/>
                </a:cubicBezTo>
                <a:cubicBezTo>
                  <a:pt x="377891" y="199118"/>
                  <a:pt x="423399" y="205997"/>
                  <a:pt x="447741" y="209701"/>
                </a:cubicBezTo>
                <a:cubicBezTo>
                  <a:pt x="472083" y="213405"/>
                  <a:pt x="500129" y="209172"/>
                  <a:pt x="495366" y="209701"/>
                </a:cubicBezTo>
                <a:cubicBezTo>
                  <a:pt x="490604" y="210230"/>
                  <a:pt x="438745" y="214993"/>
                  <a:pt x="419166" y="212876"/>
                </a:cubicBezTo>
                <a:cubicBezTo>
                  <a:pt x="399587" y="210759"/>
                  <a:pt x="405937" y="213405"/>
                  <a:pt x="377891" y="197001"/>
                </a:cubicBezTo>
                <a:cubicBezTo>
                  <a:pt x="349845" y="180597"/>
                  <a:pt x="308041" y="147259"/>
                  <a:pt x="250891" y="114451"/>
                </a:cubicBezTo>
                <a:cubicBezTo>
                  <a:pt x="193741" y="81643"/>
                  <a:pt x="-4167" y="-4082"/>
                  <a:pt x="66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A2C8D7F-AC64-1778-71FD-7FE4E9B1C2CF}"/>
              </a:ext>
            </a:extLst>
          </p:cNvPr>
          <p:cNvSpPr/>
          <p:nvPr/>
        </p:nvSpPr>
        <p:spPr>
          <a:xfrm>
            <a:off x="4209836" y="6434655"/>
            <a:ext cx="319704" cy="113490"/>
          </a:xfrm>
          <a:custGeom>
            <a:avLst/>
            <a:gdLst>
              <a:gd name="connsiteX0" fmla="*/ 214 w 319704"/>
              <a:gd name="connsiteY0" fmla="*/ 105845 h 113490"/>
              <a:gd name="connsiteX1" fmla="*/ 127214 w 319704"/>
              <a:gd name="connsiteY1" fmla="*/ 105845 h 113490"/>
              <a:gd name="connsiteX2" fmla="*/ 317714 w 319704"/>
              <a:gd name="connsiteY2" fmla="*/ 1070 h 113490"/>
              <a:gd name="connsiteX3" fmla="*/ 231989 w 319704"/>
              <a:gd name="connsiteY3" fmla="*/ 48695 h 113490"/>
              <a:gd name="connsiteX4" fmla="*/ 168489 w 319704"/>
              <a:gd name="connsiteY4" fmla="*/ 83620 h 113490"/>
              <a:gd name="connsiteX5" fmla="*/ 98639 w 319704"/>
              <a:gd name="connsiteY5" fmla="*/ 109020 h 113490"/>
              <a:gd name="connsiteX6" fmla="*/ 214 w 319704"/>
              <a:gd name="connsiteY6" fmla="*/ 105845 h 1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704" h="113490">
                <a:moveTo>
                  <a:pt x="214" y="105845"/>
                </a:moveTo>
                <a:cubicBezTo>
                  <a:pt x="4977" y="105316"/>
                  <a:pt x="74297" y="123308"/>
                  <a:pt x="127214" y="105845"/>
                </a:cubicBezTo>
                <a:cubicBezTo>
                  <a:pt x="180131" y="88382"/>
                  <a:pt x="300252" y="10595"/>
                  <a:pt x="317714" y="1070"/>
                </a:cubicBezTo>
                <a:cubicBezTo>
                  <a:pt x="335177" y="-8455"/>
                  <a:pt x="231989" y="48695"/>
                  <a:pt x="231989" y="48695"/>
                </a:cubicBezTo>
                <a:cubicBezTo>
                  <a:pt x="207118" y="62453"/>
                  <a:pt x="190714" y="73566"/>
                  <a:pt x="168489" y="83620"/>
                </a:cubicBezTo>
                <a:cubicBezTo>
                  <a:pt x="146264" y="93674"/>
                  <a:pt x="126156" y="106374"/>
                  <a:pt x="98639" y="109020"/>
                </a:cubicBezTo>
                <a:cubicBezTo>
                  <a:pt x="71122" y="111666"/>
                  <a:pt x="-4549" y="106374"/>
                  <a:pt x="214" y="10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921CECF-E39C-E69B-A5EE-769997AB4246}"/>
              </a:ext>
            </a:extLst>
          </p:cNvPr>
          <p:cNvSpPr/>
          <p:nvPr/>
        </p:nvSpPr>
        <p:spPr>
          <a:xfrm>
            <a:off x="4425790" y="6537304"/>
            <a:ext cx="190676" cy="142911"/>
          </a:xfrm>
          <a:custGeom>
            <a:avLst/>
            <a:gdLst>
              <a:gd name="connsiteX0" fmla="*/ 190660 w 190676"/>
              <a:gd name="connsiteY0" fmla="*/ 21 h 142911"/>
              <a:gd name="connsiteX1" fmla="*/ 47785 w 190676"/>
              <a:gd name="connsiteY1" fmla="*/ 66696 h 142911"/>
              <a:gd name="connsiteX2" fmla="*/ 160 w 190676"/>
              <a:gd name="connsiteY2" fmla="*/ 142896 h 142911"/>
              <a:gd name="connsiteX3" fmla="*/ 38260 w 190676"/>
              <a:gd name="connsiteY3" fmla="*/ 60346 h 142911"/>
              <a:gd name="connsiteX4" fmla="*/ 190660 w 190676"/>
              <a:gd name="connsiteY4" fmla="*/ 21 h 1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6" h="142911">
                <a:moveTo>
                  <a:pt x="190660" y="21"/>
                </a:moveTo>
                <a:cubicBezTo>
                  <a:pt x="192248" y="1079"/>
                  <a:pt x="79535" y="42884"/>
                  <a:pt x="47785" y="66696"/>
                </a:cubicBezTo>
                <a:cubicBezTo>
                  <a:pt x="16035" y="90508"/>
                  <a:pt x="1748" y="143954"/>
                  <a:pt x="160" y="142896"/>
                </a:cubicBezTo>
                <a:cubicBezTo>
                  <a:pt x="-1428" y="141838"/>
                  <a:pt x="8627" y="82571"/>
                  <a:pt x="38260" y="60346"/>
                </a:cubicBezTo>
                <a:cubicBezTo>
                  <a:pt x="67893" y="38121"/>
                  <a:pt x="189072" y="-1037"/>
                  <a:pt x="19066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07E62B3-C9A8-194B-38D2-89A438B18242}"/>
              </a:ext>
            </a:extLst>
          </p:cNvPr>
          <p:cNvSpPr/>
          <p:nvPr/>
        </p:nvSpPr>
        <p:spPr>
          <a:xfrm>
            <a:off x="4530716" y="6618706"/>
            <a:ext cx="111290" cy="150461"/>
          </a:xfrm>
          <a:custGeom>
            <a:avLst/>
            <a:gdLst>
              <a:gd name="connsiteX0" fmla="*/ 111134 w 111290"/>
              <a:gd name="connsiteY0" fmla="*/ 1169 h 150461"/>
              <a:gd name="connsiteX1" fmla="*/ 38109 w 111290"/>
              <a:gd name="connsiteY1" fmla="*/ 39269 h 150461"/>
              <a:gd name="connsiteX2" fmla="*/ 28584 w 111290"/>
              <a:gd name="connsiteY2" fmla="*/ 121819 h 150461"/>
              <a:gd name="connsiteX3" fmla="*/ 44459 w 111290"/>
              <a:gd name="connsiteY3" fmla="*/ 150394 h 150461"/>
              <a:gd name="connsiteX4" fmla="*/ 28584 w 111290"/>
              <a:gd name="connsiteY4" fmla="*/ 128169 h 150461"/>
              <a:gd name="connsiteX5" fmla="*/ 9 w 111290"/>
              <a:gd name="connsiteY5" fmla="*/ 80544 h 150461"/>
              <a:gd name="connsiteX6" fmla="*/ 31759 w 111290"/>
              <a:gd name="connsiteY6" fmla="*/ 39269 h 150461"/>
              <a:gd name="connsiteX7" fmla="*/ 15884 w 111290"/>
              <a:gd name="connsiteY7" fmla="*/ 80544 h 150461"/>
              <a:gd name="connsiteX8" fmla="*/ 111134 w 111290"/>
              <a:gd name="connsiteY8" fmla="*/ 1169 h 15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90" h="150461">
                <a:moveTo>
                  <a:pt x="111134" y="1169"/>
                </a:moveTo>
                <a:cubicBezTo>
                  <a:pt x="114838" y="-5710"/>
                  <a:pt x="51867" y="19161"/>
                  <a:pt x="38109" y="39269"/>
                </a:cubicBezTo>
                <a:cubicBezTo>
                  <a:pt x="24351" y="59377"/>
                  <a:pt x="27526" y="103298"/>
                  <a:pt x="28584" y="121819"/>
                </a:cubicBezTo>
                <a:cubicBezTo>
                  <a:pt x="29642" y="140340"/>
                  <a:pt x="44459" y="149336"/>
                  <a:pt x="44459" y="150394"/>
                </a:cubicBezTo>
                <a:cubicBezTo>
                  <a:pt x="44459" y="151452"/>
                  <a:pt x="35992" y="139811"/>
                  <a:pt x="28584" y="128169"/>
                </a:cubicBezTo>
                <a:cubicBezTo>
                  <a:pt x="21176" y="116527"/>
                  <a:pt x="-520" y="95361"/>
                  <a:pt x="9" y="80544"/>
                </a:cubicBezTo>
                <a:cubicBezTo>
                  <a:pt x="538" y="65727"/>
                  <a:pt x="29113" y="39269"/>
                  <a:pt x="31759" y="39269"/>
                </a:cubicBezTo>
                <a:cubicBezTo>
                  <a:pt x="34405" y="39269"/>
                  <a:pt x="5830" y="85836"/>
                  <a:pt x="15884" y="80544"/>
                </a:cubicBezTo>
                <a:cubicBezTo>
                  <a:pt x="25938" y="75252"/>
                  <a:pt x="107430" y="8048"/>
                  <a:pt x="111134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54E6D63-CBF6-0BB4-AD7C-E7D35949EA41}"/>
              </a:ext>
            </a:extLst>
          </p:cNvPr>
          <p:cNvSpPr/>
          <p:nvPr/>
        </p:nvSpPr>
        <p:spPr>
          <a:xfrm>
            <a:off x="4539452" y="6730464"/>
            <a:ext cx="264571" cy="248611"/>
          </a:xfrm>
          <a:custGeom>
            <a:avLst/>
            <a:gdLst>
              <a:gd name="connsiteX0" fmla="*/ 798 w 264571"/>
              <a:gd name="connsiteY0" fmla="*/ 536 h 248611"/>
              <a:gd name="connsiteX1" fmla="*/ 70648 w 264571"/>
              <a:gd name="connsiteY1" fmla="*/ 95786 h 248611"/>
              <a:gd name="connsiteX2" fmla="*/ 264323 w 264571"/>
              <a:gd name="connsiteY2" fmla="*/ 248186 h 248611"/>
              <a:gd name="connsiteX3" fmla="*/ 108748 w 264571"/>
              <a:gd name="connsiteY3" fmla="*/ 137061 h 248611"/>
              <a:gd name="connsiteX4" fmla="*/ 798 w 264571"/>
              <a:gd name="connsiteY4" fmla="*/ 536 h 2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71" h="248611">
                <a:moveTo>
                  <a:pt x="798" y="536"/>
                </a:moveTo>
                <a:cubicBezTo>
                  <a:pt x="-5552" y="-6343"/>
                  <a:pt x="26727" y="54511"/>
                  <a:pt x="70648" y="95786"/>
                </a:cubicBezTo>
                <a:cubicBezTo>
                  <a:pt x="114569" y="137061"/>
                  <a:pt x="257973" y="241307"/>
                  <a:pt x="264323" y="248186"/>
                </a:cubicBezTo>
                <a:cubicBezTo>
                  <a:pt x="270673" y="255065"/>
                  <a:pt x="153727" y="176748"/>
                  <a:pt x="108748" y="137061"/>
                </a:cubicBezTo>
                <a:cubicBezTo>
                  <a:pt x="63769" y="97374"/>
                  <a:pt x="7148" y="7415"/>
                  <a:pt x="798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6773F89A-99A8-8D95-5F65-B30496F59563}"/>
              </a:ext>
            </a:extLst>
          </p:cNvPr>
          <p:cNvSpPr/>
          <p:nvPr/>
        </p:nvSpPr>
        <p:spPr>
          <a:xfrm>
            <a:off x="4790909" y="6978220"/>
            <a:ext cx="432688" cy="443036"/>
          </a:xfrm>
          <a:custGeom>
            <a:avLst/>
            <a:gdLst>
              <a:gd name="connsiteX0" fmla="*/ 166 w 432688"/>
              <a:gd name="connsiteY0" fmla="*/ 430 h 443036"/>
              <a:gd name="connsiteX1" fmla="*/ 152566 w 432688"/>
              <a:gd name="connsiteY1" fmla="*/ 146480 h 443036"/>
              <a:gd name="connsiteX2" fmla="*/ 428791 w 432688"/>
              <a:gd name="connsiteY2" fmla="*/ 438580 h 443036"/>
              <a:gd name="connsiteX3" fmla="*/ 311316 w 432688"/>
              <a:gd name="connsiteY3" fmla="*/ 317930 h 443036"/>
              <a:gd name="connsiteX4" fmla="*/ 260516 w 432688"/>
              <a:gd name="connsiteY4" fmla="*/ 244905 h 443036"/>
              <a:gd name="connsiteX5" fmla="*/ 431966 w 432688"/>
              <a:gd name="connsiteY5" fmla="*/ 343330 h 443036"/>
              <a:gd name="connsiteX6" fmla="*/ 225591 w 432688"/>
              <a:gd name="connsiteY6" fmla="*/ 235380 h 443036"/>
              <a:gd name="connsiteX7" fmla="*/ 136691 w 432688"/>
              <a:gd name="connsiteY7" fmla="*/ 117905 h 443036"/>
              <a:gd name="connsiteX8" fmla="*/ 177966 w 432688"/>
              <a:gd name="connsiteY8" fmla="*/ 111555 h 443036"/>
              <a:gd name="connsiteX9" fmla="*/ 123991 w 432688"/>
              <a:gd name="connsiteY9" fmla="*/ 102030 h 443036"/>
              <a:gd name="connsiteX10" fmla="*/ 166 w 432688"/>
              <a:gd name="connsiteY10" fmla="*/ 430 h 44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688" h="443036">
                <a:moveTo>
                  <a:pt x="166" y="430"/>
                </a:moveTo>
                <a:cubicBezTo>
                  <a:pt x="4929" y="7838"/>
                  <a:pt x="81129" y="73455"/>
                  <a:pt x="152566" y="146480"/>
                </a:cubicBezTo>
                <a:cubicBezTo>
                  <a:pt x="224004" y="219505"/>
                  <a:pt x="402333" y="410005"/>
                  <a:pt x="428791" y="438580"/>
                </a:cubicBezTo>
                <a:cubicBezTo>
                  <a:pt x="455249" y="467155"/>
                  <a:pt x="339362" y="350209"/>
                  <a:pt x="311316" y="317930"/>
                </a:cubicBezTo>
                <a:cubicBezTo>
                  <a:pt x="283270" y="285651"/>
                  <a:pt x="240408" y="240672"/>
                  <a:pt x="260516" y="244905"/>
                </a:cubicBezTo>
                <a:cubicBezTo>
                  <a:pt x="280624" y="249138"/>
                  <a:pt x="437787" y="344918"/>
                  <a:pt x="431966" y="343330"/>
                </a:cubicBezTo>
                <a:cubicBezTo>
                  <a:pt x="426145" y="341743"/>
                  <a:pt x="274803" y="272951"/>
                  <a:pt x="225591" y="235380"/>
                </a:cubicBezTo>
                <a:cubicBezTo>
                  <a:pt x="176379" y="197809"/>
                  <a:pt x="144629" y="138543"/>
                  <a:pt x="136691" y="117905"/>
                </a:cubicBezTo>
                <a:cubicBezTo>
                  <a:pt x="128754" y="97268"/>
                  <a:pt x="180083" y="114201"/>
                  <a:pt x="177966" y="111555"/>
                </a:cubicBezTo>
                <a:cubicBezTo>
                  <a:pt x="175849" y="108909"/>
                  <a:pt x="153624" y="120551"/>
                  <a:pt x="123991" y="102030"/>
                </a:cubicBezTo>
                <a:cubicBezTo>
                  <a:pt x="94358" y="83509"/>
                  <a:pt x="-4597" y="-6978"/>
                  <a:pt x="166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379ECE77-F6E4-23BA-7FE9-DBEDFAC8BD77}"/>
              </a:ext>
            </a:extLst>
          </p:cNvPr>
          <p:cNvSpPr/>
          <p:nvPr/>
        </p:nvSpPr>
        <p:spPr>
          <a:xfrm>
            <a:off x="5587385" y="6740290"/>
            <a:ext cx="639836" cy="400827"/>
          </a:xfrm>
          <a:custGeom>
            <a:avLst/>
            <a:gdLst>
              <a:gd name="connsiteX0" fmla="*/ 615 w 639836"/>
              <a:gd name="connsiteY0" fmla="*/ 235 h 400827"/>
              <a:gd name="connsiteX1" fmla="*/ 330815 w 639836"/>
              <a:gd name="connsiteY1" fmla="*/ 228835 h 400827"/>
              <a:gd name="connsiteX2" fmla="*/ 638790 w 639836"/>
              <a:gd name="connsiteY2" fmla="*/ 400285 h 400827"/>
              <a:gd name="connsiteX3" fmla="*/ 416540 w 639836"/>
              <a:gd name="connsiteY3" fmla="*/ 273285 h 400827"/>
              <a:gd name="connsiteX4" fmla="*/ 615 w 639836"/>
              <a:gd name="connsiteY4" fmla="*/ 235 h 4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836" h="400827">
                <a:moveTo>
                  <a:pt x="615" y="235"/>
                </a:moveTo>
                <a:cubicBezTo>
                  <a:pt x="-13672" y="-7173"/>
                  <a:pt x="224453" y="162160"/>
                  <a:pt x="330815" y="228835"/>
                </a:cubicBezTo>
                <a:cubicBezTo>
                  <a:pt x="437178" y="295510"/>
                  <a:pt x="624503" y="392877"/>
                  <a:pt x="638790" y="400285"/>
                </a:cubicBezTo>
                <a:cubicBezTo>
                  <a:pt x="653077" y="407693"/>
                  <a:pt x="518140" y="337843"/>
                  <a:pt x="416540" y="273285"/>
                </a:cubicBezTo>
                <a:cubicBezTo>
                  <a:pt x="314940" y="208727"/>
                  <a:pt x="14902" y="7643"/>
                  <a:pt x="615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9F841FC1-7BE4-BEEE-BD6A-0E97ACB7F5EF}"/>
              </a:ext>
            </a:extLst>
          </p:cNvPr>
          <p:cNvSpPr/>
          <p:nvPr/>
        </p:nvSpPr>
        <p:spPr>
          <a:xfrm>
            <a:off x="4740216" y="6638851"/>
            <a:ext cx="117537" cy="207582"/>
          </a:xfrm>
          <a:custGeom>
            <a:avLst/>
            <a:gdLst>
              <a:gd name="connsiteX0" fmla="*/ 25459 w 117537"/>
              <a:gd name="connsiteY0" fmla="*/ 74 h 207582"/>
              <a:gd name="connsiteX1" fmla="*/ 38159 w 117537"/>
              <a:gd name="connsiteY1" fmla="*/ 108024 h 207582"/>
              <a:gd name="connsiteX2" fmla="*/ 59 w 117537"/>
              <a:gd name="connsiteY2" fmla="*/ 206449 h 207582"/>
              <a:gd name="connsiteX3" fmla="*/ 31809 w 117537"/>
              <a:gd name="connsiteY3" fmla="*/ 158824 h 207582"/>
              <a:gd name="connsiteX4" fmla="*/ 117534 w 117537"/>
              <a:gd name="connsiteY4" fmla="*/ 117549 h 207582"/>
              <a:gd name="connsiteX5" fmla="*/ 28634 w 117537"/>
              <a:gd name="connsiteY5" fmla="*/ 152474 h 207582"/>
              <a:gd name="connsiteX6" fmla="*/ 44509 w 117537"/>
              <a:gd name="connsiteY6" fmla="*/ 92149 h 207582"/>
              <a:gd name="connsiteX7" fmla="*/ 25459 w 117537"/>
              <a:gd name="connsiteY7" fmla="*/ 74 h 20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37" h="207582">
                <a:moveTo>
                  <a:pt x="25459" y="74"/>
                </a:moveTo>
                <a:cubicBezTo>
                  <a:pt x="24401" y="2720"/>
                  <a:pt x="42392" y="73628"/>
                  <a:pt x="38159" y="108024"/>
                </a:cubicBezTo>
                <a:cubicBezTo>
                  <a:pt x="33926" y="142420"/>
                  <a:pt x="1117" y="197982"/>
                  <a:pt x="59" y="206449"/>
                </a:cubicBezTo>
                <a:cubicBezTo>
                  <a:pt x="-999" y="214916"/>
                  <a:pt x="12230" y="173641"/>
                  <a:pt x="31809" y="158824"/>
                </a:cubicBezTo>
                <a:cubicBezTo>
                  <a:pt x="51388" y="144007"/>
                  <a:pt x="118063" y="118607"/>
                  <a:pt x="117534" y="117549"/>
                </a:cubicBezTo>
                <a:cubicBezTo>
                  <a:pt x="117005" y="116491"/>
                  <a:pt x="40805" y="156707"/>
                  <a:pt x="28634" y="152474"/>
                </a:cubicBezTo>
                <a:cubicBezTo>
                  <a:pt x="16463" y="148241"/>
                  <a:pt x="46097" y="118607"/>
                  <a:pt x="44509" y="92149"/>
                </a:cubicBezTo>
                <a:cubicBezTo>
                  <a:pt x="42922" y="65691"/>
                  <a:pt x="26517" y="-2572"/>
                  <a:pt x="2545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43F1B2D-CE66-9633-5633-EFAB2980610A}"/>
              </a:ext>
            </a:extLst>
          </p:cNvPr>
          <p:cNvSpPr/>
          <p:nvPr/>
        </p:nvSpPr>
        <p:spPr>
          <a:xfrm>
            <a:off x="5346700" y="7175460"/>
            <a:ext cx="361957" cy="371652"/>
          </a:xfrm>
          <a:custGeom>
            <a:avLst/>
            <a:gdLst>
              <a:gd name="connsiteX0" fmla="*/ 0 w 361957"/>
              <a:gd name="connsiteY0" fmla="*/ 40 h 371652"/>
              <a:gd name="connsiteX1" fmla="*/ 273050 w 361957"/>
              <a:gd name="connsiteY1" fmla="*/ 260390 h 371652"/>
              <a:gd name="connsiteX2" fmla="*/ 361950 w 361957"/>
              <a:gd name="connsiteY2" fmla="*/ 371515 h 371652"/>
              <a:gd name="connsiteX3" fmla="*/ 269875 w 361957"/>
              <a:gd name="connsiteY3" fmla="*/ 241340 h 371652"/>
              <a:gd name="connsiteX4" fmla="*/ 0 w 361957"/>
              <a:gd name="connsiteY4" fmla="*/ 40 h 3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7" h="371652">
                <a:moveTo>
                  <a:pt x="0" y="40"/>
                </a:moveTo>
                <a:cubicBezTo>
                  <a:pt x="529" y="3215"/>
                  <a:pt x="212725" y="198478"/>
                  <a:pt x="273050" y="260390"/>
                </a:cubicBezTo>
                <a:cubicBezTo>
                  <a:pt x="333375" y="322303"/>
                  <a:pt x="362479" y="374690"/>
                  <a:pt x="361950" y="371515"/>
                </a:cubicBezTo>
                <a:cubicBezTo>
                  <a:pt x="361421" y="368340"/>
                  <a:pt x="327025" y="300607"/>
                  <a:pt x="269875" y="241340"/>
                </a:cubicBezTo>
                <a:cubicBezTo>
                  <a:pt x="212725" y="182073"/>
                  <a:pt x="-529" y="-3135"/>
                  <a:pt x="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82DAE53-6E77-AEFB-09E1-983B5C188E58}"/>
              </a:ext>
            </a:extLst>
          </p:cNvPr>
          <p:cNvSpPr/>
          <p:nvPr/>
        </p:nvSpPr>
        <p:spPr>
          <a:xfrm>
            <a:off x="5835318" y="7045070"/>
            <a:ext cx="616990" cy="318564"/>
          </a:xfrm>
          <a:custGeom>
            <a:avLst/>
            <a:gdLst>
              <a:gd name="connsiteX0" fmla="*/ 332 w 616990"/>
              <a:gd name="connsiteY0" fmla="*/ 255 h 318564"/>
              <a:gd name="connsiteX1" fmla="*/ 308307 w 616990"/>
              <a:gd name="connsiteY1" fmla="*/ 89155 h 318564"/>
              <a:gd name="connsiteX2" fmla="*/ 441657 w 616990"/>
              <a:gd name="connsiteY2" fmla="*/ 184405 h 318564"/>
              <a:gd name="connsiteX3" fmla="*/ 616282 w 616990"/>
              <a:gd name="connsiteY3" fmla="*/ 317755 h 318564"/>
              <a:gd name="connsiteX4" fmla="*/ 371807 w 616990"/>
              <a:gd name="connsiteY4" fmla="*/ 117730 h 318564"/>
              <a:gd name="connsiteX5" fmla="*/ 332 w 616990"/>
              <a:gd name="connsiteY5" fmla="*/ 255 h 3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990" h="318564">
                <a:moveTo>
                  <a:pt x="332" y="255"/>
                </a:moveTo>
                <a:cubicBezTo>
                  <a:pt x="-10251" y="-4508"/>
                  <a:pt x="234753" y="58463"/>
                  <a:pt x="308307" y="89155"/>
                </a:cubicBezTo>
                <a:cubicBezTo>
                  <a:pt x="381861" y="119847"/>
                  <a:pt x="390328" y="146305"/>
                  <a:pt x="441657" y="184405"/>
                </a:cubicBezTo>
                <a:cubicBezTo>
                  <a:pt x="492986" y="222505"/>
                  <a:pt x="627924" y="328868"/>
                  <a:pt x="616282" y="317755"/>
                </a:cubicBezTo>
                <a:cubicBezTo>
                  <a:pt x="604640" y="306643"/>
                  <a:pt x="471819" y="171176"/>
                  <a:pt x="371807" y="117730"/>
                </a:cubicBezTo>
                <a:cubicBezTo>
                  <a:pt x="271795" y="64284"/>
                  <a:pt x="10915" y="5018"/>
                  <a:pt x="332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A09BE621-BC7D-FD63-657E-F6832654BEE4}"/>
              </a:ext>
            </a:extLst>
          </p:cNvPr>
          <p:cNvSpPr/>
          <p:nvPr/>
        </p:nvSpPr>
        <p:spPr>
          <a:xfrm>
            <a:off x="6091755" y="7069899"/>
            <a:ext cx="580858" cy="503690"/>
          </a:xfrm>
          <a:custGeom>
            <a:avLst/>
            <a:gdLst>
              <a:gd name="connsiteX0" fmla="*/ 1070 w 580858"/>
              <a:gd name="connsiteY0" fmla="*/ 826 h 503690"/>
              <a:gd name="connsiteX1" fmla="*/ 140770 w 580858"/>
              <a:gd name="connsiteY1" fmla="*/ 89726 h 503690"/>
              <a:gd name="connsiteX2" fmla="*/ 394770 w 580858"/>
              <a:gd name="connsiteY2" fmla="*/ 318326 h 503690"/>
              <a:gd name="connsiteX3" fmla="*/ 578920 w 580858"/>
              <a:gd name="connsiteY3" fmla="*/ 502476 h 503690"/>
              <a:gd name="connsiteX4" fmla="*/ 474145 w 580858"/>
              <a:gd name="connsiteY4" fmla="*/ 385001 h 503690"/>
              <a:gd name="connsiteX5" fmla="*/ 210620 w 580858"/>
              <a:gd name="connsiteY5" fmla="*/ 134176 h 503690"/>
              <a:gd name="connsiteX6" fmla="*/ 1070 w 580858"/>
              <a:gd name="connsiteY6" fmla="*/ 826 h 5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858" h="503690">
                <a:moveTo>
                  <a:pt x="1070" y="826"/>
                </a:moveTo>
                <a:cubicBezTo>
                  <a:pt x="-10572" y="-6582"/>
                  <a:pt x="75153" y="36809"/>
                  <a:pt x="140770" y="89726"/>
                </a:cubicBezTo>
                <a:cubicBezTo>
                  <a:pt x="206387" y="142643"/>
                  <a:pt x="321745" y="249534"/>
                  <a:pt x="394770" y="318326"/>
                </a:cubicBezTo>
                <a:cubicBezTo>
                  <a:pt x="467795" y="387118"/>
                  <a:pt x="565691" y="491364"/>
                  <a:pt x="578920" y="502476"/>
                </a:cubicBezTo>
                <a:cubicBezTo>
                  <a:pt x="592149" y="513588"/>
                  <a:pt x="535528" y="446384"/>
                  <a:pt x="474145" y="385001"/>
                </a:cubicBezTo>
                <a:cubicBezTo>
                  <a:pt x="412762" y="323618"/>
                  <a:pt x="284174" y="197147"/>
                  <a:pt x="210620" y="134176"/>
                </a:cubicBezTo>
                <a:cubicBezTo>
                  <a:pt x="137066" y="71205"/>
                  <a:pt x="12712" y="8234"/>
                  <a:pt x="1070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08B42582-DB6E-5A77-A5AB-29D1225447E3}"/>
              </a:ext>
            </a:extLst>
          </p:cNvPr>
          <p:cNvSpPr/>
          <p:nvPr/>
        </p:nvSpPr>
        <p:spPr>
          <a:xfrm>
            <a:off x="5861042" y="7172032"/>
            <a:ext cx="333723" cy="191008"/>
          </a:xfrm>
          <a:custGeom>
            <a:avLst/>
            <a:gdLst>
              <a:gd name="connsiteX0" fmla="*/ 8 w 333723"/>
              <a:gd name="connsiteY0" fmla="*/ 293 h 191008"/>
              <a:gd name="connsiteX1" fmla="*/ 266708 w 333723"/>
              <a:gd name="connsiteY1" fmla="*/ 44743 h 191008"/>
              <a:gd name="connsiteX2" fmla="*/ 298458 w 333723"/>
              <a:gd name="connsiteY2" fmla="*/ 95543 h 191008"/>
              <a:gd name="connsiteX3" fmla="*/ 333383 w 333723"/>
              <a:gd name="connsiteY3" fmla="*/ 190793 h 191008"/>
              <a:gd name="connsiteX4" fmla="*/ 276233 w 333723"/>
              <a:gd name="connsiteY4" fmla="*/ 66968 h 191008"/>
              <a:gd name="connsiteX5" fmla="*/ 8 w 333723"/>
              <a:gd name="connsiteY5" fmla="*/ 293 h 19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23" h="191008">
                <a:moveTo>
                  <a:pt x="8" y="293"/>
                </a:moveTo>
                <a:cubicBezTo>
                  <a:pt x="-1579" y="-3411"/>
                  <a:pt x="216966" y="28868"/>
                  <a:pt x="266708" y="44743"/>
                </a:cubicBezTo>
                <a:cubicBezTo>
                  <a:pt x="316450" y="60618"/>
                  <a:pt x="287346" y="71201"/>
                  <a:pt x="298458" y="95543"/>
                </a:cubicBezTo>
                <a:cubicBezTo>
                  <a:pt x="309570" y="119885"/>
                  <a:pt x="337087" y="195555"/>
                  <a:pt x="333383" y="190793"/>
                </a:cubicBezTo>
                <a:cubicBezTo>
                  <a:pt x="329679" y="186031"/>
                  <a:pt x="331266" y="101364"/>
                  <a:pt x="276233" y="66968"/>
                </a:cubicBezTo>
                <a:cubicBezTo>
                  <a:pt x="221200" y="32572"/>
                  <a:pt x="1595" y="3997"/>
                  <a:pt x="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8D33C367-0EBC-D8F0-5CC3-B74F3A1D61AE}"/>
              </a:ext>
            </a:extLst>
          </p:cNvPr>
          <p:cNvSpPr/>
          <p:nvPr/>
        </p:nvSpPr>
        <p:spPr>
          <a:xfrm>
            <a:off x="5505430" y="6914214"/>
            <a:ext cx="296120" cy="232885"/>
          </a:xfrm>
          <a:custGeom>
            <a:avLst/>
            <a:gdLst>
              <a:gd name="connsiteX0" fmla="*/ 20 w 296120"/>
              <a:gd name="connsiteY0" fmla="*/ 16811 h 232885"/>
              <a:gd name="connsiteX1" fmla="*/ 212745 w 296120"/>
              <a:gd name="connsiteY1" fmla="*/ 13636 h 232885"/>
              <a:gd name="connsiteX2" fmla="*/ 295295 w 296120"/>
              <a:gd name="connsiteY2" fmla="*/ 936 h 232885"/>
              <a:gd name="connsiteX3" fmla="*/ 254020 w 296120"/>
              <a:gd name="connsiteY3" fmla="*/ 42211 h 232885"/>
              <a:gd name="connsiteX4" fmla="*/ 234970 w 296120"/>
              <a:gd name="connsiteY4" fmla="*/ 89836 h 232885"/>
              <a:gd name="connsiteX5" fmla="*/ 222270 w 296120"/>
              <a:gd name="connsiteY5" fmla="*/ 232711 h 232885"/>
              <a:gd name="connsiteX6" fmla="*/ 244495 w 296120"/>
              <a:gd name="connsiteY6" fmla="*/ 58086 h 232885"/>
              <a:gd name="connsiteX7" fmla="*/ 292120 w 296120"/>
              <a:gd name="connsiteY7" fmla="*/ 7286 h 232885"/>
              <a:gd name="connsiteX8" fmla="*/ 225445 w 296120"/>
              <a:gd name="connsiteY8" fmla="*/ 26336 h 232885"/>
              <a:gd name="connsiteX9" fmla="*/ 20 w 296120"/>
              <a:gd name="connsiteY9" fmla="*/ 16811 h 23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120" h="232885">
                <a:moveTo>
                  <a:pt x="20" y="16811"/>
                </a:moveTo>
                <a:cubicBezTo>
                  <a:pt x="-2097" y="14694"/>
                  <a:pt x="163533" y="16282"/>
                  <a:pt x="212745" y="13636"/>
                </a:cubicBezTo>
                <a:cubicBezTo>
                  <a:pt x="261958" y="10990"/>
                  <a:pt x="288416" y="-3826"/>
                  <a:pt x="295295" y="936"/>
                </a:cubicBezTo>
                <a:cubicBezTo>
                  <a:pt x="302174" y="5698"/>
                  <a:pt x="264074" y="27394"/>
                  <a:pt x="254020" y="42211"/>
                </a:cubicBezTo>
                <a:cubicBezTo>
                  <a:pt x="243966" y="57028"/>
                  <a:pt x="240262" y="58086"/>
                  <a:pt x="234970" y="89836"/>
                </a:cubicBezTo>
                <a:cubicBezTo>
                  <a:pt x="229678" y="121586"/>
                  <a:pt x="220683" y="238003"/>
                  <a:pt x="222270" y="232711"/>
                </a:cubicBezTo>
                <a:cubicBezTo>
                  <a:pt x="223857" y="227419"/>
                  <a:pt x="232853" y="95657"/>
                  <a:pt x="244495" y="58086"/>
                </a:cubicBezTo>
                <a:cubicBezTo>
                  <a:pt x="256137" y="20515"/>
                  <a:pt x="295295" y="12578"/>
                  <a:pt x="292120" y="7286"/>
                </a:cubicBezTo>
                <a:cubicBezTo>
                  <a:pt x="288945" y="1994"/>
                  <a:pt x="269366" y="24219"/>
                  <a:pt x="225445" y="26336"/>
                </a:cubicBezTo>
                <a:lnTo>
                  <a:pt x="20" y="168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196F083-6A02-3B2A-B068-EDFCBC0CACFA}"/>
              </a:ext>
            </a:extLst>
          </p:cNvPr>
          <p:cNvSpPr/>
          <p:nvPr/>
        </p:nvSpPr>
        <p:spPr>
          <a:xfrm>
            <a:off x="5016491" y="6688804"/>
            <a:ext cx="109194" cy="223359"/>
          </a:xfrm>
          <a:custGeom>
            <a:avLst/>
            <a:gdLst>
              <a:gd name="connsiteX0" fmla="*/ 60334 w 109194"/>
              <a:gd name="connsiteY0" fmla="*/ 921 h 223359"/>
              <a:gd name="connsiteX1" fmla="*/ 107959 w 109194"/>
              <a:gd name="connsiteY1" fmla="*/ 127921 h 223359"/>
              <a:gd name="connsiteX2" fmla="*/ 9 w 109194"/>
              <a:gd name="connsiteY2" fmla="*/ 223171 h 223359"/>
              <a:gd name="connsiteX3" fmla="*/ 101609 w 109194"/>
              <a:gd name="connsiteY3" fmla="*/ 150146 h 223359"/>
              <a:gd name="connsiteX4" fmla="*/ 88909 w 109194"/>
              <a:gd name="connsiteY4" fmla="*/ 73946 h 223359"/>
              <a:gd name="connsiteX5" fmla="*/ 60334 w 109194"/>
              <a:gd name="connsiteY5" fmla="*/ 921 h 2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94" h="223359">
                <a:moveTo>
                  <a:pt x="60334" y="921"/>
                </a:moveTo>
                <a:cubicBezTo>
                  <a:pt x="63509" y="9917"/>
                  <a:pt x="118013" y="90879"/>
                  <a:pt x="107959" y="127921"/>
                </a:cubicBezTo>
                <a:cubicBezTo>
                  <a:pt x="97905" y="164963"/>
                  <a:pt x="1067" y="219467"/>
                  <a:pt x="9" y="223171"/>
                </a:cubicBezTo>
                <a:cubicBezTo>
                  <a:pt x="-1049" y="226875"/>
                  <a:pt x="86792" y="175017"/>
                  <a:pt x="101609" y="150146"/>
                </a:cubicBezTo>
                <a:cubicBezTo>
                  <a:pt x="116426" y="125275"/>
                  <a:pt x="94730" y="96700"/>
                  <a:pt x="88909" y="73946"/>
                </a:cubicBezTo>
                <a:cubicBezTo>
                  <a:pt x="83088" y="51192"/>
                  <a:pt x="57159" y="-8075"/>
                  <a:pt x="60334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AD43B4D-8CDC-4AB1-A7A4-907CCCBBBB4E}"/>
              </a:ext>
            </a:extLst>
          </p:cNvPr>
          <p:cNvSpPr/>
          <p:nvPr/>
        </p:nvSpPr>
        <p:spPr>
          <a:xfrm>
            <a:off x="5083175" y="7035800"/>
            <a:ext cx="266700" cy="133382"/>
          </a:xfrm>
          <a:custGeom>
            <a:avLst/>
            <a:gdLst>
              <a:gd name="connsiteX0" fmla="*/ 0 w 266700"/>
              <a:gd name="connsiteY0" fmla="*/ 0 h 133382"/>
              <a:gd name="connsiteX1" fmla="*/ 234950 w 266700"/>
              <a:gd name="connsiteY1" fmla="*/ 95250 h 133382"/>
              <a:gd name="connsiteX2" fmla="*/ 76200 w 266700"/>
              <a:gd name="connsiteY2" fmla="*/ 133350 h 133382"/>
              <a:gd name="connsiteX3" fmla="*/ 266700 w 266700"/>
              <a:gd name="connsiteY3" fmla="*/ 101600 h 133382"/>
              <a:gd name="connsiteX4" fmla="*/ 219075 w 266700"/>
              <a:gd name="connsiteY4" fmla="*/ 85725 h 133382"/>
              <a:gd name="connsiteX5" fmla="*/ 0 w 266700"/>
              <a:gd name="connsiteY5" fmla="*/ 0 h 13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133382">
                <a:moveTo>
                  <a:pt x="0" y="0"/>
                </a:moveTo>
                <a:cubicBezTo>
                  <a:pt x="111125" y="36512"/>
                  <a:pt x="222250" y="73025"/>
                  <a:pt x="234950" y="95250"/>
                </a:cubicBezTo>
                <a:cubicBezTo>
                  <a:pt x="247650" y="117475"/>
                  <a:pt x="70909" y="132292"/>
                  <a:pt x="76200" y="133350"/>
                </a:cubicBezTo>
                <a:cubicBezTo>
                  <a:pt x="81491" y="134408"/>
                  <a:pt x="242888" y="109538"/>
                  <a:pt x="266700" y="101600"/>
                </a:cubicBezTo>
                <a:lnTo>
                  <a:pt x="219075" y="857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34E2CB77-9A08-71F7-DFE0-AC9EB8C078FB}"/>
              </a:ext>
            </a:extLst>
          </p:cNvPr>
          <p:cNvSpPr/>
          <p:nvPr/>
        </p:nvSpPr>
        <p:spPr>
          <a:xfrm>
            <a:off x="5705417" y="7340600"/>
            <a:ext cx="187782" cy="330220"/>
          </a:xfrm>
          <a:custGeom>
            <a:avLst/>
            <a:gdLst>
              <a:gd name="connsiteX0" fmla="*/ 58 w 187782"/>
              <a:gd name="connsiteY0" fmla="*/ 0 h 330220"/>
              <a:gd name="connsiteX1" fmla="*/ 149283 w 187782"/>
              <a:gd name="connsiteY1" fmla="*/ 161925 h 330220"/>
              <a:gd name="connsiteX2" fmla="*/ 155633 w 187782"/>
              <a:gd name="connsiteY2" fmla="*/ 212725 h 330220"/>
              <a:gd name="connsiteX3" fmla="*/ 47683 w 187782"/>
              <a:gd name="connsiteY3" fmla="*/ 330200 h 330220"/>
              <a:gd name="connsiteX4" fmla="*/ 171508 w 187782"/>
              <a:gd name="connsiteY4" fmla="*/ 203200 h 330220"/>
              <a:gd name="connsiteX5" fmla="*/ 168333 w 187782"/>
              <a:gd name="connsiteY5" fmla="*/ 161925 h 330220"/>
              <a:gd name="connsiteX6" fmla="*/ 58 w 187782"/>
              <a:gd name="connsiteY6" fmla="*/ 0 h 3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82" h="330220">
                <a:moveTo>
                  <a:pt x="58" y="0"/>
                </a:moveTo>
                <a:cubicBezTo>
                  <a:pt x="-3117" y="0"/>
                  <a:pt x="123354" y="126471"/>
                  <a:pt x="149283" y="161925"/>
                </a:cubicBezTo>
                <a:cubicBezTo>
                  <a:pt x="175212" y="197379"/>
                  <a:pt x="172566" y="184679"/>
                  <a:pt x="155633" y="212725"/>
                </a:cubicBezTo>
                <a:cubicBezTo>
                  <a:pt x="138700" y="240771"/>
                  <a:pt x="45037" y="331788"/>
                  <a:pt x="47683" y="330200"/>
                </a:cubicBezTo>
                <a:cubicBezTo>
                  <a:pt x="50329" y="328613"/>
                  <a:pt x="151400" y="231246"/>
                  <a:pt x="171508" y="203200"/>
                </a:cubicBezTo>
                <a:cubicBezTo>
                  <a:pt x="191616" y="175154"/>
                  <a:pt x="195850" y="196850"/>
                  <a:pt x="168333" y="161925"/>
                </a:cubicBezTo>
                <a:cubicBezTo>
                  <a:pt x="140816" y="127000"/>
                  <a:pt x="3233" y="0"/>
                  <a:pt x="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2447178-7FDC-C0DD-3B4E-E2771FAF6199}"/>
              </a:ext>
            </a:extLst>
          </p:cNvPr>
          <p:cNvSpPr/>
          <p:nvPr/>
        </p:nvSpPr>
        <p:spPr>
          <a:xfrm>
            <a:off x="4035406" y="6499225"/>
            <a:ext cx="365291" cy="330708"/>
          </a:xfrm>
          <a:custGeom>
            <a:avLst/>
            <a:gdLst>
              <a:gd name="connsiteX0" fmla="*/ 19 w 365291"/>
              <a:gd name="connsiteY0" fmla="*/ 0 h 330708"/>
              <a:gd name="connsiteX1" fmla="*/ 142894 w 365291"/>
              <a:gd name="connsiteY1" fmla="*/ 180975 h 330708"/>
              <a:gd name="connsiteX2" fmla="*/ 282594 w 365291"/>
              <a:gd name="connsiteY2" fmla="*/ 292100 h 330708"/>
              <a:gd name="connsiteX3" fmla="*/ 365144 w 365291"/>
              <a:gd name="connsiteY3" fmla="*/ 330200 h 330708"/>
              <a:gd name="connsiteX4" fmla="*/ 263544 w 365291"/>
              <a:gd name="connsiteY4" fmla="*/ 269875 h 330708"/>
              <a:gd name="connsiteX5" fmla="*/ 152419 w 365291"/>
              <a:gd name="connsiteY5" fmla="*/ 180975 h 330708"/>
              <a:gd name="connsiteX6" fmla="*/ 19 w 365291"/>
              <a:gd name="connsiteY6" fmla="*/ 0 h 33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291" h="330708">
                <a:moveTo>
                  <a:pt x="19" y="0"/>
                </a:moveTo>
                <a:cubicBezTo>
                  <a:pt x="-1568" y="0"/>
                  <a:pt x="95798" y="132292"/>
                  <a:pt x="142894" y="180975"/>
                </a:cubicBezTo>
                <a:cubicBezTo>
                  <a:pt x="189990" y="229658"/>
                  <a:pt x="245552" y="267229"/>
                  <a:pt x="282594" y="292100"/>
                </a:cubicBezTo>
                <a:cubicBezTo>
                  <a:pt x="319636" y="316971"/>
                  <a:pt x="368319" y="333904"/>
                  <a:pt x="365144" y="330200"/>
                </a:cubicBezTo>
                <a:cubicBezTo>
                  <a:pt x="361969" y="326496"/>
                  <a:pt x="298998" y="294746"/>
                  <a:pt x="263544" y="269875"/>
                </a:cubicBezTo>
                <a:cubicBezTo>
                  <a:pt x="228090" y="245004"/>
                  <a:pt x="194752" y="223308"/>
                  <a:pt x="152419" y="180975"/>
                </a:cubicBezTo>
                <a:cubicBezTo>
                  <a:pt x="110086" y="138642"/>
                  <a:pt x="1606" y="0"/>
                  <a:pt x="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D0D3EE0C-2A6B-4836-0667-B8190351BC06}"/>
              </a:ext>
            </a:extLst>
          </p:cNvPr>
          <p:cNvSpPr/>
          <p:nvPr/>
        </p:nvSpPr>
        <p:spPr>
          <a:xfrm>
            <a:off x="4244526" y="6661142"/>
            <a:ext cx="299133" cy="146274"/>
          </a:xfrm>
          <a:custGeom>
            <a:avLst/>
            <a:gdLst>
              <a:gd name="connsiteX0" fmla="*/ 449 w 299133"/>
              <a:gd name="connsiteY0" fmla="*/ 8 h 146274"/>
              <a:gd name="connsiteX1" fmla="*/ 283024 w 299133"/>
              <a:gd name="connsiteY1" fmla="*/ 130183 h 146274"/>
              <a:gd name="connsiteX2" fmla="*/ 254449 w 299133"/>
              <a:gd name="connsiteY2" fmla="*/ 117483 h 146274"/>
              <a:gd name="connsiteX3" fmla="*/ 171899 w 299133"/>
              <a:gd name="connsiteY3" fmla="*/ 146058 h 146274"/>
              <a:gd name="connsiteX4" fmla="*/ 216349 w 299133"/>
              <a:gd name="connsiteY4" fmla="*/ 123833 h 146274"/>
              <a:gd name="connsiteX5" fmla="*/ 449 w 299133"/>
              <a:gd name="connsiteY5" fmla="*/ 8 h 14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3" h="146274">
                <a:moveTo>
                  <a:pt x="449" y="8"/>
                </a:moveTo>
                <a:cubicBezTo>
                  <a:pt x="11561" y="1066"/>
                  <a:pt x="240691" y="110604"/>
                  <a:pt x="283024" y="130183"/>
                </a:cubicBezTo>
                <a:cubicBezTo>
                  <a:pt x="325357" y="149762"/>
                  <a:pt x="272970" y="114837"/>
                  <a:pt x="254449" y="117483"/>
                </a:cubicBezTo>
                <a:cubicBezTo>
                  <a:pt x="235928" y="120129"/>
                  <a:pt x="178249" y="145000"/>
                  <a:pt x="171899" y="146058"/>
                </a:cubicBezTo>
                <a:cubicBezTo>
                  <a:pt x="165549" y="147116"/>
                  <a:pt x="244924" y="145000"/>
                  <a:pt x="216349" y="123833"/>
                </a:cubicBezTo>
                <a:cubicBezTo>
                  <a:pt x="187774" y="102666"/>
                  <a:pt x="-10663" y="-1050"/>
                  <a:pt x="44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3C91F48-D38F-67A9-00A0-F0E6CFB72ADA}"/>
              </a:ext>
            </a:extLst>
          </p:cNvPr>
          <p:cNvSpPr/>
          <p:nvPr/>
        </p:nvSpPr>
        <p:spPr>
          <a:xfrm>
            <a:off x="4396681" y="6797099"/>
            <a:ext cx="146747" cy="302211"/>
          </a:xfrm>
          <a:custGeom>
            <a:avLst/>
            <a:gdLst>
              <a:gd name="connsiteX0" fmla="*/ 694 w 146747"/>
              <a:gd name="connsiteY0" fmla="*/ 576 h 302211"/>
              <a:gd name="connsiteX1" fmla="*/ 61019 w 146747"/>
              <a:gd name="connsiteY1" fmla="*/ 191076 h 302211"/>
              <a:gd name="connsiteX2" fmla="*/ 146744 w 146747"/>
              <a:gd name="connsiteY2" fmla="*/ 302201 h 302211"/>
              <a:gd name="connsiteX3" fmla="*/ 57844 w 146747"/>
              <a:gd name="connsiteY3" fmla="*/ 197426 h 302211"/>
              <a:gd name="connsiteX4" fmla="*/ 29269 w 146747"/>
              <a:gd name="connsiteY4" fmla="*/ 133926 h 302211"/>
              <a:gd name="connsiteX5" fmla="*/ 694 w 146747"/>
              <a:gd name="connsiteY5" fmla="*/ 576 h 3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47" h="302211">
                <a:moveTo>
                  <a:pt x="694" y="576"/>
                </a:moveTo>
                <a:cubicBezTo>
                  <a:pt x="5986" y="10101"/>
                  <a:pt x="36677" y="140805"/>
                  <a:pt x="61019" y="191076"/>
                </a:cubicBezTo>
                <a:cubicBezTo>
                  <a:pt x="85361" y="241347"/>
                  <a:pt x="147273" y="301143"/>
                  <a:pt x="146744" y="302201"/>
                </a:cubicBezTo>
                <a:cubicBezTo>
                  <a:pt x="146215" y="303259"/>
                  <a:pt x="77423" y="225472"/>
                  <a:pt x="57844" y="197426"/>
                </a:cubicBezTo>
                <a:cubicBezTo>
                  <a:pt x="38265" y="169380"/>
                  <a:pt x="36677" y="165676"/>
                  <a:pt x="29269" y="133926"/>
                </a:cubicBezTo>
                <a:cubicBezTo>
                  <a:pt x="21861" y="102176"/>
                  <a:pt x="-4598" y="-8949"/>
                  <a:pt x="694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C2C09A7B-64DE-D7E6-0EEC-62D876896B72}"/>
              </a:ext>
            </a:extLst>
          </p:cNvPr>
          <p:cNvSpPr/>
          <p:nvPr/>
        </p:nvSpPr>
        <p:spPr>
          <a:xfrm>
            <a:off x="4496827" y="7076870"/>
            <a:ext cx="218104" cy="539983"/>
          </a:xfrm>
          <a:custGeom>
            <a:avLst/>
            <a:gdLst>
              <a:gd name="connsiteX0" fmla="*/ 5323 w 218104"/>
              <a:gd name="connsiteY0" fmla="*/ 205 h 539983"/>
              <a:gd name="connsiteX1" fmla="*/ 2148 w 218104"/>
              <a:gd name="connsiteY1" fmla="*/ 184355 h 539983"/>
              <a:gd name="connsiteX2" fmla="*/ 37073 w 218104"/>
              <a:gd name="connsiteY2" fmla="*/ 289130 h 539983"/>
              <a:gd name="connsiteX3" fmla="*/ 218048 w 218104"/>
              <a:gd name="connsiteY3" fmla="*/ 539955 h 539983"/>
              <a:gd name="connsiteX4" fmla="*/ 56123 w 218104"/>
              <a:gd name="connsiteY4" fmla="*/ 305005 h 539983"/>
              <a:gd name="connsiteX5" fmla="*/ 18023 w 218104"/>
              <a:gd name="connsiteY5" fmla="*/ 222455 h 539983"/>
              <a:gd name="connsiteX6" fmla="*/ 5323 w 218104"/>
              <a:gd name="connsiteY6" fmla="*/ 205 h 5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04" h="539983">
                <a:moveTo>
                  <a:pt x="5323" y="205"/>
                </a:moveTo>
                <a:cubicBezTo>
                  <a:pt x="2677" y="-6145"/>
                  <a:pt x="-3144" y="136201"/>
                  <a:pt x="2148" y="184355"/>
                </a:cubicBezTo>
                <a:cubicBezTo>
                  <a:pt x="7440" y="232509"/>
                  <a:pt x="1090" y="229863"/>
                  <a:pt x="37073" y="289130"/>
                </a:cubicBezTo>
                <a:cubicBezTo>
                  <a:pt x="73056" y="348397"/>
                  <a:pt x="214873" y="537309"/>
                  <a:pt x="218048" y="539955"/>
                </a:cubicBezTo>
                <a:cubicBezTo>
                  <a:pt x="221223" y="542601"/>
                  <a:pt x="89460" y="357922"/>
                  <a:pt x="56123" y="305005"/>
                </a:cubicBezTo>
                <a:cubicBezTo>
                  <a:pt x="22786" y="252088"/>
                  <a:pt x="25431" y="270609"/>
                  <a:pt x="18023" y="222455"/>
                </a:cubicBezTo>
                <a:cubicBezTo>
                  <a:pt x="10615" y="174301"/>
                  <a:pt x="7969" y="6555"/>
                  <a:pt x="532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07E62342-FBFE-6F63-0FA0-104746234F6C}"/>
              </a:ext>
            </a:extLst>
          </p:cNvPr>
          <p:cNvSpPr/>
          <p:nvPr/>
        </p:nvSpPr>
        <p:spPr>
          <a:xfrm>
            <a:off x="4730745" y="7629524"/>
            <a:ext cx="1001312" cy="317501"/>
          </a:xfrm>
          <a:custGeom>
            <a:avLst/>
            <a:gdLst>
              <a:gd name="connsiteX0" fmla="*/ 5 w 1001312"/>
              <a:gd name="connsiteY0" fmla="*/ 1 h 317501"/>
              <a:gd name="connsiteX1" fmla="*/ 244480 w 1001312"/>
              <a:gd name="connsiteY1" fmla="*/ 168276 h 317501"/>
              <a:gd name="connsiteX2" fmla="*/ 476255 w 1001312"/>
              <a:gd name="connsiteY2" fmla="*/ 273051 h 317501"/>
              <a:gd name="connsiteX3" fmla="*/ 615955 w 1001312"/>
              <a:gd name="connsiteY3" fmla="*/ 307976 h 317501"/>
              <a:gd name="connsiteX4" fmla="*/ 736605 w 1001312"/>
              <a:gd name="connsiteY4" fmla="*/ 317501 h 317501"/>
              <a:gd name="connsiteX5" fmla="*/ 1000130 w 1001312"/>
              <a:gd name="connsiteY5" fmla="*/ 314326 h 317501"/>
              <a:gd name="connsiteX6" fmla="*/ 822330 w 1001312"/>
              <a:gd name="connsiteY6" fmla="*/ 314326 h 317501"/>
              <a:gd name="connsiteX7" fmla="*/ 558805 w 1001312"/>
              <a:gd name="connsiteY7" fmla="*/ 298451 h 317501"/>
              <a:gd name="connsiteX8" fmla="*/ 412755 w 1001312"/>
              <a:gd name="connsiteY8" fmla="*/ 238126 h 317501"/>
              <a:gd name="connsiteX9" fmla="*/ 250830 w 1001312"/>
              <a:gd name="connsiteY9" fmla="*/ 171451 h 317501"/>
              <a:gd name="connsiteX10" fmla="*/ 5 w 1001312"/>
              <a:gd name="connsiteY10" fmla="*/ 1 h 31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312" h="317501">
                <a:moveTo>
                  <a:pt x="5" y="1"/>
                </a:moveTo>
                <a:cubicBezTo>
                  <a:pt x="-1053" y="-528"/>
                  <a:pt x="165105" y="122768"/>
                  <a:pt x="244480" y="168276"/>
                </a:cubicBezTo>
                <a:cubicBezTo>
                  <a:pt x="323855" y="213784"/>
                  <a:pt x="414343" y="249768"/>
                  <a:pt x="476255" y="273051"/>
                </a:cubicBezTo>
                <a:cubicBezTo>
                  <a:pt x="538167" y="296334"/>
                  <a:pt x="572563" y="300568"/>
                  <a:pt x="615955" y="307976"/>
                </a:cubicBezTo>
                <a:cubicBezTo>
                  <a:pt x="659347" y="315384"/>
                  <a:pt x="736605" y="317501"/>
                  <a:pt x="736605" y="317501"/>
                </a:cubicBezTo>
                <a:lnTo>
                  <a:pt x="1000130" y="314326"/>
                </a:lnTo>
                <a:cubicBezTo>
                  <a:pt x="1014418" y="313797"/>
                  <a:pt x="895884" y="316972"/>
                  <a:pt x="822330" y="314326"/>
                </a:cubicBezTo>
                <a:cubicBezTo>
                  <a:pt x="748776" y="311680"/>
                  <a:pt x="627068" y="311151"/>
                  <a:pt x="558805" y="298451"/>
                </a:cubicBezTo>
                <a:cubicBezTo>
                  <a:pt x="490542" y="285751"/>
                  <a:pt x="412755" y="238126"/>
                  <a:pt x="412755" y="238126"/>
                </a:cubicBezTo>
                <a:cubicBezTo>
                  <a:pt x="361426" y="216959"/>
                  <a:pt x="316447" y="210609"/>
                  <a:pt x="250830" y="171451"/>
                </a:cubicBezTo>
                <a:cubicBezTo>
                  <a:pt x="185213" y="132293"/>
                  <a:pt x="1063" y="530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F8938CA-376C-1EB2-7393-6E4F06A4A793}"/>
              </a:ext>
            </a:extLst>
          </p:cNvPr>
          <p:cNvSpPr/>
          <p:nvPr/>
        </p:nvSpPr>
        <p:spPr>
          <a:xfrm>
            <a:off x="4730750" y="7639048"/>
            <a:ext cx="526546" cy="296484"/>
          </a:xfrm>
          <a:custGeom>
            <a:avLst/>
            <a:gdLst>
              <a:gd name="connsiteX0" fmla="*/ 0 w 526546"/>
              <a:gd name="connsiteY0" fmla="*/ 2 h 296484"/>
              <a:gd name="connsiteX1" fmla="*/ 222250 w 526546"/>
              <a:gd name="connsiteY1" fmla="*/ 149227 h 296484"/>
              <a:gd name="connsiteX2" fmla="*/ 358775 w 526546"/>
              <a:gd name="connsiteY2" fmla="*/ 219077 h 296484"/>
              <a:gd name="connsiteX3" fmla="*/ 517525 w 526546"/>
              <a:gd name="connsiteY3" fmla="*/ 295277 h 296484"/>
              <a:gd name="connsiteX4" fmla="*/ 476250 w 526546"/>
              <a:gd name="connsiteY4" fmla="*/ 257177 h 296484"/>
              <a:gd name="connsiteX5" fmla="*/ 222250 w 526546"/>
              <a:gd name="connsiteY5" fmla="*/ 146052 h 296484"/>
              <a:gd name="connsiteX6" fmla="*/ 0 w 526546"/>
              <a:gd name="connsiteY6" fmla="*/ 2 h 29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546" h="296484">
                <a:moveTo>
                  <a:pt x="0" y="2"/>
                </a:moveTo>
                <a:cubicBezTo>
                  <a:pt x="0" y="531"/>
                  <a:pt x="162454" y="112715"/>
                  <a:pt x="222250" y="149227"/>
                </a:cubicBezTo>
                <a:cubicBezTo>
                  <a:pt x="282046" y="185740"/>
                  <a:pt x="309563" y="194735"/>
                  <a:pt x="358775" y="219077"/>
                </a:cubicBezTo>
                <a:cubicBezTo>
                  <a:pt x="407987" y="243419"/>
                  <a:pt x="497946" y="288927"/>
                  <a:pt x="517525" y="295277"/>
                </a:cubicBezTo>
                <a:cubicBezTo>
                  <a:pt x="537104" y="301627"/>
                  <a:pt x="525462" y="282048"/>
                  <a:pt x="476250" y="257177"/>
                </a:cubicBezTo>
                <a:cubicBezTo>
                  <a:pt x="427038" y="232306"/>
                  <a:pt x="296333" y="188915"/>
                  <a:pt x="222250" y="146052"/>
                </a:cubicBezTo>
                <a:cubicBezTo>
                  <a:pt x="148167" y="103190"/>
                  <a:pt x="0" y="-527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B400C381-E408-1C54-DFEF-AFD6C7E61463}"/>
              </a:ext>
            </a:extLst>
          </p:cNvPr>
          <p:cNvSpPr/>
          <p:nvPr/>
        </p:nvSpPr>
        <p:spPr>
          <a:xfrm>
            <a:off x="4708385" y="7600920"/>
            <a:ext cx="173743" cy="150741"/>
          </a:xfrm>
          <a:custGeom>
            <a:avLst/>
            <a:gdLst>
              <a:gd name="connsiteX0" fmla="*/ 140 w 173743"/>
              <a:gd name="connsiteY0" fmla="*/ 30 h 150741"/>
              <a:gd name="connsiteX1" fmla="*/ 165240 w 173743"/>
              <a:gd name="connsiteY1" fmla="*/ 139730 h 150741"/>
              <a:gd name="connsiteX2" fmla="*/ 136665 w 173743"/>
              <a:gd name="connsiteY2" fmla="*/ 127030 h 150741"/>
              <a:gd name="connsiteX3" fmla="*/ 140 w 173743"/>
              <a:gd name="connsiteY3" fmla="*/ 30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43" h="150741">
                <a:moveTo>
                  <a:pt x="140" y="30"/>
                </a:moveTo>
                <a:cubicBezTo>
                  <a:pt x="4902" y="2147"/>
                  <a:pt x="142486" y="118563"/>
                  <a:pt x="165240" y="139730"/>
                </a:cubicBezTo>
                <a:cubicBezTo>
                  <a:pt x="187994" y="160897"/>
                  <a:pt x="160478" y="148726"/>
                  <a:pt x="136665" y="127030"/>
                </a:cubicBezTo>
                <a:cubicBezTo>
                  <a:pt x="112852" y="105334"/>
                  <a:pt x="-4622" y="-2087"/>
                  <a:pt x="14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5EC94C2-5E2A-AC52-C857-9A3684E8F4BA}"/>
              </a:ext>
            </a:extLst>
          </p:cNvPr>
          <p:cNvSpPr/>
          <p:nvPr/>
        </p:nvSpPr>
        <p:spPr>
          <a:xfrm>
            <a:off x="4488727" y="6837989"/>
            <a:ext cx="253231" cy="113624"/>
          </a:xfrm>
          <a:custGeom>
            <a:avLst/>
            <a:gdLst>
              <a:gd name="connsiteX0" fmla="*/ 251548 w 253231"/>
              <a:gd name="connsiteY0" fmla="*/ 112086 h 113624"/>
              <a:gd name="connsiteX1" fmla="*/ 3898 w 253231"/>
              <a:gd name="connsiteY1" fmla="*/ 961 h 113624"/>
              <a:gd name="connsiteX2" fmla="*/ 108673 w 253231"/>
              <a:gd name="connsiteY2" fmla="*/ 61286 h 113624"/>
              <a:gd name="connsiteX3" fmla="*/ 251548 w 253231"/>
              <a:gd name="connsiteY3" fmla="*/ 112086 h 1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31" h="113624">
                <a:moveTo>
                  <a:pt x="251548" y="112086"/>
                </a:moveTo>
                <a:cubicBezTo>
                  <a:pt x="234086" y="102032"/>
                  <a:pt x="27710" y="9428"/>
                  <a:pt x="3898" y="961"/>
                </a:cubicBezTo>
                <a:cubicBezTo>
                  <a:pt x="-19914" y="-7506"/>
                  <a:pt x="71631" y="42236"/>
                  <a:pt x="108673" y="61286"/>
                </a:cubicBezTo>
                <a:cubicBezTo>
                  <a:pt x="145715" y="80336"/>
                  <a:pt x="269010" y="122140"/>
                  <a:pt x="251548" y="112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E414C376-BDEB-6A10-F707-D2F347FF4E40}"/>
              </a:ext>
            </a:extLst>
          </p:cNvPr>
          <p:cNvSpPr/>
          <p:nvPr/>
        </p:nvSpPr>
        <p:spPr>
          <a:xfrm>
            <a:off x="5076174" y="7396934"/>
            <a:ext cx="237867" cy="342331"/>
          </a:xfrm>
          <a:custGeom>
            <a:avLst/>
            <a:gdLst>
              <a:gd name="connsiteX0" fmla="*/ 651 w 237867"/>
              <a:gd name="connsiteY0" fmla="*/ 816 h 342331"/>
              <a:gd name="connsiteX1" fmla="*/ 127651 w 237867"/>
              <a:gd name="connsiteY1" fmla="*/ 172266 h 342331"/>
              <a:gd name="connsiteX2" fmla="*/ 235601 w 237867"/>
              <a:gd name="connsiteY2" fmla="*/ 340541 h 342331"/>
              <a:gd name="connsiteX3" fmla="*/ 184801 w 237867"/>
              <a:gd name="connsiteY3" fmla="*/ 245291 h 342331"/>
              <a:gd name="connsiteX4" fmla="*/ 651 w 237867"/>
              <a:gd name="connsiteY4" fmla="*/ 816 h 34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67" h="342331">
                <a:moveTo>
                  <a:pt x="651" y="816"/>
                </a:moveTo>
                <a:cubicBezTo>
                  <a:pt x="-8874" y="-11355"/>
                  <a:pt x="88493" y="115645"/>
                  <a:pt x="127651" y="172266"/>
                </a:cubicBezTo>
                <a:cubicBezTo>
                  <a:pt x="166809" y="228887"/>
                  <a:pt x="226076" y="328370"/>
                  <a:pt x="235601" y="340541"/>
                </a:cubicBezTo>
                <a:cubicBezTo>
                  <a:pt x="245126" y="352712"/>
                  <a:pt x="223959" y="300854"/>
                  <a:pt x="184801" y="245291"/>
                </a:cubicBezTo>
                <a:cubicBezTo>
                  <a:pt x="145643" y="189729"/>
                  <a:pt x="10176" y="12987"/>
                  <a:pt x="651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7707BC64-D956-DC98-E440-DB45DB01F293}"/>
              </a:ext>
            </a:extLst>
          </p:cNvPr>
          <p:cNvSpPr/>
          <p:nvPr/>
        </p:nvSpPr>
        <p:spPr>
          <a:xfrm>
            <a:off x="4663982" y="7340546"/>
            <a:ext cx="167985" cy="279512"/>
          </a:xfrm>
          <a:custGeom>
            <a:avLst/>
            <a:gdLst>
              <a:gd name="connsiteX0" fmla="*/ 93 w 167985"/>
              <a:gd name="connsiteY0" fmla="*/ 54 h 279512"/>
              <a:gd name="connsiteX1" fmla="*/ 130268 w 167985"/>
              <a:gd name="connsiteY1" fmla="*/ 228654 h 279512"/>
              <a:gd name="connsiteX2" fmla="*/ 162018 w 167985"/>
              <a:gd name="connsiteY2" fmla="*/ 273104 h 279512"/>
              <a:gd name="connsiteX3" fmla="*/ 152493 w 167985"/>
              <a:gd name="connsiteY3" fmla="*/ 250879 h 279512"/>
              <a:gd name="connsiteX4" fmla="*/ 93 w 167985"/>
              <a:gd name="connsiteY4" fmla="*/ 54 h 2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85" h="279512">
                <a:moveTo>
                  <a:pt x="93" y="54"/>
                </a:moveTo>
                <a:cubicBezTo>
                  <a:pt x="-3611" y="-3650"/>
                  <a:pt x="103280" y="183146"/>
                  <a:pt x="130268" y="228654"/>
                </a:cubicBezTo>
                <a:cubicBezTo>
                  <a:pt x="157256" y="274162"/>
                  <a:pt x="158314" y="269400"/>
                  <a:pt x="162018" y="273104"/>
                </a:cubicBezTo>
                <a:cubicBezTo>
                  <a:pt x="165722" y="276808"/>
                  <a:pt x="177364" y="293742"/>
                  <a:pt x="152493" y="250879"/>
                </a:cubicBezTo>
                <a:cubicBezTo>
                  <a:pt x="127622" y="208017"/>
                  <a:pt x="3797" y="3758"/>
                  <a:pt x="93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3E7F57E-2927-062E-4280-2B8962F6420E}"/>
              </a:ext>
            </a:extLst>
          </p:cNvPr>
          <p:cNvSpPr/>
          <p:nvPr/>
        </p:nvSpPr>
        <p:spPr>
          <a:xfrm>
            <a:off x="5245021" y="7740623"/>
            <a:ext cx="309829" cy="188632"/>
          </a:xfrm>
          <a:custGeom>
            <a:avLst/>
            <a:gdLst>
              <a:gd name="connsiteX0" fmla="*/ 79 w 309829"/>
              <a:gd name="connsiteY0" fmla="*/ 27 h 188632"/>
              <a:gd name="connsiteX1" fmla="*/ 187404 w 309829"/>
              <a:gd name="connsiteY1" fmla="*/ 98452 h 188632"/>
              <a:gd name="connsiteX2" fmla="*/ 292179 w 309829"/>
              <a:gd name="connsiteY2" fmla="*/ 168302 h 188632"/>
              <a:gd name="connsiteX3" fmla="*/ 308054 w 309829"/>
              <a:gd name="connsiteY3" fmla="*/ 187352 h 188632"/>
              <a:gd name="connsiteX4" fmla="*/ 273129 w 309829"/>
              <a:gd name="connsiteY4" fmla="*/ 139727 h 188632"/>
              <a:gd name="connsiteX5" fmla="*/ 165179 w 309829"/>
              <a:gd name="connsiteY5" fmla="*/ 88927 h 188632"/>
              <a:gd name="connsiteX6" fmla="*/ 79 w 309829"/>
              <a:gd name="connsiteY6" fmla="*/ 27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829" h="188632">
                <a:moveTo>
                  <a:pt x="79" y="27"/>
                </a:moveTo>
                <a:cubicBezTo>
                  <a:pt x="3783" y="1614"/>
                  <a:pt x="138721" y="70406"/>
                  <a:pt x="187404" y="98452"/>
                </a:cubicBezTo>
                <a:cubicBezTo>
                  <a:pt x="236087" y="126498"/>
                  <a:pt x="292179" y="168302"/>
                  <a:pt x="292179" y="168302"/>
                </a:cubicBezTo>
                <a:cubicBezTo>
                  <a:pt x="312287" y="183119"/>
                  <a:pt x="311229" y="192114"/>
                  <a:pt x="308054" y="187352"/>
                </a:cubicBezTo>
                <a:cubicBezTo>
                  <a:pt x="304879" y="182590"/>
                  <a:pt x="296941" y="156131"/>
                  <a:pt x="273129" y="139727"/>
                </a:cubicBezTo>
                <a:cubicBezTo>
                  <a:pt x="249317" y="123323"/>
                  <a:pt x="208042" y="112740"/>
                  <a:pt x="165179" y="88927"/>
                </a:cubicBezTo>
                <a:cubicBezTo>
                  <a:pt x="122317" y="65115"/>
                  <a:pt x="-3625" y="-1560"/>
                  <a:pt x="7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76B5C9F-B96B-A12D-FAE2-28DB7ABFD174}"/>
              </a:ext>
            </a:extLst>
          </p:cNvPr>
          <p:cNvSpPr/>
          <p:nvPr/>
        </p:nvSpPr>
        <p:spPr>
          <a:xfrm>
            <a:off x="5199405" y="7451120"/>
            <a:ext cx="335474" cy="235384"/>
          </a:xfrm>
          <a:custGeom>
            <a:avLst/>
            <a:gdLst>
              <a:gd name="connsiteX0" fmla="*/ 1245 w 335474"/>
              <a:gd name="connsiteY0" fmla="*/ 605 h 235384"/>
              <a:gd name="connsiteX1" fmla="*/ 198095 w 335474"/>
              <a:gd name="connsiteY1" fmla="*/ 146655 h 235384"/>
              <a:gd name="connsiteX2" fmla="*/ 321920 w 335474"/>
              <a:gd name="connsiteY2" fmla="*/ 229205 h 235384"/>
              <a:gd name="connsiteX3" fmla="*/ 299695 w 335474"/>
              <a:gd name="connsiteY3" fmla="*/ 206980 h 235384"/>
              <a:gd name="connsiteX4" fmla="*/ 1245 w 335474"/>
              <a:gd name="connsiteY4" fmla="*/ 605 h 2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74" h="235384">
                <a:moveTo>
                  <a:pt x="1245" y="605"/>
                </a:moveTo>
                <a:cubicBezTo>
                  <a:pt x="-15688" y="-9449"/>
                  <a:pt x="144649" y="108555"/>
                  <a:pt x="198095" y="146655"/>
                </a:cubicBezTo>
                <a:cubicBezTo>
                  <a:pt x="251541" y="184755"/>
                  <a:pt x="304987" y="219151"/>
                  <a:pt x="321920" y="229205"/>
                </a:cubicBezTo>
                <a:cubicBezTo>
                  <a:pt x="338853" y="239259"/>
                  <a:pt x="347849" y="240318"/>
                  <a:pt x="299695" y="206980"/>
                </a:cubicBezTo>
                <a:lnTo>
                  <a:pt x="1245" y="6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2E7FB16-3EBE-2B3D-67D7-D10D919D0C48}"/>
              </a:ext>
            </a:extLst>
          </p:cNvPr>
          <p:cNvSpPr/>
          <p:nvPr/>
        </p:nvSpPr>
        <p:spPr>
          <a:xfrm>
            <a:off x="5080477" y="7348322"/>
            <a:ext cx="546475" cy="545926"/>
          </a:xfrm>
          <a:custGeom>
            <a:avLst/>
            <a:gdLst>
              <a:gd name="connsiteX0" fmla="*/ 5873 w 546475"/>
              <a:gd name="connsiteY0" fmla="*/ 4978 h 545926"/>
              <a:gd name="connsiteX1" fmla="*/ 345598 w 546475"/>
              <a:gd name="connsiteY1" fmla="*/ 357403 h 545926"/>
              <a:gd name="connsiteX2" fmla="*/ 536098 w 546475"/>
              <a:gd name="connsiteY2" fmla="*/ 535203 h 545926"/>
              <a:gd name="connsiteX3" fmla="*/ 482123 w 546475"/>
              <a:gd name="connsiteY3" fmla="*/ 487578 h 545926"/>
              <a:gd name="connsiteX4" fmla="*/ 155098 w 546475"/>
              <a:gd name="connsiteY4" fmla="*/ 173253 h 545926"/>
              <a:gd name="connsiteX5" fmla="*/ 5873 w 546475"/>
              <a:gd name="connsiteY5" fmla="*/ 4978 h 5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75" h="545926">
                <a:moveTo>
                  <a:pt x="5873" y="4978"/>
                </a:moveTo>
                <a:cubicBezTo>
                  <a:pt x="37623" y="35670"/>
                  <a:pt x="257227" y="269032"/>
                  <a:pt x="345598" y="357403"/>
                </a:cubicBezTo>
                <a:cubicBezTo>
                  <a:pt x="433969" y="445774"/>
                  <a:pt x="513344" y="513507"/>
                  <a:pt x="536098" y="535203"/>
                </a:cubicBezTo>
                <a:cubicBezTo>
                  <a:pt x="558852" y="556899"/>
                  <a:pt x="545623" y="547903"/>
                  <a:pt x="482123" y="487578"/>
                </a:cubicBezTo>
                <a:cubicBezTo>
                  <a:pt x="418623" y="427253"/>
                  <a:pt x="232356" y="254215"/>
                  <a:pt x="155098" y="173253"/>
                </a:cubicBezTo>
                <a:cubicBezTo>
                  <a:pt x="77840" y="92291"/>
                  <a:pt x="-25877" y="-25714"/>
                  <a:pt x="5873" y="4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5A0184FC-B004-ED14-419C-A974DBB350F6}"/>
              </a:ext>
            </a:extLst>
          </p:cNvPr>
          <p:cNvSpPr/>
          <p:nvPr/>
        </p:nvSpPr>
        <p:spPr>
          <a:xfrm>
            <a:off x="3400352" y="6762674"/>
            <a:ext cx="636383" cy="79455"/>
          </a:xfrm>
          <a:custGeom>
            <a:avLst/>
            <a:gdLst>
              <a:gd name="connsiteX0" fmla="*/ 73 w 636383"/>
              <a:gd name="connsiteY0" fmla="*/ 54051 h 79455"/>
              <a:gd name="connsiteX1" fmla="*/ 381073 w 636383"/>
              <a:gd name="connsiteY1" fmla="*/ 19126 h 79455"/>
              <a:gd name="connsiteX2" fmla="*/ 635073 w 636383"/>
              <a:gd name="connsiteY2" fmla="*/ 79451 h 79455"/>
              <a:gd name="connsiteX3" fmla="*/ 476323 w 636383"/>
              <a:gd name="connsiteY3" fmla="*/ 22301 h 79455"/>
              <a:gd name="connsiteX4" fmla="*/ 384248 w 636383"/>
              <a:gd name="connsiteY4" fmla="*/ 76 h 79455"/>
              <a:gd name="connsiteX5" fmla="*/ 431873 w 636383"/>
              <a:gd name="connsiteY5" fmla="*/ 28651 h 79455"/>
              <a:gd name="connsiteX6" fmla="*/ 349323 w 636383"/>
              <a:gd name="connsiteY6" fmla="*/ 9601 h 79455"/>
              <a:gd name="connsiteX7" fmla="*/ 73 w 636383"/>
              <a:gd name="connsiteY7" fmla="*/ 54051 h 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83" h="79455">
                <a:moveTo>
                  <a:pt x="73" y="54051"/>
                </a:moveTo>
                <a:cubicBezTo>
                  <a:pt x="5365" y="55638"/>
                  <a:pt x="275240" y="14893"/>
                  <a:pt x="381073" y="19126"/>
                </a:cubicBezTo>
                <a:cubicBezTo>
                  <a:pt x="486906" y="23359"/>
                  <a:pt x="619198" y="78922"/>
                  <a:pt x="635073" y="79451"/>
                </a:cubicBezTo>
                <a:cubicBezTo>
                  <a:pt x="650948" y="79980"/>
                  <a:pt x="518127" y="35530"/>
                  <a:pt x="476323" y="22301"/>
                </a:cubicBezTo>
                <a:cubicBezTo>
                  <a:pt x="434519" y="9072"/>
                  <a:pt x="391656" y="-982"/>
                  <a:pt x="384248" y="76"/>
                </a:cubicBezTo>
                <a:cubicBezTo>
                  <a:pt x="376840" y="1134"/>
                  <a:pt x="437694" y="27063"/>
                  <a:pt x="431873" y="28651"/>
                </a:cubicBezTo>
                <a:cubicBezTo>
                  <a:pt x="426052" y="30238"/>
                  <a:pt x="421290" y="9601"/>
                  <a:pt x="349323" y="9601"/>
                </a:cubicBezTo>
                <a:cubicBezTo>
                  <a:pt x="277356" y="9601"/>
                  <a:pt x="-5219" y="52464"/>
                  <a:pt x="73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35140E82-CCF5-08C7-0330-DCDDA4CE9DE8}"/>
              </a:ext>
            </a:extLst>
          </p:cNvPr>
          <p:cNvSpPr/>
          <p:nvPr/>
        </p:nvSpPr>
        <p:spPr>
          <a:xfrm>
            <a:off x="4041707" y="6845299"/>
            <a:ext cx="442030" cy="190573"/>
          </a:xfrm>
          <a:custGeom>
            <a:avLst/>
            <a:gdLst>
              <a:gd name="connsiteX0" fmla="*/ 68 w 442030"/>
              <a:gd name="connsiteY0" fmla="*/ 1 h 190573"/>
              <a:gd name="connsiteX1" fmla="*/ 368368 w 442030"/>
              <a:gd name="connsiteY1" fmla="*/ 155576 h 190573"/>
              <a:gd name="connsiteX2" fmla="*/ 428693 w 442030"/>
              <a:gd name="connsiteY2" fmla="*/ 190501 h 190573"/>
              <a:gd name="connsiteX3" fmla="*/ 400118 w 442030"/>
              <a:gd name="connsiteY3" fmla="*/ 158751 h 190573"/>
              <a:gd name="connsiteX4" fmla="*/ 68 w 442030"/>
              <a:gd name="connsiteY4" fmla="*/ 1 h 1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30" h="190573">
                <a:moveTo>
                  <a:pt x="68" y="1"/>
                </a:moveTo>
                <a:cubicBezTo>
                  <a:pt x="-5224" y="-528"/>
                  <a:pt x="296931" y="123826"/>
                  <a:pt x="368368" y="155576"/>
                </a:cubicBezTo>
                <a:cubicBezTo>
                  <a:pt x="439805" y="187326"/>
                  <a:pt x="423401" y="189972"/>
                  <a:pt x="428693" y="190501"/>
                </a:cubicBezTo>
                <a:cubicBezTo>
                  <a:pt x="433985" y="191030"/>
                  <a:pt x="468381" y="189443"/>
                  <a:pt x="400118" y="158751"/>
                </a:cubicBezTo>
                <a:cubicBezTo>
                  <a:pt x="331855" y="128059"/>
                  <a:pt x="5360" y="530"/>
                  <a:pt x="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78E8485B-8E7A-CD34-89CE-7BD287E820E4}"/>
              </a:ext>
            </a:extLst>
          </p:cNvPr>
          <p:cNvSpPr/>
          <p:nvPr/>
        </p:nvSpPr>
        <p:spPr>
          <a:xfrm>
            <a:off x="3399491" y="6822758"/>
            <a:ext cx="162997" cy="311556"/>
          </a:xfrm>
          <a:custGeom>
            <a:avLst/>
            <a:gdLst>
              <a:gd name="connsiteX0" fmla="*/ 934 w 162997"/>
              <a:gd name="connsiteY0" fmla="*/ 317 h 311556"/>
              <a:gd name="connsiteX1" fmla="*/ 13634 w 162997"/>
              <a:gd name="connsiteY1" fmla="*/ 136842 h 311556"/>
              <a:gd name="connsiteX2" fmla="*/ 51734 w 162997"/>
              <a:gd name="connsiteY2" fmla="*/ 219392 h 311556"/>
              <a:gd name="connsiteX3" fmla="*/ 162859 w 162997"/>
              <a:gd name="connsiteY3" fmla="*/ 311467 h 311556"/>
              <a:gd name="connsiteX4" fmla="*/ 73959 w 162997"/>
              <a:gd name="connsiteY4" fmla="*/ 235267 h 311556"/>
              <a:gd name="connsiteX5" fmla="*/ 35859 w 162997"/>
              <a:gd name="connsiteY5" fmla="*/ 178117 h 311556"/>
              <a:gd name="connsiteX6" fmla="*/ 934 w 162997"/>
              <a:gd name="connsiteY6" fmla="*/ 317 h 3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97" h="311556">
                <a:moveTo>
                  <a:pt x="934" y="317"/>
                </a:moveTo>
                <a:cubicBezTo>
                  <a:pt x="-2770" y="-6562"/>
                  <a:pt x="5167" y="100330"/>
                  <a:pt x="13634" y="136842"/>
                </a:cubicBezTo>
                <a:cubicBezTo>
                  <a:pt x="22101" y="173355"/>
                  <a:pt x="26863" y="190288"/>
                  <a:pt x="51734" y="219392"/>
                </a:cubicBezTo>
                <a:cubicBezTo>
                  <a:pt x="76605" y="248496"/>
                  <a:pt x="159155" y="308821"/>
                  <a:pt x="162859" y="311467"/>
                </a:cubicBezTo>
                <a:cubicBezTo>
                  <a:pt x="166563" y="314113"/>
                  <a:pt x="95126" y="257492"/>
                  <a:pt x="73959" y="235267"/>
                </a:cubicBezTo>
                <a:cubicBezTo>
                  <a:pt x="52792" y="213042"/>
                  <a:pt x="48030" y="214100"/>
                  <a:pt x="35859" y="178117"/>
                </a:cubicBezTo>
                <a:cubicBezTo>
                  <a:pt x="23688" y="142134"/>
                  <a:pt x="4638" y="7196"/>
                  <a:pt x="934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FFCFC58E-6B18-9F36-1113-D0BA5625DF54}"/>
              </a:ext>
            </a:extLst>
          </p:cNvPr>
          <p:cNvSpPr/>
          <p:nvPr/>
        </p:nvSpPr>
        <p:spPr>
          <a:xfrm>
            <a:off x="3990966" y="6877028"/>
            <a:ext cx="30822" cy="279440"/>
          </a:xfrm>
          <a:custGeom>
            <a:avLst/>
            <a:gdLst>
              <a:gd name="connsiteX0" fmla="*/ 28584 w 30822"/>
              <a:gd name="connsiteY0" fmla="*/ 22 h 279440"/>
              <a:gd name="connsiteX1" fmla="*/ 28584 w 30822"/>
              <a:gd name="connsiteY1" fmla="*/ 127022 h 279440"/>
              <a:gd name="connsiteX2" fmla="*/ 9 w 30822"/>
              <a:gd name="connsiteY2" fmla="*/ 279422 h 279440"/>
              <a:gd name="connsiteX3" fmla="*/ 25409 w 30822"/>
              <a:gd name="connsiteY3" fmla="*/ 136547 h 279440"/>
              <a:gd name="connsiteX4" fmla="*/ 28584 w 30822"/>
              <a:gd name="connsiteY4" fmla="*/ 22 h 2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" h="279440">
                <a:moveTo>
                  <a:pt x="28584" y="22"/>
                </a:moveTo>
                <a:cubicBezTo>
                  <a:pt x="29113" y="-1565"/>
                  <a:pt x="33346" y="80455"/>
                  <a:pt x="28584" y="127022"/>
                </a:cubicBezTo>
                <a:cubicBezTo>
                  <a:pt x="23822" y="173589"/>
                  <a:pt x="538" y="277835"/>
                  <a:pt x="9" y="279422"/>
                </a:cubicBezTo>
                <a:cubicBezTo>
                  <a:pt x="-520" y="281009"/>
                  <a:pt x="22234" y="178880"/>
                  <a:pt x="25409" y="136547"/>
                </a:cubicBezTo>
                <a:cubicBezTo>
                  <a:pt x="28584" y="94214"/>
                  <a:pt x="28055" y="1609"/>
                  <a:pt x="2858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8402944-EB6F-7711-D630-71ADAF84EF8B}"/>
              </a:ext>
            </a:extLst>
          </p:cNvPr>
          <p:cNvSpPr/>
          <p:nvPr/>
        </p:nvSpPr>
        <p:spPr>
          <a:xfrm>
            <a:off x="3555627" y="7121493"/>
            <a:ext cx="446355" cy="155903"/>
          </a:xfrm>
          <a:custGeom>
            <a:avLst/>
            <a:gdLst>
              <a:gd name="connsiteX0" fmla="*/ 6723 w 446355"/>
              <a:gd name="connsiteY0" fmla="*/ 3207 h 155903"/>
              <a:gd name="connsiteX1" fmla="*/ 279773 w 446355"/>
              <a:gd name="connsiteY1" fmla="*/ 104807 h 155903"/>
              <a:gd name="connsiteX2" fmla="*/ 444873 w 446355"/>
              <a:gd name="connsiteY2" fmla="*/ 155607 h 155903"/>
              <a:gd name="connsiteX3" fmla="*/ 365498 w 446355"/>
              <a:gd name="connsiteY3" fmla="*/ 127032 h 155903"/>
              <a:gd name="connsiteX4" fmla="*/ 105148 w 446355"/>
              <a:gd name="connsiteY4" fmla="*/ 34957 h 155903"/>
              <a:gd name="connsiteX5" fmla="*/ 6723 w 446355"/>
              <a:gd name="connsiteY5" fmla="*/ 3207 h 15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355" h="155903">
                <a:moveTo>
                  <a:pt x="6723" y="3207"/>
                </a:moveTo>
                <a:cubicBezTo>
                  <a:pt x="35827" y="14849"/>
                  <a:pt x="206748" y="79407"/>
                  <a:pt x="279773" y="104807"/>
                </a:cubicBezTo>
                <a:cubicBezTo>
                  <a:pt x="352798" y="130207"/>
                  <a:pt x="430586" y="151903"/>
                  <a:pt x="444873" y="155607"/>
                </a:cubicBezTo>
                <a:cubicBezTo>
                  <a:pt x="459160" y="159311"/>
                  <a:pt x="365498" y="127032"/>
                  <a:pt x="365498" y="127032"/>
                </a:cubicBezTo>
                <a:lnTo>
                  <a:pt x="105148" y="34957"/>
                </a:lnTo>
                <a:cubicBezTo>
                  <a:pt x="49056" y="13790"/>
                  <a:pt x="-22381" y="-8435"/>
                  <a:pt x="6723" y="3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DD413124-5912-F798-57C1-752E7DB0B565}"/>
              </a:ext>
            </a:extLst>
          </p:cNvPr>
          <p:cNvSpPr/>
          <p:nvPr/>
        </p:nvSpPr>
        <p:spPr>
          <a:xfrm>
            <a:off x="3574728" y="6848374"/>
            <a:ext cx="308040" cy="38260"/>
          </a:xfrm>
          <a:custGeom>
            <a:avLst/>
            <a:gdLst>
              <a:gd name="connsiteX0" fmla="*/ 322 w 308040"/>
              <a:gd name="connsiteY0" fmla="*/ 101 h 38260"/>
              <a:gd name="connsiteX1" fmla="*/ 203522 w 308040"/>
              <a:gd name="connsiteY1" fmla="*/ 12801 h 38260"/>
              <a:gd name="connsiteX2" fmla="*/ 305122 w 308040"/>
              <a:gd name="connsiteY2" fmla="*/ 38201 h 38260"/>
              <a:gd name="connsiteX3" fmla="*/ 254322 w 308040"/>
              <a:gd name="connsiteY3" fmla="*/ 19151 h 38260"/>
              <a:gd name="connsiteX4" fmla="*/ 322 w 308040"/>
              <a:gd name="connsiteY4" fmla="*/ 101 h 3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0" h="38260">
                <a:moveTo>
                  <a:pt x="322" y="101"/>
                </a:moveTo>
                <a:cubicBezTo>
                  <a:pt x="-8145" y="-957"/>
                  <a:pt x="152722" y="6451"/>
                  <a:pt x="203522" y="12801"/>
                </a:cubicBezTo>
                <a:cubicBezTo>
                  <a:pt x="254322" y="19151"/>
                  <a:pt x="296655" y="37143"/>
                  <a:pt x="305122" y="38201"/>
                </a:cubicBezTo>
                <a:cubicBezTo>
                  <a:pt x="313589" y="39259"/>
                  <a:pt x="305651" y="26030"/>
                  <a:pt x="254322" y="19151"/>
                </a:cubicBezTo>
                <a:cubicBezTo>
                  <a:pt x="202993" y="12272"/>
                  <a:pt x="8789" y="1159"/>
                  <a:pt x="32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EA5828A-BA1D-0C89-A046-3ED110E49F55}"/>
              </a:ext>
            </a:extLst>
          </p:cNvPr>
          <p:cNvSpPr/>
          <p:nvPr/>
        </p:nvSpPr>
        <p:spPr>
          <a:xfrm>
            <a:off x="3318073" y="6788127"/>
            <a:ext cx="149192" cy="266983"/>
          </a:xfrm>
          <a:custGeom>
            <a:avLst/>
            <a:gdLst>
              <a:gd name="connsiteX0" fmla="*/ 104577 w 149192"/>
              <a:gd name="connsiteY0" fmla="*/ 23 h 266983"/>
              <a:gd name="connsiteX1" fmla="*/ 12502 w 149192"/>
              <a:gd name="connsiteY1" fmla="*/ 107973 h 266983"/>
              <a:gd name="connsiteX2" fmla="*/ 25202 w 149192"/>
              <a:gd name="connsiteY2" fmla="*/ 149248 h 266983"/>
              <a:gd name="connsiteX3" fmla="*/ 66477 w 149192"/>
              <a:gd name="connsiteY3" fmla="*/ 203223 h 266983"/>
              <a:gd name="connsiteX4" fmla="*/ 149027 w 149192"/>
              <a:gd name="connsiteY4" fmla="*/ 266723 h 266983"/>
              <a:gd name="connsiteX5" fmla="*/ 85527 w 149192"/>
              <a:gd name="connsiteY5" fmla="*/ 222273 h 266983"/>
              <a:gd name="connsiteX6" fmla="*/ 9327 w 149192"/>
              <a:gd name="connsiteY6" fmla="*/ 139723 h 266983"/>
              <a:gd name="connsiteX7" fmla="*/ 9327 w 149192"/>
              <a:gd name="connsiteY7" fmla="*/ 98448 h 266983"/>
              <a:gd name="connsiteX8" fmla="*/ 104577 w 149192"/>
              <a:gd name="connsiteY8" fmla="*/ 23 h 26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2" h="266983">
                <a:moveTo>
                  <a:pt x="104577" y="23"/>
                </a:moveTo>
                <a:cubicBezTo>
                  <a:pt x="105106" y="1610"/>
                  <a:pt x="25731" y="83102"/>
                  <a:pt x="12502" y="107973"/>
                </a:cubicBezTo>
                <a:cubicBezTo>
                  <a:pt x="-727" y="132844"/>
                  <a:pt x="16206" y="133373"/>
                  <a:pt x="25202" y="149248"/>
                </a:cubicBezTo>
                <a:cubicBezTo>
                  <a:pt x="34198" y="165123"/>
                  <a:pt x="45840" y="183644"/>
                  <a:pt x="66477" y="203223"/>
                </a:cubicBezTo>
                <a:cubicBezTo>
                  <a:pt x="87114" y="222802"/>
                  <a:pt x="145852" y="263548"/>
                  <a:pt x="149027" y="266723"/>
                </a:cubicBezTo>
                <a:cubicBezTo>
                  <a:pt x="152202" y="269898"/>
                  <a:pt x="108810" y="243440"/>
                  <a:pt x="85527" y="222273"/>
                </a:cubicBezTo>
                <a:cubicBezTo>
                  <a:pt x="62244" y="201106"/>
                  <a:pt x="22027" y="160360"/>
                  <a:pt x="9327" y="139723"/>
                </a:cubicBezTo>
                <a:cubicBezTo>
                  <a:pt x="-3373" y="119086"/>
                  <a:pt x="-2844" y="120673"/>
                  <a:pt x="9327" y="98448"/>
                </a:cubicBezTo>
                <a:cubicBezTo>
                  <a:pt x="21498" y="76223"/>
                  <a:pt x="104048" y="-1564"/>
                  <a:pt x="10457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E1EFA52F-0497-53BF-68BF-C51455704DF1}"/>
              </a:ext>
            </a:extLst>
          </p:cNvPr>
          <p:cNvSpPr/>
          <p:nvPr/>
        </p:nvSpPr>
        <p:spPr>
          <a:xfrm>
            <a:off x="3599617" y="7016632"/>
            <a:ext cx="359992" cy="171230"/>
          </a:xfrm>
          <a:custGeom>
            <a:avLst/>
            <a:gdLst>
              <a:gd name="connsiteX0" fmla="*/ 833 w 359992"/>
              <a:gd name="connsiteY0" fmla="*/ 118 h 171230"/>
              <a:gd name="connsiteX1" fmla="*/ 150058 w 359992"/>
              <a:gd name="connsiteY1" fmla="*/ 85843 h 171230"/>
              <a:gd name="connsiteX2" fmla="*/ 346908 w 359992"/>
              <a:gd name="connsiteY2" fmla="*/ 165218 h 171230"/>
              <a:gd name="connsiteX3" fmla="*/ 327858 w 359992"/>
              <a:gd name="connsiteY3" fmla="*/ 158868 h 171230"/>
              <a:gd name="connsiteX4" fmla="*/ 216733 w 359992"/>
              <a:gd name="connsiteY4" fmla="*/ 104893 h 171230"/>
              <a:gd name="connsiteX5" fmla="*/ 833 w 359992"/>
              <a:gd name="connsiteY5" fmla="*/ 118 h 17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992" h="171230">
                <a:moveTo>
                  <a:pt x="833" y="118"/>
                </a:moveTo>
                <a:cubicBezTo>
                  <a:pt x="-10280" y="-3057"/>
                  <a:pt x="92379" y="58326"/>
                  <a:pt x="150058" y="85843"/>
                </a:cubicBezTo>
                <a:cubicBezTo>
                  <a:pt x="207737" y="113360"/>
                  <a:pt x="346908" y="165218"/>
                  <a:pt x="346908" y="165218"/>
                </a:cubicBezTo>
                <a:cubicBezTo>
                  <a:pt x="376541" y="177389"/>
                  <a:pt x="349554" y="168922"/>
                  <a:pt x="327858" y="158868"/>
                </a:cubicBezTo>
                <a:cubicBezTo>
                  <a:pt x="306162" y="148814"/>
                  <a:pt x="267533" y="128176"/>
                  <a:pt x="216733" y="104893"/>
                </a:cubicBezTo>
                <a:cubicBezTo>
                  <a:pt x="165933" y="81610"/>
                  <a:pt x="11946" y="3293"/>
                  <a:pt x="833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5E34AAF7-22DD-15F4-2D30-A2ADAF1592DD}"/>
              </a:ext>
            </a:extLst>
          </p:cNvPr>
          <p:cNvSpPr/>
          <p:nvPr/>
        </p:nvSpPr>
        <p:spPr>
          <a:xfrm>
            <a:off x="4117824" y="7000755"/>
            <a:ext cx="308525" cy="44577"/>
          </a:xfrm>
          <a:custGeom>
            <a:avLst/>
            <a:gdLst>
              <a:gd name="connsiteX0" fmla="*/ 151 w 308525"/>
              <a:gd name="connsiteY0" fmla="*/ 120 h 44577"/>
              <a:gd name="connsiteX1" fmla="*/ 181126 w 308525"/>
              <a:gd name="connsiteY1" fmla="*/ 9645 h 44577"/>
              <a:gd name="connsiteX2" fmla="*/ 308126 w 308525"/>
              <a:gd name="connsiteY2" fmla="*/ 44570 h 44577"/>
              <a:gd name="connsiteX3" fmla="*/ 212876 w 308525"/>
              <a:gd name="connsiteY3" fmla="*/ 6470 h 44577"/>
              <a:gd name="connsiteX4" fmla="*/ 151 w 308525"/>
              <a:gd name="connsiteY4" fmla="*/ 120 h 4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25" h="44577">
                <a:moveTo>
                  <a:pt x="151" y="120"/>
                </a:moveTo>
                <a:cubicBezTo>
                  <a:pt x="-5141" y="649"/>
                  <a:pt x="129797" y="2237"/>
                  <a:pt x="181126" y="9645"/>
                </a:cubicBezTo>
                <a:cubicBezTo>
                  <a:pt x="232455" y="17053"/>
                  <a:pt x="302834" y="45099"/>
                  <a:pt x="308126" y="44570"/>
                </a:cubicBezTo>
                <a:cubicBezTo>
                  <a:pt x="313418" y="44041"/>
                  <a:pt x="265263" y="12291"/>
                  <a:pt x="212876" y="6470"/>
                </a:cubicBezTo>
                <a:cubicBezTo>
                  <a:pt x="160489" y="649"/>
                  <a:pt x="5443" y="-409"/>
                  <a:pt x="151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E92217C3-A96F-F790-38B0-0D95E93A2966}"/>
              </a:ext>
            </a:extLst>
          </p:cNvPr>
          <p:cNvSpPr/>
          <p:nvPr/>
        </p:nvSpPr>
        <p:spPr>
          <a:xfrm>
            <a:off x="4441676" y="7115075"/>
            <a:ext cx="31929" cy="232107"/>
          </a:xfrm>
          <a:custGeom>
            <a:avLst/>
            <a:gdLst>
              <a:gd name="connsiteX0" fmla="*/ 31899 w 31929"/>
              <a:gd name="connsiteY0" fmla="*/ 100 h 232107"/>
              <a:gd name="connsiteX1" fmla="*/ 6499 w 31929"/>
              <a:gd name="connsiteY1" fmla="*/ 155675 h 232107"/>
              <a:gd name="connsiteX2" fmla="*/ 31899 w 31929"/>
              <a:gd name="connsiteY2" fmla="*/ 231875 h 232107"/>
              <a:gd name="connsiteX3" fmla="*/ 149 w 31929"/>
              <a:gd name="connsiteY3" fmla="*/ 133450 h 232107"/>
              <a:gd name="connsiteX4" fmla="*/ 31899 w 31929"/>
              <a:gd name="connsiteY4" fmla="*/ 100 h 23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9" h="232107">
                <a:moveTo>
                  <a:pt x="31899" y="100"/>
                </a:moveTo>
                <a:cubicBezTo>
                  <a:pt x="32957" y="3804"/>
                  <a:pt x="6499" y="117046"/>
                  <a:pt x="6499" y="155675"/>
                </a:cubicBezTo>
                <a:cubicBezTo>
                  <a:pt x="6499" y="194304"/>
                  <a:pt x="32957" y="235579"/>
                  <a:pt x="31899" y="231875"/>
                </a:cubicBezTo>
                <a:cubicBezTo>
                  <a:pt x="30841" y="228171"/>
                  <a:pt x="2795" y="171021"/>
                  <a:pt x="149" y="133450"/>
                </a:cubicBezTo>
                <a:cubicBezTo>
                  <a:pt x="-2497" y="95879"/>
                  <a:pt x="30841" y="-3604"/>
                  <a:pt x="31899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1314C6-359E-700B-7942-102A1CB5085E}"/>
              </a:ext>
            </a:extLst>
          </p:cNvPr>
          <p:cNvSpPr/>
          <p:nvPr/>
        </p:nvSpPr>
        <p:spPr>
          <a:xfrm>
            <a:off x="4006810" y="7270539"/>
            <a:ext cx="698745" cy="340023"/>
          </a:xfrm>
          <a:custGeom>
            <a:avLst/>
            <a:gdLst>
              <a:gd name="connsiteX0" fmla="*/ 40 w 698745"/>
              <a:gd name="connsiteY0" fmla="*/ 211 h 340023"/>
              <a:gd name="connsiteX1" fmla="*/ 241340 w 698745"/>
              <a:gd name="connsiteY1" fmla="*/ 63711 h 340023"/>
              <a:gd name="connsiteX2" fmla="*/ 482640 w 698745"/>
              <a:gd name="connsiteY2" fmla="*/ 225636 h 340023"/>
              <a:gd name="connsiteX3" fmla="*/ 698540 w 698745"/>
              <a:gd name="connsiteY3" fmla="*/ 339936 h 340023"/>
              <a:gd name="connsiteX4" fmla="*/ 517565 w 698745"/>
              <a:gd name="connsiteY4" fmla="*/ 241511 h 340023"/>
              <a:gd name="connsiteX5" fmla="*/ 292140 w 698745"/>
              <a:gd name="connsiteY5" fmla="*/ 82761 h 340023"/>
              <a:gd name="connsiteX6" fmla="*/ 222290 w 698745"/>
              <a:gd name="connsiteY6" fmla="*/ 44661 h 340023"/>
              <a:gd name="connsiteX7" fmla="*/ 40 w 698745"/>
              <a:gd name="connsiteY7" fmla="*/ 211 h 34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745" h="340023">
                <a:moveTo>
                  <a:pt x="40" y="211"/>
                </a:moveTo>
                <a:cubicBezTo>
                  <a:pt x="3215" y="3386"/>
                  <a:pt x="160907" y="26140"/>
                  <a:pt x="241340" y="63711"/>
                </a:cubicBezTo>
                <a:cubicBezTo>
                  <a:pt x="321773" y="101282"/>
                  <a:pt x="406440" y="179599"/>
                  <a:pt x="482640" y="225636"/>
                </a:cubicBezTo>
                <a:cubicBezTo>
                  <a:pt x="558840" y="271674"/>
                  <a:pt x="692719" y="337290"/>
                  <a:pt x="698540" y="339936"/>
                </a:cubicBezTo>
                <a:cubicBezTo>
                  <a:pt x="704361" y="342582"/>
                  <a:pt x="585298" y="284374"/>
                  <a:pt x="517565" y="241511"/>
                </a:cubicBezTo>
                <a:cubicBezTo>
                  <a:pt x="449832" y="198649"/>
                  <a:pt x="341353" y="115569"/>
                  <a:pt x="292140" y="82761"/>
                </a:cubicBezTo>
                <a:cubicBezTo>
                  <a:pt x="242928" y="49953"/>
                  <a:pt x="264623" y="58948"/>
                  <a:pt x="222290" y="44661"/>
                </a:cubicBezTo>
                <a:cubicBezTo>
                  <a:pt x="179957" y="30374"/>
                  <a:pt x="-3135" y="-2964"/>
                  <a:pt x="4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AFC86EE9-EF70-89F0-C866-AA633CC56445}"/>
              </a:ext>
            </a:extLst>
          </p:cNvPr>
          <p:cNvSpPr/>
          <p:nvPr/>
        </p:nvSpPr>
        <p:spPr>
          <a:xfrm>
            <a:off x="4108333" y="7175490"/>
            <a:ext cx="286326" cy="117488"/>
          </a:xfrm>
          <a:custGeom>
            <a:avLst/>
            <a:gdLst>
              <a:gd name="connsiteX0" fmla="*/ 117 w 286326"/>
              <a:gd name="connsiteY0" fmla="*/ 10 h 117488"/>
              <a:gd name="connsiteX1" fmla="*/ 184267 w 286326"/>
              <a:gd name="connsiteY1" fmla="*/ 38110 h 117488"/>
              <a:gd name="connsiteX2" fmla="*/ 285867 w 286326"/>
              <a:gd name="connsiteY2" fmla="*/ 117485 h 117488"/>
              <a:gd name="connsiteX3" fmla="*/ 212842 w 286326"/>
              <a:gd name="connsiteY3" fmla="*/ 41285 h 117488"/>
              <a:gd name="connsiteX4" fmla="*/ 117 w 286326"/>
              <a:gd name="connsiteY4" fmla="*/ 10 h 1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26" h="117488">
                <a:moveTo>
                  <a:pt x="117" y="10"/>
                </a:moveTo>
                <a:cubicBezTo>
                  <a:pt x="-4646" y="-519"/>
                  <a:pt x="136642" y="18531"/>
                  <a:pt x="184267" y="38110"/>
                </a:cubicBezTo>
                <a:cubicBezTo>
                  <a:pt x="231892" y="57689"/>
                  <a:pt x="281105" y="116956"/>
                  <a:pt x="285867" y="117485"/>
                </a:cubicBezTo>
                <a:cubicBezTo>
                  <a:pt x="290630" y="118014"/>
                  <a:pt x="257821" y="61393"/>
                  <a:pt x="212842" y="41285"/>
                </a:cubicBezTo>
                <a:cubicBezTo>
                  <a:pt x="167863" y="21177"/>
                  <a:pt x="4880" y="539"/>
                  <a:pt x="11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10D2CA90-6E64-9B52-4FA0-F0157F9CE9A3}"/>
              </a:ext>
            </a:extLst>
          </p:cNvPr>
          <p:cNvSpPr/>
          <p:nvPr/>
        </p:nvSpPr>
        <p:spPr>
          <a:xfrm>
            <a:off x="4520943" y="6955772"/>
            <a:ext cx="262042" cy="278771"/>
          </a:xfrm>
          <a:custGeom>
            <a:avLst/>
            <a:gdLst>
              <a:gd name="connsiteX0" fmla="*/ 3432 w 262042"/>
              <a:gd name="connsiteY0" fmla="*/ 3828 h 278771"/>
              <a:gd name="connsiteX1" fmla="*/ 105032 w 262042"/>
              <a:gd name="connsiteY1" fmla="*/ 105428 h 278771"/>
              <a:gd name="connsiteX2" fmla="*/ 247907 w 262042"/>
              <a:gd name="connsiteY2" fmla="*/ 267353 h 278771"/>
              <a:gd name="connsiteX3" fmla="*/ 232032 w 262042"/>
              <a:gd name="connsiteY3" fmla="*/ 238778 h 278771"/>
              <a:gd name="connsiteX4" fmla="*/ 3432 w 262042"/>
              <a:gd name="connsiteY4" fmla="*/ 3828 h 2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42" h="278771">
                <a:moveTo>
                  <a:pt x="3432" y="3828"/>
                </a:moveTo>
                <a:cubicBezTo>
                  <a:pt x="-17735" y="-18397"/>
                  <a:pt x="64286" y="61507"/>
                  <a:pt x="105032" y="105428"/>
                </a:cubicBezTo>
                <a:cubicBezTo>
                  <a:pt x="145778" y="149349"/>
                  <a:pt x="226740" y="245128"/>
                  <a:pt x="247907" y="267353"/>
                </a:cubicBezTo>
                <a:cubicBezTo>
                  <a:pt x="269074" y="289578"/>
                  <a:pt x="268545" y="278995"/>
                  <a:pt x="232032" y="238778"/>
                </a:cubicBezTo>
                <a:cubicBezTo>
                  <a:pt x="195520" y="198561"/>
                  <a:pt x="24599" y="26053"/>
                  <a:pt x="3432" y="3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1A97B51F-486F-1A58-F747-5CACAAF0CBBF}"/>
              </a:ext>
            </a:extLst>
          </p:cNvPr>
          <p:cNvSpPr/>
          <p:nvPr/>
        </p:nvSpPr>
        <p:spPr>
          <a:xfrm>
            <a:off x="4819446" y="7349799"/>
            <a:ext cx="247810" cy="274410"/>
          </a:xfrm>
          <a:custGeom>
            <a:avLst/>
            <a:gdLst>
              <a:gd name="connsiteX0" fmla="*/ 204 w 247810"/>
              <a:gd name="connsiteY0" fmla="*/ 326 h 274410"/>
              <a:gd name="connsiteX1" fmla="*/ 178004 w 247810"/>
              <a:gd name="connsiteY1" fmla="*/ 159076 h 274410"/>
              <a:gd name="connsiteX2" fmla="*/ 244679 w 247810"/>
              <a:gd name="connsiteY2" fmla="*/ 273376 h 274410"/>
              <a:gd name="connsiteX3" fmla="*/ 216104 w 247810"/>
              <a:gd name="connsiteY3" fmla="*/ 203526 h 274410"/>
              <a:gd name="connsiteX4" fmla="*/ 204 w 247810"/>
              <a:gd name="connsiteY4" fmla="*/ 326 h 27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10" h="274410">
                <a:moveTo>
                  <a:pt x="204" y="326"/>
                </a:moveTo>
                <a:cubicBezTo>
                  <a:pt x="-6146" y="-7082"/>
                  <a:pt x="137258" y="113568"/>
                  <a:pt x="178004" y="159076"/>
                </a:cubicBezTo>
                <a:cubicBezTo>
                  <a:pt x="218750" y="204584"/>
                  <a:pt x="238329" y="265968"/>
                  <a:pt x="244679" y="273376"/>
                </a:cubicBezTo>
                <a:cubicBezTo>
                  <a:pt x="251029" y="280784"/>
                  <a:pt x="250500" y="247447"/>
                  <a:pt x="216104" y="203526"/>
                </a:cubicBezTo>
                <a:cubicBezTo>
                  <a:pt x="181708" y="159605"/>
                  <a:pt x="6554" y="7734"/>
                  <a:pt x="204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1B970A3-D0C9-89B1-5F5E-A07F408DA036}"/>
              </a:ext>
            </a:extLst>
          </p:cNvPr>
          <p:cNvSpPr/>
          <p:nvPr/>
        </p:nvSpPr>
        <p:spPr>
          <a:xfrm>
            <a:off x="4937125" y="7654902"/>
            <a:ext cx="271986" cy="163720"/>
          </a:xfrm>
          <a:custGeom>
            <a:avLst/>
            <a:gdLst>
              <a:gd name="connsiteX0" fmla="*/ 0 w 271986"/>
              <a:gd name="connsiteY0" fmla="*/ 23 h 163720"/>
              <a:gd name="connsiteX1" fmla="*/ 120650 w 271986"/>
              <a:gd name="connsiteY1" fmla="*/ 104798 h 163720"/>
              <a:gd name="connsiteX2" fmla="*/ 266700 w 271986"/>
              <a:gd name="connsiteY2" fmla="*/ 161948 h 163720"/>
              <a:gd name="connsiteX3" fmla="*/ 228600 w 271986"/>
              <a:gd name="connsiteY3" fmla="*/ 146073 h 163720"/>
              <a:gd name="connsiteX4" fmla="*/ 120650 w 271986"/>
              <a:gd name="connsiteY4" fmla="*/ 114323 h 163720"/>
              <a:gd name="connsiteX5" fmla="*/ 0 w 271986"/>
              <a:gd name="connsiteY5" fmla="*/ 23 h 1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86" h="163720">
                <a:moveTo>
                  <a:pt x="0" y="23"/>
                </a:moveTo>
                <a:cubicBezTo>
                  <a:pt x="0" y="-1564"/>
                  <a:pt x="76200" y="77810"/>
                  <a:pt x="120650" y="104798"/>
                </a:cubicBezTo>
                <a:cubicBezTo>
                  <a:pt x="165100" y="131786"/>
                  <a:pt x="248708" y="155069"/>
                  <a:pt x="266700" y="161948"/>
                </a:cubicBezTo>
                <a:cubicBezTo>
                  <a:pt x="284692" y="168827"/>
                  <a:pt x="252942" y="154010"/>
                  <a:pt x="228600" y="146073"/>
                </a:cubicBezTo>
                <a:cubicBezTo>
                  <a:pt x="204258" y="138136"/>
                  <a:pt x="156104" y="136548"/>
                  <a:pt x="120650" y="114323"/>
                </a:cubicBezTo>
                <a:cubicBezTo>
                  <a:pt x="85196" y="92098"/>
                  <a:pt x="0" y="1610"/>
                  <a:pt x="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0397D2B5-E0F5-86A6-879F-0808174CACA1}"/>
              </a:ext>
            </a:extLst>
          </p:cNvPr>
          <p:cNvSpPr/>
          <p:nvPr/>
        </p:nvSpPr>
        <p:spPr>
          <a:xfrm>
            <a:off x="6406620" y="7361509"/>
            <a:ext cx="324537" cy="748988"/>
          </a:xfrm>
          <a:custGeom>
            <a:avLst/>
            <a:gdLst>
              <a:gd name="connsiteX0" fmla="*/ 530 w 324537"/>
              <a:gd name="connsiteY0" fmla="*/ 1316 h 748988"/>
              <a:gd name="connsiteX1" fmla="*/ 79905 w 324537"/>
              <a:gd name="connsiteY1" fmla="*/ 137841 h 748988"/>
              <a:gd name="connsiteX2" fmla="*/ 146580 w 324537"/>
              <a:gd name="connsiteY2" fmla="*/ 363266 h 748988"/>
              <a:gd name="connsiteX3" fmla="*/ 159280 w 324537"/>
              <a:gd name="connsiteY3" fmla="*/ 312466 h 748988"/>
              <a:gd name="connsiteX4" fmla="*/ 146580 w 324537"/>
              <a:gd name="connsiteY4" fmla="*/ 474391 h 748988"/>
              <a:gd name="connsiteX5" fmla="*/ 149755 w 324537"/>
              <a:gd name="connsiteY5" fmla="*/ 445816 h 748988"/>
              <a:gd name="connsiteX6" fmla="*/ 264055 w 324537"/>
              <a:gd name="connsiteY6" fmla="*/ 661716 h 748988"/>
              <a:gd name="connsiteX7" fmla="*/ 321205 w 324537"/>
              <a:gd name="connsiteY7" fmla="*/ 741091 h 748988"/>
              <a:gd name="connsiteX8" fmla="*/ 168805 w 324537"/>
              <a:gd name="connsiteY8" fmla="*/ 483916 h 748988"/>
              <a:gd name="connsiteX9" fmla="*/ 127530 w 324537"/>
              <a:gd name="connsiteY9" fmla="*/ 356916 h 748988"/>
              <a:gd name="connsiteX10" fmla="*/ 133880 w 324537"/>
              <a:gd name="connsiteY10" fmla="*/ 379141 h 748988"/>
              <a:gd name="connsiteX11" fmla="*/ 133880 w 324537"/>
              <a:gd name="connsiteY11" fmla="*/ 283891 h 748988"/>
              <a:gd name="connsiteX12" fmla="*/ 121180 w 324537"/>
              <a:gd name="connsiteY12" fmla="*/ 217216 h 748988"/>
              <a:gd name="connsiteX13" fmla="*/ 530 w 324537"/>
              <a:gd name="connsiteY13" fmla="*/ 1316 h 7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537" h="748988">
                <a:moveTo>
                  <a:pt x="530" y="1316"/>
                </a:moveTo>
                <a:cubicBezTo>
                  <a:pt x="-6349" y="-11913"/>
                  <a:pt x="55563" y="77516"/>
                  <a:pt x="79905" y="137841"/>
                </a:cubicBezTo>
                <a:cubicBezTo>
                  <a:pt x="104247" y="198166"/>
                  <a:pt x="133351" y="334162"/>
                  <a:pt x="146580" y="363266"/>
                </a:cubicBezTo>
                <a:cubicBezTo>
                  <a:pt x="159809" y="392370"/>
                  <a:pt x="159280" y="293945"/>
                  <a:pt x="159280" y="312466"/>
                </a:cubicBezTo>
                <a:cubicBezTo>
                  <a:pt x="159280" y="330987"/>
                  <a:pt x="148167" y="452166"/>
                  <a:pt x="146580" y="474391"/>
                </a:cubicBezTo>
                <a:cubicBezTo>
                  <a:pt x="144993" y="496616"/>
                  <a:pt x="130176" y="414595"/>
                  <a:pt x="149755" y="445816"/>
                </a:cubicBezTo>
                <a:cubicBezTo>
                  <a:pt x="169334" y="477037"/>
                  <a:pt x="235480" y="612504"/>
                  <a:pt x="264055" y="661716"/>
                </a:cubicBezTo>
                <a:cubicBezTo>
                  <a:pt x="292630" y="710929"/>
                  <a:pt x="337080" y="770724"/>
                  <a:pt x="321205" y="741091"/>
                </a:cubicBezTo>
                <a:cubicBezTo>
                  <a:pt x="305330" y="711458"/>
                  <a:pt x="201084" y="547945"/>
                  <a:pt x="168805" y="483916"/>
                </a:cubicBezTo>
                <a:cubicBezTo>
                  <a:pt x="136526" y="419887"/>
                  <a:pt x="133351" y="374378"/>
                  <a:pt x="127530" y="356916"/>
                </a:cubicBezTo>
                <a:cubicBezTo>
                  <a:pt x="121709" y="339454"/>
                  <a:pt x="132822" y="391312"/>
                  <a:pt x="133880" y="379141"/>
                </a:cubicBezTo>
                <a:cubicBezTo>
                  <a:pt x="134938" y="366970"/>
                  <a:pt x="135997" y="310879"/>
                  <a:pt x="133880" y="283891"/>
                </a:cubicBezTo>
                <a:cubicBezTo>
                  <a:pt x="131763" y="256904"/>
                  <a:pt x="141288" y="262195"/>
                  <a:pt x="121180" y="217216"/>
                </a:cubicBezTo>
                <a:cubicBezTo>
                  <a:pt x="101072" y="172237"/>
                  <a:pt x="7409" y="14545"/>
                  <a:pt x="530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03418CB3-4E49-FB75-5B3D-858F080A657B}"/>
              </a:ext>
            </a:extLst>
          </p:cNvPr>
          <p:cNvSpPr/>
          <p:nvPr/>
        </p:nvSpPr>
        <p:spPr>
          <a:xfrm>
            <a:off x="6648302" y="7530984"/>
            <a:ext cx="86201" cy="298744"/>
          </a:xfrm>
          <a:custGeom>
            <a:avLst/>
            <a:gdLst>
              <a:gd name="connsiteX0" fmla="*/ 148 w 86201"/>
              <a:gd name="connsiteY0" fmla="*/ 116 h 298744"/>
              <a:gd name="connsiteX1" fmla="*/ 60473 w 86201"/>
              <a:gd name="connsiteY1" fmla="*/ 181091 h 298744"/>
              <a:gd name="connsiteX2" fmla="*/ 85873 w 86201"/>
              <a:gd name="connsiteY2" fmla="*/ 298566 h 298744"/>
              <a:gd name="connsiteX3" fmla="*/ 44598 w 86201"/>
              <a:gd name="connsiteY3" fmla="*/ 155691 h 298744"/>
              <a:gd name="connsiteX4" fmla="*/ 148 w 86201"/>
              <a:gd name="connsiteY4" fmla="*/ 116 h 2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1" h="298744">
                <a:moveTo>
                  <a:pt x="148" y="116"/>
                </a:moveTo>
                <a:cubicBezTo>
                  <a:pt x="2794" y="4349"/>
                  <a:pt x="46186" y="131349"/>
                  <a:pt x="60473" y="181091"/>
                </a:cubicBezTo>
                <a:cubicBezTo>
                  <a:pt x="74761" y="230833"/>
                  <a:pt x="88519" y="302799"/>
                  <a:pt x="85873" y="298566"/>
                </a:cubicBezTo>
                <a:cubicBezTo>
                  <a:pt x="83227" y="294333"/>
                  <a:pt x="58356" y="202787"/>
                  <a:pt x="44598" y="155691"/>
                </a:cubicBezTo>
                <a:cubicBezTo>
                  <a:pt x="30840" y="108595"/>
                  <a:pt x="-2498" y="-4117"/>
                  <a:pt x="14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E8C5D5D0-CF9C-BBC9-0689-AA61B923CFBE}"/>
              </a:ext>
            </a:extLst>
          </p:cNvPr>
          <p:cNvSpPr/>
          <p:nvPr/>
        </p:nvSpPr>
        <p:spPr>
          <a:xfrm>
            <a:off x="6679923" y="7727949"/>
            <a:ext cx="162234" cy="378867"/>
          </a:xfrm>
          <a:custGeom>
            <a:avLst/>
            <a:gdLst>
              <a:gd name="connsiteX0" fmla="*/ 277 w 162234"/>
              <a:gd name="connsiteY0" fmla="*/ 1 h 378867"/>
              <a:gd name="connsiteX1" fmla="*/ 38377 w 162234"/>
              <a:gd name="connsiteY1" fmla="*/ 193676 h 378867"/>
              <a:gd name="connsiteX2" fmla="*/ 162202 w 162234"/>
              <a:gd name="connsiteY2" fmla="*/ 377826 h 378867"/>
              <a:gd name="connsiteX3" fmla="*/ 51077 w 162234"/>
              <a:gd name="connsiteY3" fmla="*/ 269876 h 378867"/>
              <a:gd name="connsiteX4" fmla="*/ 89177 w 162234"/>
              <a:gd name="connsiteY4" fmla="*/ 298451 h 378867"/>
              <a:gd name="connsiteX5" fmla="*/ 57427 w 162234"/>
              <a:gd name="connsiteY5" fmla="*/ 238126 h 378867"/>
              <a:gd name="connsiteX6" fmla="*/ 22502 w 162234"/>
              <a:gd name="connsiteY6" fmla="*/ 196851 h 378867"/>
              <a:gd name="connsiteX7" fmla="*/ 277 w 162234"/>
              <a:gd name="connsiteY7" fmla="*/ 1 h 3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34" h="378867">
                <a:moveTo>
                  <a:pt x="277" y="1"/>
                </a:moveTo>
                <a:cubicBezTo>
                  <a:pt x="2923" y="-528"/>
                  <a:pt x="11389" y="130705"/>
                  <a:pt x="38377" y="193676"/>
                </a:cubicBezTo>
                <a:cubicBezTo>
                  <a:pt x="65365" y="256647"/>
                  <a:pt x="160085" y="365126"/>
                  <a:pt x="162202" y="377826"/>
                </a:cubicBezTo>
                <a:cubicBezTo>
                  <a:pt x="164319" y="390526"/>
                  <a:pt x="63248" y="283105"/>
                  <a:pt x="51077" y="269876"/>
                </a:cubicBezTo>
                <a:cubicBezTo>
                  <a:pt x="38906" y="256647"/>
                  <a:pt x="88119" y="303742"/>
                  <a:pt x="89177" y="298451"/>
                </a:cubicBezTo>
                <a:cubicBezTo>
                  <a:pt x="90235" y="293160"/>
                  <a:pt x="68539" y="255059"/>
                  <a:pt x="57427" y="238126"/>
                </a:cubicBezTo>
                <a:cubicBezTo>
                  <a:pt x="46315" y="221193"/>
                  <a:pt x="30440" y="235480"/>
                  <a:pt x="22502" y="196851"/>
                </a:cubicBezTo>
                <a:cubicBezTo>
                  <a:pt x="14565" y="158222"/>
                  <a:pt x="-2369" y="530"/>
                  <a:pt x="2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ED4CAD4D-82AD-3A12-A13A-CDA272754B87}"/>
              </a:ext>
            </a:extLst>
          </p:cNvPr>
          <p:cNvSpPr/>
          <p:nvPr/>
        </p:nvSpPr>
        <p:spPr>
          <a:xfrm>
            <a:off x="6740450" y="7826326"/>
            <a:ext cx="314557" cy="635297"/>
          </a:xfrm>
          <a:custGeom>
            <a:avLst/>
            <a:gdLst>
              <a:gd name="connsiteX0" fmla="*/ 75 w 314557"/>
              <a:gd name="connsiteY0" fmla="*/ 49 h 635297"/>
              <a:gd name="connsiteX1" fmla="*/ 203275 w 314557"/>
              <a:gd name="connsiteY1" fmla="*/ 469949 h 635297"/>
              <a:gd name="connsiteX2" fmla="*/ 314400 w 314557"/>
              <a:gd name="connsiteY2" fmla="*/ 635049 h 635297"/>
              <a:gd name="connsiteX3" fmla="*/ 181050 w 314557"/>
              <a:gd name="connsiteY3" fmla="*/ 441374 h 635297"/>
              <a:gd name="connsiteX4" fmla="*/ 75 w 314557"/>
              <a:gd name="connsiteY4" fmla="*/ 49 h 6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57" h="635297">
                <a:moveTo>
                  <a:pt x="75" y="49"/>
                </a:moveTo>
                <a:cubicBezTo>
                  <a:pt x="3779" y="4811"/>
                  <a:pt x="150887" y="364116"/>
                  <a:pt x="203275" y="469949"/>
                </a:cubicBezTo>
                <a:cubicBezTo>
                  <a:pt x="255663" y="575782"/>
                  <a:pt x="318104" y="639811"/>
                  <a:pt x="314400" y="635049"/>
                </a:cubicBezTo>
                <a:cubicBezTo>
                  <a:pt x="310696" y="630287"/>
                  <a:pt x="231850" y="544561"/>
                  <a:pt x="181050" y="441374"/>
                </a:cubicBezTo>
                <a:cubicBezTo>
                  <a:pt x="130250" y="338187"/>
                  <a:pt x="-3629" y="-4713"/>
                  <a:pt x="7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6C55338D-30AD-CA30-F935-84FE459FC463}"/>
              </a:ext>
            </a:extLst>
          </p:cNvPr>
          <p:cNvSpPr/>
          <p:nvPr/>
        </p:nvSpPr>
        <p:spPr>
          <a:xfrm>
            <a:off x="5647137" y="7759667"/>
            <a:ext cx="442514" cy="711348"/>
          </a:xfrm>
          <a:custGeom>
            <a:avLst/>
            <a:gdLst>
              <a:gd name="connsiteX0" fmla="*/ 55163 w 442514"/>
              <a:gd name="connsiteY0" fmla="*/ 33 h 711348"/>
              <a:gd name="connsiteX1" fmla="*/ 32938 w 442514"/>
              <a:gd name="connsiteY1" fmla="*/ 181008 h 711348"/>
              <a:gd name="connsiteX2" fmla="*/ 71038 w 442514"/>
              <a:gd name="connsiteY2" fmla="*/ 146083 h 711348"/>
              <a:gd name="connsiteX3" fmla="*/ 163113 w 442514"/>
              <a:gd name="connsiteY3" fmla="*/ 174658 h 711348"/>
              <a:gd name="connsiteX4" fmla="*/ 150413 w 442514"/>
              <a:gd name="connsiteY4" fmla="*/ 149258 h 711348"/>
              <a:gd name="connsiteX5" fmla="*/ 239313 w 442514"/>
              <a:gd name="connsiteY5" fmla="*/ 317533 h 711348"/>
              <a:gd name="connsiteX6" fmla="*/ 236138 w 442514"/>
              <a:gd name="connsiteY6" fmla="*/ 292133 h 711348"/>
              <a:gd name="connsiteX7" fmla="*/ 442513 w 442514"/>
              <a:gd name="connsiteY7" fmla="*/ 711233 h 711348"/>
              <a:gd name="connsiteX8" fmla="*/ 239313 w 442514"/>
              <a:gd name="connsiteY8" fmla="*/ 333408 h 711348"/>
              <a:gd name="connsiteX9" fmla="*/ 144063 w 442514"/>
              <a:gd name="connsiteY9" fmla="*/ 209583 h 711348"/>
              <a:gd name="connsiteX10" fmla="*/ 201213 w 442514"/>
              <a:gd name="connsiteY10" fmla="*/ 266733 h 711348"/>
              <a:gd name="connsiteX11" fmla="*/ 159938 w 442514"/>
              <a:gd name="connsiteY11" fmla="*/ 168308 h 711348"/>
              <a:gd name="connsiteX12" fmla="*/ 20238 w 442514"/>
              <a:gd name="connsiteY12" fmla="*/ 136558 h 711348"/>
              <a:gd name="connsiteX13" fmla="*/ 1188 w 442514"/>
              <a:gd name="connsiteY13" fmla="*/ 76233 h 711348"/>
              <a:gd name="connsiteX14" fmla="*/ 23413 w 442514"/>
              <a:gd name="connsiteY14" fmla="*/ 165133 h 711348"/>
              <a:gd name="connsiteX15" fmla="*/ 55163 w 442514"/>
              <a:gd name="connsiteY15" fmla="*/ 33 h 7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514" h="711348">
                <a:moveTo>
                  <a:pt x="55163" y="33"/>
                </a:moveTo>
                <a:cubicBezTo>
                  <a:pt x="56751" y="2679"/>
                  <a:pt x="30292" y="156666"/>
                  <a:pt x="32938" y="181008"/>
                </a:cubicBezTo>
                <a:cubicBezTo>
                  <a:pt x="35584" y="205350"/>
                  <a:pt x="49342" y="147141"/>
                  <a:pt x="71038" y="146083"/>
                </a:cubicBezTo>
                <a:cubicBezTo>
                  <a:pt x="92734" y="145025"/>
                  <a:pt x="149884" y="174129"/>
                  <a:pt x="163113" y="174658"/>
                </a:cubicBezTo>
                <a:cubicBezTo>
                  <a:pt x="176342" y="175187"/>
                  <a:pt x="137713" y="125446"/>
                  <a:pt x="150413" y="149258"/>
                </a:cubicBezTo>
                <a:cubicBezTo>
                  <a:pt x="163113" y="173071"/>
                  <a:pt x="225026" y="293721"/>
                  <a:pt x="239313" y="317533"/>
                </a:cubicBezTo>
                <a:cubicBezTo>
                  <a:pt x="253600" y="341345"/>
                  <a:pt x="202271" y="226516"/>
                  <a:pt x="236138" y="292133"/>
                </a:cubicBezTo>
                <a:cubicBezTo>
                  <a:pt x="270005" y="357750"/>
                  <a:pt x="441984" y="704354"/>
                  <a:pt x="442513" y="711233"/>
                </a:cubicBezTo>
                <a:cubicBezTo>
                  <a:pt x="443042" y="718112"/>
                  <a:pt x="289055" y="417016"/>
                  <a:pt x="239313" y="333408"/>
                </a:cubicBezTo>
                <a:cubicBezTo>
                  <a:pt x="189571" y="249800"/>
                  <a:pt x="150413" y="220695"/>
                  <a:pt x="144063" y="209583"/>
                </a:cubicBezTo>
                <a:cubicBezTo>
                  <a:pt x="137713" y="198471"/>
                  <a:pt x="198567" y="273612"/>
                  <a:pt x="201213" y="266733"/>
                </a:cubicBezTo>
                <a:cubicBezTo>
                  <a:pt x="203859" y="259854"/>
                  <a:pt x="190100" y="190004"/>
                  <a:pt x="159938" y="168308"/>
                </a:cubicBezTo>
                <a:cubicBezTo>
                  <a:pt x="129776" y="146612"/>
                  <a:pt x="46696" y="151904"/>
                  <a:pt x="20238" y="136558"/>
                </a:cubicBezTo>
                <a:cubicBezTo>
                  <a:pt x="-6220" y="121212"/>
                  <a:pt x="659" y="71471"/>
                  <a:pt x="1188" y="76233"/>
                </a:cubicBezTo>
                <a:cubicBezTo>
                  <a:pt x="1717" y="80996"/>
                  <a:pt x="15476" y="178362"/>
                  <a:pt x="23413" y="165133"/>
                </a:cubicBezTo>
                <a:cubicBezTo>
                  <a:pt x="31350" y="151904"/>
                  <a:pt x="53575" y="-2613"/>
                  <a:pt x="5516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AEAFA87A-5620-3391-108D-994FEDCC591F}"/>
              </a:ext>
            </a:extLst>
          </p:cNvPr>
          <p:cNvSpPr/>
          <p:nvPr/>
        </p:nvSpPr>
        <p:spPr>
          <a:xfrm>
            <a:off x="6358881" y="7432675"/>
            <a:ext cx="76900" cy="298450"/>
          </a:xfrm>
          <a:custGeom>
            <a:avLst/>
            <a:gdLst>
              <a:gd name="connsiteX0" fmla="*/ 32394 w 76900"/>
              <a:gd name="connsiteY0" fmla="*/ 0 h 298450"/>
              <a:gd name="connsiteX1" fmla="*/ 13344 w 76900"/>
              <a:gd name="connsiteY1" fmla="*/ 168275 h 298450"/>
              <a:gd name="connsiteX2" fmla="*/ 76844 w 76900"/>
              <a:gd name="connsiteY2" fmla="*/ 298450 h 298450"/>
              <a:gd name="connsiteX3" fmla="*/ 644 w 76900"/>
              <a:gd name="connsiteY3" fmla="*/ 168275 h 298450"/>
              <a:gd name="connsiteX4" fmla="*/ 32394 w 76900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0" h="298450">
                <a:moveTo>
                  <a:pt x="32394" y="0"/>
                </a:moveTo>
                <a:cubicBezTo>
                  <a:pt x="34511" y="0"/>
                  <a:pt x="5936" y="118533"/>
                  <a:pt x="13344" y="168275"/>
                </a:cubicBezTo>
                <a:cubicBezTo>
                  <a:pt x="20752" y="218017"/>
                  <a:pt x="78961" y="298450"/>
                  <a:pt x="76844" y="298450"/>
                </a:cubicBezTo>
                <a:cubicBezTo>
                  <a:pt x="74727" y="298450"/>
                  <a:pt x="6465" y="218546"/>
                  <a:pt x="644" y="168275"/>
                </a:cubicBezTo>
                <a:cubicBezTo>
                  <a:pt x="-5177" y="118004"/>
                  <a:pt x="30277" y="0"/>
                  <a:pt x="323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6BF3D6EE-7113-C34C-6204-88499007C5C4}"/>
              </a:ext>
            </a:extLst>
          </p:cNvPr>
          <p:cNvSpPr/>
          <p:nvPr/>
        </p:nvSpPr>
        <p:spPr>
          <a:xfrm>
            <a:off x="5958993" y="7645339"/>
            <a:ext cx="105331" cy="524217"/>
          </a:xfrm>
          <a:custGeom>
            <a:avLst/>
            <a:gdLst>
              <a:gd name="connsiteX0" fmla="*/ 38582 w 105331"/>
              <a:gd name="connsiteY0" fmla="*/ 61 h 524217"/>
              <a:gd name="connsiteX1" fmla="*/ 3657 w 105331"/>
              <a:gd name="connsiteY1" fmla="*/ 241361 h 524217"/>
              <a:gd name="connsiteX2" fmla="*/ 22707 w 105331"/>
              <a:gd name="connsiteY2" fmla="*/ 396936 h 524217"/>
              <a:gd name="connsiteX3" fmla="*/ 105257 w 105331"/>
              <a:gd name="connsiteY3" fmla="*/ 523936 h 524217"/>
              <a:gd name="connsiteX4" fmla="*/ 6832 w 105331"/>
              <a:gd name="connsiteY4" fmla="*/ 362011 h 524217"/>
              <a:gd name="connsiteX5" fmla="*/ 10007 w 105331"/>
              <a:gd name="connsiteY5" fmla="*/ 219136 h 524217"/>
              <a:gd name="connsiteX6" fmla="*/ 38582 w 105331"/>
              <a:gd name="connsiteY6" fmla="*/ 61 h 5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31" h="524217">
                <a:moveTo>
                  <a:pt x="38582" y="61"/>
                </a:moveTo>
                <a:cubicBezTo>
                  <a:pt x="37524" y="3765"/>
                  <a:pt x="6303" y="175215"/>
                  <a:pt x="3657" y="241361"/>
                </a:cubicBezTo>
                <a:cubicBezTo>
                  <a:pt x="1011" y="307507"/>
                  <a:pt x="5774" y="349840"/>
                  <a:pt x="22707" y="396936"/>
                </a:cubicBezTo>
                <a:cubicBezTo>
                  <a:pt x="39640" y="444032"/>
                  <a:pt x="107903" y="529757"/>
                  <a:pt x="105257" y="523936"/>
                </a:cubicBezTo>
                <a:cubicBezTo>
                  <a:pt x="102611" y="518115"/>
                  <a:pt x="22707" y="412811"/>
                  <a:pt x="6832" y="362011"/>
                </a:cubicBezTo>
                <a:cubicBezTo>
                  <a:pt x="-9043" y="311211"/>
                  <a:pt x="7361" y="277873"/>
                  <a:pt x="10007" y="219136"/>
                </a:cubicBezTo>
                <a:cubicBezTo>
                  <a:pt x="12653" y="160399"/>
                  <a:pt x="39640" y="-3643"/>
                  <a:pt x="3858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3632E55-F9FF-13F6-553B-766686DF68A0}"/>
              </a:ext>
            </a:extLst>
          </p:cNvPr>
          <p:cNvSpPr/>
          <p:nvPr/>
        </p:nvSpPr>
        <p:spPr>
          <a:xfrm>
            <a:off x="6279928" y="7435280"/>
            <a:ext cx="22459" cy="446554"/>
          </a:xfrm>
          <a:custGeom>
            <a:avLst/>
            <a:gdLst>
              <a:gd name="connsiteX0" fmla="*/ 22447 w 22459"/>
              <a:gd name="connsiteY0" fmla="*/ 570 h 446554"/>
              <a:gd name="connsiteX1" fmla="*/ 3397 w 22459"/>
              <a:gd name="connsiteY1" fmla="*/ 248220 h 446554"/>
              <a:gd name="connsiteX2" fmla="*/ 6572 w 22459"/>
              <a:gd name="connsiteY2" fmla="*/ 445070 h 446554"/>
              <a:gd name="connsiteX3" fmla="*/ 222 w 22459"/>
              <a:gd name="connsiteY3" fmla="*/ 321245 h 446554"/>
              <a:gd name="connsiteX4" fmla="*/ 22447 w 22459"/>
              <a:gd name="connsiteY4" fmla="*/ 570 h 44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" h="446554">
                <a:moveTo>
                  <a:pt x="22447" y="570"/>
                </a:moveTo>
                <a:cubicBezTo>
                  <a:pt x="22976" y="-11601"/>
                  <a:pt x="6043" y="174137"/>
                  <a:pt x="3397" y="248220"/>
                </a:cubicBezTo>
                <a:cubicBezTo>
                  <a:pt x="751" y="322303"/>
                  <a:pt x="7101" y="432899"/>
                  <a:pt x="6572" y="445070"/>
                </a:cubicBezTo>
                <a:cubicBezTo>
                  <a:pt x="6043" y="457241"/>
                  <a:pt x="-1366" y="392683"/>
                  <a:pt x="222" y="321245"/>
                </a:cubicBezTo>
                <a:cubicBezTo>
                  <a:pt x="1809" y="249808"/>
                  <a:pt x="21918" y="12741"/>
                  <a:pt x="2244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5BC37C6-0377-EBCB-7BF5-86F917016508}"/>
              </a:ext>
            </a:extLst>
          </p:cNvPr>
          <p:cNvSpPr/>
          <p:nvPr/>
        </p:nvSpPr>
        <p:spPr>
          <a:xfrm>
            <a:off x="6397562" y="7927766"/>
            <a:ext cx="171544" cy="324574"/>
          </a:xfrm>
          <a:custGeom>
            <a:avLst/>
            <a:gdLst>
              <a:gd name="connsiteX0" fmla="*/ 63 w 171544"/>
              <a:gd name="connsiteY0" fmla="*/ 209 h 324574"/>
              <a:gd name="connsiteX1" fmla="*/ 139763 w 171544"/>
              <a:gd name="connsiteY1" fmla="*/ 187534 h 324574"/>
              <a:gd name="connsiteX2" fmla="*/ 158813 w 171544"/>
              <a:gd name="connsiteY2" fmla="*/ 324059 h 324574"/>
              <a:gd name="connsiteX3" fmla="*/ 158813 w 171544"/>
              <a:gd name="connsiteY3" fmla="*/ 225634 h 324574"/>
              <a:gd name="connsiteX4" fmla="*/ 63 w 171544"/>
              <a:gd name="connsiteY4" fmla="*/ 209 h 3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44" h="324574">
                <a:moveTo>
                  <a:pt x="63" y="209"/>
                </a:moveTo>
                <a:cubicBezTo>
                  <a:pt x="-3112" y="-6141"/>
                  <a:pt x="113305" y="133559"/>
                  <a:pt x="139763" y="187534"/>
                </a:cubicBezTo>
                <a:cubicBezTo>
                  <a:pt x="166221" y="241509"/>
                  <a:pt x="155638" y="317709"/>
                  <a:pt x="158813" y="324059"/>
                </a:cubicBezTo>
                <a:cubicBezTo>
                  <a:pt x="161988" y="330409"/>
                  <a:pt x="185801" y="276963"/>
                  <a:pt x="158813" y="225634"/>
                </a:cubicBezTo>
                <a:cubicBezTo>
                  <a:pt x="131826" y="174305"/>
                  <a:pt x="3238" y="6559"/>
                  <a:pt x="63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290F046A-0B47-68AB-3C8E-F784F406A1A9}"/>
              </a:ext>
            </a:extLst>
          </p:cNvPr>
          <p:cNvSpPr/>
          <p:nvPr/>
        </p:nvSpPr>
        <p:spPr>
          <a:xfrm>
            <a:off x="6219785" y="8085768"/>
            <a:ext cx="29681" cy="347928"/>
          </a:xfrm>
          <a:custGeom>
            <a:avLst/>
            <a:gdLst>
              <a:gd name="connsiteX0" fmla="*/ 40 w 29681"/>
              <a:gd name="connsiteY0" fmla="*/ 957 h 347928"/>
              <a:gd name="connsiteX1" fmla="*/ 28615 w 29681"/>
              <a:gd name="connsiteY1" fmla="*/ 337507 h 347928"/>
              <a:gd name="connsiteX2" fmla="*/ 22265 w 29681"/>
              <a:gd name="connsiteY2" fmla="*/ 239082 h 347928"/>
              <a:gd name="connsiteX3" fmla="*/ 40 w 29681"/>
              <a:gd name="connsiteY3" fmla="*/ 957 h 34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81" h="347928">
                <a:moveTo>
                  <a:pt x="40" y="957"/>
                </a:moveTo>
                <a:cubicBezTo>
                  <a:pt x="1098" y="17361"/>
                  <a:pt x="24911" y="297820"/>
                  <a:pt x="28615" y="337507"/>
                </a:cubicBezTo>
                <a:cubicBezTo>
                  <a:pt x="32319" y="377194"/>
                  <a:pt x="25440" y="294644"/>
                  <a:pt x="22265" y="239082"/>
                </a:cubicBezTo>
                <a:cubicBezTo>
                  <a:pt x="19090" y="183520"/>
                  <a:pt x="-1018" y="-15447"/>
                  <a:pt x="40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B33B0BF-3ADE-2A62-99CD-752AD4A46575}"/>
              </a:ext>
            </a:extLst>
          </p:cNvPr>
          <p:cNvSpPr/>
          <p:nvPr/>
        </p:nvSpPr>
        <p:spPr>
          <a:xfrm>
            <a:off x="6172074" y="7454493"/>
            <a:ext cx="26029" cy="403390"/>
          </a:xfrm>
          <a:custGeom>
            <a:avLst/>
            <a:gdLst>
              <a:gd name="connsiteX0" fmla="*/ 126 w 26029"/>
              <a:gd name="connsiteY0" fmla="*/ 407 h 403390"/>
              <a:gd name="connsiteX1" fmla="*/ 25526 w 26029"/>
              <a:gd name="connsiteY1" fmla="*/ 384582 h 403390"/>
              <a:gd name="connsiteX2" fmla="*/ 16001 w 26029"/>
              <a:gd name="connsiteY2" fmla="*/ 311557 h 403390"/>
              <a:gd name="connsiteX3" fmla="*/ 126 w 26029"/>
              <a:gd name="connsiteY3" fmla="*/ 407 h 40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9" h="403390">
                <a:moveTo>
                  <a:pt x="126" y="407"/>
                </a:moveTo>
                <a:cubicBezTo>
                  <a:pt x="1713" y="12578"/>
                  <a:pt x="22880" y="332724"/>
                  <a:pt x="25526" y="384582"/>
                </a:cubicBezTo>
                <a:cubicBezTo>
                  <a:pt x="28172" y="436440"/>
                  <a:pt x="19705" y="370824"/>
                  <a:pt x="16001" y="311557"/>
                </a:cubicBezTo>
                <a:cubicBezTo>
                  <a:pt x="12297" y="252290"/>
                  <a:pt x="-1461" y="-11764"/>
                  <a:pt x="126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83A2CCF-4F31-1594-8363-CF2A57C2014C}"/>
              </a:ext>
            </a:extLst>
          </p:cNvPr>
          <p:cNvSpPr/>
          <p:nvPr/>
        </p:nvSpPr>
        <p:spPr>
          <a:xfrm>
            <a:off x="6686450" y="8143697"/>
            <a:ext cx="147751" cy="285851"/>
          </a:xfrm>
          <a:custGeom>
            <a:avLst/>
            <a:gdLst>
              <a:gd name="connsiteX0" fmla="*/ 100 w 147751"/>
              <a:gd name="connsiteY0" fmla="*/ 178 h 285851"/>
              <a:gd name="connsiteX1" fmla="*/ 139800 w 147751"/>
              <a:gd name="connsiteY1" fmla="*/ 270053 h 285851"/>
              <a:gd name="connsiteX2" fmla="*/ 117575 w 147751"/>
              <a:gd name="connsiteY2" fmla="*/ 228778 h 285851"/>
              <a:gd name="connsiteX3" fmla="*/ 100 w 147751"/>
              <a:gd name="connsiteY3" fmla="*/ 178 h 28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51" h="285851">
                <a:moveTo>
                  <a:pt x="100" y="178"/>
                </a:moveTo>
                <a:cubicBezTo>
                  <a:pt x="3804" y="7057"/>
                  <a:pt x="120221" y="231953"/>
                  <a:pt x="139800" y="270053"/>
                </a:cubicBezTo>
                <a:cubicBezTo>
                  <a:pt x="159379" y="308153"/>
                  <a:pt x="139271" y="270582"/>
                  <a:pt x="117575" y="228778"/>
                </a:cubicBezTo>
                <a:cubicBezTo>
                  <a:pt x="95879" y="186974"/>
                  <a:pt x="-3604" y="-6701"/>
                  <a:pt x="10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52D18F95-3231-F6EA-7D13-338403A03C0E}"/>
              </a:ext>
            </a:extLst>
          </p:cNvPr>
          <p:cNvSpPr/>
          <p:nvPr/>
        </p:nvSpPr>
        <p:spPr>
          <a:xfrm>
            <a:off x="6403916" y="8086379"/>
            <a:ext cx="3630" cy="326630"/>
          </a:xfrm>
          <a:custGeom>
            <a:avLst/>
            <a:gdLst>
              <a:gd name="connsiteX0" fmla="*/ 3234 w 3630"/>
              <a:gd name="connsiteY0" fmla="*/ 346 h 326630"/>
              <a:gd name="connsiteX1" fmla="*/ 3234 w 3630"/>
              <a:gd name="connsiteY1" fmla="*/ 311496 h 326630"/>
              <a:gd name="connsiteX2" fmla="*/ 59 w 3630"/>
              <a:gd name="connsiteY2" fmla="*/ 251171 h 326630"/>
              <a:gd name="connsiteX3" fmla="*/ 3234 w 3630"/>
              <a:gd name="connsiteY3" fmla="*/ 346 h 3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" h="326630">
                <a:moveTo>
                  <a:pt x="3234" y="346"/>
                </a:moveTo>
                <a:cubicBezTo>
                  <a:pt x="3763" y="10400"/>
                  <a:pt x="3763" y="269692"/>
                  <a:pt x="3234" y="311496"/>
                </a:cubicBezTo>
                <a:cubicBezTo>
                  <a:pt x="2705" y="353300"/>
                  <a:pt x="588" y="300383"/>
                  <a:pt x="59" y="251171"/>
                </a:cubicBezTo>
                <a:cubicBezTo>
                  <a:pt x="-470" y="201959"/>
                  <a:pt x="2705" y="-9708"/>
                  <a:pt x="3234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0E2DE967-7601-49A6-81C1-90933924B03B}"/>
              </a:ext>
            </a:extLst>
          </p:cNvPr>
          <p:cNvSpPr/>
          <p:nvPr/>
        </p:nvSpPr>
        <p:spPr>
          <a:xfrm>
            <a:off x="3819394" y="5657618"/>
            <a:ext cx="397098" cy="353867"/>
          </a:xfrm>
          <a:custGeom>
            <a:avLst/>
            <a:gdLst>
              <a:gd name="connsiteX0" fmla="*/ 131 w 397098"/>
              <a:gd name="connsiteY0" fmla="*/ 232 h 353867"/>
              <a:gd name="connsiteX1" fmla="*/ 158881 w 397098"/>
              <a:gd name="connsiteY1" fmla="*/ 155807 h 353867"/>
              <a:gd name="connsiteX2" fmla="*/ 384306 w 397098"/>
              <a:gd name="connsiteY2" fmla="*/ 339957 h 353867"/>
              <a:gd name="connsiteX3" fmla="*/ 349381 w 397098"/>
              <a:gd name="connsiteY3" fmla="*/ 324082 h 353867"/>
              <a:gd name="connsiteX4" fmla="*/ 184281 w 397098"/>
              <a:gd name="connsiteY4" fmla="*/ 190732 h 353867"/>
              <a:gd name="connsiteX5" fmla="*/ 131 w 397098"/>
              <a:gd name="connsiteY5" fmla="*/ 232 h 35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98" h="353867">
                <a:moveTo>
                  <a:pt x="131" y="232"/>
                </a:moveTo>
                <a:cubicBezTo>
                  <a:pt x="-4102" y="-5589"/>
                  <a:pt x="94852" y="99186"/>
                  <a:pt x="158881" y="155807"/>
                </a:cubicBezTo>
                <a:cubicBezTo>
                  <a:pt x="222910" y="212428"/>
                  <a:pt x="352556" y="311911"/>
                  <a:pt x="384306" y="339957"/>
                </a:cubicBezTo>
                <a:cubicBezTo>
                  <a:pt x="416056" y="368003"/>
                  <a:pt x="382718" y="348953"/>
                  <a:pt x="349381" y="324082"/>
                </a:cubicBezTo>
                <a:cubicBezTo>
                  <a:pt x="316044" y="299211"/>
                  <a:pt x="239843" y="241003"/>
                  <a:pt x="184281" y="190732"/>
                </a:cubicBezTo>
                <a:cubicBezTo>
                  <a:pt x="128719" y="140461"/>
                  <a:pt x="4364" y="6053"/>
                  <a:pt x="131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4B5D40DE-5CC0-1863-286B-165E18818ADE}"/>
              </a:ext>
            </a:extLst>
          </p:cNvPr>
          <p:cNvSpPr/>
          <p:nvPr/>
        </p:nvSpPr>
        <p:spPr>
          <a:xfrm>
            <a:off x="4066852" y="5756037"/>
            <a:ext cx="259266" cy="242159"/>
          </a:xfrm>
          <a:custGeom>
            <a:avLst/>
            <a:gdLst>
              <a:gd name="connsiteX0" fmla="*/ 323 w 259266"/>
              <a:gd name="connsiteY0" fmla="*/ 238 h 242159"/>
              <a:gd name="connsiteX1" fmla="*/ 174948 w 259266"/>
              <a:gd name="connsiteY1" fmla="*/ 136763 h 242159"/>
              <a:gd name="connsiteX2" fmla="*/ 254323 w 259266"/>
              <a:gd name="connsiteY2" fmla="*/ 241538 h 242159"/>
              <a:gd name="connsiteX3" fmla="*/ 222573 w 259266"/>
              <a:gd name="connsiteY3" fmla="*/ 171688 h 242159"/>
              <a:gd name="connsiteX4" fmla="*/ 323 w 259266"/>
              <a:gd name="connsiteY4" fmla="*/ 238 h 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66" h="242159">
                <a:moveTo>
                  <a:pt x="323" y="238"/>
                </a:moveTo>
                <a:cubicBezTo>
                  <a:pt x="-7614" y="-5583"/>
                  <a:pt x="132615" y="96546"/>
                  <a:pt x="174948" y="136763"/>
                </a:cubicBezTo>
                <a:cubicBezTo>
                  <a:pt x="217281" y="176980"/>
                  <a:pt x="246386" y="235717"/>
                  <a:pt x="254323" y="241538"/>
                </a:cubicBezTo>
                <a:cubicBezTo>
                  <a:pt x="262260" y="247359"/>
                  <a:pt x="265965" y="211376"/>
                  <a:pt x="222573" y="171688"/>
                </a:cubicBezTo>
                <a:cubicBezTo>
                  <a:pt x="179181" y="132001"/>
                  <a:pt x="8260" y="6059"/>
                  <a:pt x="323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3DFC095-5812-B69F-B2A2-82A4F8BE824B}"/>
              </a:ext>
            </a:extLst>
          </p:cNvPr>
          <p:cNvSpPr/>
          <p:nvPr/>
        </p:nvSpPr>
        <p:spPr>
          <a:xfrm>
            <a:off x="4006739" y="5654455"/>
            <a:ext cx="183770" cy="287894"/>
          </a:xfrm>
          <a:custGeom>
            <a:avLst/>
            <a:gdLst>
              <a:gd name="connsiteX0" fmla="*/ 111 w 183770"/>
              <a:gd name="connsiteY0" fmla="*/ 220 h 287894"/>
              <a:gd name="connsiteX1" fmla="*/ 142986 w 183770"/>
              <a:gd name="connsiteY1" fmla="*/ 197070 h 287894"/>
              <a:gd name="connsiteX2" fmla="*/ 174736 w 183770"/>
              <a:gd name="connsiteY2" fmla="*/ 285970 h 287894"/>
              <a:gd name="connsiteX3" fmla="*/ 168386 w 183770"/>
              <a:gd name="connsiteY3" fmla="*/ 238345 h 287894"/>
              <a:gd name="connsiteX4" fmla="*/ 111 w 183770"/>
              <a:gd name="connsiteY4" fmla="*/ 220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70" h="287894">
                <a:moveTo>
                  <a:pt x="111" y="220"/>
                </a:moveTo>
                <a:cubicBezTo>
                  <a:pt x="-4122" y="-6659"/>
                  <a:pt x="113882" y="149445"/>
                  <a:pt x="142986" y="197070"/>
                </a:cubicBezTo>
                <a:cubicBezTo>
                  <a:pt x="172090" y="244695"/>
                  <a:pt x="170503" y="279091"/>
                  <a:pt x="174736" y="285970"/>
                </a:cubicBezTo>
                <a:cubicBezTo>
                  <a:pt x="178969" y="292849"/>
                  <a:pt x="195903" y="282266"/>
                  <a:pt x="168386" y="238345"/>
                </a:cubicBezTo>
                <a:cubicBezTo>
                  <a:pt x="140869" y="194424"/>
                  <a:pt x="4344" y="7099"/>
                  <a:pt x="111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D0ECD8F-EACC-F101-D180-0019FBB02BD3}"/>
              </a:ext>
            </a:extLst>
          </p:cNvPr>
          <p:cNvSpPr/>
          <p:nvPr/>
        </p:nvSpPr>
        <p:spPr>
          <a:xfrm>
            <a:off x="683448" y="5533128"/>
            <a:ext cx="864508" cy="609752"/>
          </a:xfrm>
          <a:custGeom>
            <a:avLst/>
            <a:gdLst>
              <a:gd name="connsiteX0" fmla="*/ 2352 w 864508"/>
              <a:gd name="connsiteY0" fmla="*/ 607322 h 609752"/>
              <a:gd name="connsiteX1" fmla="*/ 275402 w 864508"/>
              <a:gd name="connsiteY1" fmla="*/ 239022 h 609752"/>
              <a:gd name="connsiteX2" fmla="*/ 621477 w 864508"/>
              <a:gd name="connsiteY2" fmla="*/ 32647 h 609752"/>
              <a:gd name="connsiteX3" fmla="*/ 859602 w 864508"/>
              <a:gd name="connsiteY3" fmla="*/ 7247 h 609752"/>
              <a:gd name="connsiteX4" fmla="*/ 761177 w 864508"/>
              <a:gd name="connsiteY4" fmla="*/ 10422 h 609752"/>
              <a:gd name="connsiteX5" fmla="*/ 513527 w 864508"/>
              <a:gd name="connsiteY5" fmla="*/ 121547 h 609752"/>
              <a:gd name="connsiteX6" fmla="*/ 716727 w 864508"/>
              <a:gd name="connsiteY6" fmla="*/ 19947 h 609752"/>
              <a:gd name="connsiteX7" fmla="*/ 554802 w 864508"/>
              <a:gd name="connsiteY7" fmla="*/ 70747 h 609752"/>
              <a:gd name="connsiteX8" fmla="*/ 342077 w 864508"/>
              <a:gd name="connsiteY8" fmla="*/ 194572 h 609752"/>
              <a:gd name="connsiteX9" fmla="*/ 154752 w 864508"/>
              <a:gd name="connsiteY9" fmla="*/ 388247 h 609752"/>
              <a:gd name="connsiteX10" fmla="*/ 2352 w 864508"/>
              <a:gd name="connsiteY10" fmla="*/ 607322 h 6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508" h="609752">
                <a:moveTo>
                  <a:pt x="2352" y="607322"/>
                </a:moveTo>
                <a:cubicBezTo>
                  <a:pt x="22460" y="582451"/>
                  <a:pt x="172215" y="334801"/>
                  <a:pt x="275402" y="239022"/>
                </a:cubicBezTo>
                <a:cubicBezTo>
                  <a:pt x="378589" y="143243"/>
                  <a:pt x="524111" y="71276"/>
                  <a:pt x="621477" y="32647"/>
                </a:cubicBezTo>
                <a:cubicBezTo>
                  <a:pt x="718843" y="-5982"/>
                  <a:pt x="836319" y="10951"/>
                  <a:pt x="859602" y="7247"/>
                </a:cubicBezTo>
                <a:cubicBezTo>
                  <a:pt x="882885" y="3543"/>
                  <a:pt x="818856" y="-8628"/>
                  <a:pt x="761177" y="10422"/>
                </a:cubicBezTo>
                <a:cubicBezTo>
                  <a:pt x="703498" y="29472"/>
                  <a:pt x="520935" y="119960"/>
                  <a:pt x="513527" y="121547"/>
                </a:cubicBezTo>
                <a:cubicBezTo>
                  <a:pt x="506119" y="123134"/>
                  <a:pt x="709848" y="28414"/>
                  <a:pt x="716727" y="19947"/>
                </a:cubicBezTo>
                <a:cubicBezTo>
                  <a:pt x="723606" y="11480"/>
                  <a:pt x="617244" y="41643"/>
                  <a:pt x="554802" y="70747"/>
                </a:cubicBezTo>
                <a:cubicBezTo>
                  <a:pt x="492360" y="99851"/>
                  <a:pt x="408752" y="141655"/>
                  <a:pt x="342077" y="194572"/>
                </a:cubicBezTo>
                <a:cubicBezTo>
                  <a:pt x="275402" y="247489"/>
                  <a:pt x="213489" y="316810"/>
                  <a:pt x="154752" y="388247"/>
                </a:cubicBezTo>
                <a:cubicBezTo>
                  <a:pt x="96015" y="459684"/>
                  <a:pt x="-17756" y="632193"/>
                  <a:pt x="2352" y="607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F59B8D05-DE13-9936-7513-13D28335160C}"/>
              </a:ext>
            </a:extLst>
          </p:cNvPr>
          <p:cNvSpPr/>
          <p:nvPr/>
        </p:nvSpPr>
        <p:spPr>
          <a:xfrm>
            <a:off x="1459592" y="5532505"/>
            <a:ext cx="613500" cy="231434"/>
          </a:xfrm>
          <a:custGeom>
            <a:avLst/>
            <a:gdLst>
              <a:gd name="connsiteX0" fmla="*/ 908 w 613500"/>
              <a:gd name="connsiteY0" fmla="*/ 4695 h 231434"/>
              <a:gd name="connsiteX1" fmla="*/ 181883 w 613500"/>
              <a:gd name="connsiteY1" fmla="*/ 26920 h 231434"/>
              <a:gd name="connsiteX2" fmla="*/ 597808 w 613500"/>
              <a:gd name="connsiteY2" fmla="*/ 226945 h 231434"/>
              <a:gd name="connsiteX3" fmla="*/ 499383 w 613500"/>
              <a:gd name="connsiteY3" fmla="*/ 157095 h 231434"/>
              <a:gd name="connsiteX4" fmla="*/ 248558 w 613500"/>
              <a:gd name="connsiteY4" fmla="*/ 52320 h 231434"/>
              <a:gd name="connsiteX5" fmla="*/ 908 w 613500"/>
              <a:gd name="connsiteY5" fmla="*/ 4695 h 23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00" h="231434">
                <a:moveTo>
                  <a:pt x="908" y="4695"/>
                </a:moveTo>
                <a:cubicBezTo>
                  <a:pt x="-10205" y="462"/>
                  <a:pt x="82400" y="-10122"/>
                  <a:pt x="181883" y="26920"/>
                </a:cubicBezTo>
                <a:cubicBezTo>
                  <a:pt x="281366" y="63962"/>
                  <a:pt x="544891" y="205249"/>
                  <a:pt x="597808" y="226945"/>
                </a:cubicBezTo>
                <a:cubicBezTo>
                  <a:pt x="650725" y="248641"/>
                  <a:pt x="557591" y="186199"/>
                  <a:pt x="499383" y="157095"/>
                </a:cubicBezTo>
                <a:cubicBezTo>
                  <a:pt x="441175" y="127991"/>
                  <a:pt x="326875" y="77720"/>
                  <a:pt x="248558" y="52320"/>
                </a:cubicBezTo>
                <a:cubicBezTo>
                  <a:pt x="170241" y="26920"/>
                  <a:pt x="12021" y="8928"/>
                  <a:pt x="908" y="4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1501B984-6954-D687-A8EC-615F426ACF99}"/>
              </a:ext>
            </a:extLst>
          </p:cNvPr>
          <p:cNvSpPr/>
          <p:nvPr/>
        </p:nvSpPr>
        <p:spPr>
          <a:xfrm>
            <a:off x="549242" y="6025817"/>
            <a:ext cx="228652" cy="657764"/>
          </a:xfrm>
          <a:custGeom>
            <a:avLst/>
            <a:gdLst>
              <a:gd name="connsiteX0" fmla="*/ 228633 w 228652"/>
              <a:gd name="connsiteY0" fmla="*/ 333 h 657764"/>
              <a:gd name="connsiteX1" fmla="*/ 92108 w 228652"/>
              <a:gd name="connsiteY1" fmla="*/ 301958 h 657764"/>
              <a:gd name="connsiteX2" fmla="*/ 33 w 228652"/>
              <a:gd name="connsiteY2" fmla="*/ 657558 h 657764"/>
              <a:gd name="connsiteX3" fmla="*/ 101633 w 228652"/>
              <a:gd name="connsiteY3" fmla="*/ 251158 h 657764"/>
              <a:gd name="connsiteX4" fmla="*/ 228633 w 228652"/>
              <a:gd name="connsiteY4" fmla="*/ 333 h 6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52" h="657764">
                <a:moveTo>
                  <a:pt x="228633" y="333"/>
                </a:moveTo>
                <a:cubicBezTo>
                  <a:pt x="227046" y="8800"/>
                  <a:pt x="130208" y="192420"/>
                  <a:pt x="92108" y="301958"/>
                </a:cubicBezTo>
                <a:cubicBezTo>
                  <a:pt x="54008" y="411496"/>
                  <a:pt x="-1554" y="666025"/>
                  <a:pt x="33" y="657558"/>
                </a:cubicBezTo>
                <a:cubicBezTo>
                  <a:pt x="1620" y="649091"/>
                  <a:pt x="68296" y="355933"/>
                  <a:pt x="101633" y="251158"/>
                </a:cubicBezTo>
                <a:cubicBezTo>
                  <a:pt x="134970" y="146383"/>
                  <a:pt x="230220" y="-8134"/>
                  <a:pt x="228633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077B125B-6FD9-1D3E-7485-37A85FD3C9BE}"/>
              </a:ext>
            </a:extLst>
          </p:cNvPr>
          <p:cNvSpPr/>
          <p:nvPr/>
        </p:nvSpPr>
        <p:spPr>
          <a:xfrm>
            <a:off x="573627" y="7054784"/>
            <a:ext cx="72222" cy="1254266"/>
          </a:xfrm>
          <a:custGeom>
            <a:avLst/>
            <a:gdLst>
              <a:gd name="connsiteX0" fmla="*/ 1048 w 72222"/>
              <a:gd name="connsiteY0" fmla="*/ 6416 h 1254266"/>
              <a:gd name="connsiteX1" fmla="*/ 23273 w 72222"/>
              <a:gd name="connsiteY1" fmla="*/ 463616 h 1254266"/>
              <a:gd name="connsiteX2" fmla="*/ 70898 w 72222"/>
              <a:gd name="connsiteY2" fmla="*/ 1247841 h 1254266"/>
              <a:gd name="connsiteX3" fmla="*/ 55023 w 72222"/>
              <a:gd name="connsiteY3" fmla="*/ 790641 h 1254266"/>
              <a:gd name="connsiteX4" fmla="*/ 1048 w 72222"/>
              <a:gd name="connsiteY4" fmla="*/ 6416 h 125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22" h="1254266">
                <a:moveTo>
                  <a:pt x="1048" y="6416"/>
                </a:moveTo>
                <a:cubicBezTo>
                  <a:pt x="-4244" y="-48088"/>
                  <a:pt x="11631" y="256712"/>
                  <a:pt x="23273" y="463616"/>
                </a:cubicBezTo>
                <a:cubicBezTo>
                  <a:pt x="34915" y="670520"/>
                  <a:pt x="65606" y="1193337"/>
                  <a:pt x="70898" y="1247841"/>
                </a:cubicBezTo>
                <a:cubicBezTo>
                  <a:pt x="76190" y="1302345"/>
                  <a:pt x="64548" y="998074"/>
                  <a:pt x="55023" y="790641"/>
                </a:cubicBezTo>
                <a:cubicBezTo>
                  <a:pt x="45498" y="583208"/>
                  <a:pt x="6340" y="60920"/>
                  <a:pt x="1048" y="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5360AEE0-34E2-A040-2866-66A691953D76}"/>
              </a:ext>
            </a:extLst>
          </p:cNvPr>
          <p:cNvSpPr/>
          <p:nvPr/>
        </p:nvSpPr>
        <p:spPr>
          <a:xfrm>
            <a:off x="835051" y="5752812"/>
            <a:ext cx="279489" cy="458034"/>
          </a:xfrm>
          <a:custGeom>
            <a:avLst/>
            <a:gdLst>
              <a:gd name="connsiteX0" fmla="*/ 279374 w 279489"/>
              <a:gd name="connsiteY0" fmla="*/ 288 h 458034"/>
              <a:gd name="connsiteX1" fmla="*/ 60299 w 279489"/>
              <a:gd name="connsiteY1" fmla="*/ 247938 h 458034"/>
              <a:gd name="connsiteX2" fmla="*/ 6324 w 279489"/>
              <a:gd name="connsiteY2" fmla="*/ 457488 h 458034"/>
              <a:gd name="connsiteX3" fmla="*/ 28549 w 279489"/>
              <a:gd name="connsiteY3" fmla="*/ 298738 h 458034"/>
              <a:gd name="connsiteX4" fmla="*/ 279374 w 279489"/>
              <a:gd name="connsiteY4" fmla="*/ 288 h 45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89" h="458034">
                <a:moveTo>
                  <a:pt x="279374" y="288"/>
                </a:moveTo>
                <a:cubicBezTo>
                  <a:pt x="284666" y="-8179"/>
                  <a:pt x="105807" y="171738"/>
                  <a:pt x="60299" y="247938"/>
                </a:cubicBezTo>
                <a:cubicBezTo>
                  <a:pt x="14791" y="324138"/>
                  <a:pt x="11616" y="449021"/>
                  <a:pt x="6324" y="457488"/>
                </a:cubicBezTo>
                <a:cubicBezTo>
                  <a:pt x="1032" y="465955"/>
                  <a:pt x="-12197" y="374409"/>
                  <a:pt x="28549" y="298738"/>
                </a:cubicBezTo>
                <a:cubicBezTo>
                  <a:pt x="69295" y="223067"/>
                  <a:pt x="274082" y="8755"/>
                  <a:pt x="279374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9D68EB9-AA30-2138-0090-8DE6341BE371}"/>
              </a:ext>
            </a:extLst>
          </p:cNvPr>
          <p:cNvSpPr/>
          <p:nvPr/>
        </p:nvSpPr>
        <p:spPr>
          <a:xfrm>
            <a:off x="1717669" y="5699036"/>
            <a:ext cx="226048" cy="460954"/>
          </a:xfrm>
          <a:custGeom>
            <a:avLst/>
            <a:gdLst>
              <a:gd name="connsiteX0" fmla="*/ 6 w 226048"/>
              <a:gd name="connsiteY0" fmla="*/ 89 h 460954"/>
              <a:gd name="connsiteX1" fmla="*/ 158756 w 226048"/>
              <a:gd name="connsiteY1" fmla="*/ 155664 h 460954"/>
              <a:gd name="connsiteX2" fmla="*/ 225431 w 226048"/>
              <a:gd name="connsiteY2" fmla="*/ 460464 h 460954"/>
              <a:gd name="connsiteX3" fmla="*/ 190506 w 226048"/>
              <a:gd name="connsiteY3" fmla="*/ 225514 h 460954"/>
              <a:gd name="connsiteX4" fmla="*/ 165106 w 226048"/>
              <a:gd name="connsiteY4" fmla="*/ 174714 h 460954"/>
              <a:gd name="connsiteX5" fmla="*/ 6 w 226048"/>
              <a:gd name="connsiteY5" fmla="*/ 89 h 4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48" h="460954">
                <a:moveTo>
                  <a:pt x="6" y="89"/>
                </a:moveTo>
                <a:cubicBezTo>
                  <a:pt x="-1052" y="-3086"/>
                  <a:pt x="121185" y="78935"/>
                  <a:pt x="158756" y="155664"/>
                </a:cubicBezTo>
                <a:cubicBezTo>
                  <a:pt x="196327" y="232393"/>
                  <a:pt x="220139" y="448822"/>
                  <a:pt x="225431" y="460464"/>
                </a:cubicBezTo>
                <a:cubicBezTo>
                  <a:pt x="230723" y="472106"/>
                  <a:pt x="200560" y="273139"/>
                  <a:pt x="190506" y="225514"/>
                </a:cubicBezTo>
                <a:cubicBezTo>
                  <a:pt x="180452" y="177889"/>
                  <a:pt x="192093" y="210697"/>
                  <a:pt x="165106" y="174714"/>
                </a:cubicBezTo>
                <a:cubicBezTo>
                  <a:pt x="138119" y="138731"/>
                  <a:pt x="1064" y="3264"/>
                  <a:pt x="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728F20F8-646E-1358-E62F-029281D25A3A}"/>
              </a:ext>
            </a:extLst>
          </p:cNvPr>
          <p:cNvSpPr/>
          <p:nvPr/>
        </p:nvSpPr>
        <p:spPr>
          <a:xfrm>
            <a:off x="1160164" y="6457910"/>
            <a:ext cx="30503" cy="930364"/>
          </a:xfrm>
          <a:custGeom>
            <a:avLst/>
            <a:gdLst>
              <a:gd name="connsiteX0" fmla="*/ 30461 w 30503"/>
              <a:gd name="connsiteY0" fmla="*/ 40 h 930364"/>
              <a:gd name="connsiteX1" fmla="*/ 8236 w 30503"/>
              <a:gd name="connsiteY1" fmla="*/ 479465 h 930364"/>
              <a:gd name="connsiteX2" fmla="*/ 5061 w 30503"/>
              <a:gd name="connsiteY2" fmla="*/ 930315 h 930364"/>
              <a:gd name="connsiteX3" fmla="*/ 1886 w 30503"/>
              <a:gd name="connsiteY3" fmla="*/ 504865 h 930364"/>
              <a:gd name="connsiteX4" fmla="*/ 30461 w 30503"/>
              <a:gd name="connsiteY4" fmla="*/ 40 h 9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3" h="930364">
                <a:moveTo>
                  <a:pt x="30461" y="40"/>
                </a:moveTo>
                <a:cubicBezTo>
                  <a:pt x="31519" y="-4193"/>
                  <a:pt x="12469" y="324419"/>
                  <a:pt x="8236" y="479465"/>
                </a:cubicBezTo>
                <a:cubicBezTo>
                  <a:pt x="4003" y="634511"/>
                  <a:pt x="6119" y="926082"/>
                  <a:pt x="5061" y="930315"/>
                </a:cubicBezTo>
                <a:cubicBezTo>
                  <a:pt x="4003" y="934548"/>
                  <a:pt x="-3406" y="663615"/>
                  <a:pt x="1886" y="504865"/>
                </a:cubicBezTo>
                <a:cubicBezTo>
                  <a:pt x="7178" y="346115"/>
                  <a:pt x="29403" y="4273"/>
                  <a:pt x="3046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70A4FC0E-6EEA-54B0-4B47-90D129D9193E}"/>
              </a:ext>
            </a:extLst>
          </p:cNvPr>
          <p:cNvSpPr/>
          <p:nvPr/>
        </p:nvSpPr>
        <p:spPr>
          <a:xfrm>
            <a:off x="703970" y="6603948"/>
            <a:ext cx="127899" cy="882974"/>
          </a:xfrm>
          <a:custGeom>
            <a:avLst/>
            <a:gdLst>
              <a:gd name="connsiteX0" fmla="*/ 127880 w 127899"/>
              <a:gd name="connsiteY0" fmla="*/ 52 h 882974"/>
              <a:gd name="connsiteX1" fmla="*/ 16755 w 127899"/>
              <a:gd name="connsiteY1" fmla="*/ 622352 h 882974"/>
              <a:gd name="connsiteX2" fmla="*/ 16755 w 127899"/>
              <a:gd name="connsiteY2" fmla="*/ 882702 h 882974"/>
              <a:gd name="connsiteX3" fmla="*/ 7230 w 127899"/>
              <a:gd name="connsiteY3" fmla="*/ 657277 h 882974"/>
              <a:gd name="connsiteX4" fmla="*/ 127880 w 127899"/>
              <a:gd name="connsiteY4" fmla="*/ 52 h 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9" h="882974">
                <a:moveTo>
                  <a:pt x="127880" y="52"/>
                </a:moveTo>
                <a:cubicBezTo>
                  <a:pt x="129468" y="-5769"/>
                  <a:pt x="35276" y="475244"/>
                  <a:pt x="16755" y="622352"/>
                </a:cubicBezTo>
                <a:cubicBezTo>
                  <a:pt x="-1766" y="769460"/>
                  <a:pt x="18342" y="876881"/>
                  <a:pt x="16755" y="882702"/>
                </a:cubicBezTo>
                <a:cubicBezTo>
                  <a:pt x="15167" y="888523"/>
                  <a:pt x="-12878" y="800681"/>
                  <a:pt x="7230" y="657277"/>
                </a:cubicBezTo>
                <a:cubicBezTo>
                  <a:pt x="27338" y="513873"/>
                  <a:pt x="126292" y="5873"/>
                  <a:pt x="12788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419912A-424D-5C27-98D1-87B4EB135640}"/>
              </a:ext>
            </a:extLst>
          </p:cNvPr>
          <p:cNvSpPr/>
          <p:nvPr/>
        </p:nvSpPr>
        <p:spPr>
          <a:xfrm>
            <a:off x="2326586" y="6115451"/>
            <a:ext cx="19751" cy="534270"/>
          </a:xfrm>
          <a:custGeom>
            <a:avLst/>
            <a:gdLst>
              <a:gd name="connsiteX0" fmla="*/ 689 w 19751"/>
              <a:gd name="connsiteY0" fmla="*/ 2774 h 534270"/>
              <a:gd name="connsiteX1" fmla="*/ 19739 w 19751"/>
              <a:gd name="connsiteY1" fmla="*/ 523474 h 534270"/>
              <a:gd name="connsiteX2" fmla="*/ 3864 w 19751"/>
              <a:gd name="connsiteY2" fmla="*/ 326624 h 534270"/>
              <a:gd name="connsiteX3" fmla="*/ 689 w 19751"/>
              <a:gd name="connsiteY3" fmla="*/ 2774 h 53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1" h="534270">
                <a:moveTo>
                  <a:pt x="689" y="2774"/>
                </a:moveTo>
                <a:cubicBezTo>
                  <a:pt x="3335" y="35582"/>
                  <a:pt x="19210" y="469499"/>
                  <a:pt x="19739" y="523474"/>
                </a:cubicBezTo>
                <a:cubicBezTo>
                  <a:pt x="20268" y="577449"/>
                  <a:pt x="3864" y="416053"/>
                  <a:pt x="3864" y="326624"/>
                </a:cubicBezTo>
                <a:cubicBezTo>
                  <a:pt x="3864" y="237195"/>
                  <a:pt x="-1957" y="-30034"/>
                  <a:pt x="689" y="2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D139BCB-C579-43E6-135D-1730B7D466FF}"/>
              </a:ext>
            </a:extLst>
          </p:cNvPr>
          <p:cNvSpPr/>
          <p:nvPr/>
        </p:nvSpPr>
        <p:spPr>
          <a:xfrm>
            <a:off x="2254130" y="6067302"/>
            <a:ext cx="72748" cy="600333"/>
          </a:xfrm>
          <a:custGeom>
            <a:avLst/>
            <a:gdLst>
              <a:gd name="connsiteX0" fmla="*/ 120 w 72748"/>
              <a:gd name="connsiteY0" fmla="*/ 123 h 600333"/>
              <a:gd name="connsiteX1" fmla="*/ 50920 w 72748"/>
              <a:gd name="connsiteY1" fmla="*/ 295398 h 600333"/>
              <a:gd name="connsiteX2" fmla="*/ 69970 w 72748"/>
              <a:gd name="connsiteY2" fmla="*/ 600198 h 600333"/>
              <a:gd name="connsiteX3" fmla="*/ 66795 w 72748"/>
              <a:gd name="connsiteY3" fmla="*/ 330323 h 600333"/>
              <a:gd name="connsiteX4" fmla="*/ 120 w 72748"/>
              <a:gd name="connsiteY4" fmla="*/ 123 h 6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48" h="600333">
                <a:moveTo>
                  <a:pt x="120" y="123"/>
                </a:moveTo>
                <a:cubicBezTo>
                  <a:pt x="-2526" y="-5698"/>
                  <a:pt x="39278" y="195386"/>
                  <a:pt x="50920" y="295398"/>
                </a:cubicBezTo>
                <a:cubicBezTo>
                  <a:pt x="62562" y="395410"/>
                  <a:pt x="67324" y="594377"/>
                  <a:pt x="69970" y="600198"/>
                </a:cubicBezTo>
                <a:cubicBezTo>
                  <a:pt x="72616" y="606019"/>
                  <a:pt x="75791" y="423456"/>
                  <a:pt x="66795" y="330323"/>
                </a:cubicBezTo>
                <a:cubicBezTo>
                  <a:pt x="57799" y="237190"/>
                  <a:pt x="2766" y="5944"/>
                  <a:pt x="1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D1C0B93F-3786-CC5D-5E72-6E8B029F5634}"/>
              </a:ext>
            </a:extLst>
          </p:cNvPr>
          <p:cNvSpPr/>
          <p:nvPr/>
        </p:nvSpPr>
        <p:spPr>
          <a:xfrm>
            <a:off x="2235200" y="6056533"/>
            <a:ext cx="69850" cy="630975"/>
          </a:xfrm>
          <a:custGeom>
            <a:avLst/>
            <a:gdLst>
              <a:gd name="connsiteX0" fmla="*/ 0 w 69850"/>
              <a:gd name="connsiteY0" fmla="*/ 1367 h 630975"/>
              <a:gd name="connsiteX1" fmla="*/ 47625 w 69850"/>
              <a:gd name="connsiteY1" fmla="*/ 233142 h 630975"/>
              <a:gd name="connsiteX2" fmla="*/ 69850 w 69850"/>
              <a:gd name="connsiteY2" fmla="*/ 630017 h 630975"/>
              <a:gd name="connsiteX3" fmla="*/ 47625 w 69850"/>
              <a:gd name="connsiteY3" fmla="*/ 334742 h 630975"/>
              <a:gd name="connsiteX4" fmla="*/ 0 w 69850"/>
              <a:gd name="connsiteY4" fmla="*/ 1367 h 6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630975">
                <a:moveTo>
                  <a:pt x="0" y="1367"/>
                </a:moveTo>
                <a:cubicBezTo>
                  <a:pt x="0" y="-15566"/>
                  <a:pt x="35983" y="128367"/>
                  <a:pt x="47625" y="233142"/>
                </a:cubicBezTo>
                <a:cubicBezTo>
                  <a:pt x="59267" y="337917"/>
                  <a:pt x="69850" y="613084"/>
                  <a:pt x="69850" y="630017"/>
                </a:cubicBezTo>
                <a:cubicBezTo>
                  <a:pt x="69850" y="646950"/>
                  <a:pt x="55033" y="435284"/>
                  <a:pt x="47625" y="334742"/>
                </a:cubicBezTo>
                <a:cubicBezTo>
                  <a:pt x="40217" y="234200"/>
                  <a:pt x="0" y="18300"/>
                  <a:pt x="0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3DD5256F-E049-B9C3-B483-A958C936BF55}"/>
              </a:ext>
            </a:extLst>
          </p:cNvPr>
          <p:cNvSpPr/>
          <p:nvPr/>
        </p:nvSpPr>
        <p:spPr>
          <a:xfrm>
            <a:off x="2352638" y="6873566"/>
            <a:ext cx="9644" cy="436542"/>
          </a:xfrm>
          <a:custGeom>
            <a:avLst/>
            <a:gdLst>
              <a:gd name="connsiteX0" fmla="*/ 37 w 9644"/>
              <a:gd name="connsiteY0" fmla="*/ 309 h 436542"/>
              <a:gd name="connsiteX1" fmla="*/ 6387 w 9644"/>
              <a:gd name="connsiteY1" fmla="*/ 413059 h 436542"/>
              <a:gd name="connsiteX2" fmla="*/ 9562 w 9644"/>
              <a:gd name="connsiteY2" fmla="*/ 346384 h 436542"/>
              <a:gd name="connsiteX3" fmla="*/ 37 w 9644"/>
              <a:gd name="connsiteY3" fmla="*/ 309 h 4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436542">
                <a:moveTo>
                  <a:pt x="37" y="309"/>
                </a:moveTo>
                <a:cubicBezTo>
                  <a:pt x="-492" y="11421"/>
                  <a:pt x="4800" y="355380"/>
                  <a:pt x="6387" y="413059"/>
                </a:cubicBezTo>
                <a:cubicBezTo>
                  <a:pt x="7974" y="470738"/>
                  <a:pt x="10091" y="412001"/>
                  <a:pt x="9562" y="346384"/>
                </a:cubicBezTo>
                <a:cubicBezTo>
                  <a:pt x="9033" y="280767"/>
                  <a:pt x="566" y="-10803"/>
                  <a:pt x="37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00F95506-1544-A27C-E08F-FD4C2FD8C5EE}"/>
              </a:ext>
            </a:extLst>
          </p:cNvPr>
          <p:cNvSpPr/>
          <p:nvPr/>
        </p:nvSpPr>
        <p:spPr>
          <a:xfrm>
            <a:off x="2330376" y="6847906"/>
            <a:ext cx="19439" cy="353816"/>
          </a:xfrm>
          <a:custGeom>
            <a:avLst/>
            <a:gdLst>
              <a:gd name="connsiteX0" fmla="*/ 74 w 19439"/>
              <a:gd name="connsiteY0" fmla="*/ 569 h 353816"/>
              <a:gd name="connsiteX1" fmla="*/ 12774 w 19439"/>
              <a:gd name="connsiteY1" fmla="*/ 340294 h 353816"/>
              <a:gd name="connsiteX2" fmla="*/ 19124 w 19439"/>
              <a:gd name="connsiteY2" fmla="*/ 260919 h 353816"/>
              <a:gd name="connsiteX3" fmla="*/ 74 w 19439"/>
              <a:gd name="connsiteY3" fmla="*/ 569 h 35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353816">
                <a:moveTo>
                  <a:pt x="74" y="569"/>
                </a:moveTo>
                <a:cubicBezTo>
                  <a:pt x="-984" y="13798"/>
                  <a:pt x="9599" y="296902"/>
                  <a:pt x="12774" y="340294"/>
                </a:cubicBezTo>
                <a:cubicBezTo>
                  <a:pt x="15949" y="383686"/>
                  <a:pt x="20711" y="313306"/>
                  <a:pt x="19124" y="260919"/>
                </a:cubicBezTo>
                <a:cubicBezTo>
                  <a:pt x="17537" y="208532"/>
                  <a:pt x="1132" y="-12660"/>
                  <a:pt x="74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CFA79A6-5383-FC6D-263A-63C0B4A6A8D1}"/>
              </a:ext>
            </a:extLst>
          </p:cNvPr>
          <p:cNvSpPr/>
          <p:nvPr/>
        </p:nvSpPr>
        <p:spPr>
          <a:xfrm>
            <a:off x="2313344" y="6845042"/>
            <a:ext cx="176430" cy="1106528"/>
          </a:xfrm>
          <a:custGeom>
            <a:avLst/>
            <a:gdLst>
              <a:gd name="connsiteX0" fmla="*/ 1231 w 176430"/>
              <a:gd name="connsiteY0" fmla="*/ 258 h 1106528"/>
              <a:gd name="connsiteX1" fmla="*/ 13931 w 176430"/>
              <a:gd name="connsiteY1" fmla="*/ 330458 h 1106528"/>
              <a:gd name="connsiteX2" fmla="*/ 90131 w 176430"/>
              <a:gd name="connsiteY2" fmla="*/ 667008 h 1106528"/>
              <a:gd name="connsiteX3" fmla="*/ 175856 w 176430"/>
              <a:gd name="connsiteY3" fmla="*/ 1105158 h 1106528"/>
              <a:gd name="connsiteX4" fmla="*/ 45681 w 176430"/>
              <a:gd name="connsiteY4" fmla="*/ 514608 h 1106528"/>
              <a:gd name="connsiteX5" fmla="*/ 29806 w 176430"/>
              <a:gd name="connsiteY5" fmla="*/ 384433 h 1106528"/>
              <a:gd name="connsiteX6" fmla="*/ 1231 w 176430"/>
              <a:gd name="connsiteY6" fmla="*/ 258 h 110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30" h="1106528">
                <a:moveTo>
                  <a:pt x="1231" y="258"/>
                </a:moveTo>
                <a:cubicBezTo>
                  <a:pt x="-1415" y="-8738"/>
                  <a:pt x="-886" y="219333"/>
                  <a:pt x="13931" y="330458"/>
                </a:cubicBezTo>
                <a:cubicBezTo>
                  <a:pt x="28748" y="441583"/>
                  <a:pt x="63144" y="537891"/>
                  <a:pt x="90131" y="667008"/>
                </a:cubicBezTo>
                <a:cubicBezTo>
                  <a:pt x="117119" y="796125"/>
                  <a:pt x="183264" y="1130558"/>
                  <a:pt x="175856" y="1105158"/>
                </a:cubicBezTo>
                <a:cubicBezTo>
                  <a:pt x="168448" y="1079758"/>
                  <a:pt x="70023" y="634729"/>
                  <a:pt x="45681" y="514608"/>
                </a:cubicBezTo>
                <a:cubicBezTo>
                  <a:pt x="21339" y="394487"/>
                  <a:pt x="37214" y="463808"/>
                  <a:pt x="29806" y="384433"/>
                </a:cubicBezTo>
                <a:cubicBezTo>
                  <a:pt x="22398" y="305058"/>
                  <a:pt x="3877" y="9254"/>
                  <a:pt x="1231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19AF0804-CD78-0283-3ABB-545AD7A6C4B3}"/>
              </a:ext>
            </a:extLst>
          </p:cNvPr>
          <p:cNvSpPr/>
          <p:nvPr/>
        </p:nvSpPr>
        <p:spPr>
          <a:xfrm>
            <a:off x="2460426" y="7830872"/>
            <a:ext cx="32067" cy="642720"/>
          </a:xfrm>
          <a:custGeom>
            <a:avLst/>
            <a:gdLst>
              <a:gd name="connsiteX0" fmla="*/ 16074 w 32067"/>
              <a:gd name="connsiteY0" fmla="*/ 1853 h 642720"/>
              <a:gd name="connsiteX1" fmla="*/ 16074 w 32067"/>
              <a:gd name="connsiteY1" fmla="*/ 430478 h 642720"/>
              <a:gd name="connsiteX2" fmla="*/ 199 w 32067"/>
              <a:gd name="connsiteY2" fmla="*/ 640028 h 642720"/>
              <a:gd name="connsiteX3" fmla="*/ 28774 w 32067"/>
              <a:gd name="connsiteY3" fmla="*/ 293953 h 642720"/>
              <a:gd name="connsiteX4" fmla="*/ 31949 w 32067"/>
              <a:gd name="connsiteY4" fmla="*/ 274903 h 642720"/>
              <a:gd name="connsiteX5" fmla="*/ 16074 w 32067"/>
              <a:gd name="connsiteY5" fmla="*/ 1853 h 64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7" h="642720">
                <a:moveTo>
                  <a:pt x="16074" y="1853"/>
                </a:moveTo>
                <a:cubicBezTo>
                  <a:pt x="13428" y="27782"/>
                  <a:pt x="18720" y="324116"/>
                  <a:pt x="16074" y="430478"/>
                </a:cubicBezTo>
                <a:cubicBezTo>
                  <a:pt x="13428" y="536840"/>
                  <a:pt x="-1918" y="662782"/>
                  <a:pt x="199" y="640028"/>
                </a:cubicBezTo>
                <a:cubicBezTo>
                  <a:pt x="2316" y="617274"/>
                  <a:pt x="28774" y="293953"/>
                  <a:pt x="28774" y="293953"/>
                </a:cubicBezTo>
                <a:cubicBezTo>
                  <a:pt x="34066" y="233099"/>
                  <a:pt x="30362" y="319882"/>
                  <a:pt x="31949" y="274903"/>
                </a:cubicBezTo>
                <a:cubicBezTo>
                  <a:pt x="33536" y="229924"/>
                  <a:pt x="18720" y="-24076"/>
                  <a:pt x="16074" y="1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D66FCB96-6CDA-9F79-A626-3C9301BF900C}"/>
              </a:ext>
            </a:extLst>
          </p:cNvPr>
          <p:cNvSpPr/>
          <p:nvPr/>
        </p:nvSpPr>
        <p:spPr>
          <a:xfrm>
            <a:off x="2459962" y="8110963"/>
            <a:ext cx="32451" cy="373684"/>
          </a:xfrm>
          <a:custGeom>
            <a:avLst/>
            <a:gdLst>
              <a:gd name="connsiteX0" fmla="*/ 32413 w 32451"/>
              <a:gd name="connsiteY0" fmla="*/ 1162 h 373684"/>
              <a:gd name="connsiteX1" fmla="*/ 7013 w 32451"/>
              <a:gd name="connsiteY1" fmla="*/ 363112 h 373684"/>
              <a:gd name="connsiteX2" fmla="*/ 663 w 32451"/>
              <a:gd name="connsiteY2" fmla="*/ 251987 h 373684"/>
              <a:gd name="connsiteX3" fmla="*/ 32413 w 32451"/>
              <a:gd name="connsiteY3" fmla="*/ 1162 h 37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1" h="373684">
                <a:moveTo>
                  <a:pt x="32413" y="1162"/>
                </a:moveTo>
                <a:cubicBezTo>
                  <a:pt x="33471" y="19683"/>
                  <a:pt x="12305" y="321308"/>
                  <a:pt x="7013" y="363112"/>
                </a:cubicBezTo>
                <a:cubicBezTo>
                  <a:pt x="1721" y="404916"/>
                  <a:pt x="-1454" y="313370"/>
                  <a:pt x="663" y="251987"/>
                </a:cubicBezTo>
                <a:cubicBezTo>
                  <a:pt x="2780" y="190604"/>
                  <a:pt x="31355" y="-17359"/>
                  <a:pt x="32413" y="1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A4807795-3273-3893-0FF4-FD530818F005}"/>
              </a:ext>
            </a:extLst>
          </p:cNvPr>
          <p:cNvSpPr/>
          <p:nvPr/>
        </p:nvSpPr>
        <p:spPr>
          <a:xfrm>
            <a:off x="2755900" y="6105413"/>
            <a:ext cx="95473" cy="224008"/>
          </a:xfrm>
          <a:custGeom>
            <a:avLst/>
            <a:gdLst>
              <a:gd name="connsiteX0" fmla="*/ 0 w 95473"/>
              <a:gd name="connsiteY0" fmla="*/ 112 h 224008"/>
              <a:gd name="connsiteX1" fmla="*/ 85725 w 95473"/>
              <a:gd name="connsiteY1" fmla="*/ 209662 h 224008"/>
              <a:gd name="connsiteX2" fmla="*/ 85725 w 95473"/>
              <a:gd name="connsiteY2" fmla="*/ 181087 h 224008"/>
              <a:gd name="connsiteX3" fmla="*/ 0 w 95473"/>
              <a:gd name="connsiteY3" fmla="*/ 112 h 22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73" h="224008">
                <a:moveTo>
                  <a:pt x="0" y="112"/>
                </a:moveTo>
                <a:cubicBezTo>
                  <a:pt x="0" y="4874"/>
                  <a:pt x="71438" y="179500"/>
                  <a:pt x="85725" y="209662"/>
                </a:cubicBezTo>
                <a:cubicBezTo>
                  <a:pt x="100012" y="239824"/>
                  <a:pt x="97367" y="218658"/>
                  <a:pt x="85725" y="181087"/>
                </a:cubicBezTo>
                <a:cubicBezTo>
                  <a:pt x="74083" y="143516"/>
                  <a:pt x="0" y="-4650"/>
                  <a:pt x="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18254EF-4AEC-A6C7-7CFF-E108866011BA}"/>
              </a:ext>
            </a:extLst>
          </p:cNvPr>
          <p:cNvSpPr/>
          <p:nvPr/>
        </p:nvSpPr>
        <p:spPr>
          <a:xfrm>
            <a:off x="2691969" y="6114322"/>
            <a:ext cx="74904" cy="236082"/>
          </a:xfrm>
          <a:custGeom>
            <a:avLst/>
            <a:gdLst>
              <a:gd name="connsiteX0" fmla="*/ 431 w 74904"/>
              <a:gd name="connsiteY0" fmla="*/ 728 h 236082"/>
              <a:gd name="connsiteX1" fmla="*/ 73456 w 74904"/>
              <a:gd name="connsiteY1" fmla="*/ 229328 h 236082"/>
              <a:gd name="connsiteX2" fmla="*/ 44881 w 74904"/>
              <a:gd name="connsiteY2" fmla="*/ 159478 h 236082"/>
              <a:gd name="connsiteX3" fmla="*/ 431 w 74904"/>
              <a:gd name="connsiteY3" fmla="*/ 728 h 23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04" h="236082">
                <a:moveTo>
                  <a:pt x="431" y="728"/>
                </a:moveTo>
                <a:cubicBezTo>
                  <a:pt x="5193" y="12370"/>
                  <a:pt x="66048" y="202870"/>
                  <a:pt x="73456" y="229328"/>
                </a:cubicBezTo>
                <a:cubicBezTo>
                  <a:pt x="80864" y="255786"/>
                  <a:pt x="58110" y="198636"/>
                  <a:pt x="44881" y="159478"/>
                </a:cubicBezTo>
                <a:cubicBezTo>
                  <a:pt x="31652" y="120320"/>
                  <a:pt x="-4331" y="-10914"/>
                  <a:pt x="431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F97BF11D-DCBA-7DFE-C515-8871DF33F120}"/>
              </a:ext>
            </a:extLst>
          </p:cNvPr>
          <p:cNvSpPr/>
          <p:nvPr/>
        </p:nvSpPr>
        <p:spPr>
          <a:xfrm>
            <a:off x="2542667" y="6150373"/>
            <a:ext cx="111697" cy="275826"/>
          </a:xfrm>
          <a:custGeom>
            <a:avLst/>
            <a:gdLst>
              <a:gd name="connsiteX0" fmla="*/ 508 w 111697"/>
              <a:gd name="connsiteY0" fmla="*/ 2777 h 275826"/>
              <a:gd name="connsiteX1" fmla="*/ 57658 w 111697"/>
              <a:gd name="connsiteY1" fmla="*/ 263127 h 275826"/>
              <a:gd name="connsiteX2" fmla="*/ 54483 w 111697"/>
              <a:gd name="connsiteY2" fmla="*/ 218677 h 275826"/>
              <a:gd name="connsiteX3" fmla="*/ 111633 w 111697"/>
              <a:gd name="connsiteY3" fmla="*/ 72627 h 275826"/>
              <a:gd name="connsiteX4" fmla="*/ 41783 w 111697"/>
              <a:gd name="connsiteY4" fmla="*/ 221852 h 275826"/>
              <a:gd name="connsiteX5" fmla="*/ 29083 w 111697"/>
              <a:gd name="connsiteY5" fmla="*/ 129777 h 275826"/>
              <a:gd name="connsiteX6" fmla="*/ 508 w 111697"/>
              <a:gd name="connsiteY6" fmla="*/ 2777 h 27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97" h="275826">
                <a:moveTo>
                  <a:pt x="508" y="2777"/>
                </a:moveTo>
                <a:cubicBezTo>
                  <a:pt x="5271" y="25002"/>
                  <a:pt x="48662" y="227144"/>
                  <a:pt x="57658" y="263127"/>
                </a:cubicBezTo>
                <a:cubicBezTo>
                  <a:pt x="66654" y="299110"/>
                  <a:pt x="45487" y="250427"/>
                  <a:pt x="54483" y="218677"/>
                </a:cubicBezTo>
                <a:cubicBezTo>
                  <a:pt x="63479" y="186927"/>
                  <a:pt x="113750" y="72098"/>
                  <a:pt x="111633" y="72627"/>
                </a:cubicBezTo>
                <a:cubicBezTo>
                  <a:pt x="109516" y="73156"/>
                  <a:pt x="55541" y="212327"/>
                  <a:pt x="41783" y="221852"/>
                </a:cubicBezTo>
                <a:cubicBezTo>
                  <a:pt x="28025" y="231377"/>
                  <a:pt x="32258" y="161527"/>
                  <a:pt x="29083" y="129777"/>
                </a:cubicBezTo>
                <a:cubicBezTo>
                  <a:pt x="25908" y="98027"/>
                  <a:pt x="-4255" y="-19448"/>
                  <a:pt x="508" y="2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7BFB0F6-BDA9-28C0-AB8E-E5B95AE4B83C}"/>
              </a:ext>
            </a:extLst>
          </p:cNvPr>
          <p:cNvSpPr/>
          <p:nvPr/>
        </p:nvSpPr>
        <p:spPr>
          <a:xfrm>
            <a:off x="2946350" y="6777857"/>
            <a:ext cx="187803" cy="1407991"/>
          </a:xfrm>
          <a:custGeom>
            <a:avLst/>
            <a:gdLst>
              <a:gd name="connsiteX0" fmla="*/ 50 w 187803"/>
              <a:gd name="connsiteY0" fmla="*/ 768 h 1407991"/>
              <a:gd name="connsiteX1" fmla="*/ 130225 w 187803"/>
              <a:gd name="connsiteY1" fmla="*/ 569093 h 1407991"/>
              <a:gd name="connsiteX2" fmla="*/ 181025 w 187803"/>
              <a:gd name="connsiteY2" fmla="*/ 877068 h 1407991"/>
              <a:gd name="connsiteX3" fmla="*/ 184200 w 187803"/>
              <a:gd name="connsiteY3" fmla="*/ 1108843 h 1407991"/>
              <a:gd name="connsiteX4" fmla="*/ 152450 w 187803"/>
              <a:gd name="connsiteY4" fmla="*/ 1407293 h 1407991"/>
              <a:gd name="connsiteX5" fmla="*/ 177850 w 187803"/>
              <a:gd name="connsiteY5" fmla="*/ 1019943 h 1407991"/>
              <a:gd name="connsiteX6" fmla="*/ 146100 w 187803"/>
              <a:gd name="connsiteY6" fmla="*/ 699268 h 1407991"/>
              <a:gd name="connsiteX7" fmla="*/ 50 w 187803"/>
              <a:gd name="connsiteY7" fmla="*/ 768 h 14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803" h="1407991">
                <a:moveTo>
                  <a:pt x="50" y="768"/>
                </a:moveTo>
                <a:cubicBezTo>
                  <a:pt x="-2596" y="-20928"/>
                  <a:pt x="100063" y="423043"/>
                  <a:pt x="130225" y="569093"/>
                </a:cubicBezTo>
                <a:cubicBezTo>
                  <a:pt x="160387" y="715143"/>
                  <a:pt x="172029" y="787110"/>
                  <a:pt x="181025" y="877068"/>
                </a:cubicBezTo>
                <a:cubicBezTo>
                  <a:pt x="190021" y="967026"/>
                  <a:pt x="188963" y="1020472"/>
                  <a:pt x="184200" y="1108843"/>
                </a:cubicBezTo>
                <a:cubicBezTo>
                  <a:pt x="179438" y="1197214"/>
                  <a:pt x="153508" y="1422110"/>
                  <a:pt x="152450" y="1407293"/>
                </a:cubicBezTo>
                <a:cubicBezTo>
                  <a:pt x="151392" y="1392476"/>
                  <a:pt x="178908" y="1137947"/>
                  <a:pt x="177850" y="1019943"/>
                </a:cubicBezTo>
                <a:cubicBezTo>
                  <a:pt x="176792" y="901939"/>
                  <a:pt x="175733" y="866485"/>
                  <a:pt x="146100" y="699268"/>
                </a:cubicBezTo>
                <a:cubicBezTo>
                  <a:pt x="116467" y="532051"/>
                  <a:pt x="2696" y="22464"/>
                  <a:pt x="50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A219CFCD-6C32-8437-7FDE-A7786F280F4C}"/>
              </a:ext>
            </a:extLst>
          </p:cNvPr>
          <p:cNvSpPr/>
          <p:nvPr/>
        </p:nvSpPr>
        <p:spPr>
          <a:xfrm>
            <a:off x="2908183" y="6803821"/>
            <a:ext cx="195505" cy="834799"/>
          </a:xfrm>
          <a:custGeom>
            <a:avLst/>
            <a:gdLst>
              <a:gd name="connsiteX0" fmla="*/ 117 w 195505"/>
              <a:gd name="connsiteY0" fmla="*/ 204 h 834799"/>
              <a:gd name="connsiteX1" fmla="*/ 139817 w 195505"/>
              <a:gd name="connsiteY1" fmla="*/ 616154 h 834799"/>
              <a:gd name="connsiteX2" fmla="*/ 193792 w 195505"/>
              <a:gd name="connsiteY2" fmla="*/ 832054 h 834799"/>
              <a:gd name="connsiteX3" fmla="*/ 165217 w 195505"/>
              <a:gd name="connsiteY3" fmla="*/ 686004 h 834799"/>
              <a:gd name="connsiteX4" fmla="*/ 117 w 195505"/>
              <a:gd name="connsiteY4" fmla="*/ 204 h 8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05" h="834799">
                <a:moveTo>
                  <a:pt x="117" y="204"/>
                </a:moveTo>
                <a:cubicBezTo>
                  <a:pt x="-4116" y="-11438"/>
                  <a:pt x="107538" y="477512"/>
                  <a:pt x="139817" y="616154"/>
                </a:cubicBezTo>
                <a:cubicBezTo>
                  <a:pt x="172096" y="754796"/>
                  <a:pt x="189559" y="820412"/>
                  <a:pt x="193792" y="832054"/>
                </a:cubicBezTo>
                <a:cubicBezTo>
                  <a:pt x="198025" y="843696"/>
                  <a:pt x="196438" y="822529"/>
                  <a:pt x="165217" y="686004"/>
                </a:cubicBezTo>
                <a:cubicBezTo>
                  <a:pt x="133996" y="549479"/>
                  <a:pt x="4350" y="11846"/>
                  <a:pt x="11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FA45E90-0263-D15E-60F3-CE65F6391F75}"/>
              </a:ext>
            </a:extLst>
          </p:cNvPr>
          <p:cNvSpPr/>
          <p:nvPr/>
        </p:nvSpPr>
        <p:spPr>
          <a:xfrm>
            <a:off x="2448470" y="6996685"/>
            <a:ext cx="47105" cy="524832"/>
          </a:xfrm>
          <a:custGeom>
            <a:avLst/>
            <a:gdLst>
              <a:gd name="connsiteX0" fmla="*/ 47080 w 47105"/>
              <a:gd name="connsiteY0" fmla="*/ 1015 h 524832"/>
              <a:gd name="connsiteX1" fmla="*/ 2630 w 47105"/>
              <a:gd name="connsiteY1" fmla="*/ 505840 h 524832"/>
              <a:gd name="connsiteX2" fmla="*/ 8980 w 47105"/>
              <a:gd name="connsiteY2" fmla="*/ 378840 h 524832"/>
              <a:gd name="connsiteX3" fmla="*/ 47080 w 47105"/>
              <a:gd name="connsiteY3" fmla="*/ 1015 h 52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5" h="524832">
                <a:moveTo>
                  <a:pt x="47080" y="1015"/>
                </a:moveTo>
                <a:cubicBezTo>
                  <a:pt x="46022" y="22182"/>
                  <a:pt x="8980" y="442869"/>
                  <a:pt x="2630" y="505840"/>
                </a:cubicBezTo>
                <a:cubicBezTo>
                  <a:pt x="-3720" y="568811"/>
                  <a:pt x="2630" y="461919"/>
                  <a:pt x="8980" y="378840"/>
                </a:cubicBezTo>
                <a:cubicBezTo>
                  <a:pt x="15330" y="295761"/>
                  <a:pt x="48138" y="-20152"/>
                  <a:pt x="47080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AE415B40-3F3A-6933-8570-88A329190BD3}"/>
              </a:ext>
            </a:extLst>
          </p:cNvPr>
          <p:cNvSpPr/>
          <p:nvPr/>
        </p:nvSpPr>
        <p:spPr>
          <a:xfrm>
            <a:off x="2812103" y="6828225"/>
            <a:ext cx="176621" cy="959903"/>
          </a:xfrm>
          <a:custGeom>
            <a:avLst/>
            <a:gdLst>
              <a:gd name="connsiteX0" fmla="*/ 4122 w 176621"/>
              <a:gd name="connsiteY0" fmla="*/ 26600 h 959903"/>
              <a:gd name="connsiteX1" fmla="*/ 150172 w 176621"/>
              <a:gd name="connsiteY1" fmla="*/ 712400 h 959903"/>
              <a:gd name="connsiteX2" fmla="*/ 162872 w 176621"/>
              <a:gd name="connsiteY2" fmla="*/ 956875 h 959903"/>
              <a:gd name="connsiteX3" fmla="*/ 169222 w 176621"/>
              <a:gd name="connsiteY3" fmla="*/ 804475 h 959903"/>
              <a:gd name="connsiteX4" fmla="*/ 51747 w 176621"/>
              <a:gd name="connsiteY4" fmla="*/ 201225 h 959903"/>
              <a:gd name="connsiteX5" fmla="*/ 4122 w 176621"/>
              <a:gd name="connsiteY5" fmla="*/ 26600 h 9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21" h="959903">
                <a:moveTo>
                  <a:pt x="4122" y="26600"/>
                </a:moveTo>
                <a:cubicBezTo>
                  <a:pt x="20526" y="111796"/>
                  <a:pt x="123714" y="557354"/>
                  <a:pt x="150172" y="712400"/>
                </a:cubicBezTo>
                <a:cubicBezTo>
                  <a:pt x="176630" y="867446"/>
                  <a:pt x="159697" y="941529"/>
                  <a:pt x="162872" y="956875"/>
                </a:cubicBezTo>
                <a:cubicBezTo>
                  <a:pt x="166047" y="972221"/>
                  <a:pt x="187743" y="930417"/>
                  <a:pt x="169222" y="804475"/>
                </a:cubicBezTo>
                <a:cubicBezTo>
                  <a:pt x="150701" y="678533"/>
                  <a:pt x="79793" y="325050"/>
                  <a:pt x="51747" y="201225"/>
                </a:cubicBezTo>
                <a:cubicBezTo>
                  <a:pt x="23701" y="77400"/>
                  <a:pt x="-12282" y="-58596"/>
                  <a:pt x="4122" y="26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A5975281-8714-F285-DD3B-483804933328}"/>
              </a:ext>
            </a:extLst>
          </p:cNvPr>
          <p:cNvSpPr/>
          <p:nvPr/>
        </p:nvSpPr>
        <p:spPr>
          <a:xfrm>
            <a:off x="2651836" y="7299942"/>
            <a:ext cx="104489" cy="782506"/>
          </a:xfrm>
          <a:custGeom>
            <a:avLst/>
            <a:gdLst>
              <a:gd name="connsiteX0" fmla="*/ 104064 w 104489"/>
              <a:gd name="connsiteY0" fmla="*/ 5733 h 782506"/>
              <a:gd name="connsiteX1" fmla="*/ 2464 w 104489"/>
              <a:gd name="connsiteY1" fmla="*/ 770908 h 782506"/>
              <a:gd name="connsiteX2" fmla="*/ 37389 w 104489"/>
              <a:gd name="connsiteY2" fmla="*/ 437533 h 782506"/>
              <a:gd name="connsiteX3" fmla="*/ 104064 w 104489"/>
              <a:gd name="connsiteY3" fmla="*/ 5733 h 78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89" h="782506">
                <a:moveTo>
                  <a:pt x="104064" y="5733"/>
                </a:moveTo>
                <a:cubicBezTo>
                  <a:pt x="98243" y="61295"/>
                  <a:pt x="13576" y="698941"/>
                  <a:pt x="2464" y="770908"/>
                </a:cubicBezTo>
                <a:cubicBezTo>
                  <a:pt x="-8649" y="842875"/>
                  <a:pt x="20456" y="561358"/>
                  <a:pt x="37389" y="437533"/>
                </a:cubicBezTo>
                <a:cubicBezTo>
                  <a:pt x="54322" y="313708"/>
                  <a:pt x="109885" y="-49829"/>
                  <a:pt x="104064" y="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8AA9616C-68C1-94BF-7919-26A6ADF0A371}"/>
              </a:ext>
            </a:extLst>
          </p:cNvPr>
          <p:cNvSpPr/>
          <p:nvPr/>
        </p:nvSpPr>
        <p:spPr>
          <a:xfrm>
            <a:off x="3215564" y="6700425"/>
            <a:ext cx="299371" cy="1059729"/>
          </a:xfrm>
          <a:custGeom>
            <a:avLst/>
            <a:gdLst>
              <a:gd name="connsiteX0" fmla="*/ 711 w 299371"/>
              <a:gd name="connsiteY0" fmla="*/ 2000 h 1059729"/>
              <a:gd name="connsiteX1" fmla="*/ 289636 w 299371"/>
              <a:gd name="connsiteY1" fmla="*/ 1021175 h 1059729"/>
              <a:gd name="connsiteX2" fmla="*/ 210261 w 299371"/>
              <a:gd name="connsiteY2" fmla="*/ 767175 h 1059729"/>
              <a:gd name="connsiteX3" fmla="*/ 711 w 299371"/>
              <a:gd name="connsiteY3" fmla="*/ 2000 h 10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71" h="1059729">
                <a:moveTo>
                  <a:pt x="711" y="2000"/>
                </a:moveTo>
                <a:cubicBezTo>
                  <a:pt x="13940" y="44333"/>
                  <a:pt x="254711" y="893646"/>
                  <a:pt x="289636" y="1021175"/>
                </a:cubicBezTo>
                <a:cubicBezTo>
                  <a:pt x="324561" y="1148704"/>
                  <a:pt x="257886" y="932804"/>
                  <a:pt x="210261" y="767175"/>
                </a:cubicBezTo>
                <a:cubicBezTo>
                  <a:pt x="162636" y="601546"/>
                  <a:pt x="-12518" y="-40333"/>
                  <a:pt x="711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BC5DFE64-6EAA-95E7-75E8-AAB757991C31}"/>
              </a:ext>
            </a:extLst>
          </p:cNvPr>
          <p:cNvSpPr/>
          <p:nvPr/>
        </p:nvSpPr>
        <p:spPr>
          <a:xfrm>
            <a:off x="3206750" y="6695923"/>
            <a:ext cx="99234" cy="327526"/>
          </a:xfrm>
          <a:custGeom>
            <a:avLst/>
            <a:gdLst>
              <a:gd name="connsiteX0" fmla="*/ 0 w 99234"/>
              <a:gd name="connsiteY0" fmla="*/ 152 h 327526"/>
              <a:gd name="connsiteX1" fmla="*/ 88900 w 99234"/>
              <a:gd name="connsiteY1" fmla="*/ 308127 h 327526"/>
              <a:gd name="connsiteX2" fmla="*/ 88900 w 99234"/>
              <a:gd name="connsiteY2" fmla="*/ 266852 h 327526"/>
              <a:gd name="connsiteX3" fmla="*/ 0 w 99234"/>
              <a:gd name="connsiteY3" fmla="*/ 152 h 32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34" h="327526">
                <a:moveTo>
                  <a:pt x="0" y="152"/>
                </a:moveTo>
                <a:cubicBezTo>
                  <a:pt x="0" y="7031"/>
                  <a:pt x="74083" y="263677"/>
                  <a:pt x="88900" y="308127"/>
                </a:cubicBezTo>
                <a:cubicBezTo>
                  <a:pt x="103717" y="352577"/>
                  <a:pt x="101600" y="312889"/>
                  <a:pt x="88900" y="266852"/>
                </a:cubicBezTo>
                <a:cubicBezTo>
                  <a:pt x="76200" y="220815"/>
                  <a:pt x="0" y="-6727"/>
                  <a:pt x="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BD7A806-C045-7148-69BB-FFDD3A22EB66}"/>
              </a:ext>
            </a:extLst>
          </p:cNvPr>
          <p:cNvSpPr/>
          <p:nvPr/>
        </p:nvSpPr>
        <p:spPr>
          <a:xfrm>
            <a:off x="3168279" y="6701478"/>
            <a:ext cx="278929" cy="961331"/>
          </a:xfrm>
          <a:custGeom>
            <a:avLst/>
            <a:gdLst>
              <a:gd name="connsiteX0" fmla="*/ 371 w 278929"/>
              <a:gd name="connsiteY0" fmla="*/ 947 h 961331"/>
              <a:gd name="connsiteX1" fmla="*/ 267071 w 278929"/>
              <a:gd name="connsiteY1" fmla="*/ 915347 h 961331"/>
              <a:gd name="connsiteX2" fmla="*/ 209921 w 278929"/>
              <a:gd name="connsiteY2" fmla="*/ 743897 h 961331"/>
              <a:gd name="connsiteX3" fmla="*/ 371 w 278929"/>
              <a:gd name="connsiteY3" fmla="*/ 947 h 9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29" h="961331">
                <a:moveTo>
                  <a:pt x="371" y="947"/>
                </a:moveTo>
                <a:cubicBezTo>
                  <a:pt x="9896" y="29522"/>
                  <a:pt x="232146" y="791522"/>
                  <a:pt x="267071" y="915347"/>
                </a:cubicBezTo>
                <a:cubicBezTo>
                  <a:pt x="301996" y="1039172"/>
                  <a:pt x="252784" y="889418"/>
                  <a:pt x="209921" y="743897"/>
                </a:cubicBezTo>
                <a:cubicBezTo>
                  <a:pt x="167059" y="598376"/>
                  <a:pt x="-9154" y="-27628"/>
                  <a:pt x="371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E5DEF18-1D48-3314-4A5B-52FAC4CB51BA}"/>
              </a:ext>
            </a:extLst>
          </p:cNvPr>
          <p:cNvSpPr/>
          <p:nvPr/>
        </p:nvSpPr>
        <p:spPr>
          <a:xfrm>
            <a:off x="3514724" y="7756432"/>
            <a:ext cx="257200" cy="701337"/>
          </a:xfrm>
          <a:custGeom>
            <a:avLst/>
            <a:gdLst>
              <a:gd name="connsiteX0" fmla="*/ 1 w 257200"/>
              <a:gd name="connsiteY0" fmla="*/ 93 h 701337"/>
              <a:gd name="connsiteX1" fmla="*/ 203201 w 257200"/>
              <a:gd name="connsiteY1" fmla="*/ 546193 h 701337"/>
              <a:gd name="connsiteX2" fmla="*/ 257176 w 257200"/>
              <a:gd name="connsiteY2" fmla="*/ 698593 h 701337"/>
              <a:gd name="connsiteX3" fmla="*/ 206376 w 257200"/>
              <a:gd name="connsiteY3" fmla="*/ 590643 h 701337"/>
              <a:gd name="connsiteX4" fmla="*/ 1 w 257200"/>
              <a:gd name="connsiteY4" fmla="*/ 93 h 7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00" h="701337">
                <a:moveTo>
                  <a:pt x="1" y="93"/>
                </a:moveTo>
                <a:cubicBezTo>
                  <a:pt x="-528" y="-7315"/>
                  <a:pt x="160339" y="429776"/>
                  <a:pt x="203201" y="546193"/>
                </a:cubicBezTo>
                <a:cubicBezTo>
                  <a:pt x="246063" y="662610"/>
                  <a:pt x="256647" y="691185"/>
                  <a:pt x="257176" y="698593"/>
                </a:cubicBezTo>
                <a:cubicBezTo>
                  <a:pt x="257705" y="706001"/>
                  <a:pt x="249768" y="706530"/>
                  <a:pt x="206376" y="590643"/>
                </a:cubicBezTo>
                <a:cubicBezTo>
                  <a:pt x="162984" y="474756"/>
                  <a:pt x="530" y="7501"/>
                  <a:pt x="1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4CC44C94-E323-86A0-6A9C-DFFA6BC4F272}"/>
              </a:ext>
            </a:extLst>
          </p:cNvPr>
          <p:cNvSpPr/>
          <p:nvPr/>
        </p:nvSpPr>
        <p:spPr>
          <a:xfrm>
            <a:off x="3429461" y="7629231"/>
            <a:ext cx="304190" cy="838452"/>
          </a:xfrm>
          <a:custGeom>
            <a:avLst/>
            <a:gdLst>
              <a:gd name="connsiteX0" fmla="*/ 24939 w 304190"/>
              <a:gd name="connsiteY0" fmla="*/ 60619 h 838452"/>
              <a:gd name="connsiteX1" fmla="*/ 291639 w 304190"/>
              <a:gd name="connsiteY1" fmla="*/ 800394 h 838452"/>
              <a:gd name="connsiteX2" fmla="*/ 237664 w 304190"/>
              <a:gd name="connsiteY2" fmla="*/ 667044 h 838452"/>
              <a:gd name="connsiteX3" fmla="*/ 34464 w 304190"/>
              <a:gd name="connsiteY3" fmla="*/ 111419 h 838452"/>
              <a:gd name="connsiteX4" fmla="*/ 24939 w 304190"/>
              <a:gd name="connsiteY4" fmla="*/ 60619 h 83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90" h="838452">
                <a:moveTo>
                  <a:pt x="24939" y="60619"/>
                </a:moveTo>
                <a:cubicBezTo>
                  <a:pt x="67802" y="175448"/>
                  <a:pt x="256185" y="699323"/>
                  <a:pt x="291639" y="800394"/>
                </a:cubicBezTo>
                <a:cubicBezTo>
                  <a:pt x="327093" y="901465"/>
                  <a:pt x="280527" y="781873"/>
                  <a:pt x="237664" y="667044"/>
                </a:cubicBezTo>
                <a:cubicBezTo>
                  <a:pt x="194802" y="552215"/>
                  <a:pt x="68331" y="210902"/>
                  <a:pt x="34464" y="111419"/>
                </a:cubicBezTo>
                <a:cubicBezTo>
                  <a:pt x="597" y="11936"/>
                  <a:pt x="-17924" y="-54210"/>
                  <a:pt x="24939" y="60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015BFF6-8596-7AC4-8DA4-26D35BF3C9AF}"/>
              </a:ext>
            </a:extLst>
          </p:cNvPr>
          <p:cNvSpPr/>
          <p:nvPr/>
        </p:nvSpPr>
        <p:spPr>
          <a:xfrm>
            <a:off x="3165393" y="7098021"/>
            <a:ext cx="184232" cy="1011985"/>
          </a:xfrm>
          <a:custGeom>
            <a:avLst/>
            <a:gdLst>
              <a:gd name="connsiteX0" fmla="*/ 82 w 184232"/>
              <a:gd name="connsiteY0" fmla="*/ 1279 h 1011985"/>
              <a:gd name="connsiteX1" fmla="*/ 168357 w 184232"/>
              <a:gd name="connsiteY1" fmla="*/ 595004 h 1011985"/>
              <a:gd name="connsiteX2" fmla="*/ 168357 w 184232"/>
              <a:gd name="connsiteY2" fmla="*/ 1010929 h 1011985"/>
              <a:gd name="connsiteX3" fmla="*/ 184232 w 184232"/>
              <a:gd name="connsiteY3" fmla="*/ 709304 h 1011985"/>
              <a:gd name="connsiteX4" fmla="*/ 168357 w 184232"/>
              <a:gd name="connsiteY4" fmla="*/ 550554 h 1011985"/>
              <a:gd name="connsiteX5" fmla="*/ 146132 w 184232"/>
              <a:gd name="connsiteY5" fmla="*/ 439429 h 1011985"/>
              <a:gd name="connsiteX6" fmla="*/ 82 w 184232"/>
              <a:gd name="connsiteY6" fmla="*/ 1279 h 101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32" h="1011985">
                <a:moveTo>
                  <a:pt x="82" y="1279"/>
                </a:moveTo>
                <a:cubicBezTo>
                  <a:pt x="3786" y="27208"/>
                  <a:pt x="140311" y="426729"/>
                  <a:pt x="168357" y="595004"/>
                </a:cubicBezTo>
                <a:cubicBezTo>
                  <a:pt x="196403" y="763279"/>
                  <a:pt x="165711" y="991879"/>
                  <a:pt x="168357" y="1010929"/>
                </a:cubicBezTo>
                <a:cubicBezTo>
                  <a:pt x="171003" y="1029979"/>
                  <a:pt x="184232" y="786033"/>
                  <a:pt x="184232" y="709304"/>
                </a:cubicBezTo>
                <a:cubicBezTo>
                  <a:pt x="184232" y="632575"/>
                  <a:pt x="174707" y="595533"/>
                  <a:pt x="168357" y="550554"/>
                </a:cubicBezTo>
                <a:cubicBezTo>
                  <a:pt x="162007" y="505575"/>
                  <a:pt x="173649" y="527800"/>
                  <a:pt x="146132" y="439429"/>
                </a:cubicBezTo>
                <a:cubicBezTo>
                  <a:pt x="118615" y="351058"/>
                  <a:pt x="-3622" y="-24650"/>
                  <a:pt x="8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72EA4E0-64FE-EBBF-4F54-7032B5DB89FC}"/>
              </a:ext>
            </a:extLst>
          </p:cNvPr>
          <p:cNvSpPr/>
          <p:nvPr/>
        </p:nvSpPr>
        <p:spPr>
          <a:xfrm>
            <a:off x="4025972" y="7499034"/>
            <a:ext cx="92005" cy="629887"/>
          </a:xfrm>
          <a:custGeom>
            <a:avLst/>
            <a:gdLst>
              <a:gd name="connsiteX0" fmla="*/ 18978 w 92005"/>
              <a:gd name="connsiteY0" fmla="*/ 316 h 629887"/>
              <a:gd name="connsiteX1" fmla="*/ 3103 w 92005"/>
              <a:gd name="connsiteY1" fmla="*/ 378141 h 629887"/>
              <a:gd name="connsiteX2" fmla="*/ 92003 w 92005"/>
              <a:gd name="connsiteY2" fmla="*/ 628966 h 629887"/>
              <a:gd name="connsiteX3" fmla="*/ 6278 w 92005"/>
              <a:gd name="connsiteY3" fmla="*/ 444816 h 629887"/>
              <a:gd name="connsiteX4" fmla="*/ 18978 w 92005"/>
              <a:gd name="connsiteY4" fmla="*/ 316 h 6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05" h="629887">
                <a:moveTo>
                  <a:pt x="18978" y="316"/>
                </a:moveTo>
                <a:cubicBezTo>
                  <a:pt x="18449" y="-10796"/>
                  <a:pt x="-9068" y="273366"/>
                  <a:pt x="3103" y="378141"/>
                </a:cubicBezTo>
                <a:cubicBezTo>
                  <a:pt x="15274" y="482916"/>
                  <a:pt x="91474" y="617854"/>
                  <a:pt x="92003" y="628966"/>
                </a:cubicBezTo>
                <a:cubicBezTo>
                  <a:pt x="92532" y="640078"/>
                  <a:pt x="18449" y="549062"/>
                  <a:pt x="6278" y="444816"/>
                </a:cubicBezTo>
                <a:cubicBezTo>
                  <a:pt x="-5893" y="340570"/>
                  <a:pt x="19507" y="11428"/>
                  <a:pt x="18978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E1618B3-D78F-6F58-237B-4E8FEDB4B3A9}"/>
              </a:ext>
            </a:extLst>
          </p:cNvPr>
          <p:cNvSpPr/>
          <p:nvPr/>
        </p:nvSpPr>
        <p:spPr>
          <a:xfrm>
            <a:off x="6970853" y="7534098"/>
            <a:ext cx="684072" cy="159154"/>
          </a:xfrm>
          <a:custGeom>
            <a:avLst/>
            <a:gdLst>
              <a:gd name="connsiteX0" fmla="*/ 1447 w 684072"/>
              <a:gd name="connsiteY0" fmla="*/ 177 h 159154"/>
              <a:gd name="connsiteX1" fmla="*/ 233222 w 684072"/>
              <a:gd name="connsiteY1" fmla="*/ 44627 h 159154"/>
              <a:gd name="connsiteX2" fmla="*/ 684072 w 684072"/>
              <a:gd name="connsiteY2" fmla="*/ 117652 h 159154"/>
              <a:gd name="connsiteX3" fmla="*/ 614222 w 684072"/>
              <a:gd name="connsiteY3" fmla="*/ 133527 h 159154"/>
              <a:gd name="connsiteX4" fmla="*/ 493572 w 684072"/>
              <a:gd name="connsiteY4" fmla="*/ 158927 h 159154"/>
              <a:gd name="connsiteX5" fmla="*/ 626922 w 684072"/>
              <a:gd name="connsiteY5" fmla="*/ 117652 h 159154"/>
              <a:gd name="connsiteX6" fmla="*/ 553897 w 684072"/>
              <a:gd name="connsiteY6" fmla="*/ 101777 h 159154"/>
              <a:gd name="connsiteX7" fmla="*/ 337997 w 684072"/>
              <a:gd name="connsiteY7" fmla="*/ 82727 h 159154"/>
              <a:gd name="connsiteX8" fmla="*/ 210997 w 684072"/>
              <a:gd name="connsiteY8" fmla="*/ 108127 h 159154"/>
              <a:gd name="connsiteX9" fmla="*/ 334822 w 684072"/>
              <a:gd name="connsiteY9" fmla="*/ 60502 h 159154"/>
              <a:gd name="connsiteX10" fmla="*/ 1447 w 684072"/>
              <a:gd name="connsiteY10" fmla="*/ 177 h 15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72" h="159154">
                <a:moveTo>
                  <a:pt x="1447" y="177"/>
                </a:moveTo>
                <a:cubicBezTo>
                  <a:pt x="-15486" y="-2469"/>
                  <a:pt x="119451" y="25048"/>
                  <a:pt x="233222" y="44627"/>
                </a:cubicBezTo>
                <a:cubicBezTo>
                  <a:pt x="346993" y="64206"/>
                  <a:pt x="620572" y="102835"/>
                  <a:pt x="684072" y="117652"/>
                </a:cubicBezTo>
                <a:lnTo>
                  <a:pt x="614222" y="133527"/>
                </a:lnTo>
                <a:cubicBezTo>
                  <a:pt x="582472" y="140406"/>
                  <a:pt x="491455" y="161573"/>
                  <a:pt x="493572" y="158927"/>
                </a:cubicBezTo>
                <a:cubicBezTo>
                  <a:pt x="495689" y="156281"/>
                  <a:pt x="616868" y="127177"/>
                  <a:pt x="626922" y="117652"/>
                </a:cubicBezTo>
                <a:cubicBezTo>
                  <a:pt x="636976" y="108127"/>
                  <a:pt x="602051" y="107598"/>
                  <a:pt x="553897" y="101777"/>
                </a:cubicBezTo>
                <a:cubicBezTo>
                  <a:pt x="505743" y="95956"/>
                  <a:pt x="395147" y="81669"/>
                  <a:pt x="337997" y="82727"/>
                </a:cubicBezTo>
                <a:cubicBezTo>
                  <a:pt x="280847" y="83785"/>
                  <a:pt x="211526" y="111831"/>
                  <a:pt x="210997" y="108127"/>
                </a:cubicBezTo>
                <a:cubicBezTo>
                  <a:pt x="210468" y="104423"/>
                  <a:pt x="372393" y="77435"/>
                  <a:pt x="334822" y="60502"/>
                </a:cubicBezTo>
                <a:cubicBezTo>
                  <a:pt x="297251" y="43569"/>
                  <a:pt x="18380" y="2823"/>
                  <a:pt x="144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0E73FD65-136E-4758-B3B6-545855FF1444}"/>
              </a:ext>
            </a:extLst>
          </p:cNvPr>
          <p:cNvSpPr/>
          <p:nvPr/>
        </p:nvSpPr>
        <p:spPr>
          <a:xfrm>
            <a:off x="7019985" y="7633957"/>
            <a:ext cx="165326" cy="639462"/>
          </a:xfrm>
          <a:custGeom>
            <a:avLst/>
            <a:gdLst>
              <a:gd name="connsiteX0" fmla="*/ 165040 w 165326"/>
              <a:gd name="connsiteY0" fmla="*/ 1918 h 639462"/>
              <a:gd name="connsiteX1" fmla="*/ 6290 w 165326"/>
              <a:gd name="connsiteY1" fmla="*/ 621043 h 639462"/>
              <a:gd name="connsiteX2" fmla="*/ 44390 w 165326"/>
              <a:gd name="connsiteY2" fmla="*/ 433718 h 639462"/>
              <a:gd name="connsiteX3" fmla="*/ 165040 w 165326"/>
              <a:gd name="connsiteY3" fmla="*/ 1918 h 6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326" h="639462">
                <a:moveTo>
                  <a:pt x="165040" y="1918"/>
                </a:moveTo>
                <a:cubicBezTo>
                  <a:pt x="158690" y="33139"/>
                  <a:pt x="26398" y="549076"/>
                  <a:pt x="6290" y="621043"/>
                </a:cubicBezTo>
                <a:cubicBezTo>
                  <a:pt x="-13818" y="693010"/>
                  <a:pt x="18461" y="537964"/>
                  <a:pt x="44390" y="433718"/>
                </a:cubicBezTo>
                <a:cubicBezTo>
                  <a:pt x="70319" y="329472"/>
                  <a:pt x="171390" y="-29303"/>
                  <a:pt x="165040" y="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8E8FEB2A-A222-0D6B-202D-6EBDFF137A71}"/>
              </a:ext>
            </a:extLst>
          </p:cNvPr>
          <p:cNvSpPr/>
          <p:nvPr/>
        </p:nvSpPr>
        <p:spPr>
          <a:xfrm>
            <a:off x="6962775" y="7556500"/>
            <a:ext cx="233547" cy="739893"/>
          </a:xfrm>
          <a:custGeom>
            <a:avLst/>
            <a:gdLst>
              <a:gd name="connsiteX0" fmla="*/ 73025 w 233547"/>
              <a:gd name="connsiteY0" fmla="*/ 0 h 739893"/>
              <a:gd name="connsiteX1" fmla="*/ 228600 w 233547"/>
              <a:gd name="connsiteY1" fmla="*/ 50800 h 739893"/>
              <a:gd name="connsiteX2" fmla="*/ 190500 w 233547"/>
              <a:gd name="connsiteY2" fmla="*/ 60325 h 739893"/>
              <a:gd name="connsiteX3" fmla="*/ 146050 w 233547"/>
              <a:gd name="connsiteY3" fmla="*/ 133350 h 739893"/>
              <a:gd name="connsiteX4" fmla="*/ 0 w 233547"/>
              <a:gd name="connsiteY4" fmla="*/ 739775 h 739893"/>
              <a:gd name="connsiteX5" fmla="*/ 146050 w 233547"/>
              <a:gd name="connsiteY5" fmla="*/ 184150 h 739893"/>
              <a:gd name="connsiteX6" fmla="*/ 180975 w 233547"/>
              <a:gd name="connsiteY6" fmla="*/ 44450 h 739893"/>
              <a:gd name="connsiteX7" fmla="*/ 222250 w 233547"/>
              <a:gd name="connsiteY7" fmla="*/ 50800 h 739893"/>
              <a:gd name="connsiteX8" fmla="*/ 73025 w 233547"/>
              <a:gd name="connsiteY8" fmla="*/ 0 h 73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47" h="739893">
                <a:moveTo>
                  <a:pt x="73025" y="0"/>
                </a:moveTo>
                <a:cubicBezTo>
                  <a:pt x="74083" y="0"/>
                  <a:pt x="209021" y="40746"/>
                  <a:pt x="228600" y="50800"/>
                </a:cubicBezTo>
                <a:cubicBezTo>
                  <a:pt x="248179" y="60854"/>
                  <a:pt x="204258" y="46567"/>
                  <a:pt x="190500" y="60325"/>
                </a:cubicBezTo>
                <a:cubicBezTo>
                  <a:pt x="176742" y="74083"/>
                  <a:pt x="177800" y="20108"/>
                  <a:pt x="146050" y="133350"/>
                </a:cubicBezTo>
                <a:cubicBezTo>
                  <a:pt x="114300" y="246592"/>
                  <a:pt x="0" y="731308"/>
                  <a:pt x="0" y="739775"/>
                </a:cubicBezTo>
                <a:cubicBezTo>
                  <a:pt x="0" y="748242"/>
                  <a:pt x="115888" y="300037"/>
                  <a:pt x="146050" y="184150"/>
                </a:cubicBezTo>
                <a:cubicBezTo>
                  <a:pt x="176212" y="68263"/>
                  <a:pt x="168275" y="66675"/>
                  <a:pt x="180975" y="44450"/>
                </a:cubicBezTo>
                <a:cubicBezTo>
                  <a:pt x="193675" y="22225"/>
                  <a:pt x="238654" y="57679"/>
                  <a:pt x="222250" y="50800"/>
                </a:cubicBezTo>
                <a:cubicBezTo>
                  <a:pt x="205846" y="43921"/>
                  <a:pt x="71967" y="0"/>
                  <a:pt x="730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1710021-275F-C8B6-AECE-61169D1CADFC}"/>
              </a:ext>
            </a:extLst>
          </p:cNvPr>
          <p:cNvSpPr/>
          <p:nvPr/>
        </p:nvSpPr>
        <p:spPr>
          <a:xfrm>
            <a:off x="7597114" y="7696393"/>
            <a:ext cx="83214" cy="726907"/>
          </a:xfrm>
          <a:custGeom>
            <a:avLst/>
            <a:gdLst>
              <a:gd name="connsiteX0" fmla="*/ 83211 w 83214"/>
              <a:gd name="connsiteY0" fmla="*/ 9332 h 726907"/>
              <a:gd name="connsiteX1" fmla="*/ 13361 w 83214"/>
              <a:gd name="connsiteY1" fmla="*/ 72832 h 726907"/>
              <a:gd name="connsiteX2" fmla="*/ 26061 w 83214"/>
              <a:gd name="connsiteY2" fmla="*/ 726882 h 726907"/>
              <a:gd name="connsiteX3" fmla="*/ 13361 w 83214"/>
              <a:gd name="connsiteY3" fmla="*/ 98232 h 726907"/>
              <a:gd name="connsiteX4" fmla="*/ 32411 w 83214"/>
              <a:gd name="connsiteY4" fmla="*/ 41082 h 726907"/>
              <a:gd name="connsiteX5" fmla="*/ 661 w 83214"/>
              <a:gd name="connsiteY5" fmla="*/ 63307 h 726907"/>
              <a:gd name="connsiteX6" fmla="*/ 16536 w 83214"/>
              <a:gd name="connsiteY6" fmla="*/ 12507 h 726907"/>
              <a:gd name="connsiteX7" fmla="*/ 83211 w 83214"/>
              <a:gd name="connsiteY7" fmla="*/ 9332 h 72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14" h="726907">
                <a:moveTo>
                  <a:pt x="83211" y="9332"/>
                </a:moveTo>
                <a:cubicBezTo>
                  <a:pt x="82682" y="19386"/>
                  <a:pt x="22886" y="-46760"/>
                  <a:pt x="13361" y="72832"/>
                </a:cubicBezTo>
                <a:cubicBezTo>
                  <a:pt x="3836" y="192424"/>
                  <a:pt x="26061" y="722649"/>
                  <a:pt x="26061" y="726882"/>
                </a:cubicBezTo>
                <a:cubicBezTo>
                  <a:pt x="26061" y="731115"/>
                  <a:pt x="12303" y="212532"/>
                  <a:pt x="13361" y="98232"/>
                </a:cubicBezTo>
                <a:cubicBezTo>
                  <a:pt x="14419" y="-16068"/>
                  <a:pt x="34528" y="46903"/>
                  <a:pt x="32411" y="41082"/>
                </a:cubicBezTo>
                <a:cubicBezTo>
                  <a:pt x="30294" y="35261"/>
                  <a:pt x="3307" y="68069"/>
                  <a:pt x="661" y="63307"/>
                </a:cubicBezTo>
                <a:cubicBezTo>
                  <a:pt x="-1985" y="58545"/>
                  <a:pt x="3307" y="20974"/>
                  <a:pt x="16536" y="12507"/>
                </a:cubicBezTo>
                <a:cubicBezTo>
                  <a:pt x="29765" y="4040"/>
                  <a:pt x="83740" y="-722"/>
                  <a:pt x="83211" y="9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7B130C37-1AD0-86B9-5EBB-6C6C65476B1C}"/>
              </a:ext>
            </a:extLst>
          </p:cNvPr>
          <p:cNvSpPr/>
          <p:nvPr/>
        </p:nvSpPr>
        <p:spPr>
          <a:xfrm>
            <a:off x="7555408" y="7745315"/>
            <a:ext cx="32946" cy="734709"/>
          </a:xfrm>
          <a:custGeom>
            <a:avLst/>
            <a:gdLst>
              <a:gd name="connsiteX0" fmla="*/ 1092 w 32946"/>
              <a:gd name="connsiteY0" fmla="*/ 4860 h 734709"/>
              <a:gd name="connsiteX1" fmla="*/ 32842 w 32946"/>
              <a:gd name="connsiteY1" fmla="*/ 722410 h 734709"/>
              <a:gd name="connsiteX2" fmla="*/ 10617 w 32946"/>
              <a:gd name="connsiteY2" fmla="*/ 423960 h 734709"/>
              <a:gd name="connsiteX3" fmla="*/ 1092 w 32946"/>
              <a:gd name="connsiteY3" fmla="*/ 4860 h 7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6" h="734709">
                <a:moveTo>
                  <a:pt x="1092" y="4860"/>
                </a:moveTo>
                <a:cubicBezTo>
                  <a:pt x="4796" y="54602"/>
                  <a:pt x="31255" y="652560"/>
                  <a:pt x="32842" y="722410"/>
                </a:cubicBezTo>
                <a:cubicBezTo>
                  <a:pt x="34430" y="792260"/>
                  <a:pt x="17496" y="547256"/>
                  <a:pt x="10617" y="423960"/>
                </a:cubicBezTo>
                <a:cubicBezTo>
                  <a:pt x="3738" y="300664"/>
                  <a:pt x="-2612" y="-44882"/>
                  <a:pt x="1092" y="4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47ACF3FB-60CE-5CE8-487C-24328FA459A5}"/>
              </a:ext>
            </a:extLst>
          </p:cNvPr>
          <p:cNvSpPr/>
          <p:nvPr/>
        </p:nvSpPr>
        <p:spPr>
          <a:xfrm>
            <a:off x="7137277" y="7710835"/>
            <a:ext cx="267202" cy="693468"/>
          </a:xfrm>
          <a:custGeom>
            <a:avLst/>
            <a:gdLst>
              <a:gd name="connsiteX0" fmla="*/ 266823 w 267202"/>
              <a:gd name="connsiteY0" fmla="*/ 1240 h 693468"/>
              <a:gd name="connsiteX1" fmla="*/ 98548 w 267202"/>
              <a:gd name="connsiteY1" fmla="*/ 255240 h 693468"/>
              <a:gd name="connsiteX2" fmla="*/ 123 w 267202"/>
              <a:gd name="connsiteY2" fmla="*/ 693390 h 693468"/>
              <a:gd name="connsiteX3" fmla="*/ 79498 w 267202"/>
              <a:gd name="connsiteY3" fmla="*/ 290165 h 693468"/>
              <a:gd name="connsiteX4" fmla="*/ 142998 w 267202"/>
              <a:gd name="connsiteY4" fmla="*/ 163165 h 693468"/>
              <a:gd name="connsiteX5" fmla="*/ 266823 w 267202"/>
              <a:gd name="connsiteY5" fmla="*/ 1240 h 69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02" h="693468">
                <a:moveTo>
                  <a:pt x="266823" y="1240"/>
                </a:moveTo>
                <a:cubicBezTo>
                  <a:pt x="259415" y="16586"/>
                  <a:pt x="142998" y="139882"/>
                  <a:pt x="98548" y="255240"/>
                </a:cubicBezTo>
                <a:cubicBezTo>
                  <a:pt x="54098" y="370598"/>
                  <a:pt x="3298" y="687569"/>
                  <a:pt x="123" y="693390"/>
                </a:cubicBezTo>
                <a:cubicBezTo>
                  <a:pt x="-3052" y="699211"/>
                  <a:pt x="55686" y="378536"/>
                  <a:pt x="79498" y="290165"/>
                </a:cubicBezTo>
                <a:cubicBezTo>
                  <a:pt x="103310" y="201794"/>
                  <a:pt x="114952" y="209203"/>
                  <a:pt x="142998" y="163165"/>
                </a:cubicBezTo>
                <a:cubicBezTo>
                  <a:pt x="171044" y="117127"/>
                  <a:pt x="274231" y="-14106"/>
                  <a:pt x="266823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A2BED305-6218-440A-C1A1-CB51167C5F3B}"/>
              </a:ext>
            </a:extLst>
          </p:cNvPr>
          <p:cNvSpPr/>
          <p:nvPr/>
        </p:nvSpPr>
        <p:spPr>
          <a:xfrm>
            <a:off x="7616798" y="7690754"/>
            <a:ext cx="83589" cy="701681"/>
          </a:xfrm>
          <a:custGeom>
            <a:avLst/>
            <a:gdLst>
              <a:gd name="connsiteX0" fmla="*/ 47652 w 83589"/>
              <a:gd name="connsiteY0" fmla="*/ 18146 h 701681"/>
              <a:gd name="connsiteX1" fmla="*/ 73052 w 83589"/>
              <a:gd name="connsiteY1" fmla="*/ 218171 h 701681"/>
              <a:gd name="connsiteX2" fmla="*/ 27 w 83589"/>
              <a:gd name="connsiteY2" fmla="*/ 700771 h 701681"/>
              <a:gd name="connsiteX3" fmla="*/ 82577 w 83589"/>
              <a:gd name="connsiteY3" fmla="*/ 84821 h 701681"/>
              <a:gd name="connsiteX4" fmla="*/ 47652 w 83589"/>
              <a:gd name="connsiteY4" fmla="*/ 18146 h 7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9" h="701681">
                <a:moveTo>
                  <a:pt x="47652" y="18146"/>
                </a:moveTo>
                <a:cubicBezTo>
                  <a:pt x="46065" y="40371"/>
                  <a:pt x="80989" y="104400"/>
                  <a:pt x="73052" y="218171"/>
                </a:cubicBezTo>
                <a:cubicBezTo>
                  <a:pt x="65115" y="331942"/>
                  <a:pt x="-1560" y="722996"/>
                  <a:pt x="27" y="700771"/>
                </a:cubicBezTo>
                <a:cubicBezTo>
                  <a:pt x="1614" y="678546"/>
                  <a:pt x="74640" y="195946"/>
                  <a:pt x="82577" y="84821"/>
                </a:cubicBezTo>
                <a:cubicBezTo>
                  <a:pt x="90514" y="-26304"/>
                  <a:pt x="49239" y="-4079"/>
                  <a:pt x="47652" y="18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D61A2476-545B-326E-4AEC-023A8548D884}"/>
              </a:ext>
            </a:extLst>
          </p:cNvPr>
          <p:cNvSpPr/>
          <p:nvPr/>
        </p:nvSpPr>
        <p:spPr>
          <a:xfrm>
            <a:off x="7660376" y="7737137"/>
            <a:ext cx="84348" cy="699886"/>
          </a:xfrm>
          <a:custGeom>
            <a:avLst/>
            <a:gdLst>
              <a:gd name="connsiteX0" fmla="*/ 83449 w 84348"/>
              <a:gd name="connsiteY0" fmla="*/ 3513 h 699886"/>
              <a:gd name="connsiteX1" fmla="*/ 899 w 84348"/>
              <a:gd name="connsiteY1" fmla="*/ 686138 h 699886"/>
              <a:gd name="connsiteX2" fmla="*/ 42174 w 84348"/>
              <a:gd name="connsiteY2" fmla="*/ 428963 h 699886"/>
              <a:gd name="connsiteX3" fmla="*/ 83449 w 84348"/>
              <a:gd name="connsiteY3" fmla="*/ 3513 h 6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48" h="699886">
                <a:moveTo>
                  <a:pt x="83449" y="3513"/>
                </a:moveTo>
                <a:cubicBezTo>
                  <a:pt x="76570" y="46376"/>
                  <a:pt x="7778" y="615230"/>
                  <a:pt x="899" y="686138"/>
                </a:cubicBezTo>
                <a:cubicBezTo>
                  <a:pt x="-5980" y="757046"/>
                  <a:pt x="28416" y="535855"/>
                  <a:pt x="42174" y="428963"/>
                </a:cubicBezTo>
                <a:cubicBezTo>
                  <a:pt x="55932" y="322071"/>
                  <a:pt x="90328" y="-39350"/>
                  <a:pt x="83449" y="3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6837074E-7E35-484C-C21B-A4043DA67A4D}"/>
              </a:ext>
            </a:extLst>
          </p:cNvPr>
          <p:cNvSpPr/>
          <p:nvPr/>
        </p:nvSpPr>
        <p:spPr>
          <a:xfrm>
            <a:off x="7477015" y="7637833"/>
            <a:ext cx="912243" cy="319560"/>
          </a:xfrm>
          <a:custGeom>
            <a:avLst/>
            <a:gdLst>
              <a:gd name="connsiteX0" fmla="*/ 110 w 912243"/>
              <a:gd name="connsiteY0" fmla="*/ 52017 h 319560"/>
              <a:gd name="connsiteX1" fmla="*/ 216010 w 912243"/>
              <a:gd name="connsiteY1" fmla="*/ 7567 h 319560"/>
              <a:gd name="connsiteX2" fmla="*/ 419210 w 912243"/>
              <a:gd name="connsiteY2" fmla="*/ 121867 h 319560"/>
              <a:gd name="connsiteX3" fmla="*/ 911335 w 912243"/>
              <a:gd name="connsiteY3" fmla="*/ 318717 h 319560"/>
              <a:gd name="connsiteX4" fmla="*/ 533510 w 912243"/>
              <a:gd name="connsiteY4" fmla="*/ 185367 h 319560"/>
              <a:gd name="connsiteX5" fmla="*/ 244585 w 912243"/>
              <a:gd name="connsiteY5" fmla="*/ 4392 h 319560"/>
              <a:gd name="connsiteX6" fmla="*/ 110 w 912243"/>
              <a:gd name="connsiteY6" fmla="*/ 52017 h 31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243" h="319560">
                <a:moveTo>
                  <a:pt x="110" y="52017"/>
                </a:moveTo>
                <a:cubicBezTo>
                  <a:pt x="-4653" y="52546"/>
                  <a:pt x="146160" y="-4075"/>
                  <a:pt x="216010" y="7567"/>
                </a:cubicBezTo>
                <a:cubicBezTo>
                  <a:pt x="285860" y="19209"/>
                  <a:pt x="303323" y="70009"/>
                  <a:pt x="419210" y="121867"/>
                </a:cubicBezTo>
                <a:cubicBezTo>
                  <a:pt x="535098" y="173725"/>
                  <a:pt x="892285" y="308134"/>
                  <a:pt x="911335" y="318717"/>
                </a:cubicBezTo>
                <a:cubicBezTo>
                  <a:pt x="930385" y="329300"/>
                  <a:pt x="644635" y="237754"/>
                  <a:pt x="533510" y="185367"/>
                </a:cubicBezTo>
                <a:cubicBezTo>
                  <a:pt x="422385" y="132980"/>
                  <a:pt x="331898" y="26617"/>
                  <a:pt x="244585" y="4392"/>
                </a:cubicBezTo>
                <a:cubicBezTo>
                  <a:pt x="157273" y="-17833"/>
                  <a:pt x="4873" y="51488"/>
                  <a:pt x="110" y="5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39C2585A-D92E-65AD-A443-1B7AE3A7B5FF}"/>
              </a:ext>
            </a:extLst>
          </p:cNvPr>
          <p:cNvSpPr/>
          <p:nvPr/>
        </p:nvSpPr>
        <p:spPr>
          <a:xfrm>
            <a:off x="7839039" y="7791397"/>
            <a:ext cx="514152" cy="198123"/>
          </a:xfrm>
          <a:custGeom>
            <a:avLst/>
            <a:gdLst>
              <a:gd name="connsiteX0" fmla="*/ 36 w 514152"/>
              <a:gd name="connsiteY0" fmla="*/ 53 h 198123"/>
              <a:gd name="connsiteX1" fmla="*/ 466761 w 514152"/>
              <a:gd name="connsiteY1" fmla="*/ 184203 h 198123"/>
              <a:gd name="connsiteX2" fmla="*/ 441361 w 514152"/>
              <a:gd name="connsiteY2" fmla="*/ 165153 h 198123"/>
              <a:gd name="connsiteX3" fmla="*/ 36 w 514152"/>
              <a:gd name="connsiteY3" fmla="*/ 53 h 1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152" h="198123">
                <a:moveTo>
                  <a:pt x="36" y="53"/>
                </a:moveTo>
                <a:cubicBezTo>
                  <a:pt x="4269" y="3228"/>
                  <a:pt x="393207" y="156686"/>
                  <a:pt x="466761" y="184203"/>
                </a:cubicBezTo>
                <a:cubicBezTo>
                  <a:pt x="540315" y="211720"/>
                  <a:pt x="525499" y="194786"/>
                  <a:pt x="441361" y="165153"/>
                </a:cubicBezTo>
                <a:cubicBezTo>
                  <a:pt x="357224" y="135520"/>
                  <a:pt x="-4197" y="-3122"/>
                  <a:pt x="3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FAB0369-4070-8A85-4719-A247C6B8B287}"/>
              </a:ext>
            </a:extLst>
          </p:cNvPr>
          <p:cNvSpPr/>
          <p:nvPr/>
        </p:nvSpPr>
        <p:spPr>
          <a:xfrm>
            <a:off x="8171877" y="7965996"/>
            <a:ext cx="246142" cy="489072"/>
          </a:xfrm>
          <a:custGeom>
            <a:avLst/>
            <a:gdLst>
              <a:gd name="connsiteX0" fmla="*/ 245048 w 246142"/>
              <a:gd name="connsiteY0" fmla="*/ 79 h 489072"/>
              <a:gd name="connsiteX1" fmla="*/ 95823 w 246142"/>
              <a:gd name="connsiteY1" fmla="*/ 44529 h 489072"/>
              <a:gd name="connsiteX2" fmla="*/ 162498 w 246142"/>
              <a:gd name="connsiteY2" fmla="*/ 35004 h 489072"/>
              <a:gd name="connsiteX3" fmla="*/ 181548 w 246142"/>
              <a:gd name="connsiteY3" fmla="*/ 117554 h 489072"/>
              <a:gd name="connsiteX4" fmla="*/ 187898 w 246142"/>
              <a:gd name="connsiteY4" fmla="*/ 222329 h 489072"/>
              <a:gd name="connsiteX5" fmla="*/ 121223 w 246142"/>
              <a:gd name="connsiteY5" fmla="*/ 489029 h 489072"/>
              <a:gd name="connsiteX6" fmla="*/ 191073 w 246142"/>
              <a:gd name="connsiteY6" fmla="*/ 241379 h 489072"/>
              <a:gd name="connsiteX7" fmla="*/ 178373 w 246142"/>
              <a:gd name="connsiteY7" fmla="*/ 22304 h 489072"/>
              <a:gd name="connsiteX8" fmla="*/ 89473 w 246142"/>
              <a:gd name="connsiteY8" fmla="*/ 41354 h 489072"/>
              <a:gd name="connsiteX9" fmla="*/ 3748 w 246142"/>
              <a:gd name="connsiteY9" fmla="*/ 57229 h 489072"/>
              <a:gd name="connsiteX10" fmla="*/ 245048 w 246142"/>
              <a:gd name="connsiteY10" fmla="*/ 79 h 4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142" h="489072">
                <a:moveTo>
                  <a:pt x="245048" y="79"/>
                </a:moveTo>
                <a:cubicBezTo>
                  <a:pt x="260394" y="-2038"/>
                  <a:pt x="109581" y="38708"/>
                  <a:pt x="95823" y="44529"/>
                </a:cubicBezTo>
                <a:cubicBezTo>
                  <a:pt x="82065" y="50350"/>
                  <a:pt x="148211" y="22833"/>
                  <a:pt x="162498" y="35004"/>
                </a:cubicBezTo>
                <a:cubicBezTo>
                  <a:pt x="176785" y="47175"/>
                  <a:pt x="177315" y="86333"/>
                  <a:pt x="181548" y="117554"/>
                </a:cubicBezTo>
                <a:cubicBezTo>
                  <a:pt x="185781" y="148775"/>
                  <a:pt x="197952" y="160417"/>
                  <a:pt x="187898" y="222329"/>
                </a:cubicBezTo>
                <a:cubicBezTo>
                  <a:pt x="177844" y="284242"/>
                  <a:pt x="120694" y="485854"/>
                  <a:pt x="121223" y="489029"/>
                </a:cubicBezTo>
                <a:cubicBezTo>
                  <a:pt x="121752" y="492204"/>
                  <a:pt x="181548" y="319166"/>
                  <a:pt x="191073" y="241379"/>
                </a:cubicBezTo>
                <a:cubicBezTo>
                  <a:pt x="200598" y="163592"/>
                  <a:pt x="195306" y="55641"/>
                  <a:pt x="178373" y="22304"/>
                </a:cubicBezTo>
                <a:cubicBezTo>
                  <a:pt x="161440" y="-11033"/>
                  <a:pt x="118577" y="35533"/>
                  <a:pt x="89473" y="41354"/>
                </a:cubicBezTo>
                <a:cubicBezTo>
                  <a:pt x="60369" y="47175"/>
                  <a:pt x="-17948" y="63050"/>
                  <a:pt x="3748" y="57229"/>
                </a:cubicBezTo>
                <a:cubicBezTo>
                  <a:pt x="25444" y="51408"/>
                  <a:pt x="229702" y="2196"/>
                  <a:pt x="24504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09B4FB8-508B-0599-2A4F-77F2AFA26017}"/>
              </a:ext>
            </a:extLst>
          </p:cNvPr>
          <p:cNvSpPr/>
          <p:nvPr/>
        </p:nvSpPr>
        <p:spPr>
          <a:xfrm>
            <a:off x="8318473" y="7927955"/>
            <a:ext cx="87613" cy="549312"/>
          </a:xfrm>
          <a:custGeom>
            <a:avLst/>
            <a:gdLst>
              <a:gd name="connsiteX0" fmla="*/ 60352 w 87613"/>
              <a:gd name="connsiteY0" fmla="*/ 20 h 549312"/>
              <a:gd name="connsiteX1" fmla="*/ 76227 w 87613"/>
              <a:gd name="connsiteY1" fmla="*/ 254020 h 549312"/>
              <a:gd name="connsiteX2" fmla="*/ 27 w 87613"/>
              <a:gd name="connsiteY2" fmla="*/ 549295 h 549312"/>
              <a:gd name="connsiteX3" fmla="*/ 85752 w 87613"/>
              <a:gd name="connsiteY3" fmla="*/ 266720 h 549312"/>
              <a:gd name="connsiteX4" fmla="*/ 60352 w 87613"/>
              <a:gd name="connsiteY4" fmla="*/ 20 h 54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3" h="549312">
                <a:moveTo>
                  <a:pt x="60352" y="20"/>
                </a:moveTo>
                <a:cubicBezTo>
                  <a:pt x="58764" y="-2097"/>
                  <a:pt x="86281" y="162474"/>
                  <a:pt x="76227" y="254020"/>
                </a:cubicBezTo>
                <a:cubicBezTo>
                  <a:pt x="66173" y="345566"/>
                  <a:pt x="-1561" y="547178"/>
                  <a:pt x="27" y="549295"/>
                </a:cubicBezTo>
                <a:cubicBezTo>
                  <a:pt x="1615" y="551412"/>
                  <a:pt x="75698" y="358266"/>
                  <a:pt x="85752" y="266720"/>
                </a:cubicBezTo>
                <a:cubicBezTo>
                  <a:pt x="95806" y="175174"/>
                  <a:pt x="61940" y="2137"/>
                  <a:pt x="6035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13176C5-51CF-3FF4-415E-B1D32E2035F1}"/>
              </a:ext>
            </a:extLst>
          </p:cNvPr>
          <p:cNvSpPr/>
          <p:nvPr/>
        </p:nvSpPr>
        <p:spPr>
          <a:xfrm>
            <a:off x="8407281" y="7988263"/>
            <a:ext cx="421885" cy="462640"/>
          </a:xfrm>
          <a:custGeom>
            <a:avLst/>
            <a:gdLst>
              <a:gd name="connsiteX0" fmla="*/ 119 w 421885"/>
              <a:gd name="connsiteY0" fmla="*/ 37 h 462640"/>
              <a:gd name="connsiteX1" fmla="*/ 174744 w 421885"/>
              <a:gd name="connsiteY1" fmla="*/ 123862 h 462640"/>
              <a:gd name="connsiteX2" fmla="*/ 419219 w 421885"/>
              <a:gd name="connsiteY2" fmla="*/ 460412 h 462640"/>
              <a:gd name="connsiteX3" fmla="*/ 298569 w 421885"/>
              <a:gd name="connsiteY3" fmla="*/ 263562 h 462640"/>
              <a:gd name="connsiteX4" fmla="*/ 200144 w 421885"/>
              <a:gd name="connsiteY4" fmla="*/ 133387 h 462640"/>
              <a:gd name="connsiteX5" fmla="*/ 119 w 421885"/>
              <a:gd name="connsiteY5" fmla="*/ 37 h 46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885" h="462640">
                <a:moveTo>
                  <a:pt x="119" y="37"/>
                </a:moveTo>
                <a:cubicBezTo>
                  <a:pt x="-4114" y="-1550"/>
                  <a:pt x="104894" y="47133"/>
                  <a:pt x="174744" y="123862"/>
                </a:cubicBezTo>
                <a:cubicBezTo>
                  <a:pt x="244594" y="200591"/>
                  <a:pt x="398582" y="437129"/>
                  <a:pt x="419219" y="460412"/>
                </a:cubicBezTo>
                <a:cubicBezTo>
                  <a:pt x="439856" y="483695"/>
                  <a:pt x="335082" y="318066"/>
                  <a:pt x="298569" y="263562"/>
                </a:cubicBezTo>
                <a:cubicBezTo>
                  <a:pt x="262057" y="209058"/>
                  <a:pt x="251473" y="175191"/>
                  <a:pt x="200144" y="133387"/>
                </a:cubicBezTo>
                <a:cubicBezTo>
                  <a:pt x="148815" y="91583"/>
                  <a:pt x="4352" y="1624"/>
                  <a:pt x="11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08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5608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21</cp:revision>
  <dcterms:created xsi:type="dcterms:W3CDTF">2025-12-28T02:53:44Z</dcterms:created>
  <dcterms:modified xsi:type="dcterms:W3CDTF">2025-12-31T05:14:32Z</dcterms:modified>
</cp:coreProperties>
</file>