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26"/>
  </p:normalViewPr>
  <p:slideViewPr>
    <p:cSldViewPr snapToGrid="0">
      <p:cViewPr>
        <p:scale>
          <a:sx n="147" d="100"/>
          <a:sy n="147" d="100"/>
        </p:scale>
        <p:origin x="-1336" y="-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99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52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1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61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91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57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5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9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86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63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02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745B86-4503-B74B-8FE5-4F6762E3B507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8B99C4-4E3A-ED48-976D-DB3BB0DD6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45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ドレスを着た女性のcg&#10;&#10;中程度の精度で自動的に生成された説明" hidden="1">
            <a:extLst>
              <a:ext uri="{FF2B5EF4-FFF2-40B4-BE49-F238E27FC236}">
                <a16:creationId xmlns:a16="http://schemas.microsoft.com/office/drawing/2014/main" id="{B3DD9FE9-1F69-A3E1-735A-32667857B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13786" t="12500" r="37727" b="51049"/>
          <a:stretch/>
        </p:blipFill>
        <p:spPr>
          <a:xfrm>
            <a:off x="1394460" y="579568"/>
            <a:ext cx="6812280" cy="6816314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A301646-6DC1-9757-B601-7D6D5A7DAD2D}"/>
              </a:ext>
            </a:extLst>
          </p:cNvPr>
          <p:cNvSpPr/>
          <p:nvPr/>
        </p:nvSpPr>
        <p:spPr>
          <a:xfrm>
            <a:off x="4778338" y="2523665"/>
            <a:ext cx="543066" cy="270681"/>
          </a:xfrm>
          <a:custGeom>
            <a:avLst/>
            <a:gdLst>
              <a:gd name="connsiteX0" fmla="*/ 37 w 543066"/>
              <a:gd name="connsiteY0" fmla="*/ 270335 h 270681"/>
              <a:gd name="connsiteX1" fmla="*/ 196887 w 543066"/>
              <a:gd name="connsiteY1" fmla="*/ 238585 h 270681"/>
              <a:gd name="connsiteX2" fmla="*/ 177837 w 543066"/>
              <a:gd name="connsiteY2" fmla="*/ 254460 h 270681"/>
              <a:gd name="connsiteX3" fmla="*/ 390562 w 543066"/>
              <a:gd name="connsiteY3" fmla="*/ 133810 h 270681"/>
              <a:gd name="connsiteX4" fmla="*/ 361987 w 543066"/>
              <a:gd name="connsiteY4" fmla="*/ 136985 h 270681"/>
              <a:gd name="connsiteX5" fmla="*/ 523912 w 543066"/>
              <a:gd name="connsiteY5" fmla="*/ 114760 h 270681"/>
              <a:gd name="connsiteX6" fmla="*/ 539787 w 543066"/>
              <a:gd name="connsiteY6" fmla="*/ 92535 h 270681"/>
              <a:gd name="connsiteX7" fmla="*/ 539787 w 543066"/>
              <a:gd name="connsiteY7" fmla="*/ 63960 h 270681"/>
              <a:gd name="connsiteX8" fmla="*/ 504862 w 543066"/>
              <a:gd name="connsiteY8" fmla="*/ 460 h 270681"/>
              <a:gd name="connsiteX9" fmla="*/ 527087 w 543066"/>
              <a:gd name="connsiteY9" fmla="*/ 38560 h 270681"/>
              <a:gd name="connsiteX10" fmla="*/ 511212 w 543066"/>
              <a:gd name="connsiteY10" fmla="*/ 98885 h 270681"/>
              <a:gd name="connsiteX11" fmla="*/ 476287 w 543066"/>
              <a:gd name="connsiteY11" fmla="*/ 73485 h 270681"/>
              <a:gd name="connsiteX12" fmla="*/ 476287 w 543066"/>
              <a:gd name="connsiteY12" fmla="*/ 25860 h 270681"/>
              <a:gd name="connsiteX13" fmla="*/ 469937 w 543066"/>
              <a:gd name="connsiteY13" fmla="*/ 92535 h 270681"/>
              <a:gd name="connsiteX14" fmla="*/ 409612 w 543066"/>
              <a:gd name="connsiteY14" fmla="*/ 89360 h 270681"/>
              <a:gd name="connsiteX15" fmla="*/ 387387 w 543066"/>
              <a:gd name="connsiteY15" fmla="*/ 6810 h 270681"/>
              <a:gd name="connsiteX16" fmla="*/ 387387 w 543066"/>
              <a:gd name="connsiteY16" fmla="*/ 124285 h 270681"/>
              <a:gd name="connsiteX17" fmla="*/ 352462 w 543066"/>
              <a:gd name="connsiteY17" fmla="*/ 108410 h 270681"/>
              <a:gd name="connsiteX18" fmla="*/ 336587 w 543066"/>
              <a:gd name="connsiteY18" fmla="*/ 38560 h 270681"/>
              <a:gd name="connsiteX19" fmla="*/ 339762 w 543066"/>
              <a:gd name="connsiteY19" fmla="*/ 133810 h 270681"/>
              <a:gd name="connsiteX20" fmla="*/ 301662 w 543066"/>
              <a:gd name="connsiteY20" fmla="*/ 114760 h 270681"/>
              <a:gd name="connsiteX21" fmla="*/ 311187 w 543066"/>
              <a:gd name="connsiteY21" fmla="*/ 130635 h 270681"/>
              <a:gd name="connsiteX22" fmla="*/ 212762 w 543066"/>
              <a:gd name="connsiteY22" fmla="*/ 165560 h 270681"/>
              <a:gd name="connsiteX23" fmla="*/ 276262 w 543066"/>
              <a:gd name="connsiteY23" fmla="*/ 146510 h 270681"/>
              <a:gd name="connsiteX24" fmla="*/ 190537 w 543066"/>
              <a:gd name="connsiteY24" fmla="*/ 203660 h 270681"/>
              <a:gd name="connsiteX25" fmla="*/ 244512 w 543066"/>
              <a:gd name="connsiteY25" fmla="*/ 200485 h 270681"/>
              <a:gd name="connsiteX26" fmla="*/ 215937 w 543066"/>
              <a:gd name="connsiteY26" fmla="*/ 213185 h 270681"/>
              <a:gd name="connsiteX27" fmla="*/ 37 w 543066"/>
              <a:gd name="connsiteY27" fmla="*/ 270335 h 2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3066" h="270681">
                <a:moveTo>
                  <a:pt x="37" y="270335"/>
                </a:moveTo>
                <a:cubicBezTo>
                  <a:pt x="-3138" y="274568"/>
                  <a:pt x="196887" y="238585"/>
                  <a:pt x="196887" y="238585"/>
                </a:cubicBezTo>
                <a:cubicBezTo>
                  <a:pt x="226520" y="235939"/>
                  <a:pt x="145558" y="271922"/>
                  <a:pt x="177837" y="254460"/>
                </a:cubicBezTo>
                <a:cubicBezTo>
                  <a:pt x="210116" y="236998"/>
                  <a:pt x="359870" y="153389"/>
                  <a:pt x="390562" y="133810"/>
                </a:cubicBezTo>
                <a:cubicBezTo>
                  <a:pt x="421254" y="114231"/>
                  <a:pt x="361987" y="136985"/>
                  <a:pt x="361987" y="136985"/>
                </a:cubicBezTo>
                <a:cubicBezTo>
                  <a:pt x="384212" y="133810"/>
                  <a:pt x="494279" y="122168"/>
                  <a:pt x="523912" y="114760"/>
                </a:cubicBezTo>
                <a:cubicBezTo>
                  <a:pt x="553545" y="107352"/>
                  <a:pt x="537141" y="101002"/>
                  <a:pt x="539787" y="92535"/>
                </a:cubicBezTo>
                <a:cubicBezTo>
                  <a:pt x="542433" y="84068"/>
                  <a:pt x="545608" y="79306"/>
                  <a:pt x="539787" y="63960"/>
                </a:cubicBezTo>
                <a:cubicBezTo>
                  <a:pt x="533966" y="48614"/>
                  <a:pt x="506979" y="4693"/>
                  <a:pt x="504862" y="460"/>
                </a:cubicBezTo>
                <a:cubicBezTo>
                  <a:pt x="502745" y="-3773"/>
                  <a:pt x="526029" y="22156"/>
                  <a:pt x="527087" y="38560"/>
                </a:cubicBezTo>
                <a:cubicBezTo>
                  <a:pt x="528145" y="54964"/>
                  <a:pt x="519679" y="93064"/>
                  <a:pt x="511212" y="98885"/>
                </a:cubicBezTo>
                <a:cubicBezTo>
                  <a:pt x="502745" y="104706"/>
                  <a:pt x="482108" y="85656"/>
                  <a:pt x="476287" y="73485"/>
                </a:cubicBezTo>
                <a:cubicBezTo>
                  <a:pt x="470466" y="61314"/>
                  <a:pt x="477345" y="22685"/>
                  <a:pt x="476287" y="25860"/>
                </a:cubicBezTo>
                <a:cubicBezTo>
                  <a:pt x="475229" y="29035"/>
                  <a:pt x="481049" y="81952"/>
                  <a:pt x="469937" y="92535"/>
                </a:cubicBezTo>
                <a:cubicBezTo>
                  <a:pt x="458825" y="103118"/>
                  <a:pt x="423370" y="103648"/>
                  <a:pt x="409612" y="89360"/>
                </a:cubicBezTo>
                <a:cubicBezTo>
                  <a:pt x="395854" y="75072"/>
                  <a:pt x="391091" y="989"/>
                  <a:pt x="387387" y="6810"/>
                </a:cubicBezTo>
                <a:cubicBezTo>
                  <a:pt x="383683" y="12631"/>
                  <a:pt x="393208" y="107352"/>
                  <a:pt x="387387" y="124285"/>
                </a:cubicBezTo>
                <a:cubicBezTo>
                  <a:pt x="381566" y="141218"/>
                  <a:pt x="360929" y="122698"/>
                  <a:pt x="352462" y="108410"/>
                </a:cubicBezTo>
                <a:cubicBezTo>
                  <a:pt x="343995" y="94122"/>
                  <a:pt x="338704" y="34327"/>
                  <a:pt x="336587" y="38560"/>
                </a:cubicBezTo>
                <a:cubicBezTo>
                  <a:pt x="334470" y="42793"/>
                  <a:pt x="345583" y="121110"/>
                  <a:pt x="339762" y="133810"/>
                </a:cubicBezTo>
                <a:cubicBezTo>
                  <a:pt x="333941" y="146510"/>
                  <a:pt x="301662" y="114760"/>
                  <a:pt x="301662" y="114760"/>
                </a:cubicBezTo>
                <a:cubicBezTo>
                  <a:pt x="296900" y="114231"/>
                  <a:pt x="326004" y="122168"/>
                  <a:pt x="311187" y="130635"/>
                </a:cubicBezTo>
                <a:cubicBezTo>
                  <a:pt x="296370" y="139102"/>
                  <a:pt x="218583" y="162914"/>
                  <a:pt x="212762" y="165560"/>
                </a:cubicBezTo>
                <a:cubicBezTo>
                  <a:pt x="206941" y="168206"/>
                  <a:pt x="279966" y="140160"/>
                  <a:pt x="276262" y="146510"/>
                </a:cubicBezTo>
                <a:cubicBezTo>
                  <a:pt x="272558" y="152860"/>
                  <a:pt x="195829" y="194664"/>
                  <a:pt x="190537" y="203660"/>
                </a:cubicBezTo>
                <a:cubicBezTo>
                  <a:pt x="185245" y="212656"/>
                  <a:pt x="240279" y="198898"/>
                  <a:pt x="244512" y="200485"/>
                </a:cubicBezTo>
                <a:cubicBezTo>
                  <a:pt x="248745" y="202072"/>
                  <a:pt x="256154" y="201543"/>
                  <a:pt x="215937" y="213185"/>
                </a:cubicBezTo>
                <a:cubicBezTo>
                  <a:pt x="175720" y="224827"/>
                  <a:pt x="3212" y="266102"/>
                  <a:pt x="37" y="2703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CB0B46F-2691-AEB8-7E3D-8FA901D82478}"/>
              </a:ext>
            </a:extLst>
          </p:cNvPr>
          <p:cNvSpPr/>
          <p:nvPr/>
        </p:nvSpPr>
        <p:spPr>
          <a:xfrm>
            <a:off x="5263468" y="2625725"/>
            <a:ext cx="222463" cy="242633"/>
          </a:xfrm>
          <a:custGeom>
            <a:avLst/>
            <a:gdLst>
              <a:gd name="connsiteX0" fmla="*/ 64182 w 222463"/>
              <a:gd name="connsiteY0" fmla="*/ 0 h 242633"/>
              <a:gd name="connsiteX1" fmla="*/ 200707 w 222463"/>
              <a:gd name="connsiteY1" fmla="*/ 107950 h 242633"/>
              <a:gd name="connsiteX2" fmla="*/ 219757 w 222463"/>
              <a:gd name="connsiteY2" fmla="*/ 130175 h 242633"/>
              <a:gd name="connsiteX3" fmla="*/ 175307 w 222463"/>
              <a:gd name="connsiteY3" fmla="*/ 165100 h 242633"/>
              <a:gd name="connsiteX4" fmla="*/ 200707 w 222463"/>
              <a:gd name="connsiteY4" fmla="*/ 158750 h 242633"/>
              <a:gd name="connsiteX5" fmla="*/ 3857 w 222463"/>
              <a:gd name="connsiteY5" fmla="*/ 241300 h 242633"/>
              <a:gd name="connsiteX6" fmla="*/ 73707 w 222463"/>
              <a:gd name="connsiteY6" fmla="*/ 209550 h 242633"/>
              <a:gd name="connsiteX7" fmla="*/ 118157 w 222463"/>
              <a:gd name="connsiteY7" fmla="*/ 206375 h 242633"/>
              <a:gd name="connsiteX8" fmla="*/ 83232 w 222463"/>
              <a:gd name="connsiteY8" fmla="*/ 234950 h 242633"/>
              <a:gd name="connsiteX9" fmla="*/ 140382 w 222463"/>
              <a:gd name="connsiteY9" fmla="*/ 180975 h 242633"/>
              <a:gd name="connsiteX10" fmla="*/ 200707 w 222463"/>
              <a:gd name="connsiteY10" fmla="*/ 171450 h 242633"/>
              <a:gd name="connsiteX11" fmla="*/ 203882 w 222463"/>
              <a:gd name="connsiteY11" fmla="*/ 146050 h 242633"/>
              <a:gd name="connsiteX12" fmla="*/ 149907 w 222463"/>
              <a:gd name="connsiteY12" fmla="*/ 85725 h 242633"/>
              <a:gd name="connsiteX13" fmla="*/ 175307 w 222463"/>
              <a:gd name="connsiteY13" fmla="*/ 107950 h 242633"/>
              <a:gd name="connsiteX14" fmla="*/ 64182 w 222463"/>
              <a:gd name="connsiteY14" fmla="*/ 0 h 24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463" h="242633">
                <a:moveTo>
                  <a:pt x="64182" y="0"/>
                </a:moveTo>
                <a:cubicBezTo>
                  <a:pt x="68415" y="0"/>
                  <a:pt x="174778" y="86254"/>
                  <a:pt x="200707" y="107950"/>
                </a:cubicBezTo>
                <a:cubicBezTo>
                  <a:pt x="226636" y="129646"/>
                  <a:pt x="223990" y="120650"/>
                  <a:pt x="219757" y="130175"/>
                </a:cubicBezTo>
                <a:cubicBezTo>
                  <a:pt x="215524" y="139700"/>
                  <a:pt x="178482" y="160338"/>
                  <a:pt x="175307" y="165100"/>
                </a:cubicBezTo>
                <a:cubicBezTo>
                  <a:pt x="172132" y="169862"/>
                  <a:pt x="229282" y="146050"/>
                  <a:pt x="200707" y="158750"/>
                </a:cubicBezTo>
                <a:cubicBezTo>
                  <a:pt x="172132" y="171450"/>
                  <a:pt x="25024" y="232833"/>
                  <a:pt x="3857" y="241300"/>
                </a:cubicBezTo>
                <a:cubicBezTo>
                  <a:pt x="-17310" y="249767"/>
                  <a:pt x="54657" y="215371"/>
                  <a:pt x="73707" y="209550"/>
                </a:cubicBezTo>
                <a:cubicBezTo>
                  <a:pt x="92757" y="203729"/>
                  <a:pt x="116570" y="202142"/>
                  <a:pt x="118157" y="206375"/>
                </a:cubicBezTo>
                <a:cubicBezTo>
                  <a:pt x="119744" y="210608"/>
                  <a:pt x="79528" y="239183"/>
                  <a:pt x="83232" y="234950"/>
                </a:cubicBezTo>
                <a:cubicBezTo>
                  <a:pt x="86936" y="230717"/>
                  <a:pt x="120803" y="191558"/>
                  <a:pt x="140382" y="180975"/>
                </a:cubicBezTo>
                <a:cubicBezTo>
                  <a:pt x="159961" y="170392"/>
                  <a:pt x="190124" y="177271"/>
                  <a:pt x="200707" y="171450"/>
                </a:cubicBezTo>
                <a:cubicBezTo>
                  <a:pt x="211290" y="165629"/>
                  <a:pt x="212349" y="160338"/>
                  <a:pt x="203882" y="146050"/>
                </a:cubicBezTo>
                <a:cubicBezTo>
                  <a:pt x="195415" y="131762"/>
                  <a:pt x="154669" y="92075"/>
                  <a:pt x="149907" y="85725"/>
                </a:cubicBezTo>
                <a:cubicBezTo>
                  <a:pt x="145145" y="79375"/>
                  <a:pt x="183245" y="119063"/>
                  <a:pt x="175307" y="107950"/>
                </a:cubicBezTo>
                <a:cubicBezTo>
                  <a:pt x="167370" y="96838"/>
                  <a:pt x="59949" y="0"/>
                  <a:pt x="6418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4349C02-A78E-0E02-1D3B-B6DE1F1D2BF7}"/>
              </a:ext>
            </a:extLst>
          </p:cNvPr>
          <p:cNvSpPr/>
          <p:nvPr/>
        </p:nvSpPr>
        <p:spPr>
          <a:xfrm>
            <a:off x="4895685" y="2720963"/>
            <a:ext cx="393260" cy="206888"/>
          </a:xfrm>
          <a:custGeom>
            <a:avLst/>
            <a:gdLst>
              <a:gd name="connsiteX0" fmla="*/ 130340 w 393260"/>
              <a:gd name="connsiteY0" fmla="*/ 12 h 206888"/>
              <a:gd name="connsiteX1" fmla="*/ 70015 w 393260"/>
              <a:gd name="connsiteY1" fmla="*/ 85737 h 206888"/>
              <a:gd name="connsiteX2" fmla="*/ 111290 w 393260"/>
              <a:gd name="connsiteY2" fmla="*/ 130187 h 206888"/>
              <a:gd name="connsiteX3" fmla="*/ 85890 w 393260"/>
              <a:gd name="connsiteY3" fmla="*/ 117487 h 206888"/>
              <a:gd name="connsiteX4" fmla="*/ 247815 w 393260"/>
              <a:gd name="connsiteY4" fmla="*/ 165112 h 206888"/>
              <a:gd name="connsiteX5" fmla="*/ 225590 w 393260"/>
              <a:gd name="connsiteY5" fmla="*/ 168287 h 206888"/>
              <a:gd name="connsiteX6" fmla="*/ 317665 w 393260"/>
              <a:gd name="connsiteY6" fmla="*/ 171462 h 206888"/>
              <a:gd name="connsiteX7" fmla="*/ 390690 w 393260"/>
              <a:gd name="connsiteY7" fmla="*/ 139712 h 206888"/>
              <a:gd name="connsiteX8" fmla="*/ 368465 w 393260"/>
              <a:gd name="connsiteY8" fmla="*/ 158762 h 206888"/>
              <a:gd name="connsiteX9" fmla="*/ 289090 w 393260"/>
              <a:gd name="connsiteY9" fmla="*/ 196862 h 206888"/>
              <a:gd name="connsiteX10" fmla="*/ 298615 w 393260"/>
              <a:gd name="connsiteY10" fmla="*/ 180987 h 206888"/>
              <a:gd name="connsiteX11" fmla="*/ 193840 w 393260"/>
              <a:gd name="connsiteY11" fmla="*/ 171462 h 206888"/>
              <a:gd name="connsiteX12" fmla="*/ 155740 w 393260"/>
              <a:gd name="connsiteY12" fmla="*/ 180987 h 206888"/>
              <a:gd name="connsiteX13" fmla="*/ 146215 w 393260"/>
              <a:gd name="connsiteY13" fmla="*/ 206387 h 206888"/>
              <a:gd name="connsiteX14" fmla="*/ 168440 w 393260"/>
              <a:gd name="connsiteY14" fmla="*/ 155587 h 206888"/>
              <a:gd name="connsiteX15" fmla="*/ 149390 w 393260"/>
              <a:gd name="connsiteY15" fmla="*/ 142887 h 206888"/>
              <a:gd name="connsiteX16" fmla="*/ 92240 w 393260"/>
              <a:gd name="connsiteY16" fmla="*/ 177812 h 206888"/>
              <a:gd name="connsiteX17" fmla="*/ 101765 w 393260"/>
              <a:gd name="connsiteY17" fmla="*/ 136537 h 206888"/>
              <a:gd name="connsiteX18" fmla="*/ 85890 w 393260"/>
              <a:gd name="connsiteY18" fmla="*/ 120662 h 206888"/>
              <a:gd name="connsiteX19" fmla="*/ 165 w 393260"/>
              <a:gd name="connsiteY19" fmla="*/ 123837 h 206888"/>
              <a:gd name="connsiteX20" fmla="*/ 63665 w 393260"/>
              <a:gd name="connsiteY20" fmla="*/ 114312 h 206888"/>
              <a:gd name="connsiteX21" fmla="*/ 44615 w 393260"/>
              <a:gd name="connsiteY21" fmla="*/ 92087 h 206888"/>
              <a:gd name="connsiteX22" fmla="*/ 130340 w 393260"/>
              <a:gd name="connsiteY22" fmla="*/ 12 h 2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3260" h="206888">
                <a:moveTo>
                  <a:pt x="130340" y="12"/>
                </a:moveTo>
                <a:cubicBezTo>
                  <a:pt x="134573" y="-1046"/>
                  <a:pt x="73190" y="64041"/>
                  <a:pt x="70015" y="85737"/>
                </a:cubicBezTo>
                <a:cubicBezTo>
                  <a:pt x="66840" y="107433"/>
                  <a:pt x="108644" y="124895"/>
                  <a:pt x="111290" y="130187"/>
                </a:cubicBezTo>
                <a:cubicBezTo>
                  <a:pt x="113936" y="135479"/>
                  <a:pt x="63136" y="111666"/>
                  <a:pt x="85890" y="117487"/>
                </a:cubicBezTo>
                <a:cubicBezTo>
                  <a:pt x="108644" y="123308"/>
                  <a:pt x="224532" y="156645"/>
                  <a:pt x="247815" y="165112"/>
                </a:cubicBezTo>
                <a:cubicBezTo>
                  <a:pt x="271098" y="173579"/>
                  <a:pt x="213948" y="167229"/>
                  <a:pt x="225590" y="168287"/>
                </a:cubicBezTo>
                <a:cubicBezTo>
                  <a:pt x="237232" y="169345"/>
                  <a:pt x="290148" y="176224"/>
                  <a:pt x="317665" y="171462"/>
                </a:cubicBezTo>
                <a:cubicBezTo>
                  <a:pt x="345182" y="166700"/>
                  <a:pt x="390690" y="139712"/>
                  <a:pt x="390690" y="139712"/>
                </a:cubicBezTo>
                <a:cubicBezTo>
                  <a:pt x="399157" y="137595"/>
                  <a:pt x="385398" y="149237"/>
                  <a:pt x="368465" y="158762"/>
                </a:cubicBezTo>
                <a:cubicBezTo>
                  <a:pt x="351532" y="168287"/>
                  <a:pt x="289090" y="196862"/>
                  <a:pt x="289090" y="196862"/>
                </a:cubicBezTo>
                <a:cubicBezTo>
                  <a:pt x="277448" y="200566"/>
                  <a:pt x="314490" y="185220"/>
                  <a:pt x="298615" y="180987"/>
                </a:cubicBezTo>
                <a:cubicBezTo>
                  <a:pt x="282740" y="176754"/>
                  <a:pt x="217652" y="171462"/>
                  <a:pt x="193840" y="171462"/>
                </a:cubicBezTo>
                <a:cubicBezTo>
                  <a:pt x="170028" y="171462"/>
                  <a:pt x="163677" y="175166"/>
                  <a:pt x="155740" y="180987"/>
                </a:cubicBezTo>
                <a:cubicBezTo>
                  <a:pt x="147803" y="186808"/>
                  <a:pt x="144098" y="210620"/>
                  <a:pt x="146215" y="206387"/>
                </a:cubicBezTo>
                <a:cubicBezTo>
                  <a:pt x="148332" y="202154"/>
                  <a:pt x="168440" y="155587"/>
                  <a:pt x="168440" y="155587"/>
                </a:cubicBezTo>
                <a:cubicBezTo>
                  <a:pt x="168969" y="145004"/>
                  <a:pt x="162090" y="139183"/>
                  <a:pt x="149390" y="142887"/>
                </a:cubicBezTo>
                <a:cubicBezTo>
                  <a:pt x="136690" y="146591"/>
                  <a:pt x="100177" y="178870"/>
                  <a:pt x="92240" y="177812"/>
                </a:cubicBezTo>
                <a:cubicBezTo>
                  <a:pt x="84303" y="176754"/>
                  <a:pt x="102823" y="146062"/>
                  <a:pt x="101765" y="136537"/>
                </a:cubicBezTo>
                <a:cubicBezTo>
                  <a:pt x="100707" y="127012"/>
                  <a:pt x="102823" y="122779"/>
                  <a:pt x="85890" y="120662"/>
                </a:cubicBezTo>
                <a:cubicBezTo>
                  <a:pt x="68957" y="118545"/>
                  <a:pt x="3869" y="124895"/>
                  <a:pt x="165" y="123837"/>
                </a:cubicBezTo>
                <a:cubicBezTo>
                  <a:pt x="-3539" y="122779"/>
                  <a:pt x="56257" y="119604"/>
                  <a:pt x="63665" y="114312"/>
                </a:cubicBezTo>
                <a:cubicBezTo>
                  <a:pt x="71073" y="109020"/>
                  <a:pt x="37736" y="106375"/>
                  <a:pt x="44615" y="92087"/>
                </a:cubicBezTo>
                <a:cubicBezTo>
                  <a:pt x="51494" y="77800"/>
                  <a:pt x="126107" y="1070"/>
                  <a:pt x="13034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6C8E910-A99C-9141-E91C-4EAA0805FA0A}"/>
              </a:ext>
            </a:extLst>
          </p:cNvPr>
          <p:cNvSpPr/>
          <p:nvPr/>
        </p:nvSpPr>
        <p:spPr>
          <a:xfrm>
            <a:off x="4803639" y="2800291"/>
            <a:ext cx="166625" cy="92178"/>
          </a:xfrm>
          <a:custGeom>
            <a:avLst/>
            <a:gdLst>
              <a:gd name="connsiteX0" fmla="*/ 136 w 166625"/>
              <a:gd name="connsiteY0" fmla="*/ 59 h 92178"/>
              <a:gd name="connsiteX1" fmla="*/ 158886 w 166625"/>
              <a:gd name="connsiteY1" fmla="*/ 34984 h 92178"/>
              <a:gd name="connsiteX2" fmla="*/ 130311 w 166625"/>
              <a:gd name="connsiteY2" fmla="*/ 34984 h 92178"/>
              <a:gd name="connsiteX3" fmla="*/ 28711 w 166625"/>
              <a:gd name="connsiteY3" fmla="*/ 92134 h 92178"/>
              <a:gd name="connsiteX4" fmla="*/ 76336 w 166625"/>
              <a:gd name="connsiteY4" fmla="*/ 44509 h 92178"/>
              <a:gd name="connsiteX5" fmla="*/ 130311 w 166625"/>
              <a:gd name="connsiteY5" fmla="*/ 44509 h 92178"/>
              <a:gd name="connsiteX6" fmla="*/ 136 w 166625"/>
              <a:gd name="connsiteY6" fmla="*/ 59 h 9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25" h="92178">
                <a:moveTo>
                  <a:pt x="136" y="59"/>
                </a:moveTo>
                <a:cubicBezTo>
                  <a:pt x="4898" y="-1528"/>
                  <a:pt x="137190" y="29163"/>
                  <a:pt x="158886" y="34984"/>
                </a:cubicBezTo>
                <a:cubicBezTo>
                  <a:pt x="180582" y="40805"/>
                  <a:pt x="152007" y="25459"/>
                  <a:pt x="130311" y="34984"/>
                </a:cubicBezTo>
                <a:cubicBezTo>
                  <a:pt x="108615" y="44509"/>
                  <a:pt x="37707" y="90547"/>
                  <a:pt x="28711" y="92134"/>
                </a:cubicBezTo>
                <a:cubicBezTo>
                  <a:pt x="19715" y="93721"/>
                  <a:pt x="59403" y="52446"/>
                  <a:pt x="76336" y="44509"/>
                </a:cubicBezTo>
                <a:cubicBezTo>
                  <a:pt x="93269" y="36572"/>
                  <a:pt x="143540" y="51388"/>
                  <a:pt x="130311" y="44509"/>
                </a:cubicBezTo>
                <a:cubicBezTo>
                  <a:pt x="117082" y="37630"/>
                  <a:pt x="-4626" y="1646"/>
                  <a:pt x="136" y="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2ABEBC5-5390-82A0-09A1-A2FA671FCCD9}"/>
              </a:ext>
            </a:extLst>
          </p:cNvPr>
          <p:cNvSpPr/>
          <p:nvPr/>
        </p:nvSpPr>
        <p:spPr>
          <a:xfrm>
            <a:off x="5352296" y="2609455"/>
            <a:ext cx="147331" cy="254609"/>
          </a:xfrm>
          <a:custGeom>
            <a:avLst/>
            <a:gdLst>
              <a:gd name="connsiteX0" fmla="*/ 754 w 147331"/>
              <a:gd name="connsiteY0" fmla="*/ 395 h 254609"/>
              <a:gd name="connsiteX1" fmla="*/ 80129 w 147331"/>
              <a:gd name="connsiteY1" fmla="*/ 89295 h 254609"/>
              <a:gd name="connsiteX2" fmla="*/ 137279 w 147331"/>
              <a:gd name="connsiteY2" fmla="*/ 140095 h 254609"/>
              <a:gd name="connsiteX3" fmla="*/ 140454 w 147331"/>
              <a:gd name="connsiteY3" fmla="*/ 206770 h 254609"/>
              <a:gd name="connsiteX4" fmla="*/ 140454 w 147331"/>
              <a:gd name="connsiteY4" fmla="*/ 175020 h 254609"/>
              <a:gd name="connsiteX5" fmla="*/ 96004 w 147331"/>
              <a:gd name="connsiteY5" fmla="*/ 254395 h 254609"/>
              <a:gd name="connsiteX6" fmla="*/ 143629 w 147331"/>
              <a:gd name="connsiteY6" fmla="*/ 146445 h 254609"/>
              <a:gd name="connsiteX7" fmla="*/ 130929 w 147331"/>
              <a:gd name="connsiteY7" fmla="*/ 127395 h 254609"/>
              <a:gd name="connsiteX8" fmla="*/ 754 w 147331"/>
              <a:gd name="connsiteY8" fmla="*/ 395 h 25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31" h="254609">
                <a:moveTo>
                  <a:pt x="754" y="395"/>
                </a:moveTo>
                <a:cubicBezTo>
                  <a:pt x="-7713" y="-5955"/>
                  <a:pt x="57375" y="66012"/>
                  <a:pt x="80129" y="89295"/>
                </a:cubicBezTo>
                <a:cubicBezTo>
                  <a:pt x="102883" y="112578"/>
                  <a:pt x="127225" y="120516"/>
                  <a:pt x="137279" y="140095"/>
                </a:cubicBezTo>
                <a:cubicBezTo>
                  <a:pt x="147333" y="159674"/>
                  <a:pt x="139925" y="200949"/>
                  <a:pt x="140454" y="206770"/>
                </a:cubicBezTo>
                <a:cubicBezTo>
                  <a:pt x="140983" y="212591"/>
                  <a:pt x="147862" y="167083"/>
                  <a:pt x="140454" y="175020"/>
                </a:cubicBezTo>
                <a:cubicBezTo>
                  <a:pt x="133046" y="182958"/>
                  <a:pt x="95475" y="259158"/>
                  <a:pt x="96004" y="254395"/>
                </a:cubicBezTo>
                <a:cubicBezTo>
                  <a:pt x="96533" y="249633"/>
                  <a:pt x="143629" y="146445"/>
                  <a:pt x="143629" y="146445"/>
                </a:cubicBezTo>
                <a:cubicBezTo>
                  <a:pt x="149450" y="125278"/>
                  <a:pt x="150508" y="148032"/>
                  <a:pt x="130929" y="127395"/>
                </a:cubicBezTo>
                <a:cubicBezTo>
                  <a:pt x="111350" y="106758"/>
                  <a:pt x="9221" y="6745"/>
                  <a:pt x="754" y="3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321466E-1CD8-C2DC-37DD-1524D6EE306E}"/>
              </a:ext>
            </a:extLst>
          </p:cNvPr>
          <p:cNvSpPr/>
          <p:nvPr/>
        </p:nvSpPr>
        <p:spPr>
          <a:xfrm>
            <a:off x="4882172" y="2574911"/>
            <a:ext cx="280379" cy="175063"/>
          </a:xfrm>
          <a:custGeom>
            <a:avLst/>
            <a:gdLst>
              <a:gd name="connsiteX0" fmla="*/ 978 w 280379"/>
              <a:gd name="connsiteY0" fmla="*/ 174639 h 175063"/>
              <a:gd name="connsiteX1" fmla="*/ 194653 w 280379"/>
              <a:gd name="connsiteY1" fmla="*/ 47639 h 175063"/>
              <a:gd name="connsiteX2" fmla="*/ 166078 w 280379"/>
              <a:gd name="connsiteY2" fmla="*/ 63514 h 175063"/>
              <a:gd name="connsiteX3" fmla="*/ 280378 w 280379"/>
              <a:gd name="connsiteY3" fmla="*/ 14 h 175063"/>
              <a:gd name="connsiteX4" fmla="*/ 169253 w 280379"/>
              <a:gd name="connsiteY4" fmla="*/ 57164 h 175063"/>
              <a:gd name="connsiteX5" fmla="*/ 175603 w 280379"/>
              <a:gd name="connsiteY5" fmla="*/ 50814 h 175063"/>
              <a:gd name="connsiteX6" fmla="*/ 105753 w 280379"/>
              <a:gd name="connsiteY6" fmla="*/ 92089 h 175063"/>
              <a:gd name="connsiteX7" fmla="*/ 118453 w 280379"/>
              <a:gd name="connsiteY7" fmla="*/ 88914 h 175063"/>
              <a:gd name="connsiteX8" fmla="*/ 978 w 280379"/>
              <a:gd name="connsiteY8" fmla="*/ 174639 h 17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379" h="175063">
                <a:moveTo>
                  <a:pt x="978" y="174639"/>
                </a:moveTo>
                <a:cubicBezTo>
                  <a:pt x="13678" y="167760"/>
                  <a:pt x="167136" y="66160"/>
                  <a:pt x="194653" y="47639"/>
                </a:cubicBezTo>
                <a:cubicBezTo>
                  <a:pt x="222170" y="29118"/>
                  <a:pt x="166078" y="63514"/>
                  <a:pt x="166078" y="63514"/>
                </a:cubicBezTo>
                <a:lnTo>
                  <a:pt x="280378" y="14"/>
                </a:lnTo>
                <a:cubicBezTo>
                  <a:pt x="280907" y="-1044"/>
                  <a:pt x="169253" y="57164"/>
                  <a:pt x="169253" y="57164"/>
                </a:cubicBezTo>
                <a:cubicBezTo>
                  <a:pt x="151791" y="65631"/>
                  <a:pt x="186186" y="44993"/>
                  <a:pt x="175603" y="50814"/>
                </a:cubicBezTo>
                <a:cubicBezTo>
                  <a:pt x="165020" y="56635"/>
                  <a:pt x="105753" y="92089"/>
                  <a:pt x="105753" y="92089"/>
                </a:cubicBezTo>
                <a:cubicBezTo>
                  <a:pt x="96228" y="98439"/>
                  <a:pt x="133799" y="75156"/>
                  <a:pt x="118453" y="88914"/>
                </a:cubicBezTo>
                <a:cubicBezTo>
                  <a:pt x="103107" y="102672"/>
                  <a:pt x="-11722" y="181518"/>
                  <a:pt x="978" y="1746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CBA3EB9-8CA1-FCB2-40A5-4CFB5D901A0D}"/>
              </a:ext>
            </a:extLst>
          </p:cNvPr>
          <p:cNvSpPr/>
          <p:nvPr/>
        </p:nvSpPr>
        <p:spPr>
          <a:xfrm>
            <a:off x="5149829" y="2647744"/>
            <a:ext cx="311853" cy="201235"/>
          </a:xfrm>
          <a:custGeom>
            <a:avLst/>
            <a:gdLst>
              <a:gd name="connsiteX0" fmla="*/ 21 w 311853"/>
              <a:gd name="connsiteY0" fmla="*/ 206 h 201235"/>
              <a:gd name="connsiteX1" fmla="*/ 152421 w 311853"/>
              <a:gd name="connsiteY1" fmla="*/ 28781 h 201235"/>
              <a:gd name="connsiteX2" fmla="*/ 149246 w 311853"/>
              <a:gd name="connsiteY2" fmla="*/ 19256 h 201235"/>
              <a:gd name="connsiteX3" fmla="*/ 225446 w 311853"/>
              <a:gd name="connsiteY3" fmla="*/ 82756 h 201235"/>
              <a:gd name="connsiteX4" fmla="*/ 238146 w 311853"/>
              <a:gd name="connsiteY4" fmla="*/ 98631 h 201235"/>
              <a:gd name="connsiteX5" fmla="*/ 241321 w 311853"/>
              <a:gd name="connsiteY5" fmla="*/ 127206 h 201235"/>
              <a:gd name="connsiteX6" fmla="*/ 139721 w 311853"/>
              <a:gd name="connsiteY6" fmla="*/ 200231 h 201235"/>
              <a:gd name="connsiteX7" fmla="*/ 180996 w 311853"/>
              <a:gd name="connsiteY7" fmla="*/ 171656 h 201235"/>
              <a:gd name="connsiteX8" fmla="*/ 250846 w 311853"/>
              <a:gd name="connsiteY8" fmla="*/ 124031 h 201235"/>
              <a:gd name="connsiteX9" fmla="*/ 311171 w 311853"/>
              <a:gd name="connsiteY9" fmla="*/ 124031 h 201235"/>
              <a:gd name="connsiteX10" fmla="*/ 279421 w 311853"/>
              <a:gd name="connsiteY10" fmla="*/ 114506 h 201235"/>
              <a:gd name="connsiteX11" fmla="*/ 219096 w 311853"/>
              <a:gd name="connsiteY11" fmla="*/ 70056 h 201235"/>
              <a:gd name="connsiteX12" fmla="*/ 174646 w 311853"/>
              <a:gd name="connsiteY12" fmla="*/ 31956 h 201235"/>
              <a:gd name="connsiteX13" fmla="*/ 165121 w 311853"/>
              <a:gd name="connsiteY13" fmla="*/ 16081 h 201235"/>
              <a:gd name="connsiteX14" fmla="*/ 21 w 311853"/>
              <a:gd name="connsiteY14" fmla="*/ 206 h 20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853" h="201235">
                <a:moveTo>
                  <a:pt x="21" y="206"/>
                </a:moveTo>
                <a:cubicBezTo>
                  <a:pt x="-2096" y="2323"/>
                  <a:pt x="152421" y="28781"/>
                  <a:pt x="152421" y="28781"/>
                </a:cubicBezTo>
                <a:cubicBezTo>
                  <a:pt x="177292" y="31956"/>
                  <a:pt x="137075" y="10260"/>
                  <a:pt x="149246" y="19256"/>
                </a:cubicBezTo>
                <a:cubicBezTo>
                  <a:pt x="161417" y="28252"/>
                  <a:pt x="225446" y="82756"/>
                  <a:pt x="225446" y="82756"/>
                </a:cubicBezTo>
                <a:cubicBezTo>
                  <a:pt x="240263" y="95985"/>
                  <a:pt x="235500" y="91223"/>
                  <a:pt x="238146" y="98631"/>
                </a:cubicBezTo>
                <a:cubicBezTo>
                  <a:pt x="240792" y="106039"/>
                  <a:pt x="257725" y="110273"/>
                  <a:pt x="241321" y="127206"/>
                </a:cubicBezTo>
                <a:cubicBezTo>
                  <a:pt x="224917" y="144139"/>
                  <a:pt x="149775" y="192823"/>
                  <a:pt x="139721" y="200231"/>
                </a:cubicBezTo>
                <a:cubicBezTo>
                  <a:pt x="129667" y="207639"/>
                  <a:pt x="180996" y="171656"/>
                  <a:pt x="180996" y="171656"/>
                </a:cubicBezTo>
                <a:cubicBezTo>
                  <a:pt x="199517" y="158956"/>
                  <a:pt x="229150" y="131968"/>
                  <a:pt x="250846" y="124031"/>
                </a:cubicBezTo>
                <a:cubicBezTo>
                  <a:pt x="272542" y="116094"/>
                  <a:pt x="306409" y="125618"/>
                  <a:pt x="311171" y="124031"/>
                </a:cubicBezTo>
                <a:cubicBezTo>
                  <a:pt x="315933" y="122444"/>
                  <a:pt x="294767" y="123502"/>
                  <a:pt x="279421" y="114506"/>
                </a:cubicBezTo>
                <a:cubicBezTo>
                  <a:pt x="264075" y="105510"/>
                  <a:pt x="236558" y="83814"/>
                  <a:pt x="219096" y="70056"/>
                </a:cubicBezTo>
                <a:cubicBezTo>
                  <a:pt x="201634" y="56298"/>
                  <a:pt x="174646" y="31956"/>
                  <a:pt x="174646" y="31956"/>
                </a:cubicBezTo>
                <a:cubicBezTo>
                  <a:pt x="165650" y="22960"/>
                  <a:pt x="186817" y="19256"/>
                  <a:pt x="165121" y="16081"/>
                </a:cubicBezTo>
                <a:cubicBezTo>
                  <a:pt x="143425" y="12906"/>
                  <a:pt x="2138" y="-1911"/>
                  <a:pt x="21" y="2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5E29322-1A0F-1CB3-C62A-B6E0E1257B91}"/>
              </a:ext>
            </a:extLst>
          </p:cNvPr>
          <p:cNvSpPr/>
          <p:nvPr/>
        </p:nvSpPr>
        <p:spPr>
          <a:xfrm>
            <a:off x="4879651" y="2704629"/>
            <a:ext cx="130864" cy="123833"/>
          </a:xfrm>
          <a:custGeom>
            <a:avLst/>
            <a:gdLst>
              <a:gd name="connsiteX0" fmla="*/ 130499 w 130864"/>
              <a:gd name="connsiteY0" fmla="*/ 471 h 123833"/>
              <a:gd name="connsiteX1" fmla="*/ 3499 w 130864"/>
              <a:gd name="connsiteY1" fmla="*/ 121121 h 123833"/>
              <a:gd name="connsiteX2" fmla="*/ 41599 w 130864"/>
              <a:gd name="connsiteY2" fmla="*/ 79846 h 123833"/>
              <a:gd name="connsiteX3" fmla="*/ 130499 w 130864"/>
              <a:gd name="connsiteY3" fmla="*/ 471 h 12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64" h="123833">
                <a:moveTo>
                  <a:pt x="130499" y="471"/>
                </a:moveTo>
                <a:cubicBezTo>
                  <a:pt x="124149" y="7350"/>
                  <a:pt x="18316" y="107892"/>
                  <a:pt x="3499" y="121121"/>
                </a:cubicBezTo>
                <a:cubicBezTo>
                  <a:pt x="-11318" y="134350"/>
                  <a:pt x="24666" y="95721"/>
                  <a:pt x="41599" y="79846"/>
                </a:cubicBezTo>
                <a:cubicBezTo>
                  <a:pt x="58532" y="63971"/>
                  <a:pt x="136849" y="-6408"/>
                  <a:pt x="130499" y="4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9FE89EA-B3DF-8E50-3C68-22912F43F08F}"/>
              </a:ext>
            </a:extLst>
          </p:cNvPr>
          <p:cNvSpPr/>
          <p:nvPr/>
        </p:nvSpPr>
        <p:spPr>
          <a:xfrm>
            <a:off x="4844601" y="2873375"/>
            <a:ext cx="343491" cy="71617"/>
          </a:xfrm>
          <a:custGeom>
            <a:avLst/>
            <a:gdLst>
              <a:gd name="connsiteX0" fmla="*/ 449 w 343491"/>
              <a:gd name="connsiteY0" fmla="*/ 0 h 71617"/>
              <a:gd name="connsiteX1" fmla="*/ 175074 w 343491"/>
              <a:gd name="connsiteY1" fmla="*/ 31750 h 71617"/>
              <a:gd name="connsiteX2" fmla="*/ 140149 w 343491"/>
              <a:gd name="connsiteY2" fmla="*/ 19050 h 71617"/>
              <a:gd name="connsiteX3" fmla="*/ 229049 w 343491"/>
              <a:gd name="connsiteY3" fmla="*/ 69850 h 71617"/>
              <a:gd name="connsiteX4" fmla="*/ 200474 w 343491"/>
              <a:gd name="connsiteY4" fmla="*/ 60325 h 71617"/>
              <a:gd name="connsiteX5" fmla="*/ 343349 w 343491"/>
              <a:gd name="connsiteY5" fmla="*/ 63500 h 71617"/>
              <a:gd name="connsiteX6" fmla="*/ 225874 w 343491"/>
              <a:gd name="connsiteY6" fmla="*/ 53975 h 71617"/>
              <a:gd name="connsiteX7" fmla="*/ 162374 w 343491"/>
              <a:gd name="connsiteY7" fmla="*/ 41275 h 71617"/>
              <a:gd name="connsiteX8" fmla="*/ 108399 w 343491"/>
              <a:gd name="connsiteY8" fmla="*/ 47625 h 71617"/>
              <a:gd name="connsiteX9" fmla="*/ 124274 w 343491"/>
              <a:gd name="connsiteY9" fmla="*/ 41275 h 71617"/>
              <a:gd name="connsiteX10" fmla="*/ 449 w 343491"/>
              <a:gd name="connsiteY10" fmla="*/ 0 h 7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491" h="71617">
                <a:moveTo>
                  <a:pt x="449" y="0"/>
                </a:moveTo>
                <a:lnTo>
                  <a:pt x="175074" y="31750"/>
                </a:lnTo>
                <a:cubicBezTo>
                  <a:pt x="198357" y="34925"/>
                  <a:pt x="131153" y="12700"/>
                  <a:pt x="140149" y="19050"/>
                </a:cubicBezTo>
                <a:cubicBezTo>
                  <a:pt x="149145" y="25400"/>
                  <a:pt x="218995" y="62971"/>
                  <a:pt x="229049" y="69850"/>
                </a:cubicBezTo>
                <a:cubicBezTo>
                  <a:pt x="239103" y="76729"/>
                  <a:pt x="181424" y="61383"/>
                  <a:pt x="200474" y="60325"/>
                </a:cubicBezTo>
                <a:cubicBezTo>
                  <a:pt x="219524" y="59267"/>
                  <a:pt x="339116" y="64558"/>
                  <a:pt x="343349" y="63500"/>
                </a:cubicBezTo>
                <a:cubicBezTo>
                  <a:pt x="347582" y="62442"/>
                  <a:pt x="256037" y="57679"/>
                  <a:pt x="225874" y="53975"/>
                </a:cubicBezTo>
                <a:cubicBezTo>
                  <a:pt x="195712" y="50271"/>
                  <a:pt x="181953" y="42333"/>
                  <a:pt x="162374" y="41275"/>
                </a:cubicBezTo>
                <a:cubicBezTo>
                  <a:pt x="142795" y="40217"/>
                  <a:pt x="108399" y="47625"/>
                  <a:pt x="108399" y="47625"/>
                </a:cubicBezTo>
                <a:cubicBezTo>
                  <a:pt x="102049" y="47625"/>
                  <a:pt x="142795" y="47096"/>
                  <a:pt x="124274" y="41275"/>
                </a:cubicBezTo>
                <a:cubicBezTo>
                  <a:pt x="105753" y="35454"/>
                  <a:pt x="-8018" y="1587"/>
                  <a:pt x="44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B570652-B3D9-FA14-F2DD-DD2F7B9C6CEA}"/>
              </a:ext>
            </a:extLst>
          </p:cNvPr>
          <p:cNvSpPr/>
          <p:nvPr/>
        </p:nvSpPr>
        <p:spPr>
          <a:xfrm>
            <a:off x="5072552" y="2570930"/>
            <a:ext cx="371428" cy="45664"/>
          </a:xfrm>
          <a:custGeom>
            <a:avLst/>
            <a:gdLst>
              <a:gd name="connsiteX0" fmla="*/ 1098 w 371428"/>
              <a:gd name="connsiteY0" fmla="*/ 38920 h 45664"/>
              <a:gd name="connsiteX1" fmla="*/ 121748 w 371428"/>
              <a:gd name="connsiteY1" fmla="*/ 7170 h 45664"/>
              <a:gd name="connsiteX2" fmla="*/ 245573 w 371428"/>
              <a:gd name="connsiteY2" fmla="*/ 23045 h 45664"/>
              <a:gd name="connsiteX3" fmla="*/ 229698 w 371428"/>
              <a:gd name="connsiteY3" fmla="*/ 23045 h 45664"/>
              <a:gd name="connsiteX4" fmla="*/ 369398 w 371428"/>
              <a:gd name="connsiteY4" fmla="*/ 45270 h 45664"/>
              <a:gd name="connsiteX5" fmla="*/ 309073 w 371428"/>
              <a:gd name="connsiteY5" fmla="*/ 35745 h 45664"/>
              <a:gd name="connsiteX6" fmla="*/ 258273 w 371428"/>
              <a:gd name="connsiteY6" fmla="*/ 16695 h 45664"/>
              <a:gd name="connsiteX7" fmla="*/ 201123 w 371428"/>
              <a:gd name="connsiteY7" fmla="*/ 7170 h 45664"/>
              <a:gd name="connsiteX8" fmla="*/ 194773 w 371428"/>
              <a:gd name="connsiteY8" fmla="*/ 820 h 45664"/>
              <a:gd name="connsiteX9" fmla="*/ 1098 w 371428"/>
              <a:gd name="connsiteY9" fmla="*/ 38920 h 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428" h="45664">
                <a:moveTo>
                  <a:pt x="1098" y="38920"/>
                </a:moveTo>
                <a:cubicBezTo>
                  <a:pt x="-11073" y="39978"/>
                  <a:pt x="81002" y="9816"/>
                  <a:pt x="121748" y="7170"/>
                </a:cubicBezTo>
                <a:cubicBezTo>
                  <a:pt x="162494" y="4524"/>
                  <a:pt x="227581" y="20399"/>
                  <a:pt x="245573" y="23045"/>
                </a:cubicBezTo>
                <a:cubicBezTo>
                  <a:pt x="263565" y="25691"/>
                  <a:pt x="209060" y="19341"/>
                  <a:pt x="229698" y="23045"/>
                </a:cubicBezTo>
                <a:cubicBezTo>
                  <a:pt x="250336" y="26749"/>
                  <a:pt x="369398" y="45270"/>
                  <a:pt x="369398" y="45270"/>
                </a:cubicBezTo>
                <a:cubicBezTo>
                  <a:pt x="382627" y="47387"/>
                  <a:pt x="327594" y="40508"/>
                  <a:pt x="309073" y="35745"/>
                </a:cubicBezTo>
                <a:cubicBezTo>
                  <a:pt x="290552" y="30982"/>
                  <a:pt x="276265" y="21457"/>
                  <a:pt x="258273" y="16695"/>
                </a:cubicBezTo>
                <a:cubicBezTo>
                  <a:pt x="240281" y="11932"/>
                  <a:pt x="201123" y="7170"/>
                  <a:pt x="201123" y="7170"/>
                </a:cubicBezTo>
                <a:cubicBezTo>
                  <a:pt x="190540" y="4524"/>
                  <a:pt x="223348" y="-2355"/>
                  <a:pt x="194773" y="820"/>
                </a:cubicBezTo>
                <a:cubicBezTo>
                  <a:pt x="166198" y="3995"/>
                  <a:pt x="13269" y="37862"/>
                  <a:pt x="1098" y="389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F0C6154-A73D-99CA-1FDD-F703E12AAF81}"/>
              </a:ext>
            </a:extLst>
          </p:cNvPr>
          <p:cNvSpPr/>
          <p:nvPr/>
        </p:nvSpPr>
        <p:spPr>
          <a:xfrm>
            <a:off x="4965421" y="2643535"/>
            <a:ext cx="283813" cy="237432"/>
          </a:xfrm>
          <a:custGeom>
            <a:avLst/>
            <a:gdLst>
              <a:gd name="connsiteX0" fmla="*/ 282854 w 283813"/>
              <a:gd name="connsiteY0" fmla="*/ 1240 h 237432"/>
              <a:gd name="connsiteX1" fmla="*/ 232054 w 283813"/>
              <a:gd name="connsiteY1" fmla="*/ 36165 h 237432"/>
              <a:gd name="connsiteX2" fmla="*/ 266979 w 283813"/>
              <a:gd name="connsiteY2" fmla="*/ 121890 h 237432"/>
              <a:gd name="connsiteX3" fmla="*/ 266979 w 283813"/>
              <a:gd name="connsiteY3" fmla="*/ 188565 h 237432"/>
              <a:gd name="connsiteX4" fmla="*/ 216179 w 283813"/>
              <a:gd name="connsiteY4" fmla="*/ 236190 h 237432"/>
              <a:gd name="connsiteX5" fmla="*/ 155854 w 283813"/>
              <a:gd name="connsiteY5" fmla="*/ 223490 h 237432"/>
              <a:gd name="connsiteX6" fmla="*/ 120929 w 283813"/>
              <a:gd name="connsiteY6" fmla="*/ 223490 h 237432"/>
              <a:gd name="connsiteX7" fmla="*/ 54254 w 283813"/>
              <a:gd name="connsiteY7" fmla="*/ 201265 h 237432"/>
              <a:gd name="connsiteX8" fmla="*/ 35204 w 283813"/>
              <a:gd name="connsiteY8" fmla="*/ 169515 h 237432"/>
              <a:gd name="connsiteX9" fmla="*/ 35204 w 283813"/>
              <a:gd name="connsiteY9" fmla="*/ 137765 h 237432"/>
              <a:gd name="connsiteX10" fmla="*/ 6629 w 283813"/>
              <a:gd name="connsiteY10" fmla="*/ 106015 h 237432"/>
              <a:gd name="connsiteX11" fmla="*/ 178079 w 283813"/>
              <a:gd name="connsiteY11" fmla="*/ 17115 h 237432"/>
              <a:gd name="connsiteX12" fmla="*/ 282854 w 283813"/>
              <a:gd name="connsiteY12" fmla="*/ 1240 h 23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813" h="237432">
                <a:moveTo>
                  <a:pt x="282854" y="1240"/>
                </a:moveTo>
                <a:cubicBezTo>
                  <a:pt x="291850" y="4415"/>
                  <a:pt x="234700" y="16057"/>
                  <a:pt x="232054" y="36165"/>
                </a:cubicBezTo>
                <a:cubicBezTo>
                  <a:pt x="229408" y="56273"/>
                  <a:pt x="261158" y="96490"/>
                  <a:pt x="266979" y="121890"/>
                </a:cubicBezTo>
                <a:cubicBezTo>
                  <a:pt x="272800" y="147290"/>
                  <a:pt x="275446" y="169515"/>
                  <a:pt x="266979" y="188565"/>
                </a:cubicBezTo>
                <a:cubicBezTo>
                  <a:pt x="258512" y="207615"/>
                  <a:pt x="234700" y="230369"/>
                  <a:pt x="216179" y="236190"/>
                </a:cubicBezTo>
                <a:cubicBezTo>
                  <a:pt x="197658" y="242011"/>
                  <a:pt x="171729" y="225607"/>
                  <a:pt x="155854" y="223490"/>
                </a:cubicBezTo>
                <a:cubicBezTo>
                  <a:pt x="139979" y="221373"/>
                  <a:pt x="137862" y="227194"/>
                  <a:pt x="120929" y="223490"/>
                </a:cubicBezTo>
                <a:cubicBezTo>
                  <a:pt x="103996" y="219786"/>
                  <a:pt x="68541" y="210261"/>
                  <a:pt x="54254" y="201265"/>
                </a:cubicBezTo>
                <a:cubicBezTo>
                  <a:pt x="39967" y="192269"/>
                  <a:pt x="38379" y="180098"/>
                  <a:pt x="35204" y="169515"/>
                </a:cubicBezTo>
                <a:cubicBezTo>
                  <a:pt x="32029" y="158932"/>
                  <a:pt x="39966" y="148348"/>
                  <a:pt x="35204" y="137765"/>
                </a:cubicBezTo>
                <a:cubicBezTo>
                  <a:pt x="30441" y="127182"/>
                  <a:pt x="-17183" y="126123"/>
                  <a:pt x="6629" y="106015"/>
                </a:cubicBezTo>
                <a:cubicBezTo>
                  <a:pt x="30441" y="85907"/>
                  <a:pt x="138392" y="34048"/>
                  <a:pt x="178079" y="17115"/>
                </a:cubicBezTo>
                <a:cubicBezTo>
                  <a:pt x="217766" y="182"/>
                  <a:pt x="273858" y="-1935"/>
                  <a:pt x="282854" y="12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E2F739E6-FCCB-B088-1310-409044963794}"/>
              </a:ext>
            </a:extLst>
          </p:cNvPr>
          <p:cNvSpPr>
            <a:spLocks/>
          </p:cNvSpPr>
          <p:nvPr/>
        </p:nvSpPr>
        <p:spPr>
          <a:xfrm>
            <a:off x="5061760" y="2775309"/>
            <a:ext cx="64800" cy="640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B7BF9623-8DD9-2A62-D3DB-FABC318DA223}"/>
              </a:ext>
            </a:extLst>
          </p:cNvPr>
          <p:cNvSpPr/>
          <p:nvPr/>
        </p:nvSpPr>
        <p:spPr>
          <a:xfrm rot="3021687">
            <a:off x="5067776" y="2716980"/>
            <a:ext cx="54599" cy="10919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E6D9528-BFE4-CDC5-9AE6-3BAD26A38E5E}"/>
              </a:ext>
            </a:extLst>
          </p:cNvPr>
          <p:cNvSpPr/>
          <p:nvPr/>
        </p:nvSpPr>
        <p:spPr>
          <a:xfrm>
            <a:off x="5452049" y="2625624"/>
            <a:ext cx="76759" cy="298807"/>
          </a:xfrm>
          <a:custGeom>
            <a:avLst/>
            <a:gdLst>
              <a:gd name="connsiteX0" fmla="*/ 2601 w 76759"/>
              <a:gd name="connsiteY0" fmla="*/ 101 h 298807"/>
              <a:gd name="connsiteX1" fmla="*/ 59751 w 76759"/>
              <a:gd name="connsiteY1" fmla="*/ 127101 h 298807"/>
              <a:gd name="connsiteX2" fmla="*/ 40701 w 76759"/>
              <a:gd name="connsiteY2" fmla="*/ 193776 h 298807"/>
              <a:gd name="connsiteX3" fmla="*/ 66101 w 76759"/>
              <a:gd name="connsiteY3" fmla="*/ 155676 h 298807"/>
              <a:gd name="connsiteX4" fmla="*/ 2601 w 76759"/>
              <a:gd name="connsiteY4" fmla="*/ 279501 h 298807"/>
              <a:gd name="connsiteX5" fmla="*/ 18476 w 76759"/>
              <a:gd name="connsiteY5" fmla="*/ 247751 h 298807"/>
              <a:gd name="connsiteX6" fmla="*/ 75626 w 76759"/>
              <a:gd name="connsiteY6" fmla="*/ 187426 h 298807"/>
              <a:gd name="connsiteX7" fmla="*/ 53401 w 76759"/>
              <a:gd name="connsiteY7" fmla="*/ 235051 h 298807"/>
              <a:gd name="connsiteX8" fmla="*/ 15301 w 76759"/>
              <a:gd name="connsiteY8" fmla="*/ 298551 h 298807"/>
              <a:gd name="connsiteX9" fmla="*/ 59751 w 76759"/>
              <a:gd name="connsiteY9" fmla="*/ 209651 h 298807"/>
              <a:gd name="connsiteX10" fmla="*/ 37526 w 76759"/>
              <a:gd name="connsiteY10" fmla="*/ 219176 h 298807"/>
              <a:gd name="connsiteX11" fmla="*/ 59751 w 76759"/>
              <a:gd name="connsiteY11" fmla="*/ 139801 h 298807"/>
              <a:gd name="connsiteX12" fmla="*/ 34351 w 76759"/>
              <a:gd name="connsiteY12" fmla="*/ 82651 h 298807"/>
              <a:gd name="connsiteX13" fmla="*/ 47051 w 76759"/>
              <a:gd name="connsiteY13" fmla="*/ 104876 h 298807"/>
              <a:gd name="connsiteX14" fmla="*/ 2601 w 76759"/>
              <a:gd name="connsiteY14" fmla="*/ 101 h 29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759" h="298807">
                <a:moveTo>
                  <a:pt x="2601" y="101"/>
                </a:moveTo>
                <a:cubicBezTo>
                  <a:pt x="4718" y="3805"/>
                  <a:pt x="53401" y="94822"/>
                  <a:pt x="59751" y="127101"/>
                </a:cubicBezTo>
                <a:cubicBezTo>
                  <a:pt x="66101" y="159380"/>
                  <a:pt x="39643" y="189014"/>
                  <a:pt x="40701" y="193776"/>
                </a:cubicBezTo>
                <a:cubicBezTo>
                  <a:pt x="41759" y="198538"/>
                  <a:pt x="72451" y="141388"/>
                  <a:pt x="66101" y="155676"/>
                </a:cubicBezTo>
                <a:cubicBezTo>
                  <a:pt x="59751" y="169964"/>
                  <a:pt x="10538" y="264155"/>
                  <a:pt x="2601" y="279501"/>
                </a:cubicBezTo>
                <a:cubicBezTo>
                  <a:pt x="-5336" y="294847"/>
                  <a:pt x="6305" y="263097"/>
                  <a:pt x="18476" y="247751"/>
                </a:cubicBezTo>
                <a:cubicBezTo>
                  <a:pt x="30647" y="232405"/>
                  <a:pt x="69805" y="189543"/>
                  <a:pt x="75626" y="187426"/>
                </a:cubicBezTo>
                <a:cubicBezTo>
                  <a:pt x="81447" y="185309"/>
                  <a:pt x="63455" y="216530"/>
                  <a:pt x="53401" y="235051"/>
                </a:cubicBezTo>
                <a:cubicBezTo>
                  <a:pt x="43347" y="253572"/>
                  <a:pt x="14243" y="302784"/>
                  <a:pt x="15301" y="298551"/>
                </a:cubicBezTo>
                <a:cubicBezTo>
                  <a:pt x="16359" y="294318"/>
                  <a:pt x="56047" y="222880"/>
                  <a:pt x="59751" y="209651"/>
                </a:cubicBezTo>
                <a:cubicBezTo>
                  <a:pt x="63455" y="196422"/>
                  <a:pt x="37526" y="230818"/>
                  <a:pt x="37526" y="219176"/>
                </a:cubicBezTo>
                <a:cubicBezTo>
                  <a:pt x="37526" y="207534"/>
                  <a:pt x="60280" y="162555"/>
                  <a:pt x="59751" y="139801"/>
                </a:cubicBezTo>
                <a:cubicBezTo>
                  <a:pt x="59222" y="117047"/>
                  <a:pt x="36468" y="88472"/>
                  <a:pt x="34351" y="82651"/>
                </a:cubicBezTo>
                <a:cubicBezTo>
                  <a:pt x="32234" y="76830"/>
                  <a:pt x="48639" y="114401"/>
                  <a:pt x="47051" y="104876"/>
                </a:cubicBezTo>
                <a:cubicBezTo>
                  <a:pt x="45464" y="95351"/>
                  <a:pt x="484" y="-3603"/>
                  <a:pt x="2601" y="1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422EF692-6DD1-B234-5E6B-74B87B8A7906}"/>
              </a:ext>
            </a:extLst>
          </p:cNvPr>
          <p:cNvSpPr/>
          <p:nvPr/>
        </p:nvSpPr>
        <p:spPr>
          <a:xfrm>
            <a:off x="4683012" y="2240529"/>
            <a:ext cx="120917" cy="248679"/>
          </a:xfrm>
          <a:custGeom>
            <a:avLst/>
            <a:gdLst>
              <a:gd name="connsiteX0" fmla="*/ 120763 w 120917"/>
              <a:gd name="connsiteY0" fmla="*/ 1021 h 248679"/>
              <a:gd name="connsiteX1" fmla="*/ 35038 w 120917"/>
              <a:gd name="connsiteY1" fmla="*/ 220096 h 248679"/>
              <a:gd name="connsiteX2" fmla="*/ 47738 w 120917"/>
              <a:gd name="connsiteY2" fmla="*/ 143896 h 248679"/>
              <a:gd name="connsiteX3" fmla="*/ 113 w 120917"/>
              <a:gd name="connsiteY3" fmla="*/ 248671 h 248679"/>
              <a:gd name="connsiteX4" fmla="*/ 63613 w 120917"/>
              <a:gd name="connsiteY4" fmla="*/ 137546 h 248679"/>
              <a:gd name="connsiteX5" fmla="*/ 38213 w 120917"/>
              <a:gd name="connsiteY5" fmla="*/ 181996 h 248679"/>
              <a:gd name="connsiteX6" fmla="*/ 92188 w 120917"/>
              <a:gd name="connsiteY6" fmla="*/ 77221 h 248679"/>
              <a:gd name="connsiteX7" fmla="*/ 57263 w 120917"/>
              <a:gd name="connsiteY7" fmla="*/ 134371 h 248679"/>
              <a:gd name="connsiteX8" fmla="*/ 120763 w 120917"/>
              <a:gd name="connsiteY8" fmla="*/ 1021 h 24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17" h="248679">
                <a:moveTo>
                  <a:pt x="120763" y="1021"/>
                </a:moveTo>
                <a:cubicBezTo>
                  <a:pt x="117059" y="15308"/>
                  <a:pt x="47209" y="196284"/>
                  <a:pt x="35038" y="220096"/>
                </a:cubicBezTo>
                <a:cubicBezTo>
                  <a:pt x="22867" y="243909"/>
                  <a:pt x="53559" y="139134"/>
                  <a:pt x="47738" y="143896"/>
                </a:cubicBezTo>
                <a:cubicBezTo>
                  <a:pt x="41917" y="148658"/>
                  <a:pt x="-2533" y="249729"/>
                  <a:pt x="113" y="248671"/>
                </a:cubicBezTo>
                <a:cubicBezTo>
                  <a:pt x="2759" y="247613"/>
                  <a:pt x="63613" y="137546"/>
                  <a:pt x="63613" y="137546"/>
                </a:cubicBezTo>
                <a:cubicBezTo>
                  <a:pt x="69963" y="126434"/>
                  <a:pt x="33450" y="192050"/>
                  <a:pt x="38213" y="181996"/>
                </a:cubicBezTo>
                <a:cubicBezTo>
                  <a:pt x="42975" y="171942"/>
                  <a:pt x="89013" y="85159"/>
                  <a:pt x="92188" y="77221"/>
                </a:cubicBezTo>
                <a:cubicBezTo>
                  <a:pt x="95363" y="69283"/>
                  <a:pt x="54088" y="141779"/>
                  <a:pt x="57263" y="134371"/>
                </a:cubicBezTo>
                <a:cubicBezTo>
                  <a:pt x="60438" y="126963"/>
                  <a:pt x="124467" y="-13266"/>
                  <a:pt x="120763" y="10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4C9A30F-758E-6623-83E2-B605A8F027CE}"/>
              </a:ext>
            </a:extLst>
          </p:cNvPr>
          <p:cNvSpPr/>
          <p:nvPr/>
        </p:nvSpPr>
        <p:spPr>
          <a:xfrm>
            <a:off x="5305423" y="2136764"/>
            <a:ext cx="140106" cy="189978"/>
          </a:xfrm>
          <a:custGeom>
            <a:avLst/>
            <a:gdLst>
              <a:gd name="connsiteX0" fmla="*/ 2 w 140106"/>
              <a:gd name="connsiteY0" fmla="*/ 11 h 189978"/>
              <a:gd name="connsiteX1" fmla="*/ 107952 w 140106"/>
              <a:gd name="connsiteY1" fmla="*/ 98436 h 189978"/>
              <a:gd name="connsiteX2" fmla="*/ 136527 w 140106"/>
              <a:gd name="connsiteY2" fmla="*/ 187336 h 189978"/>
              <a:gd name="connsiteX3" fmla="*/ 133352 w 140106"/>
              <a:gd name="connsiteY3" fmla="*/ 161936 h 189978"/>
              <a:gd name="connsiteX4" fmla="*/ 79377 w 140106"/>
              <a:gd name="connsiteY4" fmla="*/ 114311 h 189978"/>
              <a:gd name="connsiteX5" fmla="*/ 117477 w 140106"/>
              <a:gd name="connsiteY5" fmla="*/ 130186 h 189978"/>
              <a:gd name="connsiteX6" fmla="*/ 104777 w 140106"/>
              <a:gd name="connsiteY6" fmla="*/ 92086 h 189978"/>
              <a:gd name="connsiteX7" fmla="*/ 2 w 140106"/>
              <a:gd name="connsiteY7" fmla="*/ 11 h 18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106" h="189978">
                <a:moveTo>
                  <a:pt x="2" y="11"/>
                </a:moveTo>
                <a:cubicBezTo>
                  <a:pt x="531" y="1069"/>
                  <a:pt x="85198" y="67215"/>
                  <a:pt x="107952" y="98436"/>
                </a:cubicBezTo>
                <a:cubicBezTo>
                  <a:pt x="130706" y="129657"/>
                  <a:pt x="136527" y="187336"/>
                  <a:pt x="136527" y="187336"/>
                </a:cubicBezTo>
                <a:cubicBezTo>
                  <a:pt x="140760" y="197919"/>
                  <a:pt x="142877" y="174107"/>
                  <a:pt x="133352" y="161936"/>
                </a:cubicBezTo>
                <a:cubicBezTo>
                  <a:pt x="123827" y="149765"/>
                  <a:pt x="82023" y="119603"/>
                  <a:pt x="79377" y="114311"/>
                </a:cubicBezTo>
                <a:cubicBezTo>
                  <a:pt x="76731" y="109019"/>
                  <a:pt x="113244" y="133890"/>
                  <a:pt x="117477" y="130186"/>
                </a:cubicBezTo>
                <a:cubicBezTo>
                  <a:pt x="121710" y="126482"/>
                  <a:pt x="117477" y="110078"/>
                  <a:pt x="104777" y="92086"/>
                </a:cubicBezTo>
                <a:cubicBezTo>
                  <a:pt x="92077" y="74094"/>
                  <a:pt x="-527" y="-1047"/>
                  <a:pt x="2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ED5EEE2-FD63-A6F7-B36C-29FE605D57FB}"/>
              </a:ext>
            </a:extLst>
          </p:cNvPr>
          <p:cNvSpPr/>
          <p:nvPr/>
        </p:nvSpPr>
        <p:spPr>
          <a:xfrm>
            <a:off x="4793504" y="2180796"/>
            <a:ext cx="277276" cy="207944"/>
          </a:xfrm>
          <a:custGeom>
            <a:avLst/>
            <a:gdLst>
              <a:gd name="connsiteX0" fmla="*/ 746 w 277276"/>
              <a:gd name="connsiteY0" fmla="*/ 206804 h 207944"/>
              <a:gd name="connsiteX1" fmla="*/ 127746 w 277276"/>
              <a:gd name="connsiteY1" fmla="*/ 41704 h 207944"/>
              <a:gd name="connsiteX2" fmla="*/ 118221 w 277276"/>
              <a:gd name="connsiteY2" fmla="*/ 51229 h 207944"/>
              <a:gd name="connsiteX3" fmla="*/ 194421 w 277276"/>
              <a:gd name="connsiteY3" fmla="*/ 429 h 207944"/>
              <a:gd name="connsiteX4" fmla="*/ 159496 w 277276"/>
              <a:gd name="connsiteY4" fmla="*/ 29004 h 207944"/>
              <a:gd name="connsiteX5" fmla="*/ 219821 w 277276"/>
              <a:gd name="connsiteY5" fmla="*/ 67104 h 207944"/>
              <a:gd name="connsiteX6" fmla="*/ 191246 w 277276"/>
              <a:gd name="connsiteY6" fmla="*/ 67104 h 207944"/>
              <a:gd name="connsiteX7" fmla="*/ 276971 w 277276"/>
              <a:gd name="connsiteY7" fmla="*/ 111554 h 207944"/>
              <a:gd name="connsiteX8" fmla="*/ 216646 w 277276"/>
              <a:gd name="connsiteY8" fmla="*/ 70279 h 207944"/>
              <a:gd name="connsiteX9" fmla="*/ 134096 w 277276"/>
              <a:gd name="connsiteY9" fmla="*/ 57579 h 207944"/>
              <a:gd name="connsiteX10" fmla="*/ 80121 w 277276"/>
              <a:gd name="connsiteY10" fmla="*/ 92504 h 207944"/>
              <a:gd name="connsiteX11" fmla="*/ 67421 w 277276"/>
              <a:gd name="connsiteY11" fmla="*/ 63929 h 207944"/>
              <a:gd name="connsiteX12" fmla="*/ 67421 w 277276"/>
              <a:gd name="connsiteY12" fmla="*/ 95679 h 207944"/>
              <a:gd name="connsiteX13" fmla="*/ 73771 w 277276"/>
              <a:gd name="connsiteY13" fmla="*/ 114729 h 207944"/>
              <a:gd name="connsiteX14" fmla="*/ 746 w 277276"/>
              <a:gd name="connsiteY14" fmla="*/ 206804 h 20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276" h="207944">
                <a:moveTo>
                  <a:pt x="746" y="206804"/>
                </a:moveTo>
                <a:cubicBezTo>
                  <a:pt x="9742" y="194633"/>
                  <a:pt x="127746" y="41704"/>
                  <a:pt x="127746" y="41704"/>
                </a:cubicBezTo>
                <a:cubicBezTo>
                  <a:pt x="147325" y="15775"/>
                  <a:pt x="107109" y="58108"/>
                  <a:pt x="118221" y="51229"/>
                </a:cubicBezTo>
                <a:cubicBezTo>
                  <a:pt x="129333" y="44350"/>
                  <a:pt x="187542" y="4133"/>
                  <a:pt x="194421" y="429"/>
                </a:cubicBezTo>
                <a:cubicBezTo>
                  <a:pt x="201300" y="-3275"/>
                  <a:pt x="155263" y="17891"/>
                  <a:pt x="159496" y="29004"/>
                </a:cubicBezTo>
                <a:cubicBezTo>
                  <a:pt x="163729" y="40116"/>
                  <a:pt x="214529" y="60754"/>
                  <a:pt x="219821" y="67104"/>
                </a:cubicBezTo>
                <a:cubicBezTo>
                  <a:pt x="225113" y="73454"/>
                  <a:pt x="181721" y="59696"/>
                  <a:pt x="191246" y="67104"/>
                </a:cubicBezTo>
                <a:cubicBezTo>
                  <a:pt x="200771" y="74512"/>
                  <a:pt x="272738" y="111025"/>
                  <a:pt x="276971" y="111554"/>
                </a:cubicBezTo>
                <a:cubicBezTo>
                  <a:pt x="281204" y="112083"/>
                  <a:pt x="240458" y="79275"/>
                  <a:pt x="216646" y="70279"/>
                </a:cubicBezTo>
                <a:cubicBezTo>
                  <a:pt x="192834" y="61283"/>
                  <a:pt x="156850" y="53875"/>
                  <a:pt x="134096" y="57579"/>
                </a:cubicBezTo>
                <a:cubicBezTo>
                  <a:pt x="111342" y="61283"/>
                  <a:pt x="91233" y="91446"/>
                  <a:pt x="80121" y="92504"/>
                </a:cubicBezTo>
                <a:cubicBezTo>
                  <a:pt x="69009" y="93562"/>
                  <a:pt x="69538" y="63400"/>
                  <a:pt x="67421" y="63929"/>
                </a:cubicBezTo>
                <a:cubicBezTo>
                  <a:pt x="65304" y="64458"/>
                  <a:pt x="66363" y="87212"/>
                  <a:pt x="67421" y="95679"/>
                </a:cubicBezTo>
                <a:cubicBezTo>
                  <a:pt x="68479" y="104146"/>
                  <a:pt x="80650" y="99383"/>
                  <a:pt x="73771" y="114729"/>
                </a:cubicBezTo>
                <a:cubicBezTo>
                  <a:pt x="66892" y="130075"/>
                  <a:pt x="-8250" y="218975"/>
                  <a:pt x="746" y="2068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83EC99B-A1AC-62DE-6676-F9ED3BF44E61}"/>
              </a:ext>
            </a:extLst>
          </p:cNvPr>
          <p:cNvSpPr/>
          <p:nvPr/>
        </p:nvSpPr>
        <p:spPr>
          <a:xfrm>
            <a:off x="4907572" y="2163765"/>
            <a:ext cx="331942" cy="179451"/>
          </a:xfrm>
          <a:custGeom>
            <a:avLst/>
            <a:gdLst>
              <a:gd name="connsiteX0" fmla="*/ 978 w 331942"/>
              <a:gd name="connsiteY0" fmla="*/ 179385 h 179451"/>
              <a:gd name="connsiteX1" fmla="*/ 194653 w 331942"/>
              <a:gd name="connsiteY1" fmla="*/ 36510 h 179451"/>
              <a:gd name="connsiteX2" fmla="*/ 328003 w 331942"/>
              <a:gd name="connsiteY2" fmla="*/ 84135 h 179451"/>
              <a:gd name="connsiteX3" fmla="*/ 286728 w 331942"/>
              <a:gd name="connsiteY3" fmla="*/ 55560 h 179451"/>
              <a:gd name="connsiteX4" fmla="*/ 185128 w 331942"/>
              <a:gd name="connsiteY4" fmla="*/ 1585 h 179451"/>
              <a:gd name="connsiteX5" fmla="*/ 235928 w 331942"/>
              <a:gd name="connsiteY5" fmla="*/ 36510 h 179451"/>
              <a:gd name="connsiteX6" fmla="*/ 134328 w 331942"/>
              <a:gd name="connsiteY6" fmla="*/ 20635 h 179451"/>
              <a:gd name="connsiteX7" fmla="*/ 86703 w 331942"/>
              <a:gd name="connsiteY7" fmla="*/ 1585 h 179451"/>
              <a:gd name="connsiteX8" fmla="*/ 207353 w 331942"/>
              <a:gd name="connsiteY8" fmla="*/ 65085 h 179451"/>
              <a:gd name="connsiteX9" fmla="*/ 232753 w 331942"/>
              <a:gd name="connsiteY9" fmla="*/ 103185 h 179451"/>
              <a:gd name="connsiteX10" fmla="*/ 178778 w 331942"/>
              <a:gd name="connsiteY10" fmla="*/ 52385 h 179451"/>
              <a:gd name="connsiteX11" fmla="*/ 93053 w 331942"/>
              <a:gd name="connsiteY11" fmla="*/ 96835 h 179451"/>
              <a:gd name="connsiteX12" fmla="*/ 118453 w 331942"/>
              <a:gd name="connsiteY12" fmla="*/ 55560 h 179451"/>
              <a:gd name="connsiteX13" fmla="*/ 978 w 331942"/>
              <a:gd name="connsiteY13" fmla="*/ 179385 h 17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1942" h="179451">
                <a:moveTo>
                  <a:pt x="978" y="179385"/>
                </a:moveTo>
                <a:cubicBezTo>
                  <a:pt x="13678" y="176210"/>
                  <a:pt x="140149" y="52385"/>
                  <a:pt x="194653" y="36510"/>
                </a:cubicBezTo>
                <a:cubicBezTo>
                  <a:pt x="249157" y="20635"/>
                  <a:pt x="312657" y="80960"/>
                  <a:pt x="328003" y="84135"/>
                </a:cubicBezTo>
                <a:cubicBezTo>
                  <a:pt x="343349" y="87310"/>
                  <a:pt x="310540" y="69318"/>
                  <a:pt x="286728" y="55560"/>
                </a:cubicBezTo>
                <a:cubicBezTo>
                  <a:pt x="262916" y="41802"/>
                  <a:pt x="193595" y="4760"/>
                  <a:pt x="185128" y="1585"/>
                </a:cubicBezTo>
                <a:cubicBezTo>
                  <a:pt x="176661" y="-1590"/>
                  <a:pt x="244395" y="33335"/>
                  <a:pt x="235928" y="36510"/>
                </a:cubicBezTo>
                <a:cubicBezTo>
                  <a:pt x="227461" y="39685"/>
                  <a:pt x="159199" y="26456"/>
                  <a:pt x="134328" y="20635"/>
                </a:cubicBezTo>
                <a:cubicBezTo>
                  <a:pt x="109457" y="14814"/>
                  <a:pt x="74532" y="-5823"/>
                  <a:pt x="86703" y="1585"/>
                </a:cubicBezTo>
                <a:cubicBezTo>
                  <a:pt x="98874" y="8993"/>
                  <a:pt x="183011" y="48152"/>
                  <a:pt x="207353" y="65085"/>
                </a:cubicBezTo>
                <a:cubicBezTo>
                  <a:pt x="231695" y="82018"/>
                  <a:pt x="237515" y="105302"/>
                  <a:pt x="232753" y="103185"/>
                </a:cubicBezTo>
                <a:cubicBezTo>
                  <a:pt x="227991" y="101068"/>
                  <a:pt x="202061" y="53443"/>
                  <a:pt x="178778" y="52385"/>
                </a:cubicBezTo>
                <a:cubicBezTo>
                  <a:pt x="155495" y="51327"/>
                  <a:pt x="103107" y="96306"/>
                  <a:pt x="93053" y="96835"/>
                </a:cubicBezTo>
                <a:cubicBezTo>
                  <a:pt x="82999" y="97364"/>
                  <a:pt x="133799" y="40214"/>
                  <a:pt x="118453" y="55560"/>
                </a:cubicBezTo>
                <a:cubicBezTo>
                  <a:pt x="103107" y="70906"/>
                  <a:pt x="-11722" y="182560"/>
                  <a:pt x="978" y="1793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129DE549-D632-ECFF-FD2C-9D987B231582}"/>
              </a:ext>
            </a:extLst>
          </p:cNvPr>
          <p:cNvSpPr/>
          <p:nvPr/>
        </p:nvSpPr>
        <p:spPr>
          <a:xfrm>
            <a:off x="5146675" y="2139948"/>
            <a:ext cx="267882" cy="163812"/>
          </a:xfrm>
          <a:custGeom>
            <a:avLst/>
            <a:gdLst>
              <a:gd name="connsiteX0" fmla="*/ 0 w 267882"/>
              <a:gd name="connsiteY0" fmla="*/ 38102 h 163812"/>
              <a:gd name="connsiteX1" fmla="*/ 180975 w 267882"/>
              <a:gd name="connsiteY1" fmla="*/ 123827 h 163812"/>
              <a:gd name="connsiteX2" fmla="*/ 98425 w 267882"/>
              <a:gd name="connsiteY2" fmla="*/ 47627 h 163812"/>
              <a:gd name="connsiteX3" fmla="*/ 257175 w 267882"/>
              <a:gd name="connsiteY3" fmla="*/ 158752 h 163812"/>
              <a:gd name="connsiteX4" fmla="*/ 238125 w 267882"/>
              <a:gd name="connsiteY4" fmla="*/ 130177 h 163812"/>
              <a:gd name="connsiteX5" fmla="*/ 114300 w 267882"/>
              <a:gd name="connsiteY5" fmla="*/ 2 h 163812"/>
              <a:gd name="connsiteX6" fmla="*/ 228600 w 267882"/>
              <a:gd name="connsiteY6" fmla="*/ 133352 h 163812"/>
              <a:gd name="connsiteX7" fmla="*/ 177800 w 267882"/>
              <a:gd name="connsiteY7" fmla="*/ 120652 h 163812"/>
              <a:gd name="connsiteX8" fmla="*/ 79375 w 267882"/>
              <a:gd name="connsiteY8" fmla="*/ 85727 h 163812"/>
              <a:gd name="connsiteX9" fmla="*/ 101600 w 267882"/>
              <a:gd name="connsiteY9" fmla="*/ 95252 h 163812"/>
              <a:gd name="connsiteX10" fmla="*/ 0 w 267882"/>
              <a:gd name="connsiteY10" fmla="*/ 38102 h 16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882" h="163812">
                <a:moveTo>
                  <a:pt x="0" y="38102"/>
                </a:moveTo>
                <a:cubicBezTo>
                  <a:pt x="82285" y="80171"/>
                  <a:pt x="164571" y="122240"/>
                  <a:pt x="180975" y="123827"/>
                </a:cubicBezTo>
                <a:cubicBezTo>
                  <a:pt x="197379" y="125414"/>
                  <a:pt x="85725" y="41806"/>
                  <a:pt x="98425" y="47627"/>
                </a:cubicBezTo>
                <a:cubicBezTo>
                  <a:pt x="111125" y="53448"/>
                  <a:pt x="233892" y="144994"/>
                  <a:pt x="257175" y="158752"/>
                </a:cubicBezTo>
                <a:cubicBezTo>
                  <a:pt x="280458" y="172510"/>
                  <a:pt x="261937" y="156635"/>
                  <a:pt x="238125" y="130177"/>
                </a:cubicBezTo>
                <a:cubicBezTo>
                  <a:pt x="214313" y="103719"/>
                  <a:pt x="115887" y="-527"/>
                  <a:pt x="114300" y="2"/>
                </a:cubicBezTo>
                <a:cubicBezTo>
                  <a:pt x="112713" y="531"/>
                  <a:pt x="218017" y="113244"/>
                  <a:pt x="228600" y="133352"/>
                </a:cubicBezTo>
                <a:cubicBezTo>
                  <a:pt x="239183" y="153460"/>
                  <a:pt x="202671" y="128589"/>
                  <a:pt x="177800" y="120652"/>
                </a:cubicBezTo>
                <a:cubicBezTo>
                  <a:pt x="152929" y="112715"/>
                  <a:pt x="92075" y="89960"/>
                  <a:pt x="79375" y="85727"/>
                </a:cubicBezTo>
                <a:cubicBezTo>
                  <a:pt x="66675" y="81494"/>
                  <a:pt x="101600" y="95252"/>
                  <a:pt x="101600" y="95252"/>
                </a:cubicBezTo>
                <a:lnTo>
                  <a:pt x="0" y="381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5160ABC-2643-C9CF-8696-A2894E0B945C}"/>
              </a:ext>
            </a:extLst>
          </p:cNvPr>
          <p:cNvSpPr/>
          <p:nvPr/>
        </p:nvSpPr>
        <p:spPr>
          <a:xfrm>
            <a:off x="4743439" y="2243075"/>
            <a:ext cx="429756" cy="198512"/>
          </a:xfrm>
          <a:custGeom>
            <a:avLst/>
            <a:gdLst>
              <a:gd name="connsiteX0" fmla="*/ 53986 w 429756"/>
              <a:gd name="connsiteY0" fmla="*/ 157225 h 198512"/>
              <a:gd name="connsiteX1" fmla="*/ 149236 w 429756"/>
              <a:gd name="connsiteY1" fmla="*/ 77850 h 198512"/>
              <a:gd name="connsiteX2" fmla="*/ 292111 w 429756"/>
              <a:gd name="connsiteY2" fmla="*/ 77850 h 198512"/>
              <a:gd name="connsiteX3" fmla="*/ 231786 w 429756"/>
              <a:gd name="connsiteY3" fmla="*/ 1650 h 198512"/>
              <a:gd name="connsiteX4" fmla="*/ 425461 w 429756"/>
              <a:gd name="connsiteY4" fmla="*/ 23875 h 198512"/>
              <a:gd name="connsiteX5" fmla="*/ 355611 w 429756"/>
              <a:gd name="connsiteY5" fmla="*/ 4825 h 198512"/>
              <a:gd name="connsiteX6" fmla="*/ 234961 w 429756"/>
              <a:gd name="connsiteY6" fmla="*/ 4825 h 198512"/>
              <a:gd name="connsiteX7" fmla="*/ 254011 w 429756"/>
              <a:gd name="connsiteY7" fmla="*/ 42925 h 198512"/>
              <a:gd name="connsiteX8" fmla="*/ 276236 w 429756"/>
              <a:gd name="connsiteY8" fmla="*/ 68325 h 198512"/>
              <a:gd name="connsiteX9" fmla="*/ 231786 w 429756"/>
              <a:gd name="connsiteY9" fmla="*/ 68325 h 198512"/>
              <a:gd name="connsiteX10" fmla="*/ 158761 w 429756"/>
              <a:gd name="connsiteY10" fmla="*/ 52450 h 198512"/>
              <a:gd name="connsiteX11" fmla="*/ 155586 w 429756"/>
              <a:gd name="connsiteY11" fmla="*/ 11175 h 198512"/>
              <a:gd name="connsiteX12" fmla="*/ 95261 w 429756"/>
              <a:gd name="connsiteY12" fmla="*/ 71500 h 198512"/>
              <a:gd name="connsiteX13" fmla="*/ 101611 w 429756"/>
              <a:gd name="connsiteY13" fmla="*/ 27050 h 198512"/>
              <a:gd name="connsiteX14" fmla="*/ 11 w 429756"/>
              <a:gd name="connsiteY14" fmla="*/ 198500 h 198512"/>
              <a:gd name="connsiteX15" fmla="*/ 95261 w 429756"/>
              <a:gd name="connsiteY15" fmla="*/ 17525 h 198512"/>
              <a:gd name="connsiteX16" fmla="*/ 149236 w 429756"/>
              <a:gd name="connsiteY16" fmla="*/ 55625 h 198512"/>
              <a:gd name="connsiteX17" fmla="*/ 53986 w 429756"/>
              <a:gd name="connsiteY17" fmla="*/ 157225 h 19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9756" h="198512">
                <a:moveTo>
                  <a:pt x="53986" y="157225"/>
                </a:moveTo>
                <a:cubicBezTo>
                  <a:pt x="53986" y="160929"/>
                  <a:pt x="109549" y="91079"/>
                  <a:pt x="149236" y="77850"/>
                </a:cubicBezTo>
                <a:cubicBezTo>
                  <a:pt x="188923" y="64621"/>
                  <a:pt x="278353" y="90550"/>
                  <a:pt x="292111" y="77850"/>
                </a:cubicBezTo>
                <a:cubicBezTo>
                  <a:pt x="305869" y="65150"/>
                  <a:pt x="209561" y="10646"/>
                  <a:pt x="231786" y="1650"/>
                </a:cubicBezTo>
                <a:cubicBezTo>
                  <a:pt x="254011" y="-7346"/>
                  <a:pt x="404824" y="23346"/>
                  <a:pt x="425461" y="23875"/>
                </a:cubicBezTo>
                <a:cubicBezTo>
                  <a:pt x="446098" y="24404"/>
                  <a:pt x="387361" y="8000"/>
                  <a:pt x="355611" y="4825"/>
                </a:cubicBezTo>
                <a:cubicBezTo>
                  <a:pt x="323861" y="1650"/>
                  <a:pt x="251894" y="-1525"/>
                  <a:pt x="234961" y="4825"/>
                </a:cubicBezTo>
                <a:cubicBezTo>
                  <a:pt x="218028" y="11175"/>
                  <a:pt x="247132" y="32342"/>
                  <a:pt x="254011" y="42925"/>
                </a:cubicBezTo>
                <a:cubicBezTo>
                  <a:pt x="260890" y="53508"/>
                  <a:pt x="279940" y="64092"/>
                  <a:pt x="276236" y="68325"/>
                </a:cubicBezTo>
                <a:cubicBezTo>
                  <a:pt x="272532" y="72558"/>
                  <a:pt x="251365" y="70971"/>
                  <a:pt x="231786" y="68325"/>
                </a:cubicBezTo>
                <a:cubicBezTo>
                  <a:pt x="212207" y="65679"/>
                  <a:pt x="171461" y="61975"/>
                  <a:pt x="158761" y="52450"/>
                </a:cubicBezTo>
                <a:cubicBezTo>
                  <a:pt x="146061" y="42925"/>
                  <a:pt x="166169" y="8000"/>
                  <a:pt x="155586" y="11175"/>
                </a:cubicBezTo>
                <a:cubicBezTo>
                  <a:pt x="145003" y="14350"/>
                  <a:pt x="104257" y="68854"/>
                  <a:pt x="95261" y="71500"/>
                </a:cubicBezTo>
                <a:cubicBezTo>
                  <a:pt x="86265" y="74146"/>
                  <a:pt x="117486" y="5883"/>
                  <a:pt x="101611" y="27050"/>
                </a:cubicBezTo>
                <a:cubicBezTo>
                  <a:pt x="85736" y="48217"/>
                  <a:pt x="1069" y="200088"/>
                  <a:pt x="11" y="198500"/>
                </a:cubicBezTo>
                <a:cubicBezTo>
                  <a:pt x="-1047" y="196912"/>
                  <a:pt x="70390" y="41337"/>
                  <a:pt x="95261" y="17525"/>
                </a:cubicBezTo>
                <a:cubicBezTo>
                  <a:pt x="120132" y="-6287"/>
                  <a:pt x="152411" y="37104"/>
                  <a:pt x="149236" y="55625"/>
                </a:cubicBezTo>
                <a:cubicBezTo>
                  <a:pt x="146061" y="74146"/>
                  <a:pt x="53986" y="153521"/>
                  <a:pt x="53986" y="1572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909CBEF-D2DE-1561-353C-63772DCFA0AE}"/>
              </a:ext>
            </a:extLst>
          </p:cNvPr>
          <p:cNvSpPr/>
          <p:nvPr/>
        </p:nvSpPr>
        <p:spPr>
          <a:xfrm>
            <a:off x="5899089" y="2412952"/>
            <a:ext cx="225540" cy="273135"/>
          </a:xfrm>
          <a:custGeom>
            <a:avLst/>
            <a:gdLst>
              <a:gd name="connsiteX0" fmla="*/ 225486 w 225540"/>
              <a:gd name="connsiteY0" fmla="*/ 48 h 273135"/>
              <a:gd name="connsiteX1" fmla="*/ 6411 w 225540"/>
              <a:gd name="connsiteY1" fmla="*/ 181023 h 273135"/>
              <a:gd name="connsiteX2" fmla="*/ 54036 w 225540"/>
              <a:gd name="connsiteY2" fmla="*/ 130223 h 273135"/>
              <a:gd name="connsiteX3" fmla="*/ 6411 w 225540"/>
              <a:gd name="connsiteY3" fmla="*/ 200073 h 273135"/>
              <a:gd name="connsiteX4" fmla="*/ 9586 w 225540"/>
              <a:gd name="connsiteY4" fmla="*/ 269923 h 273135"/>
              <a:gd name="connsiteX5" fmla="*/ 12761 w 225540"/>
              <a:gd name="connsiteY5" fmla="*/ 231823 h 273135"/>
              <a:gd name="connsiteX6" fmla="*/ 25461 w 225540"/>
              <a:gd name="connsiteY6" fmla="*/ 273098 h 273135"/>
              <a:gd name="connsiteX7" fmla="*/ 15936 w 225540"/>
              <a:gd name="connsiteY7" fmla="*/ 238173 h 273135"/>
              <a:gd name="connsiteX8" fmla="*/ 25461 w 225540"/>
              <a:gd name="connsiteY8" fmla="*/ 187373 h 273135"/>
              <a:gd name="connsiteX9" fmla="*/ 76261 w 225540"/>
              <a:gd name="connsiteY9" fmla="*/ 69898 h 273135"/>
              <a:gd name="connsiteX10" fmla="*/ 28636 w 225540"/>
              <a:gd name="connsiteY10" fmla="*/ 161973 h 273135"/>
              <a:gd name="connsiteX11" fmla="*/ 142936 w 225540"/>
              <a:gd name="connsiteY11" fmla="*/ 34973 h 273135"/>
              <a:gd name="connsiteX12" fmla="*/ 54036 w 225540"/>
              <a:gd name="connsiteY12" fmla="*/ 117523 h 273135"/>
              <a:gd name="connsiteX13" fmla="*/ 98486 w 225540"/>
              <a:gd name="connsiteY13" fmla="*/ 88948 h 273135"/>
              <a:gd name="connsiteX14" fmla="*/ 28636 w 225540"/>
              <a:gd name="connsiteY14" fmla="*/ 161973 h 273135"/>
              <a:gd name="connsiteX15" fmla="*/ 225486 w 225540"/>
              <a:gd name="connsiteY15" fmla="*/ 48 h 27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540" h="273135">
                <a:moveTo>
                  <a:pt x="225486" y="48"/>
                </a:moveTo>
                <a:cubicBezTo>
                  <a:pt x="221782" y="3223"/>
                  <a:pt x="34986" y="159327"/>
                  <a:pt x="6411" y="181023"/>
                </a:cubicBezTo>
                <a:cubicBezTo>
                  <a:pt x="-22164" y="202719"/>
                  <a:pt x="54036" y="127048"/>
                  <a:pt x="54036" y="130223"/>
                </a:cubicBezTo>
                <a:cubicBezTo>
                  <a:pt x="54036" y="133398"/>
                  <a:pt x="13819" y="176790"/>
                  <a:pt x="6411" y="200073"/>
                </a:cubicBezTo>
                <a:cubicBezTo>
                  <a:pt x="-997" y="223356"/>
                  <a:pt x="8528" y="264632"/>
                  <a:pt x="9586" y="269923"/>
                </a:cubicBezTo>
                <a:cubicBezTo>
                  <a:pt x="10644" y="275214"/>
                  <a:pt x="10115" y="231294"/>
                  <a:pt x="12761" y="231823"/>
                </a:cubicBezTo>
                <a:cubicBezTo>
                  <a:pt x="15407" y="232352"/>
                  <a:pt x="24932" y="272040"/>
                  <a:pt x="25461" y="273098"/>
                </a:cubicBezTo>
                <a:cubicBezTo>
                  <a:pt x="25990" y="274156"/>
                  <a:pt x="15936" y="252460"/>
                  <a:pt x="15936" y="238173"/>
                </a:cubicBezTo>
                <a:cubicBezTo>
                  <a:pt x="15936" y="223886"/>
                  <a:pt x="15407" y="215419"/>
                  <a:pt x="25461" y="187373"/>
                </a:cubicBezTo>
                <a:cubicBezTo>
                  <a:pt x="35515" y="159327"/>
                  <a:pt x="75732" y="74131"/>
                  <a:pt x="76261" y="69898"/>
                </a:cubicBezTo>
                <a:cubicBezTo>
                  <a:pt x="76790" y="65665"/>
                  <a:pt x="17524" y="167794"/>
                  <a:pt x="28636" y="161973"/>
                </a:cubicBezTo>
                <a:cubicBezTo>
                  <a:pt x="39748" y="156152"/>
                  <a:pt x="138703" y="42381"/>
                  <a:pt x="142936" y="34973"/>
                </a:cubicBezTo>
                <a:cubicBezTo>
                  <a:pt x="147169" y="27565"/>
                  <a:pt x="61444" y="108527"/>
                  <a:pt x="54036" y="117523"/>
                </a:cubicBezTo>
                <a:cubicBezTo>
                  <a:pt x="46628" y="126519"/>
                  <a:pt x="102719" y="81540"/>
                  <a:pt x="98486" y="88948"/>
                </a:cubicBezTo>
                <a:cubicBezTo>
                  <a:pt x="94253" y="96356"/>
                  <a:pt x="13290" y="172556"/>
                  <a:pt x="28636" y="161973"/>
                </a:cubicBezTo>
                <a:cubicBezTo>
                  <a:pt x="43982" y="151390"/>
                  <a:pt x="229190" y="-3127"/>
                  <a:pt x="225486" y="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E84F9B3-6B26-52C0-090E-9BC0DD481F36}"/>
              </a:ext>
            </a:extLst>
          </p:cNvPr>
          <p:cNvSpPr/>
          <p:nvPr/>
        </p:nvSpPr>
        <p:spPr>
          <a:xfrm>
            <a:off x="5864079" y="2492302"/>
            <a:ext cx="63671" cy="201885"/>
          </a:xfrm>
          <a:custGeom>
            <a:avLst/>
            <a:gdLst>
              <a:gd name="connsiteX0" fmla="*/ 63646 w 63671"/>
              <a:gd name="connsiteY0" fmla="*/ 73 h 201885"/>
              <a:gd name="connsiteX1" fmla="*/ 25546 w 63671"/>
              <a:gd name="connsiteY1" fmla="*/ 123898 h 201885"/>
              <a:gd name="connsiteX2" fmla="*/ 22371 w 63671"/>
              <a:gd name="connsiteY2" fmla="*/ 193748 h 201885"/>
              <a:gd name="connsiteX3" fmla="*/ 22371 w 63671"/>
              <a:gd name="connsiteY3" fmla="*/ 196923 h 201885"/>
              <a:gd name="connsiteX4" fmla="*/ 25546 w 63671"/>
              <a:gd name="connsiteY4" fmla="*/ 161998 h 201885"/>
              <a:gd name="connsiteX5" fmla="*/ 28721 w 63671"/>
              <a:gd name="connsiteY5" fmla="*/ 142948 h 201885"/>
              <a:gd name="connsiteX6" fmla="*/ 146 w 63671"/>
              <a:gd name="connsiteY6" fmla="*/ 69923 h 201885"/>
              <a:gd name="connsiteX7" fmla="*/ 19196 w 63671"/>
              <a:gd name="connsiteY7" fmla="*/ 104848 h 201885"/>
              <a:gd name="connsiteX8" fmla="*/ 63646 w 63671"/>
              <a:gd name="connsiteY8" fmla="*/ 73 h 20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71" h="201885">
                <a:moveTo>
                  <a:pt x="63646" y="73"/>
                </a:moveTo>
                <a:cubicBezTo>
                  <a:pt x="64704" y="3248"/>
                  <a:pt x="32425" y="91619"/>
                  <a:pt x="25546" y="123898"/>
                </a:cubicBezTo>
                <a:cubicBezTo>
                  <a:pt x="18667" y="156177"/>
                  <a:pt x="22371" y="193748"/>
                  <a:pt x="22371" y="193748"/>
                </a:cubicBezTo>
                <a:cubicBezTo>
                  <a:pt x="21842" y="205919"/>
                  <a:pt x="21842" y="202215"/>
                  <a:pt x="22371" y="196923"/>
                </a:cubicBezTo>
                <a:cubicBezTo>
                  <a:pt x="22900" y="191631"/>
                  <a:pt x="24488" y="170994"/>
                  <a:pt x="25546" y="161998"/>
                </a:cubicBezTo>
                <a:cubicBezTo>
                  <a:pt x="26604" y="153002"/>
                  <a:pt x="32954" y="158294"/>
                  <a:pt x="28721" y="142948"/>
                </a:cubicBezTo>
                <a:cubicBezTo>
                  <a:pt x="24488" y="127602"/>
                  <a:pt x="1733" y="76273"/>
                  <a:pt x="146" y="69923"/>
                </a:cubicBezTo>
                <a:cubicBezTo>
                  <a:pt x="-1442" y="63573"/>
                  <a:pt x="10200" y="112786"/>
                  <a:pt x="19196" y="104848"/>
                </a:cubicBezTo>
                <a:cubicBezTo>
                  <a:pt x="28192" y="96911"/>
                  <a:pt x="62588" y="-3102"/>
                  <a:pt x="63646" y="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F8877ED8-5108-1A38-ADCF-D157BFD3D93A}"/>
              </a:ext>
            </a:extLst>
          </p:cNvPr>
          <p:cNvSpPr/>
          <p:nvPr/>
        </p:nvSpPr>
        <p:spPr>
          <a:xfrm>
            <a:off x="5937247" y="2421792"/>
            <a:ext cx="450876" cy="164973"/>
          </a:xfrm>
          <a:custGeom>
            <a:avLst/>
            <a:gdLst>
              <a:gd name="connsiteX0" fmla="*/ 3 w 450876"/>
              <a:gd name="connsiteY0" fmla="*/ 99158 h 164973"/>
              <a:gd name="connsiteX1" fmla="*/ 244478 w 450876"/>
              <a:gd name="connsiteY1" fmla="*/ 108683 h 164973"/>
              <a:gd name="connsiteX2" fmla="*/ 222253 w 450876"/>
              <a:gd name="connsiteY2" fmla="*/ 118208 h 164973"/>
              <a:gd name="connsiteX3" fmla="*/ 292103 w 450876"/>
              <a:gd name="connsiteY3" fmla="*/ 146783 h 164973"/>
              <a:gd name="connsiteX4" fmla="*/ 282578 w 450876"/>
              <a:gd name="connsiteY4" fmla="*/ 162658 h 164973"/>
              <a:gd name="connsiteX5" fmla="*/ 450853 w 450876"/>
              <a:gd name="connsiteY5" fmla="*/ 95983 h 164973"/>
              <a:gd name="connsiteX6" fmla="*/ 269878 w 450876"/>
              <a:gd name="connsiteY6" fmla="*/ 137258 h 164973"/>
              <a:gd name="connsiteX7" fmla="*/ 288928 w 450876"/>
              <a:gd name="connsiteY7" fmla="*/ 124558 h 164973"/>
              <a:gd name="connsiteX8" fmla="*/ 365128 w 450876"/>
              <a:gd name="connsiteY8" fmla="*/ 80108 h 164973"/>
              <a:gd name="connsiteX9" fmla="*/ 352428 w 450876"/>
              <a:gd name="connsiteY9" fmla="*/ 80108 h 164973"/>
              <a:gd name="connsiteX10" fmla="*/ 288928 w 450876"/>
              <a:gd name="connsiteY10" fmla="*/ 115033 h 164973"/>
              <a:gd name="connsiteX11" fmla="*/ 355603 w 450876"/>
              <a:gd name="connsiteY11" fmla="*/ 48358 h 164973"/>
              <a:gd name="connsiteX12" fmla="*/ 311153 w 450876"/>
              <a:gd name="connsiteY12" fmla="*/ 64233 h 164973"/>
              <a:gd name="connsiteX13" fmla="*/ 168278 w 450876"/>
              <a:gd name="connsiteY13" fmla="*/ 26133 h 164973"/>
              <a:gd name="connsiteX14" fmla="*/ 200028 w 450876"/>
              <a:gd name="connsiteY14" fmla="*/ 733 h 164973"/>
              <a:gd name="connsiteX15" fmla="*/ 165103 w 450876"/>
              <a:gd name="connsiteY15" fmla="*/ 54708 h 164973"/>
              <a:gd name="connsiteX16" fmla="*/ 50803 w 450876"/>
              <a:gd name="connsiteY16" fmla="*/ 48358 h 164973"/>
              <a:gd name="connsiteX17" fmla="*/ 212728 w 450876"/>
              <a:gd name="connsiteY17" fmla="*/ 57883 h 164973"/>
              <a:gd name="connsiteX18" fmla="*/ 123828 w 450876"/>
              <a:gd name="connsiteY18" fmla="*/ 73758 h 164973"/>
              <a:gd name="connsiteX19" fmla="*/ 238128 w 450876"/>
              <a:gd name="connsiteY19" fmla="*/ 80108 h 164973"/>
              <a:gd name="connsiteX20" fmla="*/ 3 w 450876"/>
              <a:gd name="connsiteY20" fmla="*/ 99158 h 1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876" h="164973">
                <a:moveTo>
                  <a:pt x="3" y="99158"/>
                </a:moveTo>
                <a:cubicBezTo>
                  <a:pt x="1061" y="103920"/>
                  <a:pt x="207436" y="105508"/>
                  <a:pt x="244478" y="108683"/>
                </a:cubicBezTo>
                <a:cubicBezTo>
                  <a:pt x="281520" y="111858"/>
                  <a:pt x="214316" y="111858"/>
                  <a:pt x="222253" y="118208"/>
                </a:cubicBezTo>
                <a:cubicBezTo>
                  <a:pt x="230190" y="124558"/>
                  <a:pt x="292103" y="146783"/>
                  <a:pt x="292103" y="146783"/>
                </a:cubicBezTo>
                <a:cubicBezTo>
                  <a:pt x="302157" y="154191"/>
                  <a:pt x="256120" y="171125"/>
                  <a:pt x="282578" y="162658"/>
                </a:cubicBezTo>
                <a:cubicBezTo>
                  <a:pt x="309036" y="154191"/>
                  <a:pt x="452970" y="100216"/>
                  <a:pt x="450853" y="95983"/>
                </a:cubicBezTo>
                <a:cubicBezTo>
                  <a:pt x="448736" y="91750"/>
                  <a:pt x="269878" y="137258"/>
                  <a:pt x="269878" y="137258"/>
                </a:cubicBezTo>
                <a:cubicBezTo>
                  <a:pt x="242891" y="142020"/>
                  <a:pt x="273053" y="134083"/>
                  <a:pt x="288928" y="124558"/>
                </a:cubicBezTo>
                <a:cubicBezTo>
                  <a:pt x="304803" y="115033"/>
                  <a:pt x="354545" y="87516"/>
                  <a:pt x="365128" y="80108"/>
                </a:cubicBezTo>
                <a:cubicBezTo>
                  <a:pt x="375711" y="72700"/>
                  <a:pt x="365128" y="74287"/>
                  <a:pt x="352428" y="80108"/>
                </a:cubicBezTo>
                <a:cubicBezTo>
                  <a:pt x="339728" y="85929"/>
                  <a:pt x="288399" y="120325"/>
                  <a:pt x="288928" y="115033"/>
                </a:cubicBezTo>
                <a:cubicBezTo>
                  <a:pt x="289457" y="109741"/>
                  <a:pt x="351899" y="56825"/>
                  <a:pt x="355603" y="48358"/>
                </a:cubicBezTo>
                <a:cubicBezTo>
                  <a:pt x="359307" y="39891"/>
                  <a:pt x="342374" y="67937"/>
                  <a:pt x="311153" y="64233"/>
                </a:cubicBezTo>
                <a:cubicBezTo>
                  <a:pt x="279932" y="60529"/>
                  <a:pt x="186799" y="36716"/>
                  <a:pt x="168278" y="26133"/>
                </a:cubicBezTo>
                <a:cubicBezTo>
                  <a:pt x="149757" y="15550"/>
                  <a:pt x="200557" y="-4030"/>
                  <a:pt x="200028" y="733"/>
                </a:cubicBezTo>
                <a:cubicBezTo>
                  <a:pt x="199499" y="5495"/>
                  <a:pt x="189974" y="46771"/>
                  <a:pt x="165103" y="54708"/>
                </a:cubicBezTo>
                <a:cubicBezTo>
                  <a:pt x="140232" y="62645"/>
                  <a:pt x="50803" y="48358"/>
                  <a:pt x="50803" y="48358"/>
                </a:cubicBezTo>
                <a:cubicBezTo>
                  <a:pt x="58741" y="48887"/>
                  <a:pt x="200557" y="53650"/>
                  <a:pt x="212728" y="57883"/>
                </a:cubicBezTo>
                <a:cubicBezTo>
                  <a:pt x="224899" y="62116"/>
                  <a:pt x="119595" y="70054"/>
                  <a:pt x="123828" y="73758"/>
                </a:cubicBezTo>
                <a:cubicBezTo>
                  <a:pt x="128061" y="77462"/>
                  <a:pt x="256649" y="77462"/>
                  <a:pt x="238128" y="80108"/>
                </a:cubicBezTo>
                <a:cubicBezTo>
                  <a:pt x="219607" y="82754"/>
                  <a:pt x="-1055" y="94396"/>
                  <a:pt x="3" y="991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B3E1658-700F-4F55-39A8-789059B075A9}"/>
              </a:ext>
            </a:extLst>
          </p:cNvPr>
          <p:cNvSpPr/>
          <p:nvPr/>
        </p:nvSpPr>
        <p:spPr>
          <a:xfrm>
            <a:off x="5910960" y="2514599"/>
            <a:ext cx="296295" cy="194384"/>
          </a:xfrm>
          <a:custGeom>
            <a:avLst/>
            <a:gdLst>
              <a:gd name="connsiteX0" fmla="*/ 239015 w 296295"/>
              <a:gd name="connsiteY0" fmla="*/ 1 h 194384"/>
              <a:gd name="connsiteX1" fmla="*/ 270765 w 296295"/>
              <a:gd name="connsiteY1" fmla="*/ 123826 h 194384"/>
              <a:gd name="connsiteX2" fmla="*/ 235840 w 296295"/>
              <a:gd name="connsiteY2" fmla="*/ 171451 h 194384"/>
              <a:gd name="connsiteX3" fmla="*/ 258065 w 296295"/>
              <a:gd name="connsiteY3" fmla="*/ 168276 h 194384"/>
              <a:gd name="connsiteX4" fmla="*/ 131065 w 296295"/>
              <a:gd name="connsiteY4" fmla="*/ 193676 h 194384"/>
              <a:gd name="connsiteX5" fmla="*/ 216790 w 296295"/>
              <a:gd name="connsiteY5" fmla="*/ 187326 h 194384"/>
              <a:gd name="connsiteX6" fmla="*/ 194565 w 296295"/>
              <a:gd name="connsiteY6" fmla="*/ 187326 h 194384"/>
              <a:gd name="connsiteX7" fmla="*/ 890 w 296295"/>
              <a:gd name="connsiteY7" fmla="*/ 187326 h 194384"/>
              <a:gd name="connsiteX8" fmla="*/ 127890 w 296295"/>
              <a:gd name="connsiteY8" fmla="*/ 187326 h 194384"/>
              <a:gd name="connsiteX9" fmla="*/ 254890 w 296295"/>
              <a:gd name="connsiteY9" fmla="*/ 180976 h 194384"/>
              <a:gd name="connsiteX10" fmla="*/ 296165 w 296295"/>
              <a:gd name="connsiteY10" fmla="*/ 79376 h 194384"/>
              <a:gd name="connsiteX11" fmla="*/ 267590 w 296295"/>
              <a:gd name="connsiteY11" fmla="*/ 120651 h 194384"/>
              <a:gd name="connsiteX12" fmla="*/ 239015 w 296295"/>
              <a:gd name="connsiteY12" fmla="*/ 1 h 19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95" h="194384">
                <a:moveTo>
                  <a:pt x="239015" y="1"/>
                </a:moveTo>
                <a:cubicBezTo>
                  <a:pt x="239544" y="530"/>
                  <a:pt x="271294" y="95251"/>
                  <a:pt x="270765" y="123826"/>
                </a:cubicBezTo>
                <a:cubicBezTo>
                  <a:pt x="270236" y="152401"/>
                  <a:pt x="237957" y="164043"/>
                  <a:pt x="235840" y="171451"/>
                </a:cubicBezTo>
                <a:cubicBezTo>
                  <a:pt x="233723" y="178859"/>
                  <a:pt x="275527" y="164572"/>
                  <a:pt x="258065" y="168276"/>
                </a:cubicBezTo>
                <a:cubicBezTo>
                  <a:pt x="240603" y="171980"/>
                  <a:pt x="137944" y="190501"/>
                  <a:pt x="131065" y="193676"/>
                </a:cubicBezTo>
                <a:cubicBezTo>
                  <a:pt x="124186" y="196851"/>
                  <a:pt x="206207" y="188384"/>
                  <a:pt x="216790" y="187326"/>
                </a:cubicBezTo>
                <a:cubicBezTo>
                  <a:pt x="227373" y="186268"/>
                  <a:pt x="194565" y="187326"/>
                  <a:pt x="194565" y="187326"/>
                </a:cubicBezTo>
                <a:lnTo>
                  <a:pt x="890" y="187326"/>
                </a:lnTo>
                <a:cubicBezTo>
                  <a:pt x="-10222" y="187326"/>
                  <a:pt x="85557" y="188384"/>
                  <a:pt x="127890" y="187326"/>
                </a:cubicBezTo>
                <a:cubicBezTo>
                  <a:pt x="170223" y="186268"/>
                  <a:pt x="226844" y="198968"/>
                  <a:pt x="254890" y="180976"/>
                </a:cubicBezTo>
                <a:cubicBezTo>
                  <a:pt x="282936" y="162984"/>
                  <a:pt x="294048" y="89430"/>
                  <a:pt x="296165" y="79376"/>
                </a:cubicBezTo>
                <a:cubicBezTo>
                  <a:pt x="298282" y="69322"/>
                  <a:pt x="273940" y="129118"/>
                  <a:pt x="267590" y="120651"/>
                </a:cubicBezTo>
                <a:cubicBezTo>
                  <a:pt x="261240" y="112184"/>
                  <a:pt x="238486" y="-528"/>
                  <a:pt x="23901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03136E3-BE1C-D914-0446-55F7934F45AF}"/>
              </a:ext>
            </a:extLst>
          </p:cNvPr>
          <p:cNvSpPr/>
          <p:nvPr/>
        </p:nvSpPr>
        <p:spPr>
          <a:xfrm>
            <a:off x="5882627" y="2679692"/>
            <a:ext cx="232854" cy="35187"/>
          </a:xfrm>
          <a:custGeom>
            <a:avLst/>
            <a:gdLst>
              <a:gd name="connsiteX0" fmla="*/ 648 w 232854"/>
              <a:gd name="connsiteY0" fmla="*/ 8 h 35187"/>
              <a:gd name="connsiteX1" fmla="*/ 222898 w 232854"/>
              <a:gd name="connsiteY1" fmla="*/ 28583 h 35187"/>
              <a:gd name="connsiteX2" fmla="*/ 187973 w 232854"/>
              <a:gd name="connsiteY2" fmla="*/ 31758 h 35187"/>
              <a:gd name="connsiteX3" fmla="*/ 130823 w 232854"/>
              <a:gd name="connsiteY3" fmla="*/ 34933 h 35187"/>
              <a:gd name="connsiteX4" fmla="*/ 153048 w 232854"/>
              <a:gd name="connsiteY4" fmla="*/ 31758 h 35187"/>
              <a:gd name="connsiteX5" fmla="*/ 648 w 232854"/>
              <a:gd name="connsiteY5" fmla="*/ 8 h 3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54" h="35187">
                <a:moveTo>
                  <a:pt x="648" y="8"/>
                </a:moveTo>
                <a:cubicBezTo>
                  <a:pt x="12290" y="-521"/>
                  <a:pt x="191677" y="23291"/>
                  <a:pt x="222898" y="28583"/>
                </a:cubicBezTo>
                <a:cubicBezTo>
                  <a:pt x="254119" y="33875"/>
                  <a:pt x="203319" y="30700"/>
                  <a:pt x="187973" y="31758"/>
                </a:cubicBezTo>
                <a:cubicBezTo>
                  <a:pt x="172627" y="32816"/>
                  <a:pt x="136644" y="34933"/>
                  <a:pt x="130823" y="34933"/>
                </a:cubicBezTo>
                <a:cubicBezTo>
                  <a:pt x="125002" y="34933"/>
                  <a:pt x="168394" y="36521"/>
                  <a:pt x="153048" y="31758"/>
                </a:cubicBezTo>
                <a:cubicBezTo>
                  <a:pt x="137702" y="26995"/>
                  <a:pt x="-10994" y="537"/>
                  <a:pt x="648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322AF06-B158-2FB1-86DC-64DEAF917F93}"/>
              </a:ext>
            </a:extLst>
          </p:cNvPr>
          <p:cNvSpPr/>
          <p:nvPr/>
        </p:nvSpPr>
        <p:spPr>
          <a:xfrm>
            <a:off x="6073742" y="2511352"/>
            <a:ext cx="92406" cy="187929"/>
          </a:xfrm>
          <a:custGeom>
            <a:avLst/>
            <a:gdLst>
              <a:gd name="connsiteX0" fmla="*/ 69883 w 92406"/>
              <a:gd name="connsiteY0" fmla="*/ 73 h 187929"/>
              <a:gd name="connsiteX1" fmla="*/ 9558 w 92406"/>
              <a:gd name="connsiteY1" fmla="*/ 98498 h 187929"/>
              <a:gd name="connsiteX2" fmla="*/ 41308 w 92406"/>
              <a:gd name="connsiteY2" fmla="*/ 69923 h 187929"/>
              <a:gd name="connsiteX3" fmla="*/ 44483 w 92406"/>
              <a:gd name="connsiteY3" fmla="*/ 108023 h 187929"/>
              <a:gd name="connsiteX4" fmla="*/ 31783 w 92406"/>
              <a:gd name="connsiteY4" fmla="*/ 168348 h 187929"/>
              <a:gd name="connsiteX5" fmla="*/ 28608 w 92406"/>
              <a:gd name="connsiteY5" fmla="*/ 136598 h 187929"/>
              <a:gd name="connsiteX6" fmla="*/ 33 w 92406"/>
              <a:gd name="connsiteY6" fmla="*/ 187398 h 187929"/>
              <a:gd name="connsiteX7" fmla="*/ 34958 w 92406"/>
              <a:gd name="connsiteY7" fmla="*/ 161998 h 187929"/>
              <a:gd name="connsiteX8" fmla="*/ 92108 w 92406"/>
              <a:gd name="connsiteY8" fmla="*/ 142948 h 187929"/>
              <a:gd name="connsiteX9" fmla="*/ 31783 w 92406"/>
              <a:gd name="connsiteY9" fmla="*/ 171523 h 187929"/>
              <a:gd name="connsiteX10" fmla="*/ 92108 w 92406"/>
              <a:gd name="connsiteY10" fmla="*/ 92148 h 187929"/>
              <a:gd name="connsiteX11" fmla="*/ 54008 w 92406"/>
              <a:gd name="connsiteY11" fmla="*/ 123898 h 187929"/>
              <a:gd name="connsiteX12" fmla="*/ 31783 w 92406"/>
              <a:gd name="connsiteY12" fmla="*/ 92148 h 187929"/>
              <a:gd name="connsiteX13" fmla="*/ 28608 w 92406"/>
              <a:gd name="connsiteY13" fmla="*/ 82623 h 187929"/>
              <a:gd name="connsiteX14" fmla="*/ 69883 w 92406"/>
              <a:gd name="connsiteY14" fmla="*/ 73 h 18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406" h="187929">
                <a:moveTo>
                  <a:pt x="69883" y="73"/>
                </a:moveTo>
                <a:cubicBezTo>
                  <a:pt x="66708" y="2719"/>
                  <a:pt x="14320" y="86856"/>
                  <a:pt x="9558" y="98498"/>
                </a:cubicBezTo>
                <a:cubicBezTo>
                  <a:pt x="4796" y="110140"/>
                  <a:pt x="35487" y="68336"/>
                  <a:pt x="41308" y="69923"/>
                </a:cubicBezTo>
                <a:cubicBezTo>
                  <a:pt x="47129" y="71511"/>
                  <a:pt x="46070" y="91619"/>
                  <a:pt x="44483" y="108023"/>
                </a:cubicBezTo>
                <a:cubicBezTo>
                  <a:pt x="42896" y="124427"/>
                  <a:pt x="34429" y="163586"/>
                  <a:pt x="31783" y="168348"/>
                </a:cubicBezTo>
                <a:cubicBezTo>
                  <a:pt x="29137" y="173110"/>
                  <a:pt x="33900" y="133423"/>
                  <a:pt x="28608" y="136598"/>
                </a:cubicBezTo>
                <a:cubicBezTo>
                  <a:pt x="23316" y="139773"/>
                  <a:pt x="-1025" y="183165"/>
                  <a:pt x="33" y="187398"/>
                </a:cubicBezTo>
                <a:cubicBezTo>
                  <a:pt x="1091" y="191631"/>
                  <a:pt x="19612" y="169406"/>
                  <a:pt x="34958" y="161998"/>
                </a:cubicBezTo>
                <a:cubicBezTo>
                  <a:pt x="50304" y="154590"/>
                  <a:pt x="92637" y="141361"/>
                  <a:pt x="92108" y="142948"/>
                </a:cubicBezTo>
                <a:cubicBezTo>
                  <a:pt x="91579" y="144535"/>
                  <a:pt x="31783" y="179990"/>
                  <a:pt x="31783" y="171523"/>
                </a:cubicBezTo>
                <a:cubicBezTo>
                  <a:pt x="31783" y="163056"/>
                  <a:pt x="88404" y="100085"/>
                  <a:pt x="92108" y="92148"/>
                </a:cubicBezTo>
                <a:cubicBezTo>
                  <a:pt x="95812" y="84211"/>
                  <a:pt x="64062" y="123898"/>
                  <a:pt x="54008" y="123898"/>
                </a:cubicBezTo>
                <a:cubicBezTo>
                  <a:pt x="43954" y="123898"/>
                  <a:pt x="31783" y="92148"/>
                  <a:pt x="31783" y="92148"/>
                </a:cubicBezTo>
                <a:cubicBezTo>
                  <a:pt x="27550" y="85269"/>
                  <a:pt x="19612" y="97969"/>
                  <a:pt x="28608" y="82623"/>
                </a:cubicBezTo>
                <a:cubicBezTo>
                  <a:pt x="37604" y="67277"/>
                  <a:pt x="73058" y="-2573"/>
                  <a:pt x="69883" y="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9D5BB8A-D650-2BEB-DCFD-FEF037191AED}"/>
              </a:ext>
            </a:extLst>
          </p:cNvPr>
          <p:cNvSpPr/>
          <p:nvPr/>
        </p:nvSpPr>
        <p:spPr>
          <a:xfrm>
            <a:off x="5920170" y="2495276"/>
            <a:ext cx="165006" cy="187739"/>
          </a:xfrm>
          <a:custGeom>
            <a:avLst/>
            <a:gdLst>
              <a:gd name="connsiteX0" fmla="*/ 163130 w 165006"/>
              <a:gd name="connsiteY0" fmla="*/ 274 h 187739"/>
              <a:gd name="connsiteX1" fmla="*/ 118680 w 165006"/>
              <a:gd name="connsiteY1" fmla="*/ 41549 h 187739"/>
              <a:gd name="connsiteX2" fmla="*/ 128205 w 165006"/>
              <a:gd name="connsiteY2" fmla="*/ 130449 h 187739"/>
              <a:gd name="connsiteX3" fmla="*/ 112330 w 165006"/>
              <a:gd name="connsiteY3" fmla="*/ 178074 h 187739"/>
              <a:gd name="connsiteX4" fmla="*/ 71055 w 165006"/>
              <a:gd name="connsiteY4" fmla="*/ 187599 h 187739"/>
              <a:gd name="connsiteX5" fmla="*/ 10730 w 165006"/>
              <a:gd name="connsiteY5" fmla="*/ 174899 h 187739"/>
              <a:gd name="connsiteX6" fmla="*/ 1205 w 165006"/>
              <a:gd name="connsiteY6" fmla="*/ 146324 h 187739"/>
              <a:gd name="connsiteX7" fmla="*/ 4380 w 165006"/>
              <a:gd name="connsiteY7" fmla="*/ 89174 h 187739"/>
              <a:gd name="connsiteX8" fmla="*/ 39305 w 165006"/>
              <a:gd name="connsiteY8" fmla="*/ 38374 h 187739"/>
              <a:gd name="connsiteX9" fmla="*/ 77405 w 165006"/>
              <a:gd name="connsiteY9" fmla="*/ 6624 h 187739"/>
              <a:gd name="connsiteX10" fmla="*/ 45655 w 165006"/>
              <a:gd name="connsiteY10" fmla="*/ 22499 h 187739"/>
              <a:gd name="connsiteX11" fmla="*/ 163130 w 165006"/>
              <a:gd name="connsiteY11" fmla="*/ 274 h 18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006" h="187739">
                <a:moveTo>
                  <a:pt x="163130" y="274"/>
                </a:moveTo>
                <a:cubicBezTo>
                  <a:pt x="175301" y="3449"/>
                  <a:pt x="124501" y="19853"/>
                  <a:pt x="118680" y="41549"/>
                </a:cubicBezTo>
                <a:cubicBezTo>
                  <a:pt x="112859" y="63245"/>
                  <a:pt x="129263" y="107695"/>
                  <a:pt x="128205" y="130449"/>
                </a:cubicBezTo>
                <a:cubicBezTo>
                  <a:pt x="127147" y="153203"/>
                  <a:pt x="121855" y="168549"/>
                  <a:pt x="112330" y="178074"/>
                </a:cubicBezTo>
                <a:cubicBezTo>
                  <a:pt x="102805" y="187599"/>
                  <a:pt x="87988" y="188128"/>
                  <a:pt x="71055" y="187599"/>
                </a:cubicBezTo>
                <a:cubicBezTo>
                  <a:pt x="54122" y="187070"/>
                  <a:pt x="22372" y="181778"/>
                  <a:pt x="10730" y="174899"/>
                </a:cubicBezTo>
                <a:cubicBezTo>
                  <a:pt x="-912" y="168020"/>
                  <a:pt x="2263" y="160611"/>
                  <a:pt x="1205" y="146324"/>
                </a:cubicBezTo>
                <a:cubicBezTo>
                  <a:pt x="147" y="132037"/>
                  <a:pt x="-1970" y="107166"/>
                  <a:pt x="4380" y="89174"/>
                </a:cubicBezTo>
                <a:cubicBezTo>
                  <a:pt x="10730" y="71182"/>
                  <a:pt x="27134" y="52132"/>
                  <a:pt x="39305" y="38374"/>
                </a:cubicBezTo>
                <a:cubicBezTo>
                  <a:pt x="51476" y="24616"/>
                  <a:pt x="76347" y="9270"/>
                  <a:pt x="77405" y="6624"/>
                </a:cubicBezTo>
                <a:cubicBezTo>
                  <a:pt x="78463" y="3978"/>
                  <a:pt x="33484" y="22499"/>
                  <a:pt x="45655" y="22499"/>
                </a:cubicBezTo>
                <a:cubicBezTo>
                  <a:pt x="57826" y="22499"/>
                  <a:pt x="150959" y="-2901"/>
                  <a:pt x="163130" y="2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D19A7089-9AE1-6CDA-0D5B-FC2FEB6698C9}"/>
              </a:ext>
            </a:extLst>
          </p:cNvPr>
          <p:cNvSpPr/>
          <p:nvPr/>
        </p:nvSpPr>
        <p:spPr>
          <a:xfrm>
            <a:off x="5950645" y="2600265"/>
            <a:ext cx="56532" cy="56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6A89F73-A15E-1BBC-897F-CDC5A4641DCC}"/>
              </a:ext>
            </a:extLst>
          </p:cNvPr>
          <p:cNvSpPr/>
          <p:nvPr/>
        </p:nvSpPr>
        <p:spPr>
          <a:xfrm>
            <a:off x="5764216" y="2544337"/>
            <a:ext cx="296953" cy="386724"/>
          </a:xfrm>
          <a:custGeom>
            <a:avLst/>
            <a:gdLst>
              <a:gd name="connsiteX0" fmla="*/ 4759 w 296953"/>
              <a:gd name="connsiteY0" fmla="*/ 2013 h 386724"/>
              <a:gd name="connsiteX1" fmla="*/ 268284 w 296953"/>
              <a:gd name="connsiteY1" fmla="*/ 297288 h 386724"/>
              <a:gd name="connsiteX2" fmla="*/ 220659 w 296953"/>
              <a:gd name="connsiteY2" fmla="*/ 252838 h 386724"/>
              <a:gd name="connsiteX3" fmla="*/ 296859 w 296953"/>
              <a:gd name="connsiteY3" fmla="*/ 386188 h 386724"/>
              <a:gd name="connsiteX4" fmla="*/ 233359 w 296953"/>
              <a:gd name="connsiteY4" fmla="*/ 294113 h 386724"/>
              <a:gd name="connsiteX5" fmla="*/ 106359 w 296953"/>
              <a:gd name="connsiteY5" fmla="*/ 157588 h 386724"/>
              <a:gd name="connsiteX6" fmla="*/ 138109 w 296953"/>
              <a:gd name="connsiteY6" fmla="*/ 233788 h 386724"/>
              <a:gd name="connsiteX7" fmla="*/ 100009 w 296953"/>
              <a:gd name="connsiteY7" fmla="*/ 170288 h 386724"/>
              <a:gd name="connsiteX8" fmla="*/ 4759 w 296953"/>
              <a:gd name="connsiteY8" fmla="*/ 2013 h 38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953" h="386724">
                <a:moveTo>
                  <a:pt x="4759" y="2013"/>
                </a:moveTo>
                <a:cubicBezTo>
                  <a:pt x="32805" y="23180"/>
                  <a:pt x="232301" y="255484"/>
                  <a:pt x="268284" y="297288"/>
                </a:cubicBezTo>
                <a:cubicBezTo>
                  <a:pt x="304267" y="339092"/>
                  <a:pt x="215896" y="238021"/>
                  <a:pt x="220659" y="252838"/>
                </a:cubicBezTo>
                <a:cubicBezTo>
                  <a:pt x="225422" y="267655"/>
                  <a:pt x="294742" y="379309"/>
                  <a:pt x="296859" y="386188"/>
                </a:cubicBezTo>
                <a:cubicBezTo>
                  <a:pt x="298976" y="393067"/>
                  <a:pt x="265109" y="332213"/>
                  <a:pt x="233359" y="294113"/>
                </a:cubicBezTo>
                <a:cubicBezTo>
                  <a:pt x="201609" y="256013"/>
                  <a:pt x="122234" y="167642"/>
                  <a:pt x="106359" y="157588"/>
                </a:cubicBezTo>
                <a:cubicBezTo>
                  <a:pt x="90484" y="147534"/>
                  <a:pt x="139167" y="231671"/>
                  <a:pt x="138109" y="233788"/>
                </a:cubicBezTo>
                <a:cubicBezTo>
                  <a:pt x="137051" y="235905"/>
                  <a:pt x="119059" y="207859"/>
                  <a:pt x="100009" y="170288"/>
                </a:cubicBezTo>
                <a:cubicBezTo>
                  <a:pt x="80959" y="132717"/>
                  <a:pt x="-23287" y="-19154"/>
                  <a:pt x="4759" y="20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F7ECED8-CF3C-730E-4E87-C587D221DEAA}"/>
              </a:ext>
            </a:extLst>
          </p:cNvPr>
          <p:cNvSpPr/>
          <p:nvPr/>
        </p:nvSpPr>
        <p:spPr>
          <a:xfrm>
            <a:off x="6111858" y="2558978"/>
            <a:ext cx="80785" cy="195910"/>
          </a:xfrm>
          <a:custGeom>
            <a:avLst/>
            <a:gdLst>
              <a:gd name="connsiteX0" fmla="*/ 17 w 80785"/>
              <a:gd name="connsiteY0" fmla="*/ 72 h 195910"/>
              <a:gd name="connsiteX1" fmla="*/ 50817 w 80785"/>
              <a:gd name="connsiteY1" fmla="*/ 104847 h 195910"/>
              <a:gd name="connsiteX2" fmla="*/ 22242 w 80785"/>
              <a:gd name="connsiteY2" fmla="*/ 130247 h 195910"/>
              <a:gd name="connsiteX3" fmla="*/ 79392 w 80785"/>
              <a:gd name="connsiteY3" fmla="*/ 193747 h 195910"/>
              <a:gd name="connsiteX4" fmla="*/ 60342 w 80785"/>
              <a:gd name="connsiteY4" fmla="*/ 177872 h 195910"/>
              <a:gd name="connsiteX5" fmla="*/ 28592 w 80785"/>
              <a:gd name="connsiteY5" fmla="*/ 146122 h 195910"/>
              <a:gd name="connsiteX6" fmla="*/ 57167 w 80785"/>
              <a:gd name="connsiteY6" fmla="*/ 88972 h 195910"/>
              <a:gd name="connsiteX7" fmla="*/ 17 w 80785"/>
              <a:gd name="connsiteY7" fmla="*/ 72 h 19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5" h="195910">
                <a:moveTo>
                  <a:pt x="17" y="72"/>
                </a:moveTo>
                <a:cubicBezTo>
                  <a:pt x="-1041" y="2718"/>
                  <a:pt x="47113" y="83151"/>
                  <a:pt x="50817" y="104847"/>
                </a:cubicBezTo>
                <a:cubicBezTo>
                  <a:pt x="54521" y="126543"/>
                  <a:pt x="17479" y="115430"/>
                  <a:pt x="22242" y="130247"/>
                </a:cubicBezTo>
                <a:cubicBezTo>
                  <a:pt x="27005" y="145064"/>
                  <a:pt x="79392" y="193747"/>
                  <a:pt x="79392" y="193747"/>
                </a:cubicBezTo>
                <a:cubicBezTo>
                  <a:pt x="85742" y="201684"/>
                  <a:pt x="68809" y="185810"/>
                  <a:pt x="60342" y="177872"/>
                </a:cubicBezTo>
                <a:cubicBezTo>
                  <a:pt x="51875" y="169935"/>
                  <a:pt x="29121" y="160939"/>
                  <a:pt x="28592" y="146122"/>
                </a:cubicBezTo>
                <a:cubicBezTo>
                  <a:pt x="28063" y="131305"/>
                  <a:pt x="60342" y="109610"/>
                  <a:pt x="57167" y="88972"/>
                </a:cubicBezTo>
                <a:cubicBezTo>
                  <a:pt x="53992" y="68335"/>
                  <a:pt x="1075" y="-2574"/>
                  <a:pt x="17" y="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74C7500-32FB-3BE4-30A5-74D1C8637871}"/>
              </a:ext>
            </a:extLst>
          </p:cNvPr>
          <p:cNvSpPr/>
          <p:nvPr/>
        </p:nvSpPr>
        <p:spPr>
          <a:xfrm>
            <a:off x="5723888" y="2530713"/>
            <a:ext cx="510166" cy="736390"/>
          </a:xfrm>
          <a:custGeom>
            <a:avLst/>
            <a:gdLst>
              <a:gd name="connsiteX0" fmla="*/ 6987 w 510166"/>
              <a:gd name="connsiteY0" fmla="*/ 9287 h 736390"/>
              <a:gd name="connsiteX1" fmla="*/ 476887 w 510166"/>
              <a:gd name="connsiteY1" fmla="*/ 695087 h 736390"/>
              <a:gd name="connsiteX2" fmla="*/ 441962 w 510166"/>
              <a:gd name="connsiteY2" fmla="*/ 622062 h 736390"/>
              <a:gd name="connsiteX3" fmla="*/ 203837 w 510166"/>
              <a:gd name="connsiteY3" fmla="*/ 314087 h 736390"/>
              <a:gd name="connsiteX4" fmla="*/ 226062 w 510166"/>
              <a:gd name="connsiteY4" fmla="*/ 409337 h 736390"/>
              <a:gd name="connsiteX5" fmla="*/ 184787 w 510166"/>
              <a:gd name="connsiteY5" fmla="*/ 339487 h 736390"/>
              <a:gd name="connsiteX6" fmla="*/ 86362 w 510166"/>
              <a:gd name="connsiteY6" fmla="*/ 190262 h 736390"/>
              <a:gd name="connsiteX7" fmla="*/ 197487 w 510166"/>
              <a:gd name="connsiteY7" fmla="*/ 377587 h 736390"/>
              <a:gd name="connsiteX8" fmla="*/ 194312 w 510166"/>
              <a:gd name="connsiteY8" fmla="*/ 301387 h 736390"/>
              <a:gd name="connsiteX9" fmla="*/ 6987 w 510166"/>
              <a:gd name="connsiteY9" fmla="*/ 9287 h 7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166" h="736390">
                <a:moveTo>
                  <a:pt x="6987" y="9287"/>
                </a:moveTo>
                <a:cubicBezTo>
                  <a:pt x="54083" y="74904"/>
                  <a:pt x="404391" y="592958"/>
                  <a:pt x="476887" y="695087"/>
                </a:cubicBezTo>
                <a:cubicBezTo>
                  <a:pt x="549383" y="797216"/>
                  <a:pt x="487470" y="685562"/>
                  <a:pt x="441962" y="622062"/>
                </a:cubicBezTo>
                <a:cubicBezTo>
                  <a:pt x="396454" y="558562"/>
                  <a:pt x="239820" y="349541"/>
                  <a:pt x="203837" y="314087"/>
                </a:cubicBezTo>
                <a:cubicBezTo>
                  <a:pt x="167854" y="278633"/>
                  <a:pt x="229237" y="405104"/>
                  <a:pt x="226062" y="409337"/>
                </a:cubicBezTo>
                <a:cubicBezTo>
                  <a:pt x="222887" y="413570"/>
                  <a:pt x="208070" y="376000"/>
                  <a:pt x="184787" y="339487"/>
                </a:cubicBezTo>
                <a:cubicBezTo>
                  <a:pt x="161504" y="302975"/>
                  <a:pt x="84245" y="183912"/>
                  <a:pt x="86362" y="190262"/>
                </a:cubicBezTo>
                <a:cubicBezTo>
                  <a:pt x="88479" y="196612"/>
                  <a:pt x="179495" y="359066"/>
                  <a:pt x="197487" y="377587"/>
                </a:cubicBezTo>
                <a:cubicBezTo>
                  <a:pt x="215479" y="396108"/>
                  <a:pt x="223416" y="357479"/>
                  <a:pt x="194312" y="301387"/>
                </a:cubicBezTo>
                <a:cubicBezTo>
                  <a:pt x="165208" y="245295"/>
                  <a:pt x="-40109" y="-56330"/>
                  <a:pt x="6987" y="92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B09220A-06F3-5DEC-B5BB-EDB6D061546A}"/>
              </a:ext>
            </a:extLst>
          </p:cNvPr>
          <p:cNvSpPr/>
          <p:nvPr/>
        </p:nvSpPr>
        <p:spPr>
          <a:xfrm>
            <a:off x="5886287" y="2978150"/>
            <a:ext cx="302141" cy="314329"/>
          </a:xfrm>
          <a:custGeom>
            <a:avLst/>
            <a:gdLst>
              <a:gd name="connsiteX0" fmla="*/ 82713 w 302141"/>
              <a:gd name="connsiteY0" fmla="*/ 0 h 314329"/>
              <a:gd name="connsiteX1" fmla="*/ 203363 w 302141"/>
              <a:gd name="connsiteY1" fmla="*/ 231775 h 314329"/>
              <a:gd name="connsiteX2" fmla="*/ 136688 w 302141"/>
              <a:gd name="connsiteY2" fmla="*/ 257175 h 314329"/>
              <a:gd name="connsiteX3" fmla="*/ 163 w 302141"/>
              <a:gd name="connsiteY3" fmla="*/ 314325 h 314329"/>
              <a:gd name="connsiteX4" fmla="*/ 111288 w 302141"/>
              <a:gd name="connsiteY4" fmla="*/ 254000 h 314329"/>
              <a:gd name="connsiteX5" fmla="*/ 219238 w 302141"/>
              <a:gd name="connsiteY5" fmla="*/ 292100 h 314329"/>
              <a:gd name="connsiteX6" fmla="*/ 266863 w 302141"/>
              <a:gd name="connsiteY6" fmla="*/ 304800 h 314329"/>
              <a:gd name="connsiteX7" fmla="*/ 200188 w 302141"/>
              <a:gd name="connsiteY7" fmla="*/ 257175 h 314329"/>
              <a:gd name="connsiteX8" fmla="*/ 301788 w 302141"/>
              <a:gd name="connsiteY8" fmla="*/ 139700 h 314329"/>
              <a:gd name="connsiteX9" fmla="*/ 231938 w 302141"/>
              <a:gd name="connsiteY9" fmla="*/ 200025 h 314329"/>
              <a:gd name="connsiteX10" fmla="*/ 184313 w 302141"/>
              <a:gd name="connsiteY10" fmla="*/ 117475 h 314329"/>
              <a:gd name="connsiteX11" fmla="*/ 184313 w 302141"/>
              <a:gd name="connsiteY11" fmla="*/ 41275 h 314329"/>
              <a:gd name="connsiteX12" fmla="*/ 177963 w 302141"/>
              <a:gd name="connsiteY12" fmla="*/ 149225 h 314329"/>
              <a:gd name="connsiteX13" fmla="*/ 133513 w 302141"/>
              <a:gd name="connsiteY13" fmla="*/ 92075 h 314329"/>
              <a:gd name="connsiteX14" fmla="*/ 82713 w 302141"/>
              <a:gd name="connsiteY14" fmla="*/ 0 h 31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2141" h="314329">
                <a:moveTo>
                  <a:pt x="82713" y="0"/>
                </a:moveTo>
                <a:cubicBezTo>
                  <a:pt x="138540" y="94456"/>
                  <a:pt x="194367" y="188913"/>
                  <a:pt x="203363" y="231775"/>
                </a:cubicBezTo>
                <a:cubicBezTo>
                  <a:pt x="212359" y="274638"/>
                  <a:pt x="170555" y="243417"/>
                  <a:pt x="136688" y="257175"/>
                </a:cubicBezTo>
                <a:cubicBezTo>
                  <a:pt x="102821" y="270933"/>
                  <a:pt x="4396" y="314854"/>
                  <a:pt x="163" y="314325"/>
                </a:cubicBezTo>
                <a:cubicBezTo>
                  <a:pt x="-4070" y="313796"/>
                  <a:pt x="74776" y="257704"/>
                  <a:pt x="111288" y="254000"/>
                </a:cubicBezTo>
                <a:cubicBezTo>
                  <a:pt x="147800" y="250296"/>
                  <a:pt x="193309" y="283633"/>
                  <a:pt x="219238" y="292100"/>
                </a:cubicBezTo>
                <a:cubicBezTo>
                  <a:pt x="245167" y="300567"/>
                  <a:pt x="270038" y="310621"/>
                  <a:pt x="266863" y="304800"/>
                </a:cubicBezTo>
                <a:cubicBezTo>
                  <a:pt x="263688" y="298979"/>
                  <a:pt x="194367" y="284692"/>
                  <a:pt x="200188" y="257175"/>
                </a:cubicBezTo>
                <a:cubicBezTo>
                  <a:pt x="206009" y="229658"/>
                  <a:pt x="296496" y="149225"/>
                  <a:pt x="301788" y="139700"/>
                </a:cubicBezTo>
                <a:cubicBezTo>
                  <a:pt x="307080" y="130175"/>
                  <a:pt x="251517" y="203729"/>
                  <a:pt x="231938" y="200025"/>
                </a:cubicBezTo>
                <a:cubicBezTo>
                  <a:pt x="212359" y="196321"/>
                  <a:pt x="192251" y="143933"/>
                  <a:pt x="184313" y="117475"/>
                </a:cubicBezTo>
                <a:cubicBezTo>
                  <a:pt x="176375" y="91017"/>
                  <a:pt x="185371" y="35984"/>
                  <a:pt x="184313" y="41275"/>
                </a:cubicBezTo>
                <a:cubicBezTo>
                  <a:pt x="183255" y="46566"/>
                  <a:pt x="186430" y="140758"/>
                  <a:pt x="177963" y="149225"/>
                </a:cubicBezTo>
                <a:cubicBezTo>
                  <a:pt x="169496" y="157692"/>
                  <a:pt x="133513" y="92075"/>
                  <a:pt x="133513" y="92075"/>
                </a:cubicBezTo>
                <a:lnTo>
                  <a:pt x="8271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9321C166-88A3-1A84-EEE2-F9271CB5B205}"/>
              </a:ext>
            </a:extLst>
          </p:cNvPr>
          <p:cNvSpPr/>
          <p:nvPr/>
        </p:nvSpPr>
        <p:spPr>
          <a:xfrm>
            <a:off x="5739763" y="2679252"/>
            <a:ext cx="287017" cy="559911"/>
          </a:xfrm>
          <a:custGeom>
            <a:avLst/>
            <a:gdLst>
              <a:gd name="connsiteX0" fmla="*/ 57787 w 287017"/>
              <a:gd name="connsiteY0" fmla="*/ 448 h 559911"/>
              <a:gd name="connsiteX1" fmla="*/ 38737 w 287017"/>
              <a:gd name="connsiteY1" fmla="*/ 146498 h 559911"/>
              <a:gd name="connsiteX2" fmla="*/ 102237 w 287017"/>
              <a:gd name="connsiteY2" fmla="*/ 156023 h 559911"/>
              <a:gd name="connsiteX3" fmla="*/ 140337 w 287017"/>
              <a:gd name="connsiteY3" fmla="*/ 260798 h 559911"/>
              <a:gd name="connsiteX4" fmla="*/ 143512 w 287017"/>
              <a:gd name="connsiteY4" fmla="*/ 229048 h 559911"/>
              <a:gd name="connsiteX5" fmla="*/ 216537 w 287017"/>
              <a:gd name="connsiteY5" fmla="*/ 410023 h 559911"/>
              <a:gd name="connsiteX6" fmla="*/ 207012 w 287017"/>
              <a:gd name="connsiteY6" fmla="*/ 352873 h 559911"/>
              <a:gd name="connsiteX7" fmla="*/ 286387 w 287017"/>
              <a:gd name="connsiteY7" fmla="*/ 552898 h 559911"/>
              <a:gd name="connsiteX8" fmla="*/ 238762 w 287017"/>
              <a:gd name="connsiteY8" fmla="*/ 511623 h 559911"/>
              <a:gd name="connsiteX9" fmla="*/ 143512 w 287017"/>
              <a:gd name="connsiteY9" fmla="*/ 483048 h 559911"/>
              <a:gd name="connsiteX10" fmla="*/ 156212 w 287017"/>
              <a:gd name="connsiteY10" fmla="*/ 406848 h 559911"/>
              <a:gd name="connsiteX11" fmla="*/ 216537 w 287017"/>
              <a:gd name="connsiteY11" fmla="*/ 248098 h 559911"/>
              <a:gd name="connsiteX12" fmla="*/ 127637 w 287017"/>
              <a:gd name="connsiteY12" fmla="*/ 495748 h 559911"/>
              <a:gd name="connsiteX13" fmla="*/ 153037 w 287017"/>
              <a:gd name="connsiteY13" fmla="*/ 451298 h 559911"/>
              <a:gd name="connsiteX14" fmla="*/ 187962 w 287017"/>
              <a:gd name="connsiteY14" fmla="*/ 517973 h 559911"/>
              <a:gd name="connsiteX15" fmla="*/ 280037 w 287017"/>
              <a:gd name="connsiteY15" fmla="*/ 524323 h 559911"/>
              <a:gd name="connsiteX16" fmla="*/ 248287 w 287017"/>
              <a:gd name="connsiteY16" fmla="*/ 419548 h 559911"/>
              <a:gd name="connsiteX17" fmla="*/ 181612 w 287017"/>
              <a:gd name="connsiteY17" fmla="*/ 267148 h 559911"/>
              <a:gd name="connsiteX18" fmla="*/ 92712 w 287017"/>
              <a:gd name="connsiteY18" fmla="*/ 206823 h 559911"/>
              <a:gd name="connsiteX19" fmla="*/ 137162 w 287017"/>
              <a:gd name="connsiteY19" fmla="*/ 219523 h 559911"/>
              <a:gd name="connsiteX20" fmla="*/ 95887 w 287017"/>
              <a:gd name="connsiteY20" fmla="*/ 168723 h 559911"/>
              <a:gd name="connsiteX21" fmla="*/ 3812 w 287017"/>
              <a:gd name="connsiteY21" fmla="*/ 168723 h 559911"/>
              <a:gd name="connsiteX22" fmla="*/ 16512 w 287017"/>
              <a:gd name="connsiteY22" fmla="*/ 168723 h 559911"/>
              <a:gd name="connsiteX23" fmla="*/ 6987 w 287017"/>
              <a:gd name="connsiteY23" fmla="*/ 200473 h 559911"/>
              <a:gd name="connsiteX24" fmla="*/ 57787 w 287017"/>
              <a:gd name="connsiteY24" fmla="*/ 448 h 55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7017" h="559911">
                <a:moveTo>
                  <a:pt x="57787" y="448"/>
                </a:moveTo>
                <a:cubicBezTo>
                  <a:pt x="63079" y="-8548"/>
                  <a:pt x="31329" y="120569"/>
                  <a:pt x="38737" y="146498"/>
                </a:cubicBezTo>
                <a:cubicBezTo>
                  <a:pt x="46145" y="172427"/>
                  <a:pt x="85304" y="136973"/>
                  <a:pt x="102237" y="156023"/>
                </a:cubicBezTo>
                <a:cubicBezTo>
                  <a:pt x="119170" y="175073"/>
                  <a:pt x="133458" y="248627"/>
                  <a:pt x="140337" y="260798"/>
                </a:cubicBezTo>
                <a:cubicBezTo>
                  <a:pt x="147216" y="272969"/>
                  <a:pt x="130812" y="204177"/>
                  <a:pt x="143512" y="229048"/>
                </a:cubicBezTo>
                <a:cubicBezTo>
                  <a:pt x="156212" y="253919"/>
                  <a:pt x="205954" y="389386"/>
                  <a:pt x="216537" y="410023"/>
                </a:cubicBezTo>
                <a:cubicBezTo>
                  <a:pt x="227120" y="430661"/>
                  <a:pt x="195370" y="329060"/>
                  <a:pt x="207012" y="352873"/>
                </a:cubicBezTo>
                <a:cubicBezTo>
                  <a:pt x="218654" y="376686"/>
                  <a:pt x="281095" y="526440"/>
                  <a:pt x="286387" y="552898"/>
                </a:cubicBezTo>
                <a:cubicBezTo>
                  <a:pt x="291679" y="579356"/>
                  <a:pt x="262575" y="523265"/>
                  <a:pt x="238762" y="511623"/>
                </a:cubicBezTo>
                <a:cubicBezTo>
                  <a:pt x="214949" y="499981"/>
                  <a:pt x="157270" y="500510"/>
                  <a:pt x="143512" y="483048"/>
                </a:cubicBezTo>
                <a:cubicBezTo>
                  <a:pt x="129754" y="465586"/>
                  <a:pt x="144041" y="446006"/>
                  <a:pt x="156212" y="406848"/>
                </a:cubicBezTo>
                <a:cubicBezTo>
                  <a:pt x="168383" y="367690"/>
                  <a:pt x="221300" y="233281"/>
                  <a:pt x="216537" y="248098"/>
                </a:cubicBezTo>
                <a:cubicBezTo>
                  <a:pt x="211774" y="262915"/>
                  <a:pt x="138220" y="461881"/>
                  <a:pt x="127637" y="495748"/>
                </a:cubicBezTo>
                <a:cubicBezTo>
                  <a:pt x="117054" y="529615"/>
                  <a:pt x="142983" y="447594"/>
                  <a:pt x="153037" y="451298"/>
                </a:cubicBezTo>
                <a:cubicBezTo>
                  <a:pt x="163091" y="455002"/>
                  <a:pt x="166795" y="505802"/>
                  <a:pt x="187962" y="517973"/>
                </a:cubicBezTo>
                <a:cubicBezTo>
                  <a:pt x="209129" y="530144"/>
                  <a:pt x="269983" y="540727"/>
                  <a:pt x="280037" y="524323"/>
                </a:cubicBezTo>
                <a:cubicBezTo>
                  <a:pt x="290091" y="507919"/>
                  <a:pt x="264691" y="462411"/>
                  <a:pt x="248287" y="419548"/>
                </a:cubicBezTo>
                <a:cubicBezTo>
                  <a:pt x="231883" y="376686"/>
                  <a:pt x="207541" y="302602"/>
                  <a:pt x="181612" y="267148"/>
                </a:cubicBezTo>
                <a:cubicBezTo>
                  <a:pt x="155683" y="231694"/>
                  <a:pt x="100120" y="214761"/>
                  <a:pt x="92712" y="206823"/>
                </a:cubicBezTo>
                <a:cubicBezTo>
                  <a:pt x="85304" y="198886"/>
                  <a:pt x="136633" y="225873"/>
                  <a:pt x="137162" y="219523"/>
                </a:cubicBezTo>
                <a:cubicBezTo>
                  <a:pt x="137691" y="213173"/>
                  <a:pt x="118112" y="177190"/>
                  <a:pt x="95887" y="168723"/>
                </a:cubicBezTo>
                <a:cubicBezTo>
                  <a:pt x="73662" y="160256"/>
                  <a:pt x="3812" y="168723"/>
                  <a:pt x="3812" y="168723"/>
                </a:cubicBezTo>
                <a:cubicBezTo>
                  <a:pt x="-9417" y="168723"/>
                  <a:pt x="15983" y="163431"/>
                  <a:pt x="16512" y="168723"/>
                </a:cubicBezTo>
                <a:cubicBezTo>
                  <a:pt x="17041" y="174015"/>
                  <a:pt x="-2009" y="227990"/>
                  <a:pt x="6987" y="200473"/>
                </a:cubicBezTo>
                <a:cubicBezTo>
                  <a:pt x="15983" y="172956"/>
                  <a:pt x="52495" y="9444"/>
                  <a:pt x="57787" y="4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1B47E41-4A7A-C00B-FEFE-3C301EA4063D}"/>
              </a:ext>
            </a:extLst>
          </p:cNvPr>
          <p:cNvSpPr/>
          <p:nvPr/>
        </p:nvSpPr>
        <p:spPr>
          <a:xfrm>
            <a:off x="5622865" y="3174956"/>
            <a:ext cx="217650" cy="308882"/>
          </a:xfrm>
          <a:custGeom>
            <a:avLst/>
            <a:gdLst>
              <a:gd name="connsiteX0" fmla="*/ 212785 w 217650"/>
              <a:gd name="connsiteY0" fmla="*/ 15919 h 308882"/>
              <a:gd name="connsiteX1" fmla="*/ 9585 w 217650"/>
              <a:gd name="connsiteY1" fmla="*/ 190544 h 308882"/>
              <a:gd name="connsiteX2" fmla="*/ 66735 w 217650"/>
              <a:gd name="connsiteY2" fmla="*/ 161969 h 308882"/>
              <a:gd name="connsiteX3" fmla="*/ 6410 w 217650"/>
              <a:gd name="connsiteY3" fmla="*/ 257219 h 308882"/>
              <a:gd name="connsiteX4" fmla="*/ 54035 w 217650"/>
              <a:gd name="connsiteY4" fmla="*/ 206419 h 308882"/>
              <a:gd name="connsiteX5" fmla="*/ 28635 w 217650"/>
              <a:gd name="connsiteY5" fmla="*/ 260394 h 308882"/>
              <a:gd name="connsiteX6" fmla="*/ 63560 w 217650"/>
              <a:gd name="connsiteY6" fmla="*/ 241344 h 308882"/>
              <a:gd name="connsiteX7" fmla="*/ 133410 w 217650"/>
              <a:gd name="connsiteY7" fmla="*/ 298494 h 308882"/>
              <a:gd name="connsiteX8" fmla="*/ 120710 w 217650"/>
              <a:gd name="connsiteY8" fmla="*/ 238169 h 308882"/>
              <a:gd name="connsiteX9" fmla="*/ 215960 w 217650"/>
              <a:gd name="connsiteY9" fmla="*/ 127044 h 308882"/>
              <a:gd name="connsiteX10" fmla="*/ 76260 w 217650"/>
              <a:gd name="connsiteY10" fmla="*/ 304844 h 308882"/>
              <a:gd name="connsiteX11" fmla="*/ 108010 w 217650"/>
              <a:gd name="connsiteY11" fmla="*/ 241344 h 308882"/>
              <a:gd name="connsiteX12" fmla="*/ 111185 w 217650"/>
              <a:gd name="connsiteY12" fmla="*/ 127044 h 308882"/>
              <a:gd name="connsiteX13" fmla="*/ 95310 w 217650"/>
              <a:gd name="connsiteY13" fmla="*/ 257219 h 308882"/>
              <a:gd name="connsiteX14" fmla="*/ 41335 w 217650"/>
              <a:gd name="connsiteY14" fmla="*/ 231819 h 308882"/>
              <a:gd name="connsiteX15" fmla="*/ 25460 w 217650"/>
              <a:gd name="connsiteY15" fmla="*/ 152444 h 308882"/>
              <a:gd name="connsiteX16" fmla="*/ 123885 w 217650"/>
              <a:gd name="connsiteY16" fmla="*/ 44 h 308882"/>
              <a:gd name="connsiteX17" fmla="*/ 60 w 217650"/>
              <a:gd name="connsiteY17" fmla="*/ 168319 h 308882"/>
              <a:gd name="connsiteX18" fmla="*/ 142935 w 217650"/>
              <a:gd name="connsiteY18" fmla="*/ 73069 h 308882"/>
              <a:gd name="connsiteX19" fmla="*/ 212785 w 217650"/>
              <a:gd name="connsiteY19" fmla="*/ 15919 h 30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7650" h="308882">
                <a:moveTo>
                  <a:pt x="212785" y="15919"/>
                </a:moveTo>
                <a:cubicBezTo>
                  <a:pt x="190560" y="35498"/>
                  <a:pt x="33927" y="166202"/>
                  <a:pt x="9585" y="190544"/>
                </a:cubicBezTo>
                <a:cubicBezTo>
                  <a:pt x="-14757" y="214886"/>
                  <a:pt x="67264" y="150857"/>
                  <a:pt x="66735" y="161969"/>
                </a:cubicBezTo>
                <a:cubicBezTo>
                  <a:pt x="66206" y="173081"/>
                  <a:pt x="8527" y="249811"/>
                  <a:pt x="6410" y="257219"/>
                </a:cubicBezTo>
                <a:cubicBezTo>
                  <a:pt x="4293" y="264627"/>
                  <a:pt x="50331" y="205890"/>
                  <a:pt x="54035" y="206419"/>
                </a:cubicBezTo>
                <a:cubicBezTo>
                  <a:pt x="57739" y="206948"/>
                  <a:pt x="27047" y="254573"/>
                  <a:pt x="28635" y="260394"/>
                </a:cubicBezTo>
                <a:cubicBezTo>
                  <a:pt x="30222" y="266215"/>
                  <a:pt x="46098" y="234994"/>
                  <a:pt x="63560" y="241344"/>
                </a:cubicBezTo>
                <a:cubicBezTo>
                  <a:pt x="81022" y="247694"/>
                  <a:pt x="123885" y="299023"/>
                  <a:pt x="133410" y="298494"/>
                </a:cubicBezTo>
                <a:cubicBezTo>
                  <a:pt x="142935" y="297965"/>
                  <a:pt x="106952" y="266744"/>
                  <a:pt x="120710" y="238169"/>
                </a:cubicBezTo>
                <a:cubicBezTo>
                  <a:pt x="134468" y="209594"/>
                  <a:pt x="223368" y="115932"/>
                  <a:pt x="215960" y="127044"/>
                </a:cubicBezTo>
                <a:cubicBezTo>
                  <a:pt x="208552" y="138157"/>
                  <a:pt x="94252" y="285794"/>
                  <a:pt x="76260" y="304844"/>
                </a:cubicBezTo>
                <a:cubicBezTo>
                  <a:pt x="58268" y="323894"/>
                  <a:pt x="102189" y="270977"/>
                  <a:pt x="108010" y="241344"/>
                </a:cubicBezTo>
                <a:cubicBezTo>
                  <a:pt x="113831" y="211711"/>
                  <a:pt x="113302" y="124398"/>
                  <a:pt x="111185" y="127044"/>
                </a:cubicBezTo>
                <a:cubicBezTo>
                  <a:pt x="109068" y="129690"/>
                  <a:pt x="106952" y="239757"/>
                  <a:pt x="95310" y="257219"/>
                </a:cubicBezTo>
                <a:cubicBezTo>
                  <a:pt x="83668" y="274681"/>
                  <a:pt x="52977" y="249281"/>
                  <a:pt x="41335" y="231819"/>
                </a:cubicBezTo>
                <a:cubicBezTo>
                  <a:pt x="29693" y="214357"/>
                  <a:pt x="11702" y="191073"/>
                  <a:pt x="25460" y="152444"/>
                </a:cubicBezTo>
                <a:cubicBezTo>
                  <a:pt x="39218" y="113815"/>
                  <a:pt x="128118" y="-2602"/>
                  <a:pt x="123885" y="44"/>
                </a:cubicBezTo>
                <a:cubicBezTo>
                  <a:pt x="119652" y="2690"/>
                  <a:pt x="-3115" y="156148"/>
                  <a:pt x="60" y="168319"/>
                </a:cubicBezTo>
                <a:cubicBezTo>
                  <a:pt x="3235" y="180490"/>
                  <a:pt x="110127" y="95294"/>
                  <a:pt x="142935" y="73069"/>
                </a:cubicBezTo>
                <a:cubicBezTo>
                  <a:pt x="175743" y="50844"/>
                  <a:pt x="235010" y="-3660"/>
                  <a:pt x="212785" y="159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0B0B733-F441-5DD5-E551-5F28EB7B5E61}"/>
              </a:ext>
            </a:extLst>
          </p:cNvPr>
          <p:cNvSpPr/>
          <p:nvPr/>
        </p:nvSpPr>
        <p:spPr>
          <a:xfrm>
            <a:off x="5997046" y="3070170"/>
            <a:ext cx="273933" cy="447919"/>
          </a:xfrm>
          <a:custGeom>
            <a:avLst/>
            <a:gdLst>
              <a:gd name="connsiteX0" fmla="*/ 130704 w 273933"/>
              <a:gd name="connsiteY0" fmla="*/ 55 h 447919"/>
              <a:gd name="connsiteX1" fmla="*/ 251354 w 273933"/>
              <a:gd name="connsiteY1" fmla="*/ 165155 h 447919"/>
              <a:gd name="connsiteX2" fmla="*/ 260879 w 273933"/>
              <a:gd name="connsiteY2" fmla="*/ 206430 h 447919"/>
              <a:gd name="connsiteX3" fmla="*/ 187854 w 273933"/>
              <a:gd name="connsiteY3" fmla="*/ 304855 h 447919"/>
              <a:gd name="connsiteX4" fmla="*/ 232304 w 273933"/>
              <a:gd name="connsiteY4" fmla="*/ 279455 h 447919"/>
              <a:gd name="connsiteX5" fmla="*/ 529 w 273933"/>
              <a:gd name="connsiteY5" fmla="*/ 447730 h 447919"/>
              <a:gd name="connsiteX6" fmla="*/ 171979 w 273933"/>
              <a:gd name="connsiteY6" fmla="*/ 311205 h 447919"/>
              <a:gd name="connsiteX7" fmla="*/ 273579 w 273933"/>
              <a:gd name="connsiteY7" fmla="*/ 238180 h 447919"/>
              <a:gd name="connsiteX8" fmla="*/ 206904 w 273933"/>
              <a:gd name="connsiteY8" fmla="*/ 257230 h 447919"/>
              <a:gd name="connsiteX9" fmla="*/ 245004 w 273933"/>
              <a:gd name="connsiteY9" fmla="*/ 209605 h 447919"/>
              <a:gd name="connsiteX10" fmla="*/ 251354 w 273933"/>
              <a:gd name="connsiteY10" fmla="*/ 174680 h 447919"/>
              <a:gd name="connsiteX11" fmla="*/ 264054 w 273933"/>
              <a:gd name="connsiteY11" fmla="*/ 184205 h 447919"/>
              <a:gd name="connsiteX12" fmla="*/ 130704 w 273933"/>
              <a:gd name="connsiteY12" fmla="*/ 55 h 44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933" h="447919">
                <a:moveTo>
                  <a:pt x="130704" y="55"/>
                </a:moveTo>
                <a:cubicBezTo>
                  <a:pt x="128587" y="-3120"/>
                  <a:pt x="229658" y="130759"/>
                  <a:pt x="251354" y="165155"/>
                </a:cubicBezTo>
                <a:cubicBezTo>
                  <a:pt x="273050" y="199551"/>
                  <a:pt x="271462" y="183147"/>
                  <a:pt x="260879" y="206430"/>
                </a:cubicBezTo>
                <a:cubicBezTo>
                  <a:pt x="250296" y="229713"/>
                  <a:pt x="192616" y="292684"/>
                  <a:pt x="187854" y="304855"/>
                </a:cubicBezTo>
                <a:cubicBezTo>
                  <a:pt x="183092" y="317026"/>
                  <a:pt x="263525" y="255643"/>
                  <a:pt x="232304" y="279455"/>
                </a:cubicBezTo>
                <a:cubicBezTo>
                  <a:pt x="201083" y="303267"/>
                  <a:pt x="10583" y="442438"/>
                  <a:pt x="529" y="447730"/>
                </a:cubicBezTo>
                <a:cubicBezTo>
                  <a:pt x="-9525" y="453022"/>
                  <a:pt x="126471" y="346130"/>
                  <a:pt x="171979" y="311205"/>
                </a:cubicBezTo>
                <a:cubicBezTo>
                  <a:pt x="217487" y="276280"/>
                  <a:pt x="267758" y="247176"/>
                  <a:pt x="273579" y="238180"/>
                </a:cubicBezTo>
                <a:cubicBezTo>
                  <a:pt x="279400" y="229184"/>
                  <a:pt x="211666" y="261992"/>
                  <a:pt x="206904" y="257230"/>
                </a:cubicBezTo>
                <a:cubicBezTo>
                  <a:pt x="202142" y="252468"/>
                  <a:pt x="237596" y="223363"/>
                  <a:pt x="245004" y="209605"/>
                </a:cubicBezTo>
                <a:cubicBezTo>
                  <a:pt x="252412" y="195847"/>
                  <a:pt x="248179" y="178913"/>
                  <a:pt x="251354" y="174680"/>
                </a:cubicBezTo>
                <a:cubicBezTo>
                  <a:pt x="254529" y="170447"/>
                  <a:pt x="283104" y="210134"/>
                  <a:pt x="264054" y="184205"/>
                </a:cubicBezTo>
                <a:cubicBezTo>
                  <a:pt x="245004" y="158276"/>
                  <a:pt x="132821" y="3230"/>
                  <a:pt x="130704" y="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05B7ABE-148A-EC34-75BC-7793E3065F51}"/>
              </a:ext>
            </a:extLst>
          </p:cNvPr>
          <p:cNvSpPr/>
          <p:nvPr/>
        </p:nvSpPr>
        <p:spPr>
          <a:xfrm>
            <a:off x="5775325" y="3063728"/>
            <a:ext cx="419152" cy="384698"/>
          </a:xfrm>
          <a:custGeom>
            <a:avLst/>
            <a:gdLst>
              <a:gd name="connsiteX0" fmla="*/ 295275 w 419152"/>
              <a:gd name="connsiteY0" fmla="*/ 147 h 384698"/>
              <a:gd name="connsiteX1" fmla="*/ 400050 w 419152"/>
              <a:gd name="connsiteY1" fmla="*/ 190647 h 384698"/>
              <a:gd name="connsiteX2" fmla="*/ 361950 w 419152"/>
              <a:gd name="connsiteY2" fmla="*/ 228747 h 384698"/>
              <a:gd name="connsiteX3" fmla="*/ 409575 w 419152"/>
              <a:gd name="connsiteY3" fmla="*/ 225572 h 384698"/>
              <a:gd name="connsiteX4" fmla="*/ 269875 w 419152"/>
              <a:gd name="connsiteY4" fmla="*/ 384322 h 384698"/>
              <a:gd name="connsiteX5" fmla="*/ 374650 w 419152"/>
              <a:gd name="connsiteY5" fmla="*/ 270022 h 384698"/>
              <a:gd name="connsiteX6" fmla="*/ 228600 w 419152"/>
              <a:gd name="connsiteY6" fmla="*/ 279547 h 384698"/>
              <a:gd name="connsiteX7" fmla="*/ 0 w 419152"/>
              <a:gd name="connsiteY7" fmla="*/ 295422 h 384698"/>
              <a:gd name="connsiteX8" fmla="*/ 361950 w 419152"/>
              <a:gd name="connsiteY8" fmla="*/ 257322 h 384698"/>
              <a:gd name="connsiteX9" fmla="*/ 374650 w 419152"/>
              <a:gd name="connsiteY9" fmla="*/ 235097 h 384698"/>
              <a:gd name="connsiteX10" fmla="*/ 387350 w 419152"/>
              <a:gd name="connsiteY10" fmla="*/ 206522 h 384698"/>
              <a:gd name="connsiteX11" fmla="*/ 330200 w 419152"/>
              <a:gd name="connsiteY11" fmla="*/ 184297 h 384698"/>
              <a:gd name="connsiteX12" fmla="*/ 412750 w 419152"/>
              <a:gd name="connsiteY12" fmla="*/ 146197 h 384698"/>
              <a:gd name="connsiteX13" fmla="*/ 400050 w 419152"/>
              <a:gd name="connsiteY13" fmla="*/ 158897 h 384698"/>
              <a:gd name="connsiteX14" fmla="*/ 295275 w 419152"/>
              <a:gd name="connsiteY14" fmla="*/ 147 h 3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52" h="384698">
                <a:moveTo>
                  <a:pt x="295275" y="147"/>
                </a:moveTo>
                <a:cubicBezTo>
                  <a:pt x="295275" y="5439"/>
                  <a:pt x="388938" y="152547"/>
                  <a:pt x="400050" y="190647"/>
                </a:cubicBezTo>
                <a:cubicBezTo>
                  <a:pt x="411162" y="228747"/>
                  <a:pt x="360363" y="222926"/>
                  <a:pt x="361950" y="228747"/>
                </a:cubicBezTo>
                <a:cubicBezTo>
                  <a:pt x="363538" y="234568"/>
                  <a:pt x="424921" y="199643"/>
                  <a:pt x="409575" y="225572"/>
                </a:cubicBezTo>
                <a:cubicBezTo>
                  <a:pt x="394229" y="251501"/>
                  <a:pt x="275696" y="376914"/>
                  <a:pt x="269875" y="384322"/>
                </a:cubicBezTo>
                <a:cubicBezTo>
                  <a:pt x="264054" y="391730"/>
                  <a:pt x="381529" y="287484"/>
                  <a:pt x="374650" y="270022"/>
                </a:cubicBezTo>
                <a:cubicBezTo>
                  <a:pt x="367771" y="252560"/>
                  <a:pt x="228600" y="279547"/>
                  <a:pt x="228600" y="279547"/>
                </a:cubicBezTo>
                <a:lnTo>
                  <a:pt x="0" y="295422"/>
                </a:lnTo>
                <a:cubicBezTo>
                  <a:pt x="22225" y="291718"/>
                  <a:pt x="361950" y="257322"/>
                  <a:pt x="361950" y="257322"/>
                </a:cubicBezTo>
                <a:cubicBezTo>
                  <a:pt x="424392" y="247268"/>
                  <a:pt x="370417" y="243564"/>
                  <a:pt x="374650" y="235097"/>
                </a:cubicBezTo>
                <a:cubicBezTo>
                  <a:pt x="378883" y="226630"/>
                  <a:pt x="394758" y="214989"/>
                  <a:pt x="387350" y="206522"/>
                </a:cubicBezTo>
                <a:cubicBezTo>
                  <a:pt x="379942" y="198055"/>
                  <a:pt x="325967" y="194351"/>
                  <a:pt x="330200" y="184297"/>
                </a:cubicBezTo>
                <a:cubicBezTo>
                  <a:pt x="334433" y="174243"/>
                  <a:pt x="412750" y="146197"/>
                  <a:pt x="412750" y="146197"/>
                </a:cubicBezTo>
                <a:cubicBezTo>
                  <a:pt x="424392" y="141964"/>
                  <a:pt x="420158" y="184297"/>
                  <a:pt x="400050" y="158897"/>
                </a:cubicBezTo>
                <a:cubicBezTo>
                  <a:pt x="379942" y="133497"/>
                  <a:pt x="295275" y="-5145"/>
                  <a:pt x="295275" y="1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C69C72B-39D2-371F-CFAC-F1948D7780C0}"/>
              </a:ext>
            </a:extLst>
          </p:cNvPr>
          <p:cNvSpPr/>
          <p:nvPr/>
        </p:nvSpPr>
        <p:spPr>
          <a:xfrm>
            <a:off x="5816479" y="3257441"/>
            <a:ext cx="318819" cy="243957"/>
          </a:xfrm>
          <a:custGeom>
            <a:avLst/>
            <a:gdLst>
              <a:gd name="connsiteX0" fmla="*/ 41396 w 318819"/>
              <a:gd name="connsiteY0" fmla="*/ 101709 h 243957"/>
              <a:gd name="connsiteX1" fmla="*/ 311271 w 318819"/>
              <a:gd name="connsiteY1" fmla="*/ 98534 h 243957"/>
              <a:gd name="connsiteX2" fmla="*/ 244596 w 318819"/>
              <a:gd name="connsiteY2" fmla="*/ 108059 h 243957"/>
              <a:gd name="connsiteX3" fmla="*/ 250946 w 318819"/>
              <a:gd name="connsiteY3" fmla="*/ 139809 h 243957"/>
              <a:gd name="connsiteX4" fmla="*/ 158871 w 318819"/>
              <a:gd name="connsiteY4" fmla="*/ 162034 h 243957"/>
              <a:gd name="connsiteX5" fmla="*/ 222371 w 318819"/>
              <a:gd name="connsiteY5" fmla="*/ 193784 h 243957"/>
              <a:gd name="connsiteX6" fmla="*/ 257296 w 318819"/>
              <a:gd name="connsiteY6" fmla="*/ 222359 h 243957"/>
              <a:gd name="connsiteX7" fmla="*/ 196971 w 318819"/>
              <a:gd name="connsiteY7" fmla="*/ 203309 h 243957"/>
              <a:gd name="connsiteX8" fmla="*/ 162046 w 318819"/>
              <a:gd name="connsiteY8" fmla="*/ 228709 h 243957"/>
              <a:gd name="connsiteX9" fmla="*/ 174746 w 318819"/>
              <a:gd name="connsiteY9" fmla="*/ 241409 h 243957"/>
              <a:gd name="connsiteX10" fmla="*/ 177921 w 318819"/>
              <a:gd name="connsiteY10" fmla="*/ 177909 h 243957"/>
              <a:gd name="connsiteX11" fmla="*/ 266821 w 318819"/>
              <a:gd name="connsiteY11" fmla="*/ 108059 h 243957"/>
              <a:gd name="connsiteX12" fmla="*/ 254121 w 318819"/>
              <a:gd name="connsiteY12" fmla="*/ 85834 h 243957"/>
              <a:gd name="connsiteX13" fmla="*/ 117596 w 318819"/>
              <a:gd name="connsiteY13" fmla="*/ 85834 h 243957"/>
              <a:gd name="connsiteX14" fmla="*/ 250946 w 318819"/>
              <a:gd name="connsiteY14" fmla="*/ 109 h 243957"/>
              <a:gd name="connsiteX15" fmla="*/ 168396 w 318819"/>
              <a:gd name="connsiteY15" fmla="*/ 66784 h 243957"/>
              <a:gd name="connsiteX16" fmla="*/ 121 w 318819"/>
              <a:gd name="connsiteY16" fmla="*/ 19159 h 243957"/>
              <a:gd name="connsiteX17" fmla="*/ 139821 w 318819"/>
              <a:gd name="connsiteY17" fmla="*/ 69959 h 243957"/>
              <a:gd name="connsiteX18" fmla="*/ 41396 w 318819"/>
              <a:gd name="connsiteY18" fmla="*/ 101709 h 24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8819" h="243957">
                <a:moveTo>
                  <a:pt x="41396" y="101709"/>
                </a:moveTo>
                <a:cubicBezTo>
                  <a:pt x="69971" y="106471"/>
                  <a:pt x="277404" y="97476"/>
                  <a:pt x="311271" y="98534"/>
                </a:cubicBezTo>
                <a:cubicBezTo>
                  <a:pt x="345138" y="99592"/>
                  <a:pt x="254650" y="101180"/>
                  <a:pt x="244596" y="108059"/>
                </a:cubicBezTo>
                <a:cubicBezTo>
                  <a:pt x="234542" y="114938"/>
                  <a:pt x="265233" y="130813"/>
                  <a:pt x="250946" y="139809"/>
                </a:cubicBezTo>
                <a:cubicBezTo>
                  <a:pt x="236659" y="148805"/>
                  <a:pt x="163633" y="153038"/>
                  <a:pt x="158871" y="162034"/>
                </a:cubicBezTo>
                <a:cubicBezTo>
                  <a:pt x="154109" y="171030"/>
                  <a:pt x="205967" y="183730"/>
                  <a:pt x="222371" y="193784"/>
                </a:cubicBezTo>
                <a:cubicBezTo>
                  <a:pt x="238775" y="203838"/>
                  <a:pt x="261529" y="220772"/>
                  <a:pt x="257296" y="222359"/>
                </a:cubicBezTo>
                <a:cubicBezTo>
                  <a:pt x="253063" y="223946"/>
                  <a:pt x="212846" y="202251"/>
                  <a:pt x="196971" y="203309"/>
                </a:cubicBezTo>
                <a:cubicBezTo>
                  <a:pt x="181096" y="204367"/>
                  <a:pt x="165750" y="222359"/>
                  <a:pt x="162046" y="228709"/>
                </a:cubicBezTo>
                <a:cubicBezTo>
                  <a:pt x="158342" y="235059"/>
                  <a:pt x="172100" y="249876"/>
                  <a:pt x="174746" y="241409"/>
                </a:cubicBezTo>
                <a:cubicBezTo>
                  <a:pt x="177392" y="232942"/>
                  <a:pt x="162575" y="200134"/>
                  <a:pt x="177921" y="177909"/>
                </a:cubicBezTo>
                <a:cubicBezTo>
                  <a:pt x="193267" y="155684"/>
                  <a:pt x="254121" y="123405"/>
                  <a:pt x="266821" y="108059"/>
                </a:cubicBezTo>
                <a:cubicBezTo>
                  <a:pt x="279521" y="92713"/>
                  <a:pt x="278992" y="89538"/>
                  <a:pt x="254121" y="85834"/>
                </a:cubicBezTo>
                <a:cubicBezTo>
                  <a:pt x="229250" y="82130"/>
                  <a:pt x="118125" y="100121"/>
                  <a:pt x="117596" y="85834"/>
                </a:cubicBezTo>
                <a:cubicBezTo>
                  <a:pt x="117067" y="71546"/>
                  <a:pt x="242479" y="3284"/>
                  <a:pt x="250946" y="109"/>
                </a:cubicBezTo>
                <a:cubicBezTo>
                  <a:pt x="259413" y="-3066"/>
                  <a:pt x="210200" y="63609"/>
                  <a:pt x="168396" y="66784"/>
                </a:cubicBezTo>
                <a:cubicBezTo>
                  <a:pt x="126592" y="69959"/>
                  <a:pt x="4883" y="18630"/>
                  <a:pt x="121" y="19159"/>
                </a:cubicBezTo>
                <a:cubicBezTo>
                  <a:pt x="-4642" y="19688"/>
                  <a:pt x="131884" y="56730"/>
                  <a:pt x="139821" y="69959"/>
                </a:cubicBezTo>
                <a:cubicBezTo>
                  <a:pt x="147758" y="83188"/>
                  <a:pt x="12821" y="96947"/>
                  <a:pt x="41396" y="1017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C6DFC7C-D95B-4EA4-65B1-9E7238FDF027}"/>
              </a:ext>
            </a:extLst>
          </p:cNvPr>
          <p:cNvSpPr/>
          <p:nvPr/>
        </p:nvSpPr>
        <p:spPr>
          <a:xfrm>
            <a:off x="5695670" y="3054288"/>
            <a:ext cx="317970" cy="431869"/>
          </a:xfrm>
          <a:custGeom>
            <a:avLst/>
            <a:gdLst>
              <a:gd name="connsiteX0" fmla="*/ 317780 w 317970"/>
              <a:gd name="connsiteY0" fmla="*/ 215962 h 431869"/>
              <a:gd name="connsiteX1" fmla="*/ 44730 w 317970"/>
              <a:gd name="connsiteY1" fmla="*/ 403287 h 431869"/>
              <a:gd name="connsiteX2" fmla="*/ 168555 w 317970"/>
              <a:gd name="connsiteY2" fmla="*/ 311212 h 431869"/>
              <a:gd name="connsiteX3" fmla="*/ 66955 w 317970"/>
              <a:gd name="connsiteY3" fmla="*/ 431862 h 431869"/>
              <a:gd name="connsiteX4" fmla="*/ 155855 w 317970"/>
              <a:gd name="connsiteY4" fmla="*/ 304862 h 431869"/>
              <a:gd name="connsiteX5" fmla="*/ 174905 w 317970"/>
              <a:gd name="connsiteY5" fmla="*/ 288987 h 431869"/>
              <a:gd name="connsiteX6" fmla="*/ 47905 w 317970"/>
              <a:gd name="connsiteY6" fmla="*/ 225487 h 431869"/>
              <a:gd name="connsiteX7" fmla="*/ 124105 w 317970"/>
              <a:gd name="connsiteY7" fmla="*/ 254062 h 431869"/>
              <a:gd name="connsiteX8" fmla="*/ 95530 w 317970"/>
              <a:gd name="connsiteY8" fmla="*/ 222312 h 431869"/>
              <a:gd name="connsiteX9" fmla="*/ 47905 w 317970"/>
              <a:gd name="connsiteY9" fmla="*/ 149287 h 431869"/>
              <a:gd name="connsiteX10" fmla="*/ 35205 w 317970"/>
              <a:gd name="connsiteY10" fmla="*/ 206437 h 431869"/>
              <a:gd name="connsiteX11" fmla="*/ 6630 w 317970"/>
              <a:gd name="connsiteY11" fmla="*/ 235012 h 431869"/>
              <a:gd name="connsiteX12" fmla="*/ 174905 w 317970"/>
              <a:gd name="connsiteY12" fmla="*/ 44512 h 431869"/>
              <a:gd name="connsiteX13" fmla="*/ 111405 w 317970"/>
              <a:gd name="connsiteY13" fmla="*/ 123887 h 431869"/>
              <a:gd name="connsiteX14" fmla="*/ 149505 w 317970"/>
              <a:gd name="connsiteY14" fmla="*/ 62 h 431869"/>
              <a:gd name="connsiteX15" fmla="*/ 105055 w 317970"/>
              <a:gd name="connsiteY15" fmla="*/ 142937 h 431869"/>
              <a:gd name="connsiteX16" fmla="*/ 86005 w 317970"/>
              <a:gd name="connsiteY16" fmla="*/ 200087 h 431869"/>
              <a:gd name="connsiteX17" fmla="*/ 171730 w 317970"/>
              <a:gd name="connsiteY17" fmla="*/ 292162 h 431869"/>
              <a:gd name="connsiteX18" fmla="*/ 89180 w 317970"/>
              <a:gd name="connsiteY18" fmla="*/ 336612 h 431869"/>
              <a:gd name="connsiteX19" fmla="*/ 317780 w 317970"/>
              <a:gd name="connsiteY19" fmla="*/ 215962 h 4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7970" h="431869">
                <a:moveTo>
                  <a:pt x="317780" y="215962"/>
                </a:moveTo>
                <a:cubicBezTo>
                  <a:pt x="310372" y="227075"/>
                  <a:pt x="69601" y="387412"/>
                  <a:pt x="44730" y="403287"/>
                </a:cubicBezTo>
                <a:cubicBezTo>
                  <a:pt x="19859" y="419162"/>
                  <a:pt x="164851" y="306450"/>
                  <a:pt x="168555" y="311212"/>
                </a:cubicBezTo>
                <a:cubicBezTo>
                  <a:pt x="172259" y="315974"/>
                  <a:pt x="69072" y="432920"/>
                  <a:pt x="66955" y="431862"/>
                </a:cubicBezTo>
                <a:cubicBezTo>
                  <a:pt x="64838" y="430804"/>
                  <a:pt x="137863" y="328675"/>
                  <a:pt x="155855" y="304862"/>
                </a:cubicBezTo>
                <a:cubicBezTo>
                  <a:pt x="173847" y="281050"/>
                  <a:pt x="192897" y="302216"/>
                  <a:pt x="174905" y="288987"/>
                </a:cubicBezTo>
                <a:cubicBezTo>
                  <a:pt x="156913" y="275758"/>
                  <a:pt x="56372" y="231308"/>
                  <a:pt x="47905" y="225487"/>
                </a:cubicBezTo>
                <a:cubicBezTo>
                  <a:pt x="39438" y="219666"/>
                  <a:pt x="116167" y="254591"/>
                  <a:pt x="124105" y="254062"/>
                </a:cubicBezTo>
                <a:cubicBezTo>
                  <a:pt x="132042" y="253533"/>
                  <a:pt x="108230" y="239775"/>
                  <a:pt x="95530" y="222312"/>
                </a:cubicBezTo>
                <a:cubicBezTo>
                  <a:pt x="82830" y="204849"/>
                  <a:pt x="57959" y="151933"/>
                  <a:pt x="47905" y="149287"/>
                </a:cubicBezTo>
                <a:cubicBezTo>
                  <a:pt x="37851" y="146641"/>
                  <a:pt x="42084" y="192149"/>
                  <a:pt x="35205" y="206437"/>
                </a:cubicBezTo>
                <a:cubicBezTo>
                  <a:pt x="28326" y="220725"/>
                  <a:pt x="-16653" y="262000"/>
                  <a:pt x="6630" y="235012"/>
                </a:cubicBezTo>
                <a:cubicBezTo>
                  <a:pt x="29913" y="208024"/>
                  <a:pt x="157442" y="63033"/>
                  <a:pt x="174905" y="44512"/>
                </a:cubicBezTo>
                <a:cubicBezTo>
                  <a:pt x="192367" y="25991"/>
                  <a:pt x="115638" y="131295"/>
                  <a:pt x="111405" y="123887"/>
                </a:cubicBezTo>
                <a:cubicBezTo>
                  <a:pt x="107172" y="116479"/>
                  <a:pt x="150563" y="-3113"/>
                  <a:pt x="149505" y="62"/>
                </a:cubicBezTo>
                <a:cubicBezTo>
                  <a:pt x="148447" y="3237"/>
                  <a:pt x="115638" y="109599"/>
                  <a:pt x="105055" y="142937"/>
                </a:cubicBezTo>
                <a:cubicBezTo>
                  <a:pt x="94472" y="176274"/>
                  <a:pt x="74893" y="175216"/>
                  <a:pt x="86005" y="200087"/>
                </a:cubicBezTo>
                <a:cubicBezTo>
                  <a:pt x="97117" y="224958"/>
                  <a:pt x="171201" y="269408"/>
                  <a:pt x="171730" y="292162"/>
                </a:cubicBezTo>
                <a:cubicBezTo>
                  <a:pt x="172259" y="314916"/>
                  <a:pt x="64309" y="356191"/>
                  <a:pt x="89180" y="336612"/>
                </a:cubicBezTo>
                <a:cubicBezTo>
                  <a:pt x="114051" y="317033"/>
                  <a:pt x="325188" y="204849"/>
                  <a:pt x="317780" y="2159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69BB19E-9E9E-FCAC-275B-AED9AD75032B}"/>
              </a:ext>
            </a:extLst>
          </p:cNvPr>
          <p:cNvSpPr/>
          <p:nvPr/>
        </p:nvSpPr>
        <p:spPr>
          <a:xfrm>
            <a:off x="5686414" y="2580018"/>
            <a:ext cx="211515" cy="666885"/>
          </a:xfrm>
          <a:custGeom>
            <a:avLst/>
            <a:gdLst>
              <a:gd name="connsiteX0" fmla="*/ 6361 w 211515"/>
              <a:gd name="connsiteY0" fmla="*/ 1257 h 666885"/>
              <a:gd name="connsiteX1" fmla="*/ 73036 w 211515"/>
              <a:gd name="connsiteY1" fmla="*/ 455282 h 666885"/>
              <a:gd name="connsiteX2" fmla="*/ 69861 w 211515"/>
              <a:gd name="connsiteY2" fmla="*/ 356857 h 666885"/>
              <a:gd name="connsiteX3" fmla="*/ 209561 w 211515"/>
              <a:gd name="connsiteY3" fmla="*/ 534657 h 666885"/>
              <a:gd name="connsiteX4" fmla="*/ 149236 w 211515"/>
              <a:gd name="connsiteY4" fmla="*/ 452107 h 666885"/>
              <a:gd name="connsiteX5" fmla="*/ 114311 w 211515"/>
              <a:gd name="connsiteY5" fmla="*/ 414007 h 666885"/>
              <a:gd name="connsiteX6" fmla="*/ 139711 w 211515"/>
              <a:gd name="connsiteY6" fmla="*/ 363207 h 666885"/>
              <a:gd name="connsiteX7" fmla="*/ 107961 w 211515"/>
              <a:gd name="connsiteY7" fmla="*/ 277482 h 666885"/>
              <a:gd name="connsiteX8" fmla="*/ 123836 w 211515"/>
              <a:gd name="connsiteY8" fmla="*/ 385432 h 666885"/>
              <a:gd name="connsiteX9" fmla="*/ 69861 w 211515"/>
              <a:gd name="connsiteY9" fmla="*/ 385432 h 666885"/>
              <a:gd name="connsiteX10" fmla="*/ 50811 w 211515"/>
              <a:gd name="connsiteY10" fmla="*/ 344157 h 666885"/>
              <a:gd name="connsiteX11" fmla="*/ 63511 w 211515"/>
              <a:gd name="connsiteY11" fmla="*/ 382257 h 666885"/>
              <a:gd name="connsiteX12" fmla="*/ 12711 w 211515"/>
              <a:gd name="connsiteY12" fmla="*/ 233032 h 666885"/>
              <a:gd name="connsiteX13" fmla="*/ 9536 w 211515"/>
              <a:gd name="connsiteY13" fmla="*/ 353682 h 666885"/>
              <a:gd name="connsiteX14" fmla="*/ 19061 w 211515"/>
              <a:gd name="connsiteY14" fmla="*/ 664832 h 666885"/>
              <a:gd name="connsiteX15" fmla="*/ 11 w 211515"/>
              <a:gd name="connsiteY15" fmla="*/ 185407 h 666885"/>
              <a:gd name="connsiteX16" fmla="*/ 22236 w 211515"/>
              <a:gd name="connsiteY16" fmla="*/ 315582 h 666885"/>
              <a:gd name="connsiteX17" fmla="*/ 6361 w 211515"/>
              <a:gd name="connsiteY17" fmla="*/ 1257 h 66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515" h="666885">
                <a:moveTo>
                  <a:pt x="6361" y="1257"/>
                </a:moveTo>
                <a:cubicBezTo>
                  <a:pt x="14828" y="24540"/>
                  <a:pt x="62453" y="396015"/>
                  <a:pt x="73036" y="455282"/>
                </a:cubicBezTo>
                <a:cubicBezTo>
                  <a:pt x="83619" y="514549"/>
                  <a:pt x="47107" y="343628"/>
                  <a:pt x="69861" y="356857"/>
                </a:cubicBezTo>
                <a:cubicBezTo>
                  <a:pt x="92615" y="370086"/>
                  <a:pt x="196332" y="518782"/>
                  <a:pt x="209561" y="534657"/>
                </a:cubicBezTo>
                <a:cubicBezTo>
                  <a:pt x="222790" y="550532"/>
                  <a:pt x="165111" y="472215"/>
                  <a:pt x="149236" y="452107"/>
                </a:cubicBezTo>
                <a:cubicBezTo>
                  <a:pt x="133361" y="431999"/>
                  <a:pt x="115898" y="428824"/>
                  <a:pt x="114311" y="414007"/>
                </a:cubicBezTo>
                <a:cubicBezTo>
                  <a:pt x="112724" y="399190"/>
                  <a:pt x="140769" y="385961"/>
                  <a:pt x="139711" y="363207"/>
                </a:cubicBezTo>
                <a:cubicBezTo>
                  <a:pt x="138653" y="340453"/>
                  <a:pt x="110607" y="273778"/>
                  <a:pt x="107961" y="277482"/>
                </a:cubicBezTo>
                <a:cubicBezTo>
                  <a:pt x="105315" y="281186"/>
                  <a:pt x="130186" y="367440"/>
                  <a:pt x="123836" y="385432"/>
                </a:cubicBezTo>
                <a:cubicBezTo>
                  <a:pt x="117486" y="403424"/>
                  <a:pt x="82032" y="392311"/>
                  <a:pt x="69861" y="385432"/>
                </a:cubicBezTo>
                <a:cubicBezTo>
                  <a:pt x="57690" y="378553"/>
                  <a:pt x="51869" y="344686"/>
                  <a:pt x="50811" y="344157"/>
                </a:cubicBezTo>
                <a:cubicBezTo>
                  <a:pt x="49753" y="343628"/>
                  <a:pt x="69861" y="400778"/>
                  <a:pt x="63511" y="382257"/>
                </a:cubicBezTo>
                <a:cubicBezTo>
                  <a:pt x="57161" y="363736"/>
                  <a:pt x="21707" y="237794"/>
                  <a:pt x="12711" y="233032"/>
                </a:cubicBezTo>
                <a:cubicBezTo>
                  <a:pt x="3715" y="228270"/>
                  <a:pt x="8478" y="281715"/>
                  <a:pt x="9536" y="353682"/>
                </a:cubicBezTo>
                <a:cubicBezTo>
                  <a:pt x="10594" y="425649"/>
                  <a:pt x="20648" y="692878"/>
                  <a:pt x="19061" y="664832"/>
                </a:cubicBezTo>
                <a:cubicBezTo>
                  <a:pt x="17474" y="636786"/>
                  <a:pt x="-518" y="243615"/>
                  <a:pt x="11" y="185407"/>
                </a:cubicBezTo>
                <a:cubicBezTo>
                  <a:pt x="540" y="127199"/>
                  <a:pt x="20119" y="345744"/>
                  <a:pt x="22236" y="315582"/>
                </a:cubicBezTo>
                <a:cubicBezTo>
                  <a:pt x="24353" y="285420"/>
                  <a:pt x="-2106" y="-22026"/>
                  <a:pt x="6361" y="12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E8FD12-E261-CAEE-90F8-54668B4DE674}"/>
              </a:ext>
            </a:extLst>
          </p:cNvPr>
          <p:cNvSpPr/>
          <p:nvPr/>
        </p:nvSpPr>
        <p:spPr>
          <a:xfrm>
            <a:off x="5771871" y="3357054"/>
            <a:ext cx="276957" cy="132275"/>
          </a:xfrm>
          <a:custGeom>
            <a:avLst/>
            <a:gdLst>
              <a:gd name="connsiteX0" fmla="*/ 12979 w 276957"/>
              <a:gd name="connsiteY0" fmla="*/ 132271 h 132275"/>
              <a:gd name="connsiteX1" fmla="*/ 162204 w 276957"/>
              <a:gd name="connsiteY1" fmla="*/ 56071 h 132275"/>
              <a:gd name="connsiteX2" fmla="*/ 276504 w 276957"/>
              <a:gd name="connsiteY2" fmla="*/ 27496 h 132275"/>
              <a:gd name="connsiteX3" fmla="*/ 193954 w 276957"/>
              <a:gd name="connsiteY3" fmla="*/ 27496 h 132275"/>
              <a:gd name="connsiteX4" fmla="*/ 279 w 276957"/>
              <a:gd name="connsiteY4" fmla="*/ 17971 h 132275"/>
              <a:gd name="connsiteX5" fmla="*/ 149504 w 276957"/>
              <a:gd name="connsiteY5" fmla="*/ 8446 h 132275"/>
              <a:gd name="connsiteX6" fmla="*/ 86004 w 276957"/>
              <a:gd name="connsiteY6" fmla="*/ 43371 h 132275"/>
              <a:gd name="connsiteX7" fmla="*/ 178079 w 276957"/>
              <a:gd name="connsiteY7" fmla="*/ 2096 h 132275"/>
              <a:gd name="connsiteX8" fmla="*/ 254279 w 276957"/>
              <a:gd name="connsiteY8" fmla="*/ 11621 h 132275"/>
              <a:gd name="connsiteX9" fmla="*/ 136804 w 276957"/>
              <a:gd name="connsiteY9" fmla="*/ 59246 h 132275"/>
              <a:gd name="connsiteX10" fmla="*/ 12979 w 276957"/>
              <a:gd name="connsiteY10" fmla="*/ 132271 h 13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957" h="132275">
                <a:moveTo>
                  <a:pt x="12979" y="132271"/>
                </a:moveTo>
                <a:cubicBezTo>
                  <a:pt x="17212" y="131742"/>
                  <a:pt x="118283" y="73533"/>
                  <a:pt x="162204" y="56071"/>
                </a:cubicBezTo>
                <a:cubicBezTo>
                  <a:pt x="206125" y="38609"/>
                  <a:pt x="271212" y="32258"/>
                  <a:pt x="276504" y="27496"/>
                </a:cubicBezTo>
                <a:cubicBezTo>
                  <a:pt x="281796" y="22733"/>
                  <a:pt x="239991" y="29083"/>
                  <a:pt x="193954" y="27496"/>
                </a:cubicBezTo>
                <a:cubicBezTo>
                  <a:pt x="147917" y="25909"/>
                  <a:pt x="7687" y="21146"/>
                  <a:pt x="279" y="17971"/>
                </a:cubicBezTo>
                <a:cubicBezTo>
                  <a:pt x="-7129" y="14796"/>
                  <a:pt x="135217" y="4213"/>
                  <a:pt x="149504" y="8446"/>
                </a:cubicBezTo>
                <a:cubicBezTo>
                  <a:pt x="163791" y="12679"/>
                  <a:pt x="81242" y="44429"/>
                  <a:pt x="86004" y="43371"/>
                </a:cubicBezTo>
                <a:cubicBezTo>
                  <a:pt x="90766" y="42313"/>
                  <a:pt x="150033" y="7388"/>
                  <a:pt x="178079" y="2096"/>
                </a:cubicBezTo>
                <a:cubicBezTo>
                  <a:pt x="206125" y="-3196"/>
                  <a:pt x="261158" y="2096"/>
                  <a:pt x="254279" y="11621"/>
                </a:cubicBezTo>
                <a:cubicBezTo>
                  <a:pt x="247400" y="21146"/>
                  <a:pt x="184429" y="35963"/>
                  <a:pt x="136804" y="59246"/>
                </a:cubicBezTo>
                <a:cubicBezTo>
                  <a:pt x="89179" y="82529"/>
                  <a:pt x="8746" y="132800"/>
                  <a:pt x="12979" y="1322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CF0A4FB-CA84-9913-879B-0F8B9D429253}"/>
              </a:ext>
            </a:extLst>
          </p:cNvPr>
          <p:cNvSpPr/>
          <p:nvPr/>
        </p:nvSpPr>
        <p:spPr>
          <a:xfrm>
            <a:off x="5695871" y="2546531"/>
            <a:ext cx="214359" cy="752713"/>
          </a:xfrm>
          <a:custGeom>
            <a:avLst/>
            <a:gdLst>
              <a:gd name="connsiteX0" fmla="*/ 15954 w 214359"/>
              <a:gd name="connsiteY0" fmla="*/ 9344 h 752713"/>
              <a:gd name="connsiteX1" fmla="*/ 203279 w 214359"/>
              <a:gd name="connsiteY1" fmla="*/ 485594 h 752713"/>
              <a:gd name="connsiteX2" fmla="*/ 184229 w 214359"/>
              <a:gd name="connsiteY2" fmla="*/ 463369 h 752713"/>
              <a:gd name="connsiteX3" fmla="*/ 114379 w 214359"/>
              <a:gd name="connsiteY3" fmla="*/ 564969 h 752713"/>
              <a:gd name="connsiteX4" fmla="*/ 9604 w 214359"/>
              <a:gd name="connsiteY4" fmla="*/ 752294 h 752713"/>
              <a:gd name="connsiteX5" fmla="*/ 95329 w 214359"/>
              <a:gd name="connsiteY5" fmla="*/ 612594 h 752713"/>
              <a:gd name="connsiteX6" fmla="*/ 111204 w 214359"/>
              <a:gd name="connsiteY6" fmla="*/ 507819 h 752713"/>
              <a:gd name="connsiteX7" fmla="*/ 79 w 214359"/>
              <a:gd name="connsiteY7" fmla="*/ 730069 h 752713"/>
              <a:gd name="connsiteX8" fmla="*/ 92154 w 214359"/>
              <a:gd name="connsiteY8" fmla="*/ 514169 h 752713"/>
              <a:gd name="connsiteX9" fmla="*/ 12779 w 214359"/>
              <a:gd name="connsiteY9" fmla="*/ 339544 h 752713"/>
              <a:gd name="connsiteX10" fmla="*/ 92154 w 214359"/>
              <a:gd name="connsiteY10" fmla="*/ 542744 h 752713"/>
              <a:gd name="connsiteX11" fmla="*/ 174704 w 214359"/>
              <a:gd name="connsiteY11" fmla="*/ 444319 h 752713"/>
              <a:gd name="connsiteX12" fmla="*/ 101679 w 214359"/>
              <a:gd name="connsiteY12" fmla="*/ 187144 h 752713"/>
              <a:gd name="connsiteX13" fmla="*/ 15954 w 214359"/>
              <a:gd name="connsiteY13" fmla="*/ 9344 h 75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359" h="752713">
                <a:moveTo>
                  <a:pt x="15954" y="9344"/>
                </a:moveTo>
                <a:cubicBezTo>
                  <a:pt x="32887" y="59086"/>
                  <a:pt x="175233" y="409923"/>
                  <a:pt x="203279" y="485594"/>
                </a:cubicBezTo>
                <a:cubicBezTo>
                  <a:pt x="231325" y="561265"/>
                  <a:pt x="199046" y="450140"/>
                  <a:pt x="184229" y="463369"/>
                </a:cubicBezTo>
                <a:cubicBezTo>
                  <a:pt x="169412" y="476598"/>
                  <a:pt x="143483" y="516815"/>
                  <a:pt x="114379" y="564969"/>
                </a:cubicBezTo>
                <a:cubicBezTo>
                  <a:pt x="85275" y="613123"/>
                  <a:pt x="12779" y="744356"/>
                  <a:pt x="9604" y="752294"/>
                </a:cubicBezTo>
                <a:cubicBezTo>
                  <a:pt x="6429" y="760232"/>
                  <a:pt x="78396" y="653340"/>
                  <a:pt x="95329" y="612594"/>
                </a:cubicBezTo>
                <a:cubicBezTo>
                  <a:pt x="112262" y="571848"/>
                  <a:pt x="127079" y="488240"/>
                  <a:pt x="111204" y="507819"/>
                </a:cubicBezTo>
                <a:cubicBezTo>
                  <a:pt x="95329" y="527398"/>
                  <a:pt x="3254" y="729011"/>
                  <a:pt x="79" y="730069"/>
                </a:cubicBezTo>
                <a:cubicBezTo>
                  <a:pt x="-3096" y="731127"/>
                  <a:pt x="90037" y="579256"/>
                  <a:pt x="92154" y="514169"/>
                </a:cubicBezTo>
                <a:cubicBezTo>
                  <a:pt x="94271" y="449082"/>
                  <a:pt x="12779" y="334782"/>
                  <a:pt x="12779" y="339544"/>
                </a:cubicBezTo>
                <a:cubicBezTo>
                  <a:pt x="12779" y="344306"/>
                  <a:pt x="65166" y="525281"/>
                  <a:pt x="92154" y="542744"/>
                </a:cubicBezTo>
                <a:cubicBezTo>
                  <a:pt x="119142" y="560207"/>
                  <a:pt x="173117" y="503586"/>
                  <a:pt x="174704" y="444319"/>
                </a:cubicBezTo>
                <a:cubicBezTo>
                  <a:pt x="176291" y="385052"/>
                  <a:pt x="127079" y="252761"/>
                  <a:pt x="101679" y="187144"/>
                </a:cubicBezTo>
                <a:cubicBezTo>
                  <a:pt x="76279" y="121527"/>
                  <a:pt x="-979" y="-40398"/>
                  <a:pt x="15954" y="9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EF2CF5A-D61B-2942-F668-4D2C796FA440}"/>
              </a:ext>
            </a:extLst>
          </p:cNvPr>
          <p:cNvSpPr/>
          <p:nvPr/>
        </p:nvSpPr>
        <p:spPr>
          <a:xfrm>
            <a:off x="5536904" y="2450942"/>
            <a:ext cx="137391" cy="285159"/>
          </a:xfrm>
          <a:custGeom>
            <a:avLst/>
            <a:gdLst>
              <a:gd name="connsiteX0" fmla="*/ 296 w 137391"/>
              <a:gd name="connsiteY0" fmla="*/ 158 h 285159"/>
              <a:gd name="connsiteX1" fmla="*/ 130471 w 137391"/>
              <a:gd name="connsiteY1" fmla="*/ 273208 h 285159"/>
              <a:gd name="connsiteX2" fmla="*/ 120946 w 137391"/>
              <a:gd name="connsiteY2" fmla="*/ 228758 h 285159"/>
              <a:gd name="connsiteX3" fmla="*/ 133646 w 137391"/>
              <a:gd name="connsiteY3" fmla="*/ 158908 h 285159"/>
              <a:gd name="connsiteX4" fmla="*/ 95546 w 137391"/>
              <a:gd name="connsiteY4" fmla="*/ 231933 h 285159"/>
              <a:gd name="connsiteX5" fmla="*/ 296 w 137391"/>
              <a:gd name="connsiteY5" fmla="*/ 158 h 28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391" h="285159">
                <a:moveTo>
                  <a:pt x="296" y="158"/>
                </a:moveTo>
                <a:cubicBezTo>
                  <a:pt x="6117" y="7037"/>
                  <a:pt x="110363" y="235108"/>
                  <a:pt x="130471" y="273208"/>
                </a:cubicBezTo>
                <a:cubicBezTo>
                  <a:pt x="150579" y="311308"/>
                  <a:pt x="120417" y="247808"/>
                  <a:pt x="120946" y="228758"/>
                </a:cubicBezTo>
                <a:cubicBezTo>
                  <a:pt x="121475" y="209708"/>
                  <a:pt x="137879" y="158379"/>
                  <a:pt x="133646" y="158908"/>
                </a:cubicBezTo>
                <a:cubicBezTo>
                  <a:pt x="129413" y="159437"/>
                  <a:pt x="115125" y="252041"/>
                  <a:pt x="95546" y="231933"/>
                </a:cubicBezTo>
                <a:cubicBezTo>
                  <a:pt x="75967" y="211825"/>
                  <a:pt x="-5525" y="-6721"/>
                  <a:pt x="296" y="1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3D02E87E-ECD5-0073-CF26-6DFB3FA211B5}"/>
              </a:ext>
            </a:extLst>
          </p:cNvPr>
          <p:cNvSpPr/>
          <p:nvPr/>
        </p:nvSpPr>
        <p:spPr>
          <a:xfrm>
            <a:off x="5600700" y="2673350"/>
            <a:ext cx="70338" cy="752480"/>
          </a:xfrm>
          <a:custGeom>
            <a:avLst/>
            <a:gdLst>
              <a:gd name="connsiteX0" fmla="*/ 66675 w 70338"/>
              <a:gd name="connsiteY0" fmla="*/ 0 h 752480"/>
              <a:gd name="connsiteX1" fmla="*/ 57150 w 70338"/>
              <a:gd name="connsiteY1" fmla="*/ 450850 h 752480"/>
              <a:gd name="connsiteX2" fmla="*/ 57150 w 70338"/>
              <a:gd name="connsiteY2" fmla="*/ 612775 h 752480"/>
              <a:gd name="connsiteX3" fmla="*/ 66675 w 70338"/>
              <a:gd name="connsiteY3" fmla="*/ 568325 h 752480"/>
              <a:gd name="connsiteX4" fmla="*/ 38100 w 70338"/>
              <a:gd name="connsiteY4" fmla="*/ 685800 h 752480"/>
              <a:gd name="connsiteX5" fmla="*/ 69850 w 70338"/>
              <a:gd name="connsiteY5" fmla="*/ 752475 h 752480"/>
              <a:gd name="connsiteX6" fmla="*/ 57150 w 70338"/>
              <a:gd name="connsiteY6" fmla="*/ 688975 h 752480"/>
              <a:gd name="connsiteX7" fmla="*/ 53975 w 70338"/>
              <a:gd name="connsiteY7" fmla="*/ 581025 h 752480"/>
              <a:gd name="connsiteX8" fmla="*/ 0 w 70338"/>
              <a:gd name="connsiteY8" fmla="*/ 330200 h 752480"/>
              <a:gd name="connsiteX9" fmla="*/ 53975 w 70338"/>
              <a:gd name="connsiteY9" fmla="*/ 561975 h 752480"/>
              <a:gd name="connsiteX10" fmla="*/ 50800 w 70338"/>
              <a:gd name="connsiteY10" fmla="*/ 447675 h 752480"/>
              <a:gd name="connsiteX11" fmla="*/ 66675 w 70338"/>
              <a:gd name="connsiteY11" fmla="*/ 0 h 75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8" h="752480">
                <a:moveTo>
                  <a:pt x="66675" y="0"/>
                </a:moveTo>
                <a:cubicBezTo>
                  <a:pt x="67733" y="529"/>
                  <a:pt x="58737" y="348721"/>
                  <a:pt x="57150" y="450850"/>
                </a:cubicBezTo>
                <a:cubicBezTo>
                  <a:pt x="55563" y="552979"/>
                  <a:pt x="55563" y="593196"/>
                  <a:pt x="57150" y="612775"/>
                </a:cubicBezTo>
                <a:cubicBezTo>
                  <a:pt x="58737" y="632354"/>
                  <a:pt x="69850" y="556154"/>
                  <a:pt x="66675" y="568325"/>
                </a:cubicBezTo>
                <a:cubicBezTo>
                  <a:pt x="63500" y="580496"/>
                  <a:pt x="37571" y="655108"/>
                  <a:pt x="38100" y="685800"/>
                </a:cubicBezTo>
                <a:cubicBezTo>
                  <a:pt x="38629" y="716492"/>
                  <a:pt x="66675" y="751946"/>
                  <a:pt x="69850" y="752475"/>
                </a:cubicBezTo>
                <a:cubicBezTo>
                  <a:pt x="73025" y="753004"/>
                  <a:pt x="59796" y="717550"/>
                  <a:pt x="57150" y="688975"/>
                </a:cubicBezTo>
                <a:cubicBezTo>
                  <a:pt x="54504" y="660400"/>
                  <a:pt x="63500" y="640821"/>
                  <a:pt x="53975" y="581025"/>
                </a:cubicBezTo>
                <a:cubicBezTo>
                  <a:pt x="44450" y="521229"/>
                  <a:pt x="0" y="333375"/>
                  <a:pt x="0" y="330200"/>
                </a:cubicBezTo>
                <a:cubicBezTo>
                  <a:pt x="0" y="327025"/>
                  <a:pt x="45508" y="542396"/>
                  <a:pt x="53975" y="561975"/>
                </a:cubicBezTo>
                <a:cubicBezTo>
                  <a:pt x="62442" y="581554"/>
                  <a:pt x="48683" y="536046"/>
                  <a:pt x="50800" y="447675"/>
                </a:cubicBezTo>
                <a:cubicBezTo>
                  <a:pt x="52917" y="359304"/>
                  <a:pt x="65617" y="-529"/>
                  <a:pt x="6667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84C69A89-BB67-0F39-DACD-F53B685BDA34}"/>
              </a:ext>
            </a:extLst>
          </p:cNvPr>
          <p:cNvSpPr/>
          <p:nvPr/>
        </p:nvSpPr>
        <p:spPr>
          <a:xfrm>
            <a:off x="5837700" y="2645377"/>
            <a:ext cx="332287" cy="484607"/>
          </a:xfrm>
          <a:custGeom>
            <a:avLst/>
            <a:gdLst>
              <a:gd name="connsiteX0" fmla="*/ 1125 w 332287"/>
              <a:gd name="connsiteY0" fmla="*/ 2573 h 484607"/>
              <a:gd name="connsiteX1" fmla="*/ 309100 w 332287"/>
              <a:gd name="connsiteY1" fmla="*/ 456598 h 484607"/>
              <a:gd name="connsiteX2" fmla="*/ 296400 w 332287"/>
              <a:gd name="connsiteY2" fmla="*/ 412148 h 484607"/>
              <a:gd name="connsiteX3" fmla="*/ 185275 w 332287"/>
              <a:gd name="connsiteY3" fmla="*/ 218473 h 484607"/>
              <a:gd name="connsiteX4" fmla="*/ 204325 w 332287"/>
              <a:gd name="connsiteY4" fmla="*/ 269273 h 484607"/>
              <a:gd name="connsiteX5" fmla="*/ 1125 w 332287"/>
              <a:gd name="connsiteY5" fmla="*/ 2573 h 48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287" h="484607">
                <a:moveTo>
                  <a:pt x="1125" y="2573"/>
                </a:moveTo>
                <a:cubicBezTo>
                  <a:pt x="18587" y="33794"/>
                  <a:pt x="259888" y="388336"/>
                  <a:pt x="309100" y="456598"/>
                </a:cubicBezTo>
                <a:cubicBezTo>
                  <a:pt x="358313" y="524861"/>
                  <a:pt x="317038" y="451836"/>
                  <a:pt x="296400" y="412148"/>
                </a:cubicBezTo>
                <a:cubicBezTo>
                  <a:pt x="275763" y="372461"/>
                  <a:pt x="200621" y="242285"/>
                  <a:pt x="185275" y="218473"/>
                </a:cubicBezTo>
                <a:cubicBezTo>
                  <a:pt x="169929" y="194661"/>
                  <a:pt x="233958" y="304727"/>
                  <a:pt x="204325" y="269273"/>
                </a:cubicBezTo>
                <a:cubicBezTo>
                  <a:pt x="174692" y="233819"/>
                  <a:pt x="-16337" y="-28648"/>
                  <a:pt x="1125" y="25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CAC9FA7-BA95-3055-2A92-18F91A8996F3}"/>
              </a:ext>
            </a:extLst>
          </p:cNvPr>
          <p:cNvSpPr/>
          <p:nvPr/>
        </p:nvSpPr>
        <p:spPr>
          <a:xfrm>
            <a:off x="6139900" y="3438199"/>
            <a:ext cx="98958" cy="171374"/>
          </a:xfrm>
          <a:custGeom>
            <a:avLst/>
            <a:gdLst>
              <a:gd name="connsiteX0" fmla="*/ 550 w 98958"/>
              <a:gd name="connsiteY0" fmla="*/ 326 h 171374"/>
              <a:gd name="connsiteX1" fmla="*/ 95800 w 98958"/>
              <a:gd name="connsiteY1" fmla="*/ 165426 h 171374"/>
              <a:gd name="connsiteX2" fmla="*/ 70400 w 98958"/>
              <a:gd name="connsiteY2" fmla="*/ 136851 h 171374"/>
              <a:gd name="connsiteX3" fmla="*/ 13250 w 98958"/>
              <a:gd name="connsiteY3" fmla="*/ 155901 h 171374"/>
              <a:gd name="connsiteX4" fmla="*/ 54525 w 98958"/>
              <a:gd name="connsiteY4" fmla="*/ 124151 h 171374"/>
              <a:gd name="connsiteX5" fmla="*/ 550 w 98958"/>
              <a:gd name="connsiteY5" fmla="*/ 326 h 17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58" h="171374">
                <a:moveTo>
                  <a:pt x="550" y="326"/>
                </a:moveTo>
                <a:cubicBezTo>
                  <a:pt x="7429" y="7205"/>
                  <a:pt x="84158" y="142672"/>
                  <a:pt x="95800" y="165426"/>
                </a:cubicBezTo>
                <a:cubicBezTo>
                  <a:pt x="107442" y="188180"/>
                  <a:pt x="84158" y="138438"/>
                  <a:pt x="70400" y="136851"/>
                </a:cubicBezTo>
                <a:cubicBezTo>
                  <a:pt x="56642" y="135264"/>
                  <a:pt x="15896" y="158018"/>
                  <a:pt x="13250" y="155901"/>
                </a:cubicBezTo>
                <a:cubicBezTo>
                  <a:pt x="10604" y="153784"/>
                  <a:pt x="55583" y="151138"/>
                  <a:pt x="54525" y="124151"/>
                </a:cubicBezTo>
                <a:cubicBezTo>
                  <a:pt x="53467" y="97164"/>
                  <a:pt x="-6329" y="-6553"/>
                  <a:pt x="550" y="3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FF5FDD2-71B1-E3BE-DC67-B82BAB5A59E9}"/>
              </a:ext>
            </a:extLst>
          </p:cNvPr>
          <p:cNvSpPr/>
          <p:nvPr/>
        </p:nvSpPr>
        <p:spPr>
          <a:xfrm>
            <a:off x="5943579" y="3463923"/>
            <a:ext cx="233459" cy="118074"/>
          </a:xfrm>
          <a:custGeom>
            <a:avLst/>
            <a:gdLst>
              <a:gd name="connsiteX0" fmla="*/ 155596 w 233459"/>
              <a:gd name="connsiteY0" fmla="*/ 2 h 118074"/>
              <a:gd name="connsiteX1" fmla="*/ 231796 w 233459"/>
              <a:gd name="connsiteY1" fmla="*/ 92077 h 118074"/>
              <a:gd name="connsiteX2" fmla="*/ 190521 w 233459"/>
              <a:gd name="connsiteY2" fmla="*/ 104777 h 118074"/>
              <a:gd name="connsiteX3" fmla="*/ 21 w 233459"/>
              <a:gd name="connsiteY3" fmla="*/ 111127 h 118074"/>
              <a:gd name="connsiteX4" fmla="*/ 203221 w 233459"/>
              <a:gd name="connsiteY4" fmla="*/ 117477 h 118074"/>
              <a:gd name="connsiteX5" fmla="*/ 127021 w 233459"/>
              <a:gd name="connsiteY5" fmla="*/ 95252 h 118074"/>
              <a:gd name="connsiteX6" fmla="*/ 139721 w 233459"/>
              <a:gd name="connsiteY6" fmla="*/ 63502 h 118074"/>
              <a:gd name="connsiteX7" fmla="*/ 130196 w 233459"/>
              <a:gd name="connsiteY7" fmla="*/ 95252 h 118074"/>
              <a:gd name="connsiteX8" fmla="*/ 203221 w 233459"/>
              <a:gd name="connsiteY8" fmla="*/ 95252 h 118074"/>
              <a:gd name="connsiteX9" fmla="*/ 155596 w 233459"/>
              <a:gd name="connsiteY9" fmla="*/ 2 h 11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459" h="118074">
                <a:moveTo>
                  <a:pt x="155596" y="2"/>
                </a:moveTo>
                <a:cubicBezTo>
                  <a:pt x="160359" y="-527"/>
                  <a:pt x="225975" y="74615"/>
                  <a:pt x="231796" y="92077"/>
                </a:cubicBezTo>
                <a:cubicBezTo>
                  <a:pt x="237617" y="109539"/>
                  <a:pt x="229150" y="101602"/>
                  <a:pt x="190521" y="104777"/>
                </a:cubicBezTo>
                <a:cubicBezTo>
                  <a:pt x="151892" y="107952"/>
                  <a:pt x="-2096" y="109010"/>
                  <a:pt x="21" y="111127"/>
                </a:cubicBezTo>
                <a:cubicBezTo>
                  <a:pt x="2138" y="113244"/>
                  <a:pt x="182054" y="120123"/>
                  <a:pt x="203221" y="117477"/>
                </a:cubicBezTo>
                <a:cubicBezTo>
                  <a:pt x="224388" y="114831"/>
                  <a:pt x="137604" y="104248"/>
                  <a:pt x="127021" y="95252"/>
                </a:cubicBezTo>
                <a:cubicBezTo>
                  <a:pt x="116438" y="86256"/>
                  <a:pt x="139192" y="63502"/>
                  <a:pt x="139721" y="63502"/>
                </a:cubicBezTo>
                <a:cubicBezTo>
                  <a:pt x="140250" y="63502"/>
                  <a:pt x="119613" y="89960"/>
                  <a:pt x="130196" y="95252"/>
                </a:cubicBezTo>
                <a:cubicBezTo>
                  <a:pt x="140779" y="100544"/>
                  <a:pt x="197400" y="109539"/>
                  <a:pt x="203221" y="95252"/>
                </a:cubicBezTo>
                <a:cubicBezTo>
                  <a:pt x="209042" y="80965"/>
                  <a:pt x="150833" y="531"/>
                  <a:pt x="155596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39E318A3-77F7-B33F-CBFA-5DC7863B47DB}"/>
              </a:ext>
            </a:extLst>
          </p:cNvPr>
          <p:cNvSpPr/>
          <p:nvPr/>
        </p:nvSpPr>
        <p:spPr>
          <a:xfrm>
            <a:off x="5673518" y="3450415"/>
            <a:ext cx="387066" cy="122365"/>
          </a:xfrm>
          <a:custGeom>
            <a:avLst/>
            <a:gdLst>
              <a:gd name="connsiteX0" fmla="*/ 295482 w 387066"/>
              <a:gd name="connsiteY0" fmla="*/ 810 h 122365"/>
              <a:gd name="connsiteX1" fmla="*/ 384382 w 387066"/>
              <a:gd name="connsiteY1" fmla="*/ 118285 h 122365"/>
              <a:gd name="connsiteX2" fmla="*/ 355807 w 387066"/>
              <a:gd name="connsiteY2" fmla="*/ 92885 h 122365"/>
              <a:gd name="connsiteX3" fmla="*/ 273257 w 387066"/>
              <a:gd name="connsiteY3" fmla="*/ 67485 h 122365"/>
              <a:gd name="connsiteX4" fmla="*/ 207 w 387066"/>
              <a:gd name="connsiteY4" fmla="*/ 54785 h 122365"/>
              <a:gd name="connsiteX5" fmla="*/ 320882 w 387066"/>
              <a:gd name="connsiteY5" fmla="*/ 64310 h 122365"/>
              <a:gd name="connsiteX6" fmla="*/ 295482 w 387066"/>
              <a:gd name="connsiteY6" fmla="*/ 810 h 12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066" h="122365">
                <a:moveTo>
                  <a:pt x="295482" y="810"/>
                </a:moveTo>
                <a:cubicBezTo>
                  <a:pt x="306065" y="9806"/>
                  <a:pt x="374328" y="102939"/>
                  <a:pt x="384382" y="118285"/>
                </a:cubicBezTo>
                <a:cubicBezTo>
                  <a:pt x="394436" y="133631"/>
                  <a:pt x="374328" y="101352"/>
                  <a:pt x="355807" y="92885"/>
                </a:cubicBezTo>
                <a:cubicBezTo>
                  <a:pt x="337286" y="84418"/>
                  <a:pt x="332524" y="73835"/>
                  <a:pt x="273257" y="67485"/>
                </a:cubicBezTo>
                <a:cubicBezTo>
                  <a:pt x="213990" y="61135"/>
                  <a:pt x="-7731" y="55314"/>
                  <a:pt x="207" y="54785"/>
                </a:cubicBezTo>
                <a:cubicBezTo>
                  <a:pt x="8144" y="54256"/>
                  <a:pt x="268494" y="68014"/>
                  <a:pt x="320882" y="64310"/>
                </a:cubicBezTo>
                <a:cubicBezTo>
                  <a:pt x="373270" y="60606"/>
                  <a:pt x="284899" y="-8186"/>
                  <a:pt x="295482" y="8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6D40129-44D2-96D5-A3B0-A6C8A6349F04}"/>
              </a:ext>
            </a:extLst>
          </p:cNvPr>
          <p:cNvSpPr/>
          <p:nvPr/>
        </p:nvSpPr>
        <p:spPr>
          <a:xfrm>
            <a:off x="5662377" y="3439988"/>
            <a:ext cx="316468" cy="141470"/>
          </a:xfrm>
          <a:custGeom>
            <a:avLst/>
            <a:gdLst>
              <a:gd name="connsiteX0" fmla="*/ 1823 w 316468"/>
              <a:gd name="connsiteY0" fmla="*/ 33462 h 141470"/>
              <a:gd name="connsiteX1" fmla="*/ 141523 w 316468"/>
              <a:gd name="connsiteY1" fmla="*/ 46162 h 141470"/>
              <a:gd name="connsiteX2" fmla="*/ 303448 w 316468"/>
              <a:gd name="connsiteY2" fmla="*/ 1712 h 141470"/>
              <a:gd name="connsiteX3" fmla="*/ 268523 w 316468"/>
              <a:gd name="connsiteY3" fmla="*/ 20762 h 141470"/>
              <a:gd name="connsiteX4" fmla="*/ 163748 w 316468"/>
              <a:gd name="connsiteY4" fmla="*/ 125537 h 141470"/>
              <a:gd name="connsiteX5" fmla="*/ 265348 w 316468"/>
              <a:gd name="connsiteY5" fmla="*/ 93787 h 141470"/>
              <a:gd name="connsiteX6" fmla="*/ 316148 w 316468"/>
              <a:gd name="connsiteY6" fmla="*/ 141412 h 141470"/>
              <a:gd name="connsiteX7" fmla="*/ 243123 w 316468"/>
              <a:gd name="connsiteY7" fmla="*/ 103312 h 141470"/>
              <a:gd name="connsiteX8" fmla="*/ 189148 w 316468"/>
              <a:gd name="connsiteY8" fmla="*/ 90612 h 141470"/>
              <a:gd name="connsiteX9" fmla="*/ 205023 w 316468"/>
              <a:gd name="connsiteY9" fmla="*/ 81087 h 141470"/>
              <a:gd name="connsiteX10" fmla="*/ 236773 w 316468"/>
              <a:gd name="connsiteY10" fmla="*/ 42987 h 141470"/>
              <a:gd name="connsiteX11" fmla="*/ 71673 w 316468"/>
              <a:gd name="connsiteY11" fmla="*/ 46162 h 141470"/>
              <a:gd name="connsiteX12" fmla="*/ 1823 w 316468"/>
              <a:gd name="connsiteY12" fmla="*/ 33462 h 14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468" h="141470">
                <a:moveTo>
                  <a:pt x="1823" y="33462"/>
                </a:moveTo>
                <a:cubicBezTo>
                  <a:pt x="13465" y="33462"/>
                  <a:pt x="91252" y="51454"/>
                  <a:pt x="141523" y="46162"/>
                </a:cubicBezTo>
                <a:cubicBezTo>
                  <a:pt x="191794" y="40870"/>
                  <a:pt x="282281" y="5945"/>
                  <a:pt x="303448" y="1712"/>
                </a:cubicBezTo>
                <a:cubicBezTo>
                  <a:pt x="324615" y="-2521"/>
                  <a:pt x="291806" y="125"/>
                  <a:pt x="268523" y="20762"/>
                </a:cubicBezTo>
                <a:cubicBezTo>
                  <a:pt x="245240" y="41399"/>
                  <a:pt x="164277" y="113366"/>
                  <a:pt x="163748" y="125537"/>
                </a:cubicBezTo>
                <a:cubicBezTo>
                  <a:pt x="163219" y="137708"/>
                  <a:pt x="239948" y="91141"/>
                  <a:pt x="265348" y="93787"/>
                </a:cubicBezTo>
                <a:cubicBezTo>
                  <a:pt x="290748" y="96433"/>
                  <a:pt x="319852" y="139825"/>
                  <a:pt x="316148" y="141412"/>
                </a:cubicBezTo>
                <a:cubicBezTo>
                  <a:pt x="312444" y="142999"/>
                  <a:pt x="264290" y="111779"/>
                  <a:pt x="243123" y="103312"/>
                </a:cubicBezTo>
                <a:cubicBezTo>
                  <a:pt x="221956" y="94845"/>
                  <a:pt x="189148" y="90612"/>
                  <a:pt x="189148" y="90612"/>
                </a:cubicBezTo>
                <a:cubicBezTo>
                  <a:pt x="182798" y="86908"/>
                  <a:pt x="197086" y="89024"/>
                  <a:pt x="205023" y="81087"/>
                </a:cubicBezTo>
                <a:cubicBezTo>
                  <a:pt x="212960" y="73150"/>
                  <a:pt x="258998" y="48808"/>
                  <a:pt x="236773" y="42987"/>
                </a:cubicBezTo>
                <a:cubicBezTo>
                  <a:pt x="214548" y="37166"/>
                  <a:pt x="106598" y="47220"/>
                  <a:pt x="71673" y="46162"/>
                </a:cubicBezTo>
                <a:cubicBezTo>
                  <a:pt x="36748" y="45104"/>
                  <a:pt x="-9819" y="33462"/>
                  <a:pt x="1823" y="334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9F3C601-14CA-6AA1-2FBA-6894CAABC0F3}"/>
              </a:ext>
            </a:extLst>
          </p:cNvPr>
          <p:cNvSpPr/>
          <p:nvPr/>
        </p:nvSpPr>
        <p:spPr>
          <a:xfrm>
            <a:off x="5590695" y="2553415"/>
            <a:ext cx="114852" cy="650473"/>
          </a:xfrm>
          <a:custGeom>
            <a:avLst/>
            <a:gdLst>
              <a:gd name="connsiteX0" fmla="*/ 57630 w 114852"/>
              <a:gd name="connsiteY0" fmla="*/ 2460 h 650473"/>
              <a:gd name="connsiteX1" fmla="*/ 3655 w 114852"/>
              <a:gd name="connsiteY1" fmla="*/ 434260 h 650473"/>
              <a:gd name="connsiteX2" fmla="*/ 6830 w 114852"/>
              <a:gd name="connsiteY2" fmla="*/ 383460 h 650473"/>
              <a:gd name="connsiteX3" fmla="*/ 22705 w 114852"/>
              <a:gd name="connsiteY3" fmla="*/ 472360 h 650473"/>
              <a:gd name="connsiteX4" fmla="*/ 41755 w 114852"/>
              <a:gd name="connsiteY4" fmla="*/ 421560 h 650473"/>
              <a:gd name="connsiteX5" fmla="*/ 41755 w 114852"/>
              <a:gd name="connsiteY5" fmla="*/ 500935 h 650473"/>
              <a:gd name="connsiteX6" fmla="*/ 48105 w 114852"/>
              <a:gd name="connsiteY6" fmla="*/ 650160 h 650473"/>
              <a:gd name="connsiteX7" fmla="*/ 60805 w 114852"/>
              <a:gd name="connsiteY7" fmla="*/ 535860 h 650473"/>
              <a:gd name="connsiteX8" fmla="*/ 114780 w 114852"/>
              <a:gd name="connsiteY8" fmla="*/ 389810 h 650473"/>
              <a:gd name="connsiteX9" fmla="*/ 48105 w 114852"/>
              <a:gd name="connsiteY9" fmla="*/ 513635 h 650473"/>
              <a:gd name="connsiteX10" fmla="*/ 48105 w 114852"/>
              <a:gd name="connsiteY10" fmla="*/ 418385 h 650473"/>
              <a:gd name="connsiteX11" fmla="*/ 35405 w 114852"/>
              <a:gd name="connsiteY11" fmla="*/ 392985 h 650473"/>
              <a:gd name="connsiteX12" fmla="*/ 79855 w 114852"/>
              <a:gd name="connsiteY12" fmla="*/ 265985 h 650473"/>
              <a:gd name="connsiteX13" fmla="*/ 13180 w 114852"/>
              <a:gd name="connsiteY13" fmla="*/ 434260 h 650473"/>
              <a:gd name="connsiteX14" fmla="*/ 16355 w 114852"/>
              <a:gd name="connsiteY14" fmla="*/ 354885 h 650473"/>
              <a:gd name="connsiteX15" fmla="*/ 19530 w 114852"/>
              <a:gd name="connsiteY15" fmla="*/ 199310 h 650473"/>
              <a:gd name="connsiteX16" fmla="*/ 22705 w 114852"/>
              <a:gd name="connsiteY16" fmla="*/ 256460 h 650473"/>
              <a:gd name="connsiteX17" fmla="*/ 57630 w 114852"/>
              <a:gd name="connsiteY17" fmla="*/ 2460 h 6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852" h="650473">
                <a:moveTo>
                  <a:pt x="57630" y="2460"/>
                </a:moveTo>
                <a:cubicBezTo>
                  <a:pt x="54455" y="32093"/>
                  <a:pt x="12122" y="370760"/>
                  <a:pt x="3655" y="434260"/>
                </a:cubicBezTo>
                <a:cubicBezTo>
                  <a:pt x="-4812" y="497760"/>
                  <a:pt x="3655" y="377110"/>
                  <a:pt x="6830" y="383460"/>
                </a:cubicBezTo>
                <a:cubicBezTo>
                  <a:pt x="10005" y="389810"/>
                  <a:pt x="16884" y="466010"/>
                  <a:pt x="22705" y="472360"/>
                </a:cubicBezTo>
                <a:cubicBezTo>
                  <a:pt x="28526" y="478710"/>
                  <a:pt x="38580" y="416798"/>
                  <a:pt x="41755" y="421560"/>
                </a:cubicBezTo>
                <a:cubicBezTo>
                  <a:pt x="44930" y="426322"/>
                  <a:pt x="40697" y="462835"/>
                  <a:pt x="41755" y="500935"/>
                </a:cubicBezTo>
                <a:cubicBezTo>
                  <a:pt x="42813" y="539035"/>
                  <a:pt x="44930" y="644339"/>
                  <a:pt x="48105" y="650160"/>
                </a:cubicBezTo>
                <a:cubicBezTo>
                  <a:pt x="51280" y="655981"/>
                  <a:pt x="49693" y="579252"/>
                  <a:pt x="60805" y="535860"/>
                </a:cubicBezTo>
                <a:cubicBezTo>
                  <a:pt x="71917" y="492468"/>
                  <a:pt x="116897" y="393514"/>
                  <a:pt x="114780" y="389810"/>
                </a:cubicBezTo>
                <a:cubicBezTo>
                  <a:pt x="112663" y="386106"/>
                  <a:pt x="59217" y="508873"/>
                  <a:pt x="48105" y="513635"/>
                </a:cubicBezTo>
                <a:cubicBezTo>
                  <a:pt x="36993" y="518397"/>
                  <a:pt x="50222" y="438493"/>
                  <a:pt x="48105" y="418385"/>
                </a:cubicBezTo>
                <a:cubicBezTo>
                  <a:pt x="45988" y="398277"/>
                  <a:pt x="30113" y="418385"/>
                  <a:pt x="35405" y="392985"/>
                </a:cubicBezTo>
                <a:cubicBezTo>
                  <a:pt x="40697" y="367585"/>
                  <a:pt x="83559" y="259106"/>
                  <a:pt x="79855" y="265985"/>
                </a:cubicBezTo>
                <a:cubicBezTo>
                  <a:pt x="76151" y="272864"/>
                  <a:pt x="23763" y="419443"/>
                  <a:pt x="13180" y="434260"/>
                </a:cubicBezTo>
                <a:cubicBezTo>
                  <a:pt x="2597" y="449077"/>
                  <a:pt x="15297" y="394043"/>
                  <a:pt x="16355" y="354885"/>
                </a:cubicBezTo>
                <a:cubicBezTo>
                  <a:pt x="17413" y="315727"/>
                  <a:pt x="18472" y="215714"/>
                  <a:pt x="19530" y="199310"/>
                </a:cubicBezTo>
                <a:cubicBezTo>
                  <a:pt x="20588" y="182906"/>
                  <a:pt x="14768" y="292972"/>
                  <a:pt x="22705" y="256460"/>
                </a:cubicBezTo>
                <a:cubicBezTo>
                  <a:pt x="30642" y="219948"/>
                  <a:pt x="60805" y="-27173"/>
                  <a:pt x="57630" y="24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34855F1-583C-72FC-29A8-6DA44E883CE8}"/>
              </a:ext>
            </a:extLst>
          </p:cNvPr>
          <p:cNvSpPr/>
          <p:nvPr/>
        </p:nvSpPr>
        <p:spPr>
          <a:xfrm>
            <a:off x="5518150" y="2578776"/>
            <a:ext cx="51178" cy="453794"/>
          </a:xfrm>
          <a:custGeom>
            <a:avLst/>
            <a:gdLst>
              <a:gd name="connsiteX0" fmla="*/ 31750 w 51178"/>
              <a:gd name="connsiteY0" fmla="*/ 2499 h 453794"/>
              <a:gd name="connsiteX1" fmla="*/ 50800 w 51178"/>
              <a:gd name="connsiteY1" fmla="*/ 164424 h 453794"/>
              <a:gd name="connsiteX2" fmla="*/ 44450 w 51178"/>
              <a:gd name="connsiteY2" fmla="*/ 437474 h 453794"/>
              <a:gd name="connsiteX3" fmla="*/ 44450 w 51178"/>
              <a:gd name="connsiteY3" fmla="*/ 408899 h 453794"/>
              <a:gd name="connsiteX4" fmla="*/ 3175 w 51178"/>
              <a:gd name="connsiteY4" fmla="*/ 294599 h 453794"/>
              <a:gd name="connsiteX5" fmla="*/ 44450 w 51178"/>
              <a:gd name="connsiteY5" fmla="*/ 386674 h 453794"/>
              <a:gd name="connsiteX6" fmla="*/ 44450 w 51178"/>
              <a:gd name="connsiteY6" fmla="*/ 294599 h 453794"/>
              <a:gd name="connsiteX7" fmla="*/ 38100 w 51178"/>
              <a:gd name="connsiteY7" fmla="*/ 78699 h 453794"/>
              <a:gd name="connsiteX8" fmla="*/ 0 w 51178"/>
              <a:gd name="connsiteY8" fmla="*/ 94574 h 453794"/>
              <a:gd name="connsiteX9" fmla="*/ 38100 w 51178"/>
              <a:gd name="connsiteY9" fmla="*/ 65999 h 453794"/>
              <a:gd name="connsiteX10" fmla="*/ 31750 w 51178"/>
              <a:gd name="connsiteY10" fmla="*/ 2499 h 45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78" h="453794">
                <a:moveTo>
                  <a:pt x="31750" y="2499"/>
                </a:moveTo>
                <a:cubicBezTo>
                  <a:pt x="33867" y="18903"/>
                  <a:pt x="48683" y="91928"/>
                  <a:pt x="50800" y="164424"/>
                </a:cubicBezTo>
                <a:cubicBezTo>
                  <a:pt x="52917" y="236920"/>
                  <a:pt x="45508" y="396728"/>
                  <a:pt x="44450" y="437474"/>
                </a:cubicBezTo>
                <a:cubicBezTo>
                  <a:pt x="43392" y="478220"/>
                  <a:pt x="51329" y="432711"/>
                  <a:pt x="44450" y="408899"/>
                </a:cubicBezTo>
                <a:cubicBezTo>
                  <a:pt x="37571" y="385087"/>
                  <a:pt x="3175" y="298303"/>
                  <a:pt x="3175" y="294599"/>
                </a:cubicBezTo>
                <a:cubicBezTo>
                  <a:pt x="3175" y="290895"/>
                  <a:pt x="37571" y="386674"/>
                  <a:pt x="44450" y="386674"/>
                </a:cubicBezTo>
                <a:cubicBezTo>
                  <a:pt x="51329" y="386674"/>
                  <a:pt x="45508" y="345928"/>
                  <a:pt x="44450" y="294599"/>
                </a:cubicBezTo>
                <a:cubicBezTo>
                  <a:pt x="43392" y="243270"/>
                  <a:pt x="45508" y="112036"/>
                  <a:pt x="38100" y="78699"/>
                </a:cubicBezTo>
                <a:cubicBezTo>
                  <a:pt x="30692" y="45362"/>
                  <a:pt x="0" y="96691"/>
                  <a:pt x="0" y="94574"/>
                </a:cubicBezTo>
                <a:cubicBezTo>
                  <a:pt x="0" y="92457"/>
                  <a:pt x="31750" y="76582"/>
                  <a:pt x="38100" y="65999"/>
                </a:cubicBezTo>
                <a:cubicBezTo>
                  <a:pt x="44450" y="55416"/>
                  <a:pt x="29633" y="-13905"/>
                  <a:pt x="31750" y="24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867B6F6-2D50-EF22-5600-2336BD426414}"/>
              </a:ext>
            </a:extLst>
          </p:cNvPr>
          <p:cNvSpPr/>
          <p:nvPr/>
        </p:nvSpPr>
        <p:spPr>
          <a:xfrm>
            <a:off x="5616539" y="3584218"/>
            <a:ext cx="574739" cy="368662"/>
          </a:xfrm>
          <a:custGeom>
            <a:avLst/>
            <a:gdLst>
              <a:gd name="connsiteX0" fmla="*/ 574711 w 574739"/>
              <a:gd name="connsiteY0" fmla="*/ 200382 h 368662"/>
              <a:gd name="connsiteX1" fmla="*/ 501686 w 574739"/>
              <a:gd name="connsiteY1" fmla="*/ 3532 h 368662"/>
              <a:gd name="connsiteX2" fmla="*/ 523911 w 574739"/>
              <a:gd name="connsiteY2" fmla="*/ 73382 h 368662"/>
              <a:gd name="connsiteX3" fmla="*/ 492161 w 574739"/>
              <a:gd name="connsiteY3" fmla="*/ 67032 h 368662"/>
              <a:gd name="connsiteX4" fmla="*/ 241336 w 574739"/>
              <a:gd name="connsiteY4" fmla="*/ 108307 h 368662"/>
              <a:gd name="connsiteX5" fmla="*/ 311186 w 574739"/>
              <a:gd name="connsiteY5" fmla="*/ 89257 h 368662"/>
              <a:gd name="connsiteX6" fmla="*/ 250861 w 574739"/>
              <a:gd name="connsiteY6" fmla="*/ 159107 h 368662"/>
              <a:gd name="connsiteX7" fmla="*/ 36 w 574739"/>
              <a:gd name="connsiteY7" fmla="*/ 368657 h 368662"/>
              <a:gd name="connsiteX8" fmla="*/ 269911 w 574739"/>
              <a:gd name="connsiteY8" fmla="*/ 165457 h 368662"/>
              <a:gd name="connsiteX9" fmla="*/ 330236 w 574739"/>
              <a:gd name="connsiteY9" fmla="*/ 140057 h 368662"/>
              <a:gd name="connsiteX10" fmla="*/ 371511 w 574739"/>
              <a:gd name="connsiteY10" fmla="*/ 187682 h 368662"/>
              <a:gd name="connsiteX11" fmla="*/ 339761 w 574739"/>
              <a:gd name="connsiteY11" fmla="*/ 155932 h 368662"/>
              <a:gd name="connsiteX12" fmla="*/ 358811 w 574739"/>
              <a:gd name="connsiteY12" fmla="*/ 70207 h 368662"/>
              <a:gd name="connsiteX13" fmla="*/ 460411 w 574739"/>
              <a:gd name="connsiteY13" fmla="*/ 44807 h 368662"/>
              <a:gd name="connsiteX14" fmla="*/ 488986 w 574739"/>
              <a:gd name="connsiteY14" fmla="*/ 86082 h 368662"/>
              <a:gd name="connsiteX15" fmla="*/ 447711 w 574739"/>
              <a:gd name="connsiteY15" fmla="*/ 108307 h 368662"/>
              <a:gd name="connsiteX16" fmla="*/ 501686 w 574739"/>
              <a:gd name="connsiteY16" fmla="*/ 89257 h 368662"/>
              <a:gd name="connsiteX17" fmla="*/ 492161 w 574739"/>
              <a:gd name="connsiteY17" fmla="*/ 41632 h 368662"/>
              <a:gd name="connsiteX18" fmla="*/ 574711 w 574739"/>
              <a:gd name="connsiteY18" fmla="*/ 200382 h 36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4739" h="368662">
                <a:moveTo>
                  <a:pt x="574711" y="200382"/>
                </a:moveTo>
                <a:cubicBezTo>
                  <a:pt x="576299" y="194032"/>
                  <a:pt x="510153" y="24699"/>
                  <a:pt x="501686" y="3532"/>
                </a:cubicBezTo>
                <a:cubicBezTo>
                  <a:pt x="493219" y="-17635"/>
                  <a:pt x="525498" y="62799"/>
                  <a:pt x="523911" y="73382"/>
                </a:cubicBezTo>
                <a:cubicBezTo>
                  <a:pt x="522323" y="83965"/>
                  <a:pt x="539257" y="61211"/>
                  <a:pt x="492161" y="67032"/>
                </a:cubicBezTo>
                <a:cubicBezTo>
                  <a:pt x="445065" y="72853"/>
                  <a:pt x="271498" y="104603"/>
                  <a:pt x="241336" y="108307"/>
                </a:cubicBezTo>
                <a:cubicBezTo>
                  <a:pt x="211173" y="112011"/>
                  <a:pt x="309599" y="80790"/>
                  <a:pt x="311186" y="89257"/>
                </a:cubicBezTo>
                <a:cubicBezTo>
                  <a:pt x="312773" y="97724"/>
                  <a:pt x="302719" y="112540"/>
                  <a:pt x="250861" y="159107"/>
                </a:cubicBezTo>
                <a:cubicBezTo>
                  <a:pt x="199003" y="205674"/>
                  <a:pt x="-3139" y="367599"/>
                  <a:pt x="36" y="368657"/>
                </a:cubicBezTo>
                <a:cubicBezTo>
                  <a:pt x="3211" y="369715"/>
                  <a:pt x="214878" y="203557"/>
                  <a:pt x="269911" y="165457"/>
                </a:cubicBezTo>
                <a:cubicBezTo>
                  <a:pt x="324944" y="127357"/>
                  <a:pt x="313303" y="136353"/>
                  <a:pt x="330236" y="140057"/>
                </a:cubicBezTo>
                <a:cubicBezTo>
                  <a:pt x="347169" y="143761"/>
                  <a:pt x="369923" y="185036"/>
                  <a:pt x="371511" y="187682"/>
                </a:cubicBezTo>
                <a:cubicBezTo>
                  <a:pt x="373098" y="190328"/>
                  <a:pt x="341878" y="175511"/>
                  <a:pt x="339761" y="155932"/>
                </a:cubicBezTo>
                <a:cubicBezTo>
                  <a:pt x="337644" y="136353"/>
                  <a:pt x="338703" y="88728"/>
                  <a:pt x="358811" y="70207"/>
                </a:cubicBezTo>
                <a:cubicBezTo>
                  <a:pt x="378919" y="51686"/>
                  <a:pt x="438715" y="42161"/>
                  <a:pt x="460411" y="44807"/>
                </a:cubicBezTo>
                <a:cubicBezTo>
                  <a:pt x="482107" y="47453"/>
                  <a:pt x="491103" y="75499"/>
                  <a:pt x="488986" y="86082"/>
                </a:cubicBezTo>
                <a:cubicBezTo>
                  <a:pt x="486869" y="96665"/>
                  <a:pt x="445594" y="107778"/>
                  <a:pt x="447711" y="108307"/>
                </a:cubicBezTo>
                <a:cubicBezTo>
                  <a:pt x="449828" y="108836"/>
                  <a:pt x="494278" y="100369"/>
                  <a:pt x="501686" y="89257"/>
                </a:cubicBezTo>
                <a:cubicBezTo>
                  <a:pt x="509094" y="78144"/>
                  <a:pt x="483165" y="26815"/>
                  <a:pt x="492161" y="41632"/>
                </a:cubicBezTo>
                <a:cubicBezTo>
                  <a:pt x="501157" y="56449"/>
                  <a:pt x="573123" y="206732"/>
                  <a:pt x="574711" y="2003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99245D3-5D4D-3568-38BC-7F3EBA630228}"/>
              </a:ext>
            </a:extLst>
          </p:cNvPr>
          <p:cNvSpPr/>
          <p:nvPr/>
        </p:nvSpPr>
        <p:spPr>
          <a:xfrm>
            <a:off x="5594350" y="3704418"/>
            <a:ext cx="620298" cy="257982"/>
          </a:xfrm>
          <a:custGeom>
            <a:avLst/>
            <a:gdLst>
              <a:gd name="connsiteX0" fmla="*/ 619125 w 620298"/>
              <a:gd name="connsiteY0" fmla="*/ 77007 h 257982"/>
              <a:gd name="connsiteX1" fmla="*/ 460375 w 620298"/>
              <a:gd name="connsiteY1" fmla="*/ 807 h 257982"/>
              <a:gd name="connsiteX2" fmla="*/ 508000 w 620298"/>
              <a:gd name="connsiteY2" fmla="*/ 38907 h 257982"/>
              <a:gd name="connsiteX3" fmla="*/ 473075 w 620298"/>
              <a:gd name="connsiteY3" fmla="*/ 70657 h 257982"/>
              <a:gd name="connsiteX4" fmla="*/ 342900 w 620298"/>
              <a:gd name="connsiteY4" fmla="*/ 45257 h 257982"/>
              <a:gd name="connsiteX5" fmla="*/ 384175 w 620298"/>
              <a:gd name="connsiteY5" fmla="*/ 83357 h 257982"/>
              <a:gd name="connsiteX6" fmla="*/ 346075 w 620298"/>
              <a:gd name="connsiteY6" fmla="*/ 115107 h 257982"/>
              <a:gd name="connsiteX7" fmla="*/ 304800 w 620298"/>
              <a:gd name="connsiteY7" fmla="*/ 48432 h 257982"/>
              <a:gd name="connsiteX8" fmla="*/ 336550 w 620298"/>
              <a:gd name="connsiteY8" fmla="*/ 115107 h 257982"/>
              <a:gd name="connsiteX9" fmla="*/ 285750 w 620298"/>
              <a:gd name="connsiteY9" fmla="*/ 140507 h 257982"/>
              <a:gd name="connsiteX10" fmla="*/ 168275 w 620298"/>
              <a:gd name="connsiteY10" fmla="*/ 191307 h 257982"/>
              <a:gd name="connsiteX11" fmla="*/ 212725 w 620298"/>
              <a:gd name="connsiteY11" fmla="*/ 175432 h 257982"/>
              <a:gd name="connsiteX12" fmla="*/ 0 w 620298"/>
              <a:gd name="connsiteY12" fmla="*/ 257982 h 257982"/>
              <a:gd name="connsiteX13" fmla="*/ 238125 w 620298"/>
              <a:gd name="connsiteY13" fmla="*/ 159557 h 257982"/>
              <a:gd name="connsiteX14" fmla="*/ 250825 w 620298"/>
              <a:gd name="connsiteY14" fmla="*/ 111932 h 257982"/>
              <a:gd name="connsiteX15" fmla="*/ 355600 w 620298"/>
              <a:gd name="connsiteY15" fmla="*/ 143682 h 257982"/>
              <a:gd name="connsiteX16" fmla="*/ 374650 w 620298"/>
              <a:gd name="connsiteY16" fmla="*/ 121457 h 257982"/>
              <a:gd name="connsiteX17" fmla="*/ 396875 w 620298"/>
              <a:gd name="connsiteY17" fmla="*/ 96057 h 257982"/>
              <a:gd name="connsiteX18" fmla="*/ 441325 w 620298"/>
              <a:gd name="connsiteY18" fmla="*/ 89707 h 257982"/>
              <a:gd name="connsiteX19" fmla="*/ 390525 w 620298"/>
              <a:gd name="connsiteY19" fmla="*/ 67482 h 257982"/>
              <a:gd name="connsiteX20" fmla="*/ 504825 w 620298"/>
              <a:gd name="connsiteY20" fmla="*/ 67482 h 257982"/>
              <a:gd name="connsiteX21" fmla="*/ 495300 w 620298"/>
              <a:gd name="connsiteY21" fmla="*/ 35732 h 257982"/>
              <a:gd name="connsiteX22" fmla="*/ 527050 w 620298"/>
              <a:gd name="connsiteY22" fmla="*/ 51607 h 257982"/>
              <a:gd name="connsiteX23" fmla="*/ 533400 w 620298"/>
              <a:gd name="connsiteY23" fmla="*/ 38907 h 257982"/>
              <a:gd name="connsiteX24" fmla="*/ 619125 w 620298"/>
              <a:gd name="connsiteY24" fmla="*/ 77007 h 25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0298" h="257982">
                <a:moveTo>
                  <a:pt x="619125" y="77007"/>
                </a:moveTo>
                <a:cubicBezTo>
                  <a:pt x="606954" y="70657"/>
                  <a:pt x="478896" y="7157"/>
                  <a:pt x="460375" y="807"/>
                </a:cubicBezTo>
                <a:cubicBezTo>
                  <a:pt x="441854" y="-5543"/>
                  <a:pt x="505883" y="27265"/>
                  <a:pt x="508000" y="38907"/>
                </a:cubicBezTo>
                <a:cubicBezTo>
                  <a:pt x="510117" y="50549"/>
                  <a:pt x="500592" y="69599"/>
                  <a:pt x="473075" y="70657"/>
                </a:cubicBezTo>
                <a:cubicBezTo>
                  <a:pt x="445558" y="71715"/>
                  <a:pt x="357717" y="43140"/>
                  <a:pt x="342900" y="45257"/>
                </a:cubicBezTo>
                <a:cubicBezTo>
                  <a:pt x="328083" y="47374"/>
                  <a:pt x="383646" y="71715"/>
                  <a:pt x="384175" y="83357"/>
                </a:cubicBezTo>
                <a:cubicBezTo>
                  <a:pt x="384704" y="94999"/>
                  <a:pt x="359304" y="120928"/>
                  <a:pt x="346075" y="115107"/>
                </a:cubicBezTo>
                <a:cubicBezTo>
                  <a:pt x="332846" y="109286"/>
                  <a:pt x="306387" y="48432"/>
                  <a:pt x="304800" y="48432"/>
                </a:cubicBezTo>
                <a:cubicBezTo>
                  <a:pt x="303213" y="48432"/>
                  <a:pt x="339725" y="99761"/>
                  <a:pt x="336550" y="115107"/>
                </a:cubicBezTo>
                <a:cubicBezTo>
                  <a:pt x="333375" y="130453"/>
                  <a:pt x="313796" y="127807"/>
                  <a:pt x="285750" y="140507"/>
                </a:cubicBezTo>
                <a:cubicBezTo>
                  <a:pt x="257704" y="153207"/>
                  <a:pt x="180446" y="185486"/>
                  <a:pt x="168275" y="191307"/>
                </a:cubicBezTo>
                <a:cubicBezTo>
                  <a:pt x="156104" y="197128"/>
                  <a:pt x="212725" y="175432"/>
                  <a:pt x="212725" y="175432"/>
                </a:cubicBezTo>
                <a:lnTo>
                  <a:pt x="0" y="257982"/>
                </a:lnTo>
                <a:cubicBezTo>
                  <a:pt x="4233" y="255336"/>
                  <a:pt x="196321" y="183899"/>
                  <a:pt x="238125" y="159557"/>
                </a:cubicBezTo>
                <a:cubicBezTo>
                  <a:pt x="279929" y="135215"/>
                  <a:pt x="231246" y="114578"/>
                  <a:pt x="250825" y="111932"/>
                </a:cubicBezTo>
                <a:cubicBezTo>
                  <a:pt x="270404" y="109286"/>
                  <a:pt x="334963" y="142095"/>
                  <a:pt x="355600" y="143682"/>
                </a:cubicBezTo>
                <a:cubicBezTo>
                  <a:pt x="376237" y="145269"/>
                  <a:pt x="367771" y="129395"/>
                  <a:pt x="374650" y="121457"/>
                </a:cubicBezTo>
                <a:cubicBezTo>
                  <a:pt x="381529" y="113519"/>
                  <a:pt x="385762" y="101349"/>
                  <a:pt x="396875" y="96057"/>
                </a:cubicBezTo>
                <a:cubicBezTo>
                  <a:pt x="407987" y="90765"/>
                  <a:pt x="442383" y="94469"/>
                  <a:pt x="441325" y="89707"/>
                </a:cubicBezTo>
                <a:cubicBezTo>
                  <a:pt x="440267" y="84945"/>
                  <a:pt x="379942" y="71186"/>
                  <a:pt x="390525" y="67482"/>
                </a:cubicBezTo>
                <a:cubicBezTo>
                  <a:pt x="401108" y="63778"/>
                  <a:pt x="487363" y="72774"/>
                  <a:pt x="504825" y="67482"/>
                </a:cubicBezTo>
                <a:cubicBezTo>
                  <a:pt x="522287" y="62190"/>
                  <a:pt x="491596" y="38378"/>
                  <a:pt x="495300" y="35732"/>
                </a:cubicBezTo>
                <a:cubicBezTo>
                  <a:pt x="499004" y="33086"/>
                  <a:pt x="520700" y="51078"/>
                  <a:pt x="527050" y="51607"/>
                </a:cubicBezTo>
                <a:cubicBezTo>
                  <a:pt x="533400" y="52136"/>
                  <a:pt x="521758" y="34674"/>
                  <a:pt x="533400" y="38907"/>
                </a:cubicBezTo>
                <a:cubicBezTo>
                  <a:pt x="545042" y="43140"/>
                  <a:pt x="631296" y="83357"/>
                  <a:pt x="619125" y="770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4931420-A57E-A0B8-4335-1D5F3BC750C3}"/>
              </a:ext>
            </a:extLst>
          </p:cNvPr>
          <p:cNvSpPr/>
          <p:nvPr/>
        </p:nvSpPr>
        <p:spPr>
          <a:xfrm>
            <a:off x="6080088" y="3653413"/>
            <a:ext cx="188552" cy="193995"/>
          </a:xfrm>
          <a:custGeom>
            <a:avLst/>
            <a:gdLst>
              <a:gd name="connsiteX0" fmla="*/ 37 w 188552"/>
              <a:gd name="connsiteY0" fmla="*/ 124837 h 193995"/>
              <a:gd name="connsiteX1" fmla="*/ 104812 w 188552"/>
              <a:gd name="connsiteY1" fmla="*/ 83562 h 193995"/>
              <a:gd name="connsiteX2" fmla="*/ 107987 w 188552"/>
              <a:gd name="connsiteY2" fmla="*/ 1012 h 193995"/>
              <a:gd name="connsiteX3" fmla="*/ 136562 w 188552"/>
              <a:gd name="connsiteY3" fmla="*/ 35937 h 193995"/>
              <a:gd name="connsiteX4" fmla="*/ 146087 w 188552"/>
              <a:gd name="connsiteY4" fmla="*/ 10537 h 193995"/>
              <a:gd name="connsiteX5" fmla="*/ 158787 w 188552"/>
              <a:gd name="connsiteY5" fmla="*/ 39112 h 193995"/>
              <a:gd name="connsiteX6" fmla="*/ 158787 w 188552"/>
              <a:gd name="connsiteY6" fmla="*/ 93087 h 193995"/>
              <a:gd name="connsiteX7" fmla="*/ 181012 w 188552"/>
              <a:gd name="connsiteY7" fmla="*/ 29587 h 193995"/>
              <a:gd name="connsiteX8" fmla="*/ 187362 w 188552"/>
              <a:gd name="connsiteY8" fmla="*/ 191512 h 193995"/>
              <a:gd name="connsiteX9" fmla="*/ 184187 w 188552"/>
              <a:gd name="connsiteY9" fmla="*/ 128012 h 193995"/>
              <a:gd name="connsiteX10" fmla="*/ 146087 w 188552"/>
              <a:gd name="connsiteY10" fmla="*/ 131187 h 193995"/>
              <a:gd name="connsiteX11" fmla="*/ 165137 w 188552"/>
              <a:gd name="connsiteY11" fmla="*/ 115312 h 193995"/>
              <a:gd name="connsiteX12" fmla="*/ 165137 w 188552"/>
              <a:gd name="connsiteY12" fmla="*/ 35937 h 193995"/>
              <a:gd name="connsiteX13" fmla="*/ 123862 w 188552"/>
              <a:gd name="connsiteY13" fmla="*/ 20062 h 193995"/>
              <a:gd name="connsiteX14" fmla="*/ 117512 w 188552"/>
              <a:gd name="connsiteY14" fmla="*/ 70862 h 193995"/>
              <a:gd name="connsiteX15" fmla="*/ 37 w 188552"/>
              <a:gd name="connsiteY15" fmla="*/ 124837 h 19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552" h="193995">
                <a:moveTo>
                  <a:pt x="37" y="124837"/>
                </a:moveTo>
                <a:cubicBezTo>
                  <a:pt x="-2080" y="126954"/>
                  <a:pt x="86820" y="104199"/>
                  <a:pt x="104812" y="83562"/>
                </a:cubicBezTo>
                <a:cubicBezTo>
                  <a:pt x="122804" y="62924"/>
                  <a:pt x="102695" y="8949"/>
                  <a:pt x="107987" y="1012"/>
                </a:cubicBezTo>
                <a:cubicBezTo>
                  <a:pt x="113279" y="-6925"/>
                  <a:pt x="130212" y="34349"/>
                  <a:pt x="136562" y="35937"/>
                </a:cubicBezTo>
                <a:cubicBezTo>
                  <a:pt x="142912" y="37524"/>
                  <a:pt x="142383" y="10008"/>
                  <a:pt x="146087" y="10537"/>
                </a:cubicBezTo>
                <a:cubicBezTo>
                  <a:pt x="149791" y="11066"/>
                  <a:pt x="156670" y="25354"/>
                  <a:pt x="158787" y="39112"/>
                </a:cubicBezTo>
                <a:cubicBezTo>
                  <a:pt x="160904" y="52870"/>
                  <a:pt x="155083" y="94674"/>
                  <a:pt x="158787" y="93087"/>
                </a:cubicBezTo>
                <a:cubicBezTo>
                  <a:pt x="162491" y="91500"/>
                  <a:pt x="176249" y="13183"/>
                  <a:pt x="181012" y="29587"/>
                </a:cubicBezTo>
                <a:cubicBezTo>
                  <a:pt x="185775" y="45991"/>
                  <a:pt x="186833" y="175108"/>
                  <a:pt x="187362" y="191512"/>
                </a:cubicBezTo>
                <a:cubicBezTo>
                  <a:pt x="187891" y="207916"/>
                  <a:pt x="191066" y="138066"/>
                  <a:pt x="184187" y="128012"/>
                </a:cubicBezTo>
                <a:cubicBezTo>
                  <a:pt x="177308" y="117958"/>
                  <a:pt x="146087" y="131187"/>
                  <a:pt x="146087" y="131187"/>
                </a:cubicBezTo>
                <a:cubicBezTo>
                  <a:pt x="142912" y="129070"/>
                  <a:pt x="161962" y="131187"/>
                  <a:pt x="165137" y="115312"/>
                </a:cubicBezTo>
                <a:cubicBezTo>
                  <a:pt x="168312" y="99437"/>
                  <a:pt x="172016" y="51812"/>
                  <a:pt x="165137" y="35937"/>
                </a:cubicBezTo>
                <a:cubicBezTo>
                  <a:pt x="158258" y="20062"/>
                  <a:pt x="131799" y="14241"/>
                  <a:pt x="123862" y="20062"/>
                </a:cubicBezTo>
                <a:cubicBezTo>
                  <a:pt x="115925" y="25883"/>
                  <a:pt x="138679" y="52341"/>
                  <a:pt x="117512" y="70862"/>
                </a:cubicBezTo>
                <a:cubicBezTo>
                  <a:pt x="96345" y="89383"/>
                  <a:pt x="2154" y="122720"/>
                  <a:pt x="37" y="1248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9071503-60AE-42C5-C000-03CF2C585B37}"/>
              </a:ext>
            </a:extLst>
          </p:cNvPr>
          <p:cNvSpPr/>
          <p:nvPr/>
        </p:nvSpPr>
        <p:spPr>
          <a:xfrm>
            <a:off x="5629659" y="3717815"/>
            <a:ext cx="616810" cy="238718"/>
          </a:xfrm>
          <a:custGeom>
            <a:avLst/>
            <a:gdLst>
              <a:gd name="connsiteX0" fmla="*/ 2791 w 616810"/>
              <a:gd name="connsiteY0" fmla="*/ 238235 h 238718"/>
              <a:gd name="connsiteX1" fmla="*/ 450466 w 616810"/>
              <a:gd name="connsiteY1" fmla="*/ 76310 h 238718"/>
              <a:gd name="connsiteX2" fmla="*/ 326641 w 616810"/>
              <a:gd name="connsiteY2" fmla="*/ 136635 h 238718"/>
              <a:gd name="connsiteX3" fmla="*/ 132966 w 616810"/>
              <a:gd name="connsiteY3" fmla="*/ 117585 h 238718"/>
              <a:gd name="connsiteX4" fmla="*/ 294891 w 616810"/>
              <a:gd name="connsiteY4" fmla="*/ 127110 h 238718"/>
              <a:gd name="connsiteX5" fmla="*/ 482216 w 616810"/>
              <a:gd name="connsiteY5" fmla="*/ 69960 h 238718"/>
              <a:gd name="connsiteX6" fmla="*/ 542541 w 616810"/>
              <a:gd name="connsiteY6" fmla="*/ 69960 h 238718"/>
              <a:gd name="connsiteX7" fmla="*/ 402841 w 616810"/>
              <a:gd name="connsiteY7" fmla="*/ 110 h 238718"/>
              <a:gd name="connsiteX8" fmla="*/ 507616 w 616810"/>
              <a:gd name="connsiteY8" fmla="*/ 54085 h 238718"/>
              <a:gd name="connsiteX9" fmla="*/ 586991 w 616810"/>
              <a:gd name="connsiteY9" fmla="*/ 66785 h 238718"/>
              <a:gd name="connsiteX10" fmla="*/ 609216 w 616810"/>
              <a:gd name="connsiteY10" fmla="*/ 79485 h 238718"/>
              <a:gd name="connsiteX11" fmla="*/ 615566 w 616810"/>
              <a:gd name="connsiteY11" fmla="*/ 120760 h 238718"/>
              <a:gd name="connsiteX12" fmla="*/ 586991 w 616810"/>
              <a:gd name="connsiteY12" fmla="*/ 79485 h 238718"/>
              <a:gd name="connsiteX13" fmla="*/ 507616 w 616810"/>
              <a:gd name="connsiteY13" fmla="*/ 89010 h 238718"/>
              <a:gd name="connsiteX14" fmla="*/ 215516 w 616810"/>
              <a:gd name="connsiteY14" fmla="*/ 139810 h 238718"/>
              <a:gd name="connsiteX15" fmla="*/ 256791 w 616810"/>
              <a:gd name="connsiteY15" fmla="*/ 108060 h 238718"/>
              <a:gd name="connsiteX16" fmla="*/ 177416 w 616810"/>
              <a:gd name="connsiteY16" fmla="*/ 142985 h 238718"/>
              <a:gd name="connsiteX17" fmla="*/ 256791 w 616810"/>
              <a:gd name="connsiteY17" fmla="*/ 127110 h 238718"/>
              <a:gd name="connsiteX18" fmla="*/ 2791 w 616810"/>
              <a:gd name="connsiteY18" fmla="*/ 238235 h 23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6810" h="238718">
                <a:moveTo>
                  <a:pt x="2791" y="238235"/>
                </a:moveTo>
                <a:cubicBezTo>
                  <a:pt x="35070" y="229768"/>
                  <a:pt x="396491" y="93243"/>
                  <a:pt x="450466" y="76310"/>
                </a:cubicBezTo>
                <a:cubicBezTo>
                  <a:pt x="504441" y="59377"/>
                  <a:pt x="379557" y="129756"/>
                  <a:pt x="326641" y="136635"/>
                </a:cubicBezTo>
                <a:cubicBezTo>
                  <a:pt x="273725" y="143514"/>
                  <a:pt x="138258" y="119172"/>
                  <a:pt x="132966" y="117585"/>
                </a:cubicBezTo>
                <a:cubicBezTo>
                  <a:pt x="127674" y="115998"/>
                  <a:pt x="236683" y="135047"/>
                  <a:pt x="294891" y="127110"/>
                </a:cubicBezTo>
                <a:cubicBezTo>
                  <a:pt x="353099" y="119173"/>
                  <a:pt x="440941" y="79485"/>
                  <a:pt x="482216" y="69960"/>
                </a:cubicBezTo>
                <a:cubicBezTo>
                  <a:pt x="523491" y="60435"/>
                  <a:pt x="555770" y="81602"/>
                  <a:pt x="542541" y="69960"/>
                </a:cubicBezTo>
                <a:cubicBezTo>
                  <a:pt x="529312" y="58318"/>
                  <a:pt x="408662" y="2756"/>
                  <a:pt x="402841" y="110"/>
                </a:cubicBezTo>
                <a:cubicBezTo>
                  <a:pt x="397020" y="-2536"/>
                  <a:pt x="476924" y="42972"/>
                  <a:pt x="507616" y="54085"/>
                </a:cubicBezTo>
                <a:cubicBezTo>
                  <a:pt x="538308" y="65197"/>
                  <a:pt x="570058" y="62552"/>
                  <a:pt x="586991" y="66785"/>
                </a:cubicBezTo>
                <a:cubicBezTo>
                  <a:pt x="603924" y="71018"/>
                  <a:pt x="604454" y="70489"/>
                  <a:pt x="609216" y="79485"/>
                </a:cubicBezTo>
                <a:cubicBezTo>
                  <a:pt x="613978" y="88481"/>
                  <a:pt x="619270" y="120760"/>
                  <a:pt x="615566" y="120760"/>
                </a:cubicBezTo>
                <a:cubicBezTo>
                  <a:pt x="611862" y="120760"/>
                  <a:pt x="604983" y="84777"/>
                  <a:pt x="586991" y="79485"/>
                </a:cubicBezTo>
                <a:cubicBezTo>
                  <a:pt x="568999" y="74193"/>
                  <a:pt x="569529" y="78956"/>
                  <a:pt x="507616" y="89010"/>
                </a:cubicBezTo>
                <a:cubicBezTo>
                  <a:pt x="445704" y="99064"/>
                  <a:pt x="257320" y="136635"/>
                  <a:pt x="215516" y="139810"/>
                </a:cubicBezTo>
                <a:cubicBezTo>
                  <a:pt x="173712" y="142985"/>
                  <a:pt x="263141" y="107531"/>
                  <a:pt x="256791" y="108060"/>
                </a:cubicBezTo>
                <a:cubicBezTo>
                  <a:pt x="250441" y="108589"/>
                  <a:pt x="177416" y="139810"/>
                  <a:pt x="177416" y="142985"/>
                </a:cubicBezTo>
                <a:cubicBezTo>
                  <a:pt x="177416" y="146160"/>
                  <a:pt x="285366" y="112823"/>
                  <a:pt x="256791" y="127110"/>
                </a:cubicBezTo>
                <a:cubicBezTo>
                  <a:pt x="228216" y="141397"/>
                  <a:pt x="-29488" y="246702"/>
                  <a:pt x="2791" y="2382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81D2370-81D7-75A3-4A77-06812D39D2B1}"/>
              </a:ext>
            </a:extLst>
          </p:cNvPr>
          <p:cNvSpPr/>
          <p:nvPr/>
        </p:nvSpPr>
        <p:spPr>
          <a:xfrm>
            <a:off x="6270089" y="3643772"/>
            <a:ext cx="7679" cy="396753"/>
          </a:xfrm>
          <a:custGeom>
            <a:avLst/>
            <a:gdLst>
              <a:gd name="connsiteX0" fmla="*/ 6886 w 7679"/>
              <a:gd name="connsiteY0" fmla="*/ 1128 h 396753"/>
              <a:gd name="connsiteX1" fmla="*/ 6886 w 7679"/>
              <a:gd name="connsiteY1" fmla="*/ 385303 h 396753"/>
              <a:gd name="connsiteX2" fmla="*/ 536 w 7679"/>
              <a:gd name="connsiteY2" fmla="*/ 271003 h 396753"/>
              <a:gd name="connsiteX3" fmla="*/ 6886 w 7679"/>
              <a:gd name="connsiteY3" fmla="*/ 1128 h 39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9" h="396753">
                <a:moveTo>
                  <a:pt x="6886" y="1128"/>
                </a:moveTo>
                <a:cubicBezTo>
                  <a:pt x="7944" y="20178"/>
                  <a:pt x="7944" y="340324"/>
                  <a:pt x="6886" y="385303"/>
                </a:cubicBezTo>
                <a:cubicBezTo>
                  <a:pt x="5828" y="430282"/>
                  <a:pt x="3182" y="332386"/>
                  <a:pt x="536" y="271003"/>
                </a:cubicBezTo>
                <a:cubicBezTo>
                  <a:pt x="-2110" y="209620"/>
                  <a:pt x="5828" y="-17922"/>
                  <a:pt x="6886" y="11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2A0174D-6985-CCB1-107F-F3E3239F9582}"/>
              </a:ext>
            </a:extLst>
          </p:cNvPr>
          <p:cNvSpPr/>
          <p:nvPr/>
        </p:nvSpPr>
        <p:spPr>
          <a:xfrm>
            <a:off x="6048375" y="3854312"/>
            <a:ext cx="209571" cy="170426"/>
          </a:xfrm>
          <a:custGeom>
            <a:avLst/>
            <a:gdLst>
              <a:gd name="connsiteX0" fmla="*/ 209550 w 209571"/>
              <a:gd name="connsiteY0" fmla="*/ 138 h 170426"/>
              <a:gd name="connsiteX1" fmla="*/ 161925 w 209571"/>
              <a:gd name="connsiteY1" fmla="*/ 165238 h 170426"/>
              <a:gd name="connsiteX2" fmla="*/ 146050 w 209571"/>
              <a:gd name="connsiteY2" fmla="*/ 123963 h 170426"/>
              <a:gd name="connsiteX3" fmla="*/ 123825 w 209571"/>
              <a:gd name="connsiteY3" fmla="*/ 73163 h 170426"/>
              <a:gd name="connsiteX4" fmla="*/ 0 w 209571"/>
              <a:gd name="connsiteY4" fmla="*/ 138 h 170426"/>
              <a:gd name="connsiteX5" fmla="*/ 123825 w 209571"/>
              <a:gd name="connsiteY5" fmla="*/ 60463 h 170426"/>
              <a:gd name="connsiteX6" fmla="*/ 139700 w 209571"/>
              <a:gd name="connsiteY6" fmla="*/ 22363 h 170426"/>
              <a:gd name="connsiteX7" fmla="*/ 133350 w 209571"/>
              <a:gd name="connsiteY7" fmla="*/ 19188 h 170426"/>
              <a:gd name="connsiteX8" fmla="*/ 142875 w 209571"/>
              <a:gd name="connsiteY8" fmla="*/ 50938 h 170426"/>
              <a:gd name="connsiteX9" fmla="*/ 133350 w 209571"/>
              <a:gd name="connsiteY9" fmla="*/ 85863 h 170426"/>
              <a:gd name="connsiteX10" fmla="*/ 152400 w 209571"/>
              <a:gd name="connsiteY10" fmla="*/ 92213 h 170426"/>
              <a:gd name="connsiteX11" fmla="*/ 174625 w 209571"/>
              <a:gd name="connsiteY11" fmla="*/ 149363 h 170426"/>
              <a:gd name="connsiteX12" fmla="*/ 177800 w 209571"/>
              <a:gd name="connsiteY12" fmla="*/ 123963 h 170426"/>
              <a:gd name="connsiteX13" fmla="*/ 155575 w 209571"/>
              <a:gd name="connsiteY13" fmla="*/ 136663 h 170426"/>
              <a:gd name="connsiteX14" fmla="*/ 209550 w 209571"/>
              <a:gd name="connsiteY14" fmla="*/ 138 h 17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571" h="170426">
                <a:moveTo>
                  <a:pt x="209550" y="138"/>
                </a:moveTo>
                <a:cubicBezTo>
                  <a:pt x="210608" y="4900"/>
                  <a:pt x="172508" y="144601"/>
                  <a:pt x="161925" y="165238"/>
                </a:cubicBezTo>
                <a:cubicBezTo>
                  <a:pt x="151342" y="185876"/>
                  <a:pt x="152400" y="139309"/>
                  <a:pt x="146050" y="123963"/>
                </a:cubicBezTo>
                <a:cubicBezTo>
                  <a:pt x="139700" y="108617"/>
                  <a:pt x="148167" y="93800"/>
                  <a:pt x="123825" y="73163"/>
                </a:cubicBezTo>
                <a:cubicBezTo>
                  <a:pt x="99483" y="52526"/>
                  <a:pt x="0" y="2255"/>
                  <a:pt x="0" y="138"/>
                </a:cubicBezTo>
                <a:cubicBezTo>
                  <a:pt x="0" y="-1979"/>
                  <a:pt x="100542" y="56759"/>
                  <a:pt x="123825" y="60463"/>
                </a:cubicBezTo>
                <a:cubicBezTo>
                  <a:pt x="147108" y="64167"/>
                  <a:pt x="138113" y="29242"/>
                  <a:pt x="139700" y="22363"/>
                </a:cubicBezTo>
                <a:cubicBezTo>
                  <a:pt x="141287" y="15484"/>
                  <a:pt x="132821" y="14426"/>
                  <a:pt x="133350" y="19188"/>
                </a:cubicBezTo>
                <a:cubicBezTo>
                  <a:pt x="133879" y="23951"/>
                  <a:pt x="142875" y="39826"/>
                  <a:pt x="142875" y="50938"/>
                </a:cubicBezTo>
                <a:cubicBezTo>
                  <a:pt x="142875" y="62050"/>
                  <a:pt x="131763" y="78984"/>
                  <a:pt x="133350" y="85863"/>
                </a:cubicBezTo>
                <a:cubicBezTo>
                  <a:pt x="134937" y="92742"/>
                  <a:pt x="145521" y="81630"/>
                  <a:pt x="152400" y="92213"/>
                </a:cubicBezTo>
                <a:cubicBezTo>
                  <a:pt x="159279" y="102796"/>
                  <a:pt x="170392" y="144071"/>
                  <a:pt x="174625" y="149363"/>
                </a:cubicBezTo>
                <a:cubicBezTo>
                  <a:pt x="178858" y="154655"/>
                  <a:pt x="180975" y="126080"/>
                  <a:pt x="177800" y="123963"/>
                </a:cubicBezTo>
                <a:cubicBezTo>
                  <a:pt x="174625" y="121846"/>
                  <a:pt x="147108" y="158888"/>
                  <a:pt x="155575" y="136663"/>
                </a:cubicBezTo>
                <a:cubicBezTo>
                  <a:pt x="164042" y="114438"/>
                  <a:pt x="208492" y="-4624"/>
                  <a:pt x="209550" y="1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039CB92-F6B1-DCA6-AE03-3143847AED6E}"/>
              </a:ext>
            </a:extLst>
          </p:cNvPr>
          <p:cNvSpPr/>
          <p:nvPr/>
        </p:nvSpPr>
        <p:spPr>
          <a:xfrm>
            <a:off x="6000205" y="3841596"/>
            <a:ext cx="283127" cy="98714"/>
          </a:xfrm>
          <a:custGeom>
            <a:avLst/>
            <a:gdLst>
              <a:gd name="connsiteX0" fmla="*/ 283120 w 283127"/>
              <a:gd name="connsiteY0" fmla="*/ 31904 h 98714"/>
              <a:gd name="connsiteX1" fmla="*/ 137070 w 283127"/>
              <a:gd name="connsiteY1" fmla="*/ 12854 h 98714"/>
              <a:gd name="connsiteX2" fmla="*/ 159295 w 283127"/>
              <a:gd name="connsiteY2" fmla="*/ 12854 h 98714"/>
              <a:gd name="connsiteX3" fmla="*/ 545 w 283127"/>
              <a:gd name="connsiteY3" fmla="*/ 98579 h 98714"/>
              <a:gd name="connsiteX4" fmla="*/ 108495 w 283127"/>
              <a:gd name="connsiteY4" fmla="*/ 31904 h 98714"/>
              <a:gd name="connsiteX5" fmla="*/ 143420 w 283127"/>
              <a:gd name="connsiteY5" fmla="*/ 154 h 98714"/>
              <a:gd name="connsiteX6" fmla="*/ 283120 w 283127"/>
              <a:gd name="connsiteY6" fmla="*/ 31904 h 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27" h="98714">
                <a:moveTo>
                  <a:pt x="283120" y="31904"/>
                </a:moveTo>
                <a:cubicBezTo>
                  <a:pt x="282062" y="34021"/>
                  <a:pt x="157707" y="16029"/>
                  <a:pt x="137070" y="12854"/>
                </a:cubicBezTo>
                <a:cubicBezTo>
                  <a:pt x="116432" y="9679"/>
                  <a:pt x="182049" y="-1434"/>
                  <a:pt x="159295" y="12854"/>
                </a:cubicBezTo>
                <a:cubicBezTo>
                  <a:pt x="136541" y="27141"/>
                  <a:pt x="9012" y="95404"/>
                  <a:pt x="545" y="98579"/>
                </a:cubicBezTo>
                <a:cubicBezTo>
                  <a:pt x="-7922" y="101754"/>
                  <a:pt x="84683" y="48308"/>
                  <a:pt x="108495" y="31904"/>
                </a:cubicBezTo>
                <a:cubicBezTo>
                  <a:pt x="132307" y="15500"/>
                  <a:pt x="112728" y="2800"/>
                  <a:pt x="143420" y="154"/>
                </a:cubicBezTo>
                <a:cubicBezTo>
                  <a:pt x="174112" y="-2492"/>
                  <a:pt x="284178" y="29787"/>
                  <a:pt x="283120" y="319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7E16BDC-9BB5-DF0D-5013-68F59E65B948}"/>
              </a:ext>
            </a:extLst>
          </p:cNvPr>
          <p:cNvSpPr/>
          <p:nvPr/>
        </p:nvSpPr>
        <p:spPr>
          <a:xfrm>
            <a:off x="5521892" y="3911580"/>
            <a:ext cx="758277" cy="174774"/>
          </a:xfrm>
          <a:custGeom>
            <a:avLst/>
            <a:gdLst>
              <a:gd name="connsiteX0" fmla="*/ 497908 w 758277"/>
              <a:gd name="connsiteY0" fmla="*/ 20 h 174774"/>
              <a:gd name="connsiteX1" fmla="*/ 602683 w 758277"/>
              <a:gd name="connsiteY1" fmla="*/ 104795 h 174774"/>
              <a:gd name="connsiteX2" fmla="*/ 536008 w 758277"/>
              <a:gd name="connsiteY2" fmla="*/ 117495 h 174774"/>
              <a:gd name="connsiteX3" fmla="*/ 520133 w 758277"/>
              <a:gd name="connsiteY3" fmla="*/ 142895 h 174774"/>
              <a:gd name="connsiteX4" fmla="*/ 567758 w 758277"/>
              <a:gd name="connsiteY4" fmla="*/ 161945 h 174774"/>
              <a:gd name="connsiteX5" fmla="*/ 482033 w 758277"/>
              <a:gd name="connsiteY5" fmla="*/ 161945 h 174774"/>
              <a:gd name="connsiteX6" fmla="*/ 8958 w 758277"/>
              <a:gd name="connsiteY6" fmla="*/ 85745 h 174774"/>
              <a:gd name="connsiteX7" fmla="*/ 202633 w 758277"/>
              <a:gd name="connsiteY7" fmla="*/ 127020 h 174774"/>
              <a:gd name="connsiteX8" fmla="*/ 577283 w 758277"/>
              <a:gd name="connsiteY8" fmla="*/ 168295 h 174774"/>
              <a:gd name="connsiteX9" fmla="*/ 555058 w 758277"/>
              <a:gd name="connsiteY9" fmla="*/ 174645 h 174774"/>
              <a:gd name="connsiteX10" fmla="*/ 758258 w 758277"/>
              <a:gd name="connsiteY10" fmla="*/ 117495 h 174774"/>
              <a:gd name="connsiteX11" fmla="*/ 567758 w 758277"/>
              <a:gd name="connsiteY11" fmla="*/ 161945 h 174774"/>
              <a:gd name="connsiteX12" fmla="*/ 634433 w 758277"/>
              <a:gd name="connsiteY12" fmla="*/ 57170 h 174774"/>
              <a:gd name="connsiteX13" fmla="*/ 583633 w 758277"/>
              <a:gd name="connsiteY13" fmla="*/ 95270 h 174774"/>
              <a:gd name="connsiteX14" fmla="*/ 497908 w 758277"/>
              <a:gd name="connsiteY14" fmla="*/ 20 h 17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277" h="174774">
                <a:moveTo>
                  <a:pt x="497908" y="20"/>
                </a:moveTo>
                <a:cubicBezTo>
                  <a:pt x="501083" y="1607"/>
                  <a:pt x="596333" y="85216"/>
                  <a:pt x="602683" y="104795"/>
                </a:cubicBezTo>
                <a:cubicBezTo>
                  <a:pt x="609033" y="124374"/>
                  <a:pt x="549766" y="111145"/>
                  <a:pt x="536008" y="117495"/>
                </a:cubicBezTo>
                <a:cubicBezTo>
                  <a:pt x="522250" y="123845"/>
                  <a:pt x="514841" y="135487"/>
                  <a:pt x="520133" y="142895"/>
                </a:cubicBezTo>
                <a:cubicBezTo>
                  <a:pt x="525425" y="150303"/>
                  <a:pt x="574108" y="158770"/>
                  <a:pt x="567758" y="161945"/>
                </a:cubicBezTo>
                <a:cubicBezTo>
                  <a:pt x="561408" y="165120"/>
                  <a:pt x="575166" y="174645"/>
                  <a:pt x="482033" y="161945"/>
                </a:cubicBezTo>
                <a:cubicBezTo>
                  <a:pt x="388900" y="149245"/>
                  <a:pt x="55525" y="91566"/>
                  <a:pt x="8958" y="85745"/>
                </a:cubicBezTo>
                <a:cubicBezTo>
                  <a:pt x="-37609" y="79924"/>
                  <a:pt x="107912" y="113262"/>
                  <a:pt x="202633" y="127020"/>
                </a:cubicBezTo>
                <a:cubicBezTo>
                  <a:pt x="297354" y="140778"/>
                  <a:pt x="518546" y="160358"/>
                  <a:pt x="577283" y="168295"/>
                </a:cubicBezTo>
                <a:cubicBezTo>
                  <a:pt x="636021" y="176233"/>
                  <a:pt x="555058" y="174645"/>
                  <a:pt x="555058" y="174645"/>
                </a:cubicBezTo>
                <a:lnTo>
                  <a:pt x="758258" y="117495"/>
                </a:lnTo>
                <a:cubicBezTo>
                  <a:pt x="760375" y="115378"/>
                  <a:pt x="588396" y="171999"/>
                  <a:pt x="567758" y="161945"/>
                </a:cubicBezTo>
                <a:cubicBezTo>
                  <a:pt x="547120" y="151891"/>
                  <a:pt x="631787" y="68283"/>
                  <a:pt x="634433" y="57170"/>
                </a:cubicBezTo>
                <a:cubicBezTo>
                  <a:pt x="637079" y="46057"/>
                  <a:pt x="603212" y="102678"/>
                  <a:pt x="583633" y="95270"/>
                </a:cubicBezTo>
                <a:cubicBezTo>
                  <a:pt x="564054" y="87862"/>
                  <a:pt x="494733" y="-1567"/>
                  <a:pt x="497908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87CC91AD-3E0A-F6F8-F3D6-4A62722B3AF9}"/>
              </a:ext>
            </a:extLst>
          </p:cNvPr>
          <p:cNvSpPr/>
          <p:nvPr/>
        </p:nvSpPr>
        <p:spPr>
          <a:xfrm>
            <a:off x="5747889" y="3904423"/>
            <a:ext cx="320611" cy="163138"/>
          </a:xfrm>
          <a:custGeom>
            <a:avLst/>
            <a:gdLst>
              <a:gd name="connsiteX0" fmla="*/ 208411 w 320611"/>
              <a:gd name="connsiteY0" fmla="*/ 4002 h 163138"/>
              <a:gd name="connsiteX1" fmla="*/ 252861 w 320611"/>
              <a:gd name="connsiteY1" fmla="*/ 38927 h 163138"/>
              <a:gd name="connsiteX2" fmla="*/ 319536 w 320611"/>
              <a:gd name="connsiteY2" fmla="*/ 124652 h 163138"/>
              <a:gd name="connsiteX3" fmla="*/ 278261 w 320611"/>
              <a:gd name="connsiteY3" fmla="*/ 156402 h 163138"/>
              <a:gd name="connsiteX4" fmla="*/ 221111 w 320611"/>
              <a:gd name="connsiteY4" fmla="*/ 86552 h 163138"/>
              <a:gd name="connsiteX5" fmla="*/ 236986 w 320611"/>
              <a:gd name="connsiteY5" fmla="*/ 146877 h 163138"/>
              <a:gd name="connsiteX6" fmla="*/ 90936 w 320611"/>
              <a:gd name="connsiteY6" fmla="*/ 48452 h 163138"/>
              <a:gd name="connsiteX7" fmla="*/ 122686 w 320611"/>
              <a:gd name="connsiteY7" fmla="*/ 140527 h 163138"/>
              <a:gd name="connsiteX8" fmla="*/ 90936 w 320611"/>
              <a:gd name="connsiteY8" fmla="*/ 61152 h 163138"/>
              <a:gd name="connsiteX9" fmla="*/ 52836 w 320611"/>
              <a:gd name="connsiteY9" fmla="*/ 137352 h 163138"/>
              <a:gd name="connsiteX10" fmla="*/ 5211 w 320611"/>
              <a:gd name="connsiteY10" fmla="*/ 96077 h 163138"/>
              <a:gd name="connsiteX11" fmla="*/ 8386 w 320611"/>
              <a:gd name="connsiteY11" fmla="*/ 131002 h 163138"/>
              <a:gd name="connsiteX12" fmla="*/ 68711 w 320611"/>
              <a:gd name="connsiteY12" fmla="*/ 70677 h 163138"/>
              <a:gd name="connsiteX13" fmla="*/ 198886 w 320611"/>
              <a:gd name="connsiteY13" fmla="*/ 162752 h 163138"/>
              <a:gd name="connsiteX14" fmla="*/ 198886 w 320611"/>
              <a:gd name="connsiteY14" fmla="*/ 105602 h 163138"/>
              <a:gd name="connsiteX15" fmla="*/ 297311 w 320611"/>
              <a:gd name="connsiteY15" fmla="*/ 156402 h 163138"/>
              <a:gd name="connsiteX16" fmla="*/ 313186 w 320611"/>
              <a:gd name="connsiteY16" fmla="*/ 127827 h 163138"/>
              <a:gd name="connsiteX17" fmla="*/ 208411 w 320611"/>
              <a:gd name="connsiteY17" fmla="*/ 4002 h 1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0611" h="163138">
                <a:moveTo>
                  <a:pt x="208411" y="4002"/>
                </a:moveTo>
                <a:cubicBezTo>
                  <a:pt x="198357" y="-10815"/>
                  <a:pt x="234340" y="18819"/>
                  <a:pt x="252861" y="38927"/>
                </a:cubicBezTo>
                <a:cubicBezTo>
                  <a:pt x="271382" y="59035"/>
                  <a:pt x="315303" y="105073"/>
                  <a:pt x="319536" y="124652"/>
                </a:cubicBezTo>
                <a:cubicBezTo>
                  <a:pt x="323769" y="144231"/>
                  <a:pt x="294665" y="162752"/>
                  <a:pt x="278261" y="156402"/>
                </a:cubicBezTo>
                <a:cubicBezTo>
                  <a:pt x="261857" y="150052"/>
                  <a:pt x="227990" y="88139"/>
                  <a:pt x="221111" y="86552"/>
                </a:cubicBezTo>
                <a:cubicBezTo>
                  <a:pt x="214232" y="84965"/>
                  <a:pt x="258682" y="153227"/>
                  <a:pt x="236986" y="146877"/>
                </a:cubicBezTo>
                <a:cubicBezTo>
                  <a:pt x="215290" y="140527"/>
                  <a:pt x="109986" y="49510"/>
                  <a:pt x="90936" y="48452"/>
                </a:cubicBezTo>
                <a:cubicBezTo>
                  <a:pt x="71886" y="47394"/>
                  <a:pt x="122686" y="138410"/>
                  <a:pt x="122686" y="140527"/>
                </a:cubicBezTo>
                <a:cubicBezTo>
                  <a:pt x="122686" y="142644"/>
                  <a:pt x="102578" y="61681"/>
                  <a:pt x="90936" y="61152"/>
                </a:cubicBezTo>
                <a:cubicBezTo>
                  <a:pt x="79294" y="60623"/>
                  <a:pt x="67123" y="131531"/>
                  <a:pt x="52836" y="137352"/>
                </a:cubicBezTo>
                <a:cubicBezTo>
                  <a:pt x="38549" y="143173"/>
                  <a:pt x="12619" y="97135"/>
                  <a:pt x="5211" y="96077"/>
                </a:cubicBezTo>
                <a:cubicBezTo>
                  <a:pt x="-2197" y="95019"/>
                  <a:pt x="-2197" y="135235"/>
                  <a:pt x="8386" y="131002"/>
                </a:cubicBezTo>
                <a:cubicBezTo>
                  <a:pt x="18969" y="126769"/>
                  <a:pt x="36961" y="65385"/>
                  <a:pt x="68711" y="70677"/>
                </a:cubicBezTo>
                <a:cubicBezTo>
                  <a:pt x="100461" y="75969"/>
                  <a:pt x="177190" y="156931"/>
                  <a:pt x="198886" y="162752"/>
                </a:cubicBezTo>
                <a:cubicBezTo>
                  <a:pt x="220582" y="168573"/>
                  <a:pt x="182482" y="106660"/>
                  <a:pt x="198886" y="105602"/>
                </a:cubicBezTo>
                <a:cubicBezTo>
                  <a:pt x="215290" y="104544"/>
                  <a:pt x="278261" y="152698"/>
                  <a:pt x="297311" y="156402"/>
                </a:cubicBezTo>
                <a:cubicBezTo>
                  <a:pt x="316361" y="160106"/>
                  <a:pt x="329590" y="153756"/>
                  <a:pt x="313186" y="127827"/>
                </a:cubicBezTo>
                <a:cubicBezTo>
                  <a:pt x="296782" y="101898"/>
                  <a:pt x="218465" y="18819"/>
                  <a:pt x="208411" y="40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FAE071BD-74A2-3CC1-8338-BC9D64F4452B}"/>
              </a:ext>
            </a:extLst>
          </p:cNvPr>
          <p:cNvSpPr/>
          <p:nvPr/>
        </p:nvSpPr>
        <p:spPr>
          <a:xfrm>
            <a:off x="5600598" y="3876300"/>
            <a:ext cx="155783" cy="160370"/>
          </a:xfrm>
          <a:custGeom>
            <a:avLst/>
            <a:gdLst>
              <a:gd name="connsiteX0" fmla="*/ 155677 w 155783"/>
              <a:gd name="connsiteY0" fmla="*/ 375 h 160370"/>
              <a:gd name="connsiteX1" fmla="*/ 35027 w 155783"/>
              <a:gd name="connsiteY1" fmla="*/ 124200 h 160370"/>
              <a:gd name="connsiteX2" fmla="*/ 146152 w 155783"/>
              <a:gd name="connsiteY2" fmla="*/ 159125 h 160370"/>
              <a:gd name="connsiteX3" fmla="*/ 73127 w 155783"/>
              <a:gd name="connsiteY3" fmla="*/ 149600 h 160370"/>
              <a:gd name="connsiteX4" fmla="*/ 6452 w 155783"/>
              <a:gd name="connsiteY4" fmla="*/ 121025 h 160370"/>
              <a:gd name="connsiteX5" fmla="*/ 38202 w 155783"/>
              <a:gd name="connsiteY5" fmla="*/ 105150 h 160370"/>
              <a:gd name="connsiteX6" fmla="*/ 9627 w 155783"/>
              <a:gd name="connsiteY6" fmla="*/ 9900 h 160370"/>
              <a:gd name="connsiteX7" fmla="*/ 9627 w 155783"/>
              <a:gd name="connsiteY7" fmla="*/ 82925 h 160370"/>
              <a:gd name="connsiteX8" fmla="*/ 155677 w 155783"/>
              <a:gd name="connsiteY8" fmla="*/ 375 h 16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783" h="160370">
                <a:moveTo>
                  <a:pt x="155677" y="375"/>
                </a:moveTo>
                <a:cubicBezTo>
                  <a:pt x="159910" y="7254"/>
                  <a:pt x="36614" y="97742"/>
                  <a:pt x="35027" y="124200"/>
                </a:cubicBezTo>
                <a:cubicBezTo>
                  <a:pt x="33439" y="150658"/>
                  <a:pt x="139802" y="154892"/>
                  <a:pt x="146152" y="159125"/>
                </a:cubicBezTo>
                <a:cubicBezTo>
                  <a:pt x="152502" y="163358"/>
                  <a:pt x="96410" y="155950"/>
                  <a:pt x="73127" y="149600"/>
                </a:cubicBezTo>
                <a:cubicBezTo>
                  <a:pt x="49844" y="143250"/>
                  <a:pt x="12273" y="128433"/>
                  <a:pt x="6452" y="121025"/>
                </a:cubicBezTo>
                <a:cubicBezTo>
                  <a:pt x="631" y="113617"/>
                  <a:pt x="37673" y="123671"/>
                  <a:pt x="38202" y="105150"/>
                </a:cubicBezTo>
                <a:cubicBezTo>
                  <a:pt x="38731" y="86629"/>
                  <a:pt x="14389" y="13604"/>
                  <a:pt x="9627" y="9900"/>
                </a:cubicBezTo>
                <a:cubicBezTo>
                  <a:pt x="4865" y="6196"/>
                  <a:pt x="-9423" y="82396"/>
                  <a:pt x="9627" y="82925"/>
                </a:cubicBezTo>
                <a:cubicBezTo>
                  <a:pt x="28677" y="83454"/>
                  <a:pt x="151444" y="-6504"/>
                  <a:pt x="155677" y="3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1CD365C5-7D71-3E0A-09D2-38E774C48F42}"/>
              </a:ext>
            </a:extLst>
          </p:cNvPr>
          <p:cNvSpPr/>
          <p:nvPr/>
        </p:nvSpPr>
        <p:spPr>
          <a:xfrm>
            <a:off x="5660445" y="3939132"/>
            <a:ext cx="353079" cy="156633"/>
          </a:xfrm>
          <a:custGeom>
            <a:avLst/>
            <a:gdLst>
              <a:gd name="connsiteX0" fmla="*/ 580 w 353079"/>
              <a:gd name="connsiteY0" fmla="*/ 93118 h 156633"/>
              <a:gd name="connsiteX1" fmla="*/ 172030 w 353079"/>
              <a:gd name="connsiteY1" fmla="*/ 4218 h 156633"/>
              <a:gd name="connsiteX2" fmla="*/ 216480 w 353079"/>
              <a:gd name="connsiteY2" fmla="*/ 20093 h 156633"/>
              <a:gd name="connsiteX3" fmla="*/ 270455 w 353079"/>
              <a:gd name="connsiteY3" fmla="*/ 70893 h 156633"/>
              <a:gd name="connsiteX4" fmla="*/ 283155 w 353079"/>
              <a:gd name="connsiteY4" fmla="*/ 26443 h 156633"/>
              <a:gd name="connsiteX5" fmla="*/ 353005 w 353079"/>
              <a:gd name="connsiteY5" fmla="*/ 156618 h 156633"/>
              <a:gd name="connsiteX6" fmla="*/ 292680 w 353079"/>
              <a:gd name="connsiteY6" fmla="*/ 16918 h 156633"/>
              <a:gd name="connsiteX7" fmla="*/ 124405 w 353079"/>
              <a:gd name="connsiteY7" fmla="*/ 32793 h 156633"/>
              <a:gd name="connsiteX8" fmla="*/ 114880 w 353079"/>
              <a:gd name="connsiteY8" fmla="*/ 23268 h 156633"/>
              <a:gd name="connsiteX9" fmla="*/ 580 w 353079"/>
              <a:gd name="connsiteY9" fmla="*/ 93118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079" h="156633">
                <a:moveTo>
                  <a:pt x="580" y="93118"/>
                </a:moveTo>
                <a:cubicBezTo>
                  <a:pt x="10105" y="89943"/>
                  <a:pt x="136047" y="16389"/>
                  <a:pt x="172030" y="4218"/>
                </a:cubicBezTo>
                <a:cubicBezTo>
                  <a:pt x="208013" y="-7953"/>
                  <a:pt x="200076" y="8981"/>
                  <a:pt x="216480" y="20093"/>
                </a:cubicBezTo>
                <a:cubicBezTo>
                  <a:pt x="232884" y="31205"/>
                  <a:pt x="259343" y="69835"/>
                  <a:pt x="270455" y="70893"/>
                </a:cubicBezTo>
                <a:cubicBezTo>
                  <a:pt x="281567" y="71951"/>
                  <a:pt x="269397" y="12155"/>
                  <a:pt x="283155" y="26443"/>
                </a:cubicBezTo>
                <a:cubicBezTo>
                  <a:pt x="296913" y="40731"/>
                  <a:pt x="351418" y="158205"/>
                  <a:pt x="353005" y="156618"/>
                </a:cubicBezTo>
                <a:cubicBezTo>
                  <a:pt x="354592" y="155031"/>
                  <a:pt x="330780" y="37555"/>
                  <a:pt x="292680" y="16918"/>
                </a:cubicBezTo>
                <a:cubicBezTo>
                  <a:pt x="254580" y="-3719"/>
                  <a:pt x="154038" y="31735"/>
                  <a:pt x="124405" y="32793"/>
                </a:cubicBezTo>
                <a:cubicBezTo>
                  <a:pt x="94772" y="33851"/>
                  <a:pt x="128109" y="15331"/>
                  <a:pt x="114880" y="23268"/>
                </a:cubicBezTo>
                <a:cubicBezTo>
                  <a:pt x="101651" y="31205"/>
                  <a:pt x="-8945" y="96293"/>
                  <a:pt x="580" y="93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57EDB014-9BCC-388E-09FC-2CB5ABBC7AA7}"/>
              </a:ext>
            </a:extLst>
          </p:cNvPr>
          <p:cNvSpPr/>
          <p:nvPr/>
        </p:nvSpPr>
        <p:spPr>
          <a:xfrm>
            <a:off x="5975340" y="3891770"/>
            <a:ext cx="230800" cy="188179"/>
          </a:xfrm>
          <a:custGeom>
            <a:avLst/>
            <a:gdLst>
              <a:gd name="connsiteX0" fmla="*/ 10 w 230800"/>
              <a:gd name="connsiteY0" fmla="*/ 32530 h 188179"/>
              <a:gd name="connsiteX1" fmla="*/ 104785 w 230800"/>
              <a:gd name="connsiteY1" fmla="*/ 780 h 188179"/>
              <a:gd name="connsiteX2" fmla="*/ 146060 w 230800"/>
              <a:gd name="connsiteY2" fmla="*/ 70630 h 188179"/>
              <a:gd name="connsiteX3" fmla="*/ 149235 w 230800"/>
              <a:gd name="connsiteY3" fmla="*/ 19830 h 188179"/>
              <a:gd name="connsiteX4" fmla="*/ 228610 w 230800"/>
              <a:gd name="connsiteY4" fmla="*/ 184930 h 188179"/>
              <a:gd name="connsiteX5" fmla="*/ 200035 w 230800"/>
              <a:gd name="connsiteY5" fmla="*/ 121430 h 188179"/>
              <a:gd name="connsiteX6" fmla="*/ 111135 w 230800"/>
              <a:gd name="connsiteY6" fmla="*/ 23005 h 188179"/>
              <a:gd name="connsiteX7" fmla="*/ 10 w 230800"/>
              <a:gd name="connsiteY7" fmla="*/ 32530 h 18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800" h="188179">
                <a:moveTo>
                  <a:pt x="10" y="32530"/>
                </a:moveTo>
                <a:cubicBezTo>
                  <a:pt x="-1048" y="28826"/>
                  <a:pt x="80443" y="-5570"/>
                  <a:pt x="104785" y="780"/>
                </a:cubicBezTo>
                <a:cubicBezTo>
                  <a:pt x="129127" y="7130"/>
                  <a:pt x="138652" y="67455"/>
                  <a:pt x="146060" y="70630"/>
                </a:cubicBezTo>
                <a:cubicBezTo>
                  <a:pt x="153468" y="73805"/>
                  <a:pt x="135477" y="780"/>
                  <a:pt x="149235" y="19830"/>
                </a:cubicBezTo>
                <a:cubicBezTo>
                  <a:pt x="162993" y="38880"/>
                  <a:pt x="220143" y="167997"/>
                  <a:pt x="228610" y="184930"/>
                </a:cubicBezTo>
                <a:cubicBezTo>
                  <a:pt x="237077" y="201863"/>
                  <a:pt x="219614" y="148417"/>
                  <a:pt x="200035" y="121430"/>
                </a:cubicBezTo>
                <a:cubicBezTo>
                  <a:pt x="180456" y="94443"/>
                  <a:pt x="142356" y="38351"/>
                  <a:pt x="111135" y="23005"/>
                </a:cubicBezTo>
                <a:cubicBezTo>
                  <a:pt x="79914" y="7659"/>
                  <a:pt x="1068" y="36234"/>
                  <a:pt x="10" y="325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CF5E5E2E-DC55-C9D2-2660-F3EEA1E19B27}"/>
              </a:ext>
            </a:extLst>
          </p:cNvPr>
          <p:cNvSpPr/>
          <p:nvPr/>
        </p:nvSpPr>
        <p:spPr>
          <a:xfrm>
            <a:off x="5773286" y="3946507"/>
            <a:ext cx="520025" cy="155951"/>
          </a:xfrm>
          <a:custGeom>
            <a:avLst/>
            <a:gdLst>
              <a:gd name="connsiteX0" fmla="*/ 519564 w 520025"/>
              <a:gd name="connsiteY0" fmla="*/ 18 h 155951"/>
              <a:gd name="connsiteX1" fmla="*/ 402089 w 520025"/>
              <a:gd name="connsiteY1" fmla="*/ 120668 h 155951"/>
              <a:gd name="connsiteX2" fmla="*/ 427489 w 520025"/>
              <a:gd name="connsiteY2" fmla="*/ 123843 h 155951"/>
              <a:gd name="connsiteX3" fmla="*/ 259214 w 520025"/>
              <a:gd name="connsiteY3" fmla="*/ 123843 h 155951"/>
              <a:gd name="connsiteX4" fmla="*/ 2039 w 520025"/>
              <a:gd name="connsiteY4" fmla="*/ 152418 h 155951"/>
              <a:gd name="connsiteX5" fmla="*/ 151264 w 520025"/>
              <a:gd name="connsiteY5" fmla="*/ 149243 h 155951"/>
              <a:gd name="connsiteX6" fmla="*/ 373514 w 520025"/>
              <a:gd name="connsiteY6" fmla="*/ 155593 h 155951"/>
              <a:gd name="connsiteX7" fmla="*/ 183014 w 520025"/>
              <a:gd name="connsiteY7" fmla="*/ 136543 h 155951"/>
              <a:gd name="connsiteX8" fmla="*/ 351289 w 520025"/>
              <a:gd name="connsiteY8" fmla="*/ 130193 h 155951"/>
              <a:gd name="connsiteX9" fmla="*/ 519564 w 520025"/>
              <a:gd name="connsiteY9" fmla="*/ 18 h 15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025" h="155951">
                <a:moveTo>
                  <a:pt x="519564" y="18"/>
                </a:moveTo>
                <a:cubicBezTo>
                  <a:pt x="528031" y="-1569"/>
                  <a:pt x="417435" y="100031"/>
                  <a:pt x="402089" y="120668"/>
                </a:cubicBezTo>
                <a:cubicBezTo>
                  <a:pt x="386743" y="141305"/>
                  <a:pt x="451301" y="123314"/>
                  <a:pt x="427489" y="123843"/>
                </a:cubicBezTo>
                <a:cubicBezTo>
                  <a:pt x="403677" y="124372"/>
                  <a:pt x="330122" y="119081"/>
                  <a:pt x="259214" y="123843"/>
                </a:cubicBezTo>
                <a:cubicBezTo>
                  <a:pt x="188306" y="128605"/>
                  <a:pt x="20031" y="148185"/>
                  <a:pt x="2039" y="152418"/>
                </a:cubicBezTo>
                <a:cubicBezTo>
                  <a:pt x="-15953" y="156651"/>
                  <a:pt x="89352" y="148714"/>
                  <a:pt x="151264" y="149243"/>
                </a:cubicBezTo>
                <a:cubicBezTo>
                  <a:pt x="213176" y="149772"/>
                  <a:pt x="368222" y="157710"/>
                  <a:pt x="373514" y="155593"/>
                </a:cubicBezTo>
                <a:cubicBezTo>
                  <a:pt x="378806" y="153476"/>
                  <a:pt x="186718" y="140776"/>
                  <a:pt x="183014" y="136543"/>
                </a:cubicBezTo>
                <a:cubicBezTo>
                  <a:pt x="179310" y="132310"/>
                  <a:pt x="300489" y="150301"/>
                  <a:pt x="351289" y="130193"/>
                </a:cubicBezTo>
                <a:cubicBezTo>
                  <a:pt x="402089" y="110085"/>
                  <a:pt x="511097" y="1605"/>
                  <a:pt x="519564" y="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0C680638-FDD1-1969-80B6-9A4ADC007784}"/>
              </a:ext>
            </a:extLst>
          </p:cNvPr>
          <p:cNvSpPr/>
          <p:nvPr/>
        </p:nvSpPr>
        <p:spPr>
          <a:xfrm>
            <a:off x="6295187" y="3605647"/>
            <a:ext cx="10363" cy="467398"/>
          </a:xfrm>
          <a:custGeom>
            <a:avLst/>
            <a:gdLst>
              <a:gd name="connsiteX0" fmla="*/ 10363 w 10363"/>
              <a:gd name="connsiteY0" fmla="*/ 4328 h 467398"/>
              <a:gd name="connsiteX1" fmla="*/ 838 w 10363"/>
              <a:gd name="connsiteY1" fmla="*/ 461528 h 467398"/>
              <a:gd name="connsiteX2" fmla="*/ 838 w 10363"/>
              <a:gd name="connsiteY2" fmla="*/ 245628 h 467398"/>
              <a:gd name="connsiteX3" fmla="*/ 10363 w 10363"/>
              <a:gd name="connsiteY3" fmla="*/ 4328 h 46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" h="467398">
                <a:moveTo>
                  <a:pt x="10363" y="4328"/>
                </a:moveTo>
                <a:cubicBezTo>
                  <a:pt x="10363" y="40311"/>
                  <a:pt x="2426" y="421311"/>
                  <a:pt x="838" y="461528"/>
                </a:cubicBezTo>
                <a:cubicBezTo>
                  <a:pt x="-750" y="501745"/>
                  <a:pt x="309" y="325003"/>
                  <a:pt x="838" y="245628"/>
                </a:cubicBezTo>
                <a:cubicBezTo>
                  <a:pt x="1367" y="166253"/>
                  <a:pt x="10363" y="-31655"/>
                  <a:pt x="10363" y="43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48DDD9FE-9FB1-F5BF-7AAB-863A54C48D8F}"/>
              </a:ext>
            </a:extLst>
          </p:cNvPr>
          <p:cNvSpPr/>
          <p:nvPr/>
        </p:nvSpPr>
        <p:spPr>
          <a:xfrm>
            <a:off x="5646031" y="3621301"/>
            <a:ext cx="302480" cy="297821"/>
          </a:xfrm>
          <a:custGeom>
            <a:avLst/>
            <a:gdLst>
              <a:gd name="connsiteX0" fmla="*/ 100719 w 302480"/>
              <a:gd name="connsiteY0" fmla="*/ 112499 h 297821"/>
              <a:gd name="connsiteX1" fmla="*/ 2294 w 302480"/>
              <a:gd name="connsiteY1" fmla="*/ 283949 h 297821"/>
              <a:gd name="connsiteX2" fmla="*/ 75319 w 302480"/>
              <a:gd name="connsiteY2" fmla="*/ 188699 h 297821"/>
              <a:gd name="connsiteX3" fmla="*/ 300744 w 302480"/>
              <a:gd name="connsiteY3" fmla="*/ 1374 h 297821"/>
              <a:gd name="connsiteX4" fmla="*/ 173744 w 302480"/>
              <a:gd name="connsiteY4" fmla="*/ 109324 h 297821"/>
              <a:gd name="connsiteX5" fmla="*/ 65794 w 302480"/>
              <a:gd name="connsiteY5" fmla="*/ 214099 h 297821"/>
              <a:gd name="connsiteX6" fmla="*/ 2294 w 302480"/>
              <a:gd name="connsiteY6" fmla="*/ 296649 h 297821"/>
              <a:gd name="connsiteX7" fmla="*/ 21344 w 302480"/>
              <a:gd name="connsiteY7" fmla="*/ 252199 h 297821"/>
              <a:gd name="connsiteX8" fmla="*/ 100719 w 302480"/>
              <a:gd name="connsiteY8" fmla="*/ 112499 h 29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80" h="297821">
                <a:moveTo>
                  <a:pt x="100719" y="112499"/>
                </a:moveTo>
                <a:cubicBezTo>
                  <a:pt x="97544" y="117791"/>
                  <a:pt x="6527" y="271249"/>
                  <a:pt x="2294" y="283949"/>
                </a:cubicBezTo>
                <a:cubicBezTo>
                  <a:pt x="-1939" y="296649"/>
                  <a:pt x="25577" y="235795"/>
                  <a:pt x="75319" y="188699"/>
                </a:cubicBezTo>
                <a:cubicBezTo>
                  <a:pt x="125061" y="141603"/>
                  <a:pt x="284340" y="14603"/>
                  <a:pt x="300744" y="1374"/>
                </a:cubicBezTo>
                <a:cubicBezTo>
                  <a:pt x="317148" y="-11855"/>
                  <a:pt x="212902" y="73870"/>
                  <a:pt x="173744" y="109324"/>
                </a:cubicBezTo>
                <a:cubicBezTo>
                  <a:pt x="134586" y="144778"/>
                  <a:pt x="94369" y="182878"/>
                  <a:pt x="65794" y="214099"/>
                </a:cubicBezTo>
                <a:cubicBezTo>
                  <a:pt x="37219" y="245320"/>
                  <a:pt x="9702" y="290299"/>
                  <a:pt x="2294" y="296649"/>
                </a:cubicBezTo>
                <a:cubicBezTo>
                  <a:pt x="-5114" y="302999"/>
                  <a:pt x="6527" y="282891"/>
                  <a:pt x="21344" y="252199"/>
                </a:cubicBezTo>
                <a:cubicBezTo>
                  <a:pt x="36161" y="221507"/>
                  <a:pt x="103894" y="107207"/>
                  <a:pt x="100719" y="1124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025B5CB2-EA73-D293-3575-A7CC2C1E1C44}"/>
              </a:ext>
            </a:extLst>
          </p:cNvPr>
          <p:cNvSpPr/>
          <p:nvPr/>
        </p:nvSpPr>
        <p:spPr>
          <a:xfrm>
            <a:off x="6194425" y="3346216"/>
            <a:ext cx="146216" cy="292346"/>
          </a:xfrm>
          <a:custGeom>
            <a:avLst/>
            <a:gdLst>
              <a:gd name="connsiteX0" fmla="*/ 0 w 146216"/>
              <a:gd name="connsiteY0" fmla="*/ 101834 h 292346"/>
              <a:gd name="connsiteX1" fmla="*/ 85725 w 146216"/>
              <a:gd name="connsiteY1" fmla="*/ 244709 h 292346"/>
              <a:gd name="connsiteX2" fmla="*/ 85725 w 146216"/>
              <a:gd name="connsiteY2" fmla="*/ 292334 h 292346"/>
              <a:gd name="connsiteX3" fmla="*/ 98425 w 146216"/>
              <a:gd name="connsiteY3" fmla="*/ 241534 h 292346"/>
              <a:gd name="connsiteX4" fmla="*/ 111125 w 146216"/>
              <a:gd name="connsiteY4" fmla="*/ 203434 h 292346"/>
              <a:gd name="connsiteX5" fmla="*/ 146050 w 146216"/>
              <a:gd name="connsiteY5" fmla="*/ 234 h 292346"/>
              <a:gd name="connsiteX6" fmla="*/ 95250 w 146216"/>
              <a:gd name="connsiteY6" fmla="*/ 247884 h 292346"/>
              <a:gd name="connsiteX7" fmla="*/ 85725 w 146216"/>
              <a:gd name="connsiteY7" fmla="*/ 212959 h 292346"/>
              <a:gd name="connsiteX8" fmla="*/ 0 w 146216"/>
              <a:gd name="connsiteY8" fmla="*/ 101834 h 29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16" h="292346">
                <a:moveTo>
                  <a:pt x="0" y="101834"/>
                </a:moveTo>
                <a:cubicBezTo>
                  <a:pt x="0" y="107126"/>
                  <a:pt x="71438" y="212959"/>
                  <a:pt x="85725" y="244709"/>
                </a:cubicBezTo>
                <a:cubicBezTo>
                  <a:pt x="100013" y="276459"/>
                  <a:pt x="83608" y="292863"/>
                  <a:pt x="85725" y="292334"/>
                </a:cubicBezTo>
                <a:cubicBezTo>
                  <a:pt x="87842" y="291805"/>
                  <a:pt x="94192" y="256351"/>
                  <a:pt x="98425" y="241534"/>
                </a:cubicBezTo>
                <a:cubicBezTo>
                  <a:pt x="102658" y="226717"/>
                  <a:pt x="103187" y="243651"/>
                  <a:pt x="111125" y="203434"/>
                </a:cubicBezTo>
                <a:cubicBezTo>
                  <a:pt x="119063" y="163217"/>
                  <a:pt x="148696" y="-7174"/>
                  <a:pt x="146050" y="234"/>
                </a:cubicBezTo>
                <a:cubicBezTo>
                  <a:pt x="143404" y="7642"/>
                  <a:pt x="105304" y="212430"/>
                  <a:pt x="95250" y="247884"/>
                </a:cubicBezTo>
                <a:cubicBezTo>
                  <a:pt x="85196" y="283338"/>
                  <a:pt x="104246" y="238888"/>
                  <a:pt x="85725" y="212959"/>
                </a:cubicBezTo>
                <a:cubicBezTo>
                  <a:pt x="67204" y="187030"/>
                  <a:pt x="0" y="96542"/>
                  <a:pt x="0" y="1018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8DF71B1A-9138-8528-25A6-2E1703E7CA23}"/>
              </a:ext>
            </a:extLst>
          </p:cNvPr>
          <p:cNvSpPr/>
          <p:nvPr/>
        </p:nvSpPr>
        <p:spPr>
          <a:xfrm>
            <a:off x="5603506" y="3622673"/>
            <a:ext cx="156222" cy="178208"/>
          </a:xfrm>
          <a:custGeom>
            <a:avLst/>
            <a:gdLst>
              <a:gd name="connsiteX0" fmla="*/ 155944 w 156222"/>
              <a:gd name="connsiteY0" fmla="*/ 2 h 178208"/>
              <a:gd name="connsiteX1" fmla="*/ 63869 w 156222"/>
              <a:gd name="connsiteY1" fmla="*/ 114302 h 178208"/>
              <a:gd name="connsiteX2" fmla="*/ 92444 w 156222"/>
              <a:gd name="connsiteY2" fmla="*/ 177802 h 178208"/>
              <a:gd name="connsiteX3" fmla="*/ 67044 w 156222"/>
              <a:gd name="connsiteY3" fmla="*/ 136527 h 178208"/>
              <a:gd name="connsiteX4" fmla="*/ 369 w 156222"/>
              <a:gd name="connsiteY4" fmla="*/ 41277 h 178208"/>
              <a:gd name="connsiteX5" fmla="*/ 38469 w 156222"/>
              <a:gd name="connsiteY5" fmla="*/ 101602 h 178208"/>
              <a:gd name="connsiteX6" fmla="*/ 57519 w 156222"/>
              <a:gd name="connsiteY6" fmla="*/ 104777 h 178208"/>
              <a:gd name="connsiteX7" fmla="*/ 76569 w 156222"/>
              <a:gd name="connsiteY7" fmla="*/ 76202 h 178208"/>
              <a:gd name="connsiteX8" fmla="*/ 28944 w 156222"/>
              <a:gd name="connsiteY8" fmla="*/ 117477 h 178208"/>
              <a:gd name="connsiteX9" fmla="*/ 155944 w 156222"/>
              <a:gd name="connsiteY9" fmla="*/ 2 h 17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22" h="178208">
                <a:moveTo>
                  <a:pt x="155944" y="2"/>
                </a:moveTo>
                <a:cubicBezTo>
                  <a:pt x="161765" y="-527"/>
                  <a:pt x="74452" y="84669"/>
                  <a:pt x="63869" y="114302"/>
                </a:cubicBezTo>
                <a:cubicBezTo>
                  <a:pt x="53286" y="143935"/>
                  <a:pt x="91915" y="174098"/>
                  <a:pt x="92444" y="177802"/>
                </a:cubicBezTo>
                <a:cubicBezTo>
                  <a:pt x="92973" y="181506"/>
                  <a:pt x="82390" y="159281"/>
                  <a:pt x="67044" y="136527"/>
                </a:cubicBezTo>
                <a:cubicBezTo>
                  <a:pt x="51698" y="113773"/>
                  <a:pt x="5131" y="47098"/>
                  <a:pt x="369" y="41277"/>
                </a:cubicBezTo>
                <a:cubicBezTo>
                  <a:pt x="-4393" y="35456"/>
                  <a:pt x="38469" y="101602"/>
                  <a:pt x="38469" y="101602"/>
                </a:cubicBezTo>
                <a:cubicBezTo>
                  <a:pt x="47994" y="112185"/>
                  <a:pt x="51169" y="109010"/>
                  <a:pt x="57519" y="104777"/>
                </a:cubicBezTo>
                <a:cubicBezTo>
                  <a:pt x="63869" y="100544"/>
                  <a:pt x="81331" y="74085"/>
                  <a:pt x="76569" y="76202"/>
                </a:cubicBezTo>
                <a:cubicBezTo>
                  <a:pt x="71807" y="78319"/>
                  <a:pt x="16244" y="130177"/>
                  <a:pt x="28944" y="117477"/>
                </a:cubicBezTo>
                <a:cubicBezTo>
                  <a:pt x="41644" y="104777"/>
                  <a:pt x="150123" y="531"/>
                  <a:pt x="155944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DE728572-9843-4635-822E-11D07131AAEF}"/>
              </a:ext>
            </a:extLst>
          </p:cNvPr>
          <p:cNvSpPr/>
          <p:nvPr/>
        </p:nvSpPr>
        <p:spPr>
          <a:xfrm>
            <a:off x="5856401" y="4044950"/>
            <a:ext cx="417399" cy="255783"/>
          </a:xfrm>
          <a:custGeom>
            <a:avLst/>
            <a:gdLst>
              <a:gd name="connsiteX0" fmla="*/ 417399 w 417399"/>
              <a:gd name="connsiteY0" fmla="*/ 0 h 255783"/>
              <a:gd name="connsiteX1" fmla="*/ 226899 w 417399"/>
              <a:gd name="connsiteY1" fmla="*/ 111125 h 255783"/>
              <a:gd name="connsiteX2" fmla="*/ 87199 w 417399"/>
              <a:gd name="connsiteY2" fmla="*/ 174625 h 255783"/>
              <a:gd name="connsiteX3" fmla="*/ 144349 w 417399"/>
              <a:gd name="connsiteY3" fmla="*/ 142875 h 255783"/>
              <a:gd name="connsiteX4" fmla="*/ 1474 w 417399"/>
              <a:gd name="connsiteY4" fmla="*/ 254000 h 255783"/>
              <a:gd name="connsiteX5" fmla="*/ 84024 w 417399"/>
              <a:gd name="connsiteY5" fmla="*/ 206375 h 255783"/>
              <a:gd name="connsiteX6" fmla="*/ 299924 w 417399"/>
              <a:gd name="connsiteY6" fmla="*/ 139700 h 255783"/>
              <a:gd name="connsiteX7" fmla="*/ 90374 w 417399"/>
              <a:gd name="connsiteY7" fmla="*/ 203200 h 255783"/>
              <a:gd name="connsiteX8" fmla="*/ 147524 w 417399"/>
              <a:gd name="connsiteY8" fmla="*/ 149225 h 255783"/>
              <a:gd name="connsiteX9" fmla="*/ 249124 w 417399"/>
              <a:gd name="connsiteY9" fmla="*/ 69850 h 255783"/>
              <a:gd name="connsiteX10" fmla="*/ 179274 w 417399"/>
              <a:gd name="connsiteY10" fmla="*/ 95250 h 255783"/>
              <a:gd name="connsiteX11" fmla="*/ 417399 w 417399"/>
              <a:gd name="connsiteY11" fmla="*/ 0 h 2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399" h="255783">
                <a:moveTo>
                  <a:pt x="417399" y="0"/>
                </a:moveTo>
                <a:cubicBezTo>
                  <a:pt x="349665" y="41010"/>
                  <a:pt x="281932" y="82021"/>
                  <a:pt x="226899" y="111125"/>
                </a:cubicBezTo>
                <a:cubicBezTo>
                  <a:pt x="171866" y="140229"/>
                  <a:pt x="100957" y="169333"/>
                  <a:pt x="87199" y="174625"/>
                </a:cubicBezTo>
                <a:cubicBezTo>
                  <a:pt x="73441" y="179917"/>
                  <a:pt x="158636" y="129646"/>
                  <a:pt x="144349" y="142875"/>
                </a:cubicBezTo>
                <a:cubicBezTo>
                  <a:pt x="130061" y="156104"/>
                  <a:pt x="11528" y="243417"/>
                  <a:pt x="1474" y="254000"/>
                </a:cubicBezTo>
                <a:cubicBezTo>
                  <a:pt x="-8580" y="264583"/>
                  <a:pt x="34282" y="225425"/>
                  <a:pt x="84024" y="206375"/>
                </a:cubicBezTo>
                <a:cubicBezTo>
                  <a:pt x="133766" y="187325"/>
                  <a:pt x="298866" y="140229"/>
                  <a:pt x="299924" y="139700"/>
                </a:cubicBezTo>
                <a:cubicBezTo>
                  <a:pt x="300982" y="139171"/>
                  <a:pt x="115774" y="201613"/>
                  <a:pt x="90374" y="203200"/>
                </a:cubicBezTo>
                <a:cubicBezTo>
                  <a:pt x="64974" y="204788"/>
                  <a:pt x="121066" y="171450"/>
                  <a:pt x="147524" y="149225"/>
                </a:cubicBezTo>
                <a:cubicBezTo>
                  <a:pt x="173982" y="127000"/>
                  <a:pt x="243832" y="78846"/>
                  <a:pt x="249124" y="69850"/>
                </a:cubicBezTo>
                <a:cubicBezTo>
                  <a:pt x="254416" y="60854"/>
                  <a:pt x="179274" y="95250"/>
                  <a:pt x="179274" y="95250"/>
                </a:cubicBezTo>
                <a:lnTo>
                  <a:pt x="41739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30FC4ED9-0417-0FE0-C1D5-0C52C2A4EF12}"/>
              </a:ext>
            </a:extLst>
          </p:cNvPr>
          <p:cNvSpPr/>
          <p:nvPr/>
        </p:nvSpPr>
        <p:spPr>
          <a:xfrm>
            <a:off x="4838700" y="2504576"/>
            <a:ext cx="640578" cy="133849"/>
          </a:xfrm>
          <a:custGeom>
            <a:avLst/>
            <a:gdLst>
              <a:gd name="connsiteX0" fmla="*/ 0 w 640578"/>
              <a:gd name="connsiteY0" fmla="*/ 133849 h 133849"/>
              <a:gd name="connsiteX1" fmla="*/ 450850 w 640578"/>
              <a:gd name="connsiteY1" fmla="*/ 13199 h 133849"/>
              <a:gd name="connsiteX2" fmla="*/ 415925 w 640578"/>
              <a:gd name="connsiteY2" fmla="*/ 25899 h 133849"/>
              <a:gd name="connsiteX3" fmla="*/ 638175 w 640578"/>
              <a:gd name="connsiteY3" fmla="*/ 79874 h 133849"/>
              <a:gd name="connsiteX4" fmla="*/ 539750 w 640578"/>
              <a:gd name="connsiteY4" fmla="*/ 54474 h 133849"/>
              <a:gd name="connsiteX5" fmla="*/ 330200 w 640578"/>
              <a:gd name="connsiteY5" fmla="*/ 499 h 133849"/>
              <a:gd name="connsiteX6" fmla="*/ 387350 w 640578"/>
              <a:gd name="connsiteY6" fmla="*/ 29074 h 133849"/>
              <a:gd name="connsiteX7" fmla="*/ 234950 w 640578"/>
              <a:gd name="connsiteY7" fmla="*/ 54474 h 133849"/>
              <a:gd name="connsiteX8" fmla="*/ 298450 w 640578"/>
              <a:gd name="connsiteY8" fmla="*/ 35424 h 133849"/>
              <a:gd name="connsiteX9" fmla="*/ 0 w 640578"/>
              <a:gd name="connsiteY9" fmla="*/ 133849 h 13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578" h="133849">
                <a:moveTo>
                  <a:pt x="0" y="133849"/>
                </a:moveTo>
                <a:lnTo>
                  <a:pt x="450850" y="13199"/>
                </a:lnTo>
                <a:cubicBezTo>
                  <a:pt x="520171" y="-4793"/>
                  <a:pt x="384704" y="14787"/>
                  <a:pt x="415925" y="25899"/>
                </a:cubicBezTo>
                <a:cubicBezTo>
                  <a:pt x="447146" y="37011"/>
                  <a:pt x="617538" y="75112"/>
                  <a:pt x="638175" y="79874"/>
                </a:cubicBezTo>
                <a:cubicBezTo>
                  <a:pt x="658812" y="84636"/>
                  <a:pt x="539750" y="54474"/>
                  <a:pt x="539750" y="54474"/>
                </a:cubicBezTo>
                <a:cubicBezTo>
                  <a:pt x="488421" y="41245"/>
                  <a:pt x="355600" y="4732"/>
                  <a:pt x="330200" y="499"/>
                </a:cubicBezTo>
                <a:cubicBezTo>
                  <a:pt x="304800" y="-3734"/>
                  <a:pt x="403225" y="20078"/>
                  <a:pt x="387350" y="29074"/>
                </a:cubicBezTo>
                <a:cubicBezTo>
                  <a:pt x="371475" y="38070"/>
                  <a:pt x="249767" y="53416"/>
                  <a:pt x="234950" y="54474"/>
                </a:cubicBezTo>
                <a:cubicBezTo>
                  <a:pt x="220133" y="55532"/>
                  <a:pt x="298450" y="35424"/>
                  <a:pt x="298450" y="35424"/>
                </a:cubicBezTo>
                <a:lnTo>
                  <a:pt x="0" y="1338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0B5981DA-5C8D-81BE-701F-E24D87D45D67}"/>
              </a:ext>
            </a:extLst>
          </p:cNvPr>
          <p:cNvSpPr/>
          <p:nvPr/>
        </p:nvSpPr>
        <p:spPr>
          <a:xfrm>
            <a:off x="4568338" y="2847173"/>
            <a:ext cx="278922" cy="166008"/>
          </a:xfrm>
          <a:custGeom>
            <a:avLst/>
            <a:gdLst>
              <a:gd name="connsiteX0" fmla="*/ 276712 w 278922"/>
              <a:gd name="connsiteY0" fmla="*/ 802 h 166008"/>
              <a:gd name="connsiteX1" fmla="*/ 3662 w 278922"/>
              <a:gd name="connsiteY1" fmla="*/ 162727 h 166008"/>
              <a:gd name="connsiteX2" fmla="*/ 127487 w 278922"/>
              <a:gd name="connsiteY2" fmla="*/ 102402 h 166008"/>
              <a:gd name="connsiteX3" fmla="*/ 276712 w 278922"/>
              <a:gd name="connsiteY3" fmla="*/ 802 h 1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22" h="166008">
                <a:moveTo>
                  <a:pt x="276712" y="802"/>
                </a:moveTo>
                <a:cubicBezTo>
                  <a:pt x="256074" y="10856"/>
                  <a:pt x="28533" y="145794"/>
                  <a:pt x="3662" y="162727"/>
                </a:cubicBezTo>
                <a:cubicBezTo>
                  <a:pt x="-21209" y="179660"/>
                  <a:pt x="87270" y="126744"/>
                  <a:pt x="127487" y="102402"/>
                </a:cubicBezTo>
                <a:cubicBezTo>
                  <a:pt x="167704" y="78060"/>
                  <a:pt x="297350" y="-9252"/>
                  <a:pt x="276712" y="8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265BCA9B-B675-A2B8-EE1A-7DD64F2DE19B}"/>
              </a:ext>
            </a:extLst>
          </p:cNvPr>
          <p:cNvSpPr/>
          <p:nvPr/>
        </p:nvSpPr>
        <p:spPr>
          <a:xfrm>
            <a:off x="4903027" y="2851150"/>
            <a:ext cx="529398" cy="171727"/>
          </a:xfrm>
          <a:custGeom>
            <a:avLst/>
            <a:gdLst>
              <a:gd name="connsiteX0" fmla="*/ 529398 w 529398"/>
              <a:gd name="connsiteY0" fmla="*/ 0 h 171727"/>
              <a:gd name="connsiteX1" fmla="*/ 303973 w 529398"/>
              <a:gd name="connsiteY1" fmla="*/ 123825 h 171727"/>
              <a:gd name="connsiteX2" fmla="*/ 348423 w 529398"/>
              <a:gd name="connsiteY2" fmla="*/ 104775 h 171727"/>
              <a:gd name="connsiteX3" fmla="*/ 326198 w 529398"/>
              <a:gd name="connsiteY3" fmla="*/ 79375 h 171727"/>
              <a:gd name="connsiteX4" fmla="*/ 338898 w 529398"/>
              <a:gd name="connsiteY4" fmla="*/ 107950 h 171727"/>
              <a:gd name="connsiteX5" fmla="*/ 192848 w 529398"/>
              <a:gd name="connsiteY5" fmla="*/ 107950 h 171727"/>
              <a:gd name="connsiteX6" fmla="*/ 138873 w 529398"/>
              <a:gd name="connsiteY6" fmla="*/ 130175 h 171727"/>
              <a:gd name="connsiteX7" fmla="*/ 119823 w 529398"/>
              <a:gd name="connsiteY7" fmla="*/ 171450 h 171727"/>
              <a:gd name="connsiteX8" fmla="*/ 142048 w 529398"/>
              <a:gd name="connsiteY8" fmla="*/ 107950 h 171727"/>
              <a:gd name="connsiteX9" fmla="*/ 2348 w 529398"/>
              <a:gd name="connsiteY9" fmla="*/ 88900 h 171727"/>
              <a:gd name="connsiteX10" fmla="*/ 275398 w 529398"/>
              <a:gd name="connsiteY10" fmla="*/ 117475 h 171727"/>
              <a:gd name="connsiteX11" fmla="*/ 370648 w 529398"/>
              <a:gd name="connsiteY11" fmla="*/ 73025 h 171727"/>
              <a:gd name="connsiteX12" fmla="*/ 332548 w 529398"/>
              <a:gd name="connsiteY12" fmla="*/ 107950 h 171727"/>
              <a:gd name="connsiteX13" fmla="*/ 386523 w 529398"/>
              <a:gd name="connsiteY13" fmla="*/ 161925 h 171727"/>
              <a:gd name="connsiteX14" fmla="*/ 348423 w 529398"/>
              <a:gd name="connsiteY14" fmla="*/ 123825 h 171727"/>
              <a:gd name="connsiteX15" fmla="*/ 507173 w 529398"/>
              <a:gd name="connsiteY15" fmla="*/ 92075 h 171727"/>
              <a:gd name="connsiteX16" fmla="*/ 367473 w 529398"/>
              <a:gd name="connsiteY16" fmla="*/ 114300 h 171727"/>
              <a:gd name="connsiteX17" fmla="*/ 450023 w 529398"/>
              <a:gd name="connsiteY17" fmla="*/ 60325 h 171727"/>
              <a:gd name="connsiteX18" fmla="*/ 529398 w 529398"/>
              <a:gd name="connsiteY18" fmla="*/ 0 h 17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9398" h="171727">
                <a:moveTo>
                  <a:pt x="529398" y="0"/>
                </a:moveTo>
                <a:lnTo>
                  <a:pt x="303973" y="123825"/>
                </a:lnTo>
                <a:cubicBezTo>
                  <a:pt x="273811" y="141287"/>
                  <a:pt x="344719" y="112183"/>
                  <a:pt x="348423" y="104775"/>
                </a:cubicBezTo>
                <a:cubicBezTo>
                  <a:pt x="352127" y="97367"/>
                  <a:pt x="326198" y="79375"/>
                  <a:pt x="326198" y="79375"/>
                </a:cubicBezTo>
                <a:cubicBezTo>
                  <a:pt x="324611" y="79904"/>
                  <a:pt x="361123" y="103188"/>
                  <a:pt x="338898" y="107950"/>
                </a:cubicBezTo>
                <a:cubicBezTo>
                  <a:pt x="316673" y="112713"/>
                  <a:pt x="226186" y="104246"/>
                  <a:pt x="192848" y="107950"/>
                </a:cubicBezTo>
                <a:cubicBezTo>
                  <a:pt x="159510" y="111654"/>
                  <a:pt x="151044" y="119592"/>
                  <a:pt x="138873" y="130175"/>
                </a:cubicBezTo>
                <a:cubicBezTo>
                  <a:pt x="126702" y="140758"/>
                  <a:pt x="119294" y="175154"/>
                  <a:pt x="119823" y="171450"/>
                </a:cubicBezTo>
                <a:cubicBezTo>
                  <a:pt x="120352" y="167746"/>
                  <a:pt x="161627" y="121708"/>
                  <a:pt x="142048" y="107950"/>
                </a:cubicBezTo>
                <a:cubicBezTo>
                  <a:pt x="122469" y="94192"/>
                  <a:pt x="-19877" y="87313"/>
                  <a:pt x="2348" y="88900"/>
                </a:cubicBezTo>
                <a:cubicBezTo>
                  <a:pt x="24573" y="90487"/>
                  <a:pt x="214015" y="120121"/>
                  <a:pt x="275398" y="117475"/>
                </a:cubicBezTo>
                <a:cubicBezTo>
                  <a:pt x="336781" y="114829"/>
                  <a:pt x="361123" y="74613"/>
                  <a:pt x="370648" y="73025"/>
                </a:cubicBezTo>
                <a:cubicBezTo>
                  <a:pt x="380173" y="71438"/>
                  <a:pt x="329902" y="93133"/>
                  <a:pt x="332548" y="107950"/>
                </a:cubicBezTo>
                <a:cubicBezTo>
                  <a:pt x="335194" y="122767"/>
                  <a:pt x="386523" y="161925"/>
                  <a:pt x="386523" y="161925"/>
                </a:cubicBezTo>
                <a:cubicBezTo>
                  <a:pt x="389169" y="164571"/>
                  <a:pt x="328315" y="135467"/>
                  <a:pt x="348423" y="123825"/>
                </a:cubicBezTo>
                <a:cubicBezTo>
                  <a:pt x="368531" y="112183"/>
                  <a:pt x="503998" y="93662"/>
                  <a:pt x="507173" y="92075"/>
                </a:cubicBezTo>
                <a:cubicBezTo>
                  <a:pt x="510348" y="90488"/>
                  <a:pt x="376998" y="119592"/>
                  <a:pt x="367473" y="114300"/>
                </a:cubicBezTo>
                <a:cubicBezTo>
                  <a:pt x="357948" y="109008"/>
                  <a:pt x="450023" y="60325"/>
                  <a:pt x="450023" y="60325"/>
                </a:cubicBezTo>
                <a:lnTo>
                  <a:pt x="5293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0BD56800-0A9E-1C76-A427-CFE9AE82EA22}"/>
              </a:ext>
            </a:extLst>
          </p:cNvPr>
          <p:cNvSpPr/>
          <p:nvPr/>
        </p:nvSpPr>
        <p:spPr>
          <a:xfrm>
            <a:off x="5343476" y="2419250"/>
            <a:ext cx="203433" cy="310358"/>
          </a:xfrm>
          <a:custGeom>
            <a:avLst/>
            <a:gdLst>
              <a:gd name="connsiteX0" fmla="*/ 49 w 203433"/>
              <a:gd name="connsiteY0" fmla="*/ 100 h 310358"/>
              <a:gd name="connsiteX1" fmla="*/ 136574 w 203433"/>
              <a:gd name="connsiteY1" fmla="*/ 187425 h 310358"/>
              <a:gd name="connsiteX2" fmla="*/ 139749 w 203433"/>
              <a:gd name="connsiteY2" fmla="*/ 308075 h 310358"/>
              <a:gd name="connsiteX3" fmla="*/ 203249 w 203433"/>
              <a:gd name="connsiteY3" fmla="*/ 82650 h 310358"/>
              <a:gd name="connsiteX4" fmla="*/ 158799 w 203433"/>
              <a:gd name="connsiteY4" fmla="*/ 225525 h 310358"/>
              <a:gd name="connsiteX5" fmla="*/ 149274 w 203433"/>
              <a:gd name="connsiteY5" fmla="*/ 289025 h 310358"/>
              <a:gd name="connsiteX6" fmla="*/ 133399 w 203433"/>
              <a:gd name="connsiteY6" fmla="*/ 212825 h 310358"/>
              <a:gd name="connsiteX7" fmla="*/ 31799 w 203433"/>
              <a:gd name="connsiteY7" fmla="*/ 177900 h 310358"/>
              <a:gd name="connsiteX8" fmla="*/ 111174 w 203433"/>
              <a:gd name="connsiteY8" fmla="*/ 203300 h 310358"/>
              <a:gd name="connsiteX9" fmla="*/ 120699 w 203433"/>
              <a:gd name="connsiteY9" fmla="*/ 162025 h 310358"/>
              <a:gd name="connsiteX10" fmla="*/ 49 w 203433"/>
              <a:gd name="connsiteY10" fmla="*/ 100 h 31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33" h="310358">
                <a:moveTo>
                  <a:pt x="49" y="100"/>
                </a:moveTo>
                <a:cubicBezTo>
                  <a:pt x="2695" y="4333"/>
                  <a:pt x="113291" y="136096"/>
                  <a:pt x="136574" y="187425"/>
                </a:cubicBezTo>
                <a:cubicBezTo>
                  <a:pt x="159857" y="238754"/>
                  <a:pt x="128637" y="325537"/>
                  <a:pt x="139749" y="308075"/>
                </a:cubicBezTo>
                <a:cubicBezTo>
                  <a:pt x="150861" y="290613"/>
                  <a:pt x="200074" y="96408"/>
                  <a:pt x="203249" y="82650"/>
                </a:cubicBezTo>
                <a:cubicBezTo>
                  <a:pt x="206424" y="68892"/>
                  <a:pt x="167795" y="191129"/>
                  <a:pt x="158799" y="225525"/>
                </a:cubicBezTo>
                <a:cubicBezTo>
                  <a:pt x="149803" y="259921"/>
                  <a:pt x="153507" y="291142"/>
                  <a:pt x="149274" y="289025"/>
                </a:cubicBezTo>
                <a:cubicBezTo>
                  <a:pt x="145041" y="286908"/>
                  <a:pt x="152978" y="231346"/>
                  <a:pt x="133399" y="212825"/>
                </a:cubicBezTo>
                <a:cubicBezTo>
                  <a:pt x="113820" y="194304"/>
                  <a:pt x="35503" y="179487"/>
                  <a:pt x="31799" y="177900"/>
                </a:cubicBezTo>
                <a:cubicBezTo>
                  <a:pt x="28095" y="176313"/>
                  <a:pt x="96357" y="205946"/>
                  <a:pt x="111174" y="203300"/>
                </a:cubicBezTo>
                <a:cubicBezTo>
                  <a:pt x="125991" y="200654"/>
                  <a:pt x="139220" y="198008"/>
                  <a:pt x="120699" y="162025"/>
                </a:cubicBezTo>
                <a:cubicBezTo>
                  <a:pt x="102178" y="126042"/>
                  <a:pt x="-2597" y="-4133"/>
                  <a:pt x="49" y="1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24FE541D-9FE8-20D2-E518-5D778192D4FA}"/>
              </a:ext>
            </a:extLst>
          </p:cNvPr>
          <p:cNvSpPr/>
          <p:nvPr/>
        </p:nvSpPr>
        <p:spPr>
          <a:xfrm>
            <a:off x="5844831" y="2386890"/>
            <a:ext cx="422757" cy="191556"/>
          </a:xfrm>
          <a:custGeom>
            <a:avLst/>
            <a:gdLst>
              <a:gd name="connsiteX0" fmla="*/ 344 w 422757"/>
              <a:gd name="connsiteY0" fmla="*/ 191210 h 191556"/>
              <a:gd name="connsiteX1" fmla="*/ 82894 w 422757"/>
              <a:gd name="connsiteY1" fmla="*/ 86435 h 191556"/>
              <a:gd name="connsiteX2" fmla="*/ 251169 w 422757"/>
              <a:gd name="connsiteY2" fmla="*/ 19760 h 191556"/>
              <a:gd name="connsiteX3" fmla="*/ 146394 w 422757"/>
              <a:gd name="connsiteY3" fmla="*/ 41985 h 191556"/>
              <a:gd name="connsiteX4" fmla="*/ 352769 w 422757"/>
              <a:gd name="connsiteY4" fmla="*/ 710 h 191556"/>
              <a:gd name="connsiteX5" fmla="*/ 321019 w 422757"/>
              <a:gd name="connsiteY5" fmla="*/ 16585 h 191556"/>
              <a:gd name="connsiteX6" fmla="*/ 422619 w 422757"/>
              <a:gd name="connsiteY6" fmla="*/ 26110 h 191556"/>
              <a:gd name="connsiteX7" fmla="*/ 295619 w 422757"/>
              <a:gd name="connsiteY7" fmla="*/ 45160 h 191556"/>
              <a:gd name="connsiteX8" fmla="*/ 352769 w 422757"/>
              <a:gd name="connsiteY8" fmla="*/ 16585 h 191556"/>
              <a:gd name="connsiteX9" fmla="*/ 136869 w 422757"/>
              <a:gd name="connsiteY9" fmla="*/ 51510 h 191556"/>
              <a:gd name="connsiteX10" fmla="*/ 82894 w 422757"/>
              <a:gd name="connsiteY10" fmla="*/ 102310 h 191556"/>
              <a:gd name="connsiteX11" fmla="*/ 111469 w 422757"/>
              <a:gd name="connsiteY11" fmla="*/ 48335 h 191556"/>
              <a:gd name="connsiteX12" fmla="*/ 344 w 422757"/>
              <a:gd name="connsiteY12" fmla="*/ 191210 h 19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757" h="191556">
                <a:moveTo>
                  <a:pt x="344" y="191210"/>
                </a:moveTo>
                <a:cubicBezTo>
                  <a:pt x="-4418" y="197560"/>
                  <a:pt x="41090" y="115010"/>
                  <a:pt x="82894" y="86435"/>
                </a:cubicBezTo>
                <a:cubicBezTo>
                  <a:pt x="124698" y="57860"/>
                  <a:pt x="240586" y="27168"/>
                  <a:pt x="251169" y="19760"/>
                </a:cubicBezTo>
                <a:cubicBezTo>
                  <a:pt x="261752" y="12352"/>
                  <a:pt x="129461" y="45160"/>
                  <a:pt x="146394" y="41985"/>
                </a:cubicBezTo>
                <a:cubicBezTo>
                  <a:pt x="163327" y="38810"/>
                  <a:pt x="323665" y="4943"/>
                  <a:pt x="352769" y="710"/>
                </a:cubicBezTo>
                <a:cubicBezTo>
                  <a:pt x="381873" y="-3523"/>
                  <a:pt x="309377" y="12352"/>
                  <a:pt x="321019" y="16585"/>
                </a:cubicBezTo>
                <a:cubicBezTo>
                  <a:pt x="332661" y="20818"/>
                  <a:pt x="426852" y="21348"/>
                  <a:pt x="422619" y="26110"/>
                </a:cubicBezTo>
                <a:cubicBezTo>
                  <a:pt x="418386" y="30872"/>
                  <a:pt x="307261" y="46747"/>
                  <a:pt x="295619" y="45160"/>
                </a:cubicBezTo>
                <a:cubicBezTo>
                  <a:pt x="283977" y="43573"/>
                  <a:pt x="379227" y="15527"/>
                  <a:pt x="352769" y="16585"/>
                </a:cubicBezTo>
                <a:cubicBezTo>
                  <a:pt x="326311" y="17643"/>
                  <a:pt x="181848" y="37223"/>
                  <a:pt x="136869" y="51510"/>
                </a:cubicBezTo>
                <a:cubicBezTo>
                  <a:pt x="91890" y="65797"/>
                  <a:pt x="87127" y="102839"/>
                  <a:pt x="82894" y="102310"/>
                </a:cubicBezTo>
                <a:cubicBezTo>
                  <a:pt x="78661" y="101781"/>
                  <a:pt x="126286" y="30873"/>
                  <a:pt x="111469" y="48335"/>
                </a:cubicBezTo>
                <a:cubicBezTo>
                  <a:pt x="96652" y="65797"/>
                  <a:pt x="5106" y="184860"/>
                  <a:pt x="344" y="1912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561BD817-78E4-98B1-250A-8D86B411F9D5}"/>
              </a:ext>
            </a:extLst>
          </p:cNvPr>
          <p:cNvSpPr/>
          <p:nvPr/>
        </p:nvSpPr>
        <p:spPr>
          <a:xfrm>
            <a:off x="5572947" y="3549564"/>
            <a:ext cx="78567" cy="268618"/>
          </a:xfrm>
          <a:custGeom>
            <a:avLst/>
            <a:gdLst>
              <a:gd name="connsiteX0" fmla="*/ 78553 w 78567"/>
              <a:gd name="connsiteY0" fmla="*/ 86 h 268618"/>
              <a:gd name="connsiteX1" fmla="*/ 5528 w 78567"/>
              <a:gd name="connsiteY1" fmla="*/ 155661 h 268618"/>
              <a:gd name="connsiteX2" fmla="*/ 5528 w 78567"/>
              <a:gd name="connsiteY2" fmla="*/ 266786 h 268618"/>
              <a:gd name="connsiteX3" fmla="*/ 8703 w 78567"/>
              <a:gd name="connsiteY3" fmla="*/ 215986 h 268618"/>
              <a:gd name="connsiteX4" fmla="*/ 11878 w 78567"/>
              <a:gd name="connsiteY4" fmla="*/ 101686 h 268618"/>
              <a:gd name="connsiteX5" fmla="*/ 11878 w 78567"/>
              <a:gd name="connsiteY5" fmla="*/ 133436 h 268618"/>
              <a:gd name="connsiteX6" fmla="*/ 78553 w 78567"/>
              <a:gd name="connsiteY6" fmla="*/ 86 h 26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67" h="268618">
                <a:moveTo>
                  <a:pt x="78553" y="86"/>
                </a:moveTo>
                <a:cubicBezTo>
                  <a:pt x="77495" y="3790"/>
                  <a:pt x="17699" y="111211"/>
                  <a:pt x="5528" y="155661"/>
                </a:cubicBezTo>
                <a:cubicBezTo>
                  <a:pt x="-6643" y="200111"/>
                  <a:pt x="4999" y="256732"/>
                  <a:pt x="5528" y="266786"/>
                </a:cubicBezTo>
                <a:cubicBezTo>
                  <a:pt x="6057" y="276840"/>
                  <a:pt x="7645" y="243503"/>
                  <a:pt x="8703" y="215986"/>
                </a:cubicBezTo>
                <a:cubicBezTo>
                  <a:pt x="9761" y="188469"/>
                  <a:pt x="11349" y="115444"/>
                  <a:pt x="11878" y="101686"/>
                </a:cubicBezTo>
                <a:cubicBezTo>
                  <a:pt x="12407" y="87928"/>
                  <a:pt x="1295" y="153544"/>
                  <a:pt x="11878" y="133436"/>
                </a:cubicBezTo>
                <a:cubicBezTo>
                  <a:pt x="22461" y="113328"/>
                  <a:pt x="79611" y="-3618"/>
                  <a:pt x="78553" y="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550994A6-553F-C494-E4ED-927074AF4672}"/>
              </a:ext>
            </a:extLst>
          </p:cNvPr>
          <p:cNvSpPr/>
          <p:nvPr/>
        </p:nvSpPr>
        <p:spPr>
          <a:xfrm>
            <a:off x="4760921" y="2733554"/>
            <a:ext cx="303900" cy="98906"/>
          </a:xfrm>
          <a:custGeom>
            <a:avLst/>
            <a:gdLst>
              <a:gd name="connsiteX0" fmla="*/ 1579 w 303900"/>
              <a:gd name="connsiteY0" fmla="*/ 31871 h 98906"/>
              <a:gd name="connsiteX1" fmla="*/ 293679 w 303900"/>
              <a:gd name="connsiteY1" fmla="*/ 121 h 98906"/>
              <a:gd name="connsiteX2" fmla="*/ 236529 w 303900"/>
              <a:gd name="connsiteY2" fmla="*/ 22346 h 98906"/>
              <a:gd name="connsiteX3" fmla="*/ 227004 w 303900"/>
              <a:gd name="connsiteY3" fmla="*/ 57271 h 98906"/>
              <a:gd name="connsiteX4" fmla="*/ 246054 w 303900"/>
              <a:gd name="connsiteY4" fmla="*/ 92196 h 98906"/>
              <a:gd name="connsiteX5" fmla="*/ 211129 w 303900"/>
              <a:gd name="connsiteY5" fmla="*/ 69971 h 98906"/>
              <a:gd name="connsiteX6" fmla="*/ 230179 w 303900"/>
              <a:gd name="connsiteY6" fmla="*/ 98546 h 98906"/>
              <a:gd name="connsiteX7" fmla="*/ 71429 w 303900"/>
              <a:gd name="connsiteY7" fmla="*/ 85846 h 98906"/>
              <a:gd name="connsiteX8" fmla="*/ 122229 w 303900"/>
              <a:gd name="connsiteY8" fmla="*/ 82671 h 98906"/>
              <a:gd name="connsiteX9" fmla="*/ 93654 w 303900"/>
              <a:gd name="connsiteY9" fmla="*/ 63621 h 98906"/>
              <a:gd name="connsiteX10" fmla="*/ 173029 w 303900"/>
              <a:gd name="connsiteY10" fmla="*/ 54096 h 98906"/>
              <a:gd name="connsiteX11" fmla="*/ 1579 w 303900"/>
              <a:gd name="connsiteY11" fmla="*/ 31871 h 9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900" h="98906">
                <a:moveTo>
                  <a:pt x="1579" y="31871"/>
                </a:moveTo>
                <a:cubicBezTo>
                  <a:pt x="21687" y="22875"/>
                  <a:pt x="254521" y="1708"/>
                  <a:pt x="293679" y="121"/>
                </a:cubicBezTo>
                <a:cubicBezTo>
                  <a:pt x="332837" y="-1466"/>
                  <a:pt x="247642" y="12821"/>
                  <a:pt x="236529" y="22346"/>
                </a:cubicBezTo>
                <a:cubicBezTo>
                  <a:pt x="225417" y="31871"/>
                  <a:pt x="225417" y="45629"/>
                  <a:pt x="227004" y="57271"/>
                </a:cubicBezTo>
                <a:cubicBezTo>
                  <a:pt x="228591" y="68913"/>
                  <a:pt x="248700" y="90079"/>
                  <a:pt x="246054" y="92196"/>
                </a:cubicBezTo>
                <a:cubicBezTo>
                  <a:pt x="243408" y="94313"/>
                  <a:pt x="213775" y="68913"/>
                  <a:pt x="211129" y="69971"/>
                </a:cubicBezTo>
                <a:cubicBezTo>
                  <a:pt x="208483" y="71029"/>
                  <a:pt x="253462" y="95900"/>
                  <a:pt x="230179" y="98546"/>
                </a:cubicBezTo>
                <a:cubicBezTo>
                  <a:pt x="206896" y="101192"/>
                  <a:pt x="89421" y="88492"/>
                  <a:pt x="71429" y="85846"/>
                </a:cubicBezTo>
                <a:cubicBezTo>
                  <a:pt x="53437" y="83200"/>
                  <a:pt x="118525" y="86375"/>
                  <a:pt x="122229" y="82671"/>
                </a:cubicBezTo>
                <a:cubicBezTo>
                  <a:pt x="125933" y="78967"/>
                  <a:pt x="85187" y="68384"/>
                  <a:pt x="93654" y="63621"/>
                </a:cubicBezTo>
                <a:cubicBezTo>
                  <a:pt x="102121" y="58858"/>
                  <a:pt x="186258" y="57800"/>
                  <a:pt x="173029" y="54096"/>
                </a:cubicBezTo>
                <a:cubicBezTo>
                  <a:pt x="159800" y="50392"/>
                  <a:pt x="-18529" y="40867"/>
                  <a:pt x="1579" y="318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8D23577-9535-C968-3F00-91536F736A4F}"/>
              </a:ext>
            </a:extLst>
          </p:cNvPr>
          <p:cNvSpPr/>
          <p:nvPr/>
        </p:nvSpPr>
        <p:spPr>
          <a:xfrm>
            <a:off x="5241461" y="2565398"/>
            <a:ext cx="200600" cy="314685"/>
          </a:xfrm>
          <a:custGeom>
            <a:avLst/>
            <a:gdLst>
              <a:gd name="connsiteX0" fmla="*/ 3639 w 200600"/>
              <a:gd name="connsiteY0" fmla="*/ 50802 h 314685"/>
              <a:gd name="connsiteX1" fmla="*/ 168739 w 200600"/>
              <a:gd name="connsiteY1" fmla="*/ 206377 h 314685"/>
              <a:gd name="connsiteX2" fmla="*/ 124289 w 200600"/>
              <a:gd name="connsiteY2" fmla="*/ 228602 h 314685"/>
              <a:gd name="connsiteX3" fmla="*/ 149689 w 200600"/>
              <a:gd name="connsiteY3" fmla="*/ 219077 h 314685"/>
              <a:gd name="connsiteX4" fmla="*/ 464 w 200600"/>
              <a:gd name="connsiteY4" fmla="*/ 307977 h 314685"/>
              <a:gd name="connsiteX5" fmla="*/ 102064 w 200600"/>
              <a:gd name="connsiteY5" fmla="*/ 263527 h 314685"/>
              <a:gd name="connsiteX6" fmla="*/ 79839 w 200600"/>
              <a:gd name="connsiteY6" fmla="*/ 314327 h 314685"/>
              <a:gd name="connsiteX7" fmla="*/ 175089 w 200600"/>
              <a:gd name="connsiteY7" fmla="*/ 231777 h 314685"/>
              <a:gd name="connsiteX8" fmla="*/ 200489 w 200600"/>
              <a:gd name="connsiteY8" fmla="*/ 215902 h 314685"/>
              <a:gd name="connsiteX9" fmla="*/ 168739 w 200600"/>
              <a:gd name="connsiteY9" fmla="*/ 130177 h 314685"/>
              <a:gd name="connsiteX10" fmla="*/ 60789 w 200600"/>
              <a:gd name="connsiteY10" fmla="*/ 2 h 314685"/>
              <a:gd name="connsiteX11" fmla="*/ 133814 w 200600"/>
              <a:gd name="connsiteY11" fmla="*/ 133352 h 314685"/>
              <a:gd name="connsiteX12" fmla="*/ 3639 w 200600"/>
              <a:gd name="connsiteY12" fmla="*/ 50802 h 31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600" h="314685">
                <a:moveTo>
                  <a:pt x="3639" y="50802"/>
                </a:moveTo>
                <a:cubicBezTo>
                  <a:pt x="9460" y="62973"/>
                  <a:pt x="148631" y="176744"/>
                  <a:pt x="168739" y="206377"/>
                </a:cubicBezTo>
                <a:cubicBezTo>
                  <a:pt x="188847" y="236010"/>
                  <a:pt x="127464" y="226485"/>
                  <a:pt x="124289" y="228602"/>
                </a:cubicBezTo>
                <a:cubicBezTo>
                  <a:pt x="121114" y="230719"/>
                  <a:pt x="170327" y="205848"/>
                  <a:pt x="149689" y="219077"/>
                </a:cubicBezTo>
                <a:cubicBezTo>
                  <a:pt x="129051" y="232306"/>
                  <a:pt x="8402" y="300569"/>
                  <a:pt x="464" y="307977"/>
                </a:cubicBezTo>
                <a:cubicBezTo>
                  <a:pt x="-7474" y="315385"/>
                  <a:pt x="88835" y="262469"/>
                  <a:pt x="102064" y="263527"/>
                </a:cubicBezTo>
                <a:cubicBezTo>
                  <a:pt x="115293" y="264585"/>
                  <a:pt x="67668" y="319619"/>
                  <a:pt x="79839" y="314327"/>
                </a:cubicBezTo>
                <a:cubicBezTo>
                  <a:pt x="92010" y="309035"/>
                  <a:pt x="154981" y="248181"/>
                  <a:pt x="175089" y="231777"/>
                </a:cubicBezTo>
                <a:cubicBezTo>
                  <a:pt x="195197" y="215373"/>
                  <a:pt x="201547" y="232835"/>
                  <a:pt x="200489" y="215902"/>
                </a:cubicBezTo>
                <a:cubicBezTo>
                  <a:pt x="199431" y="198969"/>
                  <a:pt x="192022" y="166160"/>
                  <a:pt x="168739" y="130177"/>
                </a:cubicBezTo>
                <a:cubicBezTo>
                  <a:pt x="145456" y="94194"/>
                  <a:pt x="66610" y="-527"/>
                  <a:pt x="60789" y="2"/>
                </a:cubicBezTo>
                <a:cubicBezTo>
                  <a:pt x="54968" y="531"/>
                  <a:pt x="140164" y="123827"/>
                  <a:pt x="133814" y="133352"/>
                </a:cubicBezTo>
                <a:cubicBezTo>
                  <a:pt x="127464" y="142877"/>
                  <a:pt x="-2182" y="38631"/>
                  <a:pt x="3639" y="508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F03C0DD4-F24E-C947-42CE-EA95A31C6E3E}"/>
              </a:ext>
            </a:extLst>
          </p:cNvPr>
          <p:cNvSpPr/>
          <p:nvPr/>
        </p:nvSpPr>
        <p:spPr>
          <a:xfrm>
            <a:off x="6175264" y="2286931"/>
            <a:ext cx="184708" cy="1243669"/>
          </a:xfrm>
          <a:custGeom>
            <a:avLst/>
            <a:gdLst>
              <a:gd name="connsiteX0" fmla="*/ 15986 w 184708"/>
              <a:gd name="connsiteY0" fmla="*/ 2244 h 1243669"/>
              <a:gd name="connsiteX1" fmla="*/ 50911 w 184708"/>
              <a:gd name="connsiteY1" fmla="*/ 418169 h 1243669"/>
              <a:gd name="connsiteX2" fmla="*/ 98536 w 184708"/>
              <a:gd name="connsiteY2" fmla="*/ 595969 h 1243669"/>
              <a:gd name="connsiteX3" fmla="*/ 85836 w 184708"/>
              <a:gd name="connsiteY3" fmla="*/ 551519 h 1243669"/>
              <a:gd name="connsiteX4" fmla="*/ 130286 w 184708"/>
              <a:gd name="connsiteY4" fmla="*/ 694394 h 1243669"/>
              <a:gd name="connsiteX5" fmla="*/ 142986 w 184708"/>
              <a:gd name="connsiteY5" fmla="*/ 665819 h 1243669"/>
              <a:gd name="connsiteX6" fmla="*/ 162036 w 184708"/>
              <a:gd name="connsiteY6" fmla="*/ 862669 h 1243669"/>
              <a:gd name="connsiteX7" fmla="*/ 168386 w 184708"/>
              <a:gd name="connsiteY7" fmla="*/ 830919 h 1243669"/>
              <a:gd name="connsiteX8" fmla="*/ 184261 w 184708"/>
              <a:gd name="connsiteY8" fmla="*/ 1243669 h 1243669"/>
              <a:gd name="connsiteX9" fmla="*/ 174736 w 184708"/>
              <a:gd name="connsiteY9" fmla="*/ 834094 h 1243669"/>
              <a:gd name="connsiteX10" fmla="*/ 120761 w 184708"/>
              <a:gd name="connsiteY10" fmla="*/ 548344 h 1243669"/>
              <a:gd name="connsiteX11" fmla="*/ 108061 w 184708"/>
              <a:gd name="connsiteY11" fmla="*/ 630894 h 1243669"/>
              <a:gd name="connsiteX12" fmla="*/ 41386 w 184708"/>
              <a:gd name="connsiteY12" fmla="*/ 373719 h 1243669"/>
              <a:gd name="connsiteX13" fmla="*/ 54086 w 184708"/>
              <a:gd name="connsiteY13" fmla="*/ 446744 h 1243669"/>
              <a:gd name="connsiteX14" fmla="*/ 9636 w 184708"/>
              <a:gd name="connsiteY14" fmla="*/ 192744 h 1243669"/>
              <a:gd name="connsiteX15" fmla="*/ 111 w 184708"/>
              <a:gd name="connsiteY15" fmla="*/ 249894 h 1243669"/>
              <a:gd name="connsiteX16" fmla="*/ 15986 w 184708"/>
              <a:gd name="connsiteY16" fmla="*/ 2244 h 124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4708" h="1243669">
                <a:moveTo>
                  <a:pt x="15986" y="2244"/>
                </a:moveTo>
                <a:cubicBezTo>
                  <a:pt x="24453" y="30290"/>
                  <a:pt x="37153" y="319215"/>
                  <a:pt x="50911" y="418169"/>
                </a:cubicBezTo>
                <a:cubicBezTo>
                  <a:pt x="64669" y="517123"/>
                  <a:pt x="92715" y="573744"/>
                  <a:pt x="98536" y="595969"/>
                </a:cubicBezTo>
                <a:cubicBezTo>
                  <a:pt x="104357" y="618194"/>
                  <a:pt x="80544" y="535115"/>
                  <a:pt x="85836" y="551519"/>
                </a:cubicBezTo>
                <a:cubicBezTo>
                  <a:pt x="91128" y="567923"/>
                  <a:pt x="120761" y="675344"/>
                  <a:pt x="130286" y="694394"/>
                </a:cubicBezTo>
                <a:cubicBezTo>
                  <a:pt x="139811" y="713444"/>
                  <a:pt x="137694" y="637773"/>
                  <a:pt x="142986" y="665819"/>
                </a:cubicBezTo>
                <a:cubicBezTo>
                  <a:pt x="148278" y="693865"/>
                  <a:pt x="157803" y="835152"/>
                  <a:pt x="162036" y="862669"/>
                </a:cubicBezTo>
                <a:cubicBezTo>
                  <a:pt x="166269" y="890186"/>
                  <a:pt x="164682" y="767419"/>
                  <a:pt x="168386" y="830919"/>
                </a:cubicBezTo>
                <a:cubicBezTo>
                  <a:pt x="172090" y="894419"/>
                  <a:pt x="183203" y="1243140"/>
                  <a:pt x="184261" y="1243669"/>
                </a:cubicBezTo>
                <a:cubicBezTo>
                  <a:pt x="185319" y="1244198"/>
                  <a:pt x="185319" y="949981"/>
                  <a:pt x="174736" y="834094"/>
                </a:cubicBezTo>
                <a:cubicBezTo>
                  <a:pt x="164153" y="718207"/>
                  <a:pt x="131874" y="582211"/>
                  <a:pt x="120761" y="548344"/>
                </a:cubicBezTo>
                <a:cubicBezTo>
                  <a:pt x="109649" y="514477"/>
                  <a:pt x="121290" y="659998"/>
                  <a:pt x="108061" y="630894"/>
                </a:cubicBezTo>
                <a:cubicBezTo>
                  <a:pt x="94832" y="601790"/>
                  <a:pt x="50382" y="404411"/>
                  <a:pt x="41386" y="373719"/>
                </a:cubicBezTo>
                <a:cubicBezTo>
                  <a:pt x="32390" y="343027"/>
                  <a:pt x="59378" y="476906"/>
                  <a:pt x="54086" y="446744"/>
                </a:cubicBezTo>
                <a:cubicBezTo>
                  <a:pt x="48794" y="416582"/>
                  <a:pt x="18632" y="225552"/>
                  <a:pt x="9636" y="192744"/>
                </a:cubicBezTo>
                <a:cubicBezTo>
                  <a:pt x="640" y="159936"/>
                  <a:pt x="-418" y="282173"/>
                  <a:pt x="111" y="249894"/>
                </a:cubicBezTo>
                <a:cubicBezTo>
                  <a:pt x="640" y="217615"/>
                  <a:pt x="7519" y="-25802"/>
                  <a:pt x="15986" y="22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C60B9F41-DC1A-FA6D-0EA8-F54B88F7ABB0}"/>
              </a:ext>
            </a:extLst>
          </p:cNvPr>
          <p:cNvSpPr/>
          <p:nvPr/>
        </p:nvSpPr>
        <p:spPr>
          <a:xfrm>
            <a:off x="6271684" y="3199261"/>
            <a:ext cx="100709" cy="1238999"/>
          </a:xfrm>
          <a:custGeom>
            <a:avLst/>
            <a:gdLst>
              <a:gd name="connsiteX0" fmla="*/ 100541 w 100709"/>
              <a:gd name="connsiteY0" fmla="*/ 13839 h 1238999"/>
              <a:gd name="connsiteX1" fmla="*/ 68791 w 100709"/>
              <a:gd name="connsiteY1" fmla="*/ 639314 h 1238999"/>
              <a:gd name="connsiteX2" fmla="*/ 68791 w 100709"/>
              <a:gd name="connsiteY2" fmla="*/ 620264 h 1238999"/>
              <a:gd name="connsiteX3" fmla="*/ 30691 w 100709"/>
              <a:gd name="connsiteY3" fmla="*/ 886964 h 1238999"/>
              <a:gd name="connsiteX4" fmla="*/ 33866 w 100709"/>
              <a:gd name="connsiteY4" fmla="*/ 842514 h 1238999"/>
              <a:gd name="connsiteX5" fmla="*/ 2116 w 100709"/>
              <a:gd name="connsiteY5" fmla="*/ 1229864 h 1238999"/>
              <a:gd name="connsiteX6" fmla="*/ 8466 w 100709"/>
              <a:gd name="connsiteY6" fmla="*/ 1074289 h 1238999"/>
              <a:gd name="connsiteX7" fmla="*/ 52916 w 100709"/>
              <a:gd name="connsiteY7" fmla="*/ 604389 h 1238999"/>
              <a:gd name="connsiteX8" fmla="*/ 59266 w 100709"/>
              <a:gd name="connsiteY8" fmla="*/ 772664 h 1238999"/>
              <a:gd name="connsiteX9" fmla="*/ 62441 w 100709"/>
              <a:gd name="connsiteY9" fmla="*/ 528189 h 1238999"/>
              <a:gd name="connsiteX10" fmla="*/ 81491 w 100709"/>
              <a:gd name="connsiteY10" fmla="*/ 290064 h 1238999"/>
              <a:gd name="connsiteX11" fmla="*/ 78316 w 100709"/>
              <a:gd name="connsiteY11" fmla="*/ 413889 h 1238999"/>
              <a:gd name="connsiteX12" fmla="*/ 81491 w 100709"/>
              <a:gd name="connsiteY12" fmla="*/ 109089 h 1238999"/>
              <a:gd name="connsiteX13" fmla="*/ 81491 w 100709"/>
              <a:gd name="connsiteY13" fmla="*/ 197989 h 1238999"/>
              <a:gd name="connsiteX14" fmla="*/ 100541 w 100709"/>
              <a:gd name="connsiteY14" fmla="*/ 13839 h 123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709" h="1238999">
                <a:moveTo>
                  <a:pt x="100541" y="13839"/>
                </a:moveTo>
                <a:cubicBezTo>
                  <a:pt x="98424" y="87393"/>
                  <a:pt x="74083" y="538243"/>
                  <a:pt x="68791" y="639314"/>
                </a:cubicBezTo>
                <a:cubicBezTo>
                  <a:pt x="63499" y="740385"/>
                  <a:pt x="75141" y="578989"/>
                  <a:pt x="68791" y="620264"/>
                </a:cubicBezTo>
                <a:cubicBezTo>
                  <a:pt x="62441" y="661539"/>
                  <a:pt x="36512" y="849922"/>
                  <a:pt x="30691" y="886964"/>
                </a:cubicBezTo>
                <a:cubicBezTo>
                  <a:pt x="24870" y="924006"/>
                  <a:pt x="38628" y="785364"/>
                  <a:pt x="33866" y="842514"/>
                </a:cubicBezTo>
                <a:cubicBezTo>
                  <a:pt x="29103" y="899664"/>
                  <a:pt x="6349" y="1191235"/>
                  <a:pt x="2116" y="1229864"/>
                </a:cubicBezTo>
                <a:cubicBezTo>
                  <a:pt x="-2117" y="1268493"/>
                  <a:pt x="-1" y="1178535"/>
                  <a:pt x="8466" y="1074289"/>
                </a:cubicBezTo>
                <a:cubicBezTo>
                  <a:pt x="16933" y="970043"/>
                  <a:pt x="44449" y="654660"/>
                  <a:pt x="52916" y="604389"/>
                </a:cubicBezTo>
                <a:cubicBezTo>
                  <a:pt x="61383" y="554118"/>
                  <a:pt x="57679" y="785364"/>
                  <a:pt x="59266" y="772664"/>
                </a:cubicBezTo>
                <a:cubicBezTo>
                  <a:pt x="60853" y="759964"/>
                  <a:pt x="58737" y="608622"/>
                  <a:pt x="62441" y="528189"/>
                </a:cubicBezTo>
                <a:cubicBezTo>
                  <a:pt x="66145" y="447756"/>
                  <a:pt x="78845" y="309114"/>
                  <a:pt x="81491" y="290064"/>
                </a:cubicBezTo>
                <a:cubicBezTo>
                  <a:pt x="84137" y="271014"/>
                  <a:pt x="78316" y="444051"/>
                  <a:pt x="78316" y="413889"/>
                </a:cubicBezTo>
                <a:cubicBezTo>
                  <a:pt x="78316" y="383727"/>
                  <a:pt x="80962" y="145072"/>
                  <a:pt x="81491" y="109089"/>
                </a:cubicBezTo>
                <a:cubicBezTo>
                  <a:pt x="82020" y="73106"/>
                  <a:pt x="78845" y="212806"/>
                  <a:pt x="81491" y="197989"/>
                </a:cubicBezTo>
                <a:cubicBezTo>
                  <a:pt x="84137" y="183172"/>
                  <a:pt x="102658" y="-59715"/>
                  <a:pt x="100541" y="138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567C7AB6-BEA5-A712-FEEE-C30F20A64360}"/>
              </a:ext>
            </a:extLst>
          </p:cNvPr>
          <p:cNvSpPr/>
          <p:nvPr/>
        </p:nvSpPr>
        <p:spPr>
          <a:xfrm>
            <a:off x="5423595" y="3070401"/>
            <a:ext cx="45862" cy="277957"/>
          </a:xfrm>
          <a:custGeom>
            <a:avLst/>
            <a:gdLst>
              <a:gd name="connsiteX0" fmla="*/ 52 w 45862"/>
              <a:gd name="connsiteY0" fmla="*/ 11 h 277957"/>
              <a:gd name="connsiteX1" fmla="*/ 44876 w 45862"/>
              <a:gd name="connsiteY1" fmla="*/ 192752 h 277957"/>
              <a:gd name="connsiteX2" fmla="*/ 31429 w 45862"/>
              <a:gd name="connsiteY2" fmla="*/ 277917 h 277957"/>
              <a:gd name="connsiteX3" fmla="*/ 35911 w 45862"/>
              <a:gd name="connsiteY3" fmla="*/ 183787 h 277957"/>
              <a:gd name="connsiteX4" fmla="*/ 52 w 45862"/>
              <a:gd name="connsiteY4" fmla="*/ 11 h 2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62" h="277957">
                <a:moveTo>
                  <a:pt x="52" y="11"/>
                </a:moveTo>
                <a:cubicBezTo>
                  <a:pt x="1546" y="1505"/>
                  <a:pt x="39647" y="146434"/>
                  <a:pt x="44876" y="192752"/>
                </a:cubicBezTo>
                <a:cubicBezTo>
                  <a:pt x="50105" y="239070"/>
                  <a:pt x="32923" y="279411"/>
                  <a:pt x="31429" y="277917"/>
                </a:cubicBezTo>
                <a:cubicBezTo>
                  <a:pt x="29935" y="276423"/>
                  <a:pt x="42635" y="224128"/>
                  <a:pt x="35911" y="183787"/>
                </a:cubicBezTo>
                <a:cubicBezTo>
                  <a:pt x="29187" y="143446"/>
                  <a:pt x="-1442" y="-1483"/>
                  <a:pt x="52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80491B29-3B94-E600-AA2C-4D2DC333B8B9}"/>
              </a:ext>
            </a:extLst>
          </p:cNvPr>
          <p:cNvSpPr/>
          <p:nvPr/>
        </p:nvSpPr>
        <p:spPr>
          <a:xfrm>
            <a:off x="3062952" y="3155825"/>
            <a:ext cx="462358" cy="493066"/>
          </a:xfrm>
          <a:custGeom>
            <a:avLst/>
            <a:gdLst>
              <a:gd name="connsiteX0" fmla="*/ 461298 w 462358"/>
              <a:gd name="connsiteY0" fmla="*/ 38225 h 493066"/>
              <a:gd name="connsiteX1" fmla="*/ 131098 w 462358"/>
              <a:gd name="connsiteY1" fmla="*/ 79500 h 493066"/>
              <a:gd name="connsiteX2" fmla="*/ 258098 w 462358"/>
              <a:gd name="connsiteY2" fmla="*/ 73150 h 493066"/>
              <a:gd name="connsiteX3" fmla="*/ 150148 w 462358"/>
              <a:gd name="connsiteY3" fmla="*/ 168400 h 493066"/>
              <a:gd name="connsiteX4" fmla="*/ 143798 w 462358"/>
              <a:gd name="connsiteY4" fmla="*/ 301750 h 493066"/>
              <a:gd name="connsiteX5" fmla="*/ 146973 w 462358"/>
              <a:gd name="connsiteY5" fmla="*/ 247775 h 493066"/>
              <a:gd name="connsiteX6" fmla="*/ 162848 w 462358"/>
              <a:gd name="connsiteY6" fmla="*/ 492250 h 493066"/>
              <a:gd name="connsiteX7" fmla="*/ 156498 w 462358"/>
              <a:gd name="connsiteY7" fmla="*/ 320800 h 493066"/>
              <a:gd name="connsiteX8" fmla="*/ 156498 w 462358"/>
              <a:gd name="connsiteY8" fmla="*/ 152525 h 493066"/>
              <a:gd name="connsiteX9" fmla="*/ 162848 w 462358"/>
              <a:gd name="connsiteY9" fmla="*/ 206500 h 493066"/>
              <a:gd name="connsiteX10" fmla="*/ 251748 w 462358"/>
              <a:gd name="connsiteY10" fmla="*/ 101725 h 493066"/>
              <a:gd name="connsiteX11" fmla="*/ 175548 w 462358"/>
              <a:gd name="connsiteY11" fmla="*/ 181100 h 493066"/>
              <a:gd name="connsiteX12" fmla="*/ 204123 w 462358"/>
              <a:gd name="connsiteY12" fmla="*/ 111250 h 493066"/>
              <a:gd name="connsiteX13" fmla="*/ 286673 w 462358"/>
              <a:gd name="connsiteY13" fmla="*/ 3300 h 493066"/>
              <a:gd name="connsiteX14" fmla="*/ 254923 w 462358"/>
              <a:gd name="connsiteY14" fmla="*/ 28700 h 493066"/>
              <a:gd name="connsiteX15" fmla="*/ 305723 w 462358"/>
              <a:gd name="connsiteY15" fmla="*/ 38225 h 493066"/>
              <a:gd name="connsiteX16" fmla="*/ 923 w 462358"/>
              <a:gd name="connsiteY16" fmla="*/ 76325 h 493066"/>
              <a:gd name="connsiteX17" fmla="*/ 461298 w 462358"/>
              <a:gd name="connsiteY17" fmla="*/ 38225 h 4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58" h="493066">
                <a:moveTo>
                  <a:pt x="461298" y="38225"/>
                </a:moveTo>
                <a:cubicBezTo>
                  <a:pt x="482994" y="38754"/>
                  <a:pt x="164965" y="73679"/>
                  <a:pt x="131098" y="79500"/>
                </a:cubicBezTo>
                <a:cubicBezTo>
                  <a:pt x="97231" y="85321"/>
                  <a:pt x="254923" y="58333"/>
                  <a:pt x="258098" y="73150"/>
                </a:cubicBezTo>
                <a:cubicBezTo>
                  <a:pt x="261273" y="87967"/>
                  <a:pt x="169198" y="130300"/>
                  <a:pt x="150148" y="168400"/>
                </a:cubicBezTo>
                <a:cubicBezTo>
                  <a:pt x="131098" y="206500"/>
                  <a:pt x="144327" y="288521"/>
                  <a:pt x="143798" y="301750"/>
                </a:cubicBezTo>
                <a:cubicBezTo>
                  <a:pt x="143269" y="314979"/>
                  <a:pt x="143798" y="216025"/>
                  <a:pt x="146973" y="247775"/>
                </a:cubicBezTo>
                <a:cubicBezTo>
                  <a:pt x="150148" y="279525"/>
                  <a:pt x="161261" y="480079"/>
                  <a:pt x="162848" y="492250"/>
                </a:cubicBezTo>
                <a:cubicBezTo>
                  <a:pt x="164435" y="504421"/>
                  <a:pt x="157556" y="377421"/>
                  <a:pt x="156498" y="320800"/>
                </a:cubicBezTo>
                <a:cubicBezTo>
                  <a:pt x="155440" y="264179"/>
                  <a:pt x="155440" y="171575"/>
                  <a:pt x="156498" y="152525"/>
                </a:cubicBezTo>
                <a:cubicBezTo>
                  <a:pt x="157556" y="133475"/>
                  <a:pt x="146973" y="214967"/>
                  <a:pt x="162848" y="206500"/>
                </a:cubicBezTo>
                <a:cubicBezTo>
                  <a:pt x="178723" y="198033"/>
                  <a:pt x="249631" y="105958"/>
                  <a:pt x="251748" y="101725"/>
                </a:cubicBezTo>
                <a:cubicBezTo>
                  <a:pt x="253865" y="97492"/>
                  <a:pt x="183486" y="179512"/>
                  <a:pt x="175548" y="181100"/>
                </a:cubicBezTo>
                <a:cubicBezTo>
                  <a:pt x="167610" y="182688"/>
                  <a:pt x="185602" y="140883"/>
                  <a:pt x="204123" y="111250"/>
                </a:cubicBezTo>
                <a:cubicBezTo>
                  <a:pt x="222644" y="81617"/>
                  <a:pt x="278206" y="17058"/>
                  <a:pt x="286673" y="3300"/>
                </a:cubicBezTo>
                <a:cubicBezTo>
                  <a:pt x="295140" y="-10458"/>
                  <a:pt x="251748" y="22879"/>
                  <a:pt x="254923" y="28700"/>
                </a:cubicBezTo>
                <a:cubicBezTo>
                  <a:pt x="258098" y="34521"/>
                  <a:pt x="348056" y="30288"/>
                  <a:pt x="305723" y="38225"/>
                </a:cubicBezTo>
                <a:cubicBezTo>
                  <a:pt x="263390" y="46162"/>
                  <a:pt x="-18127" y="74738"/>
                  <a:pt x="923" y="76325"/>
                </a:cubicBezTo>
                <a:lnTo>
                  <a:pt x="461298" y="38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16B27A7F-2CB6-032F-83C3-B1E6EBD2536B}"/>
              </a:ext>
            </a:extLst>
          </p:cNvPr>
          <p:cNvSpPr/>
          <p:nvPr/>
        </p:nvSpPr>
        <p:spPr>
          <a:xfrm>
            <a:off x="3245183" y="3129208"/>
            <a:ext cx="346537" cy="277802"/>
          </a:xfrm>
          <a:custGeom>
            <a:avLst/>
            <a:gdLst>
              <a:gd name="connsiteX0" fmla="*/ 345742 w 346537"/>
              <a:gd name="connsiteY0" fmla="*/ 1342 h 277802"/>
              <a:gd name="connsiteX1" fmla="*/ 47292 w 346537"/>
              <a:gd name="connsiteY1" fmla="*/ 185492 h 277802"/>
              <a:gd name="connsiteX2" fmla="*/ 2842 w 346537"/>
              <a:gd name="connsiteY2" fmla="*/ 277567 h 277802"/>
              <a:gd name="connsiteX3" fmla="*/ 69517 w 346537"/>
              <a:gd name="connsiteY3" fmla="*/ 207717 h 277802"/>
              <a:gd name="connsiteX4" fmla="*/ 126667 w 346537"/>
              <a:gd name="connsiteY4" fmla="*/ 80717 h 277802"/>
              <a:gd name="connsiteX5" fmla="*/ 104442 w 346537"/>
              <a:gd name="connsiteY5" fmla="*/ 118817 h 277802"/>
              <a:gd name="connsiteX6" fmla="*/ 167942 w 346537"/>
              <a:gd name="connsiteY6" fmla="*/ 55317 h 277802"/>
              <a:gd name="connsiteX7" fmla="*/ 136192 w 346537"/>
              <a:gd name="connsiteY7" fmla="*/ 99767 h 277802"/>
              <a:gd name="connsiteX8" fmla="*/ 345742 w 346537"/>
              <a:gd name="connsiteY8" fmla="*/ 1342 h 2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537" h="277802">
                <a:moveTo>
                  <a:pt x="345742" y="1342"/>
                </a:moveTo>
                <a:cubicBezTo>
                  <a:pt x="330925" y="15629"/>
                  <a:pt x="104442" y="139455"/>
                  <a:pt x="47292" y="185492"/>
                </a:cubicBezTo>
                <a:cubicBezTo>
                  <a:pt x="-9858" y="231529"/>
                  <a:pt x="-862" y="273863"/>
                  <a:pt x="2842" y="277567"/>
                </a:cubicBezTo>
                <a:cubicBezTo>
                  <a:pt x="6546" y="281271"/>
                  <a:pt x="48880" y="240525"/>
                  <a:pt x="69517" y="207717"/>
                </a:cubicBezTo>
                <a:cubicBezTo>
                  <a:pt x="90154" y="174909"/>
                  <a:pt x="120846" y="95534"/>
                  <a:pt x="126667" y="80717"/>
                </a:cubicBezTo>
                <a:cubicBezTo>
                  <a:pt x="132488" y="65900"/>
                  <a:pt x="97563" y="123050"/>
                  <a:pt x="104442" y="118817"/>
                </a:cubicBezTo>
                <a:cubicBezTo>
                  <a:pt x="111321" y="114584"/>
                  <a:pt x="162650" y="58492"/>
                  <a:pt x="167942" y="55317"/>
                </a:cubicBezTo>
                <a:cubicBezTo>
                  <a:pt x="173234" y="52142"/>
                  <a:pt x="108675" y="108234"/>
                  <a:pt x="136192" y="99767"/>
                </a:cubicBezTo>
                <a:cubicBezTo>
                  <a:pt x="163709" y="91300"/>
                  <a:pt x="360559" y="-12945"/>
                  <a:pt x="345742" y="13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6B5549F9-5CCD-99BB-37B2-25895D96A957}"/>
              </a:ext>
            </a:extLst>
          </p:cNvPr>
          <p:cNvSpPr/>
          <p:nvPr/>
        </p:nvSpPr>
        <p:spPr>
          <a:xfrm>
            <a:off x="3270250" y="3207330"/>
            <a:ext cx="592079" cy="314337"/>
          </a:xfrm>
          <a:custGeom>
            <a:avLst/>
            <a:gdLst>
              <a:gd name="connsiteX0" fmla="*/ 196850 w 592079"/>
              <a:gd name="connsiteY0" fmla="*/ 8945 h 314337"/>
              <a:gd name="connsiteX1" fmla="*/ 438150 w 592079"/>
              <a:gd name="connsiteY1" fmla="*/ 212145 h 314337"/>
              <a:gd name="connsiteX2" fmla="*/ 590550 w 592079"/>
              <a:gd name="connsiteY2" fmla="*/ 313745 h 314337"/>
              <a:gd name="connsiteX3" fmla="*/ 520700 w 592079"/>
              <a:gd name="connsiteY3" fmla="*/ 256595 h 314337"/>
              <a:gd name="connsiteX4" fmla="*/ 269875 w 592079"/>
              <a:gd name="connsiteY4" fmla="*/ 59745 h 314337"/>
              <a:gd name="connsiteX5" fmla="*/ 174625 w 592079"/>
              <a:gd name="connsiteY5" fmla="*/ 62920 h 314337"/>
              <a:gd name="connsiteX6" fmla="*/ 0 w 592079"/>
              <a:gd name="connsiteY6" fmla="*/ 132770 h 314337"/>
              <a:gd name="connsiteX7" fmla="*/ 311150 w 592079"/>
              <a:gd name="connsiteY7" fmla="*/ 8945 h 314337"/>
              <a:gd name="connsiteX8" fmla="*/ 273050 w 592079"/>
              <a:gd name="connsiteY8" fmla="*/ 31170 h 314337"/>
              <a:gd name="connsiteX9" fmla="*/ 196850 w 592079"/>
              <a:gd name="connsiteY9" fmla="*/ 8945 h 3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079" h="314337">
                <a:moveTo>
                  <a:pt x="196850" y="8945"/>
                </a:moveTo>
                <a:cubicBezTo>
                  <a:pt x="224367" y="39107"/>
                  <a:pt x="372533" y="161345"/>
                  <a:pt x="438150" y="212145"/>
                </a:cubicBezTo>
                <a:cubicBezTo>
                  <a:pt x="503767" y="262945"/>
                  <a:pt x="576792" y="306337"/>
                  <a:pt x="590550" y="313745"/>
                </a:cubicBezTo>
                <a:cubicBezTo>
                  <a:pt x="604308" y="321153"/>
                  <a:pt x="520700" y="256595"/>
                  <a:pt x="520700" y="256595"/>
                </a:cubicBezTo>
                <a:cubicBezTo>
                  <a:pt x="467254" y="214262"/>
                  <a:pt x="327554" y="92024"/>
                  <a:pt x="269875" y="59745"/>
                </a:cubicBezTo>
                <a:cubicBezTo>
                  <a:pt x="212196" y="27466"/>
                  <a:pt x="219604" y="50749"/>
                  <a:pt x="174625" y="62920"/>
                </a:cubicBezTo>
                <a:cubicBezTo>
                  <a:pt x="129646" y="75091"/>
                  <a:pt x="0" y="132770"/>
                  <a:pt x="0" y="132770"/>
                </a:cubicBezTo>
                <a:lnTo>
                  <a:pt x="311150" y="8945"/>
                </a:lnTo>
                <a:cubicBezTo>
                  <a:pt x="356658" y="-7988"/>
                  <a:pt x="294217" y="27466"/>
                  <a:pt x="273050" y="31170"/>
                </a:cubicBezTo>
                <a:cubicBezTo>
                  <a:pt x="251883" y="34874"/>
                  <a:pt x="169333" y="-21217"/>
                  <a:pt x="196850" y="89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E12759FA-A80D-E7FC-0289-255C7C58A53A}"/>
              </a:ext>
            </a:extLst>
          </p:cNvPr>
          <p:cNvSpPr/>
          <p:nvPr/>
        </p:nvSpPr>
        <p:spPr>
          <a:xfrm>
            <a:off x="3447878" y="3165324"/>
            <a:ext cx="279930" cy="377255"/>
          </a:xfrm>
          <a:custGeom>
            <a:avLst/>
            <a:gdLst>
              <a:gd name="connsiteX0" fmla="*/ 172 w 279930"/>
              <a:gd name="connsiteY0" fmla="*/ 151 h 377255"/>
              <a:gd name="connsiteX1" fmla="*/ 209722 w 279930"/>
              <a:gd name="connsiteY1" fmla="*/ 320826 h 377255"/>
              <a:gd name="connsiteX2" fmla="*/ 270047 w 279930"/>
              <a:gd name="connsiteY2" fmla="*/ 371626 h 377255"/>
              <a:gd name="connsiteX3" fmla="*/ 222422 w 279930"/>
              <a:gd name="connsiteY3" fmla="*/ 254151 h 377255"/>
              <a:gd name="connsiteX4" fmla="*/ 279572 w 279930"/>
              <a:gd name="connsiteY4" fmla="*/ 346226 h 377255"/>
              <a:gd name="connsiteX5" fmla="*/ 244647 w 279930"/>
              <a:gd name="connsiteY5" fmla="*/ 336701 h 377255"/>
              <a:gd name="connsiteX6" fmla="*/ 203372 w 279930"/>
              <a:gd name="connsiteY6" fmla="*/ 244626 h 377255"/>
              <a:gd name="connsiteX7" fmla="*/ 247822 w 279930"/>
              <a:gd name="connsiteY7" fmla="*/ 365276 h 377255"/>
              <a:gd name="connsiteX8" fmla="*/ 172 w 279930"/>
              <a:gd name="connsiteY8" fmla="*/ 151 h 37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30" h="377255">
                <a:moveTo>
                  <a:pt x="172" y="151"/>
                </a:moveTo>
                <a:cubicBezTo>
                  <a:pt x="-6178" y="-7257"/>
                  <a:pt x="164743" y="258914"/>
                  <a:pt x="209722" y="320826"/>
                </a:cubicBezTo>
                <a:cubicBezTo>
                  <a:pt x="254701" y="382738"/>
                  <a:pt x="267930" y="382738"/>
                  <a:pt x="270047" y="371626"/>
                </a:cubicBezTo>
                <a:cubicBezTo>
                  <a:pt x="272164" y="360514"/>
                  <a:pt x="220835" y="258384"/>
                  <a:pt x="222422" y="254151"/>
                </a:cubicBezTo>
                <a:cubicBezTo>
                  <a:pt x="224009" y="249918"/>
                  <a:pt x="275868" y="332468"/>
                  <a:pt x="279572" y="346226"/>
                </a:cubicBezTo>
                <a:cubicBezTo>
                  <a:pt x="283276" y="359984"/>
                  <a:pt x="257347" y="353634"/>
                  <a:pt x="244647" y="336701"/>
                </a:cubicBezTo>
                <a:cubicBezTo>
                  <a:pt x="231947" y="319768"/>
                  <a:pt x="202843" y="239864"/>
                  <a:pt x="203372" y="244626"/>
                </a:cubicBezTo>
                <a:cubicBezTo>
                  <a:pt x="203901" y="249389"/>
                  <a:pt x="277455" y="403376"/>
                  <a:pt x="247822" y="365276"/>
                </a:cubicBezTo>
                <a:cubicBezTo>
                  <a:pt x="218189" y="327176"/>
                  <a:pt x="6522" y="7559"/>
                  <a:pt x="172" y="1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2D28DD9-E5A3-5BF6-04B0-3F6074E088F8}"/>
              </a:ext>
            </a:extLst>
          </p:cNvPr>
          <p:cNvSpPr/>
          <p:nvPr/>
        </p:nvSpPr>
        <p:spPr>
          <a:xfrm>
            <a:off x="3227017" y="3273423"/>
            <a:ext cx="268811" cy="562539"/>
          </a:xfrm>
          <a:custGeom>
            <a:avLst/>
            <a:gdLst>
              <a:gd name="connsiteX0" fmla="*/ 268658 w 268811"/>
              <a:gd name="connsiteY0" fmla="*/ 2 h 562539"/>
              <a:gd name="connsiteX1" fmla="*/ 252783 w 268811"/>
              <a:gd name="connsiteY1" fmla="*/ 95252 h 562539"/>
              <a:gd name="connsiteX2" fmla="*/ 230558 w 268811"/>
              <a:gd name="connsiteY2" fmla="*/ 38102 h 562539"/>
              <a:gd name="connsiteX3" fmla="*/ 163883 w 268811"/>
              <a:gd name="connsiteY3" fmla="*/ 50802 h 562539"/>
              <a:gd name="connsiteX4" fmla="*/ 65458 w 268811"/>
              <a:gd name="connsiteY4" fmla="*/ 139702 h 562539"/>
              <a:gd name="connsiteX5" fmla="*/ 135308 w 268811"/>
              <a:gd name="connsiteY5" fmla="*/ 41277 h 562539"/>
              <a:gd name="connsiteX6" fmla="*/ 49583 w 268811"/>
              <a:gd name="connsiteY6" fmla="*/ 165102 h 562539"/>
              <a:gd name="connsiteX7" fmla="*/ 36883 w 268811"/>
              <a:gd name="connsiteY7" fmla="*/ 266702 h 562539"/>
              <a:gd name="connsiteX8" fmla="*/ 208333 w 268811"/>
              <a:gd name="connsiteY8" fmla="*/ 552452 h 562539"/>
              <a:gd name="connsiteX9" fmla="*/ 151183 w 268811"/>
              <a:gd name="connsiteY9" fmla="*/ 473077 h 562539"/>
              <a:gd name="connsiteX10" fmla="*/ 1958 w 268811"/>
              <a:gd name="connsiteY10" fmla="*/ 231777 h 562539"/>
              <a:gd name="connsiteX11" fmla="*/ 62283 w 268811"/>
              <a:gd name="connsiteY11" fmla="*/ 95252 h 562539"/>
              <a:gd name="connsiteX12" fmla="*/ 8308 w 268811"/>
              <a:gd name="connsiteY12" fmla="*/ 254002 h 562539"/>
              <a:gd name="connsiteX13" fmla="*/ 125783 w 268811"/>
              <a:gd name="connsiteY13" fmla="*/ 63502 h 562539"/>
              <a:gd name="connsiteX14" fmla="*/ 163883 w 268811"/>
              <a:gd name="connsiteY14" fmla="*/ 19052 h 562539"/>
              <a:gd name="connsiteX15" fmla="*/ 227383 w 268811"/>
              <a:gd name="connsiteY15" fmla="*/ 88902 h 562539"/>
              <a:gd name="connsiteX16" fmla="*/ 243258 w 268811"/>
              <a:gd name="connsiteY16" fmla="*/ 98427 h 562539"/>
              <a:gd name="connsiteX17" fmla="*/ 268658 w 268811"/>
              <a:gd name="connsiteY17" fmla="*/ 2 h 56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8811" h="562539">
                <a:moveTo>
                  <a:pt x="268658" y="2"/>
                </a:moveTo>
                <a:cubicBezTo>
                  <a:pt x="270245" y="-527"/>
                  <a:pt x="259133" y="88902"/>
                  <a:pt x="252783" y="95252"/>
                </a:cubicBezTo>
                <a:cubicBezTo>
                  <a:pt x="246433" y="101602"/>
                  <a:pt x="245375" y="45510"/>
                  <a:pt x="230558" y="38102"/>
                </a:cubicBezTo>
                <a:cubicBezTo>
                  <a:pt x="215741" y="30694"/>
                  <a:pt x="191400" y="33869"/>
                  <a:pt x="163883" y="50802"/>
                </a:cubicBezTo>
                <a:cubicBezTo>
                  <a:pt x="136366" y="67735"/>
                  <a:pt x="70220" y="141289"/>
                  <a:pt x="65458" y="139702"/>
                </a:cubicBezTo>
                <a:cubicBezTo>
                  <a:pt x="60696" y="138115"/>
                  <a:pt x="137954" y="37044"/>
                  <a:pt x="135308" y="41277"/>
                </a:cubicBezTo>
                <a:cubicBezTo>
                  <a:pt x="132662" y="45510"/>
                  <a:pt x="65987" y="127531"/>
                  <a:pt x="49583" y="165102"/>
                </a:cubicBezTo>
                <a:cubicBezTo>
                  <a:pt x="33179" y="202673"/>
                  <a:pt x="10425" y="202144"/>
                  <a:pt x="36883" y="266702"/>
                </a:cubicBezTo>
                <a:cubicBezTo>
                  <a:pt x="63341" y="331260"/>
                  <a:pt x="189283" y="518056"/>
                  <a:pt x="208333" y="552452"/>
                </a:cubicBezTo>
                <a:cubicBezTo>
                  <a:pt x="227383" y="586848"/>
                  <a:pt x="185579" y="526523"/>
                  <a:pt x="151183" y="473077"/>
                </a:cubicBezTo>
                <a:cubicBezTo>
                  <a:pt x="116787" y="419631"/>
                  <a:pt x="16775" y="294748"/>
                  <a:pt x="1958" y="231777"/>
                </a:cubicBezTo>
                <a:cubicBezTo>
                  <a:pt x="-12859" y="168806"/>
                  <a:pt x="61225" y="91548"/>
                  <a:pt x="62283" y="95252"/>
                </a:cubicBezTo>
                <a:cubicBezTo>
                  <a:pt x="63341" y="98956"/>
                  <a:pt x="-2275" y="259294"/>
                  <a:pt x="8308" y="254002"/>
                </a:cubicBezTo>
                <a:cubicBezTo>
                  <a:pt x="18891" y="248710"/>
                  <a:pt x="99854" y="102660"/>
                  <a:pt x="125783" y="63502"/>
                </a:cubicBezTo>
                <a:cubicBezTo>
                  <a:pt x="151712" y="24344"/>
                  <a:pt x="146950" y="14819"/>
                  <a:pt x="163883" y="19052"/>
                </a:cubicBezTo>
                <a:cubicBezTo>
                  <a:pt x="180816" y="23285"/>
                  <a:pt x="214154" y="75673"/>
                  <a:pt x="227383" y="88902"/>
                </a:cubicBezTo>
                <a:cubicBezTo>
                  <a:pt x="240612" y="102131"/>
                  <a:pt x="236908" y="114302"/>
                  <a:pt x="243258" y="98427"/>
                </a:cubicBezTo>
                <a:cubicBezTo>
                  <a:pt x="249608" y="82552"/>
                  <a:pt x="267071" y="531"/>
                  <a:pt x="268658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6964E938-6C02-23C6-BAD4-058D4EC53636}"/>
              </a:ext>
            </a:extLst>
          </p:cNvPr>
          <p:cNvSpPr/>
          <p:nvPr/>
        </p:nvSpPr>
        <p:spPr>
          <a:xfrm>
            <a:off x="3996331" y="3628871"/>
            <a:ext cx="137855" cy="483164"/>
          </a:xfrm>
          <a:custGeom>
            <a:avLst/>
            <a:gdLst>
              <a:gd name="connsiteX0" fmla="*/ 124819 w 137855"/>
              <a:gd name="connsiteY0" fmla="*/ 154 h 483164"/>
              <a:gd name="connsiteX1" fmla="*/ 102594 w 137855"/>
              <a:gd name="connsiteY1" fmla="*/ 282729 h 483164"/>
              <a:gd name="connsiteX2" fmla="*/ 137519 w 137855"/>
              <a:gd name="connsiteY2" fmla="*/ 482754 h 483164"/>
              <a:gd name="connsiteX3" fmla="*/ 115294 w 137855"/>
              <a:gd name="connsiteY3" fmla="*/ 333529 h 483164"/>
              <a:gd name="connsiteX4" fmla="*/ 39094 w 137855"/>
              <a:gd name="connsiteY4" fmla="*/ 285904 h 483164"/>
              <a:gd name="connsiteX5" fmla="*/ 994 w 137855"/>
              <a:gd name="connsiteY5" fmla="*/ 358929 h 483164"/>
              <a:gd name="connsiteX6" fmla="*/ 77194 w 137855"/>
              <a:gd name="connsiteY6" fmla="*/ 447829 h 483164"/>
              <a:gd name="connsiteX7" fmla="*/ 26394 w 137855"/>
              <a:gd name="connsiteY7" fmla="*/ 384329 h 483164"/>
              <a:gd name="connsiteX8" fmla="*/ 7344 w 137855"/>
              <a:gd name="connsiteY8" fmla="*/ 282729 h 483164"/>
              <a:gd name="connsiteX9" fmla="*/ 77194 w 137855"/>
              <a:gd name="connsiteY9" fmla="*/ 409729 h 483164"/>
              <a:gd name="connsiteX10" fmla="*/ 61319 w 137855"/>
              <a:gd name="connsiteY10" fmla="*/ 308129 h 483164"/>
              <a:gd name="connsiteX11" fmla="*/ 99419 w 137855"/>
              <a:gd name="connsiteY11" fmla="*/ 362104 h 483164"/>
              <a:gd name="connsiteX12" fmla="*/ 77194 w 137855"/>
              <a:gd name="connsiteY12" fmla="*/ 244629 h 483164"/>
              <a:gd name="connsiteX13" fmla="*/ 124819 w 137855"/>
              <a:gd name="connsiteY13" fmla="*/ 154 h 48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855" h="483164">
                <a:moveTo>
                  <a:pt x="124819" y="154"/>
                </a:moveTo>
                <a:cubicBezTo>
                  <a:pt x="129052" y="6504"/>
                  <a:pt x="100477" y="202296"/>
                  <a:pt x="102594" y="282729"/>
                </a:cubicBezTo>
                <a:cubicBezTo>
                  <a:pt x="104711" y="363162"/>
                  <a:pt x="135402" y="474287"/>
                  <a:pt x="137519" y="482754"/>
                </a:cubicBezTo>
                <a:cubicBezTo>
                  <a:pt x="139636" y="491221"/>
                  <a:pt x="131698" y="366337"/>
                  <a:pt x="115294" y="333529"/>
                </a:cubicBezTo>
                <a:cubicBezTo>
                  <a:pt x="98890" y="300721"/>
                  <a:pt x="58144" y="281671"/>
                  <a:pt x="39094" y="285904"/>
                </a:cubicBezTo>
                <a:cubicBezTo>
                  <a:pt x="20044" y="290137"/>
                  <a:pt x="-5356" y="331942"/>
                  <a:pt x="994" y="358929"/>
                </a:cubicBezTo>
                <a:cubicBezTo>
                  <a:pt x="7344" y="385916"/>
                  <a:pt x="72961" y="443596"/>
                  <a:pt x="77194" y="447829"/>
                </a:cubicBezTo>
                <a:cubicBezTo>
                  <a:pt x="81427" y="452062"/>
                  <a:pt x="38036" y="411846"/>
                  <a:pt x="26394" y="384329"/>
                </a:cubicBezTo>
                <a:cubicBezTo>
                  <a:pt x="14752" y="356812"/>
                  <a:pt x="-1123" y="278496"/>
                  <a:pt x="7344" y="282729"/>
                </a:cubicBezTo>
                <a:cubicBezTo>
                  <a:pt x="15811" y="286962"/>
                  <a:pt x="68198" y="405496"/>
                  <a:pt x="77194" y="409729"/>
                </a:cubicBezTo>
                <a:cubicBezTo>
                  <a:pt x="86190" y="413962"/>
                  <a:pt x="57615" y="316066"/>
                  <a:pt x="61319" y="308129"/>
                </a:cubicBezTo>
                <a:cubicBezTo>
                  <a:pt x="65023" y="300192"/>
                  <a:pt x="96773" y="372687"/>
                  <a:pt x="99419" y="362104"/>
                </a:cubicBezTo>
                <a:cubicBezTo>
                  <a:pt x="102065" y="351521"/>
                  <a:pt x="73490" y="303896"/>
                  <a:pt x="77194" y="244629"/>
                </a:cubicBezTo>
                <a:cubicBezTo>
                  <a:pt x="80898" y="185362"/>
                  <a:pt x="120586" y="-6196"/>
                  <a:pt x="124819" y="1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EA883AA6-1FE4-7A30-716E-5FC9865017C9}"/>
              </a:ext>
            </a:extLst>
          </p:cNvPr>
          <p:cNvSpPr/>
          <p:nvPr/>
        </p:nvSpPr>
        <p:spPr>
          <a:xfrm>
            <a:off x="3205789" y="3384440"/>
            <a:ext cx="630373" cy="690840"/>
          </a:xfrm>
          <a:custGeom>
            <a:avLst/>
            <a:gdLst>
              <a:gd name="connsiteX0" fmla="*/ 961 w 630373"/>
              <a:gd name="connsiteY0" fmla="*/ 110 h 690840"/>
              <a:gd name="connsiteX1" fmla="*/ 83511 w 630373"/>
              <a:gd name="connsiteY1" fmla="*/ 333485 h 690840"/>
              <a:gd name="connsiteX2" fmla="*/ 102561 w 630373"/>
              <a:gd name="connsiteY2" fmla="*/ 317610 h 690840"/>
              <a:gd name="connsiteX3" fmla="*/ 229561 w 630373"/>
              <a:gd name="connsiteY3" fmla="*/ 463660 h 690840"/>
              <a:gd name="connsiteX4" fmla="*/ 445461 w 630373"/>
              <a:gd name="connsiteY4" fmla="*/ 558910 h 690840"/>
              <a:gd name="connsiteX5" fmla="*/ 623261 w 630373"/>
              <a:gd name="connsiteY5" fmla="*/ 685910 h 690840"/>
              <a:gd name="connsiteX6" fmla="*/ 597861 w 630373"/>
              <a:gd name="connsiteY6" fmla="*/ 666860 h 690840"/>
              <a:gd name="connsiteX7" fmla="*/ 207336 w 630373"/>
              <a:gd name="connsiteY7" fmla="*/ 422385 h 690840"/>
              <a:gd name="connsiteX8" fmla="*/ 127961 w 630373"/>
              <a:gd name="connsiteY8" fmla="*/ 323960 h 690840"/>
              <a:gd name="connsiteX9" fmla="*/ 99386 w 630373"/>
              <a:gd name="connsiteY9" fmla="*/ 219185 h 690840"/>
              <a:gd name="connsiteX10" fmla="*/ 124786 w 630373"/>
              <a:gd name="connsiteY10" fmla="*/ 377935 h 690840"/>
              <a:gd name="connsiteX11" fmla="*/ 73986 w 630373"/>
              <a:gd name="connsiteY11" fmla="*/ 269985 h 690840"/>
              <a:gd name="connsiteX12" fmla="*/ 54936 w 630373"/>
              <a:gd name="connsiteY12" fmla="*/ 225535 h 690840"/>
              <a:gd name="connsiteX13" fmla="*/ 39061 w 630373"/>
              <a:gd name="connsiteY13" fmla="*/ 295385 h 690840"/>
              <a:gd name="connsiteX14" fmla="*/ 961 w 630373"/>
              <a:gd name="connsiteY14" fmla="*/ 110 h 69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0373" h="690840">
                <a:moveTo>
                  <a:pt x="961" y="110"/>
                </a:moveTo>
                <a:cubicBezTo>
                  <a:pt x="8369" y="6460"/>
                  <a:pt x="66578" y="280568"/>
                  <a:pt x="83511" y="333485"/>
                </a:cubicBezTo>
                <a:cubicBezTo>
                  <a:pt x="100444" y="386402"/>
                  <a:pt x="78220" y="295914"/>
                  <a:pt x="102561" y="317610"/>
                </a:cubicBezTo>
                <a:cubicBezTo>
                  <a:pt x="126902" y="339306"/>
                  <a:pt x="172411" y="423443"/>
                  <a:pt x="229561" y="463660"/>
                </a:cubicBezTo>
                <a:cubicBezTo>
                  <a:pt x="286711" y="503877"/>
                  <a:pt x="379844" y="521868"/>
                  <a:pt x="445461" y="558910"/>
                </a:cubicBezTo>
                <a:cubicBezTo>
                  <a:pt x="511078" y="595952"/>
                  <a:pt x="597861" y="667918"/>
                  <a:pt x="623261" y="685910"/>
                </a:cubicBezTo>
                <a:cubicBezTo>
                  <a:pt x="648661" y="703902"/>
                  <a:pt x="597861" y="666860"/>
                  <a:pt x="597861" y="666860"/>
                </a:cubicBezTo>
                <a:cubicBezTo>
                  <a:pt x="528540" y="622939"/>
                  <a:pt x="285653" y="479535"/>
                  <a:pt x="207336" y="422385"/>
                </a:cubicBezTo>
                <a:cubicBezTo>
                  <a:pt x="129019" y="365235"/>
                  <a:pt x="145953" y="357827"/>
                  <a:pt x="127961" y="323960"/>
                </a:cubicBezTo>
                <a:cubicBezTo>
                  <a:pt x="109969" y="290093"/>
                  <a:pt x="99915" y="210189"/>
                  <a:pt x="99386" y="219185"/>
                </a:cubicBezTo>
                <a:cubicBezTo>
                  <a:pt x="98857" y="228181"/>
                  <a:pt x="129019" y="369468"/>
                  <a:pt x="124786" y="377935"/>
                </a:cubicBezTo>
                <a:cubicBezTo>
                  <a:pt x="120553" y="386402"/>
                  <a:pt x="85628" y="295385"/>
                  <a:pt x="73986" y="269985"/>
                </a:cubicBezTo>
                <a:cubicBezTo>
                  <a:pt x="62344" y="244585"/>
                  <a:pt x="60757" y="221302"/>
                  <a:pt x="54936" y="225535"/>
                </a:cubicBezTo>
                <a:cubicBezTo>
                  <a:pt x="49115" y="229768"/>
                  <a:pt x="46998" y="327135"/>
                  <a:pt x="39061" y="295385"/>
                </a:cubicBezTo>
                <a:cubicBezTo>
                  <a:pt x="31124" y="263635"/>
                  <a:pt x="-6447" y="-6240"/>
                  <a:pt x="961" y="1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329139EF-A123-1E5E-FC7B-228570E6C884}"/>
              </a:ext>
            </a:extLst>
          </p:cNvPr>
          <p:cNvSpPr/>
          <p:nvPr/>
        </p:nvSpPr>
        <p:spPr>
          <a:xfrm>
            <a:off x="3409818" y="3304965"/>
            <a:ext cx="193871" cy="467698"/>
          </a:xfrm>
          <a:custGeom>
            <a:avLst/>
            <a:gdLst>
              <a:gd name="connsiteX0" fmla="*/ 177932 w 193871"/>
              <a:gd name="connsiteY0" fmla="*/ 104985 h 467698"/>
              <a:gd name="connsiteX1" fmla="*/ 114432 w 193871"/>
              <a:gd name="connsiteY1" fmla="*/ 235160 h 467698"/>
              <a:gd name="connsiteX2" fmla="*/ 146182 w 193871"/>
              <a:gd name="connsiteY2" fmla="*/ 349460 h 467698"/>
              <a:gd name="connsiteX3" fmla="*/ 133482 w 193871"/>
              <a:gd name="connsiteY3" fmla="*/ 311360 h 467698"/>
              <a:gd name="connsiteX4" fmla="*/ 69982 w 193871"/>
              <a:gd name="connsiteY4" fmla="*/ 222460 h 467698"/>
              <a:gd name="connsiteX5" fmla="*/ 44582 w 193871"/>
              <a:gd name="connsiteY5" fmla="*/ 305010 h 467698"/>
              <a:gd name="connsiteX6" fmla="*/ 57282 w 193871"/>
              <a:gd name="connsiteY6" fmla="*/ 397085 h 467698"/>
              <a:gd name="connsiteX7" fmla="*/ 193807 w 193871"/>
              <a:gd name="connsiteY7" fmla="*/ 466935 h 467698"/>
              <a:gd name="connsiteX8" fmla="*/ 38232 w 193871"/>
              <a:gd name="connsiteY8" fmla="*/ 400260 h 467698"/>
              <a:gd name="connsiteX9" fmla="*/ 3307 w 193871"/>
              <a:gd name="connsiteY9" fmla="*/ 210 h 467698"/>
              <a:gd name="connsiteX10" fmla="*/ 6482 w 193871"/>
              <a:gd name="connsiteY10" fmla="*/ 343110 h 467698"/>
              <a:gd name="connsiteX11" fmla="*/ 47757 w 193871"/>
              <a:gd name="connsiteY11" fmla="*/ 216110 h 467698"/>
              <a:gd name="connsiteX12" fmla="*/ 69982 w 193871"/>
              <a:gd name="connsiteY12" fmla="*/ 139910 h 467698"/>
              <a:gd name="connsiteX13" fmla="*/ 16007 w 193871"/>
              <a:gd name="connsiteY13" fmla="*/ 298660 h 467698"/>
              <a:gd name="connsiteX14" fmla="*/ 111257 w 193871"/>
              <a:gd name="connsiteY14" fmla="*/ 111335 h 467698"/>
              <a:gd name="connsiteX15" fmla="*/ 47757 w 193871"/>
              <a:gd name="connsiteY15" fmla="*/ 289135 h 467698"/>
              <a:gd name="connsiteX16" fmla="*/ 177932 w 193871"/>
              <a:gd name="connsiteY16" fmla="*/ 104985 h 4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871" h="467698">
                <a:moveTo>
                  <a:pt x="177932" y="104985"/>
                </a:moveTo>
                <a:cubicBezTo>
                  <a:pt x="189044" y="95989"/>
                  <a:pt x="119724" y="194414"/>
                  <a:pt x="114432" y="235160"/>
                </a:cubicBezTo>
                <a:cubicBezTo>
                  <a:pt x="109140" y="275906"/>
                  <a:pt x="143007" y="336760"/>
                  <a:pt x="146182" y="349460"/>
                </a:cubicBezTo>
                <a:cubicBezTo>
                  <a:pt x="149357" y="362160"/>
                  <a:pt x="146182" y="332527"/>
                  <a:pt x="133482" y="311360"/>
                </a:cubicBezTo>
                <a:cubicBezTo>
                  <a:pt x="120782" y="290193"/>
                  <a:pt x="84799" y="223518"/>
                  <a:pt x="69982" y="222460"/>
                </a:cubicBezTo>
                <a:cubicBezTo>
                  <a:pt x="55165" y="221402"/>
                  <a:pt x="46699" y="275906"/>
                  <a:pt x="44582" y="305010"/>
                </a:cubicBezTo>
                <a:cubicBezTo>
                  <a:pt x="42465" y="334114"/>
                  <a:pt x="32411" y="370098"/>
                  <a:pt x="57282" y="397085"/>
                </a:cubicBezTo>
                <a:cubicBezTo>
                  <a:pt x="82153" y="424072"/>
                  <a:pt x="196982" y="466406"/>
                  <a:pt x="193807" y="466935"/>
                </a:cubicBezTo>
                <a:cubicBezTo>
                  <a:pt x="190632" y="467464"/>
                  <a:pt x="69982" y="478047"/>
                  <a:pt x="38232" y="400260"/>
                </a:cubicBezTo>
                <a:cubicBezTo>
                  <a:pt x="6482" y="322473"/>
                  <a:pt x="8599" y="9735"/>
                  <a:pt x="3307" y="210"/>
                </a:cubicBezTo>
                <a:cubicBezTo>
                  <a:pt x="-1985" y="-9315"/>
                  <a:pt x="-926" y="307127"/>
                  <a:pt x="6482" y="343110"/>
                </a:cubicBezTo>
                <a:cubicBezTo>
                  <a:pt x="13890" y="379093"/>
                  <a:pt x="37174" y="249977"/>
                  <a:pt x="47757" y="216110"/>
                </a:cubicBezTo>
                <a:cubicBezTo>
                  <a:pt x="58340" y="182243"/>
                  <a:pt x="75274" y="126152"/>
                  <a:pt x="69982" y="139910"/>
                </a:cubicBezTo>
                <a:cubicBezTo>
                  <a:pt x="64690" y="153668"/>
                  <a:pt x="9128" y="303422"/>
                  <a:pt x="16007" y="298660"/>
                </a:cubicBezTo>
                <a:cubicBezTo>
                  <a:pt x="22886" y="293898"/>
                  <a:pt x="105965" y="112922"/>
                  <a:pt x="111257" y="111335"/>
                </a:cubicBezTo>
                <a:cubicBezTo>
                  <a:pt x="116549" y="109748"/>
                  <a:pt x="38761" y="293897"/>
                  <a:pt x="47757" y="289135"/>
                </a:cubicBezTo>
                <a:cubicBezTo>
                  <a:pt x="56753" y="284373"/>
                  <a:pt x="166820" y="113981"/>
                  <a:pt x="177932" y="1049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7DF7EF3-B7AB-556F-894B-46403EF24B3B}"/>
              </a:ext>
            </a:extLst>
          </p:cNvPr>
          <p:cNvSpPr/>
          <p:nvPr/>
        </p:nvSpPr>
        <p:spPr>
          <a:xfrm>
            <a:off x="3270483" y="3355888"/>
            <a:ext cx="714945" cy="506164"/>
          </a:xfrm>
          <a:custGeom>
            <a:avLst/>
            <a:gdLst>
              <a:gd name="connsiteX0" fmla="*/ 107717 w 714945"/>
              <a:gd name="connsiteY0" fmla="*/ 87 h 506164"/>
              <a:gd name="connsiteX1" fmla="*/ 63267 w 714945"/>
              <a:gd name="connsiteY1" fmla="*/ 184237 h 506164"/>
              <a:gd name="connsiteX2" fmla="*/ 155342 w 714945"/>
              <a:gd name="connsiteY2" fmla="*/ 346162 h 506164"/>
              <a:gd name="connsiteX3" fmla="*/ 310917 w 714945"/>
              <a:gd name="connsiteY3" fmla="*/ 501737 h 506164"/>
              <a:gd name="connsiteX4" fmla="*/ 323617 w 714945"/>
              <a:gd name="connsiteY4" fmla="*/ 463637 h 506164"/>
              <a:gd name="connsiteX5" fmla="*/ 542692 w 714945"/>
              <a:gd name="connsiteY5" fmla="*/ 463637 h 506164"/>
              <a:gd name="connsiteX6" fmla="*/ 685567 w 714945"/>
              <a:gd name="connsiteY6" fmla="*/ 441412 h 506164"/>
              <a:gd name="connsiteX7" fmla="*/ 679217 w 714945"/>
              <a:gd name="connsiteY7" fmla="*/ 349337 h 506164"/>
              <a:gd name="connsiteX8" fmla="*/ 625242 w 714945"/>
              <a:gd name="connsiteY8" fmla="*/ 301712 h 506164"/>
              <a:gd name="connsiteX9" fmla="*/ 555392 w 714945"/>
              <a:gd name="connsiteY9" fmla="*/ 260437 h 506164"/>
              <a:gd name="connsiteX10" fmla="*/ 561742 w 714945"/>
              <a:gd name="connsiteY10" fmla="*/ 152487 h 506164"/>
              <a:gd name="connsiteX11" fmla="*/ 561742 w 714945"/>
              <a:gd name="connsiteY11" fmla="*/ 285837 h 506164"/>
              <a:gd name="connsiteX12" fmla="*/ 714142 w 714945"/>
              <a:gd name="connsiteY12" fmla="*/ 352512 h 506164"/>
              <a:gd name="connsiteX13" fmla="*/ 625242 w 714945"/>
              <a:gd name="connsiteY13" fmla="*/ 454112 h 506164"/>
              <a:gd name="connsiteX14" fmla="*/ 701442 w 714945"/>
              <a:gd name="connsiteY14" fmla="*/ 276312 h 506164"/>
              <a:gd name="connsiteX15" fmla="*/ 558567 w 714945"/>
              <a:gd name="connsiteY15" fmla="*/ 435062 h 506164"/>
              <a:gd name="connsiteX16" fmla="*/ 383942 w 714945"/>
              <a:gd name="connsiteY16" fmla="*/ 368387 h 506164"/>
              <a:gd name="connsiteX17" fmla="*/ 447442 w 714945"/>
              <a:gd name="connsiteY17" fmla="*/ 412837 h 506164"/>
              <a:gd name="connsiteX18" fmla="*/ 152167 w 714945"/>
              <a:gd name="connsiteY18" fmla="*/ 368387 h 506164"/>
              <a:gd name="connsiteX19" fmla="*/ 110892 w 714945"/>
              <a:gd name="connsiteY19" fmla="*/ 311237 h 506164"/>
              <a:gd name="connsiteX20" fmla="*/ 120417 w 714945"/>
              <a:gd name="connsiteY20" fmla="*/ 146137 h 506164"/>
              <a:gd name="connsiteX21" fmla="*/ 298217 w 714945"/>
              <a:gd name="connsiteY21" fmla="*/ 6437 h 506164"/>
              <a:gd name="connsiteX22" fmla="*/ 9292 w 714945"/>
              <a:gd name="connsiteY22" fmla="*/ 244562 h 506164"/>
              <a:gd name="connsiteX23" fmla="*/ 66442 w 714945"/>
              <a:gd name="connsiteY23" fmla="*/ 187412 h 506164"/>
              <a:gd name="connsiteX24" fmla="*/ 18817 w 714945"/>
              <a:gd name="connsiteY24" fmla="*/ 111212 h 506164"/>
              <a:gd name="connsiteX25" fmla="*/ 72792 w 714945"/>
              <a:gd name="connsiteY25" fmla="*/ 158837 h 506164"/>
              <a:gd name="connsiteX26" fmla="*/ 107717 w 714945"/>
              <a:gd name="connsiteY26" fmla="*/ 87 h 50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945" h="506164">
                <a:moveTo>
                  <a:pt x="107717" y="87"/>
                </a:moveTo>
                <a:cubicBezTo>
                  <a:pt x="106130" y="4320"/>
                  <a:pt x="55329" y="126558"/>
                  <a:pt x="63267" y="184237"/>
                </a:cubicBezTo>
                <a:cubicBezTo>
                  <a:pt x="71204" y="241916"/>
                  <a:pt x="114067" y="293245"/>
                  <a:pt x="155342" y="346162"/>
                </a:cubicBezTo>
                <a:cubicBezTo>
                  <a:pt x="196617" y="399079"/>
                  <a:pt x="282871" y="482158"/>
                  <a:pt x="310917" y="501737"/>
                </a:cubicBezTo>
                <a:cubicBezTo>
                  <a:pt x="338963" y="521316"/>
                  <a:pt x="284988" y="469987"/>
                  <a:pt x="323617" y="463637"/>
                </a:cubicBezTo>
                <a:cubicBezTo>
                  <a:pt x="362246" y="457287"/>
                  <a:pt x="482367" y="467341"/>
                  <a:pt x="542692" y="463637"/>
                </a:cubicBezTo>
                <a:cubicBezTo>
                  <a:pt x="603017" y="459933"/>
                  <a:pt x="662813" y="460462"/>
                  <a:pt x="685567" y="441412"/>
                </a:cubicBezTo>
                <a:cubicBezTo>
                  <a:pt x="708321" y="422362"/>
                  <a:pt x="689271" y="372620"/>
                  <a:pt x="679217" y="349337"/>
                </a:cubicBezTo>
                <a:cubicBezTo>
                  <a:pt x="669163" y="326054"/>
                  <a:pt x="645879" y="316529"/>
                  <a:pt x="625242" y="301712"/>
                </a:cubicBezTo>
                <a:cubicBezTo>
                  <a:pt x="604605" y="286895"/>
                  <a:pt x="565975" y="285308"/>
                  <a:pt x="555392" y="260437"/>
                </a:cubicBezTo>
                <a:cubicBezTo>
                  <a:pt x="544809" y="235566"/>
                  <a:pt x="560684" y="148254"/>
                  <a:pt x="561742" y="152487"/>
                </a:cubicBezTo>
                <a:cubicBezTo>
                  <a:pt x="562800" y="156720"/>
                  <a:pt x="536342" y="252500"/>
                  <a:pt x="561742" y="285837"/>
                </a:cubicBezTo>
                <a:cubicBezTo>
                  <a:pt x="587142" y="319174"/>
                  <a:pt x="703559" y="324466"/>
                  <a:pt x="714142" y="352512"/>
                </a:cubicBezTo>
                <a:cubicBezTo>
                  <a:pt x="724725" y="380558"/>
                  <a:pt x="627359" y="466812"/>
                  <a:pt x="625242" y="454112"/>
                </a:cubicBezTo>
                <a:cubicBezTo>
                  <a:pt x="623125" y="441412"/>
                  <a:pt x="712555" y="279487"/>
                  <a:pt x="701442" y="276312"/>
                </a:cubicBezTo>
                <a:cubicBezTo>
                  <a:pt x="690329" y="273137"/>
                  <a:pt x="611484" y="419716"/>
                  <a:pt x="558567" y="435062"/>
                </a:cubicBezTo>
                <a:cubicBezTo>
                  <a:pt x="505650" y="450408"/>
                  <a:pt x="402463" y="372091"/>
                  <a:pt x="383942" y="368387"/>
                </a:cubicBezTo>
                <a:cubicBezTo>
                  <a:pt x="365421" y="364683"/>
                  <a:pt x="486071" y="412837"/>
                  <a:pt x="447442" y="412837"/>
                </a:cubicBezTo>
                <a:cubicBezTo>
                  <a:pt x="408813" y="412837"/>
                  <a:pt x="208259" y="385320"/>
                  <a:pt x="152167" y="368387"/>
                </a:cubicBezTo>
                <a:cubicBezTo>
                  <a:pt x="96075" y="351454"/>
                  <a:pt x="116184" y="348279"/>
                  <a:pt x="110892" y="311237"/>
                </a:cubicBezTo>
                <a:cubicBezTo>
                  <a:pt x="105600" y="274195"/>
                  <a:pt x="89196" y="196937"/>
                  <a:pt x="120417" y="146137"/>
                </a:cubicBezTo>
                <a:cubicBezTo>
                  <a:pt x="151638" y="95337"/>
                  <a:pt x="316738" y="-9967"/>
                  <a:pt x="298217" y="6437"/>
                </a:cubicBezTo>
                <a:cubicBezTo>
                  <a:pt x="279696" y="22841"/>
                  <a:pt x="47921" y="214400"/>
                  <a:pt x="9292" y="244562"/>
                </a:cubicBezTo>
                <a:cubicBezTo>
                  <a:pt x="-29337" y="274725"/>
                  <a:pt x="64855" y="209637"/>
                  <a:pt x="66442" y="187412"/>
                </a:cubicBezTo>
                <a:cubicBezTo>
                  <a:pt x="68029" y="165187"/>
                  <a:pt x="17759" y="115974"/>
                  <a:pt x="18817" y="111212"/>
                </a:cubicBezTo>
                <a:cubicBezTo>
                  <a:pt x="19875" y="106450"/>
                  <a:pt x="60092" y="171537"/>
                  <a:pt x="72792" y="158837"/>
                </a:cubicBezTo>
                <a:cubicBezTo>
                  <a:pt x="85492" y="146137"/>
                  <a:pt x="109304" y="-4146"/>
                  <a:pt x="107717" y="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3310A03D-9FE5-1BCB-9BB6-078F78900211}"/>
              </a:ext>
            </a:extLst>
          </p:cNvPr>
          <p:cNvSpPr/>
          <p:nvPr/>
        </p:nvSpPr>
        <p:spPr>
          <a:xfrm>
            <a:off x="3457516" y="3666113"/>
            <a:ext cx="676687" cy="393015"/>
          </a:xfrm>
          <a:custGeom>
            <a:avLst/>
            <a:gdLst>
              <a:gd name="connsiteX0" fmla="*/ 673159 w 676687"/>
              <a:gd name="connsiteY0" fmla="*/ 4187 h 393015"/>
              <a:gd name="connsiteX1" fmla="*/ 435034 w 676687"/>
              <a:gd name="connsiteY1" fmla="*/ 267712 h 393015"/>
              <a:gd name="connsiteX2" fmla="*/ 527109 w 676687"/>
              <a:gd name="connsiteY2" fmla="*/ 289937 h 393015"/>
              <a:gd name="connsiteX3" fmla="*/ 511234 w 676687"/>
              <a:gd name="connsiteY3" fmla="*/ 391537 h 393015"/>
              <a:gd name="connsiteX4" fmla="*/ 362009 w 676687"/>
              <a:gd name="connsiteY4" fmla="*/ 334387 h 393015"/>
              <a:gd name="connsiteX5" fmla="*/ 59 w 676687"/>
              <a:gd name="connsiteY5" fmla="*/ 128012 h 393015"/>
              <a:gd name="connsiteX6" fmla="*/ 390584 w 676687"/>
              <a:gd name="connsiteY6" fmla="*/ 343912 h 393015"/>
              <a:gd name="connsiteX7" fmla="*/ 346134 w 676687"/>
              <a:gd name="connsiteY7" fmla="*/ 299462 h 393015"/>
              <a:gd name="connsiteX8" fmla="*/ 441384 w 676687"/>
              <a:gd name="connsiteY8" fmla="*/ 178812 h 393015"/>
              <a:gd name="connsiteX9" fmla="*/ 311209 w 676687"/>
              <a:gd name="connsiteY9" fmla="*/ 318512 h 393015"/>
              <a:gd name="connsiteX10" fmla="*/ 492184 w 676687"/>
              <a:gd name="connsiteY10" fmla="*/ 388362 h 393015"/>
              <a:gd name="connsiteX11" fmla="*/ 508059 w 676687"/>
              <a:gd name="connsiteY11" fmla="*/ 251837 h 393015"/>
              <a:gd name="connsiteX12" fmla="*/ 676334 w 676687"/>
              <a:gd name="connsiteY12" fmla="*/ 112137 h 393015"/>
              <a:gd name="connsiteX13" fmla="*/ 457259 w 676687"/>
              <a:gd name="connsiteY13" fmla="*/ 261362 h 393015"/>
              <a:gd name="connsiteX14" fmla="*/ 555684 w 676687"/>
              <a:gd name="connsiteY14" fmla="*/ 118487 h 393015"/>
              <a:gd name="connsiteX15" fmla="*/ 673159 w 676687"/>
              <a:gd name="connsiteY15" fmla="*/ 4187 h 39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6687" h="393015">
                <a:moveTo>
                  <a:pt x="673159" y="4187"/>
                </a:moveTo>
                <a:cubicBezTo>
                  <a:pt x="653051" y="29058"/>
                  <a:pt x="459376" y="220087"/>
                  <a:pt x="435034" y="267712"/>
                </a:cubicBezTo>
                <a:cubicBezTo>
                  <a:pt x="410692" y="315337"/>
                  <a:pt x="514409" y="269300"/>
                  <a:pt x="527109" y="289937"/>
                </a:cubicBezTo>
                <a:cubicBezTo>
                  <a:pt x="539809" y="310574"/>
                  <a:pt x="538751" y="384129"/>
                  <a:pt x="511234" y="391537"/>
                </a:cubicBezTo>
                <a:cubicBezTo>
                  <a:pt x="483717" y="398945"/>
                  <a:pt x="447205" y="378308"/>
                  <a:pt x="362009" y="334387"/>
                </a:cubicBezTo>
                <a:cubicBezTo>
                  <a:pt x="276813" y="290466"/>
                  <a:pt x="-4703" y="126425"/>
                  <a:pt x="59" y="128012"/>
                </a:cubicBezTo>
                <a:cubicBezTo>
                  <a:pt x="4821" y="129599"/>
                  <a:pt x="332905" y="315337"/>
                  <a:pt x="390584" y="343912"/>
                </a:cubicBezTo>
                <a:cubicBezTo>
                  <a:pt x="448263" y="372487"/>
                  <a:pt x="337667" y="326979"/>
                  <a:pt x="346134" y="299462"/>
                </a:cubicBezTo>
                <a:cubicBezTo>
                  <a:pt x="354601" y="271945"/>
                  <a:pt x="447205" y="175637"/>
                  <a:pt x="441384" y="178812"/>
                </a:cubicBezTo>
                <a:cubicBezTo>
                  <a:pt x="435563" y="181987"/>
                  <a:pt x="302742" y="283587"/>
                  <a:pt x="311209" y="318512"/>
                </a:cubicBezTo>
                <a:cubicBezTo>
                  <a:pt x="319676" y="353437"/>
                  <a:pt x="459376" y="399475"/>
                  <a:pt x="492184" y="388362"/>
                </a:cubicBezTo>
                <a:cubicBezTo>
                  <a:pt x="524992" y="377250"/>
                  <a:pt x="477367" y="297874"/>
                  <a:pt x="508059" y="251837"/>
                </a:cubicBezTo>
                <a:cubicBezTo>
                  <a:pt x="538751" y="205800"/>
                  <a:pt x="684801" y="110550"/>
                  <a:pt x="676334" y="112137"/>
                </a:cubicBezTo>
                <a:cubicBezTo>
                  <a:pt x="667867" y="113724"/>
                  <a:pt x="477367" y="260304"/>
                  <a:pt x="457259" y="261362"/>
                </a:cubicBezTo>
                <a:cubicBezTo>
                  <a:pt x="437151" y="262420"/>
                  <a:pt x="522876" y="165583"/>
                  <a:pt x="555684" y="118487"/>
                </a:cubicBezTo>
                <a:cubicBezTo>
                  <a:pt x="588492" y="71391"/>
                  <a:pt x="693267" y="-20684"/>
                  <a:pt x="673159" y="4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3C93FA79-F404-03AA-D399-E0BE32E085FB}"/>
              </a:ext>
            </a:extLst>
          </p:cNvPr>
          <p:cNvSpPr/>
          <p:nvPr/>
        </p:nvSpPr>
        <p:spPr>
          <a:xfrm>
            <a:off x="5167364" y="2892899"/>
            <a:ext cx="362047" cy="238506"/>
          </a:xfrm>
          <a:custGeom>
            <a:avLst/>
            <a:gdLst>
              <a:gd name="connsiteX0" fmla="*/ 1536 w 362047"/>
              <a:gd name="connsiteY0" fmla="*/ 237651 h 238506"/>
              <a:gd name="connsiteX1" fmla="*/ 353961 w 362047"/>
              <a:gd name="connsiteY1" fmla="*/ 5876 h 238506"/>
              <a:gd name="connsiteX2" fmla="*/ 230136 w 362047"/>
              <a:gd name="connsiteY2" fmla="*/ 82076 h 238506"/>
              <a:gd name="connsiteX3" fmla="*/ 1536 w 362047"/>
              <a:gd name="connsiteY3" fmla="*/ 237651 h 23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47" h="238506">
                <a:moveTo>
                  <a:pt x="1536" y="237651"/>
                </a:moveTo>
                <a:cubicBezTo>
                  <a:pt x="22173" y="224951"/>
                  <a:pt x="315861" y="31805"/>
                  <a:pt x="353961" y="5876"/>
                </a:cubicBezTo>
                <a:cubicBezTo>
                  <a:pt x="392061" y="-20053"/>
                  <a:pt x="286228" y="46093"/>
                  <a:pt x="230136" y="82076"/>
                </a:cubicBezTo>
                <a:cubicBezTo>
                  <a:pt x="174044" y="118059"/>
                  <a:pt x="-19101" y="250351"/>
                  <a:pt x="1536" y="2376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DC07CA9A-8A1A-635E-572D-F2E62085BE6B}"/>
              </a:ext>
            </a:extLst>
          </p:cNvPr>
          <p:cNvSpPr/>
          <p:nvPr/>
        </p:nvSpPr>
        <p:spPr>
          <a:xfrm>
            <a:off x="5502267" y="3035104"/>
            <a:ext cx="29402" cy="195270"/>
          </a:xfrm>
          <a:custGeom>
            <a:avLst/>
            <a:gdLst>
              <a:gd name="connsiteX0" fmla="*/ 8 w 29402"/>
              <a:gd name="connsiteY0" fmla="*/ 196 h 195270"/>
              <a:gd name="connsiteX1" fmla="*/ 28583 w 29402"/>
              <a:gd name="connsiteY1" fmla="*/ 130371 h 195270"/>
              <a:gd name="connsiteX2" fmla="*/ 22233 w 29402"/>
              <a:gd name="connsiteY2" fmla="*/ 193871 h 195270"/>
              <a:gd name="connsiteX3" fmla="*/ 25408 w 29402"/>
              <a:gd name="connsiteY3" fmla="*/ 162121 h 195270"/>
              <a:gd name="connsiteX4" fmla="*/ 8 w 29402"/>
              <a:gd name="connsiteY4" fmla="*/ 196 h 19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2" h="195270">
                <a:moveTo>
                  <a:pt x="8" y="196"/>
                </a:moveTo>
                <a:cubicBezTo>
                  <a:pt x="537" y="-5096"/>
                  <a:pt x="24879" y="98092"/>
                  <a:pt x="28583" y="130371"/>
                </a:cubicBezTo>
                <a:cubicBezTo>
                  <a:pt x="32287" y="162650"/>
                  <a:pt x="22233" y="193871"/>
                  <a:pt x="22233" y="193871"/>
                </a:cubicBezTo>
                <a:cubicBezTo>
                  <a:pt x="21704" y="199163"/>
                  <a:pt x="28054" y="189638"/>
                  <a:pt x="25408" y="162121"/>
                </a:cubicBezTo>
                <a:cubicBezTo>
                  <a:pt x="22762" y="134604"/>
                  <a:pt x="-521" y="5488"/>
                  <a:pt x="8" y="1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94EB4D4D-E9F7-4205-46D3-E75C6B57A347}"/>
              </a:ext>
            </a:extLst>
          </p:cNvPr>
          <p:cNvSpPr/>
          <p:nvPr/>
        </p:nvSpPr>
        <p:spPr>
          <a:xfrm>
            <a:off x="5298732" y="4321017"/>
            <a:ext cx="939120" cy="276179"/>
          </a:xfrm>
          <a:custGeom>
            <a:avLst/>
            <a:gdLst>
              <a:gd name="connsiteX0" fmla="*/ 936968 w 939120"/>
              <a:gd name="connsiteY0" fmla="*/ 158 h 276179"/>
              <a:gd name="connsiteX1" fmla="*/ 917918 w 939120"/>
              <a:gd name="connsiteY1" fmla="*/ 168433 h 276179"/>
              <a:gd name="connsiteX2" fmla="*/ 797268 w 939120"/>
              <a:gd name="connsiteY2" fmla="*/ 270033 h 276179"/>
              <a:gd name="connsiteX3" fmla="*/ 816318 w 939120"/>
              <a:gd name="connsiteY3" fmla="*/ 263683 h 276179"/>
              <a:gd name="connsiteX4" fmla="*/ 628993 w 939120"/>
              <a:gd name="connsiteY4" fmla="*/ 254158 h 276179"/>
              <a:gd name="connsiteX5" fmla="*/ 673443 w 939120"/>
              <a:gd name="connsiteY5" fmla="*/ 247808 h 276179"/>
              <a:gd name="connsiteX6" fmla="*/ 343 w 939120"/>
              <a:gd name="connsiteY6" fmla="*/ 270033 h 276179"/>
              <a:gd name="connsiteX7" fmla="*/ 584543 w 939120"/>
              <a:gd name="connsiteY7" fmla="*/ 244633 h 276179"/>
              <a:gd name="connsiteX8" fmla="*/ 784568 w 939120"/>
              <a:gd name="connsiteY8" fmla="*/ 266858 h 276179"/>
              <a:gd name="connsiteX9" fmla="*/ 870293 w 939120"/>
              <a:gd name="connsiteY9" fmla="*/ 231933 h 276179"/>
              <a:gd name="connsiteX10" fmla="*/ 917918 w 939120"/>
              <a:gd name="connsiteY10" fmla="*/ 162083 h 276179"/>
              <a:gd name="connsiteX11" fmla="*/ 892518 w 939120"/>
              <a:gd name="connsiteY11" fmla="*/ 200183 h 276179"/>
              <a:gd name="connsiteX12" fmla="*/ 936968 w 939120"/>
              <a:gd name="connsiteY12" fmla="*/ 158 h 27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9120" h="276179">
                <a:moveTo>
                  <a:pt x="936968" y="158"/>
                </a:moveTo>
                <a:cubicBezTo>
                  <a:pt x="941201" y="-5134"/>
                  <a:pt x="941201" y="123454"/>
                  <a:pt x="917918" y="168433"/>
                </a:cubicBezTo>
                <a:cubicBezTo>
                  <a:pt x="894635" y="213412"/>
                  <a:pt x="797268" y="270033"/>
                  <a:pt x="797268" y="270033"/>
                </a:cubicBezTo>
                <a:cubicBezTo>
                  <a:pt x="780335" y="285908"/>
                  <a:pt x="844364" y="266329"/>
                  <a:pt x="816318" y="263683"/>
                </a:cubicBezTo>
                <a:cubicBezTo>
                  <a:pt x="788272" y="261037"/>
                  <a:pt x="652805" y="256804"/>
                  <a:pt x="628993" y="254158"/>
                </a:cubicBezTo>
                <a:cubicBezTo>
                  <a:pt x="605181" y="251512"/>
                  <a:pt x="673443" y="247808"/>
                  <a:pt x="673443" y="247808"/>
                </a:cubicBezTo>
                <a:lnTo>
                  <a:pt x="343" y="270033"/>
                </a:lnTo>
                <a:cubicBezTo>
                  <a:pt x="-14474" y="269504"/>
                  <a:pt x="453839" y="245162"/>
                  <a:pt x="584543" y="244633"/>
                </a:cubicBezTo>
                <a:cubicBezTo>
                  <a:pt x="715247" y="244104"/>
                  <a:pt x="736943" y="268975"/>
                  <a:pt x="784568" y="266858"/>
                </a:cubicBezTo>
                <a:cubicBezTo>
                  <a:pt x="832193" y="264741"/>
                  <a:pt x="848068" y="249395"/>
                  <a:pt x="870293" y="231933"/>
                </a:cubicBezTo>
                <a:cubicBezTo>
                  <a:pt x="892518" y="214471"/>
                  <a:pt x="914214" y="167375"/>
                  <a:pt x="917918" y="162083"/>
                </a:cubicBezTo>
                <a:cubicBezTo>
                  <a:pt x="921622" y="156791"/>
                  <a:pt x="888814" y="222408"/>
                  <a:pt x="892518" y="200183"/>
                </a:cubicBezTo>
                <a:cubicBezTo>
                  <a:pt x="896222" y="177958"/>
                  <a:pt x="932735" y="5450"/>
                  <a:pt x="936968" y="1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CA7D968-F057-B7AF-6D8D-BB6A167E98CE}"/>
              </a:ext>
            </a:extLst>
          </p:cNvPr>
          <p:cNvSpPr/>
          <p:nvPr/>
        </p:nvSpPr>
        <p:spPr>
          <a:xfrm>
            <a:off x="3524250" y="3514711"/>
            <a:ext cx="159704" cy="224751"/>
          </a:xfrm>
          <a:custGeom>
            <a:avLst/>
            <a:gdLst>
              <a:gd name="connsiteX0" fmla="*/ 104775 w 159704"/>
              <a:gd name="connsiteY0" fmla="*/ 14 h 224751"/>
              <a:gd name="connsiteX1" fmla="*/ 88900 w 159704"/>
              <a:gd name="connsiteY1" fmla="*/ 73039 h 224751"/>
              <a:gd name="connsiteX2" fmla="*/ 158750 w 159704"/>
              <a:gd name="connsiteY2" fmla="*/ 117489 h 224751"/>
              <a:gd name="connsiteX3" fmla="*/ 127000 w 159704"/>
              <a:gd name="connsiteY3" fmla="*/ 142889 h 224751"/>
              <a:gd name="connsiteX4" fmla="*/ 92075 w 159704"/>
              <a:gd name="connsiteY4" fmla="*/ 222264 h 224751"/>
              <a:gd name="connsiteX5" fmla="*/ 133350 w 159704"/>
              <a:gd name="connsiteY5" fmla="*/ 142889 h 224751"/>
              <a:gd name="connsiteX6" fmla="*/ 120650 w 159704"/>
              <a:gd name="connsiteY6" fmla="*/ 127014 h 224751"/>
              <a:gd name="connsiteX7" fmla="*/ 50800 w 159704"/>
              <a:gd name="connsiteY7" fmla="*/ 222264 h 224751"/>
              <a:gd name="connsiteX8" fmla="*/ 31750 w 159704"/>
              <a:gd name="connsiteY8" fmla="*/ 193689 h 224751"/>
              <a:gd name="connsiteX9" fmla="*/ 0 w 159704"/>
              <a:gd name="connsiteY9" fmla="*/ 158764 h 224751"/>
              <a:gd name="connsiteX10" fmla="*/ 31750 w 159704"/>
              <a:gd name="connsiteY10" fmla="*/ 206389 h 224751"/>
              <a:gd name="connsiteX11" fmla="*/ 127000 w 159704"/>
              <a:gd name="connsiteY11" fmla="*/ 158764 h 224751"/>
              <a:gd name="connsiteX12" fmla="*/ 53975 w 159704"/>
              <a:gd name="connsiteY12" fmla="*/ 82564 h 224751"/>
              <a:gd name="connsiteX13" fmla="*/ 104775 w 159704"/>
              <a:gd name="connsiteY13" fmla="*/ 123839 h 224751"/>
              <a:gd name="connsiteX14" fmla="*/ 101600 w 159704"/>
              <a:gd name="connsiteY14" fmla="*/ 98439 h 224751"/>
              <a:gd name="connsiteX15" fmla="*/ 76200 w 159704"/>
              <a:gd name="connsiteY15" fmla="*/ 66689 h 224751"/>
              <a:gd name="connsiteX16" fmla="*/ 104775 w 159704"/>
              <a:gd name="connsiteY16" fmla="*/ 14 h 22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9704" h="224751">
                <a:moveTo>
                  <a:pt x="104775" y="14"/>
                </a:moveTo>
                <a:cubicBezTo>
                  <a:pt x="106892" y="1072"/>
                  <a:pt x="79904" y="53460"/>
                  <a:pt x="88900" y="73039"/>
                </a:cubicBezTo>
                <a:cubicBezTo>
                  <a:pt x="97896" y="92618"/>
                  <a:pt x="152400" y="105847"/>
                  <a:pt x="158750" y="117489"/>
                </a:cubicBezTo>
                <a:cubicBezTo>
                  <a:pt x="165100" y="129131"/>
                  <a:pt x="138112" y="125427"/>
                  <a:pt x="127000" y="142889"/>
                </a:cubicBezTo>
                <a:cubicBezTo>
                  <a:pt x="115888" y="160351"/>
                  <a:pt x="91017" y="222264"/>
                  <a:pt x="92075" y="222264"/>
                </a:cubicBezTo>
                <a:cubicBezTo>
                  <a:pt x="93133" y="222264"/>
                  <a:pt x="128588" y="158764"/>
                  <a:pt x="133350" y="142889"/>
                </a:cubicBezTo>
                <a:cubicBezTo>
                  <a:pt x="138112" y="127014"/>
                  <a:pt x="134408" y="113785"/>
                  <a:pt x="120650" y="127014"/>
                </a:cubicBezTo>
                <a:cubicBezTo>
                  <a:pt x="106892" y="140243"/>
                  <a:pt x="65616" y="211152"/>
                  <a:pt x="50800" y="222264"/>
                </a:cubicBezTo>
                <a:cubicBezTo>
                  <a:pt x="35984" y="233376"/>
                  <a:pt x="40217" y="204272"/>
                  <a:pt x="31750" y="193689"/>
                </a:cubicBezTo>
                <a:cubicBezTo>
                  <a:pt x="23283" y="183106"/>
                  <a:pt x="0" y="156647"/>
                  <a:pt x="0" y="158764"/>
                </a:cubicBezTo>
                <a:cubicBezTo>
                  <a:pt x="0" y="160881"/>
                  <a:pt x="10583" y="206389"/>
                  <a:pt x="31750" y="206389"/>
                </a:cubicBezTo>
                <a:cubicBezTo>
                  <a:pt x="52917" y="206389"/>
                  <a:pt x="123296" y="179402"/>
                  <a:pt x="127000" y="158764"/>
                </a:cubicBezTo>
                <a:cubicBezTo>
                  <a:pt x="130704" y="138126"/>
                  <a:pt x="57679" y="88385"/>
                  <a:pt x="53975" y="82564"/>
                </a:cubicBezTo>
                <a:cubicBezTo>
                  <a:pt x="50271" y="76743"/>
                  <a:pt x="96838" y="121193"/>
                  <a:pt x="104775" y="123839"/>
                </a:cubicBezTo>
                <a:cubicBezTo>
                  <a:pt x="112712" y="126485"/>
                  <a:pt x="106363" y="107964"/>
                  <a:pt x="101600" y="98439"/>
                </a:cubicBezTo>
                <a:cubicBezTo>
                  <a:pt x="96837" y="88914"/>
                  <a:pt x="79904" y="78331"/>
                  <a:pt x="76200" y="66689"/>
                </a:cubicBezTo>
                <a:cubicBezTo>
                  <a:pt x="72496" y="55047"/>
                  <a:pt x="102658" y="-1044"/>
                  <a:pt x="104775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996FB42E-574E-07A2-BC46-72DB34B9C4DF}"/>
              </a:ext>
            </a:extLst>
          </p:cNvPr>
          <p:cNvSpPr/>
          <p:nvPr/>
        </p:nvSpPr>
        <p:spPr>
          <a:xfrm>
            <a:off x="3676092" y="3530598"/>
            <a:ext cx="221883" cy="219077"/>
          </a:xfrm>
          <a:custGeom>
            <a:avLst/>
            <a:gdLst>
              <a:gd name="connsiteX0" fmla="*/ 38658 w 221883"/>
              <a:gd name="connsiteY0" fmla="*/ 2 h 219077"/>
              <a:gd name="connsiteX1" fmla="*/ 89458 w 221883"/>
              <a:gd name="connsiteY1" fmla="*/ 111127 h 219077"/>
              <a:gd name="connsiteX2" fmla="*/ 29133 w 221883"/>
              <a:gd name="connsiteY2" fmla="*/ 177802 h 219077"/>
              <a:gd name="connsiteX3" fmla="*/ 86283 w 221883"/>
              <a:gd name="connsiteY3" fmla="*/ 180977 h 219077"/>
              <a:gd name="connsiteX4" fmla="*/ 213283 w 221883"/>
              <a:gd name="connsiteY4" fmla="*/ 219077 h 219077"/>
              <a:gd name="connsiteX5" fmla="*/ 203758 w 221883"/>
              <a:gd name="connsiteY5" fmla="*/ 180977 h 219077"/>
              <a:gd name="connsiteX6" fmla="*/ 149783 w 221883"/>
              <a:gd name="connsiteY6" fmla="*/ 136527 h 219077"/>
              <a:gd name="connsiteX7" fmla="*/ 118033 w 221883"/>
              <a:gd name="connsiteY7" fmla="*/ 117477 h 219077"/>
              <a:gd name="connsiteX8" fmla="*/ 118033 w 221883"/>
              <a:gd name="connsiteY8" fmla="*/ 76202 h 219077"/>
              <a:gd name="connsiteX9" fmla="*/ 121208 w 221883"/>
              <a:gd name="connsiteY9" fmla="*/ 117477 h 219077"/>
              <a:gd name="connsiteX10" fmla="*/ 181533 w 221883"/>
              <a:gd name="connsiteY10" fmla="*/ 161927 h 219077"/>
              <a:gd name="connsiteX11" fmla="*/ 181533 w 221883"/>
              <a:gd name="connsiteY11" fmla="*/ 209552 h 219077"/>
              <a:gd name="connsiteX12" fmla="*/ 51358 w 221883"/>
              <a:gd name="connsiteY12" fmla="*/ 177802 h 219077"/>
              <a:gd name="connsiteX13" fmla="*/ 60883 w 221883"/>
              <a:gd name="connsiteY13" fmla="*/ 117477 h 219077"/>
              <a:gd name="connsiteX14" fmla="*/ 558 w 221883"/>
              <a:gd name="connsiteY14" fmla="*/ 69852 h 219077"/>
              <a:gd name="connsiteX15" fmla="*/ 102158 w 221883"/>
              <a:gd name="connsiteY15" fmla="*/ 114302 h 219077"/>
              <a:gd name="connsiteX16" fmla="*/ 38658 w 221883"/>
              <a:gd name="connsiteY16" fmla="*/ 2 h 21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883" h="219077">
                <a:moveTo>
                  <a:pt x="38658" y="2"/>
                </a:moveTo>
                <a:cubicBezTo>
                  <a:pt x="36541" y="-527"/>
                  <a:pt x="91045" y="81494"/>
                  <a:pt x="89458" y="111127"/>
                </a:cubicBezTo>
                <a:cubicBezTo>
                  <a:pt x="87871" y="140760"/>
                  <a:pt x="29662" y="166160"/>
                  <a:pt x="29133" y="177802"/>
                </a:cubicBezTo>
                <a:cubicBezTo>
                  <a:pt x="28604" y="189444"/>
                  <a:pt x="55591" y="174098"/>
                  <a:pt x="86283" y="180977"/>
                </a:cubicBezTo>
                <a:cubicBezTo>
                  <a:pt x="116975" y="187856"/>
                  <a:pt x="193704" y="219077"/>
                  <a:pt x="213283" y="219077"/>
                </a:cubicBezTo>
                <a:cubicBezTo>
                  <a:pt x="232862" y="219077"/>
                  <a:pt x="214341" y="194735"/>
                  <a:pt x="203758" y="180977"/>
                </a:cubicBezTo>
                <a:cubicBezTo>
                  <a:pt x="193175" y="167219"/>
                  <a:pt x="164071" y="147110"/>
                  <a:pt x="149783" y="136527"/>
                </a:cubicBezTo>
                <a:cubicBezTo>
                  <a:pt x="135496" y="125944"/>
                  <a:pt x="123325" y="127531"/>
                  <a:pt x="118033" y="117477"/>
                </a:cubicBezTo>
                <a:cubicBezTo>
                  <a:pt x="112741" y="107423"/>
                  <a:pt x="117504" y="76202"/>
                  <a:pt x="118033" y="76202"/>
                </a:cubicBezTo>
                <a:cubicBezTo>
                  <a:pt x="118562" y="76202"/>
                  <a:pt x="110625" y="103190"/>
                  <a:pt x="121208" y="117477"/>
                </a:cubicBezTo>
                <a:cubicBezTo>
                  <a:pt x="131791" y="131765"/>
                  <a:pt x="171479" y="146581"/>
                  <a:pt x="181533" y="161927"/>
                </a:cubicBezTo>
                <a:cubicBezTo>
                  <a:pt x="191587" y="177273"/>
                  <a:pt x="203229" y="206906"/>
                  <a:pt x="181533" y="209552"/>
                </a:cubicBezTo>
                <a:cubicBezTo>
                  <a:pt x="159837" y="212198"/>
                  <a:pt x="71466" y="193148"/>
                  <a:pt x="51358" y="177802"/>
                </a:cubicBezTo>
                <a:cubicBezTo>
                  <a:pt x="31250" y="162456"/>
                  <a:pt x="69350" y="135469"/>
                  <a:pt x="60883" y="117477"/>
                </a:cubicBezTo>
                <a:cubicBezTo>
                  <a:pt x="52416" y="99485"/>
                  <a:pt x="-6321" y="70381"/>
                  <a:pt x="558" y="69852"/>
                </a:cubicBezTo>
                <a:cubicBezTo>
                  <a:pt x="7437" y="69323"/>
                  <a:pt x="94221" y="118535"/>
                  <a:pt x="102158" y="114302"/>
                </a:cubicBezTo>
                <a:cubicBezTo>
                  <a:pt x="110095" y="110069"/>
                  <a:pt x="40775" y="531"/>
                  <a:pt x="38658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85752E9E-5D02-047C-8AA6-D4BF8C922C86}"/>
              </a:ext>
            </a:extLst>
          </p:cNvPr>
          <p:cNvSpPr/>
          <p:nvPr/>
        </p:nvSpPr>
        <p:spPr>
          <a:xfrm>
            <a:off x="3650413" y="3371315"/>
            <a:ext cx="188344" cy="293048"/>
          </a:xfrm>
          <a:custGeom>
            <a:avLst/>
            <a:gdLst>
              <a:gd name="connsiteX0" fmla="*/ 45287 w 188344"/>
              <a:gd name="connsiteY0" fmla="*/ 175160 h 293048"/>
              <a:gd name="connsiteX1" fmla="*/ 92912 w 188344"/>
              <a:gd name="connsiteY1" fmla="*/ 121185 h 293048"/>
              <a:gd name="connsiteX2" fmla="*/ 86562 w 188344"/>
              <a:gd name="connsiteY2" fmla="*/ 102135 h 293048"/>
              <a:gd name="connsiteX3" fmla="*/ 131012 w 188344"/>
              <a:gd name="connsiteY3" fmla="*/ 152935 h 293048"/>
              <a:gd name="connsiteX4" fmla="*/ 146887 w 188344"/>
              <a:gd name="connsiteY4" fmla="*/ 175160 h 293048"/>
              <a:gd name="connsiteX5" fmla="*/ 146887 w 188344"/>
              <a:gd name="connsiteY5" fmla="*/ 213260 h 293048"/>
              <a:gd name="connsiteX6" fmla="*/ 181812 w 188344"/>
              <a:gd name="connsiteY6" fmla="*/ 292635 h 293048"/>
              <a:gd name="connsiteX7" fmla="*/ 162762 w 188344"/>
              <a:gd name="connsiteY7" fmla="*/ 241835 h 293048"/>
              <a:gd name="connsiteX8" fmla="*/ 159587 w 188344"/>
              <a:gd name="connsiteY8" fmla="*/ 184685 h 293048"/>
              <a:gd name="connsiteX9" fmla="*/ 188162 w 188344"/>
              <a:gd name="connsiteY9" fmla="*/ 171985 h 293048"/>
              <a:gd name="connsiteX10" fmla="*/ 143712 w 188344"/>
              <a:gd name="connsiteY10" fmla="*/ 149760 h 293048"/>
              <a:gd name="connsiteX11" fmla="*/ 169112 w 188344"/>
              <a:gd name="connsiteY11" fmla="*/ 67210 h 293048"/>
              <a:gd name="connsiteX12" fmla="*/ 137362 w 188344"/>
              <a:gd name="connsiteY12" fmla="*/ 143410 h 293048"/>
              <a:gd name="connsiteX13" fmla="*/ 837 w 188344"/>
              <a:gd name="connsiteY13" fmla="*/ 535 h 293048"/>
              <a:gd name="connsiteX14" fmla="*/ 80212 w 188344"/>
              <a:gd name="connsiteY14" fmla="*/ 95785 h 293048"/>
              <a:gd name="connsiteX15" fmla="*/ 86562 w 188344"/>
              <a:gd name="connsiteY15" fmla="*/ 124360 h 293048"/>
              <a:gd name="connsiteX16" fmla="*/ 45287 w 188344"/>
              <a:gd name="connsiteY16" fmla="*/ 175160 h 29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8344" h="293048">
                <a:moveTo>
                  <a:pt x="45287" y="175160"/>
                </a:moveTo>
                <a:cubicBezTo>
                  <a:pt x="46345" y="174631"/>
                  <a:pt x="86033" y="133356"/>
                  <a:pt x="92912" y="121185"/>
                </a:cubicBezTo>
                <a:cubicBezTo>
                  <a:pt x="99791" y="109014"/>
                  <a:pt x="80212" y="96843"/>
                  <a:pt x="86562" y="102135"/>
                </a:cubicBezTo>
                <a:cubicBezTo>
                  <a:pt x="92912" y="107427"/>
                  <a:pt x="120958" y="140764"/>
                  <a:pt x="131012" y="152935"/>
                </a:cubicBezTo>
                <a:cubicBezTo>
                  <a:pt x="141066" y="165106"/>
                  <a:pt x="144241" y="165106"/>
                  <a:pt x="146887" y="175160"/>
                </a:cubicBezTo>
                <a:cubicBezTo>
                  <a:pt x="149533" y="185214"/>
                  <a:pt x="141066" y="193681"/>
                  <a:pt x="146887" y="213260"/>
                </a:cubicBezTo>
                <a:cubicBezTo>
                  <a:pt x="152708" y="232839"/>
                  <a:pt x="179166" y="287873"/>
                  <a:pt x="181812" y="292635"/>
                </a:cubicBezTo>
                <a:cubicBezTo>
                  <a:pt x="184458" y="297397"/>
                  <a:pt x="166466" y="259827"/>
                  <a:pt x="162762" y="241835"/>
                </a:cubicBezTo>
                <a:cubicBezTo>
                  <a:pt x="159058" y="223843"/>
                  <a:pt x="155354" y="196327"/>
                  <a:pt x="159587" y="184685"/>
                </a:cubicBezTo>
                <a:cubicBezTo>
                  <a:pt x="163820" y="173043"/>
                  <a:pt x="190808" y="177806"/>
                  <a:pt x="188162" y="171985"/>
                </a:cubicBezTo>
                <a:cubicBezTo>
                  <a:pt x="185516" y="166164"/>
                  <a:pt x="146887" y="167222"/>
                  <a:pt x="143712" y="149760"/>
                </a:cubicBezTo>
                <a:cubicBezTo>
                  <a:pt x="140537" y="132297"/>
                  <a:pt x="170170" y="68268"/>
                  <a:pt x="169112" y="67210"/>
                </a:cubicBezTo>
                <a:cubicBezTo>
                  <a:pt x="168054" y="66152"/>
                  <a:pt x="165408" y="154522"/>
                  <a:pt x="137362" y="143410"/>
                </a:cubicBezTo>
                <a:cubicBezTo>
                  <a:pt x="109316" y="132297"/>
                  <a:pt x="10362" y="8472"/>
                  <a:pt x="837" y="535"/>
                </a:cubicBezTo>
                <a:cubicBezTo>
                  <a:pt x="-8688" y="-7402"/>
                  <a:pt x="65925" y="75148"/>
                  <a:pt x="80212" y="95785"/>
                </a:cubicBezTo>
                <a:cubicBezTo>
                  <a:pt x="94499" y="116422"/>
                  <a:pt x="89737" y="114306"/>
                  <a:pt x="86562" y="124360"/>
                </a:cubicBezTo>
                <a:cubicBezTo>
                  <a:pt x="83387" y="134414"/>
                  <a:pt x="44229" y="175689"/>
                  <a:pt x="45287" y="175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E0DD409A-EB36-0241-36BA-5B45407345D1}"/>
              </a:ext>
            </a:extLst>
          </p:cNvPr>
          <p:cNvSpPr/>
          <p:nvPr/>
        </p:nvSpPr>
        <p:spPr>
          <a:xfrm>
            <a:off x="3332970" y="3339976"/>
            <a:ext cx="210807" cy="92237"/>
          </a:xfrm>
          <a:custGeom>
            <a:avLst/>
            <a:gdLst>
              <a:gd name="connsiteX0" fmla="*/ 780 w 210807"/>
              <a:gd name="connsiteY0" fmla="*/ 92199 h 92237"/>
              <a:gd name="connsiteX1" fmla="*/ 121430 w 210807"/>
              <a:gd name="connsiteY1" fmla="*/ 66799 h 92237"/>
              <a:gd name="connsiteX2" fmla="*/ 188105 w 210807"/>
              <a:gd name="connsiteY2" fmla="*/ 66799 h 92237"/>
              <a:gd name="connsiteX3" fmla="*/ 150005 w 210807"/>
              <a:gd name="connsiteY3" fmla="*/ 124 h 92237"/>
              <a:gd name="connsiteX4" fmla="*/ 207155 w 210807"/>
              <a:gd name="connsiteY4" fmla="*/ 85849 h 92237"/>
              <a:gd name="connsiteX5" fmla="*/ 184930 w 210807"/>
              <a:gd name="connsiteY5" fmla="*/ 73149 h 92237"/>
              <a:gd name="connsiteX6" fmla="*/ 780 w 210807"/>
              <a:gd name="connsiteY6" fmla="*/ 92199 h 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07" h="92237">
                <a:moveTo>
                  <a:pt x="780" y="92199"/>
                </a:moveTo>
                <a:cubicBezTo>
                  <a:pt x="-9803" y="91141"/>
                  <a:pt x="90209" y="71032"/>
                  <a:pt x="121430" y="66799"/>
                </a:cubicBezTo>
                <a:cubicBezTo>
                  <a:pt x="152651" y="62566"/>
                  <a:pt x="183343" y="77911"/>
                  <a:pt x="188105" y="66799"/>
                </a:cubicBezTo>
                <a:cubicBezTo>
                  <a:pt x="192867" y="55687"/>
                  <a:pt x="146830" y="-3051"/>
                  <a:pt x="150005" y="124"/>
                </a:cubicBezTo>
                <a:cubicBezTo>
                  <a:pt x="153180" y="3299"/>
                  <a:pt x="201334" y="73678"/>
                  <a:pt x="207155" y="85849"/>
                </a:cubicBezTo>
                <a:cubicBezTo>
                  <a:pt x="212976" y="98020"/>
                  <a:pt x="215622" y="74207"/>
                  <a:pt x="184930" y="73149"/>
                </a:cubicBezTo>
                <a:cubicBezTo>
                  <a:pt x="154238" y="72091"/>
                  <a:pt x="11363" y="93257"/>
                  <a:pt x="780" y="921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DF35A1CA-EA7B-4F46-B82B-CBC5A945CD0D}"/>
              </a:ext>
            </a:extLst>
          </p:cNvPr>
          <p:cNvSpPr/>
          <p:nvPr/>
        </p:nvSpPr>
        <p:spPr>
          <a:xfrm>
            <a:off x="3632071" y="3613143"/>
            <a:ext cx="403360" cy="381009"/>
          </a:xfrm>
          <a:custGeom>
            <a:avLst/>
            <a:gdLst>
              <a:gd name="connsiteX0" fmla="*/ 129 w 403360"/>
              <a:gd name="connsiteY0" fmla="*/ 266707 h 381009"/>
              <a:gd name="connsiteX1" fmla="*/ 174754 w 403360"/>
              <a:gd name="connsiteY1" fmla="*/ 222257 h 381009"/>
              <a:gd name="connsiteX2" fmla="*/ 381129 w 403360"/>
              <a:gd name="connsiteY2" fmla="*/ 212732 h 381009"/>
              <a:gd name="connsiteX3" fmla="*/ 295404 w 403360"/>
              <a:gd name="connsiteY3" fmla="*/ 231782 h 381009"/>
              <a:gd name="connsiteX4" fmla="*/ 368429 w 403360"/>
              <a:gd name="connsiteY4" fmla="*/ 317507 h 381009"/>
              <a:gd name="connsiteX5" fmla="*/ 314454 w 403360"/>
              <a:gd name="connsiteY5" fmla="*/ 244482 h 381009"/>
              <a:gd name="connsiteX6" fmla="*/ 346204 w 403360"/>
              <a:gd name="connsiteY6" fmla="*/ 193682 h 381009"/>
              <a:gd name="connsiteX7" fmla="*/ 349379 w 403360"/>
              <a:gd name="connsiteY7" fmla="*/ 155582 h 381009"/>
              <a:gd name="connsiteX8" fmla="*/ 403354 w 403360"/>
              <a:gd name="connsiteY8" fmla="*/ 7 h 381009"/>
              <a:gd name="connsiteX9" fmla="*/ 352554 w 403360"/>
              <a:gd name="connsiteY9" fmla="*/ 149232 h 381009"/>
              <a:gd name="connsiteX10" fmla="*/ 285879 w 403360"/>
              <a:gd name="connsiteY10" fmla="*/ 212732 h 381009"/>
              <a:gd name="connsiteX11" fmla="*/ 174754 w 403360"/>
              <a:gd name="connsiteY11" fmla="*/ 292107 h 381009"/>
              <a:gd name="connsiteX12" fmla="*/ 225554 w 403360"/>
              <a:gd name="connsiteY12" fmla="*/ 381007 h 381009"/>
              <a:gd name="connsiteX13" fmla="*/ 184279 w 403360"/>
              <a:gd name="connsiteY13" fmla="*/ 295282 h 381009"/>
              <a:gd name="connsiteX14" fmla="*/ 143004 w 403360"/>
              <a:gd name="connsiteY14" fmla="*/ 209557 h 381009"/>
              <a:gd name="connsiteX15" fmla="*/ 158879 w 403360"/>
              <a:gd name="connsiteY15" fmla="*/ 254007 h 381009"/>
              <a:gd name="connsiteX16" fmla="*/ 146179 w 403360"/>
              <a:gd name="connsiteY16" fmla="*/ 234957 h 381009"/>
              <a:gd name="connsiteX17" fmla="*/ 129 w 403360"/>
              <a:gd name="connsiteY17" fmla="*/ 266707 h 38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3360" h="381009">
                <a:moveTo>
                  <a:pt x="129" y="266707"/>
                </a:moveTo>
                <a:cubicBezTo>
                  <a:pt x="4891" y="264590"/>
                  <a:pt x="111254" y="231253"/>
                  <a:pt x="174754" y="222257"/>
                </a:cubicBezTo>
                <a:cubicBezTo>
                  <a:pt x="238254" y="213261"/>
                  <a:pt x="361021" y="211144"/>
                  <a:pt x="381129" y="212732"/>
                </a:cubicBezTo>
                <a:cubicBezTo>
                  <a:pt x="401237" y="214319"/>
                  <a:pt x="297521" y="214320"/>
                  <a:pt x="295404" y="231782"/>
                </a:cubicBezTo>
                <a:cubicBezTo>
                  <a:pt x="293287" y="249244"/>
                  <a:pt x="365254" y="315390"/>
                  <a:pt x="368429" y="317507"/>
                </a:cubicBezTo>
                <a:cubicBezTo>
                  <a:pt x="371604" y="319624"/>
                  <a:pt x="318158" y="265120"/>
                  <a:pt x="314454" y="244482"/>
                </a:cubicBezTo>
                <a:cubicBezTo>
                  <a:pt x="310750" y="223844"/>
                  <a:pt x="340383" y="208499"/>
                  <a:pt x="346204" y="193682"/>
                </a:cubicBezTo>
                <a:cubicBezTo>
                  <a:pt x="352025" y="178865"/>
                  <a:pt x="339854" y="187861"/>
                  <a:pt x="349379" y="155582"/>
                </a:cubicBezTo>
                <a:cubicBezTo>
                  <a:pt x="358904" y="123303"/>
                  <a:pt x="402825" y="1065"/>
                  <a:pt x="403354" y="7"/>
                </a:cubicBezTo>
                <a:cubicBezTo>
                  <a:pt x="403883" y="-1051"/>
                  <a:pt x="372133" y="113778"/>
                  <a:pt x="352554" y="149232"/>
                </a:cubicBezTo>
                <a:cubicBezTo>
                  <a:pt x="332975" y="184686"/>
                  <a:pt x="315512" y="188920"/>
                  <a:pt x="285879" y="212732"/>
                </a:cubicBezTo>
                <a:cubicBezTo>
                  <a:pt x="256246" y="236544"/>
                  <a:pt x="184808" y="264061"/>
                  <a:pt x="174754" y="292107"/>
                </a:cubicBezTo>
                <a:cubicBezTo>
                  <a:pt x="164700" y="320153"/>
                  <a:pt x="223967" y="380478"/>
                  <a:pt x="225554" y="381007"/>
                </a:cubicBezTo>
                <a:cubicBezTo>
                  <a:pt x="227141" y="381536"/>
                  <a:pt x="184279" y="295282"/>
                  <a:pt x="184279" y="295282"/>
                </a:cubicBezTo>
                <a:cubicBezTo>
                  <a:pt x="170521" y="266707"/>
                  <a:pt x="147237" y="216436"/>
                  <a:pt x="143004" y="209557"/>
                </a:cubicBezTo>
                <a:cubicBezTo>
                  <a:pt x="138771" y="202678"/>
                  <a:pt x="158879" y="254007"/>
                  <a:pt x="158879" y="254007"/>
                </a:cubicBezTo>
                <a:cubicBezTo>
                  <a:pt x="159408" y="258240"/>
                  <a:pt x="169462" y="232311"/>
                  <a:pt x="146179" y="234957"/>
                </a:cubicBezTo>
                <a:cubicBezTo>
                  <a:pt x="122896" y="237603"/>
                  <a:pt x="-4633" y="268824"/>
                  <a:pt x="129" y="2667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C5382B0-83C8-94EE-2A08-449768829FD9}"/>
              </a:ext>
            </a:extLst>
          </p:cNvPr>
          <p:cNvSpPr/>
          <p:nvPr/>
        </p:nvSpPr>
        <p:spPr>
          <a:xfrm>
            <a:off x="6238818" y="4044941"/>
            <a:ext cx="41338" cy="149285"/>
          </a:xfrm>
          <a:custGeom>
            <a:avLst/>
            <a:gdLst>
              <a:gd name="connsiteX0" fmla="*/ 9582 w 41338"/>
              <a:gd name="connsiteY0" fmla="*/ 9 h 149285"/>
              <a:gd name="connsiteX1" fmla="*/ 31807 w 41338"/>
              <a:gd name="connsiteY1" fmla="*/ 107959 h 149285"/>
              <a:gd name="connsiteX2" fmla="*/ 57 w 41338"/>
              <a:gd name="connsiteY2" fmla="*/ 149234 h 149285"/>
              <a:gd name="connsiteX3" fmla="*/ 41332 w 41338"/>
              <a:gd name="connsiteY3" fmla="*/ 114309 h 149285"/>
              <a:gd name="connsiteX4" fmla="*/ 9582 w 41338"/>
              <a:gd name="connsiteY4" fmla="*/ 9 h 14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8" h="149285">
                <a:moveTo>
                  <a:pt x="9582" y="9"/>
                </a:moveTo>
                <a:cubicBezTo>
                  <a:pt x="7994" y="-1049"/>
                  <a:pt x="33395" y="83088"/>
                  <a:pt x="31807" y="107959"/>
                </a:cubicBezTo>
                <a:cubicBezTo>
                  <a:pt x="30220" y="132830"/>
                  <a:pt x="-1531" y="148176"/>
                  <a:pt x="57" y="149234"/>
                </a:cubicBezTo>
                <a:cubicBezTo>
                  <a:pt x="1645" y="150292"/>
                  <a:pt x="40803" y="134946"/>
                  <a:pt x="41332" y="114309"/>
                </a:cubicBezTo>
                <a:cubicBezTo>
                  <a:pt x="41861" y="93672"/>
                  <a:pt x="11170" y="1067"/>
                  <a:pt x="9582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D735BD4-6818-231C-62D9-B3C9CCC6F664}"/>
              </a:ext>
            </a:extLst>
          </p:cNvPr>
          <p:cNvSpPr/>
          <p:nvPr/>
        </p:nvSpPr>
        <p:spPr>
          <a:xfrm>
            <a:off x="5719731" y="4111320"/>
            <a:ext cx="397356" cy="57586"/>
          </a:xfrm>
          <a:custGeom>
            <a:avLst/>
            <a:gdLst>
              <a:gd name="connsiteX0" fmla="*/ 4794 w 397356"/>
              <a:gd name="connsiteY0" fmla="*/ 305 h 57586"/>
              <a:gd name="connsiteX1" fmla="*/ 379444 w 397356"/>
              <a:gd name="connsiteY1" fmla="*/ 6655 h 57586"/>
              <a:gd name="connsiteX2" fmla="*/ 331819 w 397356"/>
              <a:gd name="connsiteY2" fmla="*/ 35230 h 57586"/>
              <a:gd name="connsiteX3" fmla="*/ 281019 w 397356"/>
              <a:gd name="connsiteY3" fmla="*/ 57455 h 57586"/>
              <a:gd name="connsiteX4" fmla="*/ 281019 w 397356"/>
              <a:gd name="connsiteY4" fmla="*/ 44755 h 57586"/>
              <a:gd name="connsiteX5" fmla="*/ 195294 w 397356"/>
              <a:gd name="connsiteY5" fmla="*/ 51105 h 57586"/>
              <a:gd name="connsiteX6" fmla="*/ 230219 w 397356"/>
              <a:gd name="connsiteY6" fmla="*/ 28880 h 57586"/>
              <a:gd name="connsiteX7" fmla="*/ 201644 w 397356"/>
              <a:gd name="connsiteY7" fmla="*/ 47930 h 57586"/>
              <a:gd name="connsiteX8" fmla="*/ 281019 w 397356"/>
              <a:gd name="connsiteY8" fmla="*/ 47930 h 57586"/>
              <a:gd name="connsiteX9" fmla="*/ 331819 w 397356"/>
              <a:gd name="connsiteY9" fmla="*/ 9830 h 57586"/>
              <a:gd name="connsiteX10" fmla="*/ 284194 w 397356"/>
              <a:gd name="connsiteY10" fmla="*/ 47930 h 57586"/>
              <a:gd name="connsiteX11" fmla="*/ 322294 w 397356"/>
              <a:gd name="connsiteY11" fmla="*/ 6655 h 57586"/>
              <a:gd name="connsiteX12" fmla="*/ 195294 w 397356"/>
              <a:gd name="connsiteY12" fmla="*/ 6655 h 57586"/>
              <a:gd name="connsiteX13" fmla="*/ 131794 w 397356"/>
              <a:gd name="connsiteY13" fmla="*/ 32055 h 57586"/>
              <a:gd name="connsiteX14" fmla="*/ 163544 w 397356"/>
              <a:gd name="connsiteY14" fmla="*/ 13005 h 57586"/>
              <a:gd name="connsiteX15" fmla="*/ 4794 w 397356"/>
              <a:gd name="connsiteY15" fmla="*/ 305 h 5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356" h="57586">
                <a:moveTo>
                  <a:pt x="4794" y="305"/>
                </a:moveTo>
                <a:cubicBezTo>
                  <a:pt x="40777" y="-753"/>
                  <a:pt x="324940" y="834"/>
                  <a:pt x="379444" y="6655"/>
                </a:cubicBezTo>
                <a:cubicBezTo>
                  <a:pt x="433948" y="12476"/>
                  <a:pt x="348223" y="26763"/>
                  <a:pt x="331819" y="35230"/>
                </a:cubicBezTo>
                <a:cubicBezTo>
                  <a:pt x="315415" y="43697"/>
                  <a:pt x="281019" y="57455"/>
                  <a:pt x="281019" y="57455"/>
                </a:cubicBezTo>
                <a:cubicBezTo>
                  <a:pt x="272552" y="59042"/>
                  <a:pt x="295306" y="45813"/>
                  <a:pt x="281019" y="44755"/>
                </a:cubicBezTo>
                <a:cubicBezTo>
                  <a:pt x="266732" y="43697"/>
                  <a:pt x="203761" y="53751"/>
                  <a:pt x="195294" y="51105"/>
                </a:cubicBezTo>
                <a:cubicBezTo>
                  <a:pt x="186827" y="48459"/>
                  <a:pt x="229161" y="29409"/>
                  <a:pt x="230219" y="28880"/>
                </a:cubicBezTo>
                <a:cubicBezTo>
                  <a:pt x="231277" y="28351"/>
                  <a:pt x="193177" y="44755"/>
                  <a:pt x="201644" y="47930"/>
                </a:cubicBezTo>
                <a:cubicBezTo>
                  <a:pt x="210111" y="51105"/>
                  <a:pt x="259323" y="54280"/>
                  <a:pt x="281019" y="47930"/>
                </a:cubicBezTo>
                <a:cubicBezTo>
                  <a:pt x="302715" y="41580"/>
                  <a:pt x="331290" y="9830"/>
                  <a:pt x="331819" y="9830"/>
                </a:cubicBezTo>
                <a:cubicBezTo>
                  <a:pt x="332348" y="9830"/>
                  <a:pt x="285781" y="48459"/>
                  <a:pt x="284194" y="47930"/>
                </a:cubicBezTo>
                <a:cubicBezTo>
                  <a:pt x="282607" y="47401"/>
                  <a:pt x="337111" y="13534"/>
                  <a:pt x="322294" y="6655"/>
                </a:cubicBezTo>
                <a:cubicBezTo>
                  <a:pt x="307477" y="-224"/>
                  <a:pt x="227044" y="2422"/>
                  <a:pt x="195294" y="6655"/>
                </a:cubicBezTo>
                <a:cubicBezTo>
                  <a:pt x="163544" y="10888"/>
                  <a:pt x="137085" y="30997"/>
                  <a:pt x="131794" y="32055"/>
                </a:cubicBezTo>
                <a:cubicBezTo>
                  <a:pt x="126503" y="33113"/>
                  <a:pt x="180477" y="22001"/>
                  <a:pt x="163544" y="13005"/>
                </a:cubicBezTo>
                <a:cubicBezTo>
                  <a:pt x="146611" y="4009"/>
                  <a:pt x="-31189" y="1363"/>
                  <a:pt x="4794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A07645B8-DF09-EA5D-A786-6924EBE7E229}"/>
              </a:ext>
            </a:extLst>
          </p:cNvPr>
          <p:cNvSpPr/>
          <p:nvPr/>
        </p:nvSpPr>
        <p:spPr>
          <a:xfrm>
            <a:off x="5828809" y="4238325"/>
            <a:ext cx="329333" cy="206716"/>
          </a:xfrm>
          <a:custGeom>
            <a:avLst/>
            <a:gdLst>
              <a:gd name="connsiteX0" fmla="*/ 491 w 329333"/>
              <a:gd name="connsiteY0" fmla="*/ 79675 h 206716"/>
              <a:gd name="connsiteX1" fmla="*/ 133841 w 329333"/>
              <a:gd name="connsiteY1" fmla="*/ 51100 h 206716"/>
              <a:gd name="connsiteX2" fmla="*/ 232266 w 329333"/>
              <a:gd name="connsiteY2" fmla="*/ 300 h 206716"/>
              <a:gd name="connsiteX3" fmla="*/ 213216 w 329333"/>
              <a:gd name="connsiteY3" fmla="*/ 32050 h 206716"/>
              <a:gd name="connsiteX4" fmla="*/ 327516 w 329333"/>
              <a:gd name="connsiteY4" fmla="*/ 73325 h 206716"/>
              <a:gd name="connsiteX5" fmla="*/ 286241 w 329333"/>
              <a:gd name="connsiteY5" fmla="*/ 79675 h 206716"/>
              <a:gd name="connsiteX6" fmla="*/ 324341 w 329333"/>
              <a:gd name="connsiteY6" fmla="*/ 98725 h 206716"/>
              <a:gd name="connsiteX7" fmla="*/ 206866 w 329333"/>
              <a:gd name="connsiteY7" fmla="*/ 206675 h 206716"/>
              <a:gd name="connsiteX8" fmla="*/ 308466 w 329333"/>
              <a:gd name="connsiteY8" fmla="*/ 111425 h 206716"/>
              <a:gd name="connsiteX9" fmla="*/ 279891 w 329333"/>
              <a:gd name="connsiteY9" fmla="*/ 95550 h 206716"/>
              <a:gd name="connsiteX10" fmla="*/ 213216 w 329333"/>
              <a:gd name="connsiteY10" fmla="*/ 63800 h 206716"/>
              <a:gd name="connsiteX11" fmla="*/ 264016 w 329333"/>
              <a:gd name="connsiteY11" fmla="*/ 66975 h 206716"/>
              <a:gd name="connsiteX12" fmla="*/ 210041 w 329333"/>
              <a:gd name="connsiteY12" fmla="*/ 13000 h 206716"/>
              <a:gd name="connsiteX13" fmla="*/ 149716 w 329333"/>
              <a:gd name="connsiteY13" fmla="*/ 19350 h 206716"/>
              <a:gd name="connsiteX14" fmla="*/ 184641 w 329333"/>
              <a:gd name="connsiteY14" fmla="*/ 19350 h 206716"/>
              <a:gd name="connsiteX15" fmla="*/ 491 w 329333"/>
              <a:gd name="connsiteY15" fmla="*/ 79675 h 20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9333" h="206716">
                <a:moveTo>
                  <a:pt x="491" y="79675"/>
                </a:moveTo>
                <a:cubicBezTo>
                  <a:pt x="-7976" y="84967"/>
                  <a:pt x="95212" y="64329"/>
                  <a:pt x="133841" y="51100"/>
                </a:cubicBezTo>
                <a:cubicBezTo>
                  <a:pt x="172470" y="37871"/>
                  <a:pt x="219037" y="3475"/>
                  <a:pt x="232266" y="300"/>
                </a:cubicBezTo>
                <a:cubicBezTo>
                  <a:pt x="245495" y="-2875"/>
                  <a:pt x="197341" y="19879"/>
                  <a:pt x="213216" y="32050"/>
                </a:cubicBezTo>
                <a:cubicBezTo>
                  <a:pt x="229091" y="44221"/>
                  <a:pt x="315345" y="65388"/>
                  <a:pt x="327516" y="73325"/>
                </a:cubicBezTo>
                <a:cubicBezTo>
                  <a:pt x="339687" y="81262"/>
                  <a:pt x="286770" y="75442"/>
                  <a:pt x="286241" y="79675"/>
                </a:cubicBezTo>
                <a:cubicBezTo>
                  <a:pt x="285712" y="83908"/>
                  <a:pt x="337570" y="77558"/>
                  <a:pt x="324341" y="98725"/>
                </a:cubicBezTo>
                <a:cubicBezTo>
                  <a:pt x="311112" y="119892"/>
                  <a:pt x="209512" y="204558"/>
                  <a:pt x="206866" y="206675"/>
                </a:cubicBezTo>
                <a:cubicBezTo>
                  <a:pt x="204220" y="208792"/>
                  <a:pt x="296295" y="129946"/>
                  <a:pt x="308466" y="111425"/>
                </a:cubicBezTo>
                <a:cubicBezTo>
                  <a:pt x="320637" y="92904"/>
                  <a:pt x="295766" y="103487"/>
                  <a:pt x="279891" y="95550"/>
                </a:cubicBezTo>
                <a:cubicBezTo>
                  <a:pt x="264016" y="87613"/>
                  <a:pt x="215862" y="68562"/>
                  <a:pt x="213216" y="63800"/>
                </a:cubicBezTo>
                <a:cubicBezTo>
                  <a:pt x="210570" y="59038"/>
                  <a:pt x="264545" y="75442"/>
                  <a:pt x="264016" y="66975"/>
                </a:cubicBezTo>
                <a:cubicBezTo>
                  <a:pt x="263487" y="58508"/>
                  <a:pt x="229091" y="20937"/>
                  <a:pt x="210041" y="13000"/>
                </a:cubicBezTo>
                <a:cubicBezTo>
                  <a:pt x="190991" y="5063"/>
                  <a:pt x="153949" y="18292"/>
                  <a:pt x="149716" y="19350"/>
                </a:cubicBezTo>
                <a:cubicBezTo>
                  <a:pt x="145483" y="20408"/>
                  <a:pt x="210041" y="8767"/>
                  <a:pt x="184641" y="19350"/>
                </a:cubicBezTo>
                <a:cubicBezTo>
                  <a:pt x="159241" y="29933"/>
                  <a:pt x="8958" y="74383"/>
                  <a:pt x="491" y="796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02AF6D8D-4FAA-F10E-BF8B-7A10B45A9954}"/>
              </a:ext>
            </a:extLst>
          </p:cNvPr>
          <p:cNvSpPr/>
          <p:nvPr/>
        </p:nvSpPr>
        <p:spPr>
          <a:xfrm>
            <a:off x="6242050" y="4199325"/>
            <a:ext cx="9767" cy="191892"/>
          </a:xfrm>
          <a:custGeom>
            <a:avLst/>
            <a:gdLst>
              <a:gd name="connsiteX0" fmla="*/ 9525 w 9767"/>
              <a:gd name="connsiteY0" fmla="*/ 1200 h 191892"/>
              <a:gd name="connsiteX1" fmla="*/ 6350 w 9767"/>
              <a:gd name="connsiteY1" fmla="*/ 188525 h 191892"/>
              <a:gd name="connsiteX2" fmla="*/ 0 w 9767"/>
              <a:gd name="connsiteY2" fmla="*/ 112325 h 191892"/>
              <a:gd name="connsiteX3" fmla="*/ 9525 w 9767"/>
              <a:gd name="connsiteY3" fmla="*/ 1200 h 19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7" h="191892">
                <a:moveTo>
                  <a:pt x="9525" y="1200"/>
                </a:moveTo>
                <a:cubicBezTo>
                  <a:pt x="10583" y="13900"/>
                  <a:pt x="7937" y="170004"/>
                  <a:pt x="6350" y="188525"/>
                </a:cubicBezTo>
                <a:cubicBezTo>
                  <a:pt x="4763" y="207046"/>
                  <a:pt x="0" y="144604"/>
                  <a:pt x="0" y="112325"/>
                </a:cubicBezTo>
                <a:cubicBezTo>
                  <a:pt x="0" y="80046"/>
                  <a:pt x="8467" y="-11500"/>
                  <a:pt x="9525" y="1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11D2598C-6EE6-83A8-96D4-2A43A4CAE7FD}"/>
              </a:ext>
            </a:extLst>
          </p:cNvPr>
          <p:cNvSpPr/>
          <p:nvPr/>
        </p:nvSpPr>
        <p:spPr>
          <a:xfrm>
            <a:off x="6111695" y="4029073"/>
            <a:ext cx="174828" cy="203373"/>
          </a:xfrm>
          <a:custGeom>
            <a:avLst/>
            <a:gdLst>
              <a:gd name="connsiteX0" fmla="*/ 174805 w 174828"/>
              <a:gd name="connsiteY0" fmla="*/ 2 h 203373"/>
              <a:gd name="connsiteX1" fmla="*/ 76380 w 174828"/>
              <a:gd name="connsiteY1" fmla="*/ 117477 h 203373"/>
              <a:gd name="connsiteX2" fmla="*/ 114480 w 174828"/>
              <a:gd name="connsiteY2" fmla="*/ 98427 h 203373"/>
              <a:gd name="connsiteX3" fmla="*/ 104955 w 174828"/>
              <a:gd name="connsiteY3" fmla="*/ 136527 h 203373"/>
              <a:gd name="connsiteX4" fmla="*/ 16055 w 174828"/>
              <a:gd name="connsiteY4" fmla="*/ 203202 h 203373"/>
              <a:gd name="connsiteX5" fmla="*/ 70030 w 174828"/>
              <a:gd name="connsiteY5" fmla="*/ 149227 h 203373"/>
              <a:gd name="connsiteX6" fmla="*/ 180 w 174828"/>
              <a:gd name="connsiteY6" fmla="*/ 203202 h 203373"/>
              <a:gd name="connsiteX7" fmla="*/ 95430 w 174828"/>
              <a:gd name="connsiteY7" fmla="*/ 127002 h 203373"/>
              <a:gd name="connsiteX8" fmla="*/ 85905 w 174828"/>
              <a:gd name="connsiteY8" fmla="*/ 114302 h 203373"/>
              <a:gd name="connsiteX9" fmla="*/ 174805 w 174828"/>
              <a:gd name="connsiteY9" fmla="*/ 2 h 20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828" h="203373">
                <a:moveTo>
                  <a:pt x="174805" y="2"/>
                </a:moveTo>
                <a:cubicBezTo>
                  <a:pt x="173218" y="531"/>
                  <a:pt x="86434" y="101073"/>
                  <a:pt x="76380" y="117477"/>
                </a:cubicBezTo>
                <a:cubicBezTo>
                  <a:pt x="66326" y="133881"/>
                  <a:pt x="109718" y="95252"/>
                  <a:pt x="114480" y="98427"/>
                </a:cubicBezTo>
                <a:cubicBezTo>
                  <a:pt x="119242" y="101602"/>
                  <a:pt x="121359" y="119065"/>
                  <a:pt x="104955" y="136527"/>
                </a:cubicBezTo>
                <a:cubicBezTo>
                  <a:pt x="88551" y="153990"/>
                  <a:pt x="21876" y="201085"/>
                  <a:pt x="16055" y="203202"/>
                </a:cubicBezTo>
                <a:cubicBezTo>
                  <a:pt x="10234" y="205319"/>
                  <a:pt x="72676" y="149227"/>
                  <a:pt x="70030" y="149227"/>
                </a:cubicBezTo>
                <a:cubicBezTo>
                  <a:pt x="67384" y="149227"/>
                  <a:pt x="-4053" y="206906"/>
                  <a:pt x="180" y="203202"/>
                </a:cubicBezTo>
                <a:cubicBezTo>
                  <a:pt x="4413" y="199498"/>
                  <a:pt x="95430" y="127002"/>
                  <a:pt x="95430" y="127002"/>
                </a:cubicBezTo>
                <a:cubicBezTo>
                  <a:pt x="109717" y="112185"/>
                  <a:pt x="75322" y="128590"/>
                  <a:pt x="85905" y="114302"/>
                </a:cubicBezTo>
                <a:cubicBezTo>
                  <a:pt x="96488" y="100015"/>
                  <a:pt x="176392" y="-527"/>
                  <a:pt x="174805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C81C606D-392A-D965-F817-B0AB3A555D1B}"/>
              </a:ext>
            </a:extLst>
          </p:cNvPr>
          <p:cNvSpPr/>
          <p:nvPr/>
        </p:nvSpPr>
        <p:spPr>
          <a:xfrm>
            <a:off x="5210159" y="3219329"/>
            <a:ext cx="71169" cy="155895"/>
          </a:xfrm>
          <a:custGeom>
            <a:avLst/>
            <a:gdLst>
              <a:gd name="connsiteX0" fmla="*/ 16 w 71169"/>
              <a:gd name="connsiteY0" fmla="*/ 121 h 155895"/>
              <a:gd name="connsiteX1" fmla="*/ 60341 w 71169"/>
              <a:gd name="connsiteY1" fmla="*/ 82671 h 155895"/>
              <a:gd name="connsiteX2" fmla="*/ 66691 w 71169"/>
              <a:gd name="connsiteY2" fmla="*/ 155696 h 155895"/>
              <a:gd name="connsiteX3" fmla="*/ 66691 w 71169"/>
              <a:gd name="connsiteY3" fmla="*/ 101721 h 155895"/>
              <a:gd name="connsiteX4" fmla="*/ 16 w 71169"/>
              <a:gd name="connsiteY4" fmla="*/ 121 h 15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69" h="155895">
                <a:moveTo>
                  <a:pt x="16" y="121"/>
                </a:moveTo>
                <a:cubicBezTo>
                  <a:pt x="-1042" y="-3054"/>
                  <a:pt x="49229" y="56742"/>
                  <a:pt x="60341" y="82671"/>
                </a:cubicBezTo>
                <a:cubicBezTo>
                  <a:pt x="71454" y="108600"/>
                  <a:pt x="65633" y="152521"/>
                  <a:pt x="66691" y="155696"/>
                </a:cubicBezTo>
                <a:cubicBezTo>
                  <a:pt x="67749" y="158871"/>
                  <a:pt x="76216" y="123417"/>
                  <a:pt x="66691" y="101721"/>
                </a:cubicBezTo>
                <a:cubicBezTo>
                  <a:pt x="57166" y="80025"/>
                  <a:pt x="1074" y="3296"/>
                  <a:pt x="16" y="1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2069DEA7-343C-9CF6-802B-B02363D4FC85}"/>
              </a:ext>
            </a:extLst>
          </p:cNvPr>
          <p:cNvSpPr/>
          <p:nvPr/>
        </p:nvSpPr>
        <p:spPr>
          <a:xfrm>
            <a:off x="4961817" y="3146411"/>
            <a:ext cx="76911" cy="133388"/>
          </a:xfrm>
          <a:custGeom>
            <a:avLst/>
            <a:gdLst>
              <a:gd name="connsiteX0" fmla="*/ 76908 w 76911"/>
              <a:gd name="connsiteY0" fmla="*/ 14 h 133388"/>
              <a:gd name="connsiteX1" fmla="*/ 7058 w 76911"/>
              <a:gd name="connsiteY1" fmla="*/ 79389 h 133388"/>
              <a:gd name="connsiteX2" fmla="*/ 3883 w 76911"/>
              <a:gd name="connsiteY2" fmla="*/ 133364 h 133388"/>
              <a:gd name="connsiteX3" fmla="*/ 3883 w 76911"/>
              <a:gd name="connsiteY3" fmla="*/ 73039 h 133388"/>
              <a:gd name="connsiteX4" fmla="*/ 76908 w 76911"/>
              <a:gd name="connsiteY4" fmla="*/ 14 h 1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11" h="133388">
                <a:moveTo>
                  <a:pt x="76908" y="14"/>
                </a:moveTo>
                <a:cubicBezTo>
                  <a:pt x="77437" y="1072"/>
                  <a:pt x="19229" y="57164"/>
                  <a:pt x="7058" y="79389"/>
                </a:cubicBezTo>
                <a:cubicBezTo>
                  <a:pt x="-5113" y="101614"/>
                  <a:pt x="4412" y="134422"/>
                  <a:pt x="3883" y="133364"/>
                </a:cubicBezTo>
                <a:cubicBezTo>
                  <a:pt x="3354" y="132306"/>
                  <a:pt x="-4584" y="91031"/>
                  <a:pt x="3883" y="73039"/>
                </a:cubicBezTo>
                <a:cubicBezTo>
                  <a:pt x="12350" y="55047"/>
                  <a:pt x="76379" y="-1044"/>
                  <a:pt x="76908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3120DADF-A1B2-62FF-BC35-ECDE47611CCB}"/>
              </a:ext>
            </a:extLst>
          </p:cNvPr>
          <p:cNvSpPr/>
          <p:nvPr/>
        </p:nvSpPr>
        <p:spPr>
          <a:xfrm>
            <a:off x="4756142" y="3425808"/>
            <a:ext cx="34005" cy="130213"/>
          </a:xfrm>
          <a:custGeom>
            <a:avLst/>
            <a:gdLst>
              <a:gd name="connsiteX0" fmla="*/ 8 w 34005"/>
              <a:gd name="connsiteY0" fmla="*/ 17 h 130213"/>
              <a:gd name="connsiteX1" fmla="*/ 28583 w 34005"/>
              <a:gd name="connsiteY1" fmla="*/ 66692 h 130213"/>
              <a:gd name="connsiteX2" fmla="*/ 25408 w 34005"/>
              <a:gd name="connsiteY2" fmla="*/ 130192 h 130213"/>
              <a:gd name="connsiteX3" fmla="*/ 31758 w 34005"/>
              <a:gd name="connsiteY3" fmla="*/ 73042 h 130213"/>
              <a:gd name="connsiteX4" fmla="*/ 8 w 34005"/>
              <a:gd name="connsiteY4" fmla="*/ 17 h 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5" h="130213">
                <a:moveTo>
                  <a:pt x="8" y="17"/>
                </a:moveTo>
                <a:cubicBezTo>
                  <a:pt x="-521" y="-1041"/>
                  <a:pt x="24350" y="44996"/>
                  <a:pt x="28583" y="66692"/>
                </a:cubicBezTo>
                <a:cubicBezTo>
                  <a:pt x="32816" y="88388"/>
                  <a:pt x="24879" y="129134"/>
                  <a:pt x="25408" y="130192"/>
                </a:cubicBezTo>
                <a:cubicBezTo>
                  <a:pt x="25937" y="131250"/>
                  <a:pt x="39166" y="92621"/>
                  <a:pt x="31758" y="73042"/>
                </a:cubicBezTo>
                <a:cubicBezTo>
                  <a:pt x="24350" y="53463"/>
                  <a:pt x="537" y="1075"/>
                  <a:pt x="8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6DD7C9E3-6F21-2D75-5C59-FAFC371FFDC8}"/>
              </a:ext>
            </a:extLst>
          </p:cNvPr>
          <p:cNvSpPr/>
          <p:nvPr/>
        </p:nvSpPr>
        <p:spPr>
          <a:xfrm>
            <a:off x="5372069" y="4140177"/>
            <a:ext cx="34972" cy="155678"/>
          </a:xfrm>
          <a:custGeom>
            <a:avLst/>
            <a:gdLst>
              <a:gd name="connsiteX0" fmla="*/ 31 w 34972"/>
              <a:gd name="connsiteY0" fmla="*/ 23 h 155678"/>
              <a:gd name="connsiteX1" fmla="*/ 28606 w 34972"/>
              <a:gd name="connsiteY1" fmla="*/ 104798 h 155678"/>
              <a:gd name="connsiteX2" fmla="*/ 22256 w 34972"/>
              <a:gd name="connsiteY2" fmla="*/ 155598 h 155678"/>
              <a:gd name="connsiteX3" fmla="*/ 34956 w 34972"/>
              <a:gd name="connsiteY3" fmla="*/ 114323 h 155678"/>
              <a:gd name="connsiteX4" fmla="*/ 31 w 34972"/>
              <a:gd name="connsiteY4" fmla="*/ 23 h 15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2" h="155678">
                <a:moveTo>
                  <a:pt x="31" y="23"/>
                </a:moveTo>
                <a:cubicBezTo>
                  <a:pt x="-1027" y="-1565"/>
                  <a:pt x="24902" y="78869"/>
                  <a:pt x="28606" y="104798"/>
                </a:cubicBezTo>
                <a:cubicBezTo>
                  <a:pt x="32310" y="130727"/>
                  <a:pt x="21198" y="154010"/>
                  <a:pt x="22256" y="155598"/>
                </a:cubicBezTo>
                <a:cubicBezTo>
                  <a:pt x="23314" y="157186"/>
                  <a:pt x="35485" y="134960"/>
                  <a:pt x="34956" y="114323"/>
                </a:cubicBezTo>
                <a:cubicBezTo>
                  <a:pt x="34427" y="93686"/>
                  <a:pt x="1089" y="1611"/>
                  <a:pt x="31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A20243B5-E831-4A17-3816-67194D5CB20C}"/>
              </a:ext>
            </a:extLst>
          </p:cNvPr>
          <p:cNvSpPr/>
          <p:nvPr/>
        </p:nvSpPr>
        <p:spPr>
          <a:xfrm>
            <a:off x="4813222" y="4279900"/>
            <a:ext cx="236615" cy="57219"/>
          </a:xfrm>
          <a:custGeom>
            <a:avLst/>
            <a:gdLst>
              <a:gd name="connsiteX0" fmla="*/ 78 w 236615"/>
              <a:gd name="connsiteY0" fmla="*/ 0 h 57219"/>
              <a:gd name="connsiteX1" fmla="*/ 101678 w 236615"/>
              <a:gd name="connsiteY1" fmla="*/ 50800 h 57219"/>
              <a:gd name="connsiteX2" fmla="*/ 235028 w 236615"/>
              <a:gd name="connsiteY2" fmla="*/ 53975 h 57219"/>
              <a:gd name="connsiteX3" fmla="*/ 171528 w 236615"/>
              <a:gd name="connsiteY3" fmla="*/ 57150 h 57219"/>
              <a:gd name="connsiteX4" fmla="*/ 117553 w 236615"/>
              <a:gd name="connsiteY4" fmla="*/ 50800 h 57219"/>
              <a:gd name="connsiteX5" fmla="*/ 78 w 236615"/>
              <a:gd name="connsiteY5" fmla="*/ 0 h 5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615" h="57219">
                <a:moveTo>
                  <a:pt x="78" y="0"/>
                </a:moveTo>
                <a:cubicBezTo>
                  <a:pt x="-2568" y="0"/>
                  <a:pt x="62520" y="41804"/>
                  <a:pt x="101678" y="50800"/>
                </a:cubicBezTo>
                <a:cubicBezTo>
                  <a:pt x="140836" y="59796"/>
                  <a:pt x="223386" y="52917"/>
                  <a:pt x="235028" y="53975"/>
                </a:cubicBezTo>
                <a:cubicBezTo>
                  <a:pt x="246670" y="55033"/>
                  <a:pt x="191107" y="57679"/>
                  <a:pt x="171528" y="57150"/>
                </a:cubicBezTo>
                <a:cubicBezTo>
                  <a:pt x="151949" y="56621"/>
                  <a:pt x="144540" y="58208"/>
                  <a:pt x="117553" y="50800"/>
                </a:cubicBezTo>
                <a:cubicBezTo>
                  <a:pt x="90566" y="43392"/>
                  <a:pt x="2724" y="0"/>
                  <a:pt x="7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FEFCD49A-F103-BBC1-4F5A-D9C86BE25C6E}"/>
              </a:ext>
            </a:extLst>
          </p:cNvPr>
          <p:cNvSpPr/>
          <p:nvPr/>
        </p:nvSpPr>
        <p:spPr>
          <a:xfrm>
            <a:off x="4914900" y="4575175"/>
            <a:ext cx="1098525" cy="95707"/>
          </a:xfrm>
          <a:custGeom>
            <a:avLst/>
            <a:gdLst>
              <a:gd name="connsiteX0" fmla="*/ 0 w 1098525"/>
              <a:gd name="connsiteY0" fmla="*/ 0 h 95707"/>
              <a:gd name="connsiteX1" fmla="*/ 631825 w 1098525"/>
              <a:gd name="connsiteY1" fmla="*/ 79375 h 95707"/>
              <a:gd name="connsiteX2" fmla="*/ 600075 w 1098525"/>
              <a:gd name="connsiteY2" fmla="*/ 73025 h 95707"/>
              <a:gd name="connsiteX3" fmla="*/ 869950 w 1098525"/>
              <a:gd name="connsiteY3" fmla="*/ 73025 h 95707"/>
              <a:gd name="connsiteX4" fmla="*/ 831850 w 1098525"/>
              <a:gd name="connsiteY4" fmla="*/ 69850 h 95707"/>
              <a:gd name="connsiteX5" fmla="*/ 1095375 w 1098525"/>
              <a:gd name="connsiteY5" fmla="*/ 53975 h 95707"/>
              <a:gd name="connsiteX6" fmla="*/ 984250 w 1098525"/>
              <a:gd name="connsiteY6" fmla="*/ 63500 h 95707"/>
              <a:gd name="connsiteX7" fmla="*/ 619125 w 1098525"/>
              <a:gd name="connsiteY7" fmla="*/ 88900 h 95707"/>
              <a:gd name="connsiteX8" fmla="*/ 457200 w 1098525"/>
              <a:gd name="connsiteY8" fmla="*/ 95250 h 95707"/>
              <a:gd name="connsiteX9" fmla="*/ 546100 w 1098525"/>
              <a:gd name="connsiteY9" fmla="*/ 79375 h 95707"/>
              <a:gd name="connsiteX10" fmla="*/ 473075 w 1098525"/>
              <a:gd name="connsiteY10" fmla="*/ 73025 h 95707"/>
              <a:gd name="connsiteX11" fmla="*/ 0 w 1098525"/>
              <a:gd name="connsiteY11" fmla="*/ 0 h 9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525" h="95707">
                <a:moveTo>
                  <a:pt x="0" y="0"/>
                </a:moveTo>
                <a:lnTo>
                  <a:pt x="631825" y="79375"/>
                </a:lnTo>
                <a:cubicBezTo>
                  <a:pt x="731837" y="91546"/>
                  <a:pt x="560388" y="74083"/>
                  <a:pt x="600075" y="73025"/>
                </a:cubicBezTo>
                <a:cubicBezTo>
                  <a:pt x="639762" y="71967"/>
                  <a:pt x="831321" y="73554"/>
                  <a:pt x="869950" y="73025"/>
                </a:cubicBezTo>
                <a:cubicBezTo>
                  <a:pt x="908579" y="72496"/>
                  <a:pt x="794279" y="73025"/>
                  <a:pt x="831850" y="69850"/>
                </a:cubicBezTo>
                <a:cubicBezTo>
                  <a:pt x="869421" y="66675"/>
                  <a:pt x="1069975" y="55033"/>
                  <a:pt x="1095375" y="53975"/>
                </a:cubicBezTo>
                <a:cubicBezTo>
                  <a:pt x="1120775" y="52917"/>
                  <a:pt x="984250" y="63500"/>
                  <a:pt x="984250" y="63500"/>
                </a:cubicBezTo>
                <a:lnTo>
                  <a:pt x="619125" y="88900"/>
                </a:lnTo>
                <a:cubicBezTo>
                  <a:pt x="531283" y="94192"/>
                  <a:pt x="469371" y="96837"/>
                  <a:pt x="457200" y="95250"/>
                </a:cubicBezTo>
                <a:cubicBezTo>
                  <a:pt x="445029" y="93663"/>
                  <a:pt x="543454" y="83079"/>
                  <a:pt x="546100" y="79375"/>
                </a:cubicBezTo>
                <a:cubicBezTo>
                  <a:pt x="548746" y="75671"/>
                  <a:pt x="473075" y="73025"/>
                  <a:pt x="473075" y="730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D1C23FFB-AB9D-E5FD-870E-E8A6F2203D75}"/>
              </a:ext>
            </a:extLst>
          </p:cNvPr>
          <p:cNvSpPr/>
          <p:nvPr/>
        </p:nvSpPr>
        <p:spPr>
          <a:xfrm>
            <a:off x="4552922" y="3933812"/>
            <a:ext cx="98540" cy="295695"/>
          </a:xfrm>
          <a:custGeom>
            <a:avLst/>
            <a:gdLst>
              <a:gd name="connsiteX0" fmla="*/ 28 w 98540"/>
              <a:gd name="connsiteY0" fmla="*/ 13 h 295695"/>
              <a:gd name="connsiteX1" fmla="*/ 38128 w 98540"/>
              <a:gd name="connsiteY1" fmla="*/ 190513 h 295695"/>
              <a:gd name="connsiteX2" fmla="*/ 98453 w 98540"/>
              <a:gd name="connsiteY2" fmla="*/ 295288 h 295695"/>
              <a:gd name="connsiteX3" fmla="*/ 50828 w 98540"/>
              <a:gd name="connsiteY3" fmla="*/ 225438 h 295695"/>
              <a:gd name="connsiteX4" fmla="*/ 22253 w 98540"/>
              <a:gd name="connsiteY4" fmla="*/ 190513 h 295695"/>
              <a:gd name="connsiteX5" fmla="*/ 31778 w 98540"/>
              <a:gd name="connsiteY5" fmla="*/ 200038 h 295695"/>
              <a:gd name="connsiteX6" fmla="*/ 28 w 98540"/>
              <a:gd name="connsiteY6" fmla="*/ 13 h 29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40" h="295695">
                <a:moveTo>
                  <a:pt x="28" y="13"/>
                </a:moveTo>
                <a:cubicBezTo>
                  <a:pt x="1086" y="-1575"/>
                  <a:pt x="21724" y="141301"/>
                  <a:pt x="38128" y="190513"/>
                </a:cubicBezTo>
                <a:cubicBezTo>
                  <a:pt x="54532" y="239726"/>
                  <a:pt x="96336" y="289467"/>
                  <a:pt x="98453" y="295288"/>
                </a:cubicBezTo>
                <a:cubicBezTo>
                  <a:pt x="100570" y="301109"/>
                  <a:pt x="63528" y="242901"/>
                  <a:pt x="50828" y="225438"/>
                </a:cubicBezTo>
                <a:cubicBezTo>
                  <a:pt x="38128" y="207976"/>
                  <a:pt x="22253" y="190513"/>
                  <a:pt x="22253" y="190513"/>
                </a:cubicBezTo>
                <a:cubicBezTo>
                  <a:pt x="19078" y="186280"/>
                  <a:pt x="36011" y="227555"/>
                  <a:pt x="31778" y="200038"/>
                </a:cubicBezTo>
                <a:cubicBezTo>
                  <a:pt x="27545" y="172521"/>
                  <a:pt x="-1030" y="1601"/>
                  <a:pt x="28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768782F9-5AF7-7601-43FB-D7B74F791EFE}"/>
              </a:ext>
            </a:extLst>
          </p:cNvPr>
          <p:cNvSpPr/>
          <p:nvPr/>
        </p:nvSpPr>
        <p:spPr>
          <a:xfrm>
            <a:off x="4758926" y="4279756"/>
            <a:ext cx="284663" cy="178826"/>
          </a:xfrm>
          <a:custGeom>
            <a:avLst/>
            <a:gdLst>
              <a:gd name="connsiteX0" fmla="*/ 399 w 284663"/>
              <a:gd name="connsiteY0" fmla="*/ 144 h 178826"/>
              <a:gd name="connsiteX1" fmla="*/ 92474 w 284663"/>
              <a:gd name="connsiteY1" fmla="*/ 162069 h 178826"/>
              <a:gd name="connsiteX2" fmla="*/ 282974 w 284663"/>
              <a:gd name="connsiteY2" fmla="*/ 174769 h 178826"/>
              <a:gd name="connsiteX3" fmla="*/ 190899 w 284663"/>
              <a:gd name="connsiteY3" fmla="*/ 171594 h 178826"/>
              <a:gd name="connsiteX4" fmla="*/ 127399 w 284663"/>
              <a:gd name="connsiteY4" fmla="*/ 168419 h 178826"/>
              <a:gd name="connsiteX5" fmla="*/ 206774 w 284663"/>
              <a:gd name="connsiteY5" fmla="*/ 117619 h 178826"/>
              <a:gd name="connsiteX6" fmla="*/ 108349 w 284663"/>
              <a:gd name="connsiteY6" fmla="*/ 171594 h 178826"/>
              <a:gd name="connsiteX7" fmla="*/ 60724 w 284663"/>
              <a:gd name="connsiteY7" fmla="*/ 133494 h 178826"/>
              <a:gd name="connsiteX8" fmla="*/ 399 w 284663"/>
              <a:gd name="connsiteY8" fmla="*/ 144 h 17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63" h="178826">
                <a:moveTo>
                  <a:pt x="399" y="144"/>
                </a:moveTo>
                <a:cubicBezTo>
                  <a:pt x="5691" y="4907"/>
                  <a:pt x="45378" y="132965"/>
                  <a:pt x="92474" y="162069"/>
                </a:cubicBezTo>
                <a:cubicBezTo>
                  <a:pt x="139570" y="191173"/>
                  <a:pt x="266570" y="173182"/>
                  <a:pt x="282974" y="174769"/>
                </a:cubicBezTo>
                <a:cubicBezTo>
                  <a:pt x="299378" y="176356"/>
                  <a:pt x="190899" y="171594"/>
                  <a:pt x="190899" y="171594"/>
                </a:cubicBezTo>
                <a:cubicBezTo>
                  <a:pt x="164970" y="170536"/>
                  <a:pt x="124753" y="177415"/>
                  <a:pt x="127399" y="168419"/>
                </a:cubicBezTo>
                <a:cubicBezTo>
                  <a:pt x="130045" y="159423"/>
                  <a:pt x="209949" y="117090"/>
                  <a:pt x="206774" y="117619"/>
                </a:cubicBezTo>
                <a:cubicBezTo>
                  <a:pt x="203599" y="118148"/>
                  <a:pt x="132691" y="168948"/>
                  <a:pt x="108349" y="171594"/>
                </a:cubicBezTo>
                <a:cubicBezTo>
                  <a:pt x="84007" y="174240"/>
                  <a:pt x="77657" y="157307"/>
                  <a:pt x="60724" y="133494"/>
                </a:cubicBezTo>
                <a:cubicBezTo>
                  <a:pt x="43791" y="109682"/>
                  <a:pt x="-4893" y="-4619"/>
                  <a:pt x="399" y="1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44F83D9-36C3-67A4-9B46-7D3B0571A9A9}"/>
              </a:ext>
            </a:extLst>
          </p:cNvPr>
          <p:cNvSpPr/>
          <p:nvPr/>
        </p:nvSpPr>
        <p:spPr>
          <a:xfrm>
            <a:off x="5517790" y="4425950"/>
            <a:ext cx="415717" cy="66973"/>
          </a:xfrm>
          <a:custGeom>
            <a:avLst/>
            <a:gdLst>
              <a:gd name="connsiteX0" fmla="*/ 9885 w 415717"/>
              <a:gd name="connsiteY0" fmla="*/ 0 h 66973"/>
              <a:gd name="connsiteX1" fmla="*/ 406760 w 415717"/>
              <a:gd name="connsiteY1" fmla="*/ 6350 h 66973"/>
              <a:gd name="connsiteX2" fmla="*/ 282935 w 415717"/>
              <a:gd name="connsiteY2" fmla="*/ 6350 h 66973"/>
              <a:gd name="connsiteX3" fmla="*/ 238485 w 415717"/>
              <a:gd name="connsiteY3" fmla="*/ 28575 h 66973"/>
              <a:gd name="connsiteX4" fmla="*/ 174985 w 415717"/>
              <a:gd name="connsiteY4" fmla="*/ 66675 h 66973"/>
              <a:gd name="connsiteX5" fmla="*/ 251185 w 415717"/>
              <a:gd name="connsiteY5" fmla="*/ 6350 h 66973"/>
              <a:gd name="connsiteX6" fmla="*/ 130535 w 415717"/>
              <a:gd name="connsiteY6" fmla="*/ 12700 h 66973"/>
              <a:gd name="connsiteX7" fmla="*/ 9885 w 415717"/>
              <a:gd name="connsiteY7" fmla="*/ 0 h 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717" h="66973">
                <a:moveTo>
                  <a:pt x="9885" y="0"/>
                </a:moveTo>
                <a:lnTo>
                  <a:pt x="406760" y="6350"/>
                </a:lnTo>
                <a:cubicBezTo>
                  <a:pt x="452268" y="7408"/>
                  <a:pt x="310981" y="2646"/>
                  <a:pt x="282935" y="6350"/>
                </a:cubicBezTo>
                <a:cubicBezTo>
                  <a:pt x="254889" y="10054"/>
                  <a:pt x="256477" y="18521"/>
                  <a:pt x="238485" y="28575"/>
                </a:cubicBezTo>
                <a:cubicBezTo>
                  <a:pt x="220493" y="38629"/>
                  <a:pt x="172868" y="70379"/>
                  <a:pt x="174985" y="66675"/>
                </a:cubicBezTo>
                <a:cubicBezTo>
                  <a:pt x="177102" y="62971"/>
                  <a:pt x="258593" y="15346"/>
                  <a:pt x="251185" y="6350"/>
                </a:cubicBezTo>
                <a:cubicBezTo>
                  <a:pt x="243777" y="-2646"/>
                  <a:pt x="169693" y="11113"/>
                  <a:pt x="130535" y="12700"/>
                </a:cubicBezTo>
                <a:cubicBezTo>
                  <a:pt x="91377" y="14287"/>
                  <a:pt x="-36152" y="1058"/>
                  <a:pt x="98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FEF8577C-7FEE-5D96-91D8-7141EC6B2B3D}"/>
              </a:ext>
            </a:extLst>
          </p:cNvPr>
          <p:cNvSpPr/>
          <p:nvPr/>
        </p:nvSpPr>
        <p:spPr>
          <a:xfrm>
            <a:off x="4784641" y="3813011"/>
            <a:ext cx="88120" cy="122415"/>
          </a:xfrm>
          <a:custGeom>
            <a:avLst/>
            <a:gdLst>
              <a:gd name="connsiteX0" fmla="*/ 84 w 88120"/>
              <a:gd name="connsiteY0" fmla="*/ 164 h 122415"/>
              <a:gd name="connsiteX1" fmla="*/ 22309 w 88120"/>
              <a:gd name="connsiteY1" fmla="*/ 76364 h 122415"/>
              <a:gd name="connsiteX2" fmla="*/ 85809 w 88120"/>
              <a:gd name="connsiteY2" fmla="*/ 120814 h 122415"/>
              <a:gd name="connsiteX3" fmla="*/ 69934 w 88120"/>
              <a:gd name="connsiteY3" fmla="*/ 111289 h 122415"/>
              <a:gd name="connsiteX4" fmla="*/ 28659 w 88120"/>
              <a:gd name="connsiteY4" fmla="*/ 98589 h 122415"/>
              <a:gd name="connsiteX5" fmla="*/ 84 w 88120"/>
              <a:gd name="connsiteY5" fmla="*/ 164 h 12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20" h="122415">
                <a:moveTo>
                  <a:pt x="84" y="164"/>
                </a:moveTo>
                <a:cubicBezTo>
                  <a:pt x="-974" y="-3540"/>
                  <a:pt x="8022" y="56256"/>
                  <a:pt x="22309" y="76364"/>
                </a:cubicBezTo>
                <a:cubicBezTo>
                  <a:pt x="36596" y="96472"/>
                  <a:pt x="85809" y="120814"/>
                  <a:pt x="85809" y="120814"/>
                </a:cubicBezTo>
                <a:cubicBezTo>
                  <a:pt x="93746" y="126635"/>
                  <a:pt x="79459" y="114993"/>
                  <a:pt x="69934" y="111289"/>
                </a:cubicBezTo>
                <a:cubicBezTo>
                  <a:pt x="60409" y="107585"/>
                  <a:pt x="38713" y="114464"/>
                  <a:pt x="28659" y="98589"/>
                </a:cubicBezTo>
                <a:cubicBezTo>
                  <a:pt x="18605" y="82714"/>
                  <a:pt x="1142" y="3868"/>
                  <a:pt x="84" y="1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0C2492D2-4F05-5FAF-8CA9-4054E52AC363}"/>
              </a:ext>
            </a:extLst>
          </p:cNvPr>
          <p:cNvSpPr/>
          <p:nvPr/>
        </p:nvSpPr>
        <p:spPr>
          <a:xfrm>
            <a:off x="4705317" y="3146322"/>
            <a:ext cx="80281" cy="114489"/>
          </a:xfrm>
          <a:custGeom>
            <a:avLst/>
            <a:gdLst>
              <a:gd name="connsiteX0" fmla="*/ 33 w 80281"/>
              <a:gd name="connsiteY0" fmla="*/ 103 h 114489"/>
              <a:gd name="connsiteX1" fmla="*/ 66708 w 80281"/>
              <a:gd name="connsiteY1" fmla="*/ 47728 h 114489"/>
              <a:gd name="connsiteX2" fmla="*/ 73058 w 80281"/>
              <a:gd name="connsiteY2" fmla="*/ 114403 h 114489"/>
              <a:gd name="connsiteX3" fmla="*/ 76233 w 80281"/>
              <a:gd name="connsiteY3" fmla="*/ 60428 h 114489"/>
              <a:gd name="connsiteX4" fmla="*/ 33 w 80281"/>
              <a:gd name="connsiteY4" fmla="*/ 103 h 1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81" h="114489">
                <a:moveTo>
                  <a:pt x="33" y="103"/>
                </a:moveTo>
                <a:cubicBezTo>
                  <a:pt x="-1555" y="-2014"/>
                  <a:pt x="54537" y="28678"/>
                  <a:pt x="66708" y="47728"/>
                </a:cubicBezTo>
                <a:cubicBezTo>
                  <a:pt x="78879" y="66778"/>
                  <a:pt x="71470" y="112286"/>
                  <a:pt x="73058" y="114403"/>
                </a:cubicBezTo>
                <a:cubicBezTo>
                  <a:pt x="74646" y="116520"/>
                  <a:pt x="86287" y="79478"/>
                  <a:pt x="76233" y="60428"/>
                </a:cubicBezTo>
                <a:cubicBezTo>
                  <a:pt x="66179" y="41378"/>
                  <a:pt x="1621" y="2220"/>
                  <a:pt x="33" y="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13128E9-F33F-D0EB-7ADB-9B34D3B07516}"/>
              </a:ext>
            </a:extLst>
          </p:cNvPr>
          <p:cNvSpPr/>
          <p:nvPr/>
        </p:nvSpPr>
        <p:spPr>
          <a:xfrm>
            <a:off x="4533584" y="3254371"/>
            <a:ext cx="28899" cy="123835"/>
          </a:xfrm>
          <a:custGeom>
            <a:avLst/>
            <a:gdLst>
              <a:gd name="connsiteX0" fmla="*/ 28891 w 28899"/>
              <a:gd name="connsiteY0" fmla="*/ 4 h 123835"/>
              <a:gd name="connsiteX1" fmla="*/ 3491 w 28899"/>
              <a:gd name="connsiteY1" fmla="*/ 69854 h 123835"/>
              <a:gd name="connsiteX2" fmla="*/ 13016 w 28899"/>
              <a:gd name="connsiteY2" fmla="*/ 123829 h 123835"/>
              <a:gd name="connsiteX3" fmla="*/ 316 w 28899"/>
              <a:gd name="connsiteY3" fmla="*/ 73029 h 123835"/>
              <a:gd name="connsiteX4" fmla="*/ 28891 w 28899"/>
              <a:gd name="connsiteY4" fmla="*/ 4 h 1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9" h="123835">
                <a:moveTo>
                  <a:pt x="28891" y="4"/>
                </a:moveTo>
                <a:cubicBezTo>
                  <a:pt x="29420" y="-525"/>
                  <a:pt x="6137" y="49217"/>
                  <a:pt x="3491" y="69854"/>
                </a:cubicBezTo>
                <a:cubicBezTo>
                  <a:pt x="845" y="90491"/>
                  <a:pt x="13545" y="123300"/>
                  <a:pt x="13016" y="123829"/>
                </a:cubicBezTo>
                <a:cubicBezTo>
                  <a:pt x="12487" y="124358"/>
                  <a:pt x="-2330" y="91021"/>
                  <a:pt x="316" y="73029"/>
                </a:cubicBezTo>
                <a:cubicBezTo>
                  <a:pt x="2962" y="55037"/>
                  <a:pt x="28362" y="533"/>
                  <a:pt x="28891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6683E45B-AAD8-9533-9277-F9B6A8B38B54}"/>
              </a:ext>
            </a:extLst>
          </p:cNvPr>
          <p:cNvSpPr/>
          <p:nvPr/>
        </p:nvSpPr>
        <p:spPr>
          <a:xfrm>
            <a:off x="4426837" y="3886891"/>
            <a:ext cx="76165" cy="392976"/>
          </a:xfrm>
          <a:custGeom>
            <a:avLst/>
            <a:gdLst>
              <a:gd name="connsiteX0" fmla="*/ 1325 w 76165"/>
              <a:gd name="connsiteY0" fmla="*/ 165 h 392976"/>
              <a:gd name="connsiteX1" fmla="*/ 8174 w 76165"/>
              <a:gd name="connsiteY1" fmla="*/ 202224 h 392976"/>
              <a:gd name="connsiteX2" fmla="*/ 73244 w 76165"/>
              <a:gd name="connsiteY2" fmla="*/ 383734 h 392976"/>
              <a:gd name="connsiteX3" fmla="*/ 59545 w 76165"/>
              <a:gd name="connsiteY3" fmla="*/ 352911 h 392976"/>
              <a:gd name="connsiteX4" fmla="*/ 11599 w 76165"/>
              <a:gd name="connsiteY4" fmla="*/ 236471 h 392976"/>
              <a:gd name="connsiteX5" fmla="*/ 1325 w 76165"/>
              <a:gd name="connsiteY5" fmla="*/ 165 h 39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65" h="392976">
                <a:moveTo>
                  <a:pt x="1325" y="165"/>
                </a:moveTo>
                <a:cubicBezTo>
                  <a:pt x="754" y="-5543"/>
                  <a:pt x="-3813" y="138296"/>
                  <a:pt x="8174" y="202224"/>
                </a:cubicBezTo>
                <a:cubicBezTo>
                  <a:pt x="20161" y="266152"/>
                  <a:pt x="64682" y="358620"/>
                  <a:pt x="73244" y="383734"/>
                </a:cubicBezTo>
                <a:cubicBezTo>
                  <a:pt x="81806" y="408848"/>
                  <a:pt x="69819" y="377455"/>
                  <a:pt x="59545" y="352911"/>
                </a:cubicBezTo>
                <a:cubicBezTo>
                  <a:pt x="49271" y="328367"/>
                  <a:pt x="21873" y="288983"/>
                  <a:pt x="11599" y="236471"/>
                </a:cubicBezTo>
                <a:cubicBezTo>
                  <a:pt x="1325" y="183959"/>
                  <a:pt x="1896" y="5873"/>
                  <a:pt x="1325" y="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82591E9B-737D-CA82-BF95-A8F5C7D29C95}"/>
              </a:ext>
            </a:extLst>
          </p:cNvPr>
          <p:cNvSpPr/>
          <p:nvPr/>
        </p:nvSpPr>
        <p:spPr>
          <a:xfrm>
            <a:off x="4774007" y="4448708"/>
            <a:ext cx="222823" cy="178562"/>
          </a:xfrm>
          <a:custGeom>
            <a:avLst/>
            <a:gdLst>
              <a:gd name="connsiteX0" fmla="*/ 51 w 222823"/>
              <a:gd name="connsiteY0" fmla="*/ 2 h 178562"/>
              <a:gd name="connsiteX1" fmla="*/ 137040 w 222823"/>
              <a:gd name="connsiteY1" fmla="*/ 136991 h 178562"/>
              <a:gd name="connsiteX2" fmla="*/ 219233 w 222823"/>
              <a:gd name="connsiteY2" fmla="*/ 178088 h 178562"/>
              <a:gd name="connsiteX3" fmla="*/ 191836 w 222823"/>
              <a:gd name="connsiteY3" fmla="*/ 157539 h 178562"/>
              <a:gd name="connsiteX4" fmla="*/ 47997 w 222823"/>
              <a:gd name="connsiteY4" fmla="*/ 130141 h 178562"/>
              <a:gd name="connsiteX5" fmla="*/ 119917 w 222823"/>
              <a:gd name="connsiteY5" fmla="*/ 133566 h 178562"/>
              <a:gd name="connsiteX6" fmla="*/ 51 w 222823"/>
              <a:gd name="connsiteY6" fmla="*/ 2 h 17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23" h="178562">
                <a:moveTo>
                  <a:pt x="51" y="2"/>
                </a:moveTo>
                <a:cubicBezTo>
                  <a:pt x="2905" y="573"/>
                  <a:pt x="100510" y="107310"/>
                  <a:pt x="137040" y="136991"/>
                </a:cubicBezTo>
                <a:cubicBezTo>
                  <a:pt x="173570" y="166672"/>
                  <a:pt x="210100" y="174663"/>
                  <a:pt x="219233" y="178088"/>
                </a:cubicBezTo>
                <a:cubicBezTo>
                  <a:pt x="228366" y="181513"/>
                  <a:pt x="220375" y="165530"/>
                  <a:pt x="191836" y="157539"/>
                </a:cubicBezTo>
                <a:cubicBezTo>
                  <a:pt x="163297" y="149548"/>
                  <a:pt x="59983" y="134136"/>
                  <a:pt x="47997" y="130141"/>
                </a:cubicBezTo>
                <a:cubicBezTo>
                  <a:pt x="36011" y="126146"/>
                  <a:pt x="126196" y="152402"/>
                  <a:pt x="119917" y="133566"/>
                </a:cubicBezTo>
                <a:cubicBezTo>
                  <a:pt x="113639" y="114730"/>
                  <a:pt x="-2803" y="-569"/>
                  <a:pt x="51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F7A541F6-9E32-1D4B-71D3-C395F31817EA}"/>
              </a:ext>
            </a:extLst>
          </p:cNvPr>
          <p:cNvSpPr/>
          <p:nvPr/>
        </p:nvSpPr>
        <p:spPr>
          <a:xfrm>
            <a:off x="4794606" y="4571977"/>
            <a:ext cx="1147624" cy="178112"/>
          </a:xfrm>
          <a:custGeom>
            <a:avLst/>
            <a:gdLst>
              <a:gd name="connsiteX0" fmla="*/ 1 w 1147624"/>
              <a:gd name="connsiteY0" fmla="*/ 23 h 178112"/>
              <a:gd name="connsiteX1" fmla="*/ 188360 w 1147624"/>
              <a:gd name="connsiteY1" fmla="*/ 113039 h 178112"/>
              <a:gd name="connsiteX2" fmla="*/ 147264 w 1147624"/>
              <a:gd name="connsiteY2" fmla="*/ 109614 h 178112"/>
              <a:gd name="connsiteX3" fmla="*/ 493160 w 1147624"/>
              <a:gd name="connsiteY3" fmla="*/ 109614 h 178112"/>
              <a:gd name="connsiteX4" fmla="*/ 1020567 w 1147624"/>
              <a:gd name="connsiteY4" fmla="*/ 123313 h 178112"/>
              <a:gd name="connsiteX5" fmla="*/ 986320 w 1147624"/>
              <a:gd name="connsiteY5" fmla="*/ 123313 h 178112"/>
              <a:gd name="connsiteX6" fmla="*/ 1147282 w 1147624"/>
              <a:gd name="connsiteY6" fmla="*/ 99340 h 178112"/>
              <a:gd name="connsiteX7" fmla="*/ 1023992 w 1147624"/>
              <a:gd name="connsiteY7" fmla="*/ 109614 h 178112"/>
              <a:gd name="connsiteX8" fmla="*/ 859605 w 1147624"/>
              <a:gd name="connsiteY8" fmla="*/ 113039 h 178112"/>
              <a:gd name="connsiteX9" fmla="*/ 695219 w 1147624"/>
              <a:gd name="connsiteY9" fmla="*/ 178108 h 178112"/>
              <a:gd name="connsiteX10" fmla="*/ 773987 w 1147624"/>
              <a:gd name="connsiteY10" fmla="*/ 116463 h 178112"/>
              <a:gd name="connsiteX11" fmla="*/ 688369 w 1147624"/>
              <a:gd name="connsiteY11" fmla="*/ 113039 h 178112"/>
              <a:gd name="connsiteX12" fmla="*/ 414392 w 1147624"/>
              <a:gd name="connsiteY12" fmla="*/ 140436 h 178112"/>
              <a:gd name="connsiteX13" fmla="*/ 500010 w 1147624"/>
              <a:gd name="connsiteY13" fmla="*/ 113039 h 178112"/>
              <a:gd name="connsiteX14" fmla="*/ 321924 w 1147624"/>
              <a:gd name="connsiteY14" fmla="*/ 106189 h 178112"/>
              <a:gd name="connsiteX15" fmla="*/ 215758 w 1147624"/>
              <a:gd name="connsiteY15" fmla="*/ 89066 h 178112"/>
              <a:gd name="connsiteX16" fmla="*/ 236306 w 1147624"/>
              <a:gd name="connsiteY16" fmla="*/ 89066 h 178112"/>
              <a:gd name="connsiteX17" fmla="*/ 191785 w 1147624"/>
              <a:gd name="connsiteY17" fmla="*/ 102765 h 178112"/>
              <a:gd name="connsiteX18" fmla="*/ 1 w 1147624"/>
              <a:gd name="connsiteY18" fmla="*/ 23 h 17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7624" h="178112">
                <a:moveTo>
                  <a:pt x="1" y="23"/>
                </a:moveTo>
                <a:cubicBezTo>
                  <a:pt x="-570" y="1735"/>
                  <a:pt x="163816" y="94774"/>
                  <a:pt x="188360" y="113039"/>
                </a:cubicBezTo>
                <a:cubicBezTo>
                  <a:pt x="212904" y="131304"/>
                  <a:pt x="96464" y="110185"/>
                  <a:pt x="147264" y="109614"/>
                </a:cubicBezTo>
                <a:cubicBezTo>
                  <a:pt x="198064" y="109043"/>
                  <a:pt x="347610" y="107331"/>
                  <a:pt x="493160" y="109614"/>
                </a:cubicBezTo>
                <a:cubicBezTo>
                  <a:pt x="638710" y="111897"/>
                  <a:pt x="938374" y="121030"/>
                  <a:pt x="1020567" y="123313"/>
                </a:cubicBezTo>
                <a:cubicBezTo>
                  <a:pt x="1102760" y="125596"/>
                  <a:pt x="965201" y="127309"/>
                  <a:pt x="986320" y="123313"/>
                </a:cubicBezTo>
                <a:cubicBezTo>
                  <a:pt x="1007439" y="119318"/>
                  <a:pt x="1141003" y="101623"/>
                  <a:pt x="1147282" y="99340"/>
                </a:cubicBezTo>
                <a:cubicBezTo>
                  <a:pt x="1153561" y="97057"/>
                  <a:pt x="1071938" y="107331"/>
                  <a:pt x="1023992" y="109614"/>
                </a:cubicBezTo>
                <a:cubicBezTo>
                  <a:pt x="976046" y="111897"/>
                  <a:pt x="914400" y="101623"/>
                  <a:pt x="859605" y="113039"/>
                </a:cubicBezTo>
                <a:cubicBezTo>
                  <a:pt x="804810" y="124455"/>
                  <a:pt x="709489" y="177537"/>
                  <a:pt x="695219" y="178108"/>
                </a:cubicBezTo>
                <a:cubicBezTo>
                  <a:pt x="680949" y="178679"/>
                  <a:pt x="775129" y="127308"/>
                  <a:pt x="773987" y="116463"/>
                </a:cubicBezTo>
                <a:cubicBezTo>
                  <a:pt x="772845" y="105618"/>
                  <a:pt x="748301" y="109044"/>
                  <a:pt x="688369" y="113039"/>
                </a:cubicBezTo>
                <a:cubicBezTo>
                  <a:pt x="628437" y="117034"/>
                  <a:pt x="445785" y="140436"/>
                  <a:pt x="414392" y="140436"/>
                </a:cubicBezTo>
                <a:cubicBezTo>
                  <a:pt x="382999" y="140436"/>
                  <a:pt x="515421" y="118747"/>
                  <a:pt x="500010" y="113039"/>
                </a:cubicBezTo>
                <a:cubicBezTo>
                  <a:pt x="484599" y="107331"/>
                  <a:pt x="369299" y="110184"/>
                  <a:pt x="321924" y="106189"/>
                </a:cubicBezTo>
                <a:cubicBezTo>
                  <a:pt x="274549" y="102194"/>
                  <a:pt x="230028" y="91920"/>
                  <a:pt x="215758" y="89066"/>
                </a:cubicBezTo>
                <a:cubicBezTo>
                  <a:pt x="201488" y="86212"/>
                  <a:pt x="240302" y="86783"/>
                  <a:pt x="236306" y="89066"/>
                </a:cubicBezTo>
                <a:cubicBezTo>
                  <a:pt x="232311" y="91349"/>
                  <a:pt x="226032" y="115893"/>
                  <a:pt x="191785" y="102765"/>
                </a:cubicBezTo>
                <a:cubicBezTo>
                  <a:pt x="157538" y="89637"/>
                  <a:pt x="572" y="-1689"/>
                  <a:pt x="1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ACF1DE9A-F9A2-4099-6AAF-B002B1A6387B}"/>
              </a:ext>
            </a:extLst>
          </p:cNvPr>
          <p:cNvSpPr/>
          <p:nvPr/>
        </p:nvSpPr>
        <p:spPr>
          <a:xfrm>
            <a:off x="4321298" y="3976094"/>
            <a:ext cx="217179" cy="426155"/>
          </a:xfrm>
          <a:custGeom>
            <a:avLst/>
            <a:gdLst>
              <a:gd name="connsiteX0" fmla="*/ 698 w 217179"/>
              <a:gd name="connsiteY0" fmla="*/ 5 h 426155"/>
              <a:gd name="connsiteX1" fmla="*/ 55493 w 217179"/>
              <a:gd name="connsiteY1" fmla="*/ 208913 h 426155"/>
              <a:gd name="connsiteX2" fmla="*/ 213030 w 217179"/>
              <a:gd name="connsiteY2" fmla="*/ 417821 h 426155"/>
              <a:gd name="connsiteX3" fmla="*/ 165084 w 217179"/>
              <a:gd name="connsiteY3" fmla="*/ 373299 h 426155"/>
              <a:gd name="connsiteX4" fmla="*/ 96590 w 217179"/>
              <a:gd name="connsiteY4" fmla="*/ 267133 h 426155"/>
              <a:gd name="connsiteX5" fmla="*/ 28095 w 217179"/>
              <a:gd name="connsiteY5" fmla="*/ 202063 h 426155"/>
              <a:gd name="connsiteX6" fmla="*/ 698 w 217179"/>
              <a:gd name="connsiteY6" fmla="*/ 5 h 42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79" h="426155">
                <a:moveTo>
                  <a:pt x="698" y="5"/>
                </a:moveTo>
                <a:cubicBezTo>
                  <a:pt x="5264" y="1147"/>
                  <a:pt x="20104" y="139277"/>
                  <a:pt x="55493" y="208913"/>
                </a:cubicBezTo>
                <a:cubicBezTo>
                  <a:pt x="90882" y="278549"/>
                  <a:pt x="194765" y="390423"/>
                  <a:pt x="213030" y="417821"/>
                </a:cubicBezTo>
                <a:cubicBezTo>
                  <a:pt x="231295" y="445219"/>
                  <a:pt x="184491" y="398414"/>
                  <a:pt x="165084" y="373299"/>
                </a:cubicBezTo>
                <a:cubicBezTo>
                  <a:pt x="145677" y="348184"/>
                  <a:pt x="119421" y="295672"/>
                  <a:pt x="96590" y="267133"/>
                </a:cubicBezTo>
                <a:cubicBezTo>
                  <a:pt x="73759" y="238594"/>
                  <a:pt x="41223" y="242589"/>
                  <a:pt x="28095" y="202063"/>
                </a:cubicBezTo>
                <a:cubicBezTo>
                  <a:pt x="14967" y="161537"/>
                  <a:pt x="-3868" y="-1137"/>
                  <a:pt x="698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A4732B63-3DA3-58CB-FA51-41E94495E39F}"/>
              </a:ext>
            </a:extLst>
          </p:cNvPr>
          <p:cNvSpPr/>
          <p:nvPr/>
        </p:nvSpPr>
        <p:spPr>
          <a:xfrm>
            <a:off x="5470486" y="3400123"/>
            <a:ext cx="44687" cy="153595"/>
          </a:xfrm>
          <a:custGeom>
            <a:avLst/>
            <a:gdLst>
              <a:gd name="connsiteX0" fmla="*/ 44489 w 44687"/>
              <a:gd name="connsiteY0" fmla="*/ 302 h 153595"/>
              <a:gd name="connsiteX1" fmla="*/ 34964 w 44687"/>
              <a:gd name="connsiteY1" fmla="*/ 86027 h 153595"/>
              <a:gd name="connsiteX2" fmla="*/ 39 w 44687"/>
              <a:gd name="connsiteY2" fmla="*/ 152702 h 153595"/>
              <a:gd name="connsiteX3" fmla="*/ 28614 w 44687"/>
              <a:gd name="connsiteY3" fmla="*/ 117777 h 153595"/>
              <a:gd name="connsiteX4" fmla="*/ 44489 w 44687"/>
              <a:gd name="connsiteY4" fmla="*/ 302 h 15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87" h="153595">
                <a:moveTo>
                  <a:pt x="44489" y="302"/>
                </a:moveTo>
                <a:cubicBezTo>
                  <a:pt x="45547" y="-4989"/>
                  <a:pt x="42372" y="60627"/>
                  <a:pt x="34964" y="86027"/>
                </a:cubicBezTo>
                <a:cubicBezTo>
                  <a:pt x="27556" y="111427"/>
                  <a:pt x="1097" y="147411"/>
                  <a:pt x="39" y="152702"/>
                </a:cubicBezTo>
                <a:cubicBezTo>
                  <a:pt x="-1019" y="157993"/>
                  <a:pt x="19618" y="138944"/>
                  <a:pt x="28614" y="117777"/>
                </a:cubicBezTo>
                <a:cubicBezTo>
                  <a:pt x="37610" y="96610"/>
                  <a:pt x="43431" y="5593"/>
                  <a:pt x="44489" y="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EFF23E04-A84E-A3B6-9380-DBA07AB698D5}"/>
              </a:ext>
            </a:extLst>
          </p:cNvPr>
          <p:cNvSpPr/>
          <p:nvPr/>
        </p:nvSpPr>
        <p:spPr>
          <a:xfrm>
            <a:off x="5152083" y="3587747"/>
            <a:ext cx="32700" cy="114316"/>
          </a:xfrm>
          <a:custGeom>
            <a:avLst/>
            <a:gdLst>
              <a:gd name="connsiteX0" fmla="*/ 32692 w 32700"/>
              <a:gd name="connsiteY0" fmla="*/ 3 h 114316"/>
              <a:gd name="connsiteX1" fmla="*/ 4117 w 32700"/>
              <a:gd name="connsiteY1" fmla="*/ 82553 h 114316"/>
              <a:gd name="connsiteX2" fmla="*/ 4117 w 32700"/>
              <a:gd name="connsiteY2" fmla="*/ 114303 h 114316"/>
              <a:gd name="connsiteX3" fmla="*/ 942 w 32700"/>
              <a:gd name="connsiteY3" fmla="*/ 85728 h 114316"/>
              <a:gd name="connsiteX4" fmla="*/ 32692 w 32700"/>
              <a:gd name="connsiteY4" fmla="*/ 3 h 11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0" h="114316">
                <a:moveTo>
                  <a:pt x="32692" y="3"/>
                </a:moveTo>
                <a:cubicBezTo>
                  <a:pt x="33221" y="-526"/>
                  <a:pt x="8879" y="63503"/>
                  <a:pt x="4117" y="82553"/>
                </a:cubicBezTo>
                <a:cubicBezTo>
                  <a:pt x="-645" y="101603"/>
                  <a:pt x="4646" y="113774"/>
                  <a:pt x="4117" y="114303"/>
                </a:cubicBezTo>
                <a:cubicBezTo>
                  <a:pt x="3588" y="114832"/>
                  <a:pt x="-2233" y="100015"/>
                  <a:pt x="942" y="85728"/>
                </a:cubicBezTo>
                <a:cubicBezTo>
                  <a:pt x="4117" y="71441"/>
                  <a:pt x="32163" y="532"/>
                  <a:pt x="32692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E3902091-F098-40AB-8211-81FD70CD2816}"/>
              </a:ext>
            </a:extLst>
          </p:cNvPr>
          <p:cNvSpPr/>
          <p:nvPr/>
        </p:nvSpPr>
        <p:spPr>
          <a:xfrm>
            <a:off x="5334657" y="3657542"/>
            <a:ext cx="53368" cy="158838"/>
          </a:xfrm>
          <a:custGeom>
            <a:avLst/>
            <a:gdLst>
              <a:gd name="connsiteX0" fmla="*/ 53318 w 53368"/>
              <a:gd name="connsiteY0" fmla="*/ 58 h 158838"/>
              <a:gd name="connsiteX1" fmla="*/ 12043 w 53368"/>
              <a:gd name="connsiteY1" fmla="*/ 73083 h 158838"/>
              <a:gd name="connsiteX2" fmla="*/ 12043 w 53368"/>
              <a:gd name="connsiteY2" fmla="*/ 114358 h 158838"/>
              <a:gd name="connsiteX3" fmla="*/ 15218 w 53368"/>
              <a:gd name="connsiteY3" fmla="*/ 158808 h 158838"/>
              <a:gd name="connsiteX4" fmla="*/ 5693 w 53368"/>
              <a:gd name="connsiteY4" fmla="*/ 120708 h 158838"/>
              <a:gd name="connsiteX5" fmla="*/ 2518 w 53368"/>
              <a:gd name="connsiteY5" fmla="*/ 85783 h 158838"/>
              <a:gd name="connsiteX6" fmla="*/ 53318 w 53368"/>
              <a:gd name="connsiteY6" fmla="*/ 58 h 1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8" h="158838">
                <a:moveTo>
                  <a:pt x="53318" y="58"/>
                </a:moveTo>
                <a:cubicBezTo>
                  <a:pt x="54906" y="-2059"/>
                  <a:pt x="18922" y="54033"/>
                  <a:pt x="12043" y="73083"/>
                </a:cubicBezTo>
                <a:cubicBezTo>
                  <a:pt x="5164" y="92133"/>
                  <a:pt x="11514" y="100071"/>
                  <a:pt x="12043" y="114358"/>
                </a:cubicBezTo>
                <a:cubicBezTo>
                  <a:pt x="12572" y="128646"/>
                  <a:pt x="16276" y="157750"/>
                  <a:pt x="15218" y="158808"/>
                </a:cubicBezTo>
                <a:cubicBezTo>
                  <a:pt x="14160" y="159866"/>
                  <a:pt x="7810" y="132879"/>
                  <a:pt x="5693" y="120708"/>
                </a:cubicBezTo>
                <a:cubicBezTo>
                  <a:pt x="3576" y="108537"/>
                  <a:pt x="-3832" y="102716"/>
                  <a:pt x="2518" y="85783"/>
                </a:cubicBezTo>
                <a:cubicBezTo>
                  <a:pt x="8868" y="68850"/>
                  <a:pt x="51730" y="2175"/>
                  <a:pt x="53318" y="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F5BD41D2-6CA1-B00A-9965-C1B9A9152A45}"/>
              </a:ext>
            </a:extLst>
          </p:cNvPr>
          <p:cNvSpPr/>
          <p:nvPr/>
        </p:nvSpPr>
        <p:spPr>
          <a:xfrm>
            <a:off x="6207122" y="2835274"/>
            <a:ext cx="86426" cy="298874"/>
          </a:xfrm>
          <a:custGeom>
            <a:avLst/>
            <a:gdLst>
              <a:gd name="connsiteX0" fmla="*/ 3 w 86426"/>
              <a:gd name="connsiteY0" fmla="*/ 1 h 298874"/>
              <a:gd name="connsiteX1" fmla="*/ 69853 w 86426"/>
              <a:gd name="connsiteY1" fmla="*/ 161926 h 298874"/>
              <a:gd name="connsiteX2" fmla="*/ 85728 w 86426"/>
              <a:gd name="connsiteY2" fmla="*/ 298451 h 298874"/>
              <a:gd name="connsiteX3" fmla="*/ 82553 w 86426"/>
              <a:gd name="connsiteY3" fmla="*/ 203201 h 298874"/>
              <a:gd name="connsiteX4" fmla="*/ 73028 w 86426"/>
              <a:gd name="connsiteY4" fmla="*/ 158751 h 298874"/>
              <a:gd name="connsiteX5" fmla="*/ 3 w 86426"/>
              <a:gd name="connsiteY5" fmla="*/ 1 h 29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26" h="298874">
                <a:moveTo>
                  <a:pt x="3" y="1"/>
                </a:moveTo>
                <a:cubicBezTo>
                  <a:pt x="-526" y="530"/>
                  <a:pt x="55566" y="112184"/>
                  <a:pt x="69853" y="161926"/>
                </a:cubicBezTo>
                <a:cubicBezTo>
                  <a:pt x="84141" y="211668"/>
                  <a:pt x="83611" y="291572"/>
                  <a:pt x="85728" y="298451"/>
                </a:cubicBezTo>
                <a:cubicBezTo>
                  <a:pt x="87845" y="305330"/>
                  <a:pt x="84670" y="226484"/>
                  <a:pt x="82553" y="203201"/>
                </a:cubicBezTo>
                <a:cubicBezTo>
                  <a:pt x="80436" y="179918"/>
                  <a:pt x="85728" y="191030"/>
                  <a:pt x="73028" y="158751"/>
                </a:cubicBezTo>
                <a:cubicBezTo>
                  <a:pt x="60328" y="126472"/>
                  <a:pt x="532" y="-528"/>
                  <a:pt x="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DABEB47E-A9D9-4DF4-CC4D-21EA1A7E2D7A}"/>
              </a:ext>
            </a:extLst>
          </p:cNvPr>
          <p:cNvSpPr/>
          <p:nvPr/>
        </p:nvSpPr>
        <p:spPr>
          <a:xfrm>
            <a:off x="6257920" y="3152302"/>
            <a:ext cx="48630" cy="186561"/>
          </a:xfrm>
          <a:custGeom>
            <a:avLst/>
            <a:gdLst>
              <a:gd name="connsiteX0" fmla="*/ 5 w 48630"/>
              <a:gd name="connsiteY0" fmla="*/ 473 h 186561"/>
              <a:gd name="connsiteX1" fmla="*/ 44455 w 48630"/>
              <a:gd name="connsiteY1" fmla="*/ 105248 h 186561"/>
              <a:gd name="connsiteX2" fmla="*/ 38105 w 48630"/>
              <a:gd name="connsiteY2" fmla="*/ 184623 h 186561"/>
              <a:gd name="connsiteX3" fmla="*/ 47630 w 48630"/>
              <a:gd name="connsiteY3" fmla="*/ 149698 h 186561"/>
              <a:gd name="connsiteX4" fmla="*/ 5 w 48630"/>
              <a:gd name="connsiteY4" fmla="*/ 473 h 18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30" h="186561">
                <a:moveTo>
                  <a:pt x="5" y="473"/>
                </a:moveTo>
                <a:cubicBezTo>
                  <a:pt x="-524" y="-6935"/>
                  <a:pt x="38105" y="74556"/>
                  <a:pt x="44455" y="105248"/>
                </a:cubicBezTo>
                <a:cubicBezTo>
                  <a:pt x="50805" y="135940"/>
                  <a:pt x="37576" y="177215"/>
                  <a:pt x="38105" y="184623"/>
                </a:cubicBezTo>
                <a:cubicBezTo>
                  <a:pt x="38634" y="192031"/>
                  <a:pt x="52392" y="177744"/>
                  <a:pt x="47630" y="149698"/>
                </a:cubicBezTo>
                <a:cubicBezTo>
                  <a:pt x="42868" y="121652"/>
                  <a:pt x="534" y="7881"/>
                  <a:pt x="5" y="4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D5B01F76-CC6D-7D40-EE7C-75F9ADD48258}"/>
              </a:ext>
            </a:extLst>
          </p:cNvPr>
          <p:cNvSpPr/>
          <p:nvPr/>
        </p:nvSpPr>
        <p:spPr>
          <a:xfrm>
            <a:off x="6283325" y="3365437"/>
            <a:ext cx="38718" cy="76841"/>
          </a:xfrm>
          <a:custGeom>
            <a:avLst/>
            <a:gdLst>
              <a:gd name="connsiteX0" fmla="*/ 0 w 38718"/>
              <a:gd name="connsiteY0" fmla="*/ 63 h 76841"/>
              <a:gd name="connsiteX1" fmla="*/ 34925 w 38718"/>
              <a:gd name="connsiteY1" fmla="*/ 73088 h 76841"/>
              <a:gd name="connsiteX2" fmla="*/ 34925 w 38718"/>
              <a:gd name="connsiteY2" fmla="*/ 60388 h 76841"/>
              <a:gd name="connsiteX3" fmla="*/ 0 w 38718"/>
              <a:gd name="connsiteY3" fmla="*/ 63 h 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18" h="76841">
                <a:moveTo>
                  <a:pt x="0" y="63"/>
                </a:moveTo>
                <a:cubicBezTo>
                  <a:pt x="0" y="2180"/>
                  <a:pt x="34925" y="73088"/>
                  <a:pt x="34925" y="73088"/>
                </a:cubicBezTo>
                <a:cubicBezTo>
                  <a:pt x="40746" y="83142"/>
                  <a:pt x="39158" y="70971"/>
                  <a:pt x="34925" y="60388"/>
                </a:cubicBezTo>
                <a:cubicBezTo>
                  <a:pt x="30692" y="49805"/>
                  <a:pt x="0" y="-2054"/>
                  <a:pt x="0" y="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688D3D8A-AE4C-B9C4-4102-CD543D8BE914}"/>
              </a:ext>
            </a:extLst>
          </p:cNvPr>
          <p:cNvSpPr/>
          <p:nvPr/>
        </p:nvSpPr>
        <p:spPr>
          <a:xfrm>
            <a:off x="5984875" y="3597783"/>
            <a:ext cx="174790" cy="70117"/>
          </a:xfrm>
          <a:custGeom>
            <a:avLst/>
            <a:gdLst>
              <a:gd name="connsiteX0" fmla="*/ 0 w 174790"/>
              <a:gd name="connsiteY0" fmla="*/ 9017 h 70117"/>
              <a:gd name="connsiteX1" fmla="*/ 133350 w 174790"/>
              <a:gd name="connsiteY1" fmla="*/ 2667 h 70117"/>
              <a:gd name="connsiteX2" fmla="*/ 149225 w 174790"/>
              <a:gd name="connsiteY2" fmla="*/ 12192 h 70117"/>
              <a:gd name="connsiteX3" fmla="*/ 161925 w 174790"/>
              <a:gd name="connsiteY3" fmla="*/ 2667 h 70117"/>
              <a:gd name="connsiteX4" fmla="*/ 174625 w 174790"/>
              <a:gd name="connsiteY4" fmla="*/ 69342 h 70117"/>
              <a:gd name="connsiteX5" fmla="*/ 168275 w 174790"/>
              <a:gd name="connsiteY5" fmla="*/ 37592 h 70117"/>
              <a:gd name="connsiteX6" fmla="*/ 155575 w 174790"/>
              <a:gd name="connsiteY6" fmla="*/ 15367 h 70117"/>
              <a:gd name="connsiteX7" fmla="*/ 123825 w 174790"/>
              <a:gd name="connsiteY7" fmla="*/ 12192 h 70117"/>
              <a:gd name="connsiteX8" fmla="*/ 0 w 174790"/>
              <a:gd name="connsiteY8" fmla="*/ 9017 h 7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90" h="70117">
                <a:moveTo>
                  <a:pt x="0" y="9017"/>
                </a:moveTo>
                <a:lnTo>
                  <a:pt x="133350" y="2667"/>
                </a:lnTo>
                <a:cubicBezTo>
                  <a:pt x="158221" y="3196"/>
                  <a:pt x="149225" y="12192"/>
                  <a:pt x="149225" y="12192"/>
                </a:cubicBezTo>
                <a:cubicBezTo>
                  <a:pt x="153987" y="12192"/>
                  <a:pt x="157692" y="-6858"/>
                  <a:pt x="161925" y="2667"/>
                </a:cubicBezTo>
                <a:cubicBezTo>
                  <a:pt x="166158" y="12192"/>
                  <a:pt x="173567" y="63521"/>
                  <a:pt x="174625" y="69342"/>
                </a:cubicBezTo>
                <a:cubicBezTo>
                  <a:pt x="175683" y="75163"/>
                  <a:pt x="171450" y="46588"/>
                  <a:pt x="168275" y="37592"/>
                </a:cubicBezTo>
                <a:cubicBezTo>
                  <a:pt x="165100" y="28596"/>
                  <a:pt x="162983" y="19600"/>
                  <a:pt x="155575" y="15367"/>
                </a:cubicBezTo>
                <a:cubicBezTo>
                  <a:pt x="148167" y="11134"/>
                  <a:pt x="123825" y="12192"/>
                  <a:pt x="123825" y="12192"/>
                </a:cubicBezTo>
                <a:lnTo>
                  <a:pt x="0" y="90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05A41539-EA10-3EBD-B411-492B5E49791F}"/>
              </a:ext>
            </a:extLst>
          </p:cNvPr>
          <p:cNvSpPr/>
          <p:nvPr/>
        </p:nvSpPr>
        <p:spPr>
          <a:xfrm>
            <a:off x="6203936" y="3619465"/>
            <a:ext cx="74922" cy="33117"/>
          </a:xfrm>
          <a:custGeom>
            <a:avLst/>
            <a:gdLst>
              <a:gd name="connsiteX0" fmla="*/ 14 w 74922"/>
              <a:gd name="connsiteY0" fmla="*/ 35 h 33117"/>
              <a:gd name="connsiteX1" fmla="*/ 69864 w 74922"/>
              <a:gd name="connsiteY1" fmla="*/ 31785 h 33117"/>
              <a:gd name="connsiteX2" fmla="*/ 63514 w 74922"/>
              <a:gd name="connsiteY2" fmla="*/ 25435 h 33117"/>
              <a:gd name="connsiteX3" fmla="*/ 14 w 74922"/>
              <a:gd name="connsiteY3" fmla="*/ 35 h 3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22" h="33117">
                <a:moveTo>
                  <a:pt x="14" y="35"/>
                </a:moveTo>
                <a:cubicBezTo>
                  <a:pt x="1072" y="1093"/>
                  <a:pt x="69864" y="31785"/>
                  <a:pt x="69864" y="31785"/>
                </a:cubicBezTo>
                <a:cubicBezTo>
                  <a:pt x="80447" y="36018"/>
                  <a:pt x="72510" y="29139"/>
                  <a:pt x="63514" y="25435"/>
                </a:cubicBezTo>
                <a:cubicBezTo>
                  <a:pt x="54518" y="21731"/>
                  <a:pt x="-1044" y="-1023"/>
                  <a:pt x="14" y="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FFC06F1E-C29E-6C43-2677-8FED8805274C}"/>
              </a:ext>
            </a:extLst>
          </p:cNvPr>
          <p:cNvSpPr/>
          <p:nvPr/>
        </p:nvSpPr>
        <p:spPr>
          <a:xfrm>
            <a:off x="5089482" y="3289180"/>
            <a:ext cx="64042" cy="115213"/>
          </a:xfrm>
          <a:custGeom>
            <a:avLst/>
            <a:gdLst>
              <a:gd name="connsiteX0" fmla="*/ 43 w 64042"/>
              <a:gd name="connsiteY0" fmla="*/ 120 h 115213"/>
              <a:gd name="connsiteX1" fmla="*/ 50843 w 64042"/>
              <a:gd name="connsiteY1" fmla="*/ 76320 h 115213"/>
              <a:gd name="connsiteX2" fmla="*/ 60368 w 64042"/>
              <a:gd name="connsiteY2" fmla="*/ 114420 h 115213"/>
              <a:gd name="connsiteX3" fmla="*/ 60368 w 64042"/>
              <a:gd name="connsiteY3" fmla="*/ 95370 h 115213"/>
              <a:gd name="connsiteX4" fmla="*/ 43 w 64042"/>
              <a:gd name="connsiteY4" fmla="*/ 120 h 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42" h="115213">
                <a:moveTo>
                  <a:pt x="43" y="120"/>
                </a:moveTo>
                <a:cubicBezTo>
                  <a:pt x="-1544" y="-3055"/>
                  <a:pt x="40789" y="57270"/>
                  <a:pt x="50843" y="76320"/>
                </a:cubicBezTo>
                <a:cubicBezTo>
                  <a:pt x="60897" y="95370"/>
                  <a:pt x="60368" y="114420"/>
                  <a:pt x="60368" y="114420"/>
                </a:cubicBezTo>
                <a:cubicBezTo>
                  <a:pt x="61955" y="117595"/>
                  <a:pt x="67776" y="111245"/>
                  <a:pt x="60368" y="95370"/>
                </a:cubicBezTo>
                <a:cubicBezTo>
                  <a:pt x="52960" y="79495"/>
                  <a:pt x="1630" y="3295"/>
                  <a:pt x="43" y="1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98153CEA-92F3-645A-B6A9-A1C18063F91B}"/>
              </a:ext>
            </a:extLst>
          </p:cNvPr>
          <p:cNvSpPr/>
          <p:nvPr/>
        </p:nvSpPr>
        <p:spPr>
          <a:xfrm>
            <a:off x="6149972" y="2968189"/>
            <a:ext cx="73417" cy="64573"/>
          </a:xfrm>
          <a:custGeom>
            <a:avLst/>
            <a:gdLst>
              <a:gd name="connsiteX0" fmla="*/ 3 w 73417"/>
              <a:gd name="connsiteY0" fmla="*/ 41711 h 64573"/>
              <a:gd name="connsiteX1" fmla="*/ 63503 w 73417"/>
              <a:gd name="connsiteY1" fmla="*/ 436 h 64573"/>
              <a:gd name="connsiteX2" fmla="*/ 60328 w 73417"/>
              <a:gd name="connsiteY2" fmla="*/ 22661 h 64573"/>
              <a:gd name="connsiteX3" fmla="*/ 73028 w 73417"/>
              <a:gd name="connsiteY3" fmla="*/ 63936 h 64573"/>
              <a:gd name="connsiteX4" fmla="*/ 69853 w 73417"/>
              <a:gd name="connsiteY4" fmla="*/ 44886 h 64573"/>
              <a:gd name="connsiteX5" fmla="*/ 66678 w 73417"/>
              <a:gd name="connsiteY5" fmla="*/ 6786 h 64573"/>
              <a:gd name="connsiteX6" fmla="*/ 3 w 73417"/>
              <a:gd name="connsiteY6" fmla="*/ 41711 h 6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17" h="64573">
                <a:moveTo>
                  <a:pt x="3" y="41711"/>
                </a:moveTo>
                <a:cubicBezTo>
                  <a:pt x="-526" y="40653"/>
                  <a:pt x="63503" y="436"/>
                  <a:pt x="63503" y="436"/>
                </a:cubicBezTo>
                <a:cubicBezTo>
                  <a:pt x="73557" y="-2739"/>
                  <a:pt x="58741" y="12078"/>
                  <a:pt x="60328" y="22661"/>
                </a:cubicBezTo>
                <a:cubicBezTo>
                  <a:pt x="61916" y="33244"/>
                  <a:pt x="73028" y="63936"/>
                  <a:pt x="73028" y="63936"/>
                </a:cubicBezTo>
                <a:cubicBezTo>
                  <a:pt x="74615" y="67640"/>
                  <a:pt x="70911" y="54411"/>
                  <a:pt x="69853" y="44886"/>
                </a:cubicBezTo>
                <a:cubicBezTo>
                  <a:pt x="68795" y="35361"/>
                  <a:pt x="74615" y="7844"/>
                  <a:pt x="66678" y="6786"/>
                </a:cubicBezTo>
                <a:cubicBezTo>
                  <a:pt x="58741" y="5728"/>
                  <a:pt x="532" y="42769"/>
                  <a:pt x="3" y="417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FBFE0CDC-1BB4-20D2-B13F-BB97CE7FD72E}"/>
              </a:ext>
            </a:extLst>
          </p:cNvPr>
          <p:cNvSpPr/>
          <p:nvPr/>
        </p:nvSpPr>
        <p:spPr>
          <a:xfrm>
            <a:off x="6003924" y="2740019"/>
            <a:ext cx="143486" cy="180885"/>
          </a:xfrm>
          <a:custGeom>
            <a:avLst/>
            <a:gdLst>
              <a:gd name="connsiteX0" fmla="*/ 1 w 143486"/>
              <a:gd name="connsiteY0" fmla="*/ 6 h 180885"/>
              <a:gd name="connsiteX1" fmla="*/ 130176 w 143486"/>
              <a:gd name="connsiteY1" fmla="*/ 165106 h 180885"/>
              <a:gd name="connsiteX2" fmla="*/ 127001 w 143486"/>
              <a:gd name="connsiteY2" fmla="*/ 158756 h 180885"/>
              <a:gd name="connsiteX3" fmla="*/ 1 w 143486"/>
              <a:gd name="connsiteY3" fmla="*/ 6 h 18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86" h="180885">
                <a:moveTo>
                  <a:pt x="1" y="6"/>
                </a:moveTo>
                <a:cubicBezTo>
                  <a:pt x="530" y="1064"/>
                  <a:pt x="130176" y="165106"/>
                  <a:pt x="130176" y="165106"/>
                </a:cubicBezTo>
                <a:cubicBezTo>
                  <a:pt x="151343" y="191564"/>
                  <a:pt x="144993" y="181510"/>
                  <a:pt x="127001" y="158756"/>
                </a:cubicBezTo>
                <a:cubicBezTo>
                  <a:pt x="109009" y="136002"/>
                  <a:pt x="-528" y="-1052"/>
                  <a:pt x="1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C9BF7317-C3F3-FB55-6EE3-0C96F68284A3}"/>
              </a:ext>
            </a:extLst>
          </p:cNvPr>
          <p:cNvSpPr/>
          <p:nvPr/>
        </p:nvSpPr>
        <p:spPr>
          <a:xfrm>
            <a:off x="6134084" y="2797149"/>
            <a:ext cx="63802" cy="139745"/>
          </a:xfrm>
          <a:custGeom>
            <a:avLst/>
            <a:gdLst>
              <a:gd name="connsiteX0" fmla="*/ 16 w 63802"/>
              <a:gd name="connsiteY0" fmla="*/ 26 h 139745"/>
              <a:gd name="connsiteX1" fmla="*/ 50816 w 63802"/>
              <a:gd name="connsiteY1" fmla="*/ 92101 h 139745"/>
              <a:gd name="connsiteX2" fmla="*/ 19066 w 63802"/>
              <a:gd name="connsiteY2" fmla="*/ 139726 h 139745"/>
              <a:gd name="connsiteX3" fmla="*/ 60341 w 63802"/>
              <a:gd name="connsiteY3" fmla="*/ 98451 h 139745"/>
              <a:gd name="connsiteX4" fmla="*/ 57166 w 63802"/>
              <a:gd name="connsiteY4" fmla="*/ 101626 h 139745"/>
              <a:gd name="connsiteX5" fmla="*/ 16 w 63802"/>
              <a:gd name="connsiteY5" fmla="*/ 26 h 1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02" h="139745">
                <a:moveTo>
                  <a:pt x="16" y="26"/>
                </a:moveTo>
                <a:cubicBezTo>
                  <a:pt x="-1042" y="-1562"/>
                  <a:pt x="47641" y="68818"/>
                  <a:pt x="50816" y="92101"/>
                </a:cubicBezTo>
                <a:cubicBezTo>
                  <a:pt x="53991" y="115384"/>
                  <a:pt x="17478" y="138668"/>
                  <a:pt x="19066" y="139726"/>
                </a:cubicBezTo>
                <a:cubicBezTo>
                  <a:pt x="20654" y="140784"/>
                  <a:pt x="60341" y="98451"/>
                  <a:pt x="60341" y="98451"/>
                </a:cubicBezTo>
                <a:cubicBezTo>
                  <a:pt x="66691" y="92101"/>
                  <a:pt x="63516" y="115384"/>
                  <a:pt x="57166" y="101626"/>
                </a:cubicBezTo>
                <a:cubicBezTo>
                  <a:pt x="50816" y="87868"/>
                  <a:pt x="1074" y="1614"/>
                  <a:pt x="16" y="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81506864-233E-951C-91BD-1B2EFCEBFF00}"/>
              </a:ext>
            </a:extLst>
          </p:cNvPr>
          <p:cNvSpPr/>
          <p:nvPr/>
        </p:nvSpPr>
        <p:spPr>
          <a:xfrm>
            <a:off x="4167523" y="4102554"/>
            <a:ext cx="615954" cy="503934"/>
          </a:xfrm>
          <a:custGeom>
            <a:avLst/>
            <a:gdLst>
              <a:gd name="connsiteX0" fmla="*/ 1252 w 615954"/>
              <a:gd name="connsiteY0" fmla="*/ 2721 h 503934"/>
              <a:gd name="connsiteX1" fmla="*/ 134602 w 615954"/>
              <a:gd name="connsiteY1" fmla="*/ 110671 h 503934"/>
              <a:gd name="connsiteX2" fmla="*/ 264777 w 615954"/>
              <a:gd name="connsiteY2" fmla="*/ 278946 h 503934"/>
              <a:gd name="connsiteX3" fmla="*/ 258427 w 615954"/>
              <a:gd name="connsiteY3" fmla="*/ 256721 h 503934"/>
              <a:gd name="connsiteX4" fmla="*/ 312402 w 615954"/>
              <a:gd name="connsiteY4" fmla="*/ 310696 h 503934"/>
              <a:gd name="connsiteX5" fmla="*/ 267952 w 615954"/>
              <a:gd name="connsiteY5" fmla="*/ 320221 h 503934"/>
              <a:gd name="connsiteX6" fmla="*/ 569577 w 615954"/>
              <a:gd name="connsiteY6" fmla="*/ 317046 h 503934"/>
              <a:gd name="connsiteX7" fmla="*/ 509252 w 615954"/>
              <a:gd name="connsiteY7" fmla="*/ 323396 h 503934"/>
              <a:gd name="connsiteX8" fmla="*/ 496552 w 615954"/>
              <a:gd name="connsiteY8" fmla="*/ 358321 h 503934"/>
              <a:gd name="connsiteX9" fmla="*/ 560052 w 615954"/>
              <a:gd name="connsiteY9" fmla="*/ 501196 h 503934"/>
              <a:gd name="connsiteX10" fmla="*/ 537827 w 615954"/>
              <a:gd name="connsiteY10" fmla="*/ 447221 h 503934"/>
              <a:gd name="connsiteX11" fmla="*/ 509252 w 615954"/>
              <a:gd name="connsiteY11" fmla="*/ 383721 h 503934"/>
              <a:gd name="connsiteX12" fmla="*/ 547352 w 615954"/>
              <a:gd name="connsiteY12" fmla="*/ 332921 h 503934"/>
              <a:gd name="connsiteX13" fmla="*/ 614027 w 615954"/>
              <a:gd name="connsiteY13" fmla="*/ 444046 h 503934"/>
              <a:gd name="connsiteX14" fmla="*/ 591802 w 615954"/>
              <a:gd name="connsiteY14" fmla="*/ 374196 h 503934"/>
              <a:gd name="connsiteX15" fmla="*/ 528302 w 615954"/>
              <a:gd name="connsiteY15" fmla="*/ 339271 h 503934"/>
              <a:gd name="connsiteX16" fmla="*/ 455277 w 615954"/>
              <a:gd name="connsiteY16" fmla="*/ 323396 h 503934"/>
              <a:gd name="connsiteX17" fmla="*/ 328277 w 615954"/>
              <a:gd name="connsiteY17" fmla="*/ 323396 h 503934"/>
              <a:gd name="connsiteX18" fmla="*/ 283827 w 615954"/>
              <a:gd name="connsiteY18" fmla="*/ 282121 h 503934"/>
              <a:gd name="connsiteX19" fmla="*/ 217152 w 615954"/>
              <a:gd name="connsiteY19" fmla="*/ 237671 h 503934"/>
              <a:gd name="connsiteX20" fmla="*/ 217152 w 615954"/>
              <a:gd name="connsiteY20" fmla="*/ 221796 h 503934"/>
              <a:gd name="connsiteX21" fmla="*/ 1252 w 615954"/>
              <a:gd name="connsiteY21" fmla="*/ 2721 h 50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5954" h="503934">
                <a:moveTo>
                  <a:pt x="1252" y="2721"/>
                </a:moveTo>
                <a:cubicBezTo>
                  <a:pt x="-12506" y="-15800"/>
                  <a:pt x="90681" y="64634"/>
                  <a:pt x="134602" y="110671"/>
                </a:cubicBezTo>
                <a:cubicBezTo>
                  <a:pt x="178523" y="156709"/>
                  <a:pt x="244140" y="254604"/>
                  <a:pt x="264777" y="278946"/>
                </a:cubicBezTo>
                <a:cubicBezTo>
                  <a:pt x="285414" y="303288"/>
                  <a:pt x="250490" y="251429"/>
                  <a:pt x="258427" y="256721"/>
                </a:cubicBezTo>
                <a:cubicBezTo>
                  <a:pt x="266364" y="262013"/>
                  <a:pt x="310815" y="300113"/>
                  <a:pt x="312402" y="310696"/>
                </a:cubicBezTo>
                <a:cubicBezTo>
                  <a:pt x="313990" y="321279"/>
                  <a:pt x="225090" y="319163"/>
                  <a:pt x="267952" y="320221"/>
                </a:cubicBezTo>
                <a:cubicBezTo>
                  <a:pt x="310814" y="321279"/>
                  <a:pt x="529360" y="316517"/>
                  <a:pt x="569577" y="317046"/>
                </a:cubicBezTo>
                <a:cubicBezTo>
                  <a:pt x="609794" y="317575"/>
                  <a:pt x="521423" y="316517"/>
                  <a:pt x="509252" y="323396"/>
                </a:cubicBezTo>
                <a:cubicBezTo>
                  <a:pt x="497081" y="330275"/>
                  <a:pt x="488085" y="328688"/>
                  <a:pt x="496552" y="358321"/>
                </a:cubicBezTo>
                <a:cubicBezTo>
                  <a:pt x="505019" y="387954"/>
                  <a:pt x="553173" y="486379"/>
                  <a:pt x="560052" y="501196"/>
                </a:cubicBezTo>
                <a:cubicBezTo>
                  <a:pt x="566931" y="516013"/>
                  <a:pt x="546294" y="466800"/>
                  <a:pt x="537827" y="447221"/>
                </a:cubicBezTo>
                <a:cubicBezTo>
                  <a:pt x="529360" y="427642"/>
                  <a:pt x="507665" y="402771"/>
                  <a:pt x="509252" y="383721"/>
                </a:cubicBezTo>
                <a:cubicBezTo>
                  <a:pt x="510839" y="364671"/>
                  <a:pt x="529890" y="322867"/>
                  <a:pt x="547352" y="332921"/>
                </a:cubicBezTo>
                <a:cubicBezTo>
                  <a:pt x="564814" y="342975"/>
                  <a:pt x="606619" y="437167"/>
                  <a:pt x="614027" y="444046"/>
                </a:cubicBezTo>
                <a:cubicBezTo>
                  <a:pt x="621435" y="450925"/>
                  <a:pt x="606089" y="391658"/>
                  <a:pt x="591802" y="374196"/>
                </a:cubicBezTo>
                <a:cubicBezTo>
                  <a:pt x="577515" y="356734"/>
                  <a:pt x="551056" y="347738"/>
                  <a:pt x="528302" y="339271"/>
                </a:cubicBezTo>
                <a:cubicBezTo>
                  <a:pt x="505548" y="330804"/>
                  <a:pt x="488615" y="326042"/>
                  <a:pt x="455277" y="323396"/>
                </a:cubicBezTo>
                <a:cubicBezTo>
                  <a:pt x="421940" y="320750"/>
                  <a:pt x="356852" y="330275"/>
                  <a:pt x="328277" y="323396"/>
                </a:cubicBezTo>
                <a:cubicBezTo>
                  <a:pt x="299702" y="316517"/>
                  <a:pt x="302348" y="296408"/>
                  <a:pt x="283827" y="282121"/>
                </a:cubicBezTo>
                <a:cubicBezTo>
                  <a:pt x="265306" y="267834"/>
                  <a:pt x="217152" y="237671"/>
                  <a:pt x="217152" y="237671"/>
                </a:cubicBezTo>
                <a:cubicBezTo>
                  <a:pt x="206040" y="227617"/>
                  <a:pt x="245198" y="258838"/>
                  <a:pt x="217152" y="221796"/>
                </a:cubicBezTo>
                <a:cubicBezTo>
                  <a:pt x="189106" y="184754"/>
                  <a:pt x="15010" y="21242"/>
                  <a:pt x="1252" y="27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BF162567-545F-BF3A-B0B1-520D740B9865}"/>
              </a:ext>
            </a:extLst>
          </p:cNvPr>
          <p:cNvSpPr/>
          <p:nvPr/>
        </p:nvSpPr>
        <p:spPr>
          <a:xfrm>
            <a:off x="5187950" y="4079779"/>
            <a:ext cx="32599" cy="235295"/>
          </a:xfrm>
          <a:custGeom>
            <a:avLst/>
            <a:gdLst>
              <a:gd name="connsiteX0" fmla="*/ 15875 w 32599"/>
              <a:gd name="connsiteY0" fmla="*/ 96 h 235295"/>
              <a:gd name="connsiteX1" fmla="*/ 31750 w 32599"/>
              <a:gd name="connsiteY1" fmla="*/ 139796 h 235295"/>
              <a:gd name="connsiteX2" fmla="*/ 0 w 32599"/>
              <a:gd name="connsiteY2" fmla="*/ 235046 h 235295"/>
              <a:gd name="connsiteX3" fmla="*/ 31750 w 32599"/>
              <a:gd name="connsiteY3" fmla="*/ 162021 h 235295"/>
              <a:gd name="connsiteX4" fmla="*/ 15875 w 32599"/>
              <a:gd name="connsiteY4" fmla="*/ 96 h 23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99" h="235295">
                <a:moveTo>
                  <a:pt x="15875" y="96"/>
                </a:moveTo>
                <a:cubicBezTo>
                  <a:pt x="15875" y="-3608"/>
                  <a:pt x="34396" y="100638"/>
                  <a:pt x="31750" y="139796"/>
                </a:cubicBezTo>
                <a:cubicBezTo>
                  <a:pt x="29104" y="178954"/>
                  <a:pt x="0" y="231342"/>
                  <a:pt x="0" y="235046"/>
                </a:cubicBezTo>
                <a:cubicBezTo>
                  <a:pt x="0" y="238750"/>
                  <a:pt x="26458" y="200650"/>
                  <a:pt x="31750" y="162021"/>
                </a:cubicBezTo>
                <a:cubicBezTo>
                  <a:pt x="37042" y="123392"/>
                  <a:pt x="15875" y="3800"/>
                  <a:pt x="15875" y="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19A7340A-AA41-D98D-C6C4-1285A6A89CF1}"/>
              </a:ext>
            </a:extLst>
          </p:cNvPr>
          <p:cNvSpPr/>
          <p:nvPr/>
        </p:nvSpPr>
        <p:spPr>
          <a:xfrm>
            <a:off x="4254619" y="3108322"/>
            <a:ext cx="180511" cy="822352"/>
          </a:xfrm>
          <a:custGeom>
            <a:avLst/>
            <a:gdLst>
              <a:gd name="connsiteX0" fmla="*/ 63381 w 180511"/>
              <a:gd name="connsiteY0" fmla="*/ 3 h 822352"/>
              <a:gd name="connsiteX1" fmla="*/ 60206 w 180511"/>
              <a:gd name="connsiteY1" fmla="*/ 295278 h 822352"/>
              <a:gd name="connsiteX2" fmla="*/ 158631 w 180511"/>
              <a:gd name="connsiteY2" fmla="*/ 501653 h 822352"/>
              <a:gd name="connsiteX3" fmla="*/ 101481 w 180511"/>
              <a:gd name="connsiteY3" fmla="*/ 641353 h 822352"/>
              <a:gd name="connsiteX4" fmla="*/ 130056 w 180511"/>
              <a:gd name="connsiteY4" fmla="*/ 584203 h 822352"/>
              <a:gd name="connsiteX5" fmla="*/ 3056 w 180511"/>
              <a:gd name="connsiteY5" fmla="*/ 819153 h 822352"/>
              <a:gd name="connsiteX6" fmla="*/ 50681 w 180511"/>
              <a:gd name="connsiteY6" fmla="*/ 708028 h 822352"/>
              <a:gd name="connsiteX7" fmla="*/ 174506 w 180511"/>
              <a:gd name="connsiteY7" fmla="*/ 533403 h 822352"/>
              <a:gd name="connsiteX8" fmla="*/ 149106 w 180511"/>
              <a:gd name="connsiteY8" fmla="*/ 501653 h 822352"/>
              <a:gd name="connsiteX9" fmla="*/ 44331 w 180511"/>
              <a:gd name="connsiteY9" fmla="*/ 269878 h 822352"/>
              <a:gd name="connsiteX10" fmla="*/ 47506 w 180511"/>
              <a:gd name="connsiteY10" fmla="*/ 288928 h 822352"/>
              <a:gd name="connsiteX11" fmla="*/ 63381 w 180511"/>
              <a:gd name="connsiteY11" fmla="*/ 3 h 82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511" h="822352">
                <a:moveTo>
                  <a:pt x="63381" y="3"/>
                </a:moveTo>
                <a:cubicBezTo>
                  <a:pt x="65498" y="1061"/>
                  <a:pt x="44331" y="211670"/>
                  <a:pt x="60206" y="295278"/>
                </a:cubicBezTo>
                <a:cubicBezTo>
                  <a:pt x="76081" y="378886"/>
                  <a:pt x="151752" y="443974"/>
                  <a:pt x="158631" y="501653"/>
                </a:cubicBezTo>
                <a:cubicBezTo>
                  <a:pt x="165510" y="559332"/>
                  <a:pt x="106243" y="627595"/>
                  <a:pt x="101481" y="641353"/>
                </a:cubicBezTo>
                <a:cubicBezTo>
                  <a:pt x="96719" y="655111"/>
                  <a:pt x="146460" y="554570"/>
                  <a:pt x="130056" y="584203"/>
                </a:cubicBezTo>
                <a:cubicBezTo>
                  <a:pt x="113652" y="613836"/>
                  <a:pt x="16285" y="798515"/>
                  <a:pt x="3056" y="819153"/>
                </a:cubicBezTo>
                <a:cubicBezTo>
                  <a:pt x="-10173" y="839791"/>
                  <a:pt x="22106" y="755653"/>
                  <a:pt x="50681" y="708028"/>
                </a:cubicBezTo>
                <a:cubicBezTo>
                  <a:pt x="79256" y="660403"/>
                  <a:pt x="158102" y="567799"/>
                  <a:pt x="174506" y="533403"/>
                </a:cubicBezTo>
                <a:cubicBezTo>
                  <a:pt x="190910" y="499007"/>
                  <a:pt x="170802" y="545574"/>
                  <a:pt x="149106" y="501653"/>
                </a:cubicBezTo>
                <a:cubicBezTo>
                  <a:pt x="127410" y="457732"/>
                  <a:pt x="61264" y="305332"/>
                  <a:pt x="44331" y="269878"/>
                </a:cubicBezTo>
                <a:cubicBezTo>
                  <a:pt x="27398" y="234424"/>
                  <a:pt x="44331" y="326499"/>
                  <a:pt x="47506" y="288928"/>
                </a:cubicBezTo>
                <a:cubicBezTo>
                  <a:pt x="50681" y="251357"/>
                  <a:pt x="61264" y="-1055"/>
                  <a:pt x="63381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70AE7F0B-3C86-26C8-7C65-E7DA319FD299}"/>
              </a:ext>
            </a:extLst>
          </p:cNvPr>
          <p:cNvSpPr/>
          <p:nvPr/>
        </p:nvSpPr>
        <p:spPr>
          <a:xfrm>
            <a:off x="4081288" y="3194050"/>
            <a:ext cx="144743" cy="693814"/>
          </a:xfrm>
          <a:custGeom>
            <a:avLst/>
            <a:gdLst>
              <a:gd name="connsiteX0" fmla="*/ 144637 w 144743"/>
              <a:gd name="connsiteY0" fmla="*/ 0 h 693814"/>
              <a:gd name="connsiteX1" fmla="*/ 43037 w 144743"/>
              <a:gd name="connsiteY1" fmla="*/ 333375 h 693814"/>
              <a:gd name="connsiteX2" fmla="*/ 74787 w 144743"/>
              <a:gd name="connsiteY2" fmla="*/ 571500 h 693814"/>
              <a:gd name="connsiteX3" fmla="*/ 68437 w 144743"/>
              <a:gd name="connsiteY3" fmla="*/ 533400 h 693814"/>
              <a:gd name="connsiteX4" fmla="*/ 17637 w 144743"/>
              <a:gd name="connsiteY4" fmla="*/ 304800 h 693814"/>
              <a:gd name="connsiteX5" fmla="*/ 39862 w 144743"/>
              <a:gd name="connsiteY5" fmla="*/ 374650 h 693814"/>
              <a:gd name="connsiteX6" fmla="*/ 93837 w 144743"/>
              <a:gd name="connsiteY6" fmla="*/ 479425 h 693814"/>
              <a:gd name="connsiteX7" fmla="*/ 103362 w 144743"/>
              <a:gd name="connsiteY7" fmla="*/ 692150 h 693814"/>
              <a:gd name="connsiteX8" fmla="*/ 112887 w 144743"/>
              <a:gd name="connsiteY8" fmla="*/ 571500 h 693814"/>
              <a:gd name="connsiteX9" fmla="*/ 90662 w 144743"/>
              <a:gd name="connsiteY9" fmla="*/ 444500 h 693814"/>
              <a:gd name="connsiteX10" fmla="*/ 1762 w 144743"/>
              <a:gd name="connsiteY10" fmla="*/ 279400 h 693814"/>
              <a:gd name="connsiteX11" fmla="*/ 33512 w 144743"/>
              <a:gd name="connsiteY11" fmla="*/ 333375 h 693814"/>
              <a:gd name="connsiteX12" fmla="*/ 58912 w 144743"/>
              <a:gd name="connsiteY12" fmla="*/ 219075 h 693814"/>
              <a:gd name="connsiteX13" fmla="*/ 20812 w 144743"/>
              <a:gd name="connsiteY13" fmla="*/ 330200 h 693814"/>
              <a:gd name="connsiteX14" fmla="*/ 144637 w 144743"/>
              <a:gd name="connsiteY14" fmla="*/ 0 h 69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743" h="693814">
                <a:moveTo>
                  <a:pt x="144637" y="0"/>
                </a:moveTo>
                <a:cubicBezTo>
                  <a:pt x="148341" y="529"/>
                  <a:pt x="54679" y="238125"/>
                  <a:pt x="43037" y="333375"/>
                </a:cubicBezTo>
                <a:cubicBezTo>
                  <a:pt x="31395" y="428625"/>
                  <a:pt x="70554" y="538162"/>
                  <a:pt x="74787" y="571500"/>
                </a:cubicBezTo>
                <a:cubicBezTo>
                  <a:pt x="79020" y="604838"/>
                  <a:pt x="77962" y="577850"/>
                  <a:pt x="68437" y="533400"/>
                </a:cubicBezTo>
                <a:cubicBezTo>
                  <a:pt x="58912" y="488950"/>
                  <a:pt x="22399" y="331258"/>
                  <a:pt x="17637" y="304800"/>
                </a:cubicBezTo>
                <a:cubicBezTo>
                  <a:pt x="12875" y="278342"/>
                  <a:pt x="27162" y="345546"/>
                  <a:pt x="39862" y="374650"/>
                </a:cubicBezTo>
                <a:cubicBezTo>
                  <a:pt x="52562" y="403754"/>
                  <a:pt x="83254" y="426508"/>
                  <a:pt x="93837" y="479425"/>
                </a:cubicBezTo>
                <a:cubicBezTo>
                  <a:pt x="104420" y="532342"/>
                  <a:pt x="100187" y="676804"/>
                  <a:pt x="103362" y="692150"/>
                </a:cubicBezTo>
                <a:cubicBezTo>
                  <a:pt x="106537" y="707496"/>
                  <a:pt x="115004" y="612775"/>
                  <a:pt x="112887" y="571500"/>
                </a:cubicBezTo>
                <a:cubicBezTo>
                  <a:pt x="110770" y="530225"/>
                  <a:pt x="109183" y="493183"/>
                  <a:pt x="90662" y="444500"/>
                </a:cubicBezTo>
                <a:cubicBezTo>
                  <a:pt x="72141" y="395817"/>
                  <a:pt x="11287" y="297921"/>
                  <a:pt x="1762" y="279400"/>
                </a:cubicBezTo>
                <a:cubicBezTo>
                  <a:pt x="-7763" y="260879"/>
                  <a:pt x="23987" y="343429"/>
                  <a:pt x="33512" y="333375"/>
                </a:cubicBezTo>
                <a:cubicBezTo>
                  <a:pt x="43037" y="323321"/>
                  <a:pt x="61029" y="219604"/>
                  <a:pt x="58912" y="219075"/>
                </a:cubicBezTo>
                <a:cubicBezTo>
                  <a:pt x="56795" y="218546"/>
                  <a:pt x="8641" y="361950"/>
                  <a:pt x="20812" y="330200"/>
                </a:cubicBezTo>
                <a:cubicBezTo>
                  <a:pt x="32983" y="298450"/>
                  <a:pt x="140933" y="-529"/>
                  <a:pt x="14463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0EDADCAD-A7FA-AD2B-B23D-FAC1D4990A3F}"/>
              </a:ext>
            </a:extLst>
          </p:cNvPr>
          <p:cNvSpPr/>
          <p:nvPr/>
        </p:nvSpPr>
        <p:spPr>
          <a:xfrm>
            <a:off x="4215736" y="3187327"/>
            <a:ext cx="64882" cy="924465"/>
          </a:xfrm>
          <a:custGeom>
            <a:avLst/>
            <a:gdLst>
              <a:gd name="connsiteX0" fmla="*/ 64164 w 64882"/>
              <a:gd name="connsiteY0" fmla="*/ 373 h 924465"/>
              <a:gd name="connsiteX1" fmla="*/ 41939 w 64882"/>
              <a:gd name="connsiteY1" fmla="*/ 298823 h 924465"/>
              <a:gd name="connsiteX2" fmla="*/ 45114 w 64882"/>
              <a:gd name="connsiteY2" fmla="*/ 565523 h 924465"/>
              <a:gd name="connsiteX3" fmla="*/ 35589 w 64882"/>
              <a:gd name="connsiteY3" fmla="*/ 438523 h 924465"/>
              <a:gd name="connsiteX4" fmla="*/ 35589 w 64882"/>
              <a:gd name="connsiteY4" fmla="*/ 809998 h 924465"/>
              <a:gd name="connsiteX5" fmla="*/ 64164 w 64882"/>
              <a:gd name="connsiteY5" fmla="*/ 921123 h 924465"/>
              <a:gd name="connsiteX6" fmla="*/ 51464 w 64882"/>
              <a:gd name="connsiteY6" fmla="*/ 841748 h 924465"/>
              <a:gd name="connsiteX7" fmla="*/ 664 w 64882"/>
              <a:gd name="connsiteY7" fmla="*/ 346448 h 924465"/>
              <a:gd name="connsiteX8" fmla="*/ 22889 w 64882"/>
              <a:gd name="connsiteY8" fmla="*/ 571873 h 924465"/>
              <a:gd name="connsiteX9" fmla="*/ 29239 w 64882"/>
              <a:gd name="connsiteY9" fmla="*/ 473448 h 924465"/>
              <a:gd name="connsiteX10" fmla="*/ 48289 w 64882"/>
              <a:gd name="connsiteY10" fmla="*/ 267073 h 924465"/>
              <a:gd name="connsiteX11" fmla="*/ 41939 w 64882"/>
              <a:gd name="connsiteY11" fmla="*/ 174998 h 924465"/>
              <a:gd name="connsiteX12" fmla="*/ 32414 w 64882"/>
              <a:gd name="connsiteY12" fmla="*/ 235323 h 924465"/>
              <a:gd name="connsiteX13" fmla="*/ 64164 w 64882"/>
              <a:gd name="connsiteY13" fmla="*/ 373 h 9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82" h="924465">
                <a:moveTo>
                  <a:pt x="64164" y="373"/>
                </a:moveTo>
                <a:cubicBezTo>
                  <a:pt x="65752" y="10956"/>
                  <a:pt x="45114" y="204631"/>
                  <a:pt x="41939" y="298823"/>
                </a:cubicBezTo>
                <a:cubicBezTo>
                  <a:pt x="38764" y="393015"/>
                  <a:pt x="46172" y="542240"/>
                  <a:pt x="45114" y="565523"/>
                </a:cubicBezTo>
                <a:cubicBezTo>
                  <a:pt x="44056" y="588806"/>
                  <a:pt x="37176" y="397777"/>
                  <a:pt x="35589" y="438523"/>
                </a:cubicBezTo>
                <a:cubicBezTo>
                  <a:pt x="34002" y="479269"/>
                  <a:pt x="30827" y="729565"/>
                  <a:pt x="35589" y="809998"/>
                </a:cubicBezTo>
                <a:cubicBezTo>
                  <a:pt x="40351" y="890431"/>
                  <a:pt x="61518" y="915831"/>
                  <a:pt x="64164" y="921123"/>
                </a:cubicBezTo>
                <a:cubicBezTo>
                  <a:pt x="66810" y="926415"/>
                  <a:pt x="62047" y="937527"/>
                  <a:pt x="51464" y="841748"/>
                </a:cubicBezTo>
                <a:cubicBezTo>
                  <a:pt x="40881" y="745969"/>
                  <a:pt x="5426" y="391427"/>
                  <a:pt x="664" y="346448"/>
                </a:cubicBezTo>
                <a:cubicBezTo>
                  <a:pt x="-4098" y="301469"/>
                  <a:pt x="18127" y="550706"/>
                  <a:pt x="22889" y="571873"/>
                </a:cubicBezTo>
                <a:cubicBezTo>
                  <a:pt x="27651" y="593040"/>
                  <a:pt x="25006" y="524248"/>
                  <a:pt x="29239" y="473448"/>
                </a:cubicBezTo>
                <a:cubicBezTo>
                  <a:pt x="33472" y="422648"/>
                  <a:pt x="46172" y="316815"/>
                  <a:pt x="48289" y="267073"/>
                </a:cubicBezTo>
                <a:cubicBezTo>
                  <a:pt x="50406" y="217331"/>
                  <a:pt x="44585" y="180290"/>
                  <a:pt x="41939" y="174998"/>
                </a:cubicBezTo>
                <a:cubicBezTo>
                  <a:pt x="39293" y="169706"/>
                  <a:pt x="29239" y="263369"/>
                  <a:pt x="32414" y="235323"/>
                </a:cubicBezTo>
                <a:cubicBezTo>
                  <a:pt x="35589" y="207277"/>
                  <a:pt x="62576" y="-10210"/>
                  <a:pt x="64164" y="3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312382A0-F944-8047-2AB3-A18EFD7001C5}"/>
              </a:ext>
            </a:extLst>
          </p:cNvPr>
          <p:cNvSpPr/>
          <p:nvPr/>
        </p:nvSpPr>
        <p:spPr>
          <a:xfrm>
            <a:off x="3486045" y="2854407"/>
            <a:ext cx="691411" cy="363059"/>
          </a:xfrm>
          <a:custGeom>
            <a:avLst/>
            <a:gdLst>
              <a:gd name="connsiteX0" fmla="*/ 105 w 691411"/>
              <a:gd name="connsiteY0" fmla="*/ 311068 h 363059"/>
              <a:gd name="connsiteX1" fmla="*/ 250930 w 691411"/>
              <a:gd name="connsiteY1" fmla="*/ 311068 h 363059"/>
              <a:gd name="connsiteX2" fmla="*/ 670030 w 691411"/>
              <a:gd name="connsiteY2" fmla="*/ 12618 h 363059"/>
              <a:gd name="connsiteX3" fmla="*/ 619230 w 691411"/>
              <a:gd name="connsiteY3" fmla="*/ 63418 h 363059"/>
              <a:gd name="connsiteX4" fmla="*/ 523980 w 691411"/>
              <a:gd name="connsiteY4" fmla="*/ 136443 h 363059"/>
              <a:gd name="connsiteX5" fmla="*/ 393805 w 691411"/>
              <a:gd name="connsiteY5" fmla="*/ 266618 h 363059"/>
              <a:gd name="connsiteX6" fmla="*/ 663680 w 691411"/>
              <a:gd name="connsiteY6" fmla="*/ 139618 h 363059"/>
              <a:gd name="connsiteX7" fmla="*/ 450955 w 691411"/>
              <a:gd name="connsiteY7" fmla="*/ 247568 h 363059"/>
              <a:gd name="connsiteX8" fmla="*/ 323955 w 691411"/>
              <a:gd name="connsiteY8" fmla="*/ 269793 h 363059"/>
              <a:gd name="connsiteX9" fmla="*/ 355705 w 691411"/>
              <a:gd name="connsiteY9" fmla="*/ 266618 h 363059"/>
              <a:gd name="connsiteX10" fmla="*/ 209655 w 691411"/>
              <a:gd name="connsiteY10" fmla="*/ 349168 h 363059"/>
              <a:gd name="connsiteX11" fmla="*/ 196955 w 691411"/>
              <a:gd name="connsiteY11" fmla="*/ 361868 h 363059"/>
              <a:gd name="connsiteX12" fmla="*/ 219180 w 691411"/>
              <a:gd name="connsiteY12" fmla="*/ 336468 h 363059"/>
              <a:gd name="connsiteX13" fmla="*/ 105 w 691411"/>
              <a:gd name="connsiteY13" fmla="*/ 311068 h 36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1411" h="363059">
                <a:moveTo>
                  <a:pt x="105" y="311068"/>
                </a:moveTo>
                <a:cubicBezTo>
                  <a:pt x="5397" y="306835"/>
                  <a:pt x="139276" y="360810"/>
                  <a:pt x="250930" y="311068"/>
                </a:cubicBezTo>
                <a:cubicBezTo>
                  <a:pt x="362584" y="261326"/>
                  <a:pt x="608647" y="53893"/>
                  <a:pt x="670030" y="12618"/>
                </a:cubicBezTo>
                <a:cubicBezTo>
                  <a:pt x="731413" y="-28657"/>
                  <a:pt x="643572" y="42781"/>
                  <a:pt x="619230" y="63418"/>
                </a:cubicBezTo>
                <a:cubicBezTo>
                  <a:pt x="594888" y="84055"/>
                  <a:pt x="561551" y="102576"/>
                  <a:pt x="523980" y="136443"/>
                </a:cubicBezTo>
                <a:cubicBezTo>
                  <a:pt x="486409" y="170310"/>
                  <a:pt x="370522" y="266089"/>
                  <a:pt x="393805" y="266618"/>
                </a:cubicBezTo>
                <a:cubicBezTo>
                  <a:pt x="417088" y="267147"/>
                  <a:pt x="654155" y="142793"/>
                  <a:pt x="663680" y="139618"/>
                </a:cubicBezTo>
                <a:cubicBezTo>
                  <a:pt x="673205" y="136443"/>
                  <a:pt x="507576" y="225872"/>
                  <a:pt x="450955" y="247568"/>
                </a:cubicBezTo>
                <a:cubicBezTo>
                  <a:pt x="394334" y="269264"/>
                  <a:pt x="339830" y="266618"/>
                  <a:pt x="323955" y="269793"/>
                </a:cubicBezTo>
                <a:cubicBezTo>
                  <a:pt x="308080" y="272968"/>
                  <a:pt x="374755" y="253389"/>
                  <a:pt x="355705" y="266618"/>
                </a:cubicBezTo>
                <a:cubicBezTo>
                  <a:pt x="336655" y="279847"/>
                  <a:pt x="236113" y="333293"/>
                  <a:pt x="209655" y="349168"/>
                </a:cubicBezTo>
                <a:cubicBezTo>
                  <a:pt x="183197" y="365043"/>
                  <a:pt x="195367" y="363985"/>
                  <a:pt x="196955" y="361868"/>
                </a:cubicBezTo>
                <a:cubicBezTo>
                  <a:pt x="198543" y="359751"/>
                  <a:pt x="248813" y="341760"/>
                  <a:pt x="219180" y="336468"/>
                </a:cubicBezTo>
                <a:cubicBezTo>
                  <a:pt x="189547" y="331176"/>
                  <a:pt x="-5187" y="315301"/>
                  <a:pt x="105" y="3110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0396E7FB-0F2A-39DC-56D2-11B0A7B79902}"/>
              </a:ext>
            </a:extLst>
          </p:cNvPr>
          <p:cNvSpPr/>
          <p:nvPr/>
        </p:nvSpPr>
        <p:spPr>
          <a:xfrm>
            <a:off x="3514588" y="3176882"/>
            <a:ext cx="722835" cy="185444"/>
          </a:xfrm>
          <a:custGeom>
            <a:avLst/>
            <a:gdLst>
              <a:gd name="connsiteX0" fmla="*/ 137 w 722835"/>
              <a:gd name="connsiteY0" fmla="*/ 39393 h 185444"/>
              <a:gd name="connsiteX1" fmla="*/ 365262 w 722835"/>
              <a:gd name="connsiteY1" fmla="*/ 121943 h 185444"/>
              <a:gd name="connsiteX2" fmla="*/ 708162 w 722835"/>
              <a:gd name="connsiteY2" fmla="*/ 7643 h 185444"/>
              <a:gd name="connsiteX3" fmla="*/ 647837 w 722835"/>
              <a:gd name="connsiteY3" fmla="*/ 29868 h 185444"/>
              <a:gd name="connsiteX4" fmla="*/ 536712 w 722835"/>
              <a:gd name="connsiteY4" fmla="*/ 185443 h 185444"/>
              <a:gd name="connsiteX5" fmla="*/ 647837 w 722835"/>
              <a:gd name="connsiteY5" fmla="*/ 33043 h 185444"/>
              <a:gd name="connsiteX6" fmla="*/ 612912 w 722835"/>
              <a:gd name="connsiteY6" fmla="*/ 64793 h 185444"/>
              <a:gd name="connsiteX7" fmla="*/ 387487 w 722835"/>
              <a:gd name="connsiteY7" fmla="*/ 112418 h 185444"/>
              <a:gd name="connsiteX8" fmla="*/ 435112 w 722835"/>
              <a:gd name="connsiteY8" fmla="*/ 118768 h 185444"/>
              <a:gd name="connsiteX9" fmla="*/ 238262 w 722835"/>
              <a:gd name="connsiteY9" fmla="*/ 121943 h 185444"/>
              <a:gd name="connsiteX10" fmla="*/ 320812 w 722835"/>
              <a:gd name="connsiteY10" fmla="*/ 137818 h 185444"/>
              <a:gd name="connsiteX11" fmla="*/ 137 w 722835"/>
              <a:gd name="connsiteY11" fmla="*/ 39393 h 18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2835" h="185444">
                <a:moveTo>
                  <a:pt x="137" y="39393"/>
                </a:moveTo>
                <a:cubicBezTo>
                  <a:pt x="7545" y="36747"/>
                  <a:pt x="247258" y="127235"/>
                  <a:pt x="365262" y="121943"/>
                </a:cubicBezTo>
                <a:cubicBezTo>
                  <a:pt x="483266" y="116651"/>
                  <a:pt x="661066" y="22989"/>
                  <a:pt x="708162" y="7643"/>
                </a:cubicBezTo>
                <a:cubicBezTo>
                  <a:pt x="755258" y="-7703"/>
                  <a:pt x="676412" y="235"/>
                  <a:pt x="647837" y="29868"/>
                </a:cubicBezTo>
                <a:cubicBezTo>
                  <a:pt x="619262" y="59501"/>
                  <a:pt x="536712" y="184914"/>
                  <a:pt x="536712" y="185443"/>
                </a:cubicBezTo>
                <a:cubicBezTo>
                  <a:pt x="536712" y="185972"/>
                  <a:pt x="635137" y="53151"/>
                  <a:pt x="647837" y="33043"/>
                </a:cubicBezTo>
                <a:cubicBezTo>
                  <a:pt x="660537" y="12935"/>
                  <a:pt x="656304" y="51564"/>
                  <a:pt x="612912" y="64793"/>
                </a:cubicBezTo>
                <a:cubicBezTo>
                  <a:pt x="569520" y="78022"/>
                  <a:pt x="417120" y="103422"/>
                  <a:pt x="387487" y="112418"/>
                </a:cubicBezTo>
                <a:cubicBezTo>
                  <a:pt x="357854" y="121414"/>
                  <a:pt x="459983" y="117181"/>
                  <a:pt x="435112" y="118768"/>
                </a:cubicBezTo>
                <a:cubicBezTo>
                  <a:pt x="410241" y="120356"/>
                  <a:pt x="257312" y="118768"/>
                  <a:pt x="238262" y="121943"/>
                </a:cubicBezTo>
                <a:cubicBezTo>
                  <a:pt x="219212" y="125118"/>
                  <a:pt x="354149" y="148930"/>
                  <a:pt x="320812" y="137818"/>
                </a:cubicBezTo>
                <a:cubicBezTo>
                  <a:pt x="287475" y="126706"/>
                  <a:pt x="-7271" y="42039"/>
                  <a:pt x="137" y="393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BE1E42C0-EFDB-D174-D1B8-4963145F4E2F}"/>
              </a:ext>
            </a:extLst>
          </p:cNvPr>
          <p:cNvSpPr/>
          <p:nvPr/>
        </p:nvSpPr>
        <p:spPr>
          <a:xfrm>
            <a:off x="3523860" y="3292472"/>
            <a:ext cx="696780" cy="104916"/>
          </a:xfrm>
          <a:custGeom>
            <a:avLst/>
            <a:gdLst>
              <a:gd name="connsiteX0" fmla="*/ 390 w 696780"/>
              <a:gd name="connsiteY0" fmla="*/ 3 h 104916"/>
              <a:gd name="connsiteX1" fmla="*/ 381390 w 696780"/>
              <a:gd name="connsiteY1" fmla="*/ 63503 h 104916"/>
              <a:gd name="connsiteX2" fmla="*/ 683015 w 696780"/>
              <a:gd name="connsiteY2" fmla="*/ 15878 h 104916"/>
              <a:gd name="connsiteX3" fmla="*/ 635390 w 696780"/>
              <a:gd name="connsiteY3" fmla="*/ 28578 h 104916"/>
              <a:gd name="connsiteX4" fmla="*/ 543315 w 696780"/>
              <a:gd name="connsiteY4" fmla="*/ 104778 h 104916"/>
              <a:gd name="connsiteX5" fmla="*/ 606815 w 696780"/>
              <a:gd name="connsiteY5" fmla="*/ 47628 h 104916"/>
              <a:gd name="connsiteX6" fmla="*/ 530615 w 696780"/>
              <a:gd name="connsiteY6" fmla="*/ 57153 h 104916"/>
              <a:gd name="connsiteX7" fmla="*/ 298840 w 696780"/>
              <a:gd name="connsiteY7" fmla="*/ 98428 h 104916"/>
              <a:gd name="connsiteX8" fmla="*/ 425840 w 696780"/>
              <a:gd name="connsiteY8" fmla="*/ 63503 h 104916"/>
              <a:gd name="connsiteX9" fmla="*/ 311540 w 696780"/>
              <a:gd name="connsiteY9" fmla="*/ 66678 h 104916"/>
              <a:gd name="connsiteX10" fmla="*/ 390 w 696780"/>
              <a:gd name="connsiteY10" fmla="*/ 3 h 10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780" h="104916">
                <a:moveTo>
                  <a:pt x="390" y="3"/>
                </a:moveTo>
                <a:cubicBezTo>
                  <a:pt x="12032" y="-526"/>
                  <a:pt x="267619" y="60857"/>
                  <a:pt x="381390" y="63503"/>
                </a:cubicBezTo>
                <a:cubicBezTo>
                  <a:pt x="495161" y="66149"/>
                  <a:pt x="640682" y="21699"/>
                  <a:pt x="683015" y="15878"/>
                </a:cubicBezTo>
                <a:cubicBezTo>
                  <a:pt x="725348" y="10057"/>
                  <a:pt x="658673" y="13761"/>
                  <a:pt x="635390" y="28578"/>
                </a:cubicBezTo>
                <a:cubicBezTo>
                  <a:pt x="612107" y="43395"/>
                  <a:pt x="548077" y="101603"/>
                  <a:pt x="543315" y="104778"/>
                </a:cubicBezTo>
                <a:cubicBezTo>
                  <a:pt x="538553" y="107953"/>
                  <a:pt x="608932" y="55565"/>
                  <a:pt x="606815" y="47628"/>
                </a:cubicBezTo>
                <a:cubicBezTo>
                  <a:pt x="604698" y="39691"/>
                  <a:pt x="581944" y="48686"/>
                  <a:pt x="530615" y="57153"/>
                </a:cubicBezTo>
                <a:cubicBezTo>
                  <a:pt x="479286" y="65620"/>
                  <a:pt x="316302" y="97370"/>
                  <a:pt x="298840" y="98428"/>
                </a:cubicBezTo>
                <a:cubicBezTo>
                  <a:pt x="281378" y="99486"/>
                  <a:pt x="423723" y="68795"/>
                  <a:pt x="425840" y="63503"/>
                </a:cubicBezTo>
                <a:cubicBezTo>
                  <a:pt x="427957" y="58211"/>
                  <a:pt x="382448" y="76732"/>
                  <a:pt x="311540" y="66678"/>
                </a:cubicBezTo>
                <a:cubicBezTo>
                  <a:pt x="240632" y="56624"/>
                  <a:pt x="-11252" y="532"/>
                  <a:pt x="390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79E536AA-6382-E19B-85E8-621AF286B5E1}"/>
              </a:ext>
            </a:extLst>
          </p:cNvPr>
          <p:cNvSpPr/>
          <p:nvPr/>
        </p:nvSpPr>
        <p:spPr>
          <a:xfrm>
            <a:off x="3766182" y="3460301"/>
            <a:ext cx="473625" cy="146502"/>
          </a:xfrm>
          <a:custGeom>
            <a:avLst/>
            <a:gdLst>
              <a:gd name="connsiteX0" fmla="*/ 2543 w 473625"/>
              <a:gd name="connsiteY0" fmla="*/ 449 h 146502"/>
              <a:gd name="connsiteX1" fmla="*/ 173993 w 473625"/>
              <a:gd name="connsiteY1" fmla="*/ 95699 h 146502"/>
              <a:gd name="connsiteX2" fmla="*/ 462918 w 473625"/>
              <a:gd name="connsiteY2" fmla="*/ 48074 h 146502"/>
              <a:gd name="connsiteX3" fmla="*/ 389893 w 473625"/>
              <a:gd name="connsiteY3" fmla="*/ 63949 h 146502"/>
              <a:gd name="connsiteX4" fmla="*/ 183518 w 473625"/>
              <a:gd name="connsiteY4" fmla="*/ 146499 h 146502"/>
              <a:gd name="connsiteX5" fmla="*/ 393068 w 473625"/>
              <a:gd name="connsiteY5" fmla="*/ 60774 h 146502"/>
              <a:gd name="connsiteX6" fmla="*/ 332743 w 473625"/>
              <a:gd name="connsiteY6" fmla="*/ 67124 h 146502"/>
              <a:gd name="connsiteX7" fmla="*/ 202568 w 473625"/>
              <a:gd name="connsiteY7" fmla="*/ 111574 h 146502"/>
              <a:gd name="connsiteX8" fmla="*/ 218443 w 473625"/>
              <a:gd name="connsiteY8" fmla="*/ 98874 h 146502"/>
              <a:gd name="connsiteX9" fmla="*/ 78743 w 473625"/>
              <a:gd name="connsiteY9" fmla="*/ 60774 h 146502"/>
              <a:gd name="connsiteX10" fmla="*/ 2543 w 473625"/>
              <a:gd name="connsiteY10" fmla="*/ 449 h 1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625" h="146502">
                <a:moveTo>
                  <a:pt x="2543" y="449"/>
                </a:moveTo>
                <a:cubicBezTo>
                  <a:pt x="18418" y="6270"/>
                  <a:pt x="97264" y="87762"/>
                  <a:pt x="173993" y="95699"/>
                </a:cubicBezTo>
                <a:cubicBezTo>
                  <a:pt x="250722" y="103636"/>
                  <a:pt x="426935" y="53366"/>
                  <a:pt x="462918" y="48074"/>
                </a:cubicBezTo>
                <a:cubicBezTo>
                  <a:pt x="498901" y="42782"/>
                  <a:pt x="436460" y="47545"/>
                  <a:pt x="389893" y="63949"/>
                </a:cubicBezTo>
                <a:cubicBezTo>
                  <a:pt x="343326" y="80353"/>
                  <a:pt x="182989" y="147028"/>
                  <a:pt x="183518" y="146499"/>
                </a:cubicBezTo>
                <a:cubicBezTo>
                  <a:pt x="184047" y="145970"/>
                  <a:pt x="368197" y="74003"/>
                  <a:pt x="393068" y="60774"/>
                </a:cubicBezTo>
                <a:cubicBezTo>
                  <a:pt x="417939" y="47545"/>
                  <a:pt x="364493" y="58657"/>
                  <a:pt x="332743" y="67124"/>
                </a:cubicBezTo>
                <a:cubicBezTo>
                  <a:pt x="300993" y="75591"/>
                  <a:pt x="202568" y="111574"/>
                  <a:pt x="202568" y="111574"/>
                </a:cubicBezTo>
                <a:cubicBezTo>
                  <a:pt x="183518" y="116866"/>
                  <a:pt x="239081" y="107341"/>
                  <a:pt x="218443" y="98874"/>
                </a:cubicBezTo>
                <a:cubicBezTo>
                  <a:pt x="197805" y="90407"/>
                  <a:pt x="108376" y="74532"/>
                  <a:pt x="78743" y="60774"/>
                </a:cubicBezTo>
                <a:cubicBezTo>
                  <a:pt x="49110" y="47016"/>
                  <a:pt x="-13332" y="-5372"/>
                  <a:pt x="2543" y="4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B1CCBDC0-AECF-6975-A3CB-9C6820D46859}"/>
              </a:ext>
            </a:extLst>
          </p:cNvPr>
          <p:cNvSpPr/>
          <p:nvPr/>
        </p:nvSpPr>
        <p:spPr>
          <a:xfrm>
            <a:off x="3724275" y="3371848"/>
            <a:ext cx="522533" cy="128707"/>
          </a:xfrm>
          <a:custGeom>
            <a:avLst/>
            <a:gdLst>
              <a:gd name="connsiteX0" fmla="*/ 0 w 522533"/>
              <a:gd name="connsiteY0" fmla="*/ 2 h 128707"/>
              <a:gd name="connsiteX1" fmla="*/ 171450 w 522533"/>
              <a:gd name="connsiteY1" fmla="*/ 107952 h 128707"/>
              <a:gd name="connsiteX2" fmla="*/ 517525 w 522533"/>
              <a:gd name="connsiteY2" fmla="*/ 38102 h 128707"/>
              <a:gd name="connsiteX3" fmla="*/ 365125 w 522533"/>
              <a:gd name="connsiteY3" fmla="*/ 79377 h 128707"/>
              <a:gd name="connsiteX4" fmla="*/ 203200 w 522533"/>
              <a:gd name="connsiteY4" fmla="*/ 127002 h 128707"/>
              <a:gd name="connsiteX5" fmla="*/ 206375 w 522533"/>
              <a:gd name="connsiteY5" fmla="*/ 117477 h 128707"/>
              <a:gd name="connsiteX6" fmla="*/ 171450 w 522533"/>
              <a:gd name="connsiteY6" fmla="*/ 111127 h 128707"/>
              <a:gd name="connsiteX7" fmla="*/ 0 w 522533"/>
              <a:gd name="connsiteY7" fmla="*/ 2 h 12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533" h="128707">
                <a:moveTo>
                  <a:pt x="0" y="2"/>
                </a:moveTo>
                <a:cubicBezTo>
                  <a:pt x="0" y="-527"/>
                  <a:pt x="85196" y="101602"/>
                  <a:pt x="171450" y="107952"/>
                </a:cubicBezTo>
                <a:cubicBezTo>
                  <a:pt x="257704" y="114302"/>
                  <a:pt x="485246" y="42865"/>
                  <a:pt x="517525" y="38102"/>
                </a:cubicBezTo>
                <a:cubicBezTo>
                  <a:pt x="549804" y="33340"/>
                  <a:pt x="417512" y="64560"/>
                  <a:pt x="365125" y="79377"/>
                </a:cubicBezTo>
                <a:cubicBezTo>
                  <a:pt x="312738" y="94194"/>
                  <a:pt x="203200" y="127002"/>
                  <a:pt x="203200" y="127002"/>
                </a:cubicBezTo>
                <a:cubicBezTo>
                  <a:pt x="176742" y="133352"/>
                  <a:pt x="211667" y="120123"/>
                  <a:pt x="206375" y="117477"/>
                </a:cubicBezTo>
                <a:cubicBezTo>
                  <a:pt x="201083" y="114831"/>
                  <a:pt x="206375" y="128060"/>
                  <a:pt x="171450" y="111127"/>
                </a:cubicBezTo>
                <a:cubicBezTo>
                  <a:pt x="136525" y="94194"/>
                  <a:pt x="0" y="531"/>
                  <a:pt x="0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2FE62EF9-2BB1-3F5C-B5DD-2A7895B7C5CA}"/>
              </a:ext>
            </a:extLst>
          </p:cNvPr>
          <p:cNvSpPr/>
          <p:nvPr/>
        </p:nvSpPr>
        <p:spPr>
          <a:xfrm>
            <a:off x="3680968" y="2901930"/>
            <a:ext cx="543416" cy="338159"/>
          </a:xfrm>
          <a:custGeom>
            <a:avLst/>
            <a:gdLst>
              <a:gd name="connsiteX0" fmla="*/ 529082 w 543416"/>
              <a:gd name="connsiteY0" fmla="*/ 20 h 338159"/>
              <a:gd name="connsiteX1" fmla="*/ 421132 w 543416"/>
              <a:gd name="connsiteY1" fmla="*/ 215920 h 338159"/>
              <a:gd name="connsiteX2" fmla="*/ 538607 w 543416"/>
              <a:gd name="connsiteY2" fmla="*/ 333395 h 338159"/>
              <a:gd name="connsiteX3" fmla="*/ 510032 w 543416"/>
              <a:gd name="connsiteY3" fmla="*/ 311170 h 338159"/>
              <a:gd name="connsiteX4" fmla="*/ 411607 w 543416"/>
              <a:gd name="connsiteY4" fmla="*/ 273070 h 338159"/>
              <a:gd name="connsiteX5" fmla="*/ 5207 w 543416"/>
              <a:gd name="connsiteY5" fmla="*/ 323870 h 338159"/>
              <a:gd name="connsiteX6" fmla="*/ 198882 w 543416"/>
              <a:gd name="connsiteY6" fmla="*/ 288945 h 338159"/>
              <a:gd name="connsiteX7" fmla="*/ 452882 w 543416"/>
              <a:gd name="connsiteY7" fmla="*/ 301645 h 338159"/>
              <a:gd name="connsiteX8" fmla="*/ 481457 w 543416"/>
              <a:gd name="connsiteY8" fmla="*/ 257195 h 338159"/>
              <a:gd name="connsiteX9" fmla="*/ 449707 w 543416"/>
              <a:gd name="connsiteY9" fmla="*/ 285770 h 338159"/>
              <a:gd name="connsiteX10" fmla="*/ 449707 w 543416"/>
              <a:gd name="connsiteY10" fmla="*/ 250845 h 338159"/>
              <a:gd name="connsiteX11" fmla="*/ 497332 w 543416"/>
              <a:gd name="connsiteY11" fmla="*/ 149245 h 338159"/>
              <a:gd name="connsiteX12" fmla="*/ 433832 w 543416"/>
              <a:gd name="connsiteY12" fmla="*/ 247670 h 338159"/>
              <a:gd name="connsiteX13" fmla="*/ 427482 w 543416"/>
              <a:gd name="connsiteY13" fmla="*/ 206395 h 338159"/>
              <a:gd name="connsiteX14" fmla="*/ 443357 w 543416"/>
              <a:gd name="connsiteY14" fmla="*/ 149245 h 338159"/>
              <a:gd name="connsiteX15" fmla="*/ 370332 w 543416"/>
              <a:gd name="connsiteY15" fmla="*/ 228620 h 338159"/>
              <a:gd name="connsiteX16" fmla="*/ 529082 w 543416"/>
              <a:gd name="connsiteY16" fmla="*/ 20 h 33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3416" h="338159">
                <a:moveTo>
                  <a:pt x="529082" y="20"/>
                </a:moveTo>
                <a:cubicBezTo>
                  <a:pt x="537549" y="-2097"/>
                  <a:pt x="419545" y="160358"/>
                  <a:pt x="421132" y="215920"/>
                </a:cubicBezTo>
                <a:cubicBezTo>
                  <a:pt x="422719" y="271482"/>
                  <a:pt x="523790" y="317520"/>
                  <a:pt x="538607" y="333395"/>
                </a:cubicBezTo>
                <a:cubicBezTo>
                  <a:pt x="553424" y="349270"/>
                  <a:pt x="531199" y="321224"/>
                  <a:pt x="510032" y="311170"/>
                </a:cubicBezTo>
                <a:cubicBezTo>
                  <a:pt x="488865" y="301116"/>
                  <a:pt x="495744" y="270953"/>
                  <a:pt x="411607" y="273070"/>
                </a:cubicBezTo>
                <a:cubicBezTo>
                  <a:pt x="327470" y="275187"/>
                  <a:pt x="40661" y="321224"/>
                  <a:pt x="5207" y="323870"/>
                </a:cubicBezTo>
                <a:cubicBezTo>
                  <a:pt x="-30247" y="326516"/>
                  <a:pt x="124269" y="292649"/>
                  <a:pt x="198882" y="288945"/>
                </a:cubicBezTo>
                <a:cubicBezTo>
                  <a:pt x="273494" y="285241"/>
                  <a:pt x="405786" y="306937"/>
                  <a:pt x="452882" y="301645"/>
                </a:cubicBezTo>
                <a:cubicBezTo>
                  <a:pt x="499978" y="296353"/>
                  <a:pt x="481986" y="259841"/>
                  <a:pt x="481457" y="257195"/>
                </a:cubicBezTo>
                <a:cubicBezTo>
                  <a:pt x="480928" y="254549"/>
                  <a:pt x="454998" y="286828"/>
                  <a:pt x="449707" y="285770"/>
                </a:cubicBezTo>
                <a:cubicBezTo>
                  <a:pt x="444416" y="284712"/>
                  <a:pt x="441769" y="273599"/>
                  <a:pt x="449707" y="250845"/>
                </a:cubicBezTo>
                <a:cubicBezTo>
                  <a:pt x="457644" y="228091"/>
                  <a:pt x="499978" y="149774"/>
                  <a:pt x="497332" y="149245"/>
                </a:cubicBezTo>
                <a:cubicBezTo>
                  <a:pt x="494686" y="148716"/>
                  <a:pt x="445474" y="238145"/>
                  <a:pt x="433832" y="247670"/>
                </a:cubicBezTo>
                <a:cubicBezTo>
                  <a:pt x="422190" y="257195"/>
                  <a:pt x="425895" y="222799"/>
                  <a:pt x="427482" y="206395"/>
                </a:cubicBezTo>
                <a:cubicBezTo>
                  <a:pt x="429069" y="189991"/>
                  <a:pt x="452882" y="145541"/>
                  <a:pt x="443357" y="149245"/>
                </a:cubicBezTo>
                <a:cubicBezTo>
                  <a:pt x="433832" y="152949"/>
                  <a:pt x="356574" y="252962"/>
                  <a:pt x="370332" y="228620"/>
                </a:cubicBezTo>
                <a:cubicBezTo>
                  <a:pt x="384090" y="204278"/>
                  <a:pt x="520615" y="2137"/>
                  <a:pt x="529082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999C43A4-AB82-0B5B-F3A4-356213E63E70}"/>
              </a:ext>
            </a:extLst>
          </p:cNvPr>
          <p:cNvSpPr/>
          <p:nvPr/>
        </p:nvSpPr>
        <p:spPr>
          <a:xfrm>
            <a:off x="4087926" y="2504505"/>
            <a:ext cx="160314" cy="492848"/>
          </a:xfrm>
          <a:custGeom>
            <a:avLst/>
            <a:gdLst>
              <a:gd name="connsiteX0" fmla="*/ 160224 w 160314"/>
              <a:gd name="connsiteY0" fmla="*/ 570 h 492848"/>
              <a:gd name="connsiteX1" fmla="*/ 17349 w 160314"/>
              <a:gd name="connsiteY1" fmla="*/ 302195 h 492848"/>
              <a:gd name="connsiteX2" fmla="*/ 1474 w 160314"/>
              <a:gd name="connsiteY2" fmla="*/ 483170 h 492848"/>
              <a:gd name="connsiteX3" fmla="*/ 4649 w 160314"/>
              <a:gd name="connsiteY3" fmla="*/ 429195 h 492848"/>
              <a:gd name="connsiteX4" fmla="*/ 36399 w 160314"/>
              <a:gd name="connsiteY4" fmla="*/ 102170 h 492848"/>
              <a:gd name="connsiteX5" fmla="*/ 14174 w 160314"/>
              <a:gd name="connsiteY5" fmla="*/ 254570 h 492848"/>
              <a:gd name="connsiteX6" fmla="*/ 77674 w 160314"/>
              <a:gd name="connsiteY6" fmla="*/ 102170 h 492848"/>
              <a:gd name="connsiteX7" fmla="*/ 39574 w 160314"/>
              <a:gd name="connsiteY7" fmla="*/ 222820 h 492848"/>
              <a:gd name="connsiteX8" fmla="*/ 160224 w 160314"/>
              <a:gd name="connsiteY8" fmla="*/ 570 h 49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14" h="492848">
                <a:moveTo>
                  <a:pt x="160224" y="570"/>
                </a:moveTo>
                <a:cubicBezTo>
                  <a:pt x="156520" y="13799"/>
                  <a:pt x="43807" y="221762"/>
                  <a:pt x="17349" y="302195"/>
                </a:cubicBezTo>
                <a:cubicBezTo>
                  <a:pt x="-9109" y="382628"/>
                  <a:pt x="3591" y="462003"/>
                  <a:pt x="1474" y="483170"/>
                </a:cubicBezTo>
                <a:cubicBezTo>
                  <a:pt x="-643" y="504337"/>
                  <a:pt x="-1172" y="492695"/>
                  <a:pt x="4649" y="429195"/>
                </a:cubicBezTo>
                <a:cubicBezTo>
                  <a:pt x="10470" y="365695"/>
                  <a:pt x="34812" y="131274"/>
                  <a:pt x="36399" y="102170"/>
                </a:cubicBezTo>
                <a:cubicBezTo>
                  <a:pt x="37986" y="73066"/>
                  <a:pt x="7295" y="254570"/>
                  <a:pt x="14174" y="254570"/>
                </a:cubicBezTo>
                <a:cubicBezTo>
                  <a:pt x="21053" y="254570"/>
                  <a:pt x="73441" y="107462"/>
                  <a:pt x="77674" y="102170"/>
                </a:cubicBezTo>
                <a:cubicBezTo>
                  <a:pt x="81907" y="96878"/>
                  <a:pt x="26874" y="237108"/>
                  <a:pt x="39574" y="222820"/>
                </a:cubicBezTo>
                <a:cubicBezTo>
                  <a:pt x="52274" y="208533"/>
                  <a:pt x="163928" y="-12659"/>
                  <a:pt x="160224" y="5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9D353A6C-4879-F156-DAA1-8423B9026E9A}"/>
              </a:ext>
            </a:extLst>
          </p:cNvPr>
          <p:cNvSpPr/>
          <p:nvPr/>
        </p:nvSpPr>
        <p:spPr>
          <a:xfrm>
            <a:off x="3621044" y="859832"/>
            <a:ext cx="590304" cy="408871"/>
          </a:xfrm>
          <a:custGeom>
            <a:avLst/>
            <a:gdLst>
              <a:gd name="connsiteX0" fmla="*/ 1387 w 590304"/>
              <a:gd name="connsiteY0" fmla="*/ 195245 h 408871"/>
              <a:gd name="connsiteX1" fmla="*/ 360894 w 590304"/>
              <a:gd name="connsiteY1" fmla="*/ 101460 h 408871"/>
              <a:gd name="connsiteX2" fmla="*/ 556279 w 590304"/>
              <a:gd name="connsiteY2" fmla="*/ 226506 h 408871"/>
              <a:gd name="connsiteX3" fmla="*/ 552371 w 590304"/>
              <a:gd name="connsiteY3" fmla="*/ 195245 h 408871"/>
              <a:gd name="connsiteX4" fmla="*/ 583633 w 590304"/>
              <a:gd name="connsiteY4" fmla="*/ 402353 h 408871"/>
              <a:gd name="connsiteX5" fmla="*/ 583633 w 590304"/>
              <a:gd name="connsiteY5" fmla="*/ 343737 h 408871"/>
              <a:gd name="connsiteX6" fmla="*/ 552371 w 590304"/>
              <a:gd name="connsiteY6" fmla="*/ 210876 h 408871"/>
              <a:gd name="connsiteX7" fmla="*/ 196771 w 590304"/>
              <a:gd name="connsiteY7" fmla="*/ 3768 h 408871"/>
              <a:gd name="connsiteX8" fmla="*/ 337448 w 590304"/>
              <a:gd name="connsiteY8" fmla="*/ 78014 h 408871"/>
              <a:gd name="connsiteX9" fmla="*/ 267110 w 590304"/>
              <a:gd name="connsiteY9" fmla="*/ 89737 h 408871"/>
              <a:gd name="connsiteX10" fmla="*/ 114710 w 590304"/>
              <a:gd name="connsiteY10" fmla="*/ 124906 h 408871"/>
              <a:gd name="connsiteX11" fmla="*/ 231941 w 590304"/>
              <a:gd name="connsiteY11" fmla="*/ 101460 h 408871"/>
              <a:gd name="connsiteX12" fmla="*/ 1387 w 590304"/>
              <a:gd name="connsiteY12" fmla="*/ 195245 h 40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304" h="408871">
                <a:moveTo>
                  <a:pt x="1387" y="195245"/>
                </a:moveTo>
                <a:cubicBezTo>
                  <a:pt x="22879" y="195245"/>
                  <a:pt x="268412" y="96250"/>
                  <a:pt x="360894" y="101460"/>
                </a:cubicBezTo>
                <a:cubicBezTo>
                  <a:pt x="453376" y="106670"/>
                  <a:pt x="524366" y="210875"/>
                  <a:pt x="556279" y="226506"/>
                </a:cubicBezTo>
                <a:cubicBezTo>
                  <a:pt x="588192" y="242137"/>
                  <a:pt x="547812" y="165937"/>
                  <a:pt x="552371" y="195245"/>
                </a:cubicBezTo>
                <a:cubicBezTo>
                  <a:pt x="556930" y="224553"/>
                  <a:pt x="578423" y="377604"/>
                  <a:pt x="583633" y="402353"/>
                </a:cubicBezTo>
                <a:cubicBezTo>
                  <a:pt x="588843" y="427102"/>
                  <a:pt x="588843" y="375650"/>
                  <a:pt x="583633" y="343737"/>
                </a:cubicBezTo>
                <a:cubicBezTo>
                  <a:pt x="578423" y="311824"/>
                  <a:pt x="616848" y="267537"/>
                  <a:pt x="552371" y="210876"/>
                </a:cubicBezTo>
                <a:cubicBezTo>
                  <a:pt x="487894" y="154215"/>
                  <a:pt x="232592" y="25912"/>
                  <a:pt x="196771" y="3768"/>
                </a:cubicBezTo>
                <a:cubicBezTo>
                  <a:pt x="160950" y="-18376"/>
                  <a:pt x="325725" y="63686"/>
                  <a:pt x="337448" y="78014"/>
                </a:cubicBezTo>
                <a:cubicBezTo>
                  <a:pt x="349171" y="92342"/>
                  <a:pt x="304233" y="81922"/>
                  <a:pt x="267110" y="89737"/>
                </a:cubicBezTo>
                <a:cubicBezTo>
                  <a:pt x="229987" y="97552"/>
                  <a:pt x="120572" y="122952"/>
                  <a:pt x="114710" y="124906"/>
                </a:cubicBezTo>
                <a:cubicBezTo>
                  <a:pt x="108849" y="126860"/>
                  <a:pt x="248874" y="91691"/>
                  <a:pt x="231941" y="101460"/>
                </a:cubicBezTo>
                <a:cubicBezTo>
                  <a:pt x="215008" y="111229"/>
                  <a:pt x="-20105" y="195245"/>
                  <a:pt x="1387" y="1952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830876E0-0BED-D646-BCD8-C81D761C518E}"/>
              </a:ext>
            </a:extLst>
          </p:cNvPr>
          <p:cNvSpPr/>
          <p:nvPr/>
        </p:nvSpPr>
        <p:spPr>
          <a:xfrm>
            <a:off x="3240317" y="934012"/>
            <a:ext cx="564974" cy="298357"/>
          </a:xfrm>
          <a:custGeom>
            <a:avLst/>
            <a:gdLst>
              <a:gd name="connsiteX0" fmla="*/ 561868 w 564974"/>
              <a:gd name="connsiteY0" fmla="*/ 62450 h 298357"/>
              <a:gd name="connsiteX1" fmla="*/ 268791 w 564974"/>
              <a:gd name="connsiteY1" fmla="*/ 7742 h 298357"/>
              <a:gd name="connsiteX2" fmla="*/ 354760 w 564974"/>
              <a:gd name="connsiteY2" fmla="*/ 39003 h 298357"/>
              <a:gd name="connsiteX3" fmla="*/ 331314 w 564974"/>
              <a:gd name="connsiteY3" fmla="*/ 93711 h 298357"/>
              <a:gd name="connsiteX4" fmla="*/ 3068 w 564974"/>
              <a:gd name="connsiteY4" fmla="*/ 296911 h 298357"/>
              <a:gd name="connsiteX5" fmla="*/ 182821 w 564974"/>
              <a:gd name="connsiteY5" fmla="*/ 175773 h 298357"/>
              <a:gd name="connsiteX6" fmla="*/ 444637 w 564974"/>
              <a:gd name="connsiteY6" fmla="*/ 7742 h 298357"/>
              <a:gd name="connsiteX7" fmla="*/ 425098 w 564974"/>
              <a:gd name="connsiteY7" fmla="*/ 31188 h 298357"/>
              <a:gd name="connsiteX8" fmla="*/ 561868 w 564974"/>
              <a:gd name="connsiteY8" fmla="*/ 62450 h 29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974" h="298357">
                <a:moveTo>
                  <a:pt x="561868" y="62450"/>
                </a:moveTo>
                <a:cubicBezTo>
                  <a:pt x="535817" y="58542"/>
                  <a:pt x="303309" y="11650"/>
                  <a:pt x="268791" y="7742"/>
                </a:cubicBezTo>
                <a:cubicBezTo>
                  <a:pt x="234273" y="3834"/>
                  <a:pt x="344339" y="24675"/>
                  <a:pt x="354760" y="39003"/>
                </a:cubicBezTo>
                <a:cubicBezTo>
                  <a:pt x="365181" y="53331"/>
                  <a:pt x="389929" y="50726"/>
                  <a:pt x="331314" y="93711"/>
                </a:cubicBezTo>
                <a:cubicBezTo>
                  <a:pt x="272699" y="136696"/>
                  <a:pt x="27817" y="283234"/>
                  <a:pt x="3068" y="296911"/>
                </a:cubicBezTo>
                <a:cubicBezTo>
                  <a:pt x="-21681" y="310588"/>
                  <a:pt x="109226" y="223968"/>
                  <a:pt x="182821" y="175773"/>
                </a:cubicBezTo>
                <a:cubicBezTo>
                  <a:pt x="256416" y="127578"/>
                  <a:pt x="444637" y="7742"/>
                  <a:pt x="444637" y="7742"/>
                </a:cubicBezTo>
                <a:cubicBezTo>
                  <a:pt x="485016" y="-16356"/>
                  <a:pt x="408165" y="22721"/>
                  <a:pt x="425098" y="31188"/>
                </a:cubicBezTo>
                <a:cubicBezTo>
                  <a:pt x="442031" y="39655"/>
                  <a:pt x="587919" y="66358"/>
                  <a:pt x="561868" y="624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777A33BE-2C2B-1EAA-3F42-203DBE041F35}"/>
              </a:ext>
            </a:extLst>
          </p:cNvPr>
          <p:cNvSpPr/>
          <p:nvPr/>
        </p:nvSpPr>
        <p:spPr>
          <a:xfrm>
            <a:off x="2691008" y="1076624"/>
            <a:ext cx="859407" cy="870442"/>
          </a:xfrm>
          <a:custGeom>
            <a:avLst/>
            <a:gdLst>
              <a:gd name="connsiteX0" fmla="*/ 857177 w 859407"/>
              <a:gd name="connsiteY0" fmla="*/ 1899 h 870442"/>
              <a:gd name="connsiteX1" fmla="*/ 228038 w 859407"/>
              <a:gd name="connsiteY1" fmla="*/ 443468 h 870442"/>
              <a:gd name="connsiteX2" fmla="*/ 294469 w 859407"/>
              <a:gd name="connsiteY2" fmla="*/ 392668 h 870442"/>
              <a:gd name="connsiteX3" fmla="*/ 247577 w 859407"/>
              <a:gd name="connsiteY3" fmla="*/ 474730 h 870442"/>
              <a:gd name="connsiteX4" fmla="*/ 1392 w 859407"/>
              <a:gd name="connsiteY4" fmla="*/ 869407 h 870442"/>
              <a:gd name="connsiteX5" fmla="*/ 157700 w 859407"/>
              <a:gd name="connsiteY5" fmla="*/ 580238 h 870442"/>
              <a:gd name="connsiteX6" fmla="*/ 372623 w 859407"/>
              <a:gd name="connsiteY6" fmla="*/ 294976 h 870442"/>
              <a:gd name="connsiteX7" fmla="*/ 302284 w 859407"/>
              <a:gd name="connsiteY7" fmla="*/ 373130 h 870442"/>
              <a:gd name="connsiteX8" fmla="*/ 485946 w 859407"/>
              <a:gd name="connsiteY8" fmla="*/ 205099 h 870442"/>
              <a:gd name="connsiteX9" fmla="*/ 302284 w 859407"/>
              <a:gd name="connsiteY9" fmla="*/ 384853 h 870442"/>
              <a:gd name="connsiteX10" fmla="*/ 431238 w 859407"/>
              <a:gd name="connsiteY10" fmla="*/ 287161 h 870442"/>
              <a:gd name="connsiteX11" fmla="*/ 857177 w 859407"/>
              <a:gd name="connsiteY11" fmla="*/ 1899 h 87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407" h="870442">
                <a:moveTo>
                  <a:pt x="857177" y="1899"/>
                </a:moveTo>
                <a:cubicBezTo>
                  <a:pt x="823310" y="27950"/>
                  <a:pt x="321823" y="378340"/>
                  <a:pt x="228038" y="443468"/>
                </a:cubicBezTo>
                <a:cubicBezTo>
                  <a:pt x="134253" y="508596"/>
                  <a:pt x="291212" y="387458"/>
                  <a:pt x="294469" y="392668"/>
                </a:cubicBezTo>
                <a:cubicBezTo>
                  <a:pt x="297726" y="397878"/>
                  <a:pt x="296423" y="395274"/>
                  <a:pt x="247577" y="474730"/>
                </a:cubicBezTo>
                <a:cubicBezTo>
                  <a:pt x="198731" y="554186"/>
                  <a:pt x="16371" y="851822"/>
                  <a:pt x="1392" y="869407"/>
                </a:cubicBezTo>
                <a:cubicBezTo>
                  <a:pt x="-13587" y="886992"/>
                  <a:pt x="95828" y="675976"/>
                  <a:pt x="157700" y="580238"/>
                </a:cubicBezTo>
                <a:cubicBezTo>
                  <a:pt x="219572" y="484500"/>
                  <a:pt x="348526" y="329494"/>
                  <a:pt x="372623" y="294976"/>
                </a:cubicBezTo>
                <a:cubicBezTo>
                  <a:pt x="396720" y="260458"/>
                  <a:pt x="283397" y="388109"/>
                  <a:pt x="302284" y="373130"/>
                </a:cubicBezTo>
                <a:cubicBezTo>
                  <a:pt x="321171" y="358151"/>
                  <a:pt x="485946" y="203145"/>
                  <a:pt x="485946" y="205099"/>
                </a:cubicBezTo>
                <a:cubicBezTo>
                  <a:pt x="485946" y="207053"/>
                  <a:pt x="311402" y="371176"/>
                  <a:pt x="302284" y="384853"/>
                </a:cubicBezTo>
                <a:cubicBezTo>
                  <a:pt x="293166" y="398530"/>
                  <a:pt x="332894" y="349033"/>
                  <a:pt x="431238" y="287161"/>
                </a:cubicBezTo>
                <a:cubicBezTo>
                  <a:pt x="529582" y="225289"/>
                  <a:pt x="891044" y="-24152"/>
                  <a:pt x="857177" y="18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CA6617D1-3E72-0C21-34F2-6E964C6580B3}"/>
              </a:ext>
            </a:extLst>
          </p:cNvPr>
          <p:cNvSpPr/>
          <p:nvPr/>
        </p:nvSpPr>
        <p:spPr>
          <a:xfrm>
            <a:off x="2449892" y="1896676"/>
            <a:ext cx="307278" cy="839155"/>
          </a:xfrm>
          <a:custGeom>
            <a:avLst/>
            <a:gdLst>
              <a:gd name="connsiteX0" fmla="*/ 305031 w 307278"/>
              <a:gd name="connsiteY0" fmla="*/ 6370 h 839155"/>
              <a:gd name="connsiteX1" fmla="*/ 43216 w 307278"/>
              <a:gd name="connsiteY1" fmla="*/ 510462 h 839155"/>
              <a:gd name="connsiteX2" fmla="*/ 105739 w 307278"/>
              <a:gd name="connsiteY2" fmla="*/ 432309 h 839155"/>
              <a:gd name="connsiteX3" fmla="*/ 277677 w 307278"/>
              <a:gd name="connsiteY3" fmla="*/ 178309 h 839155"/>
              <a:gd name="connsiteX4" fmla="*/ 125277 w 307278"/>
              <a:gd name="connsiteY4" fmla="*/ 377601 h 839155"/>
              <a:gd name="connsiteX5" fmla="*/ 231 w 307278"/>
              <a:gd name="connsiteY5" fmla="*/ 838709 h 839155"/>
              <a:gd name="connsiteX6" fmla="*/ 156539 w 307278"/>
              <a:gd name="connsiteY6" fmla="*/ 287724 h 839155"/>
              <a:gd name="connsiteX7" fmla="*/ 203431 w 307278"/>
              <a:gd name="connsiteY7" fmla="*/ 147047 h 839155"/>
              <a:gd name="connsiteX8" fmla="*/ 172170 w 307278"/>
              <a:gd name="connsiteY8" fmla="*/ 221293 h 839155"/>
              <a:gd name="connsiteX9" fmla="*/ 305031 w 307278"/>
              <a:gd name="connsiteY9" fmla="*/ 6370 h 83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78" h="839155">
                <a:moveTo>
                  <a:pt x="305031" y="6370"/>
                </a:moveTo>
                <a:cubicBezTo>
                  <a:pt x="283539" y="54565"/>
                  <a:pt x="76431" y="439472"/>
                  <a:pt x="43216" y="510462"/>
                </a:cubicBezTo>
                <a:cubicBezTo>
                  <a:pt x="10001" y="581452"/>
                  <a:pt x="66662" y="487668"/>
                  <a:pt x="105739" y="432309"/>
                </a:cubicBezTo>
                <a:cubicBezTo>
                  <a:pt x="144816" y="376950"/>
                  <a:pt x="274421" y="187427"/>
                  <a:pt x="277677" y="178309"/>
                </a:cubicBezTo>
                <a:cubicBezTo>
                  <a:pt x="280933" y="169191"/>
                  <a:pt x="171518" y="267534"/>
                  <a:pt x="125277" y="377601"/>
                </a:cubicBezTo>
                <a:cubicBezTo>
                  <a:pt x="79036" y="487668"/>
                  <a:pt x="-4979" y="853688"/>
                  <a:pt x="231" y="838709"/>
                </a:cubicBezTo>
                <a:cubicBezTo>
                  <a:pt x="5441" y="823730"/>
                  <a:pt x="122672" y="403001"/>
                  <a:pt x="156539" y="287724"/>
                </a:cubicBezTo>
                <a:cubicBezTo>
                  <a:pt x="190406" y="172447"/>
                  <a:pt x="200826" y="158119"/>
                  <a:pt x="203431" y="147047"/>
                </a:cubicBezTo>
                <a:cubicBezTo>
                  <a:pt x="206036" y="135975"/>
                  <a:pt x="157191" y="244088"/>
                  <a:pt x="172170" y="221293"/>
                </a:cubicBezTo>
                <a:cubicBezTo>
                  <a:pt x="187149" y="198498"/>
                  <a:pt x="326523" y="-41825"/>
                  <a:pt x="305031" y="63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6173055-8557-9EEE-28FD-CF4D00037907}"/>
              </a:ext>
            </a:extLst>
          </p:cNvPr>
          <p:cNvSpPr/>
          <p:nvPr/>
        </p:nvSpPr>
        <p:spPr>
          <a:xfrm>
            <a:off x="2395118" y="2390933"/>
            <a:ext cx="392536" cy="1650592"/>
          </a:xfrm>
          <a:custGeom>
            <a:avLst/>
            <a:gdLst>
              <a:gd name="connsiteX0" fmla="*/ 215220 w 392536"/>
              <a:gd name="connsiteY0" fmla="*/ 575 h 1650592"/>
              <a:gd name="connsiteX1" fmla="*/ 74544 w 392536"/>
              <a:gd name="connsiteY1" fmla="*/ 442144 h 1650592"/>
              <a:gd name="connsiteX2" fmla="*/ 78451 w 392536"/>
              <a:gd name="connsiteY2" fmla="*/ 903252 h 1650592"/>
              <a:gd name="connsiteX3" fmla="*/ 78451 w 392536"/>
              <a:gd name="connsiteY3" fmla="*/ 852452 h 1650592"/>
              <a:gd name="connsiteX4" fmla="*/ 43282 w 392536"/>
              <a:gd name="connsiteY4" fmla="*/ 489036 h 1650592"/>
              <a:gd name="connsiteX5" fmla="*/ 58913 w 392536"/>
              <a:gd name="connsiteY5" fmla="*/ 590636 h 1650592"/>
              <a:gd name="connsiteX6" fmla="*/ 137067 w 392536"/>
              <a:gd name="connsiteY6" fmla="*/ 1133805 h 1650592"/>
              <a:gd name="connsiteX7" fmla="*/ 371528 w 392536"/>
              <a:gd name="connsiteY7" fmla="*/ 1606636 h 1650592"/>
              <a:gd name="connsiteX8" fmla="*/ 348082 w 392536"/>
              <a:gd name="connsiteY8" fmla="*/ 1567559 h 1650592"/>
              <a:gd name="connsiteX9" fmla="*/ 78451 w 392536"/>
              <a:gd name="connsiteY9" fmla="*/ 1055652 h 1650592"/>
              <a:gd name="connsiteX10" fmla="*/ 94082 w 392536"/>
              <a:gd name="connsiteY10" fmla="*/ 1098636 h 1650592"/>
              <a:gd name="connsiteX11" fmla="*/ 90174 w 392536"/>
              <a:gd name="connsiteY11" fmla="*/ 989221 h 1650592"/>
              <a:gd name="connsiteX12" fmla="*/ 70636 w 392536"/>
              <a:gd name="connsiteY12" fmla="*/ 676605 h 1650592"/>
              <a:gd name="connsiteX13" fmla="*/ 43282 w 392536"/>
              <a:gd name="connsiteY13" fmla="*/ 735221 h 1650592"/>
              <a:gd name="connsiteX14" fmla="*/ 39374 w 392536"/>
              <a:gd name="connsiteY14" fmla="*/ 442144 h 1650592"/>
              <a:gd name="connsiteX15" fmla="*/ 297 w 392536"/>
              <a:gd name="connsiteY15" fmla="*/ 645344 h 1650592"/>
              <a:gd name="connsiteX16" fmla="*/ 62820 w 392536"/>
              <a:gd name="connsiteY16" fmla="*/ 418698 h 1650592"/>
              <a:gd name="connsiteX17" fmla="*/ 31559 w 392536"/>
              <a:gd name="connsiteY17" fmla="*/ 535929 h 1650592"/>
              <a:gd name="connsiteX18" fmla="*/ 215220 w 392536"/>
              <a:gd name="connsiteY18" fmla="*/ 575 h 16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36" h="1650592">
                <a:moveTo>
                  <a:pt x="215220" y="575"/>
                </a:moveTo>
                <a:cubicBezTo>
                  <a:pt x="222384" y="-15056"/>
                  <a:pt x="97339" y="291698"/>
                  <a:pt x="74544" y="442144"/>
                </a:cubicBezTo>
                <a:cubicBezTo>
                  <a:pt x="51749" y="592590"/>
                  <a:pt x="77800" y="834867"/>
                  <a:pt x="78451" y="903252"/>
                </a:cubicBezTo>
                <a:cubicBezTo>
                  <a:pt x="79102" y="971637"/>
                  <a:pt x="84312" y="921488"/>
                  <a:pt x="78451" y="852452"/>
                </a:cubicBezTo>
                <a:cubicBezTo>
                  <a:pt x="72590" y="783416"/>
                  <a:pt x="46538" y="532672"/>
                  <a:pt x="43282" y="489036"/>
                </a:cubicBezTo>
                <a:cubicBezTo>
                  <a:pt x="40026" y="445400"/>
                  <a:pt x="43282" y="483175"/>
                  <a:pt x="58913" y="590636"/>
                </a:cubicBezTo>
                <a:cubicBezTo>
                  <a:pt x="74544" y="698097"/>
                  <a:pt x="84964" y="964472"/>
                  <a:pt x="137067" y="1133805"/>
                </a:cubicBezTo>
                <a:cubicBezTo>
                  <a:pt x="189170" y="1303138"/>
                  <a:pt x="336359" y="1534344"/>
                  <a:pt x="371528" y="1606636"/>
                </a:cubicBezTo>
                <a:cubicBezTo>
                  <a:pt x="406697" y="1678928"/>
                  <a:pt x="396928" y="1659390"/>
                  <a:pt x="348082" y="1567559"/>
                </a:cubicBezTo>
                <a:cubicBezTo>
                  <a:pt x="299236" y="1475728"/>
                  <a:pt x="120784" y="1133806"/>
                  <a:pt x="78451" y="1055652"/>
                </a:cubicBezTo>
                <a:cubicBezTo>
                  <a:pt x="36118" y="977498"/>
                  <a:pt x="92128" y="1109708"/>
                  <a:pt x="94082" y="1098636"/>
                </a:cubicBezTo>
                <a:cubicBezTo>
                  <a:pt x="96036" y="1087564"/>
                  <a:pt x="94082" y="1059559"/>
                  <a:pt x="90174" y="989221"/>
                </a:cubicBezTo>
                <a:cubicBezTo>
                  <a:pt x="86266" y="918883"/>
                  <a:pt x="78451" y="718938"/>
                  <a:pt x="70636" y="676605"/>
                </a:cubicBezTo>
                <a:cubicBezTo>
                  <a:pt x="62821" y="634272"/>
                  <a:pt x="48492" y="774298"/>
                  <a:pt x="43282" y="735221"/>
                </a:cubicBezTo>
                <a:cubicBezTo>
                  <a:pt x="38072" y="696144"/>
                  <a:pt x="46538" y="457123"/>
                  <a:pt x="39374" y="442144"/>
                </a:cubicBezTo>
                <a:cubicBezTo>
                  <a:pt x="32210" y="427165"/>
                  <a:pt x="-3611" y="649252"/>
                  <a:pt x="297" y="645344"/>
                </a:cubicBezTo>
                <a:cubicBezTo>
                  <a:pt x="4205" y="641436"/>
                  <a:pt x="57610" y="436934"/>
                  <a:pt x="62820" y="418698"/>
                </a:cubicBezTo>
                <a:cubicBezTo>
                  <a:pt x="68030" y="400462"/>
                  <a:pt x="8113" y="599103"/>
                  <a:pt x="31559" y="535929"/>
                </a:cubicBezTo>
                <a:cubicBezTo>
                  <a:pt x="55005" y="472755"/>
                  <a:pt x="208056" y="16206"/>
                  <a:pt x="215220" y="5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0A9F8170-CA1C-F42A-4701-AEEEB5F6DA52}"/>
              </a:ext>
            </a:extLst>
          </p:cNvPr>
          <p:cNvSpPr/>
          <p:nvPr/>
        </p:nvSpPr>
        <p:spPr>
          <a:xfrm>
            <a:off x="2553094" y="3692025"/>
            <a:ext cx="1058507" cy="1395560"/>
          </a:xfrm>
          <a:custGeom>
            <a:avLst/>
            <a:gdLst>
              <a:gd name="connsiteX0" fmla="*/ 6444 w 1058507"/>
              <a:gd name="connsiteY0" fmla="*/ 8560 h 1395560"/>
              <a:gd name="connsiteX1" fmla="*/ 530075 w 1058507"/>
              <a:gd name="connsiteY1" fmla="*/ 657237 h 1395560"/>
              <a:gd name="connsiteX2" fmla="*/ 494906 w 1058507"/>
              <a:gd name="connsiteY2" fmla="*/ 645513 h 1395560"/>
              <a:gd name="connsiteX3" fmla="*/ 698106 w 1058507"/>
              <a:gd name="connsiteY3" fmla="*/ 895606 h 1395560"/>
              <a:gd name="connsiteX4" fmla="*/ 924752 w 1058507"/>
              <a:gd name="connsiteY4" fmla="*/ 1274652 h 1395560"/>
              <a:gd name="connsiteX5" fmla="*/ 870044 w 1058507"/>
              <a:gd name="connsiteY5" fmla="*/ 1141790 h 1395560"/>
              <a:gd name="connsiteX6" fmla="*/ 1053706 w 1058507"/>
              <a:gd name="connsiteY6" fmla="*/ 1387975 h 1395560"/>
              <a:gd name="connsiteX7" fmla="*/ 995091 w 1058507"/>
              <a:gd name="connsiteY7" fmla="*/ 1321544 h 1395560"/>
              <a:gd name="connsiteX8" fmla="*/ 889583 w 1058507"/>
              <a:gd name="connsiteY8" fmla="*/ 1208221 h 1395560"/>
              <a:gd name="connsiteX9" fmla="*/ 573060 w 1058507"/>
              <a:gd name="connsiteY9" fmla="*/ 731483 h 1395560"/>
              <a:gd name="connsiteX10" fmla="*/ 463644 w 1058507"/>
              <a:gd name="connsiteY10" fmla="*/ 606437 h 1395560"/>
              <a:gd name="connsiteX11" fmla="*/ 502721 w 1058507"/>
              <a:gd name="connsiteY11" fmla="*/ 629883 h 1395560"/>
              <a:gd name="connsiteX12" fmla="*/ 248721 w 1058507"/>
              <a:gd name="connsiteY12" fmla="*/ 239113 h 1395560"/>
              <a:gd name="connsiteX13" fmla="*/ 326875 w 1058507"/>
              <a:gd name="connsiteY13" fmla="*/ 387606 h 1395560"/>
              <a:gd name="connsiteX14" fmla="*/ 244814 w 1058507"/>
              <a:gd name="connsiteY14" fmla="*/ 289913 h 1395560"/>
              <a:gd name="connsiteX15" fmla="*/ 6444 w 1058507"/>
              <a:gd name="connsiteY15" fmla="*/ 8560 h 13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8507" h="1395560">
                <a:moveTo>
                  <a:pt x="6444" y="8560"/>
                </a:moveTo>
                <a:cubicBezTo>
                  <a:pt x="53988" y="69781"/>
                  <a:pt x="448665" y="551078"/>
                  <a:pt x="530075" y="657237"/>
                </a:cubicBezTo>
                <a:cubicBezTo>
                  <a:pt x="611485" y="763396"/>
                  <a:pt x="466901" y="605785"/>
                  <a:pt x="494906" y="645513"/>
                </a:cubicBezTo>
                <a:cubicBezTo>
                  <a:pt x="522911" y="685241"/>
                  <a:pt x="626465" y="790750"/>
                  <a:pt x="698106" y="895606"/>
                </a:cubicBezTo>
                <a:cubicBezTo>
                  <a:pt x="769747" y="1000462"/>
                  <a:pt x="896096" y="1233621"/>
                  <a:pt x="924752" y="1274652"/>
                </a:cubicBezTo>
                <a:cubicBezTo>
                  <a:pt x="953408" y="1315683"/>
                  <a:pt x="848552" y="1122903"/>
                  <a:pt x="870044" y="1141790"/>
                </a:cubicBezTo>
                <a:cubicBezTo>
                  <a:pt x="891536" y="1160677"/>
                  <a:pt x="1032865" y="1358016"/>
                  <a:pt x="1053706" y="1387975"/>
                </a:cubicBezTo>
                <a:cubicBezTo>
                  <a:pt x="1074547" y="1417934"/>
                  <a:pt x="1022445" y="1351503"/>
                  <a:pt x="995091" y="1321544"/>
                </a:cubicBezTo>
                <a:cubicBezTo>
                  <a:pt x="967737" y="1291585"/>
                  <a:pt x="959921" y="1306564"/>
                  <a:pt x="889583" y="1208221"/>
                </a:cubicBezTo>
                <a:cubicBezTo>
                  <a:pt x="819245" y="1109878"/>
                  <a:pt x="644050" y="831780"/>
                  <a:pt x="573060" y="731483"/>
                </a:cubicBezTo>
                <a:cubicBezTo>
                  <a:pt x="502070" y="631186"/>
                  <a:pt x="475367" y="623370"/>
                  <a:pt x="463644" y="606437"/>
                </a:cubicBezTo>
                <a:cubicBezTo>
                  <a:pt x="451921" y="589504"/>
                  <a:pt x="538542" y="691104"/>
                  <a:pt x="502721" y="629883"/>
                </a:cubicBezTo>
                <a:cubicBezTo>
                  <a:pt x="466901" y="568662"/>
                  <a:pt x="278029" y="279492"/>
                  <a:pt x="248721" y="239113"/>
                </a:cubicBezTo>
                <a:cubicBezTo>
                  <a:pt x="219413" y="198734"/>
                  <a:pt x="327526" y="379139"/>
                  <a:pt x="326875" y="387606"/>
                </a:cubicBezTo>
                <a:cubicBezTo>
                  <a:pt x="326224" y="396073"/>
                  <a:pt x="301476" y="347226"/>
                  <a:pt x="244814" y="289913"/>
                </a:cubicBezTo>
                <a:cubicBezTo>
                  <a:pt x="188152" y="232600"/>
                  <a:pt x="-41100" y="-52661"/>
                  <a:pt x="6444" y="85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31D3289D-CED5-DA07-DBF5-000699CC357D}"/>
              </a:ext>
            </a:extLst>
          </p:cNvPr>
          <p:cNvSpPr/>
          <p:nvPr/>
        </p:nvSpPr>
        <p:spPr>
          <a:xfrm>
            <a:off x="4023279" y="1100181"/>
            <a:ext cx="334681" cy="1676248"/>
          </a:xfrm>
          <a:custGeom>
            <a:avLst/>
            <a:gdLst>
              <a:gd name="connsiteX0" fmla="*/ 107396 w 334681"/>
              <a:gd name="connsiteY0" fmla="*/ 1544 h 1676248"/>
              <a:gd name="connsiteX1" fmla="*/ 28021 w 334681"/>
              <a:gd name="connsiteY1" fmla="*/ 690519 h 1676248"/>
              <a:gd name="connsiteX2" fmla="*/ 155021 w 334681"/>
              <a:gd name="connsiteY2" fmla="*/ 1208044 h 1676248"/>
              <a:gd name="connsiteX3" fmla="*/ 145496 w 334681"/>
              <a:gd name="connsiteY3" fmla="*/ 1163594 h 1676248"/>
              <a:gd name="connsiteX4" fmla="*/ 316946 w 334681"/>
              <a:gd name="connsiteY4" fmla="*/ 1633494 h 1676248"/>
              <a:gd name="connsiteX5" fmla="*/ 310596 w 334681"/>
              <a:gd name="connsiteY5" fmla="*/ 1604919 h 1676248"/>
              <a:gd name="connsiteX6" fmla="*/ 151846 w 334681"/>
              <a:gd name="connsiteY6" fmla="*/ 1195344 h 1676248"/>
              <a:gd name="connsiteX7" fmla="*/ 18496 w 334681"/>
              <a:gd name="connsiteY7" fmla="*/ 827044 h 1676248"/>
              <a:gd name="connsiteX8" fmla="*/ 43896 w 334681"/>
              <a:gd name="connsiteY8" fmla="*/ 900069 h 1676248"/>
              <a:gd name="connsiteX9" fmla="*/ 5796 w 334681"/>
              <a:gd name="connsiteY9" fmla="*/ 426994 h 1676248"/>
              <a:gd name="connsiteX10" fmla="*/ 5796 w 334681"/>
              <a:gd name="connsiteY10" fmla="*/ 604794 h 1676248"/>
              <a:gd name="connsiteX11" fmla="*/ 59771 w 334681"/>
              <a:gd name="connsiteY11" fmla="*/ 122194 h 1676248"/>
              <a:gd name="connsiteX12" fmla="*/ 18496 w 334681"/>
              <a:gd name="connsiteY12" fmla="*/ 493669 h 1676248"/>
              <a:gd name="connsiteX13" fmla="*/ 107396 w 334681"/>
              <a:gd name="connsiteY13" fmla="*/ 1544 h 167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4681" h="1676248">
                <a:moveTo>
                  <a:pt x="107396" y="1544"/>
                </a:moveTo>
                <a:cubicBezTo>
                  <a:pt x="108984" y="34352"/>
                  <a:pt x="20083" y="489436"/>
                  <a:pt x="28021" y="690519"/>
                </a:cubicBezTo>
                <a:cubicBezTo>
                  <a:pt x="35958" y="891602"/>
                  <a:pt x="135442" y="1129198"/>
                  <a:pt x="155021" y="1208044"/>
                </a:cubicBezTo>
                <a:cubicBezTo>
                  <a:pt x="174600" y="1286890"/>
                  <a:pt x="118509" y="1092686"/>
                  <a:pt x="145496" y="1163594"/>
                </a:cubicBezTo>
                <a:cubicBezTo>
                  <a:pt x="172483" y="1234502"/>
                  <a:pt x="289429" y="1559940"/>
                  <a:pt x="316946" y="1633494"/>
                </a:cubicBezTo>
                <a:cubicBezTo>
                  <a:pt x="344463" y="1707048"/>
                  <a:pt x="338113" y="1677944"/>
                  <a:pt x="310596" y="1604919"/>
                </a:cubicBezTo>
                <a:cubicBezTo>
                  <a:pt x="283079" y="1531894"/>
                  <a:pt x="200529" y="1324990"/>
                  <a:pt x="151846" y="1195344"/>
                </a:cubicBezTo>
                <a:cubicBezTo>
                  <a:pt x="103163" y="1065698"/>
                  <a:pt x="36488" y="876256"/>
                  <a:pt x="18496" y="827044"/>
                </a:cubicBezTo>
                <a:cubicBezTo>
                  <a:pt x="504" y="777832"/>
                  <a:pt x="46013" y="966744"/>
                  <a:pt x="43896" y="900069"/>
                </a:cubicBezTo>
                <a:cubicBezTo>
                  <a:pt x="41779" y="833394"/>
                  <a:pt x="12146" y="476207"/>
                  <a:pt x="5796" y="426994"/>
                </a:cubicBezTo>
                <a:cubicBezTo>
                  <a:pt x="-554" y="377781"/>
                  <a:pt x="-3200" y="655594"/>
                  <a:pt x="5796" y="604794"/>
                </a:cubicBezTo>
                <a:cubicBezTo>
                  <a:pt x="14792" y="553994"/>
                  <a:pt x="57654" y="140715"/>
                  <a:pt x="59771" y="122194"/>
                </a:cubicBezTo>
                <a:cubicBezTo>
                  <a:pt x="61888" y="103673"/>
                  <a:pt x="10559" y="518011"/>
                  <a:pt x="18496" y="493669"/>
                </a:cubicBezTo>
                <a:cubicBezTo>
                  <a:pt x="26433" y="469327"/>
                  <a:pt x="105808" y="-31264"/>
                  <a:pt x="107396" y="15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3C7DC2D2-001A-FC63-AC19-CA2749778B60}"/>
              </a:ext>
            </a:extLst>
          </p:cNvPr>
          <p:cNvSpPr/>
          <p:nvPr/>
        </p:nvSpPr>
        <p:spPr>
          <a:xfrm>
            <a:off x="4009726" y="1849677"/>
            <a:ext cx="340904" cy="1341778"/>
          </a:xfrm>
          <a:custGeom>
            <a:avLst/>
            <a:gdLst>
              <a:gd name="connsiteX0" fmla="*/ 299 w 340904"/>
              <a:gd name="connsiteY0" fmla="*/ 1348 h 1341778"/>
              <a:gd name="connsiteX1" fmla="*/ 63799 w 340904"/>
              <a:gd name="connsiteY1" fmla="*/ 306148 h 1341778"/>
              <a:gd name="connsiteX2" fmla="*/ 216199 w 340904"/>
              <a:gd name="connsiteY2" fmla="*/ 823673 h 1341778"/>
              <a:gd name="connsiteX3" fmla="*/ 203499 w 340904"/>
              <a:gd name="connsiteY3" fmla="*/ 769698 h 1341778"/>
              <a:gd name="connsiteX4" fmla="*/ 333674 w 340904"/>
              <a:gd name="connsiteY4" fmla="*/ 1299923 h 1341778"/>
              <a:gd name="connsiteX5" fmla="*/ 324149 w 340904"/>
              <a:gd name="connsiteY5" fmla="*/ 1268173 h 1341778"/>
              <a:gd name="connsiteX6" fmla="*/ 324149 w 340904"/>
              <a:gd name="connsiteY6" fmla="*/ 950673 h 1341778"/>
              <a:gd name="connsiteX7" fmla="*/ 311449 w 340904"/>
              <a:gd name="connsiteY7" fmla="*/ 1185623 h 1341778"/>
              <a:gd name="connsiteX8" fmla="*/ 298749 w 340904"/>
              <a:gd name="connsiteY8" fmla="*/ 1109423 h 1341778"/>
              <a:gd name="connsiteX9" fmla="*/ 197149 w 340904"/>
              <a:gd name="connsiteY9" fmla="*/ 687148 h 1341778"/>
              <a:gd name="connsiteX10" fmla="*/ 203499 w 340904"/>
              <a:gd name="connsiteY10" fmla="*/ 468073 h 1341778"/>
              <a:gd name="connsiteX11" fmla="*/ 190799 w 340904"/>
              <a:gd name="connsiteY11" fmla="*/ 683973 h 1341778"/>
              <a:gd name="connsiteX12" fmla="*/ 168574 w 340904"/>
              <a:gd name="connsiteY12" fmla="*/ 636348 h 1341778"/>
              <a:gd name="connsiteX13" fmla="*/ 73324 w 340904"/>
              <a:gd name="connsiteY13" fmla="*/ 391873 h 1341778"/>
              <a:gd name="connsiteX14" fmla="*/ 86024 w 340904"/>
              <a:gd name="connsiteY14" fmla="*/ 420448 h 1341778"/>
              <a:gd name="connsiteX15" fmla="*/ 299 w 340904"/>
              <a:gd name="connsiteY15" fmla="*/ 1348 h 134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904" h="1341778">
                <a:moveTo>
                  <a:pt x="299" y="1348"/>
                </a:moveTo>
                <a:cubicBezTo>
                  <a:pt x="-3405" y="-17702"/>
                  <a:pt x="27816" y="169094"/>
                  <a:pt x="63799" y="306148"/>
                </a:cubicBezTo>
                <a:cubicBezTo>
                  <a:pt x="99782" y="443202"/>
                  <a:pt x="192916" y="746415"/>
                  <a:pt x="216199" y="823673"/>
                </a:cubicBezTo>
                <a:cubicBezTo>
                  <a:pt x="239482" y="900931"/>
                  <a:pt x="183920" y="690323"/>
                  <a:pt x="203499" y="769698"/>
                </a:cubicBezTo>
                <a:cubicBezTo>
                  <a:pt x="223078" y="849073"/>
                  <a:pt x="313566" y="1216844"/>
                  <a:pt x="333674" y="1299923"/>
                </a:cubicBezTo>
                <a:cubicBezTo>
                  <a:pt x="353782" y="1383002"/>
                  <a:pt x="325737" y="1326381"/>
                  <a:pt x="324149" y="1268173"/>
                </a:cubicBezTo>
                <a:cubicBezTo>
                  <a:pt x="322561" y="1209965"/>
                  <a:pt x="326266" y="964431"/>
                  <a:pt x="324149" y="950673"/>
                </a:cubicBezTo>
                <a:cubicBezTo>
                  <a:pt x="322032" y="936915"/>
                  <a:pt x="315682" y="1159165"/>
                  <a:pt x="311449" y="1185623"/>
                </a:cubicBezTo>
                <a:cubicBezTo>
                  <a:pt x="307216" y="1212081"/>
                  <a:pt x="317799" y="1192502"/>
                  <a:pt x="298749" y="1109423"/>
                </a:cubicBezTo>
                <a:cubicBezTo>
                  <a:pt x="279699" y="1026344"/>
                  <a:pt x="213024" y="794040"/>
                  <a:pt x="197149" y="687148"/>
                </a:cubicBezTo>
                <a:cubicBezTo>
                  <a:pt x="181274" y="580256"/>
                  <a:pt x="204557" y="468602"/>
                  <a:pt x="203499" y="468073"/>
                </a:cubicBezTo>
                <a:cubicBezTo>
                  <a:pt x="202441" y="467544"/>
                  <a:pt x="196620" y="655927"/>
                  <a:pt x="190799" y="683973"/>
                </a:cubicBezTo>
                <a:cubicBezTo>
                  <a:pt x="184978" y="712019"/>
                  <a:pt x="188153" y="685031"/>
                  <a:pt x="168574" y="636348"/>
                </a:cubicBezTo>
                <a:cubicBezTo>
                  <a:pt x="148995" y="587665"/>
                  <a:pt x="87082" y="427856"/>
                  <a:pt x="73324" y="391873"/>
                </a:cubicBezTo>
                <a:cubicBezTo>
                  <a:pt x="59566" y="355890"/>
                  <a:pt x="98195" y="480244"/>
                  <a:pt x="86024" y="420448"/>
                </a:cubicBezTo>
                <a:cubicBezTo>
                  <a:pt x="73853" y="360652"/>
                  <a:pt x="4003" y="20398"/>
                  <a:pt x="299" y="13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4B7E9716-259E-A574-1F85-B9EFAB3FEC58}"/>
              </a:ext>
            </a:extLst>
          </p:cNvPr>
          <p:cNvSpPr/>
          <p:nvPr/>
        </p:nvSpPr>
        <p:spPr>
          <a:xfrm>
            <a:off x="3983212" y="1870075"/>
            <a:ext cx="284991" cy="1158450"/>
          </a:xfrm>
          <a:custGeom>
            <a:avLst/>
            <a:gdLst>
              <a:gd name="connsiteX0" fmla="*/ 1413 w 284991"/>
              <a:gd name="connsiteY0" fmla="*/ 0 h 1158450"/>
              <a:gd name="connsiteX1" fmla="*/ 23638 w 284991"/>
              <a:gd name="connsiteY1" fmla="*/ 434975 h 1158450"/>
              <a:gd name="connsiteX2" fmla="*/ 182388 w 284991"/>
              <a:gd name="connsiteY2" fmla="*/ 822325 h 1158450"/>
              <a:gd name="connsiteX3" fmla="*/ 166513 w 284991"/>
              <a:gd name="connsiteY3" fmla="*/ 787400 h 1158450"/>
              <a:gd name="connsiteX4" fmla="*/ 261763 w 284991"/>
              <a:gd name="connsiteY4" fmla="*/ 993775 h 1158450"/>
              <a:gd name="connsiteX5" fmla="*/ 258588 w 284991"/>
              <a:gd name="connsiteY5" fmla="*/ 1155700 h 1158450"/>
              <a:gd name="connsiteX6" fmla="*/ 258588 w 284991"/>
              <a:gd name="connsiteY6" fmla="*/ 1085850 h 1158450"/>
              <a:gd name="connsiteX7" fmla="*/ 280813 w 284991"/>
              <a:gd name="connsiteY7" fmla="*/ 958850 h 1158450"/>
              <a:gd name="connsiteX8" fmla="*/ 274463 w 284991"/>
              <a:gd name="connsiteY8" fmla="*/ 981075 h 1158450"/>
              <a:gd name="connsiteX9" fmla="*/ 179213 w 284991"/>
              <a:gd name="connsiteY9" fmla="*/ 825500 h 1158450"/>
              <a:gd name="connsiteX10" fmla="*/ 83963 w 284991"/>
              <a:gd name="connsiteY10" fmla="*/ 511175 h 1158450"/>
              <a:gd name="connsiteX11" fmla="*/ 93488 w 284991"/>
              <a:gd name="connsiteY11" fmla="*/ 631825 h 1158450"/>
              <a:gd name="connsiteX12" fmla="*/ 52213 w 284991"/>
              <a:gd name="connsiteY12" fmla="*/ 530225 h 1158450"/>
              <a:gd name="connsiteX13" fmla="*/ 36338 w 284991"/>
              <a:gd name="connsiteY13" fmla="*/ 336550 h 1158450"/>
              <a:gd name="connsiteX14" fmla="*/ 29988 w 284991"/>
              <a:gd name="connsiteY14" fmla="*/ 438150 h 1158450"/>
              <a:gd name="connsiteX15" fmla="*/ 1413 w 284991"/>
              <a:gd name="connsiteY15" fmla="*/ 0 h 115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991" h="1158450">
                <a:moveTo>
                  <a:pt x="1413" y="0"/>
                </a:moveTo>
                <a:cubicBezTo>
                  <a:pt x="355" y="-529"/>
                  <a:pt x="-6524" y="297921"/>
                  <a:pt x="23638" y="434975"/>
                </a:cubicBezTo>
                <a:cubicBezTo>
                  <a:pt x="53800" y="572029"/>
                  <a:pt x="158576" y="763588"/>
                  <a:pt x="182388" y="822325"/>
                </a:cubicBezTo>
                <a:cubicBezTo>
                  <a:pt x="206200" y="881062"/>
                  <a:pt x="166513" y="787400"/>
                  <a:pt x="166513" y="787400"/>
                </a:cubicBezTo>
                <a:cubicBezTo>
                  <a:pt x="179742" y="815975"/>
                  <a:pt x="246417" y="932392"/>
                  <a:pt x="261763" y="993775"/>
                </a:cubicBezTo>
                <a:cubicBezTo>
                  <a:pt x="277109" y="1055158"/>
                  <a:pt x="259117" y="1140354"/>
                  <a:pt x="258588" y="1155700"/>
                </a:cubicBezTo>
                <a:cubicBezTo>
                  <a:pt x="258059" y="1171046"/>
                  <a:pt x="254884" y="1118658"/>
                  <a:pt x="258588" y="1085850"/>
                </a:cubicBezTo>
                <a:cubicBezTo>
                  <a:pt x="262292" y="1053042"/>
                  <a:pt x="278167" y="976313"/>
                  <a:pt x="280813" y="958850"/>
                </a:cubicBezTo>
                <a:cubicBezTo>
                  <a:pt x="283459" y="941387"/>
                  <a:pt x="291396" y="1003300"/>
                  <a:pt x="274463" y="981075"/>
                </a:cubicBezTo>
                <a:cubicBezTo>
                  <a:pt x="257530" y="958850"/>
                  <a:pt x="210963" y="903817"/>
                  <a:pt x="179213" y="825500"/>
                </a:cubicBezTo>
                <a:cubicBezTo>
                  <a:pt x="147463" y="747183"/>
                  <a:pt x="98251" y="543454"/>
                  <a:pt x="83963" y="511175"/>
                </a:cubicBezTo>
                <a:cubicBezTo>
                  <a:pt x="69676" y="478896"/>
                  <a:pt x="98780" y="628650"/>
                  <a:pt x="93488" y="631825"/>
                </a:cubicBezTo>
                <a:cubicBezTo>
                  <a:pt x="88196" y="635000"/>
                  <a:pt x="61738" y="579438"/>
                  <a:pt x="52213" y="530225"/>
                </a:cubicBezTo>
                <a:cubicBezTo>
                  <a:pt x="42688" y="481012"/>
                  <a:pt x="40042" y="351896"/>
                  <a:pt x="36338" y="336550"/>
                </a:cubicBezTo>
                <a:cubicBezTo>
                  <a:pt x="32634" y="321204"/>
                  <a:pt x="36338" y="490537"/>
                  <a:pt x="29988" y="438150"/>
                </a:cubicBezTo>
                <a:cubicBezTo>
                  <a:pt x="23638" y="385763"/>
                  <a:pt x="2471" y="529"/>
                  <a:pt x="141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BFB0AA03-0AF6-5E8C-1EC6-38B3076E28CF}"/>
              </a:ext>
            </a:extLst>
          </p:cNvPr>
          <p:cNvSpPr/>
          <p:nvPr/>
        </p:nvSpPr>
        <p:spPr>
          <a:xfrm>
            <a:off x="3958132" y="1034753"/>
            <a:ext cx="115496" cy="532772"/>
          </a:xfrm>
          <a:custGeom>
            <a:avLst/>
            <a:gdLst>
              <a:gd name="connsiteX0" fmla="*/ 115393 w 115496"/>
              <a:gd name="connsiteY0" fmla="*/ 297 h 532772"/>
              <a:gd name="connsiteX1" fmla="*/ 42368 w 115496"/>
              <a:gd name="connsiteY1" fmla="*/ 336847 h 532772"/>
              <a:gd name="connsiteX2" fmla="*/ 83643 w 115496"/>
              <a:gd name="connsiteY2" fmla="*/ 520997 h 532772"/>
              <a:gd name="connsiteX3" fmla="*/ 70943 w 115496"/>
              <a:gd name="connsiteY3" fmla="*/ 486072 h 532772"/>
              <a:gd name="connsiteX4" fmla="*/ 1093 w 115496"/>
              <a:gd name="connsiteY4" fmla="*/ 257472 h 532772"/>
              <a:gd name="connsiteX5" fmla="*/ 29668 w 115496"/>
              <a:gd name="connsiteY5" fmla="*/ 327322 h 532772"/>
              <a:gd name="connsiteX6" fmla="*/ 48718 w 115496"/>
              <a:gd name="connsiteY6" fmla="*/ 241597 h 532772"/>
              <a:gd name="connsiteX7" fmla="*/ 23318 w 115496"/>
              <a:gd name="connsiteY7" fmla="*/ 276522 h 532772"/>
              <a:gd name="connsiteX8" fmla="*/ 115393 w 115496"/>
              <a:gd name="connsiteY8" fmla="*/ 297 h 53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96" h="532772">
                <a:moveTo>
                  <a:pt x="115393" y="297"/>
                </a:moveTo>
                <a:cubicBezTo>
                  <a:pt x="118568" y="10351"/>
                  <a:pt x="47660" y="250064"/>
                  <a:pt x="42368" y="336847"/>
                </a:cubicBezTo>
                <a:cubicBezTo>
                  <a:pt x="37076" y="423630"/>
                  <a:pt x="78881" y="496126"/>
                  <a:pt x="83643" y="520997"/>
                </a:cubicBezTo>
                <a:cubicBezTo>
                  <a:pt x="88405" y="545868"/>
                  <a:pt x="84701" y="529993"/>
                  <a:pt x="70943" y="486072"/>
                </a:cubicBezTo>
                <a:cubicBezTo>
                  <a:pt x="57185" y="442151"/>
                  <a:pt x="7972" y="283930"/>
                  <a:pt x="1093" y="257472"/>
                </a:cubicBezTo>
                <a:cubicBezTo>
                  <a:pt x="-5786" y="231014"/>
                  <a:pt x="21731" y="329968"/>
                  <a:pt x="29668" y="327322"/>
                </a:cubicBezTo>
                <a:cubicBezTo>
                  <a:pt x="37605" y="324676"/>
                  <a:pt x="49776" y="250064"/>
                  <a:pt x="48718" y="241597"/>
                </a:cubicBezTo>
                <a:cubicBezTo>
                  <a:pt x="47660" y="233130"/>
                  <a:pt x="13264" y="314622"/>
                  <a:pt x="23318" y="276522"/>
                </a:cubicBezTo>
                <a:cubicBezTo>
                  <a:pt x="33372" y="238422"/>
                  <a:pt x="112218" y="-9757"/>
                  <a:pt x="115393" y="2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C119211F-234A-E8AF-83A1-01BBDA21F0A3}"/>
              </a:ext>
            </a:extLst>
          </p:cNvPr>
          <p:cNvSpPr/>
          <p:nvPr/>
        </p:nvSpPr>
        <p:spPr>
          <a:xfrm>
            <a:off x="3282977" y="1028777"/>
            <a:ext cx="787481" cy="1226815"/>
          </a:xfrm>
          <a:custGeom>
            <a:avLst/>
            <a:gdLst>
              <a:gd name="connsiteX0" fmla="*/ 784198 w 787481"/>
              <a:gd name="connsiteY0" fmla="*/ 6273 h 1226815"/>
              <a:gd name="connsiteX1" fmla="*/ 260323 w 787481"/>
              <a:gd name="connsiteY1" fmla="*/ 723823 h 1226815"/>
              <a:gd name="connsiteX2" fmla="*/ 22198 w 787481"/>
              <a:gd name="connsiteY2" fmla="*/ 1193723 h 1226815"/>
              <a:gd name="connsiteX3" fmla="*/ 60298 w 787481"/>
              <a:gd name="connsiteY3" fmla="*/ 1101648 h 1226815"/>
              <a:gd name="connsiteX4" fmla="*/ 463523 w 787481"/>
              <a:gd name="connsiteY4" fmla="*/ 412673 h 1226815"/>
              <a:gd name="connsiteX5" fmla="*/ 784198 w 787481"/>
              <a:gd name="connsiteY5" fmla="*/ 6273 h 122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481" h="1226815">
                <a:moveTo>
                  <a:pt x="784198" y="6273"/>
                </a:moveTo>
                <a:cubicBezTo>
                  <a:pt x="750331" y="58131"/>
                  <a:pt x="387323" y="525915"/>
                  <a:pt x="260323" y="723823"/>
                </a:cubicBezTo>
                <a:cubicBezTo>
                  <a:pt x="133323" y="921731"/>
                  <a:pt x="55536" y="1130752"/>
                  <a:pt x="22198" y="1193723"/>
                </a:cubicBezTo>
                <a:cubicBezTo>
                  <a:pt x="-11140" y="1256694"/>
                  <a:pt x="-13256" y="1231823"/>
                  <a:pt x="60298" y="1101648"/>
                </a:cubicBezTo>
                <a:cubicBezTo>
                  <a:pt x="133852" y="971473"/>
                  <a:pt x="345519" y="589415"/>
                  <a:pt x="463523" y="412673"/>
                </a:cubicBezTo>
                <a:cubicBezTo>
                  <a:pt x="581527" y="235931"/>
                  <a:pt x="818065" y="-45585"/>
                  <a:pt x="784198" y="62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567B4394-C0B4-2E49-7CCA-F6EB9028A13C}"/>
              </a:ext>
            </a:extLst>
          </p:cNvPr>
          <p:cNvSpPr/>
          <p:nvPr/>
        </p:nvSpPr>
        <p:spPr>
          <a:xfrm>
            <a:off x="3079592" y="974237"/>
            <a:ext cx="970809" cy="1438973"/>
          </a:xfrm>
          <a:custGeom>
            <a:avLst/>
            <a:gdLst>
              <a:gd name="connsiteX0" fmla="*/ 939958 w 970809"/>
              <a:gd name="connsiteY0" fmla="*/ 35413 h 1438973"/>
              <a:gd name="connsiteX1" fmla="*/ 371633 w 970809"/>
              <a:gd name="connsiteY1" fmla="*/ 695813 h 1438973"/>
              <a:gd name="connsiteX2" fmla="*/ 22383 w 970809"/>
              <a:gd name="connsiteY2" fmla="*/ 1400663 h 1438973"/>
              <a:gd name="connsiteX3" fmla="*/ 82708 w 970809"/>
              <a:gd name="connsiteY3" fmla="*/ 1260963 h 1438973"/>
              <a:gd name="connsiteX4" fmla="*/ 470058 w 970809"/>
              <a:gd name="connsiteY4" fmla="*/ 549763 h 1438973"/>
              <a:gd name="connsiteX5" fmla="*/ 847883 w 970809"/>
              <a:gd name="connsiteY5" fmla="*/ 137013 h 1438973"/>
              <a:gd name="connsiteX6" fmla="*/ 939958 w 970809"/>
              <a:gd name="connsiteY6" fmla="*/ 35413 h 143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809" h="1438973">
                <a:moveTo>
                  <a:pt x="939958" y="35413"/>
                </a:moveTo>
                <a:cubicBezTo>
                  <a:pt x="860583" y="128546"/>
                  <a:pt x="524562" y="468271"/>
                  <a:pt x="371633" y="695813"/>
                </a:cubicBezTo>
                <a:cubicBezTo>
                  <a:pt x="218704" y="923355"/>
                  <a:pt x="70537" y="1306471"/>
                  <a:pt x="22383" y="1400663"/>
                </a:cubicBezTo>
                <a:cubicBezTo>
                  <a:pt x="-25771" y="1494855"/>
                  <a:pt x="8096" y="1402780"/>
                  <a:pt x="82708" y="1260963"/>
                </a:cubicBezTo>
                <a:cubicBezTo>
                  <a:pt x="157320" y="1119146"/>
                  <a:pt x="342529" y="737088"/>
                  <a:pt x="470058" y="549763"/>
                </a:cubicBezTo>
                <a:cubicBezTo>
                  <a:pt x="597587" y="362438"/>
                  <a:pt x="765862" y="221151"/>
                  <a:pt x="847883" y="137013"/>
                </a:cubicBezTo>
                <a:cubicBezTo>
                  <a:pt x="929904" y="52875"/>
                  <a:pt x="1019333" y="-57720"/>
                  <a:pt x="939958" y="354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B288F482-CC55-C77A-CC92-14D213C00F16}"/>
              </a:ext>
            </a:extLst>
          </p:cNvPr>
          <p:cNvSpPr/>
          <p:nvPr/>
        </p:nvSpPr>
        <p:spPr>
          <a:xfrm>
            <a:off x="2902120" y="996261"/>
            <a:ext cx="1054353" cy="1386185"/>
          </a:xfrm>
          <a:custGeom>
            <a:avLst/>
            <a:gdLst>
              <a:gd name="connsiteX0" fmla="*/ 1050755 w 1054353"/>
              <a:gd name="connsiteY0" fmla="*/ 7039 h 1386185"/>
              <a:gd name="connsiteX1" fmla="*/ 511005 w 1054353"/>
              <a:gd name="connsiteY1" fmla="*/ 448364 h 1386185"/>
              <a:gd name="connsiteX2" fmla="*/ 31580 w 1054353"/>
              <a:gd name="connsiteY2" fmla="*/ 1331014 h 1386185"/>
              <a:gd name="connsiteX3" fmla="*/ 88730 w 1054353"/>
              <a:gd name="connsiteY3" fmla="*/ 1210364 h 1386185"/>
              <a:gd name="connsiteX4" fmla="*/ 437980 w 1054353"/>
              <a:gd name="connsiteY4" fmla="*/ 530914 h 1386185"/>
              <a:gd name="connsiteX5" fmla="*/ 653880 w 1054353"/>
              <a:gd name="connsiteY5" fmla="*/ 286439 h 1386185"/>
              <a:gd name="connsiteX6" fmla="*/ 599905 w 1054353"/>
              <a:gd name="connsiteY6" fmla="*/ 359464 h 1386185"/>
              <a:gd name="connsiteX7" fmla="*/ 803105 w 1054353"/>
              <a:gd name="connsiteY7" fmla="*/ 184839 h 1386185"/>
              <a:gd name="connsiteX8" fmla="*/ 714205 w 1054353"/>
              <a:gd name="connsiteY8" fmla="*/ 245164 h 1386185"/>
              <a:gd name="connsiteX9" fmla="*/ 838030 w 1054353"/>
              <a:gd name="connsiteY9" fmla="*/ 134039 h 1386185"/>
              <a:gd name="connsiteX10" fmla="*/ 752305 w 1054353"/>
              <a:gd name="connsiteY10" fmla="*/ 172139 h 1386185"/>
              <a:gd name="connsiteX11" fmla="*/ 1050755 w 1054353"/>
              <a:gd name="connsiteY11" fmla="*/ 7039 h 138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353" h="1386185">
                <a:moveTo>
                  <a:pt x="1050755" y="7039"/>
                </a:moveTo>
                <a:cubicBezTo>
                  <a:pt x="1010538" y="53076"/>
                  <a:pt x="680867" y="227702"/>
                  <a:pt x="511005" y="448364"/>
                </a:cubicBezTo>
                <a:cubicBezTo>
                  <a:pt x="341143" y="669026"/>
                  <a:pt x="101959" y="1204014"/>
                  <a:pt x="31580" y="1331014"/>
                </a:cubicBezTo>
                <a:cubicBezTo>
                  <a:pt x="-38799" y="1458014"/>
                  <a:pt x="20997" y="1343714"/>
                  <a:pt x="88730" y="1210364"/>
                </a:cubicBezTo>
                <a:cubicBezTo>
                  <a:pt x="156463" y="1077014"/>
                  <a:pt x="343788" y="684902"/>
                  <a:pt x="437980" y="530914"/>
                </a:cubicBezTo>
                <a:cubicBezTo>
                  <a:pt x="532172" y="376927"/>
                  <a:pt x="626892" y="315014"/>
                  <a:pt x="653880" y="286439"/>
                </a:cubicBezTo>
                <a:cubicBezTo>
                  <a:pt x="680867" y="257864"/>
                  <a:pt x="575034" y="376397"/>
                  <a:pt x="599905" y="359464"/>
                </a:cubicBezTo>
                <a:cubicBezTo>
                  <a:pt x="624776" y="342531"/>
                  <a:pt x="784055" y="203889"/>
                  <a:pt x="803105" y="184839"/>
                </a:cubicBezTo>
                <a:cubicBezTo>
                  <a:pt x="822155" y="165789"/>
                  <a:pt x="708384" y="253631"/>
                  <a:pt x="714205" y="245164"/>
                </a:cubicBezTo>
                <a:cubicBezTo>
                  <a:pt x="720026" y="236697"/>
                  <a:pt x="831680" y="146210"/>
                  <a:pt x="838030" y="134039"/>
                </a:cubicBezTo>
                <a:cubicBezTo>
                  <a:pt x="844380" y="121868"/>
                  <a:pt x="723201" y="189072"/>
                  <a:pt x="752305" y="172139"/>
                </a:cubicBezTo>
                <a:cubicBezTo>
                  <a:pt x="781409" y="155206"/>
                  <a:pt x="1090972" y="-38998"/>
                  <a:pt x="1050755" y="70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DDCBEDD3-3A0D-7BF5-F92D-24B37EF14C92}"/>
              </a:ext>
            </a:extLst>
          </p:cNvPr>
          <p:cNvSpPr/>
          <p:nvPr/>
        </p:nvSpPr>
        <p:spPr>
          <a:xfrm>
            <a:off x="3855928" y="1360037"/>
            <a:ext cx="278076" cy="1881089"/>
          </a:xfrm>
          <a:custGeom>
            <a:avLst/>
            <a:gdLst>
              <a:gd name="connsiteX0" fmla="*/ 220584 w 278076"/>
              <a:gd name="connsiteY0" fmla="*/ 4806 h 1881089"/>
              <a:gd name="connsiteX1" fmla="*/ 26894 w 278076"/>
              <a:gd name="connsiteY1" fmla="*/ 932720 h 1881089"/>
              <a:gd name="connsiteX2" fmla="*/ 139505 w 278076"/>
              <a:gd name="connsiteY2" fmla="*/ 1419198 h 1881089"/>
              <a:gd name="connsiteX3" fmla="*/ 116982 w 278076"/>
              <a:gd name="connsiteY3" fmla="*/ 1329110 h 1881089"/>
              <a:gd name="connsiteX4" fmla="*/ 270133 w 278076"/>
              <a:gd name="connsiteY4" fmla="*/ 1860633 h 1881089"/>
              <a:gd name="connsiteX5" fmla="*/ 243106 w 278076"/>
              <a:gd name="connsiteY5" fmla="*/ 1734509 h 1881089"/>
              <a:gd name="connsiteX6" fmla="*/ 130496 w 278076"/>
              <a:gd name="connsiteY6" fmla="*/ 1387667 h 1881089"/>
              <a:gd name="connsiteX7" fmla="*/ 31398 w 278076"/>
              <a:gd name="connsiteY7" fmla="*/ 1189472 h 1881089"/>
              <a:gd name="connsiteX8" fmla="*/ 62929 w 278076"/>
              <a:gd name="connsiteY8" fmla="*/ 1248030 h 1881089"/>
              <a:gd name="connsiteX9" fmla="*/ 4372 w 278076"/>
              <a:gd name="connsiteY9" fmla="*/ 1036322 h 1881089"/>
              <a:gd name="connsiteX10" fmla="*/ 17885 w 278076"/>
              <a:gd name="connsiteY10" fmla="*/ 1126410 h 1881089"/>
              <a:gd name="connsiteX11" fmla="*/ 125991 w 278076"/>
              <a:gd name="connsiteY11" fmla="*/ 671463 h 1881089"/>
              <a:gd name="connsiteX12" fmla="*/ 22389 w 278076"/>
              <a:gd name="connsiteY12" fmla="*/ 1067853 h 1881089"/>
              <a:gd name="connsiteX13" fmla="*/ 22389 w 278076"/>
              <a:gd name="connsiteY13" fmla="*/ 973260 h 1881089"/>
              <a:gd name="connsiteX14" fmla="*/ 49416 w 278076"/>
              <a:gd name="connsiteY14" fmla="*/ 567861 h 1881089"/>
              <a:gd name="connsiteX15" fmla="*/ 53920 w 278076"/>
              <a:gd name="connsiteY15" fmla="*/ 752542 h 1881089"/>
              <a:gd name="connsiteX16" fmla="*/ 103469 w 278076"/>
              <a:gd name="connsiteY16" fmla="*/ 414710 h 1881089"/>
              <a:gd name="connsiteX17" fmla="*/ 58425 w 278076"/>
              <a:gd name="connsiteY17" fmla="*/ 563356 h 1881089"/>
              <a:gd name="connsiteX18" fmla="*/ 220584 w 278076"/>
              <a:gd name="connsiteY18" fmla="*/ 4806 h 188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076" h="1881089">
                <a:moveTo>
                  <a:pt x="220584" y="4806"/>
                </a:moveTo>
                <a:cubicBezTo>
                  <a:pt x="215329" y="66367"/>
                  <a:pt x="40407" y="696988"/>
                  <a:pt x="26894" y="932720"/>
                </a:cubicBezTo>
                <a:cubicBezTo>
                  <a:pt x="13381" y="1168452"/>
                  <a:pt x="124490" y="1353133"/>
                  <a:pt x="139505" y="1419198"/>
                </a:cubicBezTo>
                <a:cubicBezTo>
                  <a:pt x="154520" y="1485263"/>
                  <a:pt x="95211" y="1255537"/>
                  <a:pt x="116982" y="1329110"/>
                </a:cubicBezTo>
                <a:cubicBezTo>
                  <a:pt x="138753" y="1402683"/>
                  <a:pt x="249112" y="1793067"/>
                  <a:pt x="270133" y="1860633"/>
                </a:cubicBezTo>
                <a:cubicBezTo>
                  <a:pt x="291154" y="1928199"/>
                  <a:pt x="266379" y="1813337"/>
                  <a:pt x="243106" y="1734509"/>
                </a:cubicBezTo>
                <a:cubicBezTo>
                  <a:pt x="219833" y="1655681"/>
                  <a:pt x="165781" y="1478507"/>
                  <a:pt x="130496" y="1387667"/>
                </a:cubicBezTo>
                <a:cubicBezTo>
                  <a:pt x="95211" y="1296828"/>
                  <a:pt x="42659" y="1212745"/>
                  <a:pt x="31398" y="1189472"/>
                </a:cubicBezTo>
                <a:cubicBezTo>
                  <a:pt x="20137" y="1166199"/>
                  <a:pt x="67433" y="1273555"/>
                  <a:pt x="62929" y="1248030"/>
                </a:cubicBezTo>
                <a:cubicBezTo>
                  <a:pt x="58425" y="1222505"/>
                  <a:pt x="11879" y="1056592"/>
                  <a:pt x="4372" y="1036322"/>
                </a:cubicBezTo>
                <a:cubicBezTo>
                  <a:pt x="-3135" y="1016052"/>
                  <a:pt x="-2385" y="1187220"/>
                  <a:pt x="17885" y="1126410"/>
                </a:cubicBezTo>
                <a:cubicBezTo>
                  <a:pt x="38155" y="1065600"/>
                  <a:pt x="125240" y="681222"/>
                  <a:pt x="125991" y="671463"/>
                </a:cubicBezTo>
                <a:cubicBezTo>
                  <a:pt x="126742" y="661704"/>
                  <a:pt x="39656" y="1017554"/>
                  <a:pt x="22389" y="1067853"/>
                </a:cubicBezTo>
                <a:cubicBezTo>
                  <a:pt x="5122" y="1118152"/>
                  <a:pt x="17885" y="1056592"/>
                  <a:pt x="22389" y="973260"/>
                </a:cubicBezTo>
                <a:cubicBezTo>
                  <a:pt x="26893" y="889928"/>
                  <a:pt x="44161" y="604647"/>
                  <a:pt x="49416" y="567861"/>
                </a:cubicBezTo>
                <a:cubicBezTo>
                  <a:pt x="54671" y="531075"/>
                  <a:pt x="44911" y="778067"/>
                  <a:pt x="53920" y="752542"/>
                </a:cubicBezTo>
                <a:cubicBezTo>
                  <a:pt x="62929" y="727017"/>
                  <a:pt x="102718" y="446241"/>
                  <a:pt x="103469" y="414710"/>
                </a:cubicBezTo>
                <a:cubicBezTo>
                  <a:pt x="104220" y="383179"/>
                  <a:pt x="41158" y="634676"/>
                  <a:pt x="58425" y="563356"/>
                </a:cubicBezTo>
                <a:cubicBezTo>
                  <a:pt x="75692" y="492036"/>
                  <a:pt x="225839" y="-56755"/>
                  <a:pt x="220584" y="48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1E9078C-7274-BB0B-2BD1-CA52530AB0DF}"/>
              </a:ext>
            </a:extLst>
          </p:cNvPr>
          <p:cNvSpPr/>
          <p:nvPr/>
        </p:nvSpPr>
        <p:spPr>
          <a:xfrm>
            <a:off x="4143252" y="1249119"/>
            <a:ext cx="140497" cy="1764530"/>
          </a:xfrm>
          <a:custGeom>
            <a:avLst/>
            <a:gdLst>
              <a:gd name="connsiteX0" fmla="*/ 77402 w 140497"/>
              <a:gd name="connsiteY0" fmla="*/ 3114 h 1764530"/>
              <a:gd name="connsiteX1" fmla="*/ 14340 w 140497"/>
              <a:gd name="connsiteY1" fmla="*/ 485088 h 1764530"/>
              <a:gd name="connsiteX2" fmla="*/ 126951 w 140497"/>
              <a:gd name="connsiteY2" fmla="*/ 845443 h 1764530"/>
              <a:gd name="connsiteX3" fmla="*/ 126951 w 140497"/>
              <a:gd name="connsiteY3" fmla="*/ 804903 h 1764530"/>
              <a:gd name="connsiteX4" fmla="*/ 117942 w 140497"/>
              <a:gd name="connsiteY4" fmla="*/ 1764347 h 1764530"/>
              <a:gd name="connsiteX5" fmla="*/ 140464 w 140497"/>
              <a:gd name="connsiteY5" fmla="*/ 719318 h 1764530"/>
              <a:gd name="connsiteX6" fmla="*/ 122447 w 140497"/>
              <a:gd name="connsiteY6" fmla="*/ 804903 h 1764530"/>
              <a:gd name="connsiteX7" fmla="*/ 99924 w 140497"/>
              <a:gd name="connsiteY7" fmla="*/ 291397 h 1764530"/>
              <a:gd name="connsiteX8" fmla="*/ 99924 w 140497"/>
              <a:gd name="connsiteY8" fmla="*/ 894991 h 1764530"/>
              <a:gd name="connsiteX9" fmla="*/ 90915 w 140497"/>
              <a:gd name="connsiteY9" fmla="*/ 818416 h 1764530"/>
              <a:gd name="connsiteX10" fmla="*/ 9836 w 140497"/>
              <a:gd name="connsiteY10" fmla="*/ 458061 h 1764530"/>
              <a:gd name="connsiteX11" fmla="*/ 32358 w 140497"/>
              <a:gd name="connsiteY11" fmla="*/ 291397 h 1764530"/>
              <a:gd name="connsiteX12" fmla="*/ 827 w 140497"/>
              <a:gd name="connsiteY12" fmla="*/ 399504 h 1764530"/>
              <a:gd name="connsiteX13" fmla="*/ 72898 w 140497"/>
              <a:gd name="connsiteY13" fmla="*/ 174282 h 1764530"/>
              <a:gd name="connsiteX14" fmla="*/ 36862 w 140497"/>
              <a:gd name="connsiteY14" fmla="*/ 273380 h 1764530"/>
              <a:gd name="connsiteX15" fmla="*/ 77402 w 140497"/>
              <a:gd name="connsiteY15" fmla="*/ 3114 h 1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497" h="1764530">
                <a:moveTo>
                  <a:pt x="77402" y="3114"/>
                </a:moveTo>
                <a:cubicBezTo>
                  <a:pt x="73648" y="38399"/>
                  <a:pt x="6082" y="344700"/>
                  <a:pt x="14340" y="485088"/>
                </a:cubicBezTo>
                <a:cubicBezTo>
                  <a:pt x="22598" y="625476"/>
                  <a:pt x="108183" y="792141"/>
                  <a:pt x="126951" y="845443"/>
                </a:cubicBezTo>
                <a:cubicBezTo>
                  <a:pt x="145719" y="898745"/>
                  <a:pt x="128453" y="651752"/>
                  <a:pt x="126951" y="804903"/>
                </a:cubicBezTo>
                <a:cubicBezTo>
                  <a:pt x="125450" y="958054"/>
                  <a:pt x="115690" y="1778611"/>
                  <a:pt x="117942" y="1764347"/>
                </a:cubicBezTo>
                <a:cubicBezTo>
                  <a:pt x="120194" y="1750083"/>
                  <a:pt x="139713" y="879225"/>
                  <a:pt x="140464" y="719318"/>
                </a:cubicBezTo>
                <a:cubicBezTo>
                  <a:pt x="141215" y="559411"/>
                  <a:pt x="129204" y="876223"/>
                  <a:pt x="122447" y="804903"/>
                </a:cubicBezTo>
                <a:cubicBezTo>
                  <a:pt x="115690" y="733583"/>
                  <a:pt x="103678" y="276382"/>
                  <a:pt x="99924" y="291397"/>
                </a:cubicBezTo>
                <a:cubicBezTo>
                  <a:pt x="96170" y="306412"/>
                  <a:pt x="101425" y="807155"/>
                  <a:pt x="99924" y="894991"/>
                </a:cubicBezTo>
                <a:cubicBezTo>
                  <a:pt x="98423" y="982827"/>
                  <a:pt x="105930" y="891238"/>
                  <a:pt x="90915" y="818416"/>
                </a:cubicBezTo>
                <a:cubicBezTo>
                  <a:pt x="75900" y="745594"/>
                  <a:pt x="19595" y="545897"/>
                  <a:pt x="9836" y="458061"/>
                </a:cubicBezTo>
                <a:cubicBezTo>
                  <a:pt x="77" y="370225"/>
                  <a:pt x="33859" y="301156"/>
                  <a:pt x="32358" y="291397"/>
                </a:cubicBezTo>
                <a:cubicBezTo>
                  <a:pt x="30857" y="281638"/>
                  <a:pt x="-5930" y="419023"/>
                  <a:pt x="827" y="399504"/>
                </a:cubicBezTo>
                <a:cubicBezTo>
                  <a:pt x="7584" y="379985"/>
                  <a:pt x="66892" y="195303"/>
                  <a:pt x="72898" y="174282"/>
                </a:cubicBezTo>
                <a:cubicBezTo>
                  <a:pt x="78904" y="153261"/>
                  <a:pt x="34610" y="303409"/>
                  <a:pt x="36862" y="273380"/>
                </a:cubicBezTo>
                <a:cubicBezTo>
                  <a:pt x="39114" y="243351"/>
                  <a:pt x="81156" y="-32171"/>
                  <a:pt x="77402" y="3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41A50FF2-5551-F3A7-A176-48C105D80828}"/>
              </a:ext>
            </a:extLst>
          </p:cNvPr>
          <p:cNvSpPr/>
          <p:nvPr/>
        </p:nvSpPr>
        <p:spPr>
          <a:xfrm>
            <a:off x="4047293" y="874001"/>
            <a:ext cx="442209" cy="2266149"/>
          </a:xfrm>
          <a:custGeom>
            <a:avLst/>
            <a:gdLst>
              <a:gd name="connsiteX0" fmla="*/ 15706 w 442209"/>
              <a:gd name="connsiteY0" fmla="*/ 13372 h 2266149"/>
              <a:gd name="connsiteX1" fmla="*/ 78768 w 442209"/>
              <a:gd name="connsiteY1" fmla="*/ 62921 h 2266149"/>
              <a:gd name="connsiteX2" fmla="*/ 335521 w 442209"/>
              <a:gd name="connsiteY2" fmla="*/ 346700 h 2266149"/>
              <a:gd name="connsiteX3" fmla="*/ 272459 w 442209"/>
              <a:gd name="connsiteY3" fmla="*/ 702551 h 2266149"/>
              <a:gd name="connsiteX4" fmla="*/ 285972 w 442209"/>
              <a:gd name="connsiteY4" fmla="*/ 653002 h 2266149"/>
              <a:gd name="connsiteX5" fmla="*/ 276963 w 442209"/>
              <a:gd name="connsiteY5" fmla="*/ 1049392 h 2266149"/>
              <a:gd name="connsiteX6" fmla="*/ 407592 w 442209"/>
              <a:gd name="connsiteY6" fmla="*/ 1598933 h 2266149"/>
              <a:gd name="connsiteX7" fmla="*/ 421105 w 442209"/>
              <a:gd name="connsiteY7" fmla="*/ 2080907 h 2266149"/>
              <a:gd name="connsiteX8" fmla="*/ 434618 w 442209"/>
              <a:gd name="connsiteY8" fmla="*/ 2013341 h 2266149"/>
              <a:gd name="connsiteX9" fmla="*/ 312999 w 442209"/>
              <a:gd name="connsiteY9" fmla="*/ 2265589 h 2266149"/>
              <a:gd name="connsiteX10" fmla="*/ 439123 w 442209"/>
              <a:gd name="connsiteY10" fmla="*/ 1932261 h 2266149"/>
              <a:gd name="connsiteX11" fmla="*/ 403087 w 442209"/>
              <a:gd name="connsiteY11" fmla="*/ 1977305 h 2266149"/>
              <a:gd name="connsiteX12" fmla="*/ 398583 w 442209"/>
              <a:gd name="connsiteY12" fmla="*/ 1756588 h 2266149"/>
              <a:gd name="connsiteX13" fmla="*/ 335521 w 442209"/>
              <a:gd name="connsiteY13" fmla="*/ 1166507 h 2266149"/>
              <a:gd name="connsiteX14" fmla="*/ 317503 w 442209"/>
              <a:gd name="connsiteY14" fmla="*/ 1139481 h 2266149"/>
              <a:gd name="connsiteX15" fmla="*/ 276963 w 442209"/>
              <a:gd name="connsiteY15" fmla="*/ 833179 h 2266149"/>
              <a:gd name="connsiteX16" fmla="*/ 285972 w 442209"/>
              <a:gd name="connsiteY16" fmla="*/ 1008852 h 2266149"/>
              <a:gd name="connsiteX17" fmla="*/ 290476 w 442209"/>
              <a:gd name="connsiteY17" fmla="*/ 725073 h 2266149"/>
              <a:gd name="connsiteX18" fmla="*/ 362547 w 442209"/>
              <a:gd name="connsiteY18" fmla="*/ 333187 h 2266149"/>
              <a:gd name="connsiteX19" fmla="*/ 326512 w 442209"/>
              <a:gd name="connsiteY19" fmla="*/ 423276 h 2266149"/>
              <a:gd name="connsiteX20" fmla="*/ 326512 w 442209"/>
              <a:gd name="connsiteY20" fmla="*/ 337692 h 2266149"/>
              <a:gd name="connsiteX21" fmla="*/ 177866 w 442209"/>
              <a:gd name="connsiteY21" fmla="*/ 216072 h 2266149"/>
              <a:gd name="connsiteX22" fmla="*/ 335521 w 442209"/>
              <a:gd name="connsiteY22" fmla="*/ 247603 h 2266149"/>
              <a:gd name="connsiteX23" fmla="*/ 15706 w 442209"/>
              <a:gd name="connsiteY23" fmla="*/ 13372 h 226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2209" h="2266149">
                <a:moveTo>
                  <a:pt x="15706" y="13372"/>
                </a:moveTo>
                <a:cubicBezTo>
                  <a:pt x="-27086" y="-17408"/>
                  <a:pt x="25466" y="7366"/>
                  <a:pt x="78768" y="62921"/>
                </a:cubicBezTo>
                <a:cubicBezTo>
                  <a:pt x="132070" y="118476"/>
                  <a:pt x="303239" y="240095"/>
                  <a:pt x="335521" y="346700"/>
                </a:cubicBezTo>
                <a:cubicBezTo>
                  <a:pt x="367803" y="453305"/>
                  <a:pt x="280717" y="651501"/>
                  <a:pt x="272459" y="702551"/>
                </a:cubicBezTo>
                <a:cubicBezTo>
                  <a:pt x="264201" y="753601"/>
                  <a:pt x="285221" y="595195"/>
                  <a:pt x="285972" y="653002"/>
                </a:cubicBezTo>
                <a:cubicBezTo>
                  <a:pt x="286723" y="710809"/>
                  <a:pt x="256693" y="891737"/>
                  <a:pt x="276963" y="1049392"/>
                </a:cubicBezTo>
                <a:cubicBezTo>
                  <a:pt x="297233" y="1207047"/>
                  <a:pt x="383568" y="1427014"/>
                  <a:pt x="407592" y="1598933"/>
                </a:cubicBezTo>
                <a:cubicBezTo>
                  <a:pt x="431616" y="1770852"/>
                  <a:pt x="416601" y="2011839"/>
                  <a:pt x="421105" y="2080907"/>
                </a:cubicBezTo>
                <a:cubicBezTo>
                  <a:pt x="425609" y="2149975"/>
                  <a:pt x="452636" y="1982561"/>
                  <a:pt x="434618" y="2013341"/>
                </a:cubicBezTo>
                <a:cubicBezTo>
                  <a:pt x="416600" y="2044121"/>
                  <a:pt x="312248" y="2279102"/>
                  <a:pt x="312999" y="2265589"/>
                </a:cubicBezTo>
                <a:cubicBezTo>
                  <a:pt x="313750" y="2252076"/>
                  <a:pt x="424108" y="1980308"/>
                  <a:pt x="439123" y="1932261"/>
                </a:cubicBezTo>
                <a:cubicBezTo>
                  <a:pt x="454138" y="1884214"/>
                  <a:pt x="409844" y="2006584"/>
                  <a:pt x="403087" y="1977305"/>
                </a:cubicBezTo>
                <a:cubicBezTo>
                  <a:pt x="396330" y="1948026"/>
                  <a:pt x="409844" y="1891721"/>
                  <a:pt x="398583" y="1756588"/>
                </a:cubicBezTo>
                <a:cubicBezTo>
                  <a:pt x="387322" y="1621455"/>
                  <a:pt x="335521" y="1166507"/>
                  <a:pt x="335521" y="1166507"/>
                </a:cubicBezTo>
                <a:cubicBezTo>
                  <a:pt x="322008" y="1063656"/>
                  <a:pt x="327263" y="1195036"/>
                  <a:pt x="317503" y="1139481"/>
                </a:cubicBezTo>
                <a:cubicBezTo>
                  <a:pt x="307743" y="1083926"/>
                  <a:pt x="282218" y="854951"/>
                  <a:pt x="276963" y="833179"/>
                </a:cubicBezTo>
                <a:cubicBezTo>
                  <a:pt x="271708" y="811408"/>
                  <a:pt x="283720" y="1026870"/>
                  <a:pt x="285972" y="1008852"/>
                </a:cubicBezTo>
                <a:cubicBezTo>
                  <a:pt x="288224" y="990834"/>
                  <a:pt x="277714" y="837684"/>
                  <a:pt x="290476" y="725073"/>
                </a:cubicBezTo>
                <a:cubicBezTo>
                  <a:pt x="303238" y="612462"/>
                  <a:pt x="356541" y="383487"/>
                  <a:pt x="362547" y="333187"/>
                </a:cubicBezTo>
                <a:cubicBezTo>
                  <a:pt x="368553" y="282888"/>
                  <a:pt x="332518" y="422525"/>
                  <a:pt x="326512" y="423276"/>
                </a:cubicBezTo>
                <a:cubicBezTo>
                  <a:pt x="320506" y="424027"/>
                  <a:pt x="351286" y="372226"/>
                  <a:pt x="326512" y="337692"/>
                </a:cubicBezTo>
                <a:cubicBezTo>
                  <a:pt x="301738" y="303158"/>
                  <a:pt x="176364" y="231087"/>
                  <a:pt x="177866" y="216072"/>
                </a:cubicBezTo>
                <a:cubicBezTo>
                  <a:pt x="179368" y="201057"/>
                  <a:pt x="355791" y="278383"/>
                  <a:pt x="335521" y="247603"/>
                </a:cubicBezTo>
                <a:cubicBezTo>
                  <a:pt x="315251" y="216823"/>
                  <a:pt x="58498" y="44152"/>
                  <a:pt x="15706" y="133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6EEA6E0A-650B-2832-C06A-8CE651EE10A2}"/>
              </a:ext>
            </a:extLst>
          </p:cNvPr>
          <p:cNvSpPr/>
          <p:nvPr/>
        </p:nvSpPr>
        <p:spPr>
          <a:xfrm>
            <a:off x="3676124" y="1108171"/>
            <a:ext cx="342077" cy="1995141"/>
          </a:xfrm>
          <a:custGeom>
            <a:avLst/>
            <a:gdLst>
              <a:gd name="connsiteX0" fmla="*/ 341831 w 342077"/>
              <a:gd name="connsiteY0" fmla="*/ 8929 h 1995141"/>
              <a:gd name="connsiteX1" fmla="*/ 80574 w 342077"/>
              <a:gd name="connsiteY1" fmla="*/ 1062966 h 1995141"/>
              <a:gd name="connsiteX2" fmla="*/ 274264 w 342077"/>
              <a:gd name="connsiteY2" fmla="*/ 1846737 h 1995141"/>
              <a:gd name="connsiteX3" fmla="*/ 323813 w 342077"/>
              <a:gd name="connsiteY3" fmla="*/ 1968357 h 1995141"/>
              <a:gd name="connsiteX4" fmla="*/ 296786 w 342077"/>
              <a:gd name="connsiteY4" fmla="*/ 1900791 h 1995141"/>
              <a:gd name="connsiteX5" fmla="*/ 8503 w 342077"/>
              <a:gd name="connsiteY5" fmla="*/ 1053957 h 1995141"/>
              <a:gd name="connsiteX6" fmla="*/ 76069 w 342077"/>
              <a:gd name="connsiteY6" fmla="*/ 1243143 h 1995141"/>
              <a:gd name="connsiteX7" fmla="*/ 71565 w 342077"/>
              <a:gd name="connsiteY7" fmla="*/ 1130532 h 1995141"/>
              <a:gd name="connsiteX8" fmla="*/ 49043 w 342077"/>
              <a:gd name="connsiteY8" fmla="*/ 824231 h 1995141"/>
              <a:gd name="connsiteX9" fmla="*/ 71565 w 342077"/>
              <a:gd name="connsiteY9" fmla="*/ 1094497 h 1995141"/>
              <a:gd name="connsiteX10" fmla="*/ 179671 w 342077"/>
              <a:gd name="connsiteY10" fmla="*/ 535947 h 1995141"/>
              <a:gd name="connsiteX11" fmla="*/ 130122 w 342077"/>
              <a:gd name="connsiteY11" fmla="*/ 644054 h 1995141"/>
              <a:gd name="connsiteX12" fmla="*/ 233724 w 342077"/>
              <a:gd name="connsiteY12" fmla="*/ 355770 h 1995141"/>
              <a:gd name="connsiteX13" fmla="*/ 130122 w 342077"/>
              <a:gd name="connsiteY13" fmla="*/ 544956 h 1995141"/>
              <a:gd name="connsiteX14" fmla="*/ 341831 w 342077"/>
              <a:gd name="connsiteY14" fmla="*/ 8929 h 199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077" h="1995141">
                <a:moveTo>
                  <a:pt x="341831" y="8929"/>
                </a:moveTo>
                <a:cubicBezTo>
                  <a:pt x="333573" y="95264"/>
                  <a:pt x="91835" y="756665"/>
                  <a:pt x="80574" y="1062966"/>
                </a:cubicBezTo>
                <a:cubicBezTo>
                  <a:pt x="69313" y="1369267"/>
                  <a:pt x="233724" y="1695838"/>
                  <a:pt x="274264" y="1846737"/>
                </a:cubicBezTo>
                <a:cubicBezTo>
                  <a:pt x="314804" y="1997636"/>
                  <a:pt x="320059" y="1959348"/>
                  <a:pt x="323813" y="1968357"/>
                </a:cubicBezTo>
                <a:cubicBezTo>
                  <a:pt x="327567" y="1977366"/>
                  <a:pt x="349338" y="2053191"/>
                  <a:pt x="296786" y="1900791"/>
                </a:cubicBezTo>
                <a:cubicBezTo>
                  <a:pt x="244234" y="1748391"/>
                  <a:pt x="45289" y="1163565"/>
                  <a:pt x="8503" y="1053957"/>
                </a:cubicBezTo>
                <a:cubicBezTo>
                  <a:pt x="-28283" y="944349"/>
                  <a:pt x="65559" y="1230381"/>
                  <a:pt x="76069" y="1243143"/>
                </a:cubicBezTo>
                <a:cubicBezTo>
                  <a:pt x="86579" y="1255905"/>
                  <a:pt x="76069" y="1200351"/>
                  <a:pt x="71565" y="1130532"/>
                </a:cubicBezTo>
                <a:cubicBezTo>
                  <a:pt x="67061" y="1060713"/>
                  <a:pt x="49043" y="830237"/>
                  <a:pt x="49043" y="824231"/>
                </a:cubicBezTo>
                <a:cubicBezTo>
                  <a:pt x="49043" y="818225"/>
                  <a:pt x="49794" y="1142544"/>
                  <a:pt x="71565" y="1094497"/>
                </a:cubicBezTo>
                <a:cubicBezTo>
                  <a:pt x="93336" y="1046450"/>
                  <a:pt x="169911" y="611021"/>
                  <a:pt x="179671" y="535947"/>
                </a:cubicBezTo>
                <a:cubicBezTo>
                  <a:pt x="189430" y="460873"/>
                  <a:pt x="121113" y="674084"/>
                  <a:pt x="130122" y="644054"/>
                </a:cubicBezTo>
                <a:cubicBezTo>
                  <a:pt x="139131" y="614025"/>
                  <a:pt x="233724" y="372286"/>
                  <a:pt x="233724" y="355770"/>
                </a:cubicBezTo>
                <a:cubicBezTo>
                  <a:pt x="233724" y="339254"/>
                  <a:pt x="112104" y="600511"/>
                  <a:pt x="130122" y="544956"/>
                </a:cubicBezTo>
                <a:cubicBezTo>
                  <a:pt x="148140" y="489401"/>
                  <a:pt x="350089" y="-77406"/>
                  <a:pt x="341831" y="89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997645DC-EB72-1829-F89E-D9D93CDBC9D0}"/>
              </a:ext>
            </a:extLst>
          </p:cNvPr>
          <p:cNvSpPr/>
          <p:nvPr/>
        </p:nvSpPr>
        <p:spPr>
          <a:xfrm>
            <a:off x="3456656" y="1493827"/>
            <a:ext cx="504458" cy="1121283"/>
          </a:xfrm>
          <a:custGeom>
            <a:avLst/>
            <a:gdLst>
              <a:gd name="connsiteX0" fmla="*/ 502569 w 504458"/>
              <a:gd name="connsiteY0" fmla="*/ 4773 h 1121283"/>
              <a:gd name="connsiteX1" fmla="*/ 115219 w 504458"/>
              <a:gd name="connsiteY1" fmla="*/ 671523 h 1121283"/>
              <a:gd name="connsiteX2" fmla="*/ 4094 w 504458"/>
              <a:gd name="connsiteY2" fmla="*/ 1106498 h 1121283"/>
              <a:gd name="connsiteX3" fmla="*/ 32669 w 504458"/>
              <a:gd name="connsiteY3" fmla="*/ 973148 h 1121283"/>
              <a:gd name="connsiteX4" fmla="*/ 115219 w 504458"/>
              <a:gd name="connsiteY4" fmla="*/ 522298 h 1121283"/>
              <a:gd name="connsiteX5" fmla="*/ 86644 w 504458"/>
              <a:gd name="connsiteY5" fmla="*/ 779473 h 1121283"/>
              <a:gd name="connsiteX6" fmla="*/ 137444 w 504458"/>
              <a:gd name="connsiteY6" fmla="*/ 608023 h 1121283"/>
              <a:gd name="connsiteX7" fmla="*/ 280319 w 504458"/>
              <a:gd name="connsiteY7" fmla="*/ 211148 h 1121283"/>
              <a:gd name="connsiteX8" fmla="*/ 105694 w 504458"/>
              <a:gd name="connsiteY8" fmla="*/ 642948 h 1121283"/>
              <a:gd name="connsiteX9" fmla="*/ 223169 w 504458"/>
              <a:gd name="connsiteY9" fmla="*/ 392123 h 1121283"/>
              <a:gd name="connsiteX10" fmla="*/ 362869 w 504458"/>
              <a:gd name="connsiteY10" fmla="*/ 198448 h 1121283"/>
              <a:gd name="connsiteX11" fmla="*/ 267619 w 504458"/>
              <a:gd name="connsiteY11" fmla="*/ 363548 h 1121283"/>
              <a:gd name="connsiteX12" fmla="*/ 502569 w 504458"/>
              <a:gd name="connsiteY12" fmla="*/ 4773 h 112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458" h="1121283">
                <a:moveTo>
                  <a:pt x="502569" y="4773"/>
                </a:moveTo>
                <a:cubicBezTo>
                  <a:pt x="477169" y="56102"/>
                  <a:pt x="198298" y="487902"/>
                  <a:pt x="115219" y="671523"/>
                </a:cubicBezTo>
                <a:cubicBezTo>
                  <a:pt x="32140" y="855144"/>
                  <a:pt x="17852" y="1056227"/>
                  <a:pt x="4094" y="1106498"/>
                </a:cubicBezTo>
                <a:cubicBezTo>
                  <a:pt x="-9664" y="1156769"/>
                  <a:pt x="14148" y="1070515"/>
                  <a:pt x="32669" y="973148"/>
                </a:cubicBezTo>
                <a:cubicBezTo>
                  <a:pt x="51190" y="875781"/>
                  <a:pt x="106223" y="554577"/>
                  <a:pt x="115219" y="522298"/>
                </a:cubicBezTo>
                <a:cubicBezTo>
                  <a:pt x="124215" y="490019"/>
                  <a:pt x="82940" y="765186"/>
                  <a:pt x="86644" y="779473"/>
                </a:cubicBezTo>
                <a:cubicBezTo>
                  <a:pt x="90348" y="793760"/>
                  <a:pt x="105165" y="702744"/>
                  <a:pt x="137444" y="608023"/>
                </a:cubicBezTo>
                <a:cubicBezTo>
                  <a:pt x="169723" y="513302"/>
                  <a:pt x="285611" y="205327"/>
                  <a:pt x="280319" y="211148"/>
                </a:cubicBezTo>
                <a:cubicBezTo>
                  <a:pt x="275027" y="216969"/>
                  <a:pt x="115219" y="612786"/>
                  <a:pt x="105694" y="642948"/>
                </a:cubicBezTo>
                <a:cubicBezTo>
                  <a:pt x="96169" y="673110"/>
                  <a:pt x="180306" y="466206"/>
                  <a:pt x="223169" y="392123"/>
                </a:cubicBezTo>
                <a:cubicBezTo>
                  <a:pt x="266031" y="318040"/>
                  <a:pt x="355461" y="203211"/>
                  <a:pt x="362869" y="198448"/>
                </a:cubicBezTo>
                <a:cubicBezTo>
                  <a:pt x="370277" y="193686"/>
                  <a:pt x="245923" y="394769"/>
                  <a:pt x="267619" y="363548"/>
                </a:cubicBezTo>
                <a:cubicBezTo>
                  <a:pt x="289315" y="332327"/>
                  <a:pt x="527969" y="-46556"/>
                  <a:pt x="502569" y="47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3BE7DC72-9829-4FD3-3430-8A0FFEFC1BD2}"/>
              </a:ext>
            </a:extLst>
          </p:cNvPr>
          <p:cNvSpPr/>
          <p:nvPr/>
        </p:nvSpPr>
        <p:spPr>
          <a:xfrm>
            <a:off x="2875969" y="1013576"/>
            <a:ext cx="1100622" cy="1195926"/>
          </a:xfrm>
          <a:custGeom>
            <a:avLst/>
            <a:gdLst>
              <a:gd name="connsiteX0" fmla="*/ 1095956 w 1100622"/>
              <a:gd name="connsiteY0" fmla="*/ 5599 h 1195926"/>
              <a:gd name="connsiteX1" fmla="*/ 464131 w 1100622"/>
              <a:gd name="connsiteY1" fmla="*/ 624724 h 1195926"/>
              <a:gd name="connsiteX2" fmla="*/ 6931 w 1100622"/>
              <a:gd name="connsiteY2" fmla="*/ 1189874 h 1195926"/>
              <a:gd name="connsiteX3" fmla="*/ 229181 w 1100622"/>
              <a:gd name="connsiteY3" fmla="*/ 888249 h 1195926"/>
              <a:gd name="connsiteX4" fmla="*/ 772106 w 1100622"/>
              <a:gd name="connsiteY4" fmla="*/ 345324 h 1195926"/>
              <a:gd name="connsiteX5" fmla="*/ 362531 w 1100622"/>
              <a:gd name="connsiteY5" fmla="*/ 742199 h 1195926"/>
              <a:gd name="connsiteX6" fmla="*/ 822906 w 1100622"/>
              <a:gd name="connsiteY6" fmla="*/ 278649 h 1195926"/>
              <a:gd name="connsiteX7" fmla="*/ 705431 w 1100622"/>
              <a:gd name="connsiteY7" fmla="*/ 354849 h 1195926"/>
              <a:gd name="connsiteX8" fmla="*/ 921331 w 1100622"/>
              <a:gd name="connsiteY8" fmla="*/ 148474 h 1195926"/>
              <a:gd name="connsiteX9" fmla="*/ 759406 w 1100622"/>
              <a:gd name="connsiteY9" fmla="*/ 310399 h 1195926"/>
              <a:gd name="connsiteX10" fmla="*/ 1095956 w 1100622"/>
              <a:gd name="connsiteY10" fmla="*/ 5599 h 11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622" h="1195926">
                <a:moveTo>
                  <a:pt x="1095956" y="5599"/>
                </a:moveTo>
                <a:cubicBezTo>
                  <a:pt x="1046744" y="57986"/>
                  <a:pt x="645635" y="427345"/>
                  <a:pt x="464131" y="624724"/>
                </a:cubicBezTo>
                <a:cubicBezTo>
                  <a:pt x="282627" y="822103"/>
                  <a:pt x="46089" y="1145953"/>
                  <a:pt x="6931" y="1189874"/>
                </a:cubicBezTo>
                <a:cubicBezTo>
                  <a:pt x="-32227" y="1233795"/>
                  <a:pt x="101652" y="1029007"/>
                  <a:pt x="229181" y="888249"/>
                </a:cubicBezTo>
                <a:cubicBezTo>
                  <a:pt x="356710" y="747491"/>
                  <a:pt x="749881" y="369666"/>
                  <a:pt x="772106" y="345324"/>
                </a:cubicBezTo>
                <a:cubicBezTo>
                  <a:pt x="794331" y="320982"/>
                  <a:pt x="354064" y="753311"/>
                  <a:pt x="362531" y="742199"/>
                </a:cubicBezTo>
                <a:cubicBezTo>
                  <a:pt x="370998" y="731087"/>
                  <a:pt x="765756" y="343207"/>
                  <a:pt x="822906" y="278649"/>
                </a:cubicBezTo>
                <a:cubicBezTo>
                  <a:pt x="880056" y="214091"/>
                  <a:pt x="689027" y="376545"/>
                  <a:pt x="705431" y="354849"/>
                </a:cubicBezTo>
                <a:cubicBezTo>
                  <a:pt x="721835" y="333153"/>
                  <a:pt x="912335" y="155882"/>
                  <a:pt x="921331" y="148474"/>
                </a:cubicBezTo>
                <a:cubicBezTo>
                  <a:pt x="930327" y="141066"/>
                  <a:pt x="729243" y="335799"/>
                  <a:pt x="759406" y="310399"/>
                </a:cubicBezTo>
                <a:cubicBezTo>
                  <a:pt x="789569" y="284999"/>
                  <a:pt x="1145168" y="-46788"/>
                  <a:pt x="1095956" y="55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3672250C-FE7D-7059-5650-DA5E7A9CAF55}"/>
              </a:ext>
            </a:extLst>
          </p:cNvPr>
          <p:cNvSpPr/>
          <p:nvPr/>
        </p:nvSpPr>
        <p:spPr>
          <a:xfrm>
            <a:off x="3107222" y="968056"/>
            <a:ext cx="637938" cy="905624"/>
          </a:xfrm>
          <a:custGeom>
            <a:avLst/>
            <a:gdLst>
              <a:gd name="connsiteX0" fmla="*/ 636103 w 637938"/>
              <a:gd name="connsiteY0" fmla="*/ 3494 h 905624"/>
              <a:gd name="connsiteX1" fmla="*/ 201128 w 637938"/>
              <a:gd name="connsiteY1" fmla="*/ 533719 h 905624"/>
              <a:gd name="connsiteX2" fmla="*/ 4278 w 637938"/>
              <a:gd name="connsiteY2" fmla="*/ 902019 h 905624"/>
              <a:gd name="connsiteX3" fmla="*/ 80478 w 637938"/>
              <a:gd name="connsiteY3" fmla="*/ 698819 h 905624"/>
              <a:gd name="connsiteX4" fmla="*/ 251928 w 637938"/>
              <a:gd name="connsiteY4" fmla="*/ 333694 h 905624"/>
              <a:gd name="connsiteX5" fmla="*/ 96353 w 637938"/>
              <a:gd name="connsiteY5" fmla="*/ 755969 h 905624"/>
              <a:gd name="connsiteX6" fmla="*/ 410678 w 637938"/>
              <a:gd name="connsiteY6" fmla="*/ 225744 h 905624"/>
              <a:gd name="connsiteX7" fmla="*/ 359878 w 637938"/>
              <a:gd name="connsiteY7" fmla="*/ 298769 h 905624"/>
              <a:gd name="connsiteX8" fmla="*/ 636103 w 637938"/>
              <a:gd name="connsiteY8" fmla="*/ 3494 h 90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938" h="905624">
                <a:moveTo>
                  <a:pt x="636103" y="3494"/>
                </a:moveTo>
                <a:cubicBezTo>
                  <a:pt x="609645" y="42652"/>
                  <a:pt x="306432" y="383965"/>
                  <a:pt x="201128" y="533719"/>
                </a:cubicBezTo>
                <a:cubicBezTo>
                  <a:pt x="95824" y="683473"/>
                  <a:pt x="24386" y="874502"/>
                  <a:pt x="4278" y="902019"/>
                </a:cubicBezTo>
                <a:cubicBezTo>
                  <a:pt x="-15830" y="929536"/>
                  <a:pt x="39203" y="793540"/>
                  <a:pt x="80478" y="698819"/>
                </a:cubicBezTo>
                <a:cubicBezTo>
                  <a:pt x="121753" y="604098"/>
                  <a:pt x="249282" y="324169"/>
                  <a:pt x="251928" y="333694"/>
                </a:cubicBezTo>
                <a:cubicBezTo>
                  <a:pt x="254574" y="343219"/>
                  <a:pt x="69895" y="773961"/>
                  <a:pt x="96353" y="755969"/>
                </a:cubicBezTo>
                <a:cubicBezTo>
                  <a:pt x="122811" y="737977"/>
                  <a:pt x="366757" y="301944"/>
                  <a:pt x="410678" y="225744"/>
                </a:cubicBezTo>
                <a:cubicBezTo>
                  <a:pt x="454599" y="149544"/>
                  <a:pt x="324953" y="331048"/>
                  <a:pt x="359878" y="298769"/>
                </a:cubicBezTo>
                <a:cubicBezTo>
                  <a:pt x="394803" y="266490"/>
                  <a:pt x="662561" y="-35664"/>
                  <a:pt x="636103" y="34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A0DAB680-166D-397D-A310-B9815678ABE2}"/>
              </a:ext>
            </a:extLst>
          </p:cNvPr>
          <p:cNvSpPr/>
          <p:nvPr/>
        </p:nvSpPr>
        <p:spPr>
          <a:xfrm>
            <a:off x="3560755" y="2160928"/>
            <a:ext cx="166779" cy="1016682"/>
          </a:xfrm>
          <a:custGeom>
            <a:avLst/>
            <a:gdLst>
              <a:gd name="connsiteX0" fmla="*/ 166695 w 166779"/>
              <a:gd name="connsiteY0" fmla="*/ 1247 h 1016682"/>
              <a:gd name="connsiteX1" fmla="*/ 23820 w 166779"/>
              <a:gd name="connsiteY1" fmla="*/ 458447 h 1016682"/>
              <a:gd name="connsiteX2" fmla="*/ 4770 w 166779"/>
              <a:gd name="connsiteY2" fmla="*/ 966447 h 1016682"/>
              <a:gd name="connsiteX3" fmla="*/ 7945 w 166779"/>
              <a:gd name="connsiteY3" fmla="*/ 925172 h 1016682"/>
              <a:gd name="connsiteX4" fmla="*/ 26995 w 166779"/>
              <a:gd name="connsiteY4" fmla="*/ 321922 h 1016682"/>
              <a:gd name="connsiteX5" fmla="*/ 26995 w 166779"/>
              <a:gd name="connsiteY5" fmla="*/ 394947 h 1016682"/>
              <a:gd name="connsiteX6" fmla="*/ 84145 w 166779"/>
              <a:gd name="connsiteY6" fmla="*/ 201272 h 1016682"/>
              <a:gd name="connsiteX7" fmla="*/ 1595 w 166779"/>
              <a:gd name="connsiteY7" fmla="*/ 318747 h 1016682"/>
              <a:gd name="connsiteX8" fmla="*/ 166695 w 166779"/>
              <a:gd name="connsiteY8" fmla="*/ 1247 h 10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9" h="1016682">
                <a:moveTo>
                  <a:pt x="166695" y="1247"/>
                </a:moveTo>
                <a:cubicBezTo>
                  <a:pt x="170399" y="24530"/>
                  <a:pt x="50807" y="297580"/>
                  <a:pt x="23820" y="458447"/>
                </a:cubicBezTo>
                <a:cubicBezTo>
                  <a:pt x="-3168" y="619314"/>
                  <a:pt x="7416" y="888660"/>
                  <a:pt x="4770" y="966447"/>
                </a:cubicBezTo>
                <a:cubicBezTo>
                  <a:pt x="2124" y="1044234"/>
                  <a:pt x="4241" y="1032593"/>
                  <a:pt x="7945" y="925172"/>
                </a:cubicBezTo>
                <a:cubicBezTo>
                  <a:pt x="11649" y="817751"/>
                  <a:pt x="23820" y="410293"/>
                  <a:pt x="26995" y="321922"/>
                </a:cubicBezTo>
                <a:cubicBezTo>
                  <a:pt x="30170" y="233551"/>
                  <a:pt x="17470" y="415055"/>
                  <a:pt x="26995" y="394947"/>
                </a:cubicBezTo>
                <a:cubicBezTo>
                  <a:pt x="36520" y="374839"/>
                  <a:pt x="88378" y="213972"/>
                  <a:pt x="84145" y="201272"/>
                </a:cubicBezTo>
                <a:cubicBezTo>
                  <a:pt x="79912" y="188572"/>
                  <a:pt x="-13222" y="349439"/>
                  <a:pt x="1595" y="318747"/>
                </a:cubicBezTo>
                <a:cubicBezTo>
                  <a:pt x="16412" y="288055"/>
                  <a:pt x="162991" y="-22036"/>
                  <a:pt x="166695" y="12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29B91E63-AE05-0C1B-9F81-574F45F42527}"/>
              </a:ext>
            </a:extLst>
          </p:cNvPr>
          <p:cNvSpPr/>
          <p:nvPr/>
        </p:nvSpPr>
        <p:spPr>
          <a:xfrm>
            <a:off x="2760366" y="1889218"/>
            <a:ext cx="215079" cy="1130969"/>
          </a:xfrm>
          <a:custGeom>
            <a:avLst/>
            <a:gdLst>
              <a:gd name="connsiteX0" fmla="*/ 214609 w 215079"/>
              <a:gd name="connsiteY0" fmla="*/ 6257 h 1130969"/>
              <a:gd name="connsiteX1" fmla="*/ 14584 w 215079"/>
              <a:gd name="connsiteY1" fmla="*/ 927007 h 1130969"/>
              <a:gd name="connsiteX2" fmla="*/ 14584 w 215079"/>
              <a:gd name="connsiteY2" fmla="*/ 1117507 h 1130969"/>
              <a:gd name="connsiteX3" fmla="*/ 8234 w 215079"/>
              <a:gd name="connsiteY3" fmla="*/ 1066707 h 1130969"/>
              <a:gd name="connsiteX4" fmla="*/ 33634 w 215079"/>
              <a:gd name="connsiteY4" fmla="*/ 679357 h 1130969"/>
              <a:gd name="connsiteX5" fmla="*/ 11409 w 215079"/>
              <a:gd name="connsiteY5" fmla="*/ 809532 h 1130969"/>
              <a:gd name="connsiteX6" fmla="*/ 141584 w 215079"/>
              <a:gd name="connsiteY6" fmla="*/ 457107 h 1130969"/>
              <a:gd name="connsiteX7" fmla="*/ 71734 w 215079"/>
              <a:gd name="connsiteY7" fmla="*/ 520607 h 1130969"/>
              <a:gd name="connsiteX8" fmla="*/ 214609 w 215079"/>
              <a:gd name="connsiteY8" fmla="*/ 6257 h 1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079" h="1130969">
                <a:moveTo>
                  <a:pt x="214609" y="6257"/>
                </a:moveTo>
                <a:cubicBezTo>
                  <a:pt x="205084" y="73990"/>
                  <a:pt x="47921" y="741799"/>
                  <a:pt x="14584" y="927007"/>
                </a:cubicBezTo>
                <a:cubicBezTo>
                  <a:pt x="-18753" y="1112215"/>
                  <a:pt x="15642" y="1094224"/>
                  <a:pt x="14584" y="1117507"/>
                </a:cubicBezTo>
                <a:cubicBezTo>
                  <a:pt x="13526" y="1140790"/>
                  <a:pt x="5059" y="1139732"/>
                  <a:pt x="8234" y="1066707"/>
                </a:cubicBezTo>
                <a:cubicBezTo>
                  <a:pt x="11409" y="993682"/>
                  <a:pt x="33105" y="722219"/>
                  <a:pt x="33634" y="679357"/>
                </a:cubicBezTo>
                <a:cubicBezTo>
                  <a:pt x="34163" y="636495"/>
                  <a:pt x="-6583" y="846574"/>
                  <a:pt x="11409" y="809532"/>
                </a:cubicBezTo>
                <a:cubicBezTo>
                  <a:pt x="29401" y="772490"/>
                  <a:pt x="131530" y="505261"/>
                  <a:pt x="141584" y="457107"/>
                </a:cubicBezTo>
                <a:cubicBezTo>
                  <a:pt x="151638" y="408953"/>
                  <a:pt x="57447" y="599982"/>
                  <a:pt x="71734" y="520607"/>
                </a:cubicBezTo>
                <a:cubicBezTo>
                  <a:pt x="86021" y="441232"/>
                  <a:pt x="224134" y="-61476"/>
                  <a:pt x="214609" y="62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9A7E4895-04A8-E561-73EE-947764FB4FB1}"/>
              </a:ext>
            </a:extLst>
          </p:cNvPr>
          <p:cNvSpPr/>
          <p:nvPr/>
        </p:nvSpPr>
        <p:spPr>
          <a:xfrm>
            <a:off x="4091878" y="855268"/>
            <a:ext cx="797442" cy="1299488"/>
          </a:xfrm>
          <a:custGeom>
            <a:avLst/>
            <a:gdLst>
              <a:gd name="connsiteX0" fmla="*/ 149922 w 797442"/>
              <a:gd name="connsiteY0" fmla="*/ 11507 h 1299488"/>
              <a:gd name="connsiteX1" fmla="*/ 64197 w 797442"/>
              <a:gd name="connsiteY1" fmla="*/ 157557 h 1299488"/>
              <a:gd name="connsiteX2" fmla="*/ 89597 w 797442"/>
              <a:gd name="connsiteY2" fmla="*/ 119457 h 1299488"/>
              <a:gd name="connsiteX3" fmla="*/ 241997 w 797442"/>
              <a:gd name="connsiteY3" fmla="*/ 36907 h 1299488"/>
              <a:gd name="connsiteX4" fmla="*/ 292797 w 797442"/>
              <a:gd name="connsiteY4" fmla="*/ 170257 h 1299488"/>
              <a:gd name="connsiteX5" fmla="*/ 292797 w 797442"/>
              <a:gd name="connsiteY5" fmla="*/ 138507 h 1299488"/>
              <a:gd name="connsiteX6" fmla="*/ 769047 w 797442"/>
              <a:gd name="connsiteY6" fmla="*/ 1233882 h 1299488"/>
              <a:gd name="connsiteX7" fmla="*/ 734122 w 797442"/>
              <a:gd name="connsiteY7" fmla="*/ 1160857 h 1299488"/>
              <a:gd name="connsiteX8" fmla="*/ 661097 w 797442"/>
              <a:gd name="connsiteY8" fmla="*/ 1043382 h 1299488"/>
              <a:gd name="connsiteX9" fmla="*/ 505522 w 797442"/>
              <a:gd name="connsiteY9" fmla="*/ 579832 h 1299488"/>
              <a:gd name="connsiteX10" fmla="*/ 521397 w 797442"/>
              <a:gd name="connsiteY10" fmla="*/ 681432 h 1299488"/>
              <a:gd name="connsiteX11" fmla="*/ 261047 w 797442"/>
              <a:gd name="connsiteY11" fmla="*/ 55957 h 1299488"/>
              <a:gd name="connsiteX12" fmla="*/ 210247 w 797442"/>
              <a:gd name="connsiteY12" fmla="*/ 49607 h 1299488"/>
              <a:gd name="connsiteX13" fmla="*/ 26097 w 797442"/>
              <a:gd name="connsiteY13" fmla="*/ 227407 h 1299488"/>
              <a:gd name="connsiteX14" fmla="*/ 76897 w 797442"/>
              <a:gd name="connsiteY14" fmla="*/ 116282 h 1299488"/>
              <a:gd name="connsiteX15" fmla="*/ 697 w 797442"/>
              <a:gd name="connsiteY15" fmla="*/ 195657 h 1299488"/>
              <a:gd name="connsiteX16" fmla="*/ 149922 w 797442"/>
              <a:gd name="connsiteY16" fmla="*/ 11507 h 12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7442" h="1299488">
                <a:moveTo>
                  <a:pt x="149922" y="11507"/>
                </a:moveTo>
                <a:cubicBezTo>
                  <a:pt x="160505" y="5157"/>
                  <a:pt x="74251" y="139565"/>
                  <a:pt x="64197" y="157557"/>
                </a:cubicBezTo>
                <a:cubicBezTo>
                  <a:pt x="54143" y="175549"/>
                  <a:pt x="59964" y="139565"/>
                  <a:pt x="89597" y="119457"/>
                </a:cubicBezTo>
                <a:cubicBezTo>
                  <a:pt x="119230" y="99349"/>
                  <a:pt x="208130" y="28440"/>
                  <a:pt x="241997" y="36907"/>
                </a:cubicBezTo>
                <a:cubicBezTo>
                  <a:pt x="275864" y="45374"/>
                  <a:pt x="284330" y="153324"/>
                  <a:pt x="292797" y="170257"/>
                </a:cubicBezTo>
                <a:cubicBezTo>
                  <a:pt x="301264" y="187190"/>
                  <a:pt x="213422" y="-38764"/>
                  <a:pt x="292797" y="138507"/>
                </a:cubicBezTo>
                <a:cubicBezTo>
                  <a:pt x="372172" y="315778"/>
                  <a:pt x="695493" y="1063490"/>
                  <a:pt x="769047" y="1233882"/>
                </a:cubicBezTo>
                <a:cubicBezTo>
                  <a:pt x="842601" y="1404274"/>
                  <a:pt x="752114" y="1192607"/>
                  <a:pt x="734122" y="1160857"/>
                </a:cubicBezTo>
                <a:cubicBezTo>
                  <a:pt x="716130" y="1129107"/>
                  <a:pt x="699197" y="1140220"/>
                  <a:pt x="661097" y="1043382"/>
                </a:cubicBezTo>
                <a:cubicBezTo>
                  <a:pt x="622997" y="946545"/>
                  <a:pt x="528805" y="640157"/>
                  <a:pt x="505522" y="579832"/>
                </a:cubicBezTo>
                <a:cubicBezTo>
                  <a:pt x="482239" y="519507"/>
                  <a:pt x="562143" y="768744"/>
                  <a:pt x="521397" y="681432"/>
                </a:cubicBezTo>
                <a:cubicBezTo>
                  <a:pt x="480651" y="594120"/>
                  <a:pt x="312905" y="161261"/>
                  <a:pt x="261047" y="55957"/>
                </a:cubicBezTo>
                <a:cubicBezTo>
                  <a:pt x="209189" y="-49347"/>
                  <a:pt x="249405" y="21032"/>
                  <a:pt x="210247" y="49607"/>
                </a:cubicBezTo>
                <a:cubicBezTo>
                  <a:pt x="171089" y="78182"/>
                  <a:pt x="48322" y="216295"/>
                  <a:pt x="26097" y="227407"/>
                </a:cubicBezTo>
                <a:cubicBezTo>
                  <a:pt x="3872" y="238519"/>
                  <a:pt x="81130" y="121574"/>
                  <a:pt x="76897" y="116282"/>
                </a:cubicBezTo>
                <a:cubicBezTo>
                  <a:pt x="72664" y="110990"/>
                  <a:pt x="-8299" y="209944"/>
                  <a:pt x="697" y="195657"/>
                </a:cubicBezTo>
                <a:cubicBezTo>
                  <a:pt x="9693" y="181370"/>
                  <a:pt x="139339" y="17857"/>
                  <a:pt x="149922" y="115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80D5FF09-D73F-6DE6-E248-20265098A4CC}"/>
              </a:ext>
            </a:extLst>
          </p:cNvPr>
          <p:cNvSpPr/>
          <p:nvPr/>
        </p:nvSpPr>
        <p:spPr>
          <a:xfrm>
            <a:off x="4570447" y="1422484"/>
            <a:ext cx="485517" cy="1309421"/>
          </a:xfrm>
          <a:custGeom>
            <a:avLst/>
            <a:gdLst>
              <a:gd name="connsiteX0" fmla="*/ 1553 w 485517"/>
              <a:gd name="connsiteY0" fmla="*/ 3091 h 1309421"/>
              <a:gd name="connsiteX1" fmla="*/ 357153 w 485517"/>
              <a:gd name="connsiteY1" fmla="*/ 933366 h 1309421"/>
              <a:gd name="connsiteX2" fmla="*/ 312703 w 485517"/>
              <a:gd name="connsiteY2" fmla="*/ 869866 h 1309421"/>
              <a:gd name="connsiteX3" fmla="*/ 477803 w 485517"/>
              <a:gd name="connsiteY3" fmla="*/ 1292141 h 1309421"/>
              <a:gd name="connsiteX4" fmla="*/ 442878 w 485517"/>
              <a:gd name="connsiteY4" fmla="*/ 1158791 h 1309421"/>
              <a:gd name="connsiteX5" fmla="*/ 306353 w 485517"/>
              <a:gd name="connsiteY5" fmla="*/ 533316 h 1309421"/>
              <a:gd name="connsiteX6" fmla="*/ 350803 w 485517"/>
              <a:gd name="connsiteY6" fmla="*/ 863516 h 1309421"/>
              <a:gd name="connsiteX7" fmla="*/ 471453 w 485517"/>
              <a:gd name="connsiteY7" fmla="*/ 1203241 h 1309421"/>
              <a:gd name="connsiteX8" fmla="*/ 465103 w 485517"/>
              <a:gd name="connsiteY8" fmla="*/ 1149266 h 1309421"/>
              <a:gd name="connsiteX9" fmla="*/ 369853 w 485517"/>
              <a:gd name="connsiteY9" fmla="*/ 853991 h 1309421"/>
              <a:gd name="connsiteX10" fmla="*/ 277778 w 485517"/>
              <a:gd name="connsiteY10" fmla="*/ 653966 h 1309421"/>
              <a:gd name="connsiteX11" fmla="*/ 328578 w 485517"/>
              <a:gd name="connsiteY11" fmla="*/ 809541 h 1309421"/>
              <a:gd name="connsiteX12" fmla="*/ 157128 w 485517"/>
              <a:gd name="connsiteY12" fmla="*/ 415841 h 1309421"/>
              <a:gd name="connsiteX13" fmla="*/ 223803 w 485517"/>
              <a:gd name="connsiteY13" fmla="*/ 625391 h 1309421"/>
              <a:gd name="connsiteX14" fmla="*/ 1553 w 485517"/>
              <a:gd name="connsiteY14" fmla="*/ 3091 h 13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5517" h="1309421">
                <a:moveTo>
                  <a:pt x="1553" y="3091"/>
                </a:moveTo>
                <a:cubicBezTo>
                  <a:pt x="23778" y="54420"/>
                  <a:pt x="305295" y="788904"/>
                  <a:pt x="357153" y="933366"/>
                </a:cubicBezTo>
                <a:cubicBezTo>
                  <a:pt x="409011" y="1077828"/>
                  <a:pt x="292595" y="810070"/>
                  <a:pt x="312703" y="869866"/>
                </a:cubicBezTo>
                <a:cubicBezTo>
                  <a:pt x="332811" y="929662"/>
                  <a:pt x="456107" y="1243987"/>
                  <a:pt x="477803" y="1292141"/>
                </a:cubicBezTo>
                <a:cubicBezTo>
                  <a:pt x="499499" y="1340295"/>
                  <a:pt x="471453" y="1285262"/>
                  <a:pt x="442878" y="1158791"/>
                </a:cubicBezTo>
                <a:cubicBezTo>
                  <a:pt x="414303" y="1032320"/>
                  <a:pt x="321699" y="582529"/>
                  <a:pt x="306353" y="533316"/>
                </a:cubicBezTo>
                <a:cubicBezTo>
                  <a:pt x="291007" y="484103"/>
                  <a:pt x="323286" y="751862"/>
                  <a:pt x="350803" y="863516"/>
                </a:cubicBezTo>
                <a:cubicBezTo>
                  <a:pt x="378320" y="975170"/>
                  <a:pt x="452403" y="1155616"/>
                  <a:pt x="471453" y="1203241"/>
                </a:cubicBezTo>
                <a:cubicBezTo>
                  <a:pt x="490503" y="1250866"/>
                  <a:pt x="482036" y="1207474"/>
                  <a:pt x="465103" y="1149266"/>
                </a:cubicBezTo>
                <a:cubicBezTo>
                  <a:pt x="448170" y="1091058"/>
                  <a:pt x="401074" y="936541"/>
                  <a:pt x="369853" y="853991"/>
                </a:cubicBezTo>
                <a:cubicBezTo>
                  <a:pt x="338632" y="771441"/>
                  <a:pt x="284657" y="661374"/>
                  <a:pt x="277778" y="653966"/>
                </a:cubicBezTo>
                <a:cubicBezTo>
                  <a:pt x="270899" y="646558"/>
                  <a:pt x="348686" y="849229"/>
                  <a:pt x="328578" y="809541"/>
                </a:cubicBezTo>
                <a:cubicBezTo>
                  <a:pt x="308470" y="769853"/>
                  <a:pt x="174591" y="446533"/>
                  <a:pt x="157128" y="415841"/>
                </a:cubicBezTo>
                <a:cubicBezTo>
                  <a:pt x="139666" y="385149"/>
                  <a:pt x="244970" y="695241"/>
                  <a:pt x="223803" y="625391"/>
                </a:cubicBezTo>
                <a:cubicBezTo>
                  <a:pt x="202636" y="555541"/>
                  <a:pt x="-20672" y="-48238"/>
                  <a:pt x="1553" y="30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20168D7C-098A-D638-6EFC-A227DE577D1A}"/>
              </a:ext>
            </a:extLst>
          </p:cNvPr>
          <p:cNvSpPr/>
          <p:nvPr/>
        </p:nvSpPr>
        <p:spPr>
          <a:xfrm>
            <a:off x="4311080" y="1247684"/>
            <a:ext cx="312114" cy="1619889"/>
          </a:xfrm>
          <a:custGeom>
            <a:avLst/>
            <a:gdLst>
              <a:gd name="connsiteX0" fmla="*/ 143445 w 312114"/>
              <a:gd name="connsiteY0" fmla="*/ 19141 h 1619889"/>
              <a:gd name="connsiteX1" fmla="*/ 152970 w 312114"/>
              <a:gd name="connsiteY1" fmla="*/ 803366 h 1619889"/>
              <a:gd name="connsiteX2" fmla="*/ 264095 w 312114"/>
              <a:gd name="connsiteY2" fmla="*/ 1193891 h 1619889"/>
              <a:gd name="connsiteX3" fmla="*/ 257745 w 312114"/>
              <a:gd name="connsiteY3" fmla="*/ 1146266 h 1619889"/>
              <a:gd name="connsiteX4" fmla="*/ 311720 w 312114"/>
              <a:gd name="connsiteY4" fmla="*/ 1301841 h 1619889"/>
              <a:gd name="connsiteX5" fmla="*/ 283145 w 312114"/>
              <a:gd name="connsiteY5" fmla="*/ 1606641 h 1619889"/>
              <a:gd name="connsiteX6" fmla="*/ 302195 w 312114"/>
              <a:gd name="connsiteY6" fmla="*/ 1533616 h 1619889"/>
              <a:gd name="connsiteX7" fmla="*/ 299020 w 312114"/>
              <a:gd name="connsiteY7" fmla="*/ 1251041 h 1619889"/>
              <a:gd name="connsiteX8" fmla="*/ 283145 w 312114"/>
              <a:gd name="connsiteY8" fmla="*/ 1314541 h 1619889"/>
              <a:gd name="connsiteX9" fmla="*/ 289495 w 312114"/>
              <a:gd name="connsiteY9" fmla="*/ 790666 h 1619889"/>
              <a:gd name="connsiteX10" fmla="*/ 286320 w 312114"/>
              <a:gd name="connsiteY10" fmla="*/ 1355816 h 1619889"/>
              <a:gd name="connsiteX11" fmla="*/ 273620 w 312114"/>
              <a:gd name="connsiteY11" fmla="*/ 1203416 h 1619889"/>
              <a:gd name="connsiteX12" fmla="*/ 130745 w 312114"/>
              <a:gd name="connsiteY12" fmla="*/ 911316 h 1619889"/>
              <a:gd name="connsiteX13" fmla="*/ 289495 w 312114"/>
              <a:gd name="connsiteY13" fmla="*/ 1292316 h 1619889"/>
              <a:gd name="connsiteX14" fmla="*/ 219645 w 312114"/>
              <a:gd name="connsiteY14" fmla="*/ 1158966 h 1619889"/>
              <a:gd name="connsiteX15" fmla="*/ 229170 w 312114"/>
              <a:gd name="connsiteY15" fmla="*/ 1193891 h 1619889"/>
              <a:gd name="connsiteX16" fmla="*/ 127570 w 312114"/>
              <a:gd name="connsiteY16" fmla="*/ 1085941 h 1619889"/>
              <a:gd name="connsiteX17" fmla="*/ 241870 w 312114"/>
              <a:gd name="connsiteY17" fmla="*/ 1251041 h 1619889"/>
              <a:gd name="connsiteX18" fmla="*/ 178370 w 312114"/>
              <a:gd name="connsiteY18" fmla="*/ 1044666 h 1619889"/>
              <a:gd name="connsiteX19" fmla="*/ 570 w 312114"/>
              <a:gd name="connsiteY19" fmla="*/ 400141 h 1619889"/>
              <a:gd name="connsiteX20" fmla="*/ 121220 w 312114"/>
              <a:gd name="connsiteY20" fmla="*/ 787491 h 1619889"/>
              <a:gd name="connsiteX21" fmla="*/ 105345 w 312114"/>
              <a:gd name="connsiteY21" fmla="*/ 631916 h 1619889"/>
              <a:gd name="connsiteX22" fmla="*/ 13270 w 312114"/>
              <a:gd name="connsiteY22" fmla="*/ 91 h 1619889"/>
              <a:gd name="connsiteX23" fmla="*/ 118045 w 312114"/>
              <a:gd name="connsiteY23" fmla="*/ 679541 h 1619889"/>
              <a:gd name="connsiteX24" fmla="*/ 143445 w 312114"/>
              <a:gd name="connsiteY24" fmla="*/ 19141 h 161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2114" h="1619889">
                <a:moveTo>
                  <a:pt x="143445" y="19141"/>
                </a:moveTo>
                <a:cubicBezTo>
                  <a:pt x="149266" y="39778"/>
                  <a:pt x="132862" y="607574"/>
                  <a:pt x="152970" y="803366"/>
                </a:cubicBezTo>
                <a:cubicBezTo>
                  <a:pt x="173078" y="999158"/>
                  <a:pt x="246633" y="1136741"/>
                  <a:pt x="264095" y="1193891"/>
                </a:cubicBezTo>
                <a:cubicBezTo>
                  <a:pt x="281557" y="1251041"/>
                  <a:pt x="249808" y="1128274"/>
                  <a:pt x="257745" y="1146266"/>
                </a:cubicBezTo>
                <a:cubicBezTo>
                  <a:pt x="265683" y="1164258"/>
                  <a:pt x="307487" y="1225112"/>
                  <a:pt x="311720" y="1301841"/>
                </a:cubicBezTo>
                <a:cubicBezTo>
                  <a:pt x="315953" y="1378570"/>
                  <a:pt x="284732" y="1568012"/>
                  <a:pt x="283145" y="1606641"/>
                </a:cubicBezTo>
                <a:cubicBezTo>
                  <a:pt x="281558" y="1645270"/>
                  <a:pt x="299549" y="1592883"/>
                  <a:pt x="302195" y="1533616"/>
                </a:cubicBezTo>
                <a:cubicBezTo>
                  <a:pt x="304841" y="1474349"/>
                  <a:pt x="302195" y="1287553"/>
                  <a:pt x="299020" y="1251041"/>
                </a:cubicBezTo>
                <a:cubicBezTo>
                  <a:pt x="295845" y="1214529"/>
                  <a:pt x="284732" y="1391270"/>
                  <a:pt x="283145" y="1314541"/>
                </a:cubicBezTo>
                <a:cubicBezTo>
                  <a:pt x="281558" y="1237812"/>
                  <a:pt x="288966" y="783787"/>
                  <a:pt x="289495" y="790666"/>
                </a:cubicBezTo>
                <a:cubicBezTo>
                  <a:pt x="290024" y="797545"/>
                  <a:pt x="288966" y="1287024"/>
                  <a:pt x="286320" y="1355816"/>
                </a:cubicBezTo>
                <a:cubicBezTo>
                  <a:pt x="283674" y="1424608"/>
                  <a:pt x="299549" y="1277499"/>
                  <a:pt x="273620" y="1203416"/>
                </a:cubicBezTo>
                <a:cubicBezTo>
                  <a:pt x="247691" y="1129333"/>
                  <a:pt x="128099" y="896499"/>
                  <a:pt x="130745" y="911316"/>
                </a:cubicBezTo>
                <a:cubicBezTo>
                  <a:pt x="133391" y="926133"/>
                  <a:pt x="274678" y="1251041"/>
                  <a:pt x="289495" y="1292316"/>
                </a:cubicBezTo>
                <a:cubicBezTo>
                  <a:pt x="304312" y="1333591"/>
                  <a:pt x="229699" y="1175370"/>
                  <a:pt x="219645" y="1158966"/>
                </a:cubicBezTo>
                <a:cubicBezTo>
                  <a:pt x="209591" y="1142562"/>
                  <a:pt x="244516" y="1206062"/>
                  <a:pt x="229170" y="1193891"/>
                </a:cubicBezTo>
                <a:cubicBezTo>
                  <a:pt x="213824" y="1181720"/>
                  <a:pt x="125453" y="1076416"/>
                  <a:pt x="127570" y="1085941"/>
                </a:cubicBezTo>
                <a:cubicBezTo>
                  <a:pt x="129687" y="1095466"/>
                  <a:pt x="233403" y="1257920"/>
                  <a:pt x="241870" y="1251041"/>
                </a:cubicBezTo>
                <a:cubicBezTo>
                  <a:pt x="250337" y="1244162"/>
                  <a:pt x="218587" y="1186483"/>
                  <a:pt x="178370" y="1044666"/>
                </a:cubicBezTo>
                <a:cubicBezTo>
                  <a:pt x="138153" y="902849"/>
                  <a:pt x="10095" y="443003"/>
                  <a:pt x="570" y="400141"/>
                </a:cubicBezTo>
                <a:cubicBezTo>
                  <a:pt x="-8955" y="357279"/>
                  <a:pt x="103758" y="748862"/>
                  <a:pt x="121220" y="787491"/>
                </a:cubicBezTo>
                <a:cubicBezTo>
                  <a:pt x="138682" y="826120"/>
                  <a:pt x="123337" y="763149"/>
                  <a:pt x="105345" y="631916"/>
                </a:cubicBezTo>
                <a:cubicBezTo>
                  <a:pt x="87353" y="500683"/>
                  <a:pt x="11153" y="-7846"/>
                  <a:pt x="13270" y="91"/>
                </a:cubicBezTo>
                <a:cubicBezTo>
                  <a:pt x="15387" y="8028"/>
                  <a:pt x="99524" y="670545"/>
                  <a:pt x="118045" y="679541"/>
                </a:cubicBezTo>
                <a:cubicBezTo>
                  <a:pt x="136566" y="688537"/>
                  <a:pt x="137624" y="-1496"/>
                  <a:pt x="143445" y="19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6625700F-39DD-9064-D727-419D0319B7CF}"/>
              </a:ext>
            </a:extLst>
          </p:cNvPr>
          <p:cNvSpPr/>
          <p:nvPr/>
        </p:nvSpPr>
        <p:spPr>
          <a:xfrm>
            <a:off x="4415603" y="1250489"/>
            <a:ext cx="334280" cy="1580465"/>
          </a:xfrm>
          <a:custGeom>
            <a:avLst/>
            <a:gdLst>
              <a:gd name="connsiteX0" fmla="*/ 175447 w 334280"/>
              <a:gd name="connsiteY0" fmla="*/ 461 h 1580465"/>
              <a:gd name="connsiteX1" fmla="*/ 127822 w 334280"/>
              <a:gd name="connsiteY1" fmla="*/ 762461 h 1580465"/>
              <a:gd name="connsiteX2" fmla="*/ 194497 w 334280"/>
              <a:gd name="connsiteY2" fmla="*/ 1165686 h 1580465"/>
              <a:gd name="connsiteX3" fmla="*/ 184972 w 334280"/>
              <a:gd name="connsiteY3" fmla="*/ 1127586 h 1580465"/>
              <a:gd name="connsiteX4" fmla="*/ 270697 w 334280"/>
              <a:gd name="connsiteY4" fmla="*/ 1356186 h 1580465"/>
              <a:gd name="connsiteX5" fmla="*/ 181797 w 334280"/>
              <a:gd name="connsiteY5" fmla="*/ 1575261 h 1580465"/>
              <a:gd name="connsiteX6" fmla="*/ 229422 w 334280"/>
              <a:gd name="connsiteY6" fmla="*/ 1435561 h 1580465"/>
              <a:gd name="connsiteX7" fmla="*/ 264347 w 334280"/>
              <a:gd name="connsiteY7" fmla="*/ 664036 h 1580465"/>
              <a:gd name="connsiteX8" fmla="*/ 235772 w 334280"/>
              <a:gd name="connsiteY8" fmla="*/ 1022811 h 1580465"/>
              <a:gd name="connsiteX9" fmla="*/ 257997 w 334280"/>
              <a:gd name="connsiteY9" fmla="*/ 1133936 h 1580465"/>
              <a:gd name="connsiteX10" fmla="*/ 334197 w 334280"/>
              <a:gd name="connsiteY10" fmla="*/ 1283161 h 1580465"/>
              <a:gd name="connsiteX11" fmla="*/ 273872 w 334280"/>
              <a:gd name="connsiteY11" fmla="*/ 1543511 h 1580465"/>
              <a:gd name="connsiteX12" fmla="*/ 321497 w 334280"/>
              <a:gd name="connsiteY12" fmla="*/ 1343486 h 1580465"/>
              <a:gd name="connsiteX13" fmla="*/ 318322 w 334280"/>
              <a:gd name="connsiteY13" fmla="*/ 822786 h 1580465"/>
              <a:gd name="connsiteX14" fmla="*/ 311972 w 334280"/>
              <a:gd name="connsiteY14" fmla="*/ 1511761 h 1580465"/>
              <a:gd name="connsiteX15" fmla="*/ 296097 w 334280"/>
              <a:gd name="connsiteY15" fmla="*/ 1264111 h 1580465"/>
              <a:gd name="connsiteX16" fmla="*/ 267522 w 334280"/>
              <a:gd name="connsiteY16" fmla="*/ 1029161 h 1580465"/>
              <a:gd name="connsiteX17" fmla="*/ 822 w 334280"/>
              <a:gd name="connsiteY17" fmla="*/ 441786 h 1580465"/>
              <a:gd name="connsiteX18" fmla="*/ 184972 w 334280"/>
              <a:gd name="connsiteY18" fmla="*/ 908511 h 1580465"/>
              <a:gd name="connsiteX19" fmla="*/ 210372 w 334280"/>
              <a:gd name="connsiteY19" fmla="*/ 365586 h 1580465"/>
              <a:gd name="connsiteX20" fmla="*/ 194497 w 334280"/>
              <a:gd name="connsiteY20" fmla="*/ 956136 h 1580465"/>
              <a:gd name="connsiteX21" fmla="*/ 188147 w 334280"/>
              <a:gd name="connsiteY21" fmla="*/ 870411 h 1580465"/>
              <a:gd name="connsiteX22" fmla="*/ 130997 w 334280"/>
              <a:gd name="connsiteY22" fmla="*/ 571961 h 1580465"/>
              <a:gd name="connsiteX23" fmla="*/ 118297 w 334280"/>
              <a:gd name="connsiteY23" fmla="*/ 648161 h 1580465"/>
              <a:gd name="connsiteX24" fmla="*/ 175447 w 334280"/>
              <a:gd name="connsiteY24" fmla="*/ 461 h 158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4280" h="1580465">
                <a:moveTo>
                  <a:pt x="175447" y="461"/>
                </a:moveTo>
                <a:cubicBezTo>
                  <a:pt x="177034" y="19511"/>
                  <a:pt x="124647" y="568257"/>
                  <a:pt x="127822" y="762461"/>
                </a:cubicBezTo>
                <a:cubicBezTo>
                  <a:pt x="130997" y="956665"/>
                  <a:pt x="184972" y="1104832"/>
                  <a:pt x="194497" y="1165686"/>
                </a:cubicBezTo>
                <a:cubicBezTo>
                  <a:pt x="204022" y="1226540"/>
                  <a:pt x="172272" y="1095836"/>
                  <a:pt x="184972" y="1127586"/>
                </a:cubicBezTo>
                <a:cubicBezTo>
                  <a:pt x="197672" y="1159336"/>
                  <a:pt x="271226" y="1281574"/>
                  <a:pt x="270697" y="1356186"/>
                </a:cubicBezTo>
                <a:cubicBezTo>
                  <a:pt x="270168" y="1430798"/>
                  <a:pt x="188676" y="1562032"/>
                  <a:pt x="181797" y="1575261"/>
                </a:cubicBezTo>
                <a:cubicBezTo>
                  <a:pt x="174918" y="1588490"/>
                  <a:pt x="215664" y="1587432"/>
                  <a:pt x="229422" y="1435561"/>
                </a:cubicBezTo>
                <a:cubicBezTo>
                  <a:pt x="243180" y="1283690"/>
                  <a:pt x="263289" y="732828"/>
                  <a:pt x="264347" y="664036"/>
                </a:cubicBezTo>
                <a:cubicBezTo>
                  <a:pt x="265405" y="595244"/>
                  <a:pt x="236830" y="944494"/>
                  <a:pt x="235772" y="1022811"/>
                </a:cubicBezTo>
                <a:cubicBezTo>
                  <a:pt x="234714" y="1101128"/>
                  <a:pt x="241593" y="1090544"/>
                  <a:pt x="257997" y="1133936"/>
                </a:cubicBezTo>
                <a:cubicBezTo>
                  <a:pt x="274401" y="1177328"/>
                  <a:pt x="331551" y="1214899"/>
                  <a:pt x="334197" y="1283161"/>
                </a:cubicBezTo>
                <a:cubicBezTo>
                  <a:pt x="336843" y="1351423"/>
                  <a:pt x="275989" y="1533457"/>
                  <a:pt x="273872" y="1543511"/>
                </a:cubicBezTo>
                <a:cubicBezTo>
                  <a:pt x="271755" y="1553565"/>
                  <a:pt x="314089" y="1463607"/>
                  <a:pt x="321497" y="1343486"/>
                </a:cubicBezTo>
                <a:cubicBezTo>
                  <a:pt x="328905" y="1223365"/>
                  <a:pt x="319909" y="794740"/>
                  <a:pt x="318322" y="822786"/>
                </a:cubicBezTo>
                <a:cubicBezTo>
                  <a:pt x="316735" y="850832"/>
                  <a:pt x="315676" y="1438207"/>
                  <a:pt x="311972" y="1511761"/>
                </a:cubicBezTo>
                <a:cubicBezTo>
                  <a:pt x="308268" y="1585315"/>
                  <a:pt x="303505" y="1344544"/>
                  <a:pt x="296097" y="1264111"/>
                </a:cubicBezTo>
                <a:cubicBezTo>
                  <a:pt x="288689" y="1183678"/>
                  <a:pt x="316735" y="1166215"/>
                  <a:pt x="267522" y="1029161"/>
                </a:cubicBezTo>
                <a:cubicBezTo>
                  <a:pt x="218310" y="892107"/>
                  <a:pt x="14580" y="461894"/>
                  <a:pt x="822" y="441786"/>
                </a:cubicBezTo>
                <a:cubicBezTo>
                  <a:pt x="-12936" y="421678"/>
                  <a:pt x="150047" y="921211"/>
                  <a:pt x="184972" y="908511"/>
                </a:cubicBezTo>
                <a:cubicBezTo>
                  <a:pt x="219897" y="895811"/>
                  <a:pt x="208784" y="357648"/>
                  <a:pt x="210372" y="365586"/>
                </a:cubicBezTo>
                <a:cubicBezTo>
                  <a:pt x="211960" y="373524"/>
                  <a:pt x="198201" y="871999"/>
                  <a:pt x="194497" y="956136"/>
                </a:cubicBezTo>
                <a:cubicBezTo>
                  <a:pt x="190793" y="1040273"/>
                  <a:pt x="198730" y="934440"/>
                  <a:pt x="188147" y="870411"/>
                </a:cubicBezTo>
                <a:cubicBezTo>
                  <a:pt x="177564" y="806382"/>
                  <a:pt x="142639" y="609003"/>
                  <a:pt x="130997" y="571961"/>
                </a:cubicBezTo>
                <a:cubicBezTo>
                  <a:pt x="119355" y="534919"/>
                  <a:pt x="107714" y="738119"/>
                  <a:pt x="118297" y="648161"/>
                </a:cubicBezTo>
                <a:cubicBezTo>
                  <a:pt x="128880" y="558203"/>
                  <a:pt x="173860" y="-18589"/>
                  <a:pt x="175447" y="4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D4BE6D8C-DA3A-4BEC-8F8A-0A0E2C4BBBDA}"/>
              </a:ext>
            </a:extLst>
          </p:cNvPr>
          <p:cNvSpPr/>
          <p:nvPr/>
        </p:nvSpPr>
        <p:spPr>
          <a:xfrm>
            <a:off x="3712441" y="716997"/>
            <a:ext cx="867048" cy="300896"/>
          </a:xfrm>
          <a:custGeom>
            <a:avLst/>
            <a:gdLst>
              <a:gd name="connsiteX0" fmla="*/ 2309 w 867048"/>
              <a:gd name="connsiteY0" fmla="*/ 299003 h 300896"/>
              <a:gd name="connsiteX1" fmla="*/ 338859 w 867048"/>
              <a:gd name="connsiteY1" fmla="*/ 25953 h 300896"/>
              <a:gd name="connsiteX2" fmla="*/ 284884 w 867048"/>
              <a:gd name="connsiteY2" fmla="*/ 79928 h 300896"/>
              <a:gd name="connsiteX3" fmla="*/ 199159 w 867048"/>
              <a:gd name="connsiteY3" fmla="*/ 146603 h 300896"/>
              <a:gd name="connsiteX4" fmla="*/ 186459 w 867048"/>
              <a:gd name="connsiteY4" fmla="*/ 172003 h 300896"/>
              <a:gd name="connsiteX5" fmla="*/ 697634 w 867048"/>
              <a:gd name="connsiteY5" fmla="*/ 6903 h 300896"/>
              <a:gd name="connsiteX6" fmla="*/ 615084 w 867048"/>
              <a:gd name="connsiteY6" fmla="*/ 57703 h 300896"/>
              <a:gd name="connsiteX7" fmla="*/ 681759 w 867048"/>
              <a:gd name="connsiteY7" fmla="*/ 64053 h 300896"/>
              <a:gd name="connsiteX8" fmla="*/ 865909 w 867048"/>
              <a:gd name="connsiteY8" fmla="*/ 152953 h 300896"/>
              <a:gd name="connsiteX9" fmla="*/ 764309 w 867048"/>
              <a:gd name="connsiteY9" fmla="*/ 105328 h 300896"/>
              <a:gd name="connsiteX10" fmla="*/ 634134 w 867048"/>
              <a:gd name="connsiteY10" fmla="*/ 45003 h 300896"/>
              <a:gd name="connsiteX11" fmla="*/ 513484 w 867048"/>
              <a:gd name="connsiteY11" fmla="*/ 83103 h 300896"/>
              <a:gd name="connsiteX12" fmla="*/ 526184 w 867048"/>
              <a:gd name="connsiteY12" fmla="*/ 41828 h 300896"/>
              <a:gd name="connsiteX13" fmla="*/ 332509 w 867048"/>
              <a:gd name="connsiteY13" fmla="*/ 194228 h 300896"/>
              <a:gd name="connsiteX14" fmla="*/ 580159 w 867048"/>
              <a:gd name="connsiteY14" fmla="*/ 3728 h 300896"/>
              <a:gd name="connsiteX15" fmla="*/ 491259 w 867048"/>
              <a:gd name="connsiteY15" fmla="*/ 73578 h 300896"/>
              <a:gd name="connsiteX16" fmla="*/ 288059 w 867048"/>
              <a:gd name="connsiteY16" fmla="*/ 143428 h 300896"/>
              <a:gd name="connsiteX17" fmla="*/ 189634 w 867048"/>
              <a:gd name="connsiteY17" fmla="*/ 251378 h 300896"/>
              <a:gd name="connsiteX18" fmla="*/ 256309 w 867048"/>
              <a:gd name="connsiteY18" fmla="*/ 143428 h 300896"/>
              <a:gd name="connsiteX19" fmla="*/ 199159 w 867048"/>
              <a:gd name="connsiteY19" fmla="*/ 178353 h 300896"/>
              <a:gd name="connsiteX20" fmla="*/ 186459 w 867048"/>
              <a:gd name="connsiteY20" fmla="*/ 124378 h 300896"/>
              <a:gd name="connsiteX21" fmla="*/ 189634 w 867048"/>
              <a:gd name="connsiteY21" fmla="*/ 146603 h 300896"/>
              <a:gd name="connsiteX22" fmla="*/ 2309 w 867048"/>
              <a:gd name="connsiteY22" fmla="*/ 299003 h 30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7048" h="300896">
                <a:moveTo>
                  <a:pt x="2309" y="299003"/>
                </a:moveTo>
                <a:lnTo>
                  <a:pt x="338859" y="25953"/>
                </a:lnTo>
                <a:cubicBezTo>
                  <a:pt x="385955" y="-10560"/>
                  <a:pt x="308167" y="59820"/>
                  <a:pt x="284884" y="79928"/>
                </a:cubicBezTo>
                <a:cubicBezTo>
                  <a:pt x="261601" y="100036"/>
                  <a:pt x="215563" y="131257"/>
                  <a:pt x="199159" y="146603"/>
                </a:cubicBezTo>
                <a:cubicBezTo>
                  <a:pt x="182755" y="161949"/>
                  <a:pt x="103380" y="195286"/>
                  <a:pt x="186459" y="172003"/>
                </a:cubicBezTo>
                <a:cubicBezTo>
                  <a:pt x="269538" y="148720"/>
                  <a:pt x="626197" y="25953"/>
                  <a:pt x="697634" y="6903"/>
                </a:cubicBezTo>
                <a:cubicBezTo>
                  <a:pt x="769072" y="-12147"/>
                  <a:pt x="617730" y="48178"/>
                  <a:pt x="615084" y="57703"/>
                </a:cubicBezTo>
                <a:cubicBezTo>
                  <a:pt x="612438" y="67228"/>
                  <a:pt x="639955" y="48178"/>
                  <a:pt x="681759" y="64053"/>
                </a:cubicBezTo>
                <a:cubicBezTo>
                  <a:pt x="723563" y="79928"/>
                  <a:pt x="852151" y="146074"/>
                  <a:pt x="865909" y="152953"/>
                </a:cubicBezTo>
                <a:cubicBezTo>
                  <a:pt x="879667" y="159832"/>
                  <a:pt x="764309" y="105328"/>
                  <a:pt x="764309" y="105328"/>
                </a:cubicBezTo>
                <a:cubicBezTo>
                  <a:pt x="725680" y="87336"/>
                  <a:pt x="675938" y="48707"/>
                  <a:pt x="634134" y="45003"/>
                </a:cubicBezTo>
                <a:cubicBezTo>
                  <a:pt x="592330" y="41299"/>
                  <a:pt x="531476" y="83632"/>
                  <a:pt x="513484" y="83103"/>
                </a:cubicBezTo>
                <a:cubicBezTo>
                  <a:pt x="495492" y="82574"/>
                  <a:pt x="556347" y="23307"/>
                  <a:pt x="526184" y="41828"/>
                </a:cubicBezTo>
                <a:cubicBezTo>
                  <a:pt x="496022" y="60349"/>
                  <a:pt x="323513" y="200578"/>
                  <a:pt x="332509" y="194228"/>
                </a:cubicBezTo>
                <a:cubicBezTo>
                  <a:pt x="341505" y="187878"/>
                  <a:pt x="553701" y="23836"/>
                  <a:pt x="580159" y="3728"/>
                </a:cubicBezTo>
                <a:cubicBezTo>
                  <a:pt x="606617" y="-16380"/>
                  <a:pt x="539942" y="50295"/>
                  <a:pt x="491259" y="73578"/>
                </a:cubicBezTo>
                <a:cubicBezTo>
                  <a:pt x="442576" y="96861"/>
                  <a:pt x="338330" y="113795"/>
                  <a:pt x="288059" y="143428"/>
                </a:cubicBezTo>
                <a:cubicBezTo>
                  <a:pt x="237788" y="173061"/>
                  <a:pt x="194926" y="251378"/>
                  <a:pt x="189634" y="251378"/>
                </a:cubicBezTo>
                <a:cubicBezTo>
                  <a:pt x="184342" y="251378"/>
                  <a:pt x="254722" y="155599"/>
                  <a:pt x="256309" y="143428"/>
                </a:cubicBezTo>
                <a:cubicBezTo>
                  <a:pt x="257896" y="131257"/>
                  <a:pt x="210801" y="181528"/>
                  <a:pt x="199159" y="178353"/>
                </a:cubicBezTo>
                <a:cubicBezTo>
                  <a:pt x="187517" y="175178"/>
                  <a:pt x="186459" y="124378"/>
                  <a:pt x="186459" y="124378"/>
                </a:cubicBezTo>
                <a:cubicBezTo>
                  <a:pt x="184872" y="119086"/>
                  <a:pt x="218209" y="120145"/>
                  <a:pt x="189634" y="146603"/>
                </a:cubicBezTo>
                <a:cubicBezTo>
                  <a:pt x="161059" y="173061"/>
                  <a:pt x="-22562" y="319111"/>
                  <a:pt x="2309" y="2990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E9BE4222-6DFA-8C24-ECFA-C57746723083}"/>
              </a:ext>
            </a:extLst>
          </p:cNvPr>
          <p:cNvSpPr/>
          <p:nvPr/>
        </p:nvSpPr>
        <p:spPr>
          <a:xfrm>
            <a:off x="4181425" y="886024"/>
            <a:ext cx="921818" cy="1313952"/>
          </a:xfrm>
          <a:custGeom>
            <a:avLst/>
            <a:gdLst>
              <a:gd name="connsiteX0" fmla="*/ 50 w 921818"/>
              <a:gd name="connsiteY0" fmla="*/ 6151 h 1313952"/>
              <a:gd name="connsiteX1" fmla="*/ 222300 w 921818"/>
              <a:gd name="connsiteY1" fmla="*/ 28376 h 1313952"/>
              <a:gd name="connsiteX2" fmla="*/ 469950 w 921818"/>
              <a:gd name="connsiteY2" fmla="*/ 276026 h 1313952"/>
              <a:gd name="connsiteX3" fmla="*/ 431850 w 921818"/>
              <a:gd name="connsiteY3" fmla="*/ 225226 h 1313952"/>
              <a:gd name="connsiteX4" fmla="*/ 758875 w 921818"/>
              <a:gd name="connsiteY4" fmla="*/ 961826 h 1313952"/>
              <a:gd name="connsiteX5" fmla="*/ 917625 w 921818"/>
              <a:gd name="connsiteY5" fmla="*/ 1298376 h 1313952"/>
              <a:gd name="connsiteX6" fmla="*/ 838250 w 921818"/>
              <a:gd name="connsiteY6" fmla="*/ 1152326 h 1313952"/>
              <a:gd name="connsiteX7" fmla="*/ 457250 w 921818"/>
              <a:gd name="connsiteY7" fmla="*/ 247451 h 1313952"/>
              <a:gd name="connsiteX8" fmla="*/ 606475 w 921818"/>
              <a:gd name="connsiteY8" fmla="*/ 771326 h 1313952"/>
              <a:gd name="connsiteX9" fmla="*/ 743000 w 921818"/>
              <a:gd name="connsiteY9" fmla="*/ 1187251 h 1313952"/>
              <a:gd name="connsiteX10" fmla="*/ 390575 w 921818"/>
              <a:gd name="connsiteY10" fmla="*/ 104576 h 1313952"/>
              <a:gd name="connsiteX11" fmla="*/ 390575 w 921818"/>
              <a:gd name="connsiteY11" fmla="*/ 164901 h 1313952"/>
              <a:gd name="connsiteX12" fmla="*/ 266750 w 921818"/>
              <a:gd name="connsiteY12" fmla="*/ 95051 h 1313952"/>
              <a:gd name="connsiteX13" fmla="*/ 241350 w 921818"/>
              <a:gd name="connsiteY13" fmla="*/ 34726 h 1313952"/>
              <a:gd name="connsiteX14" fmla="*/ 50 w 921818"/>
              <a:gd name="connsiteY14" fmla="*/ 6151 h 131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1818" h="1313952">
                <a:moveTo>
                  <a:pt x="50" y="6151"/>
                </a:moveTo>
                <a:cubicBezTo>
                  <a:pt x="-3125" y="5093"/>
                  <a:pt x="143983" y="-16603"/>
                  <a:pt x="222300" y="28376"/>
                </a:cubicBezTo>
                <a:cubicBezTo>
                  <a:pt x="300617" y="73355"/>
                  <a:pt x="435025" y="243218"/>
                  <a:pt x="469950" y="276026"/>
                </a:cubicBezTo>
                <a:cubicBezTo>
                  <a:pt x="504875" y="308834"/>
                  <a:pt x="383696" y="110926"/>
                  <a:pt x="431850" y="225226"/>
                </a:cubicBezTo>
                <a:cubicBezTo>
                  <a:pt x="480004" y="339526"/>
                  <a:pt x="677913" y="782968"/>
                  <a:pt x="758875" y="961826"/>
                </a:cubicBezTo>
                <a:cubicBezTo>
                  <a:pt x="839837" y="1140684"/>
                  <a:pt x="904396" y="1266626"/>
                  <a:pt x="917625" y="1298376"/>
                </a:cubicBezTo>
                <a:cubicBezTo>
                  <a:pt x="930854" y="1330126"/>
                  <a:pt x="914979" y="1327480"/>
                  <a:pt x="838250" y="1152326"/>
                </a:cubicBezTo>
                <a:cubicBezTo>
                  <a:pt x="761521" y="977172"/>
                  <a:pt x="495879" y="310951"/>
                  <a:pt x="457250" y="247451"/>
                </a:cubicBezTo>
                <a:cubicBezTo>
                  <a:pt x="418621" y="183951"/>
                  <a:pt x="558850" y="614693"/>
                  <a:pt x="606475" y="771326"/>
                </a:cubicBezTo>
                <a:cubicBezTo>
                  <a:pt x="654100" y="927959"/>
                  <a:pt x="778983" y="1298376"/>
                  <a:pt x="743000" y="1187251"/>
                </a:cubicBezTo>
                <a:cubicBezTo>
                  <a:pt x="707017" y="1076126"/>
                  <a:pt x="449312" y="274968"/>
                  <a:pt x="390575" y="104576"/>
                </a:cubicBezTo>
                <a:cubicBezTo>
                  <a:pt x="331838" y="-65816"/>
                  <a:pt x="411212" y="166488"/>
                  <a:pt x="390575" y="164901"/>
                </a:cubicBezTo>
                <a:cubicBezTo>
                  <a:pt x="369938" y="163314"/>
                  <a:pt x="291621" y="116747"/>
                  <a:pt x="266750" y="95051"/>
                </a:cubicBezTo>
                <a:cubicBezTo>
                  <a:pt x="241879" y="73355"/>
                  <a:pt x="282096" y="50072"/>
                  <a:pt x="241350" y="34726"/>
                </a:cubicBezTo>
                <a:cubicBezTo>
                  <a:pt x="200604" y="19380"/>
                  <a:pt x="3225" y="7209"/>
                  <a:pt x="50" y="61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4FF63538-A2D0-C0B1-B53C-4E5B2724A981}"/>
              </a:ext>
            </a:extLst>
          </p:cNvPr>
          <p:cNvSpPr/>
          <p:nvPr/>
        </p:nvSpPr>
        <p:spPr>
          <a:xfrm>
            <a:off x="4746718" y="1512035"/>
            <a:ext cx="509438" cy="1186058"/>
          </a:xfrm>
          <a:custGeom>
            <a:avLst/>
            <a:gdLst>
              <a:gd name="connsiteX0" fmla="*/ 9432 w 509438"/>
              <a:gd name="connsiteY0" fmla="*/ 24665 h 1186058"/>
              <a:gd name="connsiteX1" fmla="*/ 476157 w 509438"/>
              <a:gd name="connsiteY1" fmla="*/ 1100990 h 1186058"/>
              <a:gd name="connsiteX2" fmla="*/ 431707 w 509438"/>
              <a:gd name="connsiteY2" fmla="*/ 1024790 h 1186058"/>
              <a:gd name="connsiteX3" fmla="*/ 111032 w 509438"/>
              <a:gd name="connsiteY3" fmla="*/ 285015 h 1186058"/>
              <a:gd name="connsiteX4" fmla="*/ 482507 w 509438"/>
              <a:gd name="connsiteY4" fmla="*/ 1062890 h 1186058"/>
              <a:gd name="connsiteX5" fmla="*/ 123732 w 509438"/>
              <a:gd name="connsiteY5" fmla="*/ 243740 h 1186058"/>
              <a:gd name="connsiteX6" fmla="*/ 158657 w 509438"/>
              <a:gd name="connsiteY6" fmla="*/ 335815 h 1186058"/>
              <a:gd name="connsiteX7" fmla="*/ 9432 w 509438"/>
              <a:gd name="connsiteY7" fmla="*/ 24665 h 118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438" h="1186058">
                <a:moveTo>
                  <a:pt x="9432" y="24665"/>
                </a:moveTo>
                <a:cubicBezTo>
                  <a:pt x="62349" y="152194"/>
                  <a:pt x="405778" y="934303"/>
                  <a:pt x="476157" y="1100990"/>
                </a:cubicBezTo>
                <a:cubicBezTo>
                  <a:pt x="546536" y="1267677"/>
                  <a:pt x="492561" y="1160786"/>
                  <a:pt x="431707" y="1024790"/>
                </a:cubicBezTo>
                <a:cubicBezTo>
                  <a:pt x="370853" y="888794"/>
                  <a:pt x="102565" y="278665"/>
                  <a:pt x="111032" y="285015"/>
                </a:cubicBezTo>
                <a:cubicBezTo>
                  <a:pt x="119499" y="291365"/>
                  <a:pt x="480390" y="1069769"/>
                  <a:pt x="482507" y="1062890"/>
                </a:cubicBezTo>
                <a:cubicBezTo>
                  <a:pt x="484624" y="1056011"/>
                  <a:pt x="177707" y="364919"/>
                  <a:pt x="123732" y="243740"/>
                </a:cubicBezTo>
                <a:cubicBezTo>
                  <a:pt x="69757" y="122561"/>
                  <a:pt x="174532" y="367565"/>
                  <a:pt x="158657" y="335815"/>
                </a:cubicBezTo>
                <a:cubicBezTo>
                  <a:pt x="142782" y="304065"/>
                  <a:pt x="-43485" y="-102864"/>
                  <a:pt x="9432" y="246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63142030-DCC0-3F88-933C-A85A9F140A1E}"/>
              </a:ext>
            </a:extLst>
          </p:cNvPr>
          <p:cNvSpPr/>
          <p:nvPr/>
        </p:nvSpPr>
        <p:spPr>
          <a:xfrm>
            <a:off x="4817391" y="1376722"/>
            <a:ext cx="499149" cy="1138832"/>
          </a:xfrm>
          <a:custGeom>
            <a:avLst/>
            <a:gdLst>
              <a:gd name="connsiteX0" fmla="*/ 5434 w 499149"/>
              <a:gd name="connsiteY0" fmla="*/ 10753 h 1138832"/>
              <a:gd name="connsiteX1" fmla="*/ 446759 w 499149"/>
              <a:gd name="connsiteY1" fmla="*/ 1036278 h 1138832"/>
              <a:gd name="connsiteX2" fmla="*/ 462634 w 499149"/>
              <a:gd name="connsiteY2" fmla="*/ 1061678 h 1138832"/>
              <a:gd name="connsiteX3" fmla="*/ 192759 w 499149"/>
              <a:gd name="connsiteY3" fmla="*/ 674328 h 1138832"/>
              <a:gd name="connsiteX4" fmla="*/ 494384 w 499149"/>
              <a:gd name="connsiteY4" fmla="*/ 1077553 h 1138832"/>
              <a:gd name="connsiteX5" fmla="*/ 313409 w 499149"/>
              <a:gd name="connsiteY5" fmla="*/ 823553 h 1138832"/>
              <a:gd name="connsiteX6" fmla="*/ 386434 w 499149"/>
              <a:gd name="connsiteY6" fmla="*/ 918803 h 1138832"/>
              <a:gd name="connsiteX7" fmla="*/ 326109 w 499149"/>
              <a:gd name="connsiteY7" fmla="*/ 788628 h 1138832"/>
              <a:gd name="connsiteX8" fmla="*/ 24484 w 499149"/>
              <a:gd name="connsiteY8" fmla="*/ 201253 h 1138832"/>
              <a:gd name="connsiteX9" fmla="*/ 288009 w 499149"/>
              <a:gd name="connsiteY9" fmla="*/ 712428 h 1138832"/>
              <a:gd name="connsiteX10" fmla="*/ 265784 w 499149"/>
              <a:gd name="connsiteY10" fmla="*/ 639403 h 1138832"/>
              <a:gd name="connsiteX11" fmla="*/ 78459 w 499149"/>
              <a:gd name="connsiteY11" fmla="*/ 325078 h 1138832"/>
              <a:gd name="connsiteX12" fmla="*/ 192759 w 499149"/>
              <a:gd name="connsiteY12" fmla="*/ 487003 h 1138832"/>
              <a:gd name="connsiteX13" fmla="*/ 5434 w 499149"/>
              <a:gd name="connsiteY13" fmla="*/ 10753 h 113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149" h="1138832">
                <a:moveTo>
                  <a:pt x="5434" y="10753"/>
                </a:moveTo>
                <a:cubicBezTo>
                  <a:pt x="47767" y="102299"/>
                  <a:pt x="370559" y="861124"/>
                  <a:pt x="446759" y="1036278"/>
                </a:cubicBezTo>
                <a:cubicBezTo>
                  <a:pt x="522959" y="1211432"/>
                  <a:pt x="504967" y="1122003"/>
                  <a:pt x="462634" y="1061678"/>
                </a:cubicBezTo>
                <a:cubicBezTo>
                  <a:pt x="420301" y="1001353"/>
                  <a:pt x="187467" y="671682"/>
                  <a:pt x="192759" y="674328"/>
                </a:cubicBezTo>
                <a:cubicBezTo>
                  <a:pt x="198051" y="676974"/>
                  <a:pt x="474276" y="1052682"/>
                  <a:pt x="494384" y="1077553"/>
                </a:cubicBezTo>
                <a:cubicBezTo>
                  <a:pt x="514492" y="1102424"/>
                  <a:pt x="331401" y="850011"/>
                  <a:pt x="313409" y="823553"/>
                </a:cubicBezTo>
                <a:cubicBezTo>
                  <a:pt x="295417" y="797095"/>
                  <a:pt x="384317" y="924624"/>
                  <a:pt x="386434" y="918803"/>
                </a:cubicBezTo>
                <a:cubicBezTo>
                  <a:pt x="388551" y="912982"/>
                  <a:pt x="386434" y="908220"/>
                  <a:pt x="326109" y="788628"/>
                </a:cubicBezTo>
                <a:cubicBezTo>
                  <a:pt x="265784" y="669036"/>
                  <a:pt x="30834" y="213953"/>
                  <a:pt x="24484" y="201253"/>
                </a:cubicBezTo>
                <a:cubicBezTo>
                  <a:pt x="18134" y="188553"/>
                  <a:pt x="247792" y="639403"/>
                  <a:pt x="288009" y="712428"/>
                </a:cubicBezTo>
                <a:cubicBezTo>
                  <a:pt x="328226" y="785453"/>
                  <a:pt x="300709" y="703961"/>
                  <a:pt x="265784" y="639403"/>
                </a:cubicBezTo>
                <a:cubicBezTo>
                  <a:pt x="230859" y="574845"/>
                  <a:pt x="90630" y="350478"/>
                  <a:pt x="78459" y="325078"/>
                </a:cubicBezTo>
                <a:cubicBezTo>
                  <a:pt x="66288" y="299678"/>
                  <a:pt x="203871" y="533040"/>
                  <a:pt x="192759" y="487003"/>
                </a:cubicBezTo>
                <a:cubicBezTo>
                  <a:pt x="181647" y="440966"/>
                  <a:pt x="-36899" y="-80793"/>
                  <a:pt x="5434" y="107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9E41213B-A4F2-BCE9-8E35-B608A48B0590}"/>
              </a:ext>
            </a:extLst>
          </p:cNvPr>
          <p:cNvSpPr/>
          <p:nvPr/>
        </p:nvSpPr>
        <p:spPr>
          <a:xfrm>
            <a:off x="4228974" y="756060"/>
            <a:ext cx="829207" cy="867893"/>
          </a:xfrm>
          <a:custGeom>
            <a:avLst/>
            <a:gdLst>
              <a:gd name="connsiteX0" fmla="*/ 126 w 829207"/>
              <a:gd name="connsiteY0" fmla="*/ 53565 h 867893"/>
              <a:gd name="connsiteX1" fmla="*/ 546226 w 829207"/>
              <a:gd name="connsiteY1" fmla="*/ 336140 h 867893"/>
              <a:gd name="connsiteX2" fmla="*/ 514476 w 829207"/>
              <a:gd name="connsiteY2" fmla="*/ 320265 h 867893"/>
              <a:gd name="connsiteX3" fmla="*/ 803401 w 829207"/>
              <a:gd name="connsiteY3" fmla="*/ 818740 h 867893"/>
              <a:gd name="connsiteX4" fmla="*/ 768476 w 829207"/>
              <a:gd name="connsiteY4" fmla="*/ 767940 h 867893"/>
              <a:gd name="connsiteX5" fmla="*/ 390651 w 829207"/>
              <a:gd name="connsiteY5" fmla="*/ 98015 h 867893"/>
              <a:gd name="connsiteX6" fmla="*/ 368426 w 829207"/>
              <a:gd name="connsiteY6" fmla="*/ 63090 h 867893"/>
              <a:gd name="connsiteX7" fmla="*/ 695451 w 829207"/>
              <a:gd name="connsiteY7" fmla="*/ 666340 h 867893"/>
              <a:gd name="connsiteX8" fmla="*/ 622426 w 829207"/>
              <a:gd name="connsiteY8" fmla="*/ 532990 h 867893"/>
              <a:gd name="connsiteX9" fmla="*/ 514476 w 829207"/>
              <a:gd name="connsiteY9" fmla="*/ 291690 h 867893"/>
              <a:gd name="connsiteX10" fmla="*/ 235076 w 829207"/>
              <a:gd name="connsiteY10" fmla="*/ 44040 h 867893"/>
              <a:gd name="connsiteX11" fmla="*/ 539876 w 829207"/>
              <a:gd name="connsiteY11" fmla="*/ 345665 h 867893"/>
              <a:gd name="connsiteX12" fmla="*/ 495426 w 829207"/>
              <a:gd name="connsiteY12" fmla="*/ 307565 h 867893"/>
              <a:gd name="connsiteX13" fmla="*/ 126 w 829207"/>
              <a:gd name="connsiteY13" fmla="*/ 53565 h 86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9207" h="867893">
                <a:moveTo>
                  <a:pt x="126" y="53565"/>
                </a:moveTo>
                <a:cubicBezTo>
                  <a:pt x="8593" y="58328"/>
                  <a:pt x="460501" y="291690"/>
                  <a:pt x="546226" y="336140"/>
                </a:cubicBezTo>
                <a:cubicBezTo>
                  <a:pt x="631951" y="380590"/>
                  <a:pt x="471614" y="239832"/>
                  <a:pt x="514476" y="320265"/>
                </a:cubicBezTo>
                <a:cubicBezTo>
                  <a:pt x="557339" y="400698"/>
                  <a:pt x="761068" y="744127"/>
                  <a:pt x="803401" y="818740"/>
                </a:cubicBezTo>
                <a:cubicBezTo>
                  <a:pt x="845734" y="893353"/>
                  <a:pt x="837268" y="888061"/>
                  <a:pt x="768476" y="767940"/>
                </a:cubicBezTo>
                <a:cubicBezTo>
                  <a:pt x="699684" y="647819"/>
                  <a:pt x="457326" y="215490"/>
                  <a:pt x="390651" y="98015"/>
                </a:cubicBezTo>
                <a:cubicBezTo>
                  <a:pt x="323976" y="-19460"/>
                  <a:pt x="317626" y="-31631"/>
                  <a:pt x="368426" y="63090"/>
                </a:cubicBezTo>
                <a:cubicBezTo>
                  <a:pt x="419226" y="157811"/>
                  <a:pt x="653118" y="588023"/>
                  <a:pt x="695451" y="666340"/>
                </a:cubicBezTo>
                <a:cubicBezTo>
                  <a:pt x="737784" y="744657"/>
                  <a:pt x="652588" y="595432"/>
                  <a:pt x="622426" y="532990"/>
                </a:cubicBezTo>
                <a:cubicBezTo>
                  <a:pt x="592264" y="470548"/>
                  <a:pt x="579034" y="373182"/>
                  <a:pt x="514476" y="291690"/>
                </a:cubicBezTo>
                <a:cubicBezTo>
                  <a:pt x="449918" y="210198"/>
                  <a:pt x="230843" y="35044"/>
                  <a:pt x="235076" y="44040"/>
                </a:cubicBezTo>
                <a:cubicBezTo>
                  <a:pt x="239309" y="53036"/>
                  <a:pt x="496484" y="301744"/>
                  <a:pt x="539876" y="345665"/>
                </a:cubicBezTo>
                <a:cubicBezTo>
                  <a:pt x="583268" y="389586"/>
                  <a:pt x="579563" y="358365"/>
                  <a:pt x="495426" y="307565"/>
                </a:cubicBezTo>
                <a:cubicBezTo>
                  <a:pt x="411289" y="256765"/>
                  <a:pt x="-8341" y="48802"/>
                  <a:pt x="126" y="535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6F59D8DE-B10A-AFBC-96B9-09C1D68272B4}"/>
              </a:ext>
            </a:extLst>
          </p:cNvPr>
          <p:cNvSpPr/>
          <p:nvPr/>
        </p:nvSpPr>
        <p:spPr>
          <a:xfrm>
            <a:off x="4223038" y="676087"/>
            <a:ext cx="1375755" cy="256936"/>
          </a:xfrm>
          <a:custGeom>
            <a:avLst/>
            <a:gdLst>
              <a:gd name="connsiteX0" fmla="*/ 6062 w 1375755"/>
              <a:gd name="connsiteY0" fmla="*/ 152588 h 256936"/>
              <a:gd name="connsiteX1" fmla="*/ 644237 w 1375755"/>
              <a:gd name="connsiteY1" fmla="*/ 3363 h 256936"/>
              <a:gd name="connsiteX2" fmla="*/ 475962 w 1375755"/>
              <a:gd name="connsiteY2" fmla="*/ 50988 h 256936"/>
              <a:gd name="connsiteX3" fmla="*/ 593437 w 1375755"/>
              <a:gd name="connsiteY3" fmla="*/ 79563 h 256936"/>
              <a:gd name="connsiteX4" fmla="*/ 933162 w 1375755"/>
              <a:gd name="connsiteY4" fmla="*/ 127188 h 256936"/>
              <a:gd name="connsiteX5" fmla="*/ 904587 w 1375755"/>
              <a:gd name="connsiteY5" fmla="*/ 120838 h 256936"/>
              <a:gd name="connsiteX6" fmla="*/ 1349087 w 1375755"/>
              <a:gd name="connsiteY6" fmla="*/ 251013 h 256936"/>
              <a:gd name="connsiteX7" fmla="*/ 1307812 w 1375755"/>
              <a:gd name="connsiteY7" fmla="*/ 235138 h 256936"/>
              <a:gd name="connsiteX8" fmla="*/ 1161762 w 1375755"/>
              <a:gd name="connsiteY8" fmla="*/ 238313 h 256936"/>
              <a:gd name="connsiteX9" fmla="*/ 1241137 w 1375755"/>
              <a:gd name="connsiteY9" fmla="*/ 228788 h 256936"/>
              <a:gd name="connsiteX10" fmla="*/ 1053812 w 1375755"/>
              <a:gd name="connsiteY10" fmla="*/ 162113 h 256936"/>
              <a:gd name="connsiteX11" fmla="*/ 317212 w 1375755"/>
              <a:gd name="connsiteY11" fmla="*/ 22413 h 256936"/>
              <a:gd name="connsiteX12" fmla="*/ 450562 w 1375755"/>
              <a:gd name="connsiteY12" fmla="*/ 38288 h 256936"/>
              <a:gd name="connsiteX13" fmla="*/ 129887 w 1375755"/>
              <a:gd name="connsiteY13" fmla="*/ 76388 h 256936"/>
              <a:gd name="connsiteX14" fmla="*/ 314037 w 1375755"/>
              <a:gd name="connsiteY14" fmla="*/ 76388 h 256936"/>
              <a:gd name="connsiteX15" fmla="*/ 6062 w 1375755"/>
              <a:gd name="connsiteY15" fmla="*/ 152588 h 25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5755" h="256936">
                <a:moveTo>
                  <a:pt x="6062" y="152588"/>
                </a:moveTo>
                <a:cubicBezTo>
                  <a:pt x="61095" y="140417"/>
                  <a:pt x="565920" y="20296"/>
                  <a:pt x="644237" y="3363"/>
                </a:cubicBezTo>
                <a:cubicBezTo>
                  <a:pt x="722554" y="-13570"/>
                  <a:pt x="484429" y="38288"/>
                  <a:pt x="475962" y="50988"/>
                </a:cubicBezTo>
                <a:cubicBezTo>
                  <a:pt x="467495" y="63688"/>
                  <a:pt x="517237" y="66863"/>
                  <a:pt x="593437" y="79563"/>
                </a:cubicBezTo>
                <a:cubicBezTo>
                  <a:pt x="669637" y="92263"/>
                  <a:pt x="881304" y="120309"/>
                  <a:pt x="933162" y="127188"/>
                </a:cubicBezTo>
                <a:cubicBezTo>
                  <a:pt x="985020" y="134067"/>
                  <a:pt x="904587" y="120838"/>
                  <a:pt x="904587" y="120838"/>
                </a:cubicBezTo>
                <a:lnTo>
                  <a:pt x="1349087" y="251013"/>
                </a:lnTo>
                <a:cubicBezTo>
                  <a:pt x="1416291" y="270063"/>
                  <a:pt x="1339033" y="237255"/>
                  <a:pt x="1307812" y="235138"/>
                </a:cubicBezTo>
                <a:cubicBezTo>
                  <a:pt x="1276591" y="233021"/>
                  <a:pt x="1172874" y="239371"/>
                  <a:pt x="1161762" y="238313"/>
                </a:cubicBezTo>
                <a:cubicBezTo>
                  <a:pt x="1150650" y="237255"/>
                  <a:pt x="1259129" y="241488"/>
                  <a:pt x="1241137" y="228788"/>
                </a:cubicBezTo>
                <a:cubicBezTo>
                  <a:pt x="1223145" y="216088"/>
                  <a:pt x="1207800" y="196509"/>
                  <a:pt x="1053812" y="162113"/>
                </a:cubicBezTo>
                <a:cubicBezTo>
                  <a:pt x="899824" y="127717"/>
                  <a:pt x="417754" y="43050"/>
                  <a:pt x="317212" y="22413"/>
                </a:cubicBezTo>
                <a:cubicBezTo>
                  <a:pt x="216670" y="1775"/>
                  <a:pt x="481783" y="29292"/>
                  <a:pt x="450562" y="38288"/>
                </a:cubicBezTo>
                <a:cubicBezTo>
                  <a:pt x="419341" y="47284"/>
                  <a:pt x="152641" y="70038"/>
                  <a:pt x="129887" y="76388"/>
                </a:cubicBezTo>
                <a:cubicBezTo>
                  <a:pt x="107133" y="82738"/>
                  <a:pt x="339966" y="62101"/>
                  <a:pt x="314037" y="76388"/>
                </a:cubicBezTo>
                <a:cubicBezTo>
                  <a:pt x="288108" y="90675"/>
                  <a:pt x="-48971" y="164759"/>
                  <a:pt x="6062" y="1525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104E89B7-F70A-3C2E-4357-5D14013C996D}"/>
              </a:ext>
            </a:extLst>
          </p:cNvPr>
          <p:cNvSpPr/>
          <p:nvPr/>
        </p:nvSpPr>
        <p:spPr>
          <a:xfrm>
            <a:off x="4718050" y="1111250"/>
            <a:ext cx="861872" cy="1489489"/>
          </a:xfrm>
          <a:custGeom>
            <a:avLst/>
            <a:gdLst>
              <a:gd name="connsiteX0" fmla="*/ 0 w 861872"/>
              <a:gd name="connsiteY0" fmla="*/ 0 h 1489489"/>
              <a:gd name="connsiteX1" fmla="*/ 542925 w 861872"/>
              <a:gd name="connsiteY1" fmla="*/ 965200 h 1489489"/>
              <a:gd name="connsiteX2" fmla="*/ 828675 w 861872"/>
              <a:gd name="connsiteY2" fmla="*/ 1428750 h 1489489"/>
              <a:gd name="connsiteX3" fmla="*/ 793750 w 861872"/>
              <a:gd name="connsiteY3" fmla="*/ 1387475 h 1489489"/>
              <a:gd name="connsiteX4" fmla="*/ 273050 w 861872"/>
              <a:gd name="connsiteY4" fmla="*/ 549275 h 1489489"/>
              <a:gd name="connsiteX5" fmla="*/ 641350 w 861872"/>
              <a:gd name="connsiteY5" fmla="*/ 1266825 h 1489489"/>
              <a:gd name="connsiteX6" fmla="*/ 260350 w 861872"/>
              <a:gd name="connsiteY6" fmla="*/ 530225 h 1489489"/>
              <a:gd name="connsiteX7" fmla="*/ 295275 w 861872"/>
              <a:gd name="connsiteY7" fmla="*/ 571500 h 1489489"/>
              <a:gd name="connsiteX8" fmla="*/ 234950 w 861872"/>
              <a:gd name="connsiteY8" fmla="*/ 422275 h 1489489"/>
              <a:gd name="connsiteX9" fmla="*/ 282575 w 861872"/>
              <a:gd name="connsiteY9" fmla="*/ 504825 h 1489489"/>
              <a:gd name="connsiteX10" fmla="*/ 0 w 861872"/>
              <a:gd name="connsiteY10" fmla="*/ 0 h 148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1872" h="1489489">
                <a:moveTo>
                  <a:pt x="0" y="0"/>
                </a:moveTo>
                <a:cubicBezTo>
                  <a:pt x="202406" y="363537"/>
                  <a:pt x="404813" y="727075"/>
                  <a:pt x="542925" y="965200"/>
                </a:cubicBezTo>
                <a:cubicBezTo>
                  <a:pt x="681037" y="1203325"/>
                  <a:pt x="786871" y="1358371"/>
                  <a:pt x="828675" y="1428750"/>
                </a:cubicBezTo>
                <a:cubicBezTo>
                  <a:pt x="870479" y="1499129"/>
                  <a:pt x="886354" y="1534054"/>
                  <a:pt x="793750" y="1387475"/>
                </a:cubicBezTo>
                <a:cubicBezTo>
                  <a:pt x="701146" y="1240896"/>
                  <a:pt x="298450" y="569383"/>
                  <a:pt x="273050" y="549275"/>
                </a:cubicBezTo>
                <a:cubicBezTo>
                  <a:pt x="247650" y="529167"/>
                  <a:pt x="643467" y="1270000"/>
                  <a:pt x="641350" y="1266825"/>
                </a:cubicBezTo>
                <a:cubicBezTo>
                  <a:pt x="639233" y="1263650"/>
                  <a:pt x="318029" y="646112"/>
                  <a:pt x="260350" y="530225"/>
                </a:cubicBezTo>
                <a:cubicBezTo>
                  <a:pt x="202671" y="414338"/>
                  <a:pt x="299508" y="589492"/>
                  <a:pt x="295275" y="571500"/>
                </a:cubicBezTo>
                <a:cubicBezTo>
                  <a:pt x="291042" y="553508"/>
                  <a:pt x="237067" y="433387"/>
                  <a:pt x="234950" y="422275"/>
                </a:cubicBezTo>
                <a:cubicBezTo>
                  <a:pt x="232833" y="411163"/>
                  <a:pt x="282575" y="504825"/>
                  <a:pt x="282575" y="5048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2A7F1E19-3B36-FDE9-4646-890C8B4D1361}"/>
              </a:ext>
            </a:extLst>
          </p:cNvPr>
          <p:cNvSpPr/>
          <p:nvPr/>
        </p:nvSpPr>
        <p:spPr>
          <a:xfrm>
            <a:off x="5067300" y="1639772"/>
            <a:ext cx="365691" cy="648231"/>
          </a:xfrm>
          <a:custGeom>
            <a:avLst/>
            <a:gdLst>
              <a:gd name="connsiteX0" fmla="*/ 3175 w 365691"/>
              <a:gd name="connsiteY0" fmla="*/ 4878 h 648231"/>
              <a:gd name="connsiteX1" fmla="*/ 365125 w 365691"/>
              <a:gd name="connsiteY1" fmla="*/ 646228 h 648231"/>
              <a:gd name="connsiteX2" fmla="*/ 88900 w 365691"/>
              <a:gd name="connsiteY2" fmla="*/ 211253 h 648231"/>
              <a:gd name="connsiteX3" fmla="*/ 184150 w 365691"/>
              <a:gd name="connsiteY3" fmla="*/ 344603 h 648231"/>
              <a:gd name="connsiteX4" fmla="*/ 3175 w 365691"/>
              <a:gd name="connsiteY4" fmla="*/ 4878 h 64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91" h="648231">
                <a:moveTo>
                  <a:pt x="3175" y="4878"/>
                </a:moveTo>
                <a:cubicBezTo>
                  <a:pt x="33338" y="55149"/>
                  <a:pt x="350838" y="611832"/>
                  <a:pt x="365125" y="646228"/>
                </a:cubicBezTo>
                <a:cubicBezTo>
                  <a:pt x="379413" y="680624"/>
                  <a:pt x="119063" y="261524"/>
                  <a:pt x="88900" y="211253"/>
                </a:cubicBezTo>
                <a:cubicBezTo>
                  <a:pt x="58738" y="160982"/>
                  <a:pt x="201083" y="380586"/>
                  <a:pt x="184150" y="344603"/>
                </a:cubicBezTo>
                <a:cubicBezTo>
                  <a:pt x="167217" y="308620"/>
                  <a:pt x="-26988" y="-45393"/>
                  <a:pt x="3175" y="48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069990EF-BB1E-60E5-6774-AA9771D6E7A8}"/>
              </a:ext>
            </a:extLst>
          </p:cNvPr>
          <p:cNvSpPr/>
          <p:nvPr/>
        </p:nvSpPr>
        <p:spPr>
          <a:xfrm>
            <a:off x="5009425" y="1352048"/>
            <a:ext cx="677807" cy="1265720"/>
          </a:xfrm>
          <a:custGeom>
            <a:avLst/>
            <a:gdLst>
              <a:gd name="connsiteX0" fmla="*/ 22950 w 677807"/>
              <a:gd name="connsiteY0" fmla="*/ 41777 h 1265720"/>
              <a:gd name="connsiteX1" fmla="*/ 550000 w 677807"/>
              <a:gd name="connsiteY1" fmla="*/ 953002 h 1265720"/>
              <a:gd name="connsiteX2" fmla="*/ 648425 w 677807"/>
              <a:gd name="connsiteY2" fmla="*/ 1133977 h 1265720"/>
              <a:gd name="connsiteX3" fmla="*/ 607150 w 677807"/>
              <a:gd name="connsiteY3" fmla="*/ 1060952 h 1265720"/>
              <a:gd name="connsiteX4" fmla="*/ 346800 w 677807"/>
              <a:gd name="connsiteY4" fmla="*/ 591052 h 1265720"/>
              <a:gd name="connsiteX5" fmla="*/ 467450 w 677807"/>
              <a:gd name="connsiteY5" fmla="*/ 813302 h 1265720"/>
              <a:gd name="connsiteX6" fmla="*/ 651600 w 677807"/>
              <a:gd name="connsiteY6" fmla="*/ 1222877 h 1265720"/>
              <a:gd name="connsiteX7" fmla="*/ 613500 w 677807"/>
              <a:gd name="connsiteY7" fmla="*/ 1146677 h 1265720"/>
              <a:gd name="connsiteX8" fmla="*/ 73750 w 677807"/>
              <a:gd name="connsiteY8" fmla="*/ 279902 h 1265720"/>
              <a:gd name="connsiteX9" fmla="*/ 569050 w 677807"/>
              <a:gd name="connsiteY9" fmla="*/ 1057777 h 1265720"/>
              <a:gd name="connsiteX10" fmla="*/ 140425 w 677807"/>
              <a:gd name="connsiteY10" fmla="*/ 244977 h 1265720"/>
              <a:gd name="connsiteX11" fmla="*/ 22950 w 677807"/>
              <a:gd name="connsiteY11" fmla="*/ 41777 h 126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7807" h="1265720">
                <a:moveTo>
                  <a:pt x="22950" y="41777"/>
                </a:moveTo>
                <a:lnTo>
                  <a:pt x="550000" y="953002"/>
                </a:lnTo>
                <a:cubicBezTo>
                  <a:pt x="654246" y="1135035"/>
                  <a:pt x="638900" y="1115985"/>
                  <a:pt x="648425" y="1133977"/>
                </a:cubicBezTo>
                <a:cubicBezTo>
                  <a:pt x="657950" y="1151969"/>
                  <a:pt x="607150" y="1060952"/>
                  <a:pt x="607150" y="1060952"/>
                </a:cubicBezTo>
                <a:lnTo>
                  <a:pt x="346800" y="591052"/>
                </a:lnTo>
                <a:cubicBezTo>
                  <a:pt x="323517" y="549777"/>
                  <a:pt x="416650" y="707998"/>
                  <a:pt x="467450" y="813302"/>
                </a:cubicBezTo>
                <a:cubicBezTo>
                  <a:pt x="518250" y="918606"/>
                  <a:pt x="627258" y="1167315"/>
                  <a:pt x="651600" y="1222877"/>
                </a:cubicBezTo>
                <a:cubicBezTo>
                  <a:pt x="675942" y="1278439"/>
                  <a:pt x="709808" y="1303840"/>
                  <a:pt x="613500" y="1146677"/>
                </a:cubicBezTo>
                <a:cubicBezTo>
                  <a:pt x="517192" y="989515"/>
                  <a:pt x="81158" y="294719"/>
                  <a:pt x="73750" y="279902"/>
                </a:cubicBezTo>
                <a:cubicBezTo>
                  <a:pt x="66342" y="265085"/>
                  <a:pt x="557938" y="1063598"/>
                  <a:pt x="569050" y="1057777"/>
                </a:cubicBezTo>
                <a:cubicBezTo>
                  <a:pt x="580162" y="1051956"/>
                  <a:pt x="228796" y="413781"/>
                  <a:pt x="140425" y="244977"/>
                </a:cubicBezTo>
                <a:cubicBezTo>
                  <a:pt x="52054" y="76173"/>
                  <a:pt x="-45313" y="-76227"/>
                  <a:pt x="22950" y="417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21EA600F-C471-BF79-FDDB-E920940A7B45}"/>
              </a:ext>
            </a:extLst>
          </p:cNvPr>
          <p:cNvSpPr/>
          <p:nvPr/>
        </p:nvSpPr>
        <p:spPr>
          <a:xfrm>
            <a:off x="4726465" y="981177"/>
            <a:ext cx="455201" cy="758757"/>
          </a:xfrm>
          <a:custGeom>
            <a:avLst/>
            <a:gdLst>
              <a:gd name="connsiteX0" fmla="*/ 4285 w 455201"/>
              <a:gd name="connsiteY0" fmla="*/ 6248 h 758757"/>
              <a:gd name="connsiteX1" fmla="*/ 356710 w 455201"/>
              <a:gd name="connsiteY1" fmla="*/ 469798 h 758757"/>
              <a:gd name="connsiteX2" fmla="*/ 331310 w 455201"/>
              <a:gd name="connsiteY2" fmla="*/ 425348 h 758757"/>
              <a:gd name="connsiteX3" fmla="*/ 185260 w 455201"/>
              <a:gd name="connsiteY3" fmla="*/ 212623 h 758757"/>
              <a:gd name="connsiteX4" fmla="*/ 455135 w 455201"/>
              <a:gd name="connsiteY4" fmla="*/ 758723 h 758757"/>
              <a:gd name="connsiteX5" fmla="*/ 156685 w 455201"/>
              <a:gd name="connsiteY5" fmla="*/ 184048 h 758757"/>
              <a:gd name="connsiteX6" fmla="*/ 159860 w 455201"/>
              <a:gd name="connsiteY6" fmla="*/ 199923 h 758757"/>
              <a:gd name="connsiteX7" fmla="*/ 4285 w 455201"/>
              <a:gd name="connsiteY7" fmla="*/ 6248 h 75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201" h="758757">
                <a:moveTo>
                  <a:pt x="4285" y="6248"/>
                </a:moveTo>
                <a:cubicBezTo>
                  <a:pt x="37093" y="51227"/>
                  <a:pt x="302206" y="399948"/>
                  <a:pt x="356710" y="469798"/>
                </a:cubicBezTo>
                <a:cubicBezTo>
                  <a:pt x="411214" y="539648"/>
                  <a:pt x="359885" y="468210"/>
                  <a:pt x="331310" y="425348"/>
                </a:cubicBezTo>
                <a:cubicBezTo>
                  <a:pt x="302735" y="382486"/>
                  <a:pt x="164623" y="157061"/>
                  <a:pt x="185260" y="212623"/>
                </a:cubicBezTo>
                <a:cubicBezTo>
                  <a:pt x="205898" y="268186"/>
                  <a:pt x="459897" y="763485"/>
                  <a:pt x="455135" y="758723"/>
                </a:cubicBezTo>
                <a:cubicBezTo>
                  <a:pt x="450373" y="753961"/>
                  <a:pt x="156685" y="184048"/>
                  <a:pt x="156685" y="184048"/>
                </a:cubicBezTo>
                <a:cubicBezTo>
                  <a:pt x="107473" y="90915"/>
                  <a:pt x="182614" y="226911"/>
                  <a:pt x="159860" y="199923"/>
                </a:cubicBezTo>
                <a:cubicBezTo>
                  <a:pt x="137106" y="172936"/>
                  <a:pt x="-28523" y="-38731"/>
                  <a:pt x="4285" y="62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2C47C561-E403-F201-9708-A2E850CE26EF}"/>
              </a:ext>
            </a:extLst>
          </p:cNvPr>
          <p:cNvSpPr/>
          <p:nvPr/>
        </p:nvSpPr>
        <p:spPr>
          <a:xfrm>
            <a:off x="5619617" y="1885864"/>
            <a:ext cx="317892" cy="717866"/>
          </a:xfrm>
          <a:custGeom>
            <a:avLst/>
            <a:gdLst>
              <a:gd name="connsiteX0" fmla="*/ 133 w 317892"/>
              <a:gd name="connsiteY0" fmla="*/ 469986 h 717866"/>
              <a:gd name="connsiteX1" fmla="*/ 85858 w 317892"/>
              <a:gd name="connsiteY1" fmla="*/ 657311 h 717866"/>
              <a:gd name="connsiteX2" fmla="*/ 89033 w 317892"/>
              <a:gd name="connsiteY2" fmla="*/ 593811 h 717866"/>
              <a:gd name="connsiteX3" fmla="*/ 130308 w 317892"/>
              <a:gd name="connsiteY3" fmla="*/ 650961 h 717866"/>
              <a:gd name="connsiteX4" fmla="*/ 136658 w 317892"/>
              <a:gd name="connsiteY4" fmla="*/ 555711 h 717866"/>
              <a:gd name="connsiteX5" fmla="*/ 155708 w 317892"/>
              <a:gd name="connsiteY5" fmla="*/ 695411 h 717866"/>
              <a:gd name="connsiteX6" fmla="*/ 155708 w 317892"/>
              <a:gd name="connsiteY6" fmla="*/ 457286 h 717866"/>
              <a:gd name="connsiteX7" fmla="*/ 168408 w 317892"/>
              <a:gd name="connsiteY7" fmla="*/ 644611 h 717866"/>
              <a:gd name="connsiteX8" fmla="*/ 257308 w 317892"/>
              <a:gd name="connsiteY8" fmla="*/ 393786 h 717866"/>
              <a:gd name="connsiteX9" fmla="*/ 235083 w 317892"/>
              <a:gd name="connsiteY9" fmla="*/ 717636 h 717866"/>
              <a:gd name="connsiteX10" fmla="*/ 289058 w 317892"/>
              <a:gd name="connsiteY10" fmla="*/ 333461 h 717866"/>
              <a:gd name="connsiteX11" fmla="*/ 279533 w 317892"/>
              <a:gd name="connsiteY11" fmla="*/ 581111 h 717866"/>
              <a:gd name="connsiteX12" fmla="*/ 317633 w 317892"/>
              <a:gd name="connsiteY12" fmla="*/ 298536 h 717866"/>
              <a:gd name="connsiteX13" fmla="*/ 257308 w 317892"/>
              <a:gd name="connsiteY13" fmla="*/ 673186 h 717866"/>
              <a:gd name="connsiteX14" fmla="*/ 273183 w 317892"/>
              <a:gd name="connsiteY14" fmla="*/ 393786 h 717866"/>
              <a:gd name="connsiteX15" fmla="*/ 219208 w 317892"/>
              <a:gd name="connsiteY15" fmla="*/ 628736 h 717866"/>
              <a:gd name="connsiteX16" fmla="*/ 225558 w 317892"/>
              <a:gd name="connsiteY16" fmla="*/ 390611 h 717866"/>
              <a:gd name="connsiteX17" fmla="*/ 193808 w 317892"/>
              <a:gd name="connsiteY17" fmla="*/ 628736 h 717866"/>
              <a:gd name="connsiteX18" fmla="*/ 171583 w 317892"/>
              <a:gd name="connsiteY18" fmla="*/ 504911 h 717866"/>
              <a:gd name="connsiteX19" fmla="*/ 57283 w 317892"/>
              <a:gd name="connsiteY19" fmla="*/ 86 h 717866"/>
              <a:gd name="connsiteX20" fmla="*/ 149358 w 317892"/>
              <a:gd name="connsiteY20" fmla="*/ 546186 h 717866"/>
              <a:gd name="connsiteX21" fmla="*/ 139833 w 317892"/>
              <a:gd name="connsiteY21" fmla="*/ 596986 h 717866"/>
              <a:gd name="connsiteX22" fmla="*/ 104908 w 317892"/>
              <a:gd name="connsiteY22" fmla="*/ 517611 h 717866"/>
              <a:gd name="connsiteX23" fmla="*/ 69983 w 317892"/>
              <a:gd name="connsiteY23" fmla="*/ 400136 h 717866"/>
              <a:gd name="connsiteX24" fmla="*/ 108083 w 317892"/>
              <a:gd name="connsiteY24" fmla="*/ 638261 h 717866"/>
              <a:gd name="connsiteX25" fmla="*/ 133 w 317892"/>
              <a:gd name="connsiteY25" fmla="*/ 469986 h 71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7892" h="717866">
                <a:moveTo>
                  <a:pt x="133" y="469986"/>
                </a:moveTo>
                <a:cubicBezTo>
                  <a:pt x="-3571" y="473161"/>
                  <a:pt x="71041" y="636674"/>
                  <a:pt x="85858" y="657311"/>
                </a:cubicBezTo>
                <a:cubicBezTo>
                  <a:pt x="100675" y="677948"/>
                  <a:pt x="81625" y="594869"/>
                  <a:pt x="89033" y="593811"/>
                </a:cubicBezTo>
                <a:cubicBezTo>
                  <a:pt x="96441" y="592753"/>
                  <a:pt x="122371" y="657311"/>
                  <a:pt x="130308" y="650961"/>
                </a:cubicBezTo>
                <a:cubicBezTo>
                  <a:pt x="138245" y="644611"/>
                  <a:pt x="132425" y="548303"/>
                  <a:pt x="136658" y="555711"/>
                </a:cubicBezTo>
                <a:cubicBezTo>
                  <a:pt x="140891" y="563119"/>
                  <a:pt x="152533" y="711815"/>
                  <a:pt x="155708" y="695411"/>
                </a:cubicBezTo>
                <a:cubicBezTo>
                  <a:pt x="158883" y="679007"/>
                  <a:pt x="153591" y="465753"/>
                  <a:pt x="155708" y="457286"/>
                </a:cubicBezTo>
                <a:cubicBezTo>
                  <a:pt x="157825" y="448819"/>
                  <a:pt x="151475" y="655194"/>
                  <a:pt x="168408" y="644611"/>
                </a:cubicBezTo>
                <a:cubicBezTo>
                  <a:pt x="185341" y="634028"/>
                  <a:pt x="246195" y="381615"/>
                  <a:pt x="257308" y="393786"/>
                </a:cubicBezTo>
                <a:cubicBezTo>
                  <a:pt x="268421" y="405957"/>
                  <a:pt x="229791" y="727690"/>
                  <a:pt x="235083" y="717636"/>
                </a:cubicBezTo>
                <a:cubicBezTo>
                  <a:pt x="240375" y="707582"/>
                  <a:pt x="281650" y="356215"/>
                  <a:pt x="289058" y="333461"/>
                </a:cubicBezTo>
                <a:cubicBezTo>
                  <a:pt x="296466" y="310707"/>
                  <a:pt x="274771" y="586932"/>
                  <a:pt x="279533" y="581111"/>
                </a:cubicBezTo>
                <a:cubicBezTo>
                  <a:pt x="284295" y="575290"/>
                  <a:pt x="321337" y="283190"/>
                  <a:pt x="317633" y="298536"/>
                </a:cubicBezTo>
                <a:cubicBezTo>
                  <a:pt x="313929" y="313882"/>
                  <a:pt x="264716" y="657311"/>
                  <a:pt x="257308" y="673186"/>
                </a:cubicBezTo>
                <a:cubicBezTo>
                  <a:pt x="249900" y="689061"/>
                  <a:pt x="279533" y="401194"/>
                  <a:pt x="273183" y="393786"/>
                </a:cubicBezTo>
                <a:cubicBezTo>
                  <a:pt x="266833" y="386378"/>
                  <a:pt x="227146" y="629265"/>
                  <a:pt x="219208" y="628736"/>
                </a:cubicBezTo>
                <a:cubicBezTo>
                  <a:pt x="211271" y="628207"/>
                  <a:pt x="229791" y="390611"/>
                  <a:pt x="225558" y="390611"/>
                </a:cubicBezTo>
                <a:cubicBezTo>
                  <a:pt x="221325" y="390611"/>
                  <a:pt x="202804" y="609686"/>
                  <a:pt x="193808" y="628736"/>
                </a:cubicBezTo>
                <a:cubicBezTo>
                  <a:pt x="184812" y="647786"/>
                  <a:pt x="194337" y="609686"/>
                  <a:pt x="171583" y="504911"/>
                </a:cubicBezTo>
                <a:cubicBezTo>
                  <a:pt x="148829" y="400136"/>
                  <a:pt x="60987" y="-6793"/>
                  <a:pt x="57283" y="86"/>
                </a:cubicBezTo>
                <a:cubicBezTo>
                  <a:pt x="53579" y="6965"/>
                  <a:pt x="135600" y="446703"/>
                  <a:pt x="149358" y="546186"/>
                </a:cubicBezTo>
                <a:cubicBezTo>
                  <a:pt x="163116" y="645669"/>
                  <a:pt x="147241" y="601749"/>
                  <a:pt x="139833" y="596986"/>
                </a:cubicBezTo>
                <a:cubicBezTo>
                  <a:pt x="132425" y="592224"/>
                  <a:pt x="116550" y="550419"/>
                  <a:pt x="104908" y="517611"/>
                </a:cubicBezTo>
                <a:cubicBezTo>
                  <a:pt x="93266" y="484803"/>
                  <a:pt x="69454" y="380028"/>
                  <a:pt x="69983" y="400136"/>
                </a:cubicBezTo>
                <a:cubicBezTo>
                  <a:pt x="70512" y="420244"/>
                  <a:pt x="117079" y="622915"/>
                  <a:pt x="108083" y="638261"/>
                </a:cubicBezTo>
                <a:cubicBezTo>
                  <a:pt x="99087" y="653607"/>
                  <a:pt x="3837" y="466811"/>
                  <a:pt x="133" y="4699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14CECBC8-6996-ADA0-DDD9-3BC865ED6531}"/>
              </a:ext>
            </a:extLst>
          </p:cNvPr>
          <p:cNvSpPr/>
          <p:nvPr/>
        </p:nvSpPr>
        <p:spPr>
          <a:xfrm>
            <a:off x="5305412" y="1774743"/>
            <a:ext cx="345776" cy="597773"/>
          </a:xfrm>
          <a:custGeom>
            <a:avLst/>
            <a:gdLst>
              <a:gd name="connsiteX0" fmla="*/ 13 w 345776"/>
              <a:gd name="connsiteY0" fmla="*/ 82 h 597773"/>
              <a:gd name="connsiteX1" fmla="*/ 314338 w 345776"/>
              <a:gd name="connsiteY1" fmla="*/ 549357 h 597773"/>
              <a:gd name="connsiteX2" fmla="*/ 301638 w 345776"/>
              <a:gd name="connsiteY2" fmla="*/ 508082 h 597773"/>
              <a:gd name="connsiteX3" fmla="*/ 13 w 345776"/>
              <a:gd name="connsiteY3" fmla="*/ 82 h 59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76" h="597773">
                <a:moveTo>
                  <a:pt x="13" y="82"/>
                </a:moveTo>
                <a:cubicBezTo>
                  <a:pt x="2130" y="6961"/>
                  <a:pt x="264067" y="464690"/>
                  <a:pt x="314338" y="549357"/>
                </a:cubicBezTo>
                <a:cubicBezTo>
                  <a:pt x="364609" y="634024"/>
                  <a:pt x="350321" y="599628"/>
                  <a:pt x="301638" y="508082"/>
                </a:cubicBezTo>
                <a:cubicBezTo>
                  <a:pt x="252955" y="416536"/>
                  <a:pt x="-2104" y="-6797"/>
                  <a:pt x="13" y="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F0388974-DD3B-033B-1F9E-041E70F11359}"/>
              </a:ext>
            </a:extLst>
          </p:cNvPr>
          <p:cNvSpPr/>
          <p:nvPr/>
        </p:nvSpPr>
        <p:spPr>
          <a:xfrm>
            <a:off x="5941784" y="2187554"/>
            <a:ext cx="275007" cy="340183"/>
          </a:xfrm>
          <a:custGeom>
            <a:avLst/>
            <a:gdLst>
              <a:gd name="connsiteX0" fmla="*/ 46266 w 275007"/>
              <a:gd name="connsiteY0" fmla="*/ 21 h 340183"/>
              <a:gd name="connsiteX1" fmla="*/ 1816 w 275007"/>
              <a:gd name="connsiteY1" fmla="*/ 276246 h 340183"/>
              <a:gd name="connsiteX2" fmla="*/ 11341 w 275007"/>
              <a:gd name="connsiteY2" fmla="*/ 241321 h 340183"/>
              <a:gd name="connsiteX3" fmla="*/ 36741 w 275007"/>
              <a:gd name="connsiteY3" fmla="*/ 133371 h 340183"/>
              <a:gd name="connsiteX4" fmla="*/ 93891 w 275007"/>
              <a:gd name="connsiteY4" fmla="*/ 174646 h 340183"/>
              <a:gd name="connsiteX5" fmla="*/ 97066 w 275007"/>
              <a:gd name="connsiteY5" fmla="*/ 152421 h 340183"/>
              <a:gd name="connsiteX6" fmla="*/ 87541 w 275007"/>
              <a:gd name="connsiteY6" fmla="*/ 228621 h 340183"/>
              <a:gd name="connsiteX7" fmla="*/ 185966 w 275007"/>
              <a:gd name="connsiteY7" fmla="*/ 114321 h 340183"/>
              <a:gd name="connsiteX8" fmla="*/ 106591 w 275007"/>
              <a:gd name="connsiteY8" fmla="*/ 292121 h 340183"/>
              <a:gd name="connsiteX9" fmla="*/ 201841 w 275007"/>
              <a:gd name="connsiteY9" fmla="*/ 161946 h 340183"/>
              <a:gd name="connsiteX10" fmla="*/ 195491 w 275007"/>
              <a:gd name="connsiteY10" fmla="*/ 225446 h 340183"/>
              <a:gd name="connsiteX11" fmla="*/ 239941 w 275007"/>
              <a:gd name="connsiteY11" fmla="*/ 187346 h 340183"/>
              <a:gd name="connsiteX12" fmla="*/ 220891 w 275007"/>
              <a:gd name="connsiteY12" fmla="*/ 222271 h 340183"/>
              <a:gd name="connsiteX13" fmla="*/ 274866 w 275007"/>
              <a:gd name="connsiteY13" fmla="*/ 92096 h 340183"/>
              <a:gd name="connsiteX14" fmla="*/ 201841 w 275007"/>
              <a:gd name="connsiteY14" fmla="*/ 234971 h 340183"/>
              <a:gd name="connsiteX15" fmla="*/ 195491 w 275007"/>
              <a:gd name="connsiteY15" fmla="*/ 133371 h 340183"/>
              <a:gd name="connsiteX16" fmla="*/ 100241 w 275007"/>
              <a:gd name="connsiteY16" fmla="*/ 254021 h 340183"/>
              <a:gd name="connsiteX17" fmla="*/ 109766 w 275007"/>
              <a:gd name="connsiteY17" fmla="*/ 117496 h 340183"/>
              <a:gd name="connsiteX18" fmla="*/ 81191 w 275007"/>
              <a:gd name="connsiteY18" fmla="*/ 174646 h 340183"/>
              <a:gd name="connsiteX19" fmla="*/ 81191 w 275007"/>
              <a:gd name="connsiteY19" fmla="*/ 66696 h 340183"/>
              <a:gd name="connsiteX20" fmla="*/ 1816 w 275007"/>
              <a:gd name="connsiteY20" fmla="*/ 339746 h 340183"/>
              <a:gd name="connsiteX21" fmla="*/ 68491 w 275007"/>
              <a:gd name="connsiteY21" fmla="*/ 133371 h 340183"/>
              <a:gd name="connsiteX22" fmla="*/ 8166 w 275007"/>
              <a:gd name="connsiteY22" fmla="*/ 260371 h 340183"/>
              <a:gd name="connsiteX23" fmla="*/ 46266 w 275007"/>
              <a:gd name="connsiteY23" fmla="*/ 21 h 3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5007" h="340183">
                <a:moveTo>
                  <a:pt x="46266" y="21"/>
                </a:moveTo>
                <a:cubicBezTo>
                  <a:pt x="45208" y="2667"/>
                  <a:pt x="7637" y="236029"/>
                  <a:pt x="1816" y="276246"/>
                </a:cubicBezTo>
                <a:cubicBezTo>
                  <a:pt x="-4005" y="316463"/>
                  <a:pt x="5520" y="265134"/>
                  <a:pt x="11341" y="241321"/>
                </a:cubicBezTo>
                <a:cubicBezTo>
                  <a:pt x="17162" y="217508"/>
                  <a:pt x="22983" y="144484"/>
                  <a:pt x="36741" y="133371"/>
                </a:cubicBezTo>
                <a:cubicBezTo>
                  <a:pt x="50499" y="122258"/>
                  <a:pt x="83837" y="171471"/>
                  <a:pt x="93891" y="174646"/>
                </a:cubicBezTo>
                <a:cubicBezTo>
                  <a:pt x="103945" y="177821"/>
                  <a:pt x="98124" y="143425"/>
                  <a:pt x="97066" y="152421"/>
                </a:cubicBezTo>
                <a:cubicBezTo>
                  <a:pt x="96008" y="161417"/>
                  <a:pt x="72724" y="234971"/>
                  <a:pt x="87541" y="228621"/>
                </a:cubicBezTo>
                <a:cubicBezTo>
                  <a:pt x="102358" y="222271"/>
                  <a:pt x="182791" y="103738"/>
                  <a:pt x="185966" y="114321"/>
                </a:cubicBezTo>
                <a:cubicBezTo>
                  <a:pt x="189141" y="124904"/>
                  <a:pt x="103945" y="284184"/>
                  <a:pt x="106591" y="292121"/>
                </a:cubicBezTo>
                <a:cubicBezTo>
                  <a:pt x="109237" y="300058"/>
                  <a:pt x="187025" y="173058"/>
                  <a:pt x="201841" y="161946"/>
                </a:cubicBezTo>
                <a:cubicBezTo>
                  <a:pt x="216657" y="150834"/>
                  <a:pt x="189141" y="221213"/>
                  <a:pt x="195491" y="225446"/>
                </a:cubicBezTo>
                <a:cubicBezTo>
                  <a:pt x="201841" y="229679"/>
                  <a:pt x="235708" y="187875"/>
                  <a:pt x="239941" y="187346"/>
                </a:cubicBezTo>
                <a:cubicBezTo>
                  <a:pt x="244174" y="186817"/>
                  <a:pt x="215070" y="238146"/>
                  <a:pt x="220891" y="222271"/>
                </a:cubicBezTo>
                <a:cubicBezTo>
                  <a:pt x="226712" y="206396"/>
                  <a:pt x="278041" y="89979"/>
                  <a:pt x="274866" y="92096"/>
                </a:cubicBezTo>
                <a:cubicBezTo>
                  <a:pt x="271691" y="94213"/>
                  <a:pt x="215070" y="228092"/>
                  <a:pt x="201841" y="234971"/>
                </a:cubicBezTo>
                <a:cubicBezTo>
                  <a:pt x="188612" y="241850"/>
                  <a:pt x="212424" y="130196"/>
                  <a:pt x="195491" y="133371"/>
                </a:cubicBezTo>
                <a:cubicBezTo>
                  <a:pt x="178558" y="136546"/>
                  <a:pt x="114528" y="256667"/>
                  <a:pt x="100241" y="254021"/>
                </a:cubicBezTo>
                <a:cubicBezTo>
                  <a:pt x="85954" y="251375"/>
                  <a:pt x="112941" y="130725"/>
                  <a:pt x="109766" y="117496"/>
                </a:cubicBezTo>
                <a:cubicBezTo>
                  <a:pt x="106591" y="104267"/>
                  <a:pt x="85954" y="183113"/>
                  <a:pt x="81191" y="174646"/>
                </a:cubicBezTo>
                <a:cubicBezTo>
                  <a:pt x="76428" y="166179"/>
                  <a:pt x="94420" y="39179"/>
                  <a:pt x="81191" y="66696"/>
                </a:cubicBezTo>
                <a:cubicBezTo>
                  <a:pt x="67962" y="94213"/>
                  <a:pt x="3933" y="328634"/>
                  <a:pt x="1816" y="339746"/>
                </a:cubicBezTo>
                <a:cubicBezTo>
                  <a:pt x="-301" y="350858"/>
                  <a:pt x="67433" y="146600"/>
                  <a:pt x="68491" y="133371"/>
                </a:cubicBezTo>
                <a:cubicBezTo>
                  <a:pt x="69549" y="120142"/>
                  <a:pt x="10283" y="278892"/>
                  <a:pt x="8166" y="260371"/>
                </a:cubicBezTo>
                <a:cubicBezTo>
                  <a:pt x="6049" y="241850"/>
                  <a:pt x="47324" y="-2625"/>
                  <a:pt x="46266" y="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F8AC84F4-F915-CA25-E7F5-FB1E52ECD7C7}"/>
              </a:ext>
            </a:extLst>
          </p:cNvPr>
          <p:cNvSpPr/>
          <p:nvPr/>
        </p:nvSpPr>
        <p:spPr>
          <a:xfrm>
            <a:off x="5271843" y="912744"/>
            <a:ext cx="924253" cy="609074"/>
          </a:xfrm>
          <a:custGeom>
            <a:avLst/>
            <a:gdLst>
              <a:gd name="connsiteX0" fmla="*/ 1091 w 924253"/>
              <a:gd name="connsiteY0" fmla="*/ 1656 h 609074"/>
              <a:gd name="connsiteX1" fmla="*/ 428023 w 924253"/>
              <a:gd name="connsiteY1" fmla="*/ 148215 h 609074"/>
              <a:gd name="connsiteX2" fmla="*/ 756188 w 924253"/>
              <a:gd name="connsiteY2" fmla="*/ 536915 h 609074"/>
              <a:gd name="connsiteX3" fmla="*/ 743443 w 924253"/>
              <a:gd name="connsiteY3" fmla="*/ 434961 h 609074"/>
              <a:gd name="connsiteX4" fmla="*/ 921863 w 924253"/>
              <a:gd name="connsiteY4" fmla="*/ 603822 h 609074"/>
              <a:gd name="connsiteX5" fmla="*/ 816723 w 924253"/>
              <a:gd name="connsiteY5" fmla="*/ 517798 h 609074"/>
              <a:gd name="connsiteX6" fmla="*/ 424837 w 924253"/>
              <a:gd name="connsiteY6" fmla="*/ 55819 h 609074"/>
              <a:gd name="connsiteX7" fmla="*/ 698839 w 924253"/>
              <a:gd name="connsiteY7" fmla="*/ 412658 h 609074"/>
              <a:gd name="connsiteX8" fmla="*/ 469442 w 924253"/>
              <a:gd name="connsiteY8" fmla="*/ 196006 h 609074"/>
              <a:gd name="connsiteX9" fmla="*/ 329255 w 924253"/>
              <a:gd name="connsiteY9" fmla="*/ 62191 h 609074"/>
              <a:gd name="connsiteX10" fmla="*/ 485372 w 924253"/>
              <a:gd name="connsiteY10" fmla="*/ 186448 h 609074"/>
              <a:gd name="connsiteX11" fmla="*/ 271906 w 924253"/>
              <a:gd name="connsiteY11" fmla="*/ 113168 h 609074"/>
              <a:gd name="connsiteX12" fmla="*/ 412093 w 924253"/>
              <a:gd name="connsiteY12" fmla="*/ 176889 h 609074"/>
              <a:gd name="connsiteX13" fmla="*/ 306953 w 924253"/>
              <a:gd name="connsiteY13" fmla="*/ 74935 h 609074"/>
              <a:gd name="connsiteX14" fmla="*/ 1091 w 924253"/>
              <a:gd name="connsiteY14" fmla="*/ 1656 h 6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4253" h="609074">
                <a:moveTo>
                  <a:pt x="1091" y="1656"/>
                </a:moveTo>
                <a:cubicBezTo>
                  <a:pt x="21269" y="13869"/>
                  <a:pt x="302174" y="59005"/>
                  <a:pt x="428023" y="148215"/>
                </a:cubicBezTo>
                <a:cubicBezTo>
                  <a:pt x="553872" y="237425"/>
                  <a:pt x="703618" y="489124"/>
                  <a:pt x="756188" y="536915"/>
                </a:cubicBezTo>
                <a:cubicBezTo>
                  <a:pt x="808758" y="584706"/>
                  <a:pt x="715831" y="423810"/>
                  <a:pt x="743443" y="434961"/>
                </a:cubicBezTo>
                <a:cubicBezTo>
                  <a:pt x="771055" y="446112"/>
                  <a:pt x="909650" y="590016"/>
                  <a:pt x="921863" y="603822"/>
                </a:cubicBezTo>
                <a:cubicBezTo>
                  <a:pt x="934076" y="617628"/>
                  <a:pt x="899561" y="609132"/>
                  <a:pt x="816723" y="517798"/>
                </a:cubicBezTo>
                <a:cubicBezTo>
                  <a:pt x="733885" y="426464"/>
                  <a:pt x="444484" y="73342"/>
                  <a:pt x="424837" y="55819"/>
                </a:cubicBezTo>
                <a:cubicBezTo>
                  <a:pt x="405190" y="38296"/>
                  <a:pt x="691405" y="389294"/>
                  <a:pt x="698839" y="412658"/>
                </a:cubicBezTo>
                <a:cubicBezTo>
                  <a:pt x="706273" y="436023"/>
                  <a:pt x="469442" y="196006"/>
                  <a:pt x="469442" y="196006"/>
                </a:cubicBezTo>
                <a:cubicBezTo>
                  <a:pt x="407845" y="137595"/>
                  <a:pt x="326600" y="63784"/>
                  <a:pt x="329255" y="62191"/>
                </a:cubicBezTo>
                <a:cubicBezTo>
                  <a:pt x="331910" y="60598"/>
                  <a:pt x="494930" y="177952"/>
                  <a:pt x="485372" y="186448"/>
                </a:cubicBezTo>
                <a:cubicBezTo>
                  <a:pt x="475814" y="194944"/>
                  <a:pt x="284119" y="114761"/>
                  <a:pt x="271906" y="113168"/>
                </a:cubicBezTo>
                <a:cubicBezTo>
                  <a:pt x="259693" y="111575"/>
                  <a:pt x="406252" y="183261"/>
                  <a:pt x="412093" y="176889"/>
                </a:cubicBezTo>
                <a:cubicBezTo>
                  <a:pt x="417934" y="170517"/>
                  <a:pt x="367488" y="102017"/>
                  <a:pt x="306953" y="74935"/>
                </a:cubicBezTo>
                <a:cubicBezTo>
                  <a:pt x="246418" y="47854"/>
                  <a:pt x="-19087" y="-10557"/>
                  <a:pt x="1091" y="16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8867320F-7180-EEEB-3144-3F6818C70081}"/>
              </a:ext>
            </a:extLst>
          </p:cNvPr>
          <p:cNvSpPr/>
          <p:nvPr/>
        </p:nvSpPr>
        <p:spPr>
          <a:xfrm>
            <a:off x="6117221" y="1395452"/>
            <a:ext cx="267963" cy="1135418"/>
          </a:xfrm>
          <a:custGeom>
            <a:avLst/>
            <a:gdLst>
              <a:gd name="connsiteX0" fmla="*/ 19 w 267963"/>
              <a:gd name="connsiteY0" fmla="*/ 43 h 1135418"/>
              <a:gd name="connsiteX1" fmla="*/ 203927 w 267963"/>
              <a:gd name="connsiteY1" fmla="*/ 452464 h 1135418"/>
              <a:gd name="connsiteX2" fmla="*/ 210300 w 267963"/>
              <a:gd name="connsiteY2" fmla="*/ 442906 h 1135418"/>
              <a:gd name="connsiteX3" fmla="*/ 172067 w 267963"/>
              <a:gd name="connsiteY3" fmla="*/ 783815 h 1135418"/>
              <a:gd name="connsiteX4" fmla="*/ 226230 w 267963"/>
              <a:gd name="connsiteY4" fmla="*/ 681861 h 1135418"/>
              <a:gd name="connsiteX5" fmla="*/ 137020 w 267963"/>
              <a:gd name="connsiteY5" fmla="*/ 1134282 h 1135418"/>
              <a:gd name="connsiteX6" fmla="*/ 178439 w 267963"/>
              <a:gd name="connsiteY6" fmla="*/ 793373 h 1135418"/>
              <a:gd name="connsiteX7" fmla="*/ 267649 w 267963"/>
              <a:gd name="connsiteY7" fmla="*/ 258115 h 1135418"/>
              <a:gd name="connsiteX8" fmla="*/ 207113 w 267963"/>
              <a:gd name="connsiteY8" fmla="*/ 477953 h 1135418"/>
              <a:gd name="connsiteX9" fmla="*/ 181625 w 267963"/>
              <a:gd name="connsiteY9" fmla="*/ 350510 h 1135418"/>
              <a:gd name="connsiteX10" fmla="*/ 105159 w 267963"/>
              <a:gd name="connsiteY10" fmla="*/ 216696 h 1135418"/>
              <a:gd name="connsiteX11" fmla="*/ 191183 w 267963"/>
              <a:gd name="connsiteY11" fmla="*/ 423790 h 1135418"/>
              <a:gd name="connsiteX12" fmla="*/ 19 w 267963"/>
              <a:gd name="connsiteY12" fmla="*/ 43 h 113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963" h="1135418">
                <a:moveTo>
                  <a:pt x="19" y="43"/>
                </a:moveTo>
                <a:cubicBezTo>
                  <a:pt x="2143" y="4822"/>
                  <a:pt x="203927" y="452464"/>
                  <a:pt x="203927" y="452464"/>
                </a:cubicBezTo>
                <a:cubicBezTo>
                  <a:pt x="238974" y="526274"/>
                  <a:pt x="215610" y="387681"/>
                  <a:pt x="210300" y="442906"/>
                </a:cubicBezTo>
                <a:cubicBezTo>
                  <a:pt x="204990" y="498131"/>
                  <a:pt x="169412" y="743989"/>
                  <a:pt x="172067" y="783815"/>
                </a:cubicBezTo>
                <a:cubicBezTo>
                  <a:pt x="174722" y="823641"/>
                  <a:pt x="232071" y="623450"/>
                  <a:pt x="226230" y="681861"/>
                </a:cubicBezTo>
                <a:cubicBezTo>
                  <a:pt x="220389" y="740272"/>
                  <a:pt x="144985" y="1115697"/>
                  <a:pt x="137020" y="1134282"/>
                </a:cubicBezTo>
                <a:cubicBezTo>
                  <a:pt x="129055" y="1152867"/>
                  <a:pt x="156667" y="939401"/>
                  <a:pt x="178439" y="793373"/>
                </a:cubicBezTo>
                <a:cubicBezTo>
                  <a:pt x="200211" y="647345"/>
                  <a:pt x="262870" y="310685"/>
                  <a:pt x="267649" y="258115"/>
                </a:cubicBezTo>
                <a:cubicBezTo>
                  <a:pt x="272428" y="205545"/>
                  <a:pt x="221450" y="462554"/>
                  <a:pt x="207113" y="477953"/>
                </a:cubicBezTo>
                <a:cubicBezTo>
                  <a:pt x="192776" y="493352"/>
                  <a:pt x="198617" y="394053"/>
                  <a:pt x="181625" y="350510"/>
                </a:cubicBezTo>
                <a:cubicBezTo>
                  <a:pt x="164633" y="306967"/>
                  <a:pt x="103566" y="204483"/>
                  <a:pt x="105159" y="216696"/>
                </a:cubicBezTo>
                <a:cubicBezTo>
                  <a:pt x="106752" y="228909"/>
                  <a:pt x="212423" y="462554"/>
                  <a:pt x="191183" y="423790"/>
                </a:cubicBezTo>
                <a:cubicBezTo>
                  <a:pt x="169943" y="385026"/>
                  <a:pt x="-2105" y="-4736"/>
                  <a:pt x="19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610D0544-E948-44CC-9788-4D2609C83C6E}"/>
              </a:ext>
            </a:extLst>
          </p:cNvPr>
          <p:cNvSpPr/>
          <p:nvPr/>
        </p:nvSpPr>
        <p:spPr>
          <a:xfrm>
            <a:off x="4051210" y="4138984"/>
            <a:ext cx="165596" cy="561452"/>
          </a:xfrm>
          <a:custGeom>
            <a:avLst/>
            <a:gdLst>
              <a:gd name="connsiteX0" fmla="*/ 6440 w 165596"/>
              <a:gd name="connsiteY0" fmla="*/ 4391 h 561452"/>
              <a:gd name="connsiteX1" fmla="*/ 139790 w 165596"/>
              <a:gd name="connsiteY1" fmla="*/ 525091 h 561452"/>
              <a:gd name="connsiteX2" fmla="*/ 139790 w 165596"/>
              <a:gd name="connsiteY2" fmla="*/ 496516 h 561452"/>
              <a:gd name="connsiteX3" fmla="*/ 90 w 165596"/>
              <a:gd name="connsiteY3" fmla="*/ 328241 h 561452"/>
              <a:gd name="connsiteX4" fmla="*/ 117565 w 165596"/>
              <a:gd name="connsiteY4" fmla="*/ 420316 h 561452"/>
              <a:gd name="connsiteX5" fmla="*/ 63590 w 165596"/>
              <a:gd name="connsiteY5" fmla="*/ 267916 h 561452"/>
              <a:gd name="connsiteX6" fmla="*/ 165190 w 165596"/>
              <a:gd name="connsiteY6" fmla="*/ 334591 h 561452"/>
              <a:gd name="connsiteX7" fmla="*/ 95340 w 165596"/>
              <a:gd name="connsiteY7" fmla="*/ 277441 h 561452"/>
              <a:gd name="connsiteX8" fmla="*/ 6440 w 165596"/>
              <a:gd name="connsiteY8" fmla="*/ 4391 h 5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596" h="561452">
                <a:moveTo>
                  <a:pt x="6440" y="4391"/>
                </a:moveTo>
                <a:cubicBezTo>
                  <a:pt x="13848" y="45666"/>
                  <a:pt x="117565" y="443070"/>
                  <a:pt x="139790" y="525091"/>
                </a:cubicBezTo>
                <a:cubicBezTo>
                  <a:pt x="162015" y="607112"/>
                  <a:pt x="163073" y="529324"/>
                  <a:pt x="139790" y="496516"/>
                </a:cubicBezTo>
                <a:cubicBezTo>
                  <a:pt x="116507" y="463708"/>
                  <a:pt x="3794" y="340941"/>
                  <a:pt x="90" y="328241"/>
                </a:cubicBezTo>
                <a:cubicBezTo>
                  <a:pt x="-3614" y="315541"/>
                  <a:pt x="106982" y="430370"/>
                  <a:pt x="117565" y="420316"/>
                </a:cubicBezTo>
                <a:cubicBezTo>
                  <a:pt x="128148" y="410262"/>
                  <a:pt x="55653" y="282203"/>
                  <a:pt x="63590" y="267916"/>
                </a:cubicBezTo>
                <a:cubicBezTo>
                  <a:pt x="71527" y="253629"/>
                  <a:pt x="159898" y="333004"/>
                  <a:pt x="165190" y="334591"/>
                </a:cubicBezTo>
                <a:cubicBezTo>
                  <a:pt x="170482" y="336178"/>
                  <a:pt x="122857" y="329828"/>
                  <a:pt x="95340" y="277441"/>
                </a:cubicBezTo>
                <a:cubicBezTo>
                  <a:pt x="67823" y="225054"/>
                  <a:pt x="-968" y="-36884"/>
                  <a:pt x="6440" y="43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E0AF6AA5-7421-1945-2383-5886274E5EBE}"/>
              </a:ext>
            </a:extLst>
          </p:cNvPr>
          <p:cNvSpPr/>
          <p:nvPr/>
        </p:nvSpPr>
        <p:spPr>
          <a:xfrm>
            <a:off x="3717096" y="4208398"/>
            <a:ext cx="210461" cy="1080707"/>
          </a:xfrm>
          <a:custGeom>
            <a:avLst/>
            <a:gdLst>
              <a:gd name="connsiteX0" fmla="*/ 210379 w 210461"/>
              <a:gd name="connsiteY0" fmla="*/ 1652 h 1080707"/>
              <a:gd name="connsiteX1" fmla="*/ 57979 w 210461"/>
              <a:gd name="connsiteY1" fmla="*/ 668402 h 1080707"/>
              <a:gd name="connsiteX2" fmla="*/ 61154 w 210461"/>
              <a:gd name="connsiteY2" fmla="*/ 1062102 h 1080707"/>
              <a:gd name="connsiteX3" fmla="*/ 64329 w 210461"/>
              <a:gd name="connsiteY3" fmla="*/ 976377 h 1080707"/>
              <a:gd name="connsiteX4" fmla="*/ 829 w 210461"/>
              <a:gd name="connsiteY4" fmla="*/ 620777 h 1080707"/>
              <a:gd name="connsiteX5" fmla="*/ 29404 w 210461"/>
              <a:gd name="connsiteY5" fmla="*/ 789052 h 1080707"/>
              <a:gd name="connsiteX6" fmla="*/ 48454 w 210461"/>
              <a:gd name="connsiteY6" fmla="*/ 569977 h 1080707"/>
              <a:gd name="connsiteX7" fmla="*/ 108779 w 210461"/>
              <a:gd name="connsiteY7" fmla="*/ 249302 h 1080707"/>
              <a:gd name="connsiteX8" fmla="*/ 48454 w 210461"/>
              <a:gd name="connsiteY8" fmla="*/ 535052 h 1080707"/>
              <a:gd name="connsiteX9" fmla="*/ 127829 w 210461"/>
              <a:gd name="connsiteY9" fmla="*/ 242952 h 1080707"/>
              <a:gd name="connsiteX10" fmla="*/ 80204 w 210461"/>
              <a:gd name="connsiteY10" fmla="*/ 471552 h 1080707"/>
              <a:gd name="connsiteX11" fmla="*/ 210379 w 210461"/>
              <a:gd name="connsiteY11" fmla="*/ 1652 h 108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461" h="1080707">
                <a:moveTo>
                  <a:pt x="210379" y="1652"/>
                </a:moveTo>
                <a:cubicBezTo>
                  <a:pt x="206675" y="34460"/>
                  <a:pt x="82850" y="491660"/>
                  <a:pt x="57979" y="668402"/>
                </a:cubicBezTo>
                <a:cubicBezTo>
                  <a:pt x="33108" y="845144"/>
                  <a:pt x="60096" y="1010773"/>
                  <a:pt x="61154" y="1062102"/>
                </a:cubicBezTo>
                <a:cubicBezTo>
                  <a:pt x="62212" y="1113431"/>
                  <a:pt x="74383" y="1049931"/>
                  <a:pt x="64329" y="976377"/>
                </a:cubicBezTo>
                <a:cubicBezTo>
                  <a:pt x="54275" y="902823"/>
                  <a:pt x="6650" y="651998"/>
                  <a:pt x="829" y="620777"/>
                </a:cubicBezTo>
                <a:cubicBezTo>
                  <a:pt x="-4992" y="589556"/>
                  <a:pt x="21466" y="797519"/>
                  <a:pt x="29404" y="789052"/>
                </a:cubicBezTo>
                <a:cubicBezTo>
                  <a:pt x="37341" y="780585"/>
                  <a:pt x="35225" y="659935"/>
                  <a:pt x="48454" y="569977"/>
                </a:cubicBezTo>
                <a:cubicBezTo>
                  <a:pt x="61683" y="480019"/>
                  <a:pt x="108779" y="255123"/>
                  <a:pt x="108779" y="249302"/>
                </a:cubicBezTo>
                <a:cubicBezTo>
                  <a:pt x="108779" y="243481"/>
                  <a:pt x="45279" y="536110"/>
                  <a:pt x="48454" y="535052"/>
                </a:cubicBezTo>
                <a:cubicBezTo>
                  <a:pt x="51629" y="533994"/>
                  <a:pt x="122537" y="253535"/>
                  <a:pt x="127829" y="242952"/>
                </a:cubicBezTo>
                <a:cubicBezTo>
                  <a:pt x="133121" y="232369"/>
                  <a:pt x="68033" y="508064"/>
                  <a:pt x="80204" y="471552"/>
                </a:cubicBezTo>
                <a:cubicBezTo>
                  <a:pt x="92375" y="435040"/>
                  <a:pt x="214083" y="-31156"/>
                  <a:pt x="210379" y="16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80649C52-0AB7-372F-000D-F932842F2A56}"/>
              </a:ext>
            </a:extLst>
          </p:cNvPr>
          <p:cNvSpPr/>
          <p:nvPr/>
        </p:nvSpPr>
        <p:spPr>
          <a:xfrm>
            <a:off x="3202409" y="3920886"/>
            <a:ext cx="770701" cy="1065357"/>
          </a:xfrm>
          <a:custGeom>
            <a:avLst/>
            <a:gdLst>
              <a:gd name="connsiteX0" fmla="*/ 353591 w 770701"/>
              <a:gd name="connsiteY0" fmla="*/ 41514 h 1065357"/>
              <a:gd name="connsiteX1" fmla="*/ 737766 w 770701"/>
              <a:gd name="connsiteY1" fmla="*/ 441564 h 1065357"/>
              <a:gd name="connsiteX2" fmla="*/ 731416 w 770701"/>
              <a:gd name="connsiteY2" fmla="*/ 419339 h 1065357"/>
              <a:gd name="connsiteX3" fmla="*/ 572666 w 770701"/>
              <a:gd name="connsiteY3" fmla="*/ 251064 h 1065357"/>
              <a:gd name="connsiteX4" fmla="*/ 417091 w 770701"/>
              <a:gd name="connsiteY4" fmla="*/ 190739 h 1065357"/>
              <a:gd name="connsiteX5" fmla="*/ 572666 w 770701"/>
              <a:gd name="connsiteY5" fmla="*/ 308214 h 1065357"/>
              <a:gd name="connsiteX6" fmla="*/ 728241 w 770701"/>
              <a:gd name="connsiteY6" fmla="*/ 495539 h 1065357"/>
              <a:gd name="connsiteX7" fmla="*/ 706016 w 770701"/>
              <a:gd name="connsiteY7" fmla="*/ 463789 h 1065357"/>
              <a:gd name="connsiteX8" fmla="*/ 521866 w 770701"/>
              <a:gd name="connsiteY8" fmla="*/ 285989 h 1065357"/>
              <a:gd name="connsiteX9" fmla="*/ 483766 w 770701"/>
              <a:gd name="connsiteY9" fmla="*/ 222489 h 1065357"/>
              <a:gd name="connsiteX10" fmla="*/ 293266 w 770701"/>
              <a:gd name="connsiteY10" fmla="*/ 197089 h 1065357"/>
              <a:gd name="connsiteX11" fmla="*/ 318666 w 770701"/>
              <a:gd name="connsiteY11" fmla="*/ 295514 h 1065357"/>
              <a:gd name="connsiteX12" fmla="*/ 639341 w 770701"/>
              <a:gd name="connsiteY12" fmla="*/ 641589 h 1065357"/>
              <a:gd name="connsiteX13" fmla="*/ 617116 w 770701"/>
              <a:gd name="connsiteY13" fmla="*/ 613014 h 1065357"/>
              <a:gd name="connsiteX14" fmla="*/ 201191 w 770701"/>
              <a:gd name="connsiteY14" fmla="*/ 187564 h 1065357"/>
              <a:gd name="connsiteX15" fmla="*/ 242466 w 770701"/>
              <a:gd name="connsiteY15" fmla="*/ 257414 h 1065357"/>
              <a:gd name="connsiteX16" fmla="*/ 293266 w 770701"/>
              <a:gd name="connsiteY16" fmla="*/ 378064 h 1065357"/>
              <a:gd name="connsiteX17" fmla="*/ 420266 w 770701"/>
              <a:gd name="connsiteY17" fmla="*/ 752714 h 1065357"/>
              <a:gd name="connsiteX18" fmla="*/ 442491 w 770701"/>
              <a:gd name="connsiteY18" fmla="*/ 647939 h 1065357"/>
              <a:gd name="connsiteX19" fmla="*/ 394866 w 770701"/>
              <a:gd name="connsiteY19" fmla="*/ 1063864 h 1065357"/>
              <a:gd name="connsiteX20" fmla="*/ 407566 w 770701"/>
              <a:gd name="connsiteY20" fmla="*/ 784464 h 1065357"/>
              <a:gd name="connsiteX21" fmla="*/ 423441 w 770701"/>
              <a:gd name="connsiteY21" fmla="*/ 714614 h 1065357"/>
              <a:gd name="connsiteX22" fmla="*/ 182141 w 770701"/>
              <a:gd name="connsiteY22" fmla="*/ 447914 h 1065357"/>
              <a:gd name="connsiteX23" fmla="*/ 563141 w 770701"/>
              <a:gd name="connsiteY23" fmla="*/ 889239 h 1065357"/>
              <a:gd name="connsiteX24" fmla="*/ 493291 w 770701"/>
              <a:gd name="connsiteY24" fmla="*/ 778114 h 1065357"/>
              <a:gd name="connsiteX25" fmla="*/ 210716 w 770701"/>
              <a:gd name="connsiteY25" fmla="*/ 460614 h 1065357"/>
              <a:gd name="connsiteX26" fmla="*/ 280566 w 770701"/>
              <a:gd name="connsiteY26" fmla="*/ 568564 h 1065357"/>
              <a:gd name="connsiteX27" fmla="*/ 331366 w 770701"/>
              <a:gd name="connsiteY27" fmla="*/ 530464 h 1065357"/>
              <a:gd name="connsiteX28" fmla="*/ 280566 w 770701"/>
              <a:gd name="connsiteY28" fmla="*/ 232014 h 1065357"/>
              <a:gd name="connsiteX29" fmla="*/ 321841 w 770701"/>
              <a:gd name="connsiteY29" fmla="*/ 352664 h 1065357"/>
              <a:gd name="connsiteX30" fmla="*/ 302791 w 770701"/>
              <a:gd name="connsiteY30" fmla="*/ 136764 h 1065357"/>
              <a:gd name="connsiteX31" fmla="*/ 375816 w 770701"/>
              <a:gd name="connsiteY31" fmla="*/ 206614 h 1065357"/>
              <a:gd name="connsiteX32" fmla="*/ 1166 w 770701"/>
              <a:gd name="connsiteY32" fmla="*/ 239 h 1065357"/>
              <a:gd name="connsiteX33" fmla="*/ 518691 w 770701"/>
              <a:gd name="connsiteY33" fmla="*/ 254239 h 1065357"/>
              <a:gd name="connsiteX34" fmla="*/ 585366 w 770701"/>
              <a:gd name="connsiteY34" fmla="*/ 305039 h 1065357"/>
              <a:gd name="connsiteX35" fmla="*/ 544091 w 770701"/>
              <a:gd name="connsiteY35" fmla="*/ 238364 h 1065357"/>
              <a:gd name="connsiteX36" fmla="*/ 353591 w 770701"/>
              <a:gd name="connsiteY36" fmla="*/ 41514 h 106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70701" h="1065357">
                <a:moveTo>
                  <a:pt x="353591" y="41514"/>
                </a:moveTo>
                <a:lnTo>
                  <a:pt x="737766" y="441564"/>
                </a:lnTo>
                <a:cubicBezTo>
                  <a:pt x="800737" y="504535"/>
                  <a:pt x="758933" y="451089"/>
                  <a:pt x="731416" y="419339"/>
                </a:cubicBezTo>
                <a:cubicBezTo>
                  <a:pt x="703899" y="387589"/>
                  <a:pt x="625053" y="289164"/>
                  <a:pt x="572666" y="251064"/>
                </a:cubicBezTo>
                <a:cubicBezTo>
                  <a:pt x="520279" y="212964"/>
                  <a:pt x="417091" y="181214"/>
                  <a:pt x="417091" y="190739"/>
                </a:cubicBezTo>
                <a:cubicBezTo>
                  <a:pt x="417091" y="200264"/>
                  <a:pt x="520808" y="257414"/>
                  <a:pt x="572666" y="308214"/>
                </a:cubicBezTo>
                <a:cubicBezTo>
                  <a:pt x="624524" y="359014"/>
                  <a:pt x="706016" y="469610"/>
                  <a:pt x="728241" y="495539"/>
                </a:cubicBezTo>
                <a:cubicBezTo>
                  <a:pt x="750466" y="521468"/>
                  <a:pt x="740412" y="498714"/>
                  <a:pt x="706016" y="463789"/>
                </a:cubicBezTo>
                <a:cubicBezTo>
                  <a:pt x="671620" y="428864"/>
                  <a:pt x="558908" y="326206"/>
                  <a:pt x="521866" y="285989"/>
                </a:cubicBezTo>
                <a:cubicBezTo>
                  <a:pt x="484824" y="245772"/>
                  <a:pt x="521866" y="237306"/>
                  <a:pt x="483766" y="222489"/>
                </a:cubicBezTo>
                <a:cubicBezTo>
                  <a:pt x="445666" y="207672"/>
                  <a:pt x="320783" y="184918"/>
                  <a:pt x="293266" y="197089"/>
                </a:cubicBezTo>
                <a:cubicBezTo>
                  <a:pt x="265749" y="209260"/>
                  <a:pt x="260987" y="221431"/>
                  <a:pt x="318666" y="295514"/>
                </a:cubicBezTo>
                <a:cubicBezTo>
                  <a:pt x="376345" y="369597"/>
                  <a:pt x="589599" y="588672"/>
                  <a:pt x="639341" y="641589"/>
                </a:cubicBezTo>
                <a:cubicBezTo>
                  <a:pt x="689083" y="694506"/>
                  <a:pt x="690141" y="688685"/>
                  <a:pt x="617116" y="613014"/>
                </a:cubicBezTo>
                <a:cubicBezTo>
                  <a:pt x="544091" y="537343"/>
                  <a:pt x="263633" y="246831"/>
                  <a:pt x="201191" y="187564"/>
                </a:cubicBezTo>
                <a:cubicBezTo>
                  <a:pt x="138749" y="128297"/>
                  <a:pt x="227120" y="225664"/>
                  <a:pt x="242466" y="257414"/>
                </a:cubicBezTo>
                <a:cubicBezTo>
                  <a:pt x="257812" y="289164"/>
                  <a:pt x="263633" y="295514"/>
                  <a:pt x="293266" y="378064"/>
                </a:cubicBezTo>
                <a:cubicBezTo>
                  <a:pt x="322899" y="460614"/>
                  <a:pt x="395395" y="707735"/>
                  <a:pt x="420266" y="752714"/>
                </a:cubicBezTo>
                <a:cubicBezTo>
                  <a:pt x="445137" y="797693"/>
                  <a:pt x="446724" y="596081"/>
                  <a:pt x="442491" y="647939"/>
                </a:cubicBezTo>
                <a:cubicBezTo>
                  <a:pt x="438258" y="699797"/>
                  <a:pt x="400687" y="1041110"/>
                  <a:pt x="394866" y="1063864"/>
                </a:cubicBezTo>
                <a:cubicBezTo>
                  <a:pt x="389045" y="1086618"/>
                  <a:pt x="402804" y="842672"/>
                  <a:pt x="407566" y="784464"/>
                </a:cubicBezTo>
                <a:cubicBezTo>
                  <a:pt x="412328" y="726256"/>
                  <a:pt x="461012" y="770706"/>
                  <a:pt x="423441" y="714614"/>
                </a:cubicBezTo>
                <a:cubicBezTo>
                  <a:pt x="385870" y="658522"/>
                  <a:pt x="158858" y="418810"/>
                  <a:pt x="182141" y="447914"/>
                </a:cubicBezTo>
                <a:cubicBezTo>
                  <a:pt x="205424" y="477018"/>
                  <a:pt x="511283" y="834206"/>
                  <a:pt x="563141" y="889239"/>
                </a:cubicBezTo>
                <a:cubicBezTo>
                  <a:pt x="614999" y="944272"/>
                  <a:pt x="552028" y="849551"/>
                  <a:pt x="493291" y="778114"/>
                </a:cubicBezTo>
                <a:cubicBezTo>
                  <a:pt x="434554" y="706677"/>
                  <a:pt x="246170" y="495539"/>
                  <a:pt x="210716" y="460614"/>
                </a:cubicBezTo>
                <a:cubicBezTo>
                  <a:pt x="175262" y="425689"/>
                  <a:pt x="260458" y="556922"/>
                  <a:pt x="280566" y="568564"/>
                </a:cubicBezTo>
                <a:cubicBezTo>
                  <a:pt x="300674" y="580206"/>
                  <a:pt x="331366" y="586556"/>
                  <a:pt x="331366" y="530464"/>
                </a:cubicBezTo>
                <a:cubicBezTo>
                  <a:pt x="331366" y="474372"/>
                  <a:pt x="282153" y="261647"/>
                  <a:pt x="280566" y="232014"/>
                </a:cubicBezTo>
                <a:cubicBezTo>
                  <a:pt x="278979" y="202381"/>
                  <a:pt x="318137" y="368539"/>
                  <a:pt x="321841" y="352664"/>
                </a:cubicBezTo>
                <a:cubicBezTo>
                  <a:pt x="325545" y="336789"/>
                  <a:pt x="293795" y="161106"/>
                  <a:pt x="302791" y="136764"/>
                </a:cubicBezTo>
                <a:cubicBezTo>
                  <a:pt x="311787" y="112422"/>
                  <a:pt x="426087" y="229368"/>
                  <a:pt x="375816" y="206614"/>
                </a:cubicBezTo>
                <a:cubicBezTo>
                  <a:pt x="325545" y="183860"/>
                  <a:pt x="-22647" y="-7699"/>
                  <a:pt x="1166" y="239"/>
                </a:cubicBezTo>
                <a:cubicBezTo>
                  <a:pt x="24978" y="8176"/>
                  <a:pt x="421324" y="203439"/>
                  <a:pt x="518691" y="254239"/>
                </a:cubicBezTo>
                <a:cubicBezTo>
                  <a:pt x="616058" y="305039"/>
                  <a:pt x="581133" y="307685"/>
                  <a:pt x="585366" y="305039"/>
                </a:cubicBezTo>
                <a:cubicBezTo>
                  <a:pt x="589599" y="302393"/>
                  <a:pt x="579545" y="277522"/>
                  <a:pt x="544091" y="238364"/>
                </a:cubicBezTo>
                <a:cubicBezTo>
                  <a:pt x="508637" y="199206"/>
                  <a:pt x="321312" y="7647"/>
                  <a:pt x="353591" y="415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630574AD-CC7E-855B-0D82-8D96FF633D3F}"/>
              </a:ext>
            </a:extLst>
          </p:cNvPr>
          <p:cNvSpPr/>
          <p:nvPr/>
        </p:nvSpPr>
        <p:spPr>
          <a:xfrm>
            <a:off x="3129599" y="4150929"/>
            <a:ext cx="661311" cy="957041"/>
          </a:xfrm>
          <a:custGeom>
            <a:avLst/>
            <a:gdLst>
              <a:gd name="connsiteX0" fmla="*/ 16826 w 661311"/>
              <a:gd name="connsiteY0" fmla="*/ 24196 h 957041"/>
              <a:gd name="connsiteX1" fmla="*/ 391476 w 661311"/>
              <a:gd name="connsiteY1" fmla="*/ 684596 h 957041"/>
              <a:gd name="connsiteX2" fmla="*/ 642301 w 661311"/>
              <a:gd name="connsiteY2" fmla="*/ 916371 h 957041"/>
              <a:gd name="connsiteX3" fmla="*/ 581976 w 661311"/>
              <a:gd name="connsiteY3" fmla="*/ 897321 h 957041"/>
              <a:gd name="connsiteX4" fmla="*/ 93026 w 661311"/>
              <a:gd name="connsiteY4" fmla="*/ 332171 h 957041"/>
              <a:gd name="connsiteX5" fmla="*/ 347026 w 661311"/>
              <a:gd name="connsiteY5" fmla="*/ 605221 h 957041"/>
              <a:gd name="connsiteX6" fmla="*/ 115251 w 661311"/>
              <a:gd name="connsiteY6" fmla="*/ 201996 h 957041"/>
              <a:gd name="connsiteX7" fmla="*/ 289876 w 661311"/>
              <a:gd name="connsiteY7" fmla="*/ 316296 h 957041"/>
              <a:gd name="connsiteX8" fmla="*/ 83501 w 661311"/>
              <a:gd name="connsiteY8" fmla="*/ 157546 h 957041"/>
              <a:gd name="connsiteX9" fmla="*/ 16826 w 661311"/>
              <a:gd name="connsiteY9" fmla="*/ 24196 h 95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11" h="957041">
                <a:moveTo>
                  <a:pt x="16826" y="24196"/>
                </a:moveTo>
                <a:cubicBezTo>
                  <a:pt x="68155" y="112038"/>
                  <a:pt x="287230" y="535900"/>
                  <a:pt x="391476" y="684596"/>
                </a:cubicBezTo>
                <a:cubicBezTo>
                  <a:pt x="495722" y="833292"/>
                  <a:pt x="610551" y="880917"/>
                  <a:pt x="642301" y="916371"/>
                </a:cubicBezTo>
                <a:cubicBezTo>
                  <a:pt x="674051" y="951825"/>
                  <a:pt x="673522" y="994688"/>
                  <a:pt x="581976" y="897321"/>
                </a:cubicBezTo>
                <a:cubicBezTo>
                  <a:pt x="490430" y="799954"/>
                  <a:pt x="132184" y="380854"/>
                  <a:pt x="93026" y="332171"/>
                </a:cubicBezTo>
                <a:cubicBezTo>
                  <a:pt x="53868" y="283488"/>
                  <a:pt x="343322" y="626917"/>
                  <a:pt x="347026" y="605221"/>
                </a:cubicBezTo>
                <a:cubicBezTo>
                  <a:pt x="350730" y="583525"/>
                  <a:pt x="124776" y="250150"/>
                  <a:pt x="115251" y="201996"/>
                </a:cubicBezTo>
                <a:cubicBezTo>
                  <a:pt x="105726" y="153842"/>
                  <a:pt x="295168" y="323704"/>
                  <a:pt x="289876" y="316296"/>
                </a:cubicBezTo>
                <a:cubicBezTo>
                  <a:pt x="284584" y="308888"/>
                  <a:pt x="122659" y="202525"/>
                  <a:pt x="83501" y="157546"/>
                </a:cubicBezTo>
                <a:cubicBezTo>
                  <a:pt x="44343" y="112567"/>
                  <a:pt x="-34503" y="-63646"/>
                  <a:pt x="16826" y="241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3A103860-9B23-B358-6A76-0B5D069F7692}"/>
              </a:ext>
            </a:extLst>
          </p:cNvPr>
          <p:cNvSpPr/>
          <p:nvPr/>
        </p:nvSpPr>
        <p:spPr>
          <a:xfrm>
            <a:off x="3854396" y="4148901"/>
            <a:ext cx="335585" cy="1214061"/>
          </a:xfrm>
          <a:custGeom>
            <a:avLst/>
            <a:gdLst>
              <a:gd name="connsiteX0" fmla="*/ 73079 w 335585"/>
              <a:gd name="connsiteY0" fmla="*/ 350074 h 1214061"/>
              <a:gd name="connsiteX1" fmla="*/ 327079 w 335585"/>
              <a:gd name="connsiteY1" fmla="*/ 550099 h 1214061"/>
              <a:gd name="connsiteX2" fmla="*/ 266754 w 335585"/>
              <a:gd name="connsiteY2" fmla="*/ 502474 h 1214061"/>
              <a:gd name="connsiteX3" fmla="*/ 181029 w 335585"/>
              <a:gd name="connsiteY3" fmla="*/ 492949 h 1214061"/>
              <a:gd name="connsiteX4" fmla="*/ 19104 w 335585"/>
              <a:gd name="connsiteY4" fmla="*/ 677099 h 1214061"/>
              <a:gd name="connsiteX5" fmla="*/ 165154 w 335585"/>
              <a:gd name="connsiteY5" fmla="*/ 496124 h 1214061"/>
              <a:gd name="connsiteX6" fmla="*/ 6404 w 335585"/>
              <a:gd name="connsiteY6" fmla="*/ 692974 h 1214061"/>
              <a:gd name="connsiteX7" fmla="*/ 31804 w 335585"/>
              <a:gd name="connsiteY7" fmla="*/ 851724 h 1214061"/>
              <a:gd name="connsiteX8" fmla="*/ 38154 w 335585"/>
              <a:gd name="connsiteY8" fmla="*/ 746949 h 1214061"/>
              <a:gd name="connsiteX9" fmla="*/ 142929 w 335585"/>
              <a:gd name="connsiteY9" fmla="*/ 1194624 h 1214061"/>
              <a:gd name="connsiteX10" fmla="*/ 149279 w 335585"/>
              <a:gd name="connsiteY10" fmla="*/ 1118424 h 1214061"/>
              <a:gd name="connsiteX11" fmla="*/ 111179 w 335585"/>
              <a:gd name="connsiteY11" fmla="*/ 981899 h 1214061"/>
              <a:gd name="connsiteX12" fmla="*/ 38154 w 335585"/>
              <a:gd name="connsiteY12" fmla="*/ 854899 h 1214061"/>
              <a:gd name="connsiteX13" fmla="*/ 25454 w 335585"/>
              <a:gd name="connsiteY13" fmla="*/ 905699 h 1214061"/>
              <a:gd name="connsiteX14" fmla="*/ 12754 w 335585"/>
              <a:gd name="connsiteY14" fmla="*/ 743774 h 1214061"/>
              <a:gd name="connsiteX15" fmla="*/ 114354 w 335585"/>
              <a:gd name="connsiteY15" fmla="*/ 546924 h 1214061"/>
              <a:gd name="connsiteX16" fmla="*/ 200079 w 335585"/>
              <a:gd name="connsiteY16" fmla="*/ 591374 h 1214061"/>
              <a:gd name="connsiteX17" fmla="*/ 200079 w 335585"/>
              <a:gd name="connsiteY17" fmla="*/ 765999 h 1214061"/>
              <a:gd name="connsiteX18" fmla="*/ 193729 w 335585"/>
              <a:gd name="connsiteY18" fmla="*/ 559624 h 1214061"/>
              <a:gd name="connsiteX19" fmla="*/ 247704 w 335585"/>
              <a:gd name="connsiteY19" fmla="*/ 613599 h 1214061"/>
              <a:gd name="connsiteX20" fmla="*/ 152454 w 335585"/>
              <a:gd name="connsiteY20" fmla="*/ 524699 h 1214061"/>
              <a:gd name="connsiteX21" fmla="*/ 196904 w 335585"/>
              <a:gd name="connsiteY21" fmla="*/ 483424 h 1214061"/>
              <a:gd name="connsiteX22" fmla="*/ 231829 w 335585"/>
              <a:gd name="connsiteY22" fmla="*/ 483424 h 1214061"/>
              <a:gd name="connsiteX23" fmla="*/ 247704 w 335585"/>
              <a:gd name="connsiteY23" fmla="*/ 378649 h 1214061"/>
              <a:gd name="connsiteX24" fmla="*/ 193729 w 335585"/>
              <a:gd name="connsiteY24" fmla="*/ 824 h 1214061"/>
              <a:gd name="connsiteX25" fmla="*/ 257229 w 335585"/>
              <a:gd name="connsiteY25" fmla="*/ 492949 h 1214061"/>
              <a:gd name="connsiteX26" fmla="*/ 241354 w 335585"/>
              <a:gd name="connsiteY26" fmla="*/ 470724 h 1214061"/>
              <a:gd name="connsiteX27" fmla="*/ 123879 w 335585"/>
              <a:gd name="connsiteY27" fmla="*/ 372299 h 1214061"/>
              <a:gd name="connsiteX28" fmla="*/ 73079 w 335585"/>
              <a:gd name="connsiteY28" fmla="*/ 350074 h 121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5585" h="1214061">
                <a:moveTo>
                  <a:pt x="73079" y="350074"/>
                </a:moveTo>
                <a:cubicBezTo>
                  <a:pt x="106946" y="379707"/>
                  <a:pt x="327079" y="550099"/>
                  <a:pt x="327079" y="550099"/>
                </a:cubicBezTo>
                <a:cubicBezTo>
                  <a:pt x="359358" y="575499"/>
                  <a:pt x="291096" y="511999"/>
                  <a:pt x="266754" y="502474"/>
                </a:cubicBezTo>
                <a:cubicBezTo>
                  <a:pt x="242412" y="492949"/>
                  <a:pt x="222304" y="463845"/>
                  <a:pt x="181029" y="492949"/>
                </a:cubicBezTo>
                <a:cubicBezTo>
                  <a:pt x="139754" y="522053"/>
                  <a:pt x="21750" y="676570"/>
                  <a:pt x="19104" y="677099"/>
                </a:cubicBezTo>
                <a:cubicBezTo>
                  <a:pt x="16458" y="677628"/>
                  <a:pt x="165154" y="496124"/>
                  <a:pt x="165154" y="496124"/>
                </a:cubicBezTo>
                <a:cubicBezTo>
                  <a:pt x="163037" y="498770"/>
                  <a:pt x="28629" y="633707"/>
                  <a:pt x="6404" y="692974"/>
                </a:cubicBezTo>
                <a:cubicBezTo>
                  <a:pt x="-15821" y="752241"/>
                  <a:pt x="26512" y="842728"/>
                  <a:pt x="31804" y="851724"/>
                </a:cubicBezTo>
                <a:cubicBezTo>
                  <a:pt x="37096" y="860720"/>
                  <a:pt x="19633" y="689799"/>
                  <a:pt x="38154" y="746949"/>
                </a:cubicBezTo>
                <a:cubicBezTo>
                  <a:pt x="56675" y="804099"/>
                  <a:pt x="124408" y="1132712"/>
                  <a:pt x="142929" y="1194624"/>
                </a:cubicBezTo>
                <a:cubicBezTo>
                  <a:pt x="161450" y="1256536"/>
                  <a:pt x="154571" y="1153878"/>
                  <a:pt x="149279" y="1118424"/>
                </a:cubicBezTo>
                <a:cubicBezTo>
                  <a:pt x="143987" y="1082970"/>
                  <a:pt x="129700" y="1025820"/>
                  <a:pt x="111179" y="981899"/>
                </a:cubicBezTo>
                <a:cubicBezTo>
                  <a:pt x="92658" y="937978"/>
                  <a:pt x="52441" y="867599"/>
                  <a:pt x="38154" y="854899"/>
                </a:cubicBezTo>
                <a:cubicBezTo>
                  <a:pt x="23866" y="842199"/>
                  <a:pt x="29687" y="924220"/>
                  <a:pt x="25454" y="905699"/>
                </a:cubicBezTo>
                <a:cubicBezTo>
                  <a:pt x="21221" y="887178"/>
                  <a:pt x="-2063" y="803570"/>
                  <a:pt x="12754" y="743774"/>
                </a:cubicBezTo>
                <a:cubicBezTo>
                  <a:pt x="27571" y="683978"/>
                  <a:pt x="83133" y="572324"/>
                  <a:pt x="114354" y="546924"/>
                </a:cubicBezTo>
                <a:cubicBezTo>
                  <a:pt x="145575" y="521524"/>
                  <a:pt x="185792" y="554862"/>
                  <a:pt x="200079" y="591374"/>
                </a:cubicBezTo>
                <a:cubicBezTo>
                  <a:pt x="214366" y="627886"/>
                  <a:pt x="201137" y="771290"/>
                  <a:pt x="200079" y="765999"/>
                </a:cubicBezTo>
                <a:cubicBezTo>
                  <a:pt x="199021" y="760708"/>
                  <a:pt x="185792" y="585024"/>
                  <a:pt x="193729" y="559624"/>
                </a:cubicBezTo>
                <a:cubicBezTo>
                  <a:pt x="201666" y="534224"/>
                  <a:pt x="254583" y="619420"/>
                  <a:pt x="247704" y="613599"/>
                </a:cubicBezTo>
                <a:cubicBezTo>
                  <a:pt x="240825" y="607778"/>
                  <a:pt x="160921" y="546395"/>
                  <a:pt x="152454" y="524699"/>
                </a:cubicBezTo>
                <a:cubicBezTo>
                  <a:pt x="143987" y="503003"/>
                  <a:pt x="183675" y="490303"/>
                  <a:pt x="196904" y="483424"/>
                </a:cubicBezTo>
                <a:cubicBezTo>
                  <a:pt x="210133" y="476545"/>
                  <a:pt x="223362" y="500886"/>
                  <a:pt x="231829" y="483424"/>
                </a:cubicBezTo>
                <a:cubicBezTo>
                  <a:pt x="240296" y="465962"/>
                  <a:pt x="254054" y="459082"/>
                  <a:pt x="247704" y="378649"/>
                </a:cubicBezTo>
                <a:cubicBezTo>
                  <a:pt x="241354" y="298216"/>
                  <a:pt x="192142" y="-18226"/>
                  <a:pt x="193729" y="824"/>
                </a:cubicBezTo>
                <a:cubicBezTo>
                  <a:pt x="195316" y="19874"/>
                  <a:pt x="257229" y="492949"/>
                  <a:pt x="257229" y="492949"/>
                </a:cubicBezTo>
                <a:cubicBezTo>
                  <a:pt x="265166" y="571266"/>
                  <a:pt x="263579" y="490832"/>
                  <a:pt x="241354" y="470724"/>
                </a:cubicBezTo>
                <a:cubicBezTo>
                  <a:pt x="219129" y="450616"/>
                  <a:pt x="148221" y="392407"/>
                  <a:pt x="123879" y="372299"/>
                </a:cubicBezTo>
                <a:cubicBezTo>
                  <a:pt x="99537" y="352191"/>
                  <a:pt x="39212" y="320441"/>
                  <a:pt x="73079" y="3500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338F6D38-CBD8-D142-D03C-4C0DE818DCD8}"/>
              </a:ext>
            </a:extLst>
          </p:cNvPr>
          <p:cNvSpPr/>
          <p:nvPr/>
        </p:nvSpPr>
        <p:spPr>
          <a:xfrm>
            <a:off x="4980984" y="4721157"/>
            <a:ext cx="629408" cy="213240"/>
          </a:xfrm>
          <a:custGeom>
            <a:avLst/>
            <a:gdLst>
              <a:gd name="connsiteX0" fmla="*/ 626066 w 629408"/>
              <a:gd name="connsiteY0" fmla="*/ 3243 h 213240"/>
              <a:gd name="connsiteX1" fmla="*/ 226016 w 629408"/>
              <a:gd name="connsiteY1" fmla="*/ 142943 h 213240"/>
              <a:gd name="connsiteX2" fmla="*/ 346666 w 629408"/>
              <a:gd name="connsiteY2" fmla="*/ 133418 h 213240"/>
              <a:gd name="connsiteX3" fmla="*/ 6941 w 629408"/>
              <a:gd name="connsiteY3" fmla="*/ 212793 h 213240"/>
              <a:gd name="connsiteX4" fmla="*/ 556216 w 629408"/>
              <a:gd name="connsiteY4" fmla="*/ 92143 h 213240"/>
              <a:gd name="connsiteX5" fmla="*/ 553041 w 629408"/>
              <a:gd name="connsiteY5" fmla="*/ 123893 h 213240"/>
              <a:gd name="connsiteX6" fmla="*/ 553041 w 629408"/>
              <a:gd name="connsiteY6" fmla="*/ 206443 h 213240"/>
              <a:gd name="connsiteX7" fmla="*/ 553041 w 629408"/>
              <a:gd name="connsiteY7" fmla="*/ 108018 h 213240"/>
              <a:gd name="connsiteX8" fmla="*/ 381591 w 629408"/>
              <a:gd name="connsiteY8" fmla="*/ 111193 h 213240"/>
              <a:gd name="connsiteX9" fmla="*/ 591 w 629408"/>
              <a:gd name="connsiteY9" fmla="*/ 127068 h 213240"/>
              <a:gd name="connsiteX10" fmla="*/ 299041 w 629408"/>
              <a:gd name="connsiteY10" fmla="*/ 98493 h 213240"/>
              <a:gd name="connsiteX11" fmla="*/ 492716 w 629408"/>
              <a:gd name="connsiteY11" fmla="*/ 47693 h 213240"/>
              <a:gd name="connsiteX12" fmla="*/ 422866 w 629408"/>
              <a:gd name="connsiteY12" fmla="*/ 44518 h 213240"/>
              <a:gd name="connsiteX13" fmla="*/ 626066 w 629408"/>
              <a:gd name="connsiteY13" fmla="*/ 3243 h 21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9408" h="213240">
                <a:moveTo>
                  <a:pt x="626066" y="3243"/>
                </a:moveTo>
                <a:cubicBezTo>
                  <a:pt x="593258" y="19647"/>
                  <a:pt x="272583" y="121247"/>
                  <a:pt x="226016" y="142943"/>
                </a:cubicBezTo>
                <a:cubicBezTo>
                  <a:pt x="179449" y="164639"/>
                  <a:pt x="383178" y="121776"/>
                  <a:pt x="346666" y="133418"/>
                </a:cubicBezTo>
                <a:cubicBezTo>
                  <a:pt x="310154" y="145060"/>
                  <a:pt x="-27984" y="219672"/>
                  <a:pt x="6941" y="212793"/>
                </a:cubicBezTo>
                <a:cubicBezTo>
                  <a:pt x="41866" y="205914"/>
                  <a:pt x="465199" y="106960"/>
                  <a:pt x="556216" y="92143"/>
                </a:cubicBezTo>
                <a:cubicBezTo>
                  <a:pt x="647233" y="77326"/>
                  <a:pt x="553570" y="104843"/>
                  <a:pt x="553041" y="123893"/>
                </a:cubicBezTo>
                <a:cubicBezTo>
                  <a:pt x="552512" y="142943"/>
                  <a:pt x="553041" y="206443"/>
                  <a:pt x="553041" y="206443"/>
                </a:cubicBezTo>
                <a:cubicBezTo>
                  <a:pt x="553041" y="203797"/>
                  <a:pt x="581616" y="123893"/>
                  <a:pt x="553041" y="108018"/>
                </a:cubicBezTo>
                <a:cubicBezTo>
                  <a:pt x="524466" y="92143"/>
                  <a:pt x="381591" y="111193"/>
                  <a:pt x="381591" y="111193"/>
                </a:cubicBezTo>
                <a:lnTo>
                  <a:pt x="591" y="127068"/>
                </a:lnTo>
                <a:cubicBezTo>
                  <a:pt x="-13167" y="124951"/>
                  <a:pt x="217020" y="111722"/>
                  <a:pt x="299041" y="98493"/>
                </a:cubicBezTo>
                <a:cubicBezTo>
                  <a:pt x="381062" y="85264"/>
                  <a:pt x="472078" y="56689"/>
                  <a:pt x="492716" y="47693"/>
                </a:cubicBezTo>
                <a:cubicBezTo>
                  <a:pt x="513353" y="38697"/>
                  <a:pt x="405933" y="51397"/>
                  <a:pt x="422866" y="44518"/>
                </a:cubicBezTo>
                <a:cubicBezTo>
                  <a:pt x="439799" y="37639"/>
                  <a:pt x="658874" y="-13161"/>
                  <a:pt x="626066" y="32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683C8911-FCD1-2771-4691-ACF98C94AFF7}"/>
              </a:ext>
            </a:extLst>
          </p:cNvPr>
          <p:cNvSpPr/>
          <p:nvPr/>
        </p:nvSpPr>
        <p:spPr>
          <a:xfrm>
            <a:off x="5426582" y="4771835"/>
            <a:ext cx="153748" cy="407406"/>
          </a:xfrm>
          <a:custGeom>
            <a:avLst/>
            <a:gdLst>
              <a:gd name="connsiteX0" fmla="*/ 129668 w 153748"/>
              <a:gd name="connsiteY0" fmla="*/ 190 h 407406"/>
              <a:gd name="connsiteX1" fmla="*/ 145543 w 153748"/>
              <a:gd name="connsiteY1" fmla="*/ 143065 h 407406"/>
              <a:gd name="connsiteX2" fmla="*/ 2668 w 153748"/>
              <a:gd name="connsiteY2" fmla="*/ 400240 h 407406"/>
              <a:gd name="connsiteX3" fmla="*/ 59818 w 153748"/>
              <a:gd name="connsiteY3" fmla="*/ 320865 h 407406"/>
              <a:gd name="connsiteX4" fmla="*/ 151893 w 153748"/>
              <a:gd name="connsiteY4" fmla="*/ 162115 h 407406"/>
              <a:gd name="connsiteX5" fmla="*/ 123318 w 153748"/>
              <a:gd name="connsiteY5" fmla="*/ 193865 h 407406"/>
              <a:gd name="connsiteX6" fmla="*/ 145543 w 153748"/>
              <a:gd name="connsiteY6" fmla="*/ 114490 h 407406"/>
              <a:gd name="connsiteX7" fmla="*/ 129668 w 153748"/>
              <a:gd name="connsiteY7" fmla="*/ 190 h 40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748" h="407406">
                <a:moveTo>
                  <a:pt x="129668" y="190"/>
                </a:moveTo>
                <a:cubicBezTo>
                  <a:pt x="129668" y="4952"/>
                  <a:pt x="166710" y="76390"/>
                  <a:pt x="145543" y="143065"/>
                </a:cubicBezTo>
                <a:cubicBezTo>
                  <a:pt x="124376" y="209740"/>
                  <a:pt x="16956" y="370607"/>
                  <a:pt x="2668" y="400240"/>
                </a:cubicBezTo>
                <a:cubicBezTo>
                  <a:pt x="-11620" y="429873"/>
                  <a:pt x="34947" y="360552"/>
                  <a:pt x="59818" y="320865"/>
                </a:cubicBezTo>
                <a:cubicBezTo>
                  <a:pt x="84689" y="281178"/>
                  <a:pt x="141310" y="183282"/>
                  <a:pt x="151893" y="162115"/>
                </a:cubicBezTo>
                <a:cubicBezTo>
                  <a:pt x="162476" y="140948"/>
                  <a:pt x="124376" y="201802"/>
                  <a:pt x="123318" y="193865"/>
                </a:cubicBezTo>
                <a:cubicBezTo>
                  <a:pt x="122260" y="185928"/>
                  <a:pt x="144485" y="147827"/>
                  <a:pt x="145543" y="114490"/>
                </a:cubicBezTo>
                <a:cubicBezTo>
                  <a:pt x="146601" y="81153"/>
                  <a:pt x="129668" y="-4572"/>
                  <a:pt x="129668" y="1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82C58816-E2B5-5A63-A12F-38D882C8E197}"/>
              </a:ext>
            </a:extLst>
          </p:cNvPr>
          <p:cNvSpPr/>
          <p:nvPr/>
        </p:nvSpPr>
        <p:spPr>
          <a:xfrm>
            <a:off x="5264125" y="5162046"/>
            <a:ext cx="132986" cy="798771"/>
          </a:xfrm>
          <a:custGeom>
            <a:avLst/>
            <a:gdLst>
              <a:gd name="connsiteX0" fmla="*/ 79400 w 132986"/>
              <a:gd name="connsiteY0" fmla="*/ 504 h 798771"/>
              <a:gd name="connsiteX1" fmla="*/ 130200 w 132986"/>
              <a:gd name="connsiteY1" fmla="*/ 219579 h 798771"/>
              <a:gd name="connsiteX2" fmla="*/ 120675 w 132986"/>
              <a:gd name="connsiteY2" fmla="*/ 191004 h 798771"/>
              <a:gd name="connsiteX3" fmla="*/ 73050 w 132986"/>
              <a:gd name="connsiteY3" fmla="*/ 321179 h 798771"/>
              <a:gd name="connsiteX4" fmla="*/ 41300 w 132986"/>
              <a:gd name="connsiteY4" fmla="*/ 765679 h 798771"/>
              <a:gd name="connsiteX5" fmla="*/ 41300 w 132986"/>
              <a:gd name="connsiteY5" fmla="*/ 686304 h 798771"/>
              <a:gd name="connsiteX6" fmla="*/ 25 w 132986"/>
              <a:gd name="connsiteY6" fmla="*/ 51304 h 798771"/>
              <a:gd name="connsiteX7" fmla="*/ 34950 w 132986"/>
              <a:gd name="connsiteY7" fmla="*/ 498979 h 798771"/>
              <a:gd name="connsiteX8" fmla="*/ 25425 w 132986"/>
              <a:gd name="connsiteY8" fmla="*/ 229104 h 798771"/>
              <a:gd name="connsiteX9" fmla="*/ 38125 w 132986"/>
              <a:gd name="connsiteY9" fmla="*/ 470404 h 798771"/>
              <a:gd name="connsiteX10" fmla="*/ 63525 w 132986"/>
              <a:gd name="connsiteY10" fmla="*/ 257679 h 798771"/>
              <a:gd name="connsiteX11" fmla="*/ 82575 w 132986"/>
              <a:gd name="connsiteY11" fmla="*/ 156079 h 798771"/>
              <a:gd name="connsiteX12" fmla="*/ 73050 w 132986"/>
              <a:gd name="connsiteY12" fmla="*/ 273554 h 798771"/>
              <a:gd name="connsiteX13" fmla="*/ 111150 w 132986"/>
              <a:gd name="connsiteY13" fmla="*/ 162429 h 798771"/>
              <a:gd name="connsiteX14" fmla="*/ 79400 w 132986"/>
              <a:gd name="connsiteY14" fmla="*/ 504 h 79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986" h="798771">
                <a:moveTo>
                  <a:pt x="79400" y="504"/>
                </a:moveTo>
                <a:cubicBezTo>
                  <a:pt x="82575" y="10029"/>
                  <a:pt x="123321" y="187829"/>
                  <a:pt x="130200" y="219579"/>
                </a:cubicBezTo>
                <a:cubicBezTo>
                  <a:pt x="137079" y="251329"/>
                  <a:pt x="130200" y="174071"/>
                  <a:pt x="120675" y="191004"/>
                </a:cubicBezTo>
                <a:cubicBezTo>
                  <a:pt x="111150" y="207937"/>
                  <a:pt x="86279" y="225400"/>
                  <a:pt x="73050" y="321179"/>
                </a:cubicBezTo>
                <a:cubicBezTo>
                  <a:pt x="59821" y="416958"/>
                  <a:pt x="46592" y="704825"/>
                  <a:pt x="41300" y="765679"/>
                </a:cubicBezTo>
                <a:cubicBezTo>
                  <a:pt x="36008" y="826533"/>
                  <a:pt x="48179" y="805367"/>
                  <a:pt x="41300" y="686304"/>
                </a:cubicBezTo>
                <a:cubicBezTo>
                  <a:pt x="34421" y="567242"/>
                  <a:pt x="1083" y="82525"/>
                  <a:pt x="25" y="51304"/>
                </a:cubicBezTo>
                <a:cubicBezTo>
                  <a:pt x="-1033" y="20083"/>
                  <a:pt x="30717" y="469346"/>
                  <a:pt x="34950" y="498979"/>
                </a:cubicBezTo>
                <a:cubicBezTo>
                  <a:pt x="39183" y="528612"/>
                  <a:pt x="24896" y="233867"/>
                  <a:pt x="25425" y="229104"/>
                </a:cubicBezTo>
                <a:cubicBezTo>
                  <a:pt x="25954" y="224342"/>
                  <a:pt x="31775" y="465642"/>
                  <a:pt x="38125" y="470404"/>
                </a:cubicBezTo>
                <a:cubicBezTo>
                  <a:pt x="44475" y="475166"/>
                  <a:pt x="56117" y="310067"/>
                  <a:pt x="63525" y="257679"/>
                </a:cubicBezTo>
                <a:cubicBezTo>
                  <a:pt x="70933" y="205292"/>
                  <a:pt x="80988" y="153433"/>
                  <a:pt x="82575" y="156079"/>
                </a:cubicBezTo>
                <a:cubicBezTo>
                  <a:pt x="84163" y="158725"/>
                  <a:pt x="68288" y="272496"/>
                  <a:pt x="73050" y="273554"/>
                </a:cubicBezTo>
                <a:cubicBezTo>
                  <a:pt x="77812" y="274612"/>
                  <a:pt x="111150" y="205821"/>
                  <a:pt x="111150" y="162429"/>
                </a:cubicBezTo>
                <a:cubicBezTo>
                  <a:pt x="111150" y="119037"/>
                  <a:pt x="76225" y="-9021"/>
                  <a:pt x="79400" y="5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976EAAC4-AD9C-2ACA-9298-FB8973765E05}"/>
              </a:ext>
            </a:extLst>
          </p:cNvPr>
          <p:cNvSpPr/>
          <p:nvPr/>
        </p:nvSpPr>
        <p:spPr>
          <a:xfrm>
            <a:off x="4562398" y="4609973"/>
            <a:ext cx="816844" cy="487804"/>
          </a:xfrm>
          <a:custGeom>
            <a:avLst/>
            <a:gdLst>
              <a:gd name="connsiteX0" fmla="*/ 77 w 816844"/>
              <a:gd name="connsiteY0" fmla="*/ 127 h 487804"/>
              <a:gd name="connsiteX1" fmla="*/ 463627 w 816844"/>
              <a:gd name="connsiteY1" fmla="*/ 266827 h 487804"/>
              <a:gd name="connsiteX2" fmla="*/ 409652 w 816844"/>
              <a:gd name="connsiteY2" fmla="*/ 285877 h 487804"/>
              <a:gd name="connsiteX3" fmla="*/ 600152 w 816844"/>
              <a:gd name="connsiteY3" fmla="*/ 390652 h 487804"/>
              <a:gd name="connsiteX4" fmla="*/ 517602 w 816844"/>
              <a:gd name="connsiteY4" fmla="*/ 355727 h 487804"/>
              <a:gd name="connsiteX5" fmla="*/ 809702 w 816844"/>
              <a:gd name="connsiteY5" fmla="*/ 482727 h 487804"/>
              <a:gd name="connsiteX6" fmla="*/ 704927 w 816844"/>
              <a:gd name="connsiteY6" fmla="*/ 447802 h 487804"/>
              <a:gd name="connsiteX7" fmla="*/ 460452 w 816844"/>
              <a:gd name="connsiteY7" fmla="*/ 311277 h 487804"/>
              <a:gd name="connsiteX8" fmla="*/ 381077 w 816844"/>
              <a:gd name="connsiteY8" fmla="*/ 276352 h 487804"/>
              <a:gd name="connsiteX9" fmla="*/ 495377 w 816844"/>
              <a:gd name="connsiteY9" fmla="*/ 266827 h 487804"/>
              <a:gd name="connsiteX10" fmla="*/ 387427 w 816844"/>
              <a:gd name="connsiteY10" fmla="*/ 257302 h 487804"/>
              <a:gd name="connsiteX11" fmla="*/ 244552 w 816844"/>
              <a:gd name="connsiteY11" fmla="*/ 244602 h 487804"/>
              <a:gd name="connsiteX12" fmla="*/ 425527 w 816844"/>
              <a:gd name="connsiteY12" fmla="*/ 231902 h 487804"/>
              <a:gd name="connsiteX13" fmla="*/ 77 w 816844"/>
              <a:gd name="connsiteY13" fmla="*/ 127 h 48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6844" h="487804">
                <a:moveTo>
                  <a:pt x="77" y="127"/>
                </a:moveTo>
                <a:cubicBezTo>
                  <a:pt x="6427" y="5948"/>
                  <a:pt x="395365" y="219202"/>
                  <a:pt x="463627" y="266827"/>
                </a:cubicBezTo>
                <a:cubicBezTo>
                  <a:pt x="531889" y="314452"/>
                  <a:pt x="386898" y="265240"/>
                  <a:pt x="409652" y="285877"/>
                </a:cubicBezTo>
                <a:cubicBezTo>
                  <a:pt x="432406" y="306514"/>
                  <a:pt x="582160" y="379010"/>
                  <a:pt x="600152" y="390652"/>
                </a:cubicBezTo>
                <a:cubicBezTo>
                  <a:pt x="618144" y="402294"/>
                  <a:pt x="517602" y="355727"/>
                  <a:pt x="517602" y="355727"/>
                </a:cubicBezTo>
                <a:lnTo>
                  <a:pt x="809702" y="482727"/>
                </a:lnTo>
                <a:cubicBezTo>
                  <a:pt x="840923" y="498073"/>
                  <a:pt x="763135" y="476377"/>
                  <a:pt x="704927" y="447802"/>
                </a:cubicBezTo>
                <a:cubicBezTo>
                  <a:pt x="646719" y="419227"/>
                  <a:pt x="514427" y="339852"/>
                  <a:pt x="460452" y="311277"/>
                </a:cubicBezTo>
                <a:cubicBezTo>
                  <a:pt x="406477" y="282702"/>
                  <a:pt x="375256" y="283760"/>
                  <a:pt x="381077" y="276352"/>
                </a:cubicBezTo>
                <a:cubicBezTo>
                  <a:pt x="386898" y="268944"/>
                  <a:pt x="494319" y="270002"/>
                  <a:pt x="495377" y="266827"/>
                </a:cubicBezTo>
                <a:cubicBezTo>
                  <a:pt x="496435" y="263652"/>
                  <a:pt x="387427" y="257302"/>
                  <a:pt x="387427" y="257302"/>
                </a:cubicBezTo>
                <a:cubicBezTo>
                  <a:pt x="345623" y="253598"/>
                  <a:pt x="238202" y="248835"/>
                  <a:pt x="244552" y="244602"/>
                </a:cubicBezTo>
                <a:cubicBezTo>
                  <a:pt x="250902" y="240369"/>
                  <a:pt x="473681" y="274235"/>
                  <a:pt x="425527" y="231902"/>
                </a:cubicBezTo>
                <a:cubicBezTo>
                  <a:pt x="377373" y="189569"/>
                  <a:pt x="-6273" y="-5694"/>
                  <a:pt x="77" y="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566DCD67-28C8-FD11-D8C1-B5B3A5D1289E}"/>
              </a:ext>
            </a:extLst>
          </p:cNvPr>
          <p:cNvSpPr/>
          <p:nvPr/>
        </p:nvSpPr>
        <p:spPr>
          <a:xfrm>
            <a:off x="4419600" y="4695825"/>
            <a:ext cx="562281" cy="309125"/>
          </a:xfrm>
          <a:custGeom>
            <a:avLst/>
            <a:gdLst>
              <a:gd name="connsiteX0" fmla="*/ 0 w 562281"/>
              <a:gd name="connsiteY0" fmla="*/ 0 h 309125"/>
              <a:gd name="connsiteX1" fmla="*/ 533400 w 562281"/>
              <a:gd name="connsiteY1" fmla="*/ 292100 h 309125"/>
              <a:gd name="connsiteX2" fmla="*/ 495300 w 562281"/>
              <a:gd name="connsiteY2" fmla="*/ 276225 h 309125"/>
              <a:gd name="connsiteX3" fmla="*/ 0 w 562281"/>
              <a:gd name="connsiteY3" fmla="*/ 0 h 30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281" h="309125">
                <a:moveTo>
                  <a:pt x="0" y="0"/>
                </a:moveTo>
                <a:lnTo>
                  <a:pt x="533400" y="292100"/>
                </a:lnTo>
                <a:cubicBezTo>
                  <a:pt x="615950" y="338138"/>
                  <a:pt x="495300" y="276225"/>
                  <a:pt x="495300" y="276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787AA893-F191-6577-C58C-20A7B516D82B}"/>
              </a:ext>
            </a:extLst>
          </p:cNvPr>
          <p:cNvSpPr/>
          <p:nvPr/>
        </p:nvSpPr>
        <p:spPr>
          <a:xfrm>
            <a:off x="4267200" y="4864100"/>
            <a:ext cx="837296" cy="453969"/>
          </a:xfrm>
          <a:custGeom>
            <a:avLst/>
            <a:gdLst>
              <a:gd name="connsiteX0" fmla="*/ 0 w 837296"/>
              <a:gd name="connsiteY0" fmla="*/ 0 h 453969"/>
              <a:gd name="connsiteX1" fmla="*/ 784225 w 837296"/>
              <a:gd name="connsiteY1" fmla="*/ 425450 h 453969"/>
              <a:gd name="connsiteX2" fmla="*/ 768350 w 837296"/>
              <a:gd name="connsiteY2" fmla="*/ 415925 h 453969"/>
              <a:gd name="connsiteX3" fmla="*/ 0 w 837296"/>
              <a:gd name="connsiteY3" fmla="*/ 0 h 4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7296" h="453969">
                <a:moveTo>
                  <a:pt x="0" y="0"/>
                </a:moveTo>
                <a:lnTo>
                  <a:pt x="784225" y="425450"/>
                </a:lnTo>
                <a:cubicBezTo>
                  <a:pt x="912283" y="494771"/>
                  <a:pt x="768350" y="415925"/>
                  <a:pt x="768350" y="4159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6159C178-0B5F-35B0-9E87-6A1F19837045}"/>
              </a:ext>
            </a:extLst>
          </p:cNvPr>
          <p:cNvSpPr/>
          <p:nvPr/>
        </p:nvSpPr>
        <p:spPr>
          <a:xfrm>
            <a:off x="5152927" y="5283130"/>
            <a:ext cx="146344" cy="676420"/>
          </a:xfrm>
          <a:custGeom>
            <a:avLst/>
            <a:gdLst>
              <a:gd name="connsiteX0" fmla="*/ 98 w 146344"/>
              <a:gd name="connsiteY0" fmla="*/ 70 h 676420"/>
              <a:gd name="connsiteX1" fmla="*/ 66773 w 146344"/>
              <a:gd name="connsiteY1" fmla="*/ 177870 h 676420"/>
              <a:gd name="connsiteX2" fmla="*/ 108048 w 146344"/>
              <a:gd name="connsiteY2" fmla="*/ 603320 h 676420"/>
              <a:gd name="connsiteX3" fmla="*/ 66773 w 146344"/>
              <a:gd name="connsiteY3" fmla="*/ 225495 h 676420"/>
              <a:gd name="connsiteX4" fmla="*/ 146148 w 146344"/>
              <a:gd name="connsiteY4" fmla="*/ 676345 h 676420"/>
              <a:gd name="connsiteX5" fmla="*/ 88998 w 146344"/>
              <a:gd name="connsiteY5" fmla="*/ 260420 h 676420"/>
              <a:gd name="connsiteX6" fmla="*/ 79473 w 146344"/>
              <a:gd name="connsiteY6" fmla="*/ 152470 h 676420"/>
              <a:gd name="connsiteX7" fmla="*/ 123923 w 146344"/>
              <a:gd name="connsiteY7" fmla="*/ 85795 h 676420"/>
              <a:gd name="connsiteX8" fmla="*/ 82648 w 146344"/>
              <a:gd name="connsiteY8" fmla="*/ 155645 h 676420"/>
              <a:gd name="connsiteX9" fmla="*/ 98 w 146344"/>
              <a:gd name="connsiteY9" fmla="*/ 70 h 67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344" h="676420">
                <a:moveTo>
                  <a:pt x="98" y="70"/>
                </a:moveTo>
                <a:cubicBezTo>
                  <a:pt x="-2548" y="3774"/>
                  <a:pt x="48781" y="77328"/>
                  <a:pt x="66773" y="177870"/>
                </a:cubicBezTo>
                <a:cubicBezTo>
                  <a:pt x="84765" y="278412"/>
                  <a:pt x="108048" y="595383"/>
                  <a:pt x="108048" y="603320"/>
                </a:cubicBezTo>
                <a:cubicBezTo>
                  <a:pt x="108048" y="611257"/>
                  <a:pt x="60423" y="213324"/>
                  <a:pt x="66773" y="225495"/>
                </a:cubicBezTo>
                <a:cubicBezTo>
                  <a:pt x="73123" y="237666"/>
                  <a:pt x="142444" y="670524"/>
                  <a:pt x="146148" y="676345"/>
                </a:cubicBezTo>
                <a:cubicBezTo>
                  <a:pt x="149852" y="682166"/>
                  <a:pt x="100110" y="347732"/>
                  <a:pt x="88998" y="260420"/>
                </a:cubicBezTo>
                <a:cubicBezTo>
                  <a:pt x="77886" y="173108"/>
                  <a:pt x="73652" y="181574"/>
                  <a:pt x="79473" y="152470"/>
                </a:cubicBezTo>
                <a:cubicBezTo>
                  <a:pt x="85294" y="123366"/>
                  <a:pt x="123394" y="85266"/>
                  <a:pt x="123923" y="85795"/>
                </a:cubicBezTo>
                <a:cubicBezTo>
                  <a:pt x="124452" y="86324"/>
                  <a:pt x="100640" y="172049"/>
                  <a:pt x="82648" y="155645"/>
                </a:cubicBezTo>
                <a:cubicBezTo>
                  <a:pt x="64656" y="139241"/>
                  <a:pt x="2744" y="-3634"/>
                  <a:pt x="98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0451A833-BB09-FD16-3524-B82480971E07}"/>
              </a:ext>
            </a:extLst>
          </p:cNvPr>
          <p:cNvSpPr/>
          <p:nvPr/>
        </p:nvSpPr>
        <p:spPr>
          <a:xfrm>
            <a:off x="4203523" y="4908432"/>
            <a:ext cx="425320" cy="551523"/>
          </a:xfrm>
          <a:custGeom>
            <a:avLst/>
            <a:gdLst>
              <a:gd name="connsiteX0" fmla="*/ 177 w 425320"/>
              <a:gd name="connsiteY0" fmla="*/ 118 h 551523"/>
              <a:gd name="connsiteX1" fmla="*/ 146227 w 425320"/>
              <a:gd name="connsiteY1" fmla="*/ 295393 h 551523"/>
              <a:gd name="connsiteX2" fmla="*/ 222427 w 425320"/>
              <a:gd name="connsiteY2" fmla="*/ 549393 h 551523"/>
              <a:gd name="connsiteX3" fmla="*/ 197027 w 425320"/>
              <a:gd name="connsiteY3" fmla="*/ 422393 h 551523"/>
              <a:gd name="connsiteX4" fmla="*/ 422452 w 425320"/>
              <a:gd name="connsiteY4" fmla="*/ 520818 h 551523"/>
              <a:gd name="connsiteX5" fmla="*/ 317677 w 425320"/>
              <a:gd name="connsiteY5" fmla="*/ 457318 h 551523"/>
              <a:gd name="connsiteX6" fmla="*/ 219252 w 425320"/>
              <a:gd name="connsiteY6" fmla="*/ 149343 h 551523"/>
              <a:gd name="connsiteX7" fmla="*/ 311327 w 425320"/>
              <a:gd name="connsiteY7" fmla="*/ 476368 h 551523"/>
              <a:gd name="connsiteX8" fmla="*/ 209727 w 425320"/>
              <a:gd name="connsiteY8" fmla="*/ 435093 h 551523"/>
              <a:gd name="connsiteX9" fmla="*/ 168452 w 425320"/>
              <a:gd name="connsiteY9" fmla="*/ 314443 h 551523"/>
              <a:gd name="connsiteX10" fmla="*/ 187502 w 425320"/>
              <a:gd name="connsiteY10" fmla="*/ 282693 h 551523"/>
              <a:gd name="connsiteX11" fmla="*/ 177977 w 425320"/>
              <a:gd name="connsiteY11" fmla="*/ 330318 h 551523"/>
              <a:gd name="connsiteX12" fmla="*/ 177 w 425320"/>
              <a:gd name="connsiteY12" fmla="*/ 118 h 55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320" h="551523">
                <a:moveTo>
                  <a:pt x="177" y="118"/>
                </a:moveTo>
                <a:cubicBezTo>
                  <a:pt x="-5115" y="-5703"/>
                  <a:pt x="109185" y="203847"/>
                  <a:pt x="146227" y="295393"/>
                </a:cubicBezTo>
                <a:cubicBezTo>
                  <a:pt x="183269" y="386939"/>
                  <a:pt x="213960" y="528226"/>
                  <a:pt x="222427" y="549393"/>
                </a:cubicBezTo>
                <a:cubicBezTo>
                  <a:pt x="230894" y="570560"/>
                  <a:pt x="163690" y="427155"/>
                  <a:pt x="197027" y="422393"/>
                </a:cubicBezTo>
                <a:cubicBezTo>
                  <a:pt x="230364" y="417631"/>
                  <a:pt x="402344" y="514997"/>
                  <a:pt x="422452" y="520818"/>
                </a:cubicBezTo>
                <a:cubicBezTo>
                  <a:pt x="442560" y="526639"/>
                  <a:pt x="351544" y="519230"/>
                  <a:pt x="317677" y="457318"/>
                </a:cubicBezTo>
                <a:cubicBezTo>
                  <a:pt x="283810" y="395406"/>
                  <a:pt x="220310" y="146168"/>
                  <a:pt x="219252" y="149343"/>
                </a:cubicBezTo>
                <a:cubicBezTo>
                  <a:pt x="218194" y="152518"/>
                  <a:pt x="312914" y="428743"/>
                  <a:pt x="311327" y="476368"/>
                </a:cubicBezTo>
                <a:cubicBezTo>
                  <a:pt x="309740" y="523993"/>
                  <a:pt x="233539" y="462080"/>
                  <a:pt x="209727" y="435093"/>
                </a:cubicBezTo>
                <a:cubicBezTo>
                  <a:pt x="185915" y="408106"/>
                  <a:pt x="172156" y="339843"/>
                  <a:pt x="168452" y="314443"/>
                </a:cubicBezTo>
                <a:cubicBezTo>
                  <a:pt x="164748" y="289043"/>
                  <a:pt x="185915" y="280047"/>
                  <a:pt x="187502" y="282693"/>
                </a:cubicBezTo>
                <a:cubicBezTo>
                  <a:pt x="189090" y="285339"/>
                  <a:pt x="211844" y="378472"/>
                  <a:pt x="177977" y="330318"/>
                </a:cubicBezTo>
                <a:cubicBezTo>
                  <a:pt x="144110" y="282164"/>
                  <a:pt x="5469" y="5939"/>
                  <a:pt x="177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27C8C8F0-F6AE-6E06-4ECD-6B6BF36E4CA3}"/>
              </a:ext>
            </a:extLst>
          </p:cNvPr>
          <p:cNvSpPr/>
          <p:nvPr/>
        </p:nvSpPr>
        <p:spPr>
          <a:xfrm>
            <a:off x="5000562" y="5057688"/>
            <a:ext cx="165411" cy="463645"/>
          </a:xfrm>
          <a:custGeom>
            <a:avLst/>
            <a:gdLst>
              <a:gd name="connsiteX0" fmla="*/ 63 w 165411"/>
              <a:gd name="connsiteY0" fmla="*/ 87 h 463645"/>
              <a:gd name="connsiteX1" fmla="*/ 101663 w 165411"/>
              <a:gd name="connsiteY1" fmla="*/ 203287 h 463645"/>
              <a:gd name="connsiteX2" fmla="*/ 41338 w 165411"/>
              <a:gd name="connsiteY2" fmla="*/ 381087 h 463645"/>
              <a:gd name="connsiteX3" fmla="*/ 85788 w 165411"/>
              <a:gd name="connsiteY3" fmla="*/ 285837 h 463645"/>
              <a:gd name="connsiteX4" fmla="*/ 127063 w 165411"/>
              <a:gd name="connsiteY4" fmla="*/ 333462 h 463645"/>
              <a:gd name="connsiteX5" fmla="*/ 146113 w 165411"/>
              <a:gd name="connsiteY5" fmla="*/ 463637 h 463645"/>
              <a:gd name="connsiteX6" fmla="*/ 130238 w 165411"/>
              <a:gd name="connsiteY6" fmla="*/ 339812 h 463645"/>
              <a:gd name="connsiteX7" fmla="*/ 85788 w 165411"/>
              <a:gd name="connsiteY7" fmla="*/ 282662 h 463645"/>
              <a:gd name="connsiteX8" fmla="*/ 165163 w 165411"/>
              <a:gd name="connsiteY8" fmla="*/ 263612 h 463645"/>
              <a:gd name="connsiteX9" fmla="*/ 108013 w 165411"/>
              <a:gd name="connsiteY9" fmla="*/ 276312 h 463645"/>
              <a:gd name="connsiteX10" fmla="*/ 31813 w 165411"/>
              <a:gd name="connsiteY10" fmla="*/ 162012 h 463645"/>
              <a:gd name="connsiteX11" fmla="*/ 34988 w 165411"/>
              <a:gd name="connsiteY11" fmla="*/ 428712 h 463645"/>
              <a:gd name="connsiteX12" fmla="*/ 22288 w 165411"/>
              <a:gd name="connsiteY12" fmla="*/ 152487 h 463645"/>
              <a:gd name="connsiteX13" fmla="*/ 76263 w 165411"/>
              <a:gd name="connsiteY13" fmla="*/ 203287 h 463645"/>
              <a:gd name="connsiteX14" fmla="*/ 85788 w 165411"/>
              <a:gd name="connsiteY14" fmla="*/ 177887 h 463645"/>
              <a:gd name="connsiteX15" fmla="*/ 63 w 165411"/>
              <a:gd name="connsiteY15" fmla="*/ 87 h 46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5411" h="463645">
                <a:moveTo>
                  <a:pt x="63" y="87"/>
                </a:moveTo>
                <a:cubicBezTo>
                  <a:pt x="2709" y="4320"/>
                  <a:pt x="94784" y="139787"/>
                  <a:pt x="101663" y="203287"/>
                </a:cubicBezTo>
                <a:cubicBezTo>
                  <a:pt x="108542" y="266787"/>
                  <a:pt x="43984" y="367329"/>
                  <a:pt x="41338" y="381087"/>
                </a:cubicBezTo>
                <a:cubicBezTo>
                  <a:pt x="38692" y="394845"/>
                  <a:pt x="71501" y="293774"/>
                  <a:pt x="85788" y="285837"/>
                </a:cubicBezTo>
                <a:cubicBezTo>
                  <a:pt x="100075" y="277900"/>
                  <a:pt x="117009" y="303829"/>
                  <a:pt x="127063" y="333462"/>
                </a:cubicBezTo>
                <a:cubicBezTo>
                  <a:pt x="137117" y="363095"/>
                  <a:pt x="145584" y="462579"/>
                  <a:pt x="146113" y="463637"/>
                </a:cubicBezTo>
                <a:cubicBezTo>
                  <a:pt x="146642" y="464695"/>
                  <a:pt x="140292" y="369974"/>
                  <a:pt x="130238" y="339812"/>
                </a:cubicBezTo>
                <a:cubicBezTo>
                  <a:pt x="120184" y="309650"/>
                  <a:pt x="79967" y="295362"/>
                  <a:pt x="85788" y="282662"/>
                </a:cubicBezTo>
                <a:cubicBezTo>
                  <a:pt x="91609" y="269962"/>
                  <a:pt x="161459" y="264670"/>
                  <a:pt x="165163" y="263612"/>
                </a:cubicBezTo>
                <a:cubicBezTo>
                  <a:pt x="168867" y="262554"/>
                  <a:pt x="130238" y="293245"/>
                  <a:pt x="108013" y="276312"/>
                </a:cubicBezTo>
                <a:cubicBezTo>
                  <a:pt x="85788" y="259379"/>
                  <a:pt x="43984" y="136612"/>
                  <a:pt x="31813" y="162012"/>
                </a:cubicBezTo>
                <a:cubicBezTo>
                  <a:pt x="19642" y="187412"/>
                  <a:pt x="36575" y="430299"/>
                  <a:pt x="34988" y="428712"/>
                </a:cubicBezTo>
                <a:cubicBezTo>
                  <a:pt x="33401" y="427125"/>
                  <a:pt x="15409" y="190058"/>
                  <a:pt x="22288" y="152487"/>
                </a:cubicBezTo>
                <a:cubicBezTo>
                  <a:pt x="29167" y="114916"/>
                  <a:pt x="65680" y="199054"/>
                  <a:pt x="76263" y="203287"/>
                </a:cubicBezTo>
                <a:cubicBezTo>
                  <a:pt x="86846" y="207520"/>
                  <a:pt x="92667" y="209637"/>
                  <a:pt x="85788" y="177887"/>
                </a:cubicBezTo>
                <a:cubicBezTo>
                  <a:pt x="78909" y="146137"/>
                  <a:pt x="-2583" y="-4146"/>
                  <a:pt x="63" y="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C531F52A-3BB1-A34F-91AA-C2F4936F04A8}"/>
              </a:ext>
            </a:extLst>
          </p:cNvPr>
          <p:cNvSpPr/>
          <p:nvPr/>
        </p:nvSpPr>
        <p:spPr>
          <a:xfrm>
            <a:off x="4178807" y="4785200"/>
            <a:ext cx="15368" cy="655664"/>
          </a:xfrm>
          <a:custGeom>
            <a:avLst/>
            <a:gdLst>
              <a:gd name="connsiteX0" fmla="*/ 2668 w 15368"/>
              <a:gd name="connsiteY0" fmla="*/ 9050 h 655664"/>
              <a:gd name="connsiteX1" fmla="*/ 15368 w 15368"/>
              <a:gd name="connsiteY1" fmla="*/ 650400 h 655664"/>
              <a:gd name="connsiteX2" fmla="*/ 2668 w 15368"/>
              <a:gd name="connsiteY2" fmla="*/ 297975 h 655664"/>
              <a:gd name="connsiteX3" fmla="*/ 2668 w 15368"/>
              <a:gd name="connsiteY3" fmla="*/ 9050 h 65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68" h="655664">
                <a:moveTo>
                  <a:pt x="2668" y="9050"/>
                </a:moveTo>
                <a:cubicBezTo>
                  <a:pt x="4785" y="67787"/>
                  <a:pt x="15368" y="602246"/>
                  <a:pt x="15368" y="650400"/>
                </a:cubicBezTo>
                <a:cubicBezTo>
                  <a:pt x="15368" y="698554"/>
                  <a:pt x="7430" y="403279"/>
                  <a:pt x="2668" y="297975"/>
                </a:cubicBezTo>
                <a:cubicBezTo>
                  <a:pt x="-2094" y="192671"/>
                  <a:pt x="551" y="-49687"/>
                  <a:pt x="2668" y="90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1FC181C8-0E84-136F-0F47-528D3E95222B}"/>
              </a:ext>
            </a:extLst>
          </p:cNvPr>
          <p:cNvSpPr/>
          <p:nvPr/>
        </p:nvSpPr>
        <p:spPr>
          <a:xfrm>
            <a:off x="5248193" y="4790742"/>
            <a:ext cx="273149" cy="452206"/>
          </a:xfrm>
          <a:custGeom>
            <a:avLst/>
            <a:gdLst>
              <a:gd name="connsiteX0" fmla="*/ 273132 w 273149"/>
              <a:gd name="connsiteY0" fmla="*/ 333 h 452206"/>
              <a:gd name="connsiteX1" fmla="*/ 142957 w 273149"/>
              <a:gd name="connsiteY1" fmla="*/ 124158 h 452206"/>
              <a:gd name="connsiteX2" fmla="*/ 142957 w 273149"/>
              <a:gd name="connsiteY2" fmla="*/ 336883 h 452206"/>
              <a:gd name="connsiteX3" fmla="*/ 162007 w 273149"/>
              <a:gd name="connsiteY3" fmla="*/ 292433 h 452206"/>
              <a:gd name="connsiteX4" fmla="*/ 177882 w 273149"/>
              <a:gd name="connsiteY4" fmla="*/ 451183 h 452206"/>
              <a:gd name="connsiteX5" fmla="*/ 181057 w 273149"/>
              <a:gd name="connsiteY5" fmla="*/ 349583 h 452206"/>
              <a:gd name="connsiteX6" fmla="*/ 269957 w 273149"/>
              <a:gd name="connsiteY6" fmla="*/ 136858 h 452206"/>
              <a:gd name="connsiteX7" fmla="*/ 241382 w 273149"/>
              <a:gd name="connsiteY7" fmla="*/ 206708 h 452206"/>
              <a:gd name="connsiteX8" fmla="*/ 238207 w 273149"/>
              <a:gd name="connsiteY8" fmla="*/ 159083 h 452206"/>
              <a:gd name="connsiteX9" fmla="*/ 209632 w 273149"/>
              <a:gd name="connsiteY9" fmla="*/ 257508 h 452206"/>
              <a:gd name="connsiteX10" fmla="*/ 174707 w 273149"/>
              <a:gd name="connsiteY10" fmla="*/ 286083 h 452206"/>
              <a:gd name="connsiteX11" fmla="*/ 152482 w 273149"/>
              <a:gd name="connsiteY11" fmla="*/ 35258 h 452206"/>
              <a:gd name="connsiteX12" fmla="*/ 158832 w 273149"/>
              <a:gd name="connsiteY12" fmla="*/ 355933 h 452206"/>
              <a:gd name="connsiteX13" fmla="*/ 146132 w 273149"/>
              <a:gd name="connsiteY13" fmla="*/ 222583 h 452206"/>
              <a:gd name="connsiteX14" fmla="*/ 133432 w 273149"/>
              <a:gd name="connsiteY14" fmla="*/ 178133 h 452206"/>
              <a:gd name="connsiteX15" fmla="*/ 127082 w 273149"/>
              <a:gd name="connsiteY15" fmla="*/ 133683 h 452206"/>
              <a:gd name="connsiteX16" fmla="*/ 82 w 273149"/>
              <a:gd name="connsiteY16" fmla="*/ 111458 h 452206"/>
              <a:gd name="connsiteX17" fmla="*/ 108032 w 273149"/>
              <a:gd name="connsiteY17" fmla="*/ 114633 h 452206"/>
              <a:gd name="connsiteX18" fmla="*/ 133432 w 273149"/>
              <a:gd name="connsiteY18" fmla="*/ 89233 h 452206"/>
              <a:gd name="connsiteX19" fmla="*/ 273132 w 273149"/>
              <a:gd name="connsiteY19" fmla="*/ 333 h 45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3149" h="452206">
                <a:moveTo>
                  <a:pt x="273132" y="333"/>
                </a:moveTo>
                <a:cubicBezTo>
                  <a:pt x="274720" y="6154"/>
                  <a:pt x="164653" y="68066"/>
                  <a:pt x="142957" y="124158"/>
                </a:cubicBezTo>
                <a:cubicBezTo>
                  <a:pt x="121261" y="180250"/>
                  <a:pt x="139782" y="308837"/>
                  <a:pt x="142957" y="336883"/>
                </a:cubicBezTo>
                <a:cubicBezTo>
                  <a:pt x="146132" y="364929"/>
                  <a:pt x="156186" y="273383"/>
                  <a:pt x="162007" y="292433"/>
                </a:cubicBezTo>
                <a:cubicBezTo>
                  <a:pt x="167828" y="311483"/>
                  <a:pt x="174707" y="441658"/>
                  <a:pt x="177882" y="451183"/>
                </a:cubicBezTo>
                <a:cubicBezTo>
                  <a:pt x="181057" y="460708"/>
                  <a:pt x="165711" y="401971"/>
                  <a:pt x="181057" y="349583"/>
                </a:cubicBezTo>
                <a:cubicBezTo>
                  <a:pt x="196403" y="297196"/>
                  <a:pt x="259903" y="160670"/>
                  <a:pt x="269957" y="136858"/>
                </a:cubicBezTo>
                <a:cubicBezTo>
                  <a:pt x="280011" y="113046"/>
                  <a:pt x="246674" y="203004"/>
                  <a:pt x="241382" y="206708"/>
                </a:cubicBezTo>
                <a:cubicBezTo>
                  <a:pt x="236090" y="210412"/>
                  <a:pt x="243499" y="150616"/>
                  <a:pt x="238207" y="159083"/>
                </a:cubicBezTo>
                <a:cubicBezTo>
                  <a:pt x="232915" y="167550"/>
                  <a:pt x="220215" y="236341"/>
                  <a:pt x="209632" y="257508"/>
                </a:cubicBezTo>
                <a:cubicBezTo>
                  <a:pt x="199049" y="278675"/>
                  <a:pt x="184232" y="323125"/>
                  <a:pt x="174707" y="286083"/>
                </a:cubicBezTo>
                <a:cubicBezTo>
                  <a:pt x="165182" y="249041"/>
                  <a:pt x="155128" y="23616"/>
                  <a:pt x="152482" y="35258"/>
                </a:cubicBezTo>
                <a:cubicBezTo>
                  <a:pt x="149836" y="46900"/>
                  <a:pt x="159890" y="324712"/>
                  <a:pt x="158832" y="355933"/>
                </a:cubicBezTo>
                <a:cubicBezTo>
                  <a:pt x="157774" y="387154"/>
                  <a:pt x="150365" y="252216"/>
                  <a:pt x="146132" y="222583"/>
                </a:cubicBezTo>
                <a:cubicBezTo>
                  <a:pt x="141899" y="192950"/>
                  <a:pt x="136607" y="192950"/>
                  <a:pt x="133432" y="178133"/>
                </a:cubicBezTo>
                <a:cubicBezTo>
                  <a:pt x="130257" y="163316"/>
                  <a:pt x="149307" y="144795"/>
                  <a:pt x="127082" y="133683"/>
                </a:cubicBezTo>
                <a:cubicBezTo>
                  <a:pt x="104857" y="122571"/>
                  <a:pt x="3257" y="114633"/>
                  <a:pt x="82" y="111458"/>
                </a:cubicBezTo>
                <a:cubicBezTo>
                  <a:pt x="-3093" y="108283"/>
                  <a:pt x="85807" y="118337"/>
                  <a:pt x="108032" y="114633"/>
                </a:cubicBezTo>
                <a:cubicBezTo>
                  <a:pt x="130257" y="110929"/>
                  <a:pt x="105386" y="111987"/>
                  <a:pt x="133432" y="89233"/>
                </a:cubicBezTo>
                <a:cubicBezTo>
                  <a:pt x="161478" y="66479"/>
                  <a:pt x="271544" y="-5488"/>
                  <a:pt x="273132" y="3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F24AC8B9-A000-E98A-9F8A-B302CEF66A43}"/>
              </a:ext>
            </a:extLst>
          </p:cNvPr>
          <p:cNvSpPr/>
          <p:nvPr/>
        </p:nvSpPr>
        <p:spPr>
          <a:xfrm>
            <a:off x="5876920" y="4330556"/>
            <a:ext cx="130183" cy="296201"/>
          </a:xfrm>
          <a:custGeom>
            <a:avLst/>
            <a:gdLst>
              <a:gd name="connsiteX0" fmla="*/ 130180 w 130183"/>
              <a:gd name="connsiteY0" fmla="*/ 144 h 296201"/>
              <a:gd name="connsiteX1" fmla="*/ 47630 w 130183"/>
              <a:gd name="connsiteY1" fmla="*/ 149369 h 296201"/>
              <a:gd name="connsiteX2" fmla="*/ 47630 w 130183"/>
              <a:gd name="connsiteY2" fmla="*/ 222394 h 296201"/>
              <a:gd name="connsiteX3" fmla="*/ 47630 w 130183"/>
              <a:gd name="connsiteY3" fmla="*/ 193819 h 296201"/>
              <a:gd name="connsiteX4" fmla="*/ 38105 w 130183"/>
              <a:gd name="connsiteY4" fmla="*/ 295419 h 296201"/>
              <a:gd name="connsiteX5" fmla="*/ 53980 w 130183"/>
              <a:gd name="connsiteY5" fmla="*/ 130319 h 296201"/>
              <a:gd name="connsiteX6" fmla="*/ 47630 w 130183"/>
              <a:gd name="connsiteY6" fmla="*/ 111269 h 296201"/>
              <a:gd name="connsiteX7" fmla="*/ 5 w 130183"/>
              <a:gd name="connsiteY7" fmla="*/ 89044 h 296201"/>
              <a:gd name="connsiteX8" fmla="*/ 44455 w 130183"/>
              <a:gd name="connsiteY8" fmla="*/ 89044 h 296201"/>
              <a:gd name="connsiteX9" fmla="*/ 44455 w 130183"/>
              <a:gd name="connsiteY9" fmla="*/ 120794 h 296201"/>
              <a:gd name="connsiteX10" fmla="*/ 130180 w 130183"/>
              <a:gd name="connsiteY10" fmla="*/ 144 h 29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183" h="296201">
                <a:moveTo>
                  <a:pt x="130180" y="144"/>
                </a:moveTo>
                <a:cubicBezTo>
                  <a:pt x="130709" y="4907"/>
                  <a:pt x="61388" y="112327"/>
                  <a:pt x="47630" y="149369"/>
                </a:cubicBezTo>
                <a:cubicBezTo>
                  <a:pt x="33872" y="186411"/>
                  <a:pt x="47630" y="222394"/>
                  <a:pt x="47630" y="222394"/>
                </a:cubicBezTo>
                <a:cubicBezTo>
                  <a:pt x="47630" y="229802"/>
                  <a:pt x="49217" y="181648"/>
                  <a:pt x="47630" y="193819"/>
                </a:cubicBezTo>
                <a:cubicBezTo>
                  <a:pt x="46043" y="205990"/>
                  <a:pt x="37047" y="306002"/>
                  <a:pt x="38105" y="295419"/>
                </a:cubicBezTo>
                <a:cubicBezTo>
                  <a:pt x="39163" y="284836"/>
                  <a:pt x="53980" y="130319"/>
                  <a:pt x="53980" y="130319"/>
                </a:cubicBezTo>
                <a:cubicBezTo>
                  <a:pt x="55567" y="99627"/>
                  <a:pt x="56626" y="118148"/>
                  <a:pt x="47630" y="111269"/>
                </a:cubicBezTo>
                <a:cubicBezTo>
                  <a:pt x="38634" y="104390"/>
                  <a:pt x="534" y="92748"/>
                  <a:pt x="5" y="89044"/>
                </a:cubicBezTo>
                <a:cubicBezTo>
                  <a:pt x="-524" y="85340"/>
                  <a:pt x="37047" y="83752"/>
                  <a:pt x="44455" y="89044"/>
                </a:cubicBezTo>
                <a:cubicBezTo>
                  <a:pt x="51863" y="94336"/>
                  <a:pt x="31755" y="131906"/>
                  <a:pt x="44455" y="120794"/>
                </a:cubicBezTo>
                <a:cubicBezTo>
                  <a:pt x="57155" y="109682"/>
                  <a:pt x="129651" y="-4619"/>
                  <a:pt x="130180" y="1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025938D7-A6D2-D902-8872-C919F01F0E60}"/>
              </a:ext>
            </a:extLst>
          </p:cNvPr>
          <p:cNvSpPr/>
          <p:nvPr/>
        </p:nvSpPr>
        <p:spPr>
          <a:xfrm>
            <a:off x="5845468" y="4123671"/>
            <a:ext cx="415527" cy="182289"/>
          </a:xfrm>
          <a:custGeom>
            <a:avLst/>
            <a:gdLst>
              <a:gd name="connsiteX0" fmla="*/ 2882 w 415527"/>
              <a:gd name="connsiteY0" fmla="*/ 86379 h 182289"/>
              <a:gd name="connsiteX1" fmla="*/ 396582 w 415527"/>
              <a:gd name="connsiteY1" fmla="*/ 3829 h 182289"/>
              <a:gd name="connsiteX2" fmla="*/ 352132 w 415527"/>
              <a:gd name="connsiteY2" fmla="*/ 13354 h 182289"/>
              <a:gd name="connsiteX3" fmla="*/ 342607 w 415527"/>
              <a:gd name="connsiteY3" fmla="*/ 10179 h 182289"/>
              <a:gd name="connsiteX4" fmla="*/ 250532 w 415527"/>
              <a:gd name="connsiteY4" fmla="*/ 80029 h 182289"/>
              <a:gd name="connsiteX5" fmla="*/ 196557 w 415527"/>
              <a:gd name="connsiteY5" fmla="*/ 181629 h 182289"/>
              <a:gd name="connsiteX6" fmla="*/ 228307 w 415527"/>
              <a:gd name="connsiteY6" fmla="*/ 124479 h 182289"/>
              <a:gd name="connsiteX7" fmla="*/ 82257 w 415527"/>
              <a:gd name="connsiteY7" fmla="*/ 137179 h 182289"/>
              <a:gd name="connsiteX8" fmla="*/ 158457 w 415527"/>
              <a:gd name="connsiteY8" fmla="*/ 105429 h 182289"/>
              <a:gd name="connsiteX9" fmla="*/ 72732 w 415527"/>
              <a:gd name="connsiteY9" fmla="*/ 114954 h 182289"/>
              <a:gd name="connsiteX10" fmla="*/ 237832 w 415527"/>
              <a:gd name="connsiteY10" fmla="*/ 60979 h 182289"/>
              <a:gd name="connsiteX11" fmla="*/ 117182 w 415527"/>
              <a:gd name="connsiteY11" fmla="*/ 60979 h 182289"/>
              <a:gd name="connsiteX12" fmla="*/ 215607 w 415527"/>
              <a:gd name="connsiteY12" fmla="*/ 41929 h 182289"/>
              <a:gd name="connsiteX13" fmla="*/ 2882 w 415527"/>
              <a:gd name="connsiteY13" fmla="*/ 86379 h 18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527" h="182289">
                <a:moveTo>
                  <a:pt x="2882" y="86379"/>
                </a:moveTo>
                <a:lnTo>
                  <a:pt x="396582" y="3829"/>
                </a:lnTo>
                <a:cubicBezTo>
                  <a:pt x="454790" y="-8342"/>
                  <a:pt x="361128" y="12296"/>
                  <a:pt x="352132" y="13354"/>
                </a:cubicBezTo>
                <a:cubicBezTo>
                  <a:pt x="343136" y="14412"/>
                  <a:pt x="359540" y="-933"/>
                  <a:pt x="342607" y="10179"/>
                </a:cubicBezTo>
                <a:cubicBezTo>
                  <a:pt x="325674" y="21291"/>
                  <a:pt x="274874" y="51454"/>
                  <a:pt x="250532" y="80029"/>
                </a:cubicBezTo>
                <a:cubicBezTo>
                  <a:pt x="226190" y="108604"/>
                  <a:pt x="200261" y="174221"/>
                  <a:pt x="196557" y="181629"/>
                </a:cubicBezTo>
                <a:cubicBezTo>
                  <a:pt x="192853" y="189037"/>
                  <a:pt x="247357" y="131887"/>
                  <a:pt x="228307" y="124479"/>
                </a:cubicBezTo>
                <a:cubicBezTo>
                  <a:pt x="209257" y="117071"/>
                  <a:pt x="93899" y="140354"/>
                  <a:pt x="82257" y="137179"/>
                </a:cubicBezTo>
                <a:cubicBezTo>
                  <a:pt x="70615" y="134004"/>
                  <a:pt x="160044" y="109133"/>
                  <a:pt x="158457" y="105429"/>
                </a:cubicBezTo>
                <a:cubicBezTo>
                  <a:pt x="156870" y="101725"/>
                  <a:pt x="59503" y="122362"/>
                  <a:pt x="72732" y="114954"/>
                </a:cubicBezTo>
                <a:cubicBezTo>
                  <a:pt x="85961" y="107546"/>
                  <a:pt x="230424" y="69975"/>
                  <a:pt x="237832" y="60979"/>
                </a:cubicBezTo>
                <a:cubicBezTo>
                  <a:pt x="245240" y="51983"/>
                  <a:pt x="120886" y="64154"/>
                  <a:pt x="117182" y="60979"/>
                </a:cubicBezTo>
                <a:cubicBezTo>
                  <a:pt x="113478" y="57804"/>
                  <a:pt x="242595" y="37696"/>
                  <a:pt x="215607" y="41929"/>
                </a:cubicBezTo>
                <a:cubicBezTo>
                  <a:pt x="188620" y="46162"/>
                  <a:pt x="-27280" y="92729"/>
                  <a:pt x="2882" y="863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004E0489-24A4-274A-F848-47760F30DC09}"/>
              </a:ext>
            </a:extLst>
          </p:cNvPr>
          <p:cNvSpPr/>
          <p:nvPr/>
        </p:nvSpPr>
        <p:spPr>
          <a:xfrm>
            <a:off x="2401950" y="2458673"/>
            <a:ext cx="917924" cy="1913847"/>
          </a:xfrm>
          <a:custGeom>
            <a:avLst/>
            <a:gdLst>
              <a:gd name="connsiteX0" fmla="*/ 423546 w 917924"/>
              <a:gd name="connsiteY0" fmla="*/ 1063 h 1913847"/>
              <a:gd name="connsiteX1" fmla="*/ 432690 w 917924"/>
              <a:gd name="connsiteY1" fmla="*/ 952039 h 1913847"/>
              <a:gd name="connsiteX2" fmla="*/ 441834 w 917924"/>
              <a:gd name="connsiteY2" fmla="*/ 833167 h 1913847"/>
              <a:gd name="connsiteX3" fmla="*/ 725298 w 917924"/>
              <a:gd name="connsiteY3" fmla="*/ 1482391 h 1913847"/>
              <a:gd name="connsiteX4" fmla="*/ 661290 w 917924"/>
              <a:gd name="connsiteY4" fmla="*/ 1354375 h 1913847"/>
              <a:gd name="connsiteX5" fmla="*/ 880746 w 917924"/>
              <a:gd name="connsiteY5" fmla="*/ 1884727 h 1913847"/>
              <a:gd name="connsiteX6" fmla="*/ 825882 w 917924"/>
              <a:gd name="connsiteY6" fmla="*/ 1729279 h 1913847"/>
              <a:gd name="connsiteX7" fmla="*/ 12066 w 917924"/>
              <a:gd name="connsiteY7" fmla="*/ 769159 h 1913847"/>
              <a:gd name="connsiteX8" fmla="*/ 332106 w 917924"/>
              <a:gd name="connsiteY8" fmla="*/ 1080055 h 1913847"/>
              <a:gd name="connsiteX9" fmla="*/ 240666 w 917924"/>
              <a:gd name="connsiteY9" fmla="*/ 888031 h 1913847"/>
              <a:gd name="connsiteX10" fmla="*/ 213234 w 917924"/>
              <a:gd name="connsiteY10" fmla="*/ 1063 h 1913847"/>
              <a:gd name="connsiteX11" fmla="*/ 222378 w 917924"/>
              <a:gd name="connsiteY11" fmla="*/ 696007 h 1913847"/>
              <a:gd name="connsiteX12" fmla="*/ 268098 w 917924"/>
              <a:gd name="connsiteY12" fmla="*/ 156511 h 1913847"/>
              <a:gd name="connsiteX13" fmla="*/ 249810 w 917924"/>
              <a:gd name="connsiteY13" fmla="*/ 915463 h 1913847"/>
              <a:gd name="connsiteX14" fmla="*/ 423546 w 917924"/>
              <a:gd name="connsiteY14" fmla="*/ 1063 h 191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7924" h="1913847">
                <a:moveTo>
                  <a:pt x="423546" y="1063"/>
                </a:moveTo>
                <a:cubicBezTo>
                  <a:pt x="454026" y="7159"/>
                  <a:pt x="429642" y="813355"/>
                  <a:pt x="432690" y="952039"/>
                </a:cubicBezTo>
                <a:cubicBezTo>
                  <a:pt x="435738" y="1090723"/>
                  <a:pt x="393066" y="744775"/>
                  <a:pt x="441834" y="833167"/>
                </a:cubicBezTo>
                <a:cubicBezTo>
                  <a:pt x="490602" y="921559"/>
                  <a:pt x="688722" y="1395523"/>
                  <a:pt x="725298" y="1482391"/>
                </a:cubicBezTo>
                <a:cubicBezTo>
                  <a:pt x="761874" y="1569259"/>
                  <a:pt x="635382" y="1287319"/>
                  <a:pt x="661290" y="1354375"/>
                </a:cubicBezTo>
                <a:cubicBezTo>
                  <a:pt x="687198" y="1421431"/>
                  <a:pt x="853314" y="1822243"/>
                  <a:pt x="880746" y="1884727"/>
                </a:cubicBezTo>
                <a:cubicBezTo>
                  <a:pt x="908178" y="1947211"/>
                  <a:pt x="970662" y="1915207"/>
                  <a:pt x="825882" y="1729279"/>
                </a:cubicBezTo>
                <a:cubicBezTo>
                  <a:pt x="681102" y="1543351"/>
                  <a:pt x="94362" y="877363"/>
                  <a:pt x="12066" y="769159"/>
                </a:cubicBezTo>
                <a:cubicBezTo>
                  <a:pt x="-70230" y="660955"/>
                  <a:pt x="294006" y="1060243"/>
                  <a:pt x="332106" y="1080055"/>
                </a:cubicBezTo>
                <a:cubicBezTo>
                  <a:pt x="370206" y="1099867"/>
                  <a:pt x="260478" y="1067863"/>
                  <a:pt x="240666" y="888031"/>
                </a:cubicBezTo>
                <a:cubicBezTo>
                  <a:pt x="220854" y="708199"/>
                  <a:pt x="216282" y="33067"/>
                  <a:pt x="213234" y="1063"/>
                </a:cubicBezTo>
                <a:cubicBezTo>
                  <a:pt x="210186" y="-30941"/>
                  <a:pt x="213234" y="670099"/>
                  <a:pt x="222378" y="696007"/>
                </a:cubicBezTo>
                <a:cubicBezTo>
                  <a:pt x="231522" y="721915"/>
                  <a:pt x="263526" y="119935"/>
                  <a:pt x="268098" y="156511"/>
                </a:cubicBezTo>
                <a:cubicBezTo>
                  <a:pt x="272670" y="193087"/>
                  <a:pt x="220854" y="944419"/>
                  <a:pt x="249810" y="915463"/>
                </a:cubicBezTo>
                <a:cubicBezTo>
                  <a:pt x="278766" y="886507"/>
                  <a:pt x="393066" y="-5033"/>
                  <a:pt x="423546" y="10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7802A8AA-119B-D485-B65A-5C458EAACE6F}"/>
              </a:ext>
            </a:extLst>
          </p:cNvPr>
          <p:cNvSpPr/>
          <p:nvPr/>
        </p:nvSpPr>
        <p:spPr>
          <a:xfrm>
            <a:off x="2779029" y="1852573"/>
            <a:ext cx="1058630" cy="2567282"/>
          </a:xfrm>
          <a:custGeom>
            <a:avLst/>
            <a:gdLst>
              <a:gd name="connsiteX0" fmla="*/ 747 w 1058630"/>
              <a:gd name="connsiteY0" fmla="*/ 1484987 h 2567282"/>
              <a:gd name="connsiteX1" fmla="*/ 421371 w 1058630"/>
              <a:gd name="connsiteY1" fmla="*/ 387707 h 2567282"/>
              <a:gd name="connsiteX2" fmla="*/ 329931 w 1058630"/>
              <a:gd name="connsiteY2" fmla="*/ 625451 h 2567282"/>
              <a:gd name="connsiteX3" fmla="*/ 375651 w 1058630"/>
              <a:gd name="connsiteY3" fmla="*/ 643739 h 2567282"/>
              <a:gd name="connsiteX4" fmla="*/ 869427 w 1058630"/>
              <a:gd name="connsiteY4" fmla="*/ 3659 h 2567282"/>
              <a:gd name="connsiteX5" fmla="*/ 558531 w 1058630"/>
              <a:gd name="connsiteY5" fmla="*/ 387707 h 2567282"/>
              <a:gd name="connsiteX6" fmla="*/ 558531 w 1058630"/>
              <a:gd name="connsiteY6" fmla="*/ 506579 h 2567282"/>
              <a:gd name="connsiteX7" fmla="*/ 832851 w 1058630"/>
              <a:gd name="connsiteY7" fmla="*/ 387707 h 2567282"/>
              <a:gd name="connsiteX8" fmla="*/ 640827 w 1058630"/>
              <a:gd name="connsiteY8" fmla="*/ 854051 h 2567282"/>
              <a:gd name="connsiteX9" fmla="*/ 686547 w 1058630"/>
              <a:gd name="connsiteY9" fmla="*/ 890627 h 2567282"/>
              <a:gd name="connsiteX10" fmla="*/ 585963 w 1058630"/>
              <a:gd name="connsiteY10" fmla="*/ 1201523 h 2567282"/>
              <a:gd name="connsiteX11" fmla="*/ 659115 w 1058630"/>
              <a:gd name="connsiteY11" fmla="*/ 1091795 h 2567282"/>
              <a:gd name="connsiteX12" fmla="*/ 448803 w 1058630"/>
              <a:gd name="connsiteY12" fmla="*/ 1384403 h 2567282"/>
              <a:gd name="connsiteX13" fmla="*/ 457947 w 1058630"/>
              <a:gd name="connsiteY13" fmla="*/ 1942187 h 2567282"/>
              <a:gd name="connsiteX14" fmla="*/ 457947 w 1058630"/>
              <a:gd name="connsiteY14" fmla="*/ 1731875 h 2567282"/>
              <a:gd name="connsiteX15" fmla="*/ 1015731 w 1058630"/>
              <a:gd name="connsiteY15" fmla="*/ 2326235 h 2567282"/>
              <a:gd name="connsiteX16" fmla="*/ 951723 w 1058630"/>
              <a:gd name="connsiteY16" fmla="*/ 2216507 h 2567282"/>
              <a:gd name="connsiteX17" fmla="*/ 403083 w 1058630"/>
              <a:gd name="connsiteY17" fmla="*/ 1878179 h 2567282"/>
              <a:gd name="connsiteX18" fmla="*/ 521955 w 1058630"/>
              <a:gd name="connsiteY18" fmla="*/ 2051915 h 2567282"/>
              <a:gd name="connsiteX19" fmla="*/ 631683 w 1058630"/>
              <a:gd name="connsiteY19" fmla="*/ 2554835 h 2567282"/>
              <a:gd name="connsiteX20" fmla="*/ 604251 w 1058630"/>
              <a:gd name="connsiteY20" fmla="*/ 2362811 h 2567282"/>
              <a:gd name="connsiteX21" fmla="*/ 284211 w 1058630"/>
              <a:gd name="connsiteY21" fmla="*/ 1805027 h 2567282"/>
              <a:gd name="connsiteX22" fmla="*/ 384795 w 1058630"/>
              <a:gd name="connsiteY22" fmla="*/ 835763 h 2567282"/>
              <a:gd name="connsiteX23" fmla="*/ 165339 w 1058630"/>
              <a:gd name="connsiteY23" fmla="*/ 1741019 h 2567282"/>
              <a:gd name="connsiteX24" fmla="*/ 384795 w 1058630"/>
              <a:gd name="connsiteY24" fmla="*/ 844907 h 2567282"/>
              <a:gd name="connsiteX25" fmla="*/ 46467 w 1058630"/>
              <a:gd name="connsiteY25" fmla="*/ 1521563 h 2567282"/>
              <a:gd name="connsiteX26" fmla="*/ 311643 w 1058630"/>
              <a:gd name="connsiteY26" fmla="*/ 881483 h 2567282"/>
              <a:gd name="connsiteX27" fmla="*/ 747 w 1058630"/>
              <a:gd name="connsiteY27" fmla="*/ 1484987 h 256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58630" h="2567282">
                <a:moveTo>
                  <a:pt x="747" y="1484987"/>
                </a:moveTo>
                <a:cubicBezTo>
                  <a:pt x="19035" y="1402691"/>
                  <a:pt x="366507" y="530963"/>
                  <a:pt x="421371" y="387707"/>
                </a:cubicBezTo>
                <a:cubicBezTo>
                  <a:pt x="476235" y="244451"/>
                  <a:pt x="337551" y="582779"/>
                  <a:pt x="329931" y="625451"/>
                </a:cubicBezTo>
                <a:cubicBezTo>
                  <a:pt x="322311" y="668123"/>
                  <a:pt x="285735" y="747371"/>
                  <a:pt x="375651" y="643739"/>
                </a:cubicBezTo>
                <a:cubicBezTo>
                  <a:pt x="465567" y="540107"/>
                  <a:pt x="838947" y="46331"/>
                  <a:pt x="869427" y="3659"/>
                </a:cubicBezTo>
                <a:cubicBezTo>
                  <a:pt x="899907" y="-39013"/>
                  <a:pt x="610347" y="303887"/>
                  <a:pt x="558531" y="387707"/>
                </a:cubicBezTo>
                <a:cubicBezTo>
                  <a:pt x="506715" y="471527"/>
                  <a:pt x="512811" y="506579"/>
                  <a:pt x="558531" y="506579"/>
                </a:cubicBezTo>
                <a:cubicBezTo>
                  <a:pt x="604251" y="506579"/>
                  <a:pt x="819135" y="329795"/>
                  <a:pt x="832851" y="387707"/>
                </a:cubicBezTo>
                <a:cubicBezTo>
                  <a:pt x="846567" y="445619"/>
                  <a:pt x="665211" y="770231"/>
                  <a:pt x="640827" y="854051"/>
                </a:cubicBezTo>
                <a:cubicBezTo>
                  <a:pt x="616443" y="937871"/>
                  <a:pt x="695691" y="832715"/>
                  <a:pt x="686547" y="890627"/>
                </a:cubicBezTo>
                <a:cubicBezTo>
                  <a:pt x="677403" y="948539"/>
                  <a:pt x="590535" y="1167995"/>
                  <a:pt x="585963" y="1201523"/>
                </a:cubicBezTo>
                <a:cubicBezTo>
                  <a:pt x="581391" y="1235051"/>
                  <a:pt x="681975" y="1061315"/>
                  <a:pt x="659115" y="1091795"/>
                </a:cubicBezTo>
                <a:cubicBezTo>
                  <a:pt x="636255" y="1122275"/>
                  <a:pt x="482331" y="1242671"/>
                  <a:pt x="448803" y="1384403"/>
                </a:cubicBezTo>
                <a:cubicBezTo>
                  <a:pt x="415275" y="1526135"/>
                  <a:pt x="456423" y="1884275"/>
                  <a:pt x="457947" y="1942187"/>
                </a:cubicBezTo>
                <a:cubicBezTo>
                  <a:pt x="459471" y="2000099"/>
                  <a:pt x="364983" y="1667867"/>
                  <a:pt x="457947" y="1731875"/>
                </a:cubicBezTo>
                <a:cubicBezTo>
                  <a:pt x="550911" y="1795883"/>
                  <a:pt x="933435" y="2245463"/>
                  <a:pt x="1015731" y="2326235"/>
                </a:cubicBezTo>
                <a:cubicBezTo>
                  <a:pt x="1098027" y="2407007"/>
                  <a:pt x="1053831" y="2291183"/>
                  <a:pt x="951723" y="2216507"/>
                </a:cubicBezTo>
                <a:cubicBezTo>
                  <a:pt x="849615" y="2141831"/>
                  <a:pt x="474711" y="1905611"/>
                  <a:pt x="403083" y="1878179"/>
                </a:cubicBezTo>
                <a:cubicBezTo>
                  <a:pt x="331455" y="1850747"/>
                  <a:pt x="483855" y="1939139"/>
                  <a:pt x="521955" y="2051915"/>
                </a:cubicBezTo>
                <a:cubicBezTo>
                  <a:pt x="560055" y="2164691"/>
                  <a:pt x="617967" y="2503019"/>
                  <a:pt x="631683" y="2554835"/>
                </a:cubicBezTo>
                <a:cubicBezTo>
                  <a:pt x="645399" y="2606651"/>
                  <a:pt x="662163" y="2487779"/>
                  <a:pt x="604251" y="2362811"/>
                </a:cubicBezTo>
                <a:cubicBezTo>
                  <a:pt x="546339" y="2237843"/>
                  <a:pt x="320787" y="2059535"/>
                  <a:pt x="284211" y="1805027"/>
                </a:cubicBezTo>
                <a:cubicBezTo>
                  <a:pt x="247635" y="1550519"/>
                  <a:pt x="404607" y="846431"/>
                  <a:pt x="384795" y="835763"/>
                </a:cubicBezTo>
                <a:cubicBezTo>
                  <a:pt x="364983" y="825095"/>
                  <a:pt x="165339" y="1739495"/>
                  <a:pt x="165339" y="1741019"/>
                </a:cubicBezTo>
                <a:cubicBezTo>
                  <a:pt x="165339" y="1742543"/>
                  <a:pt x="404607" y="881483"/>
                  <a:pt x="384795" y="844907"/>
                </a:cubicBezTo>
                <a:cubicBezTo>
                  <a:pt x="364983" y="808331"/>
                  <a:pt x="58659" y="1515467"/>
                  <a:pt x="46467" y="1521563"/>
                </a:cubicBezTo>
                <a:cubicBezTo>
                  <a:pt x="34275" y="1527659"/>
                  <a:pt x="317739" y="887579"/>
                  <a:pt x="311643" y="881483"/>
                </a:cubicBezTo>
                <a:cubicBezTo>
                  <a:pt x="305547" y="875387"/>
                  <a:pt x="-17541" y="1567283"/>
                  <a:pt x="747" y="14849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158FFAA2-7AFF-A8AF-EA75-729C0BF7D67F}"/>
              </a:ext>
            </a:extLst>
          </p:cNvPr>
          <p:cNvSpPr/>
          <p:nvPr/>
        </p:nvSpPr>
        <p:spPr>
          <a:xfrm>
            <a:off x="4800572" y="857355"/>
            <a:ext cx="1457574" cy="1466333"/>
          </a:xfrm>
          <a:custGeom>
            <a:avLst/>
            <a:gdLst>
              <a:gd name="connsiteX0" fmla="*/ 27460 w 1457574"/>
              <a:gd name="connsiteY0" fmla="*/ 2181 h 1466333"/>
              <a:gd name="connsiteX1" fmla="*/ 1097308 w 1457574"/>
              <a:gd name="connsiteY1" fmla="*/ 587397 h 1466333"/>
              <a:gd name="connsiteX2" fmla="*/ 1371628 w 1457574"/>
              <a:gd name="connsiteY2" fmla="*/ 1154325 h 1466333"/>
              <a:gd name="connsiteX3" fmla="*/ 1316764 w 1457574"/>
              <a:gd name="connsiteY3" fmla="*/ 1053741 h 1466333"/>
              <a:gd name="connsiteX4" fmla="*/ 1453924 w 1457574"/>
              <a:gd name="connsiteY4" fmla="*/ 1465221 h 1466333"/>
              <a:gd name="connsiteX5" fmla="*/ 1143028 w 1457574"/>
              <a:gd name="connsiteY5" fmla="*/ 907437 h 1466333"/>
              <a:gd name="connsiteX6" fmla="*/ 987580 w 1457574"/>
              <a:gd name="connsiteY6" fmla="*/ 742845 h 1466333"/>
              <a:gd name="connsiteX7" fmla="*/ 1124740 w 1457574"/>
              <a:gd name="connsiteY7" fmla="*/ 1355493 h 1466333"/>
              <a:gd name="connsiteX8" fmla="*/ 1033300 w 1457574"/>
              <a:gd name="connsiteY8" fmla="*/ 944013 h 1466333"/>
              <a:gd name="connsiteX9" fmla="*/ 594388 w 1457574"/>
              <a:gd name="connsiteY9" fmla="*/ 441093 h 1466333"/>
              <a:gd name="connsiteX10" fmla="*/ 768124 w 1457574"/>
              <a:gd name="connsiteY10" fmla="*/ 706269 h 1466333"/>
              <a:gd name="connsiteX11" fmla="*/ 804700 w 1457574"/>
              <a:gd name="connsiteY11" fmla="*/ 1154325 h 1466333"/>
              <a:gd name="connsiteX12" fmla="*/ 886996 w 1457574"/>
              <a:gd name="connsiteY12" fmla="*/ 1300629 h 1466333"/>
              <a:gd name="connsiteX13" fmla="*/ 685828 w 1457574"/>
              <a:gd name="connsiteY13" fmla="*/ 797709 h 1466333"/>
              <a:gd name="connsiteX14" fmla="*/ 28 w 1457574"/>
              <a:gd name="connsiteY14" fmla="*/ 313077 h 1466333"/>
              <a:gd name="connsiteX15" fmla="*/ 658396 w 1457574"/>
              <a:gd name="connsiteY15" fmla="*/ 724557 h 1466333"/>
              <a:gd name="connsiteX16" fmla="*/ 749836 w 1457574"/>
              <a:gd name="connsiteY16" fmla="*/ 678837 h 1466333"/>
              <a:gd name="connsiteX17" fmla="*/ 64036 w 1457574"/>
              <a:gd name="connsiteY17" fmla="*/ 230781 h 1466333"/>
              <a:gd name="connsiteX18" fmla="*/ 914428 w 1457574"/>
              <a:gd name="connsiteY18" fmla="*/ 569109 h 1466333"/>
              <a:gd name="connsiteX19" fmla="*/ 630964 w 1457574"/>
              <a:gd name="connsiteY19" fmla="*/ 395373 h 1466333"/>
              <a:gd name="connsiteX20" fmla="*/ 27460 w 1457574"/>
              <a:gd name="connsiteY20" fmla="*/ 2181 h 14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57574" h="1466333">
                <a:moveTo>
                  <a:pt x="27460" y="2181"/>
                </a:moveTo>
                <a:cubicBezTo>
                  <a:pt x="105184" y="34185"/>
                  <a:pt x="873280" y="395373"/>
                  <a:pt x="1097308" y="587397"/>
                </a:cubicBezTo>
                <a:cubicBezTo>
                  <a:pt x="1321336" y="779421"/>
                  <a:pt x="1335052" y="1076601"/>
                  <a:pt x="1371628" y="1154325"/>
                </a:cubicBezTo>
                <a:cubicBezTo>
                  <a:pt x="1408204" y="1232049"/>
                  <a:pt x="1303048" y="1001925"/>
                  <a:pt x="1316764" y="1053741"/>
                </a:cubicBezTo>
                <a:cubicBezTo>
                  <a:pt x="1330480" y="1105557"/>
                  <a:pt x="1482880" y="1489605"/>
                  <a:pt x="1453924" y="1465221"/>
                </a:cubicBezTo>
                <a:cubicBezTo>
                  <a:pt x="1424968" y="1440837"/>
                  <a:pt x="1220752" y="1027833"/>
                  <a:pt x="1143028" y="907437"/>
                </a:cubicBezTo>
                <a:cubicBezTo>
                  <a:pt x="1065304" y="787041"/>
                  <a:pt x="990628" y="668169"/>
                  <a:pt x="987580" y="742845"/>
                </a:cubicBezTo>
                <a:cubicBezTo>
                  <a:pt x="984532" y="817521"/>
                  <a:pt x="1117120" y="1321965"/>
                  <a:pt x="1124740" y="1355493"/>
                </a:cubicBezTo>
                <a:cubicBezTo>
                  <a:pt x="1132360" y="1389021"/>
                  <a:pt x="1121692" y="1096413"/>
                  <a:pt x="1033300" y="944013"/>
                </a:cubicBezTo>
                <a:cubicBezTo>
                  <a:pt x="944908" y="791613"/>
                  <a:pt x="638584" y="480717"/>
                  <a:pt x="594388" y="441093"/>
                </a:cubicBezTo>
                <a:cubicBezTo>
                  <a:pt x="550192" y="401469"/>
                  <a:pt x="733072" y="587397"/>
                  <a:pt x="768124" y="706269"/>
                </a:cubicBezTo>
                <a:cubicBezTo>
                  <a:pt x="803176" y="825141"/>
                  <a:pt x="784888" y="1055265"/>
                  <a:pt x="804700" y="1154325"/>
                </a:cubicBezTo>
                <a:cubicBezTo>
                  <a:pt x="824512" y="1253385"/>
                  <a:pt x="906808" y="1360065"/>
                  <a:pt x="886996" y="1300629"/>
                </a:cubicBezTo>
                <a:cubicBezTo>
                  <a:pt x="867184" y="1241193"/>
                  <a:pt x="833656" y="962301"/>
                  <a:pt x="685828" y="797709"/>
                </a:cubicBezTo>
                <a:cubicBezTo>
                  <a:pt x="538000" y="633117"/>
                  <a:pt x="4600" y="325269"/>
                  <a:pt x="28" y="313077"/>
                </a:cubicBezTo>
                <a:cubicBezTo>
                  <a:pt x="-4544" y="300885"/>
                  <a:pt x="533428" y="663597"/>
                  <a:pt x="658396" y="724557"/>
                </a:cubicBezTo>
                <a:cubicBezTo>
                  <a:pt x="783364" y="785517"/>
                  <a:pt x="848896" y="761133"/>
                  <a:pt x="749836" y="678837"/>
                </a:cubicBezTo>
                <a:cubicBezTo>
                  <a:pt x="650776" y="596541"/>
                  <a:pt x="36604" y="249069"/>
                  <a:pt x="64036" y="230781"/>
                </a:cubicBezTo>
                <a:cubicBezTo>
                  <a:pt x="91468" y="212493"/>
                  <a:pt x="819940" y="541677"/>
                  <a:pt x="914428" y="569109"/>
                </a:cubicBezTo>
                <a:cubicBezTo>
                  <a:pt x="1008916" y="596541"/>
                  <a:pt x="772696" y="491385"/>
                  <a:pt x="630964" y="395373"/>
                </a:cubicBezTo>
                <a:cubicBezTo>
                  <a:pt x="489232" y="299361"/>
                  <a:pt x="-50264" y="-29823"/>
                  <a:pt x="27460" y="21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0F380715-FA15-3333-1AF8-C6B5ED9167A4}"/>
              </a:ext>
            </a:extLst>
          </p:cNvPr>
          <p:cNvSpPr/>
          <p:nvPr/>
        </p:nvSpPr>
        <p:spPr>
          <a:xfrm>
            <a:off x="3396316" y="1267138"/>
            <a:ext cx="610971" cy="1725375"/>
          </a:xfrm>
          <a:custGeom>
            <a:avLst/>
            <a:gdLst>
              <a:gd name="connsiteX0" fmla="*/ 563036 w 610971"/>
              <a:gd name="connsiteY0" fmla="*/ 95318 h 1725375"/>
              <a:gd name="connsiteX1" fmla="*/ 553892 w 610971"/>
              <a:gd name="connsiteY1" fmla="*/ 159326 h 1725375"/>
              <a:gd name="connsiteX2" fmla="*/ 307004 w 610971"/>
              <a:gd name="connsiteY2" fmla="*/ 1055438 h 1725375"/>
              <a:gd name="connsiteX3" fmla="*/ 553892 w 610971"/>
              <a:gd name="connsiteY3" fmla="*/ 1613222 h 1725375"/>
              <a:gd name="connsiteX4" fmla="*/ 453308 w 610971"/>
              <a:gd name="connsiteY4" fmla="*/ 1503494 h 1725375"/>
              <a:gd name="connsiteX5" fmla="*/ 572180 w 610971"/>
              <a:gd name="connsiteY5" fmla="*/ 1722950 h 1725375"/>
              <a:gd name="connsiteX6" fmla="*/ 462452 w 610971"/>
              <a:gd name="connsiteY6" fmla="*/ 1613222 h 1725375"/>
              <a:gd name="connsiteX7" fmla="*/ 206420 w 610971"/>
              <a:gd name="connsiteY7" fmla="*/ 1494350 h 1725375"/>
              <a:gd name="connsiteX8" fmla="*/ 206420 w 610971"/>
              <a:gd name="connsiteY8" fmla="*/ 1146878 h 1725375"/>
              <a:gd name="connsiteX9" fmla="*/ 5252 w 610971"/>
              <a:gd name="connsiteY9" fmla="*/ 1311470 h 1725375"/>
              <a:gd name="connsiteX10" fmla="*/ 151556 w 610971"/>
              <a:gd name="connsiteY10" fmla="*/ 579950 h 1725375"/>
              <a:gd name="connsiteX11" fmla="*/ 14396 w 610971"/>
              <a:gd name="connsiteY11" fmla="*/ 1156022 h 1725375"/>
              <a:gd name="connsiteX12" fmla="*/ 563036 w 610971"/>
              <a:gd name="connsiteY12" fmla="*/ 95318 h 172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971" h="1725375">
                <a:moveTo>
                  <a:pt x="563036" y="95318"/>
                </a:moveTo>
                <a:cubicBezTo>
                  <a:pt x="652952" y="-70798"/>
                  <a:pt x="596564" y="-694"/>
                  <a:pt x="553892" y="159326"/>
                </a:cubicBezTo>
                <a:cubicBezTo>
                  <a:pt x="511220" y="319346"/>
                  <a:pt x="307004" y="813122"/>
                  <a:pt x="307004" y="1055438"/>
                </a:cubicBezTo>
                <a:cubicBezTo>
                  <a:pt x="307004" y="1297754"/>
                  <a:pt x="529508" y="1538546"/>
                  <a:pt x="553892" y="1613222"/>
                </a:cubicBezTo>
                <a:cubicBezTo>
                  <a:pt x="578276" y="1687898"/>
                  <a:pt x="450260" y="1485206"/>
                  <a:pt x="453308" y="1503494"/>
                </a:cubicBezTo>
                <a:cubicBezTo>
                  <a:pt x="456356" y="1521782"/>
                  <a:pt x="570656" y="1704662"/>
                  <a:pt x="572180" y="1722950"/>
                </a:cubicBezTo>
                <a:cubicBezTo>
                  <a:pt x="573704" y="1741238"/>
                  <a:pt x="523412" y="1651322"/>
                  <a:pt x="462452" y="1613222"/>
                </a:cubicBezTo>
                <a:cubicBezTo>
                  <a:pt x="401492" y="1575122"/>
                  <a:pt x="249092" y="1572074"/>
                  <a:pt x="206420" y="1494350"/>
                </a:cubicBezTo>
                <a:cubicBezTo>
                  <a:pt x="163748" y="1416626"/>
                  <a:pt x="239948" y="1177358"/>
                  <a:pt x="206420" y="1146878"/>
                </a:cubicBezTo>
                <a:cubicBezTo>
                  <a:pt x="172892" y="1116398"/>
                  <a:pt x="14396" y="1405958"/>
                  <a:pt x="5252" y="1311470"/>
                </a:cubicBezTo>
                <a:cubicBezTo>
                  <a:pt x="-3892" y="1216982"/>
                  <a:pt x="150032" y="605858"/>
                  <a:pt x="151556" y="579950"/>
                </a:cubicBezTo>
                <a:cubicBezTo>
                  <a:pt x="153080" y="554042"/>
                  <a:pt x="-55708" y="1241366"/>
                  <a:pt x="14396" y="1156022"/>
                </a:cubicBezTo>
                <a:cubicBezTo>
                  <a:pt x="84500" y="1070678"/>
                  <a:pt x="473120" y="261434"/>
                  <a:pt x="563036" y="953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B105B111-20C9-D67E-5137-3D1388C0BE61}"/>
              </a:ext>
            </a:extLst>
          </p:cNvPr>
          <p:cNvSpPr/>
          <p:nvPr/>
        </p:nvSpPr>
        <p:spPr>
          <a:xfrm>
            <a:off x="3239704" y="1632637"/>
            <a:ext cx="473094" cy="1611888"/>
          </a:xfrm>
          <a:custGeom>
            <a:avLst/>
            <a:gdLst>
              <a:gd name="connsiteX0" fmla="*/ 363032 w 473094"/>
              <a:gd name="connsiteY0" fmla="*/ 13283 h 1611888"/>
              <a:gd name="connsiteX1" fmla="*/ 15560 w 473094"/>
              <a:gd name="connsiteY1" fmla="*/ 1540331 h 1611888"/>
              <a:gd name="connsiteX2" fmla="*/ 70424 w 473094"/>
              <a:gd name="connsiteY2" fmla="*/ 1348307 h 1611888"/>
              <a:gd name="connsiteX3" fmla="*/ 161864 w 473094"/>
              <a:gd name="connsiteY3" fmla="*/ 1229435 h 1611888"/>
              <a:gd name="connsiteX4" fmla="*/ 262448 w 473094"/>
              <a:gd name="connsiteY4" fmla="*/ 1531187 h 1611888"/>
              <a:gd name="connsiteX5" fmla="*/ 289880 w 473094"/>
              <a:gd name="connsiteY5" fmla="*/ 1366595 h 1611888"/>
              <a:gd name="connsiteX6" fmla="*/ 472760 w 473094"/>
              <a:gd name="connsiteY6" fmla="*/ 424763 h 1611888"/>
              <a:gd name="connsiteX7" fmla="*/ 335600 w 473094"/>
              <a:gd name="connsiteY7" fmla="*/ 827099 h 1611888"/>
              <a:gd name="connsiteX8" fmla="*/ 353888 w 473094"/>
              <a:gd name="connsiteY8" fmla="*/ 333323 h 1611888"/>
              <a:gd name="connsiteX9" fmla="*/ 262448 w 473094"/>
              <a:gd name="connsiteY9" fmla="*/ 772235 h 1611888"/>
              <a:gd name="connsiteX10" fmla="*/ 363032 w 473094"/>
              <a:gd name="connsiteY10" fmla="*/ 13283 h 161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094" h="1611888">
                <a:moveTo>
                  <a:pt x="363032" y="13283"/>
                </a:moveTo>
                <a:cubicBezTo>
                  <a:pt x="321884" y="141299"/>
                  <a:pt x="64328" y="1317827"/>
                  <a:pt x="15560" y="1540331"/>
                </a:cubicBezTo>
                <a:cubicBezTo>
                  <a:pt x="-33208" y="1762835"/>
                  <a:pt x="46040" y="1400123"/>
                  <a:pt x="70424" y="1348307"/>
                </a:cubicBezTo>
                <a:cubicBezTo>
                  <a:pt x="94808" y="1296491"/>
                  <a:pt x="129860" y="1198955"/>
                  <a:pt x="161864" y="1229435"/>
                </a:cubicBezTo>
                <a:cubicBezTo>
                  <a:pt x="193868" y="1259915"/>
                  <a:pt x="241112" y="1508327"/>
                  <a:pt x="262448" y="1531187"/>
                </a:cubicBezTo>
                <a:cubicBezTo>
                  <a:pt x="283784" y="1554047"/>
                  <a:pt x="254828" y="1550999"/>
                  <a:pt x="289880" y="1366595"/>
                </a:cubicBezTo>
                <a:cubicBezTo>
                  <a:pt x="324932" y="1182191"/>
                  <a:pt x="465140" y="514679"/>
                  <a:pt x="472760" y="424763"/>
                </a:cubicBezTo>
                <a:cubicBezTo>
                  <a:pt x="480380" y="334847"/>
                  <a:pt x="355412" y="842339"/>
                  <a:pt x="335600" y="827099"/>
                </a:cubicBezTo>
                <a:cubicBezTo>
                  <a:pt x="315788" y="811859"/>
                  <a:pt x="366080" y="342467"/>
                  <a:pt x="353888" y="333323"/>
                </a:cubicBezTo>
                <a:cubicBezTo>
                  <a:pt x="341696" y="324179"/>
                  <a:pt x="263972" y="821003"/>
                  <a:pt x="262448" y="772235"/>
                </a:cubicBezTo>
                <a:cubicBezTo>
                  <a:pt x="260924" y="723467"/>
                  <a:pt x="404180" y="-114733"/>
                  <a:pt x="363032" y="132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DF12C721-DBD4-512E-40C4-E45DFFE60353}"/>
              </a:ext>
            </a:extLst>
          </p:cNvPr>
          <p:cNvSpPr/>
          <p:nvPr/>
        </p:nvSpPr>
        <p:spPr>
          <a:xfrm>
            <a:off x="4745716" y="774208"/>
            <a:ext cx="1034755" cy="405140"/>
          </a:xfrm>
          <a:custGeom>
            <a:avLst/>
            <a:gdLst>
              <a:gd name="connsiteX0" fmla="*/ 18308 w 1034755"/>
              <a:gd name="connsiteY0" fmla="*/ 3032 h 405140"/>
              <a:gd name="connsiteX1" fmla="*/ 950996 w 1034755"/>
              <a:gd name="connsiteY1" fmla="*/ 387080 h 405140"/>
              <a:gd name="connsiteX2" fmla="*/ 905276 w 1034755"/>
              <a:gd name="connsiteY2" fmla="*/ 332216 h 405140"/>
              <a:gd name="connsiteX3" fmla="*/ 201188 w 1034755"/>
              <a:gd name="connsiteY3" fmla="*/ 240776 h 405140"/>
              <a:gd name="connsiteX4" fmla="*/ 374924 w 1034755"/>
              <a:gd name="connsiteY4" fmla="*/ 286496 h 405140"/>
              <a:gd name="connsiteX5" fmla="*/ 20 w 1034755"/>
              <a:gd name="connsiteY5" fmla="*/ 140192 h 405140"/>
              <a:gd name="connsiteX6" fmla="*/ 393212 w 1034755"/>
              <a:gd name="connsiteY6" fmla="*/ 204200 h 405140"/>
              <a:gd name="connsiteX7" fmla="*/ 18308 w 1034755"/>
              <a:gd name="connsiteY7" fmla="*/ 3032 h 40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755" h="405140">
                <a:moveTo>
                  <a:pt x="18308" y="3032"/>
                </a:moveTo>
                <a:cubicBezTo>
                  <a:pt x="111272" y="33512"/>
                  <a:pt x="950996" y="387080"/>
                  <a:pt x="950996" y="387080"/>
                </a:cubicBezTo>
                <a:cubicBezTo>
                  <a:pt x="1098824" y="441944"/>
                  <a:pt x="1030244" y="356600"/>
                  <a:pt x="905276" y="332216"/>
                </a:cubicBezTo>
                <a:cubicBezTo>
                  <a:pt x="780308" y="307832"/>
                  <a:pt x="289580" y="248396"/>
                  <a:pt x="201188" y="240776"/>
                </a:cubicBezTo>
                <a:cubicBezTo>
                  <a:pt x="112796" y="233156"/>
                  <a:pt x="408452" y="303260"/>
                  <a:pt x="374924" y="286496"/>
                </a:cubicBezTo>
                <a:cubicBezTo>
                  <a:pt x="341396" y="269732"/>
                  <a:pt x="-3028" y="153908"/>
                  <a:pt x="20" y="140192"/>
                </a:cubicBezTo>
                <a:cubicBezTo>
                  <a:pt x="3068" y="126476"/>
                  <a:pt x="391688" y="227060"/>
                  <a:pt x="393212" y="204200"/>
                </a:cubicBezTo>
                <a:cubicBezTo>
                  <a:pt x="394736" y="181340"/>
                  <a:pt x="-74656" y="-27448"/>
                  <a:pt x="18308" y="30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4219C17C-EAB0-87C3-60CC-AFD817E3E28B}"/>
              </a:ext>
            </a:extLst>
          </p:cNvPr>
          <p:cNvSpPr/>
          <p:nvPr/>
        </p:nvSpPr>
        <p:spPr>
          <a:xfrm>
            <a:off x="4731357" y="825546"/>
            <a:ext cx="966736" cy="1634536"/>
          </a:xfrm>
          <a:custGeom>
            <a:avLst/>
            <a:gdLst>
              <a:gd name="connsiteX0" fmla="*/ 5235 w 966736"/>
              <a:gd name="connsiteY0" fmla="*/ 6558 h 1634536"/>
              <a:gd name="connsiteX1" fmla="*/ 837339 w 966736"/>
              <a:gd name="connsiteY1" fmla="*/ 1323294 h 1634536"/>
              <a:gd name="connsiteX2" fmla="*/ 800763 w 966736"/>
              <a:gd name="connsiteY2" fmla="*/ 1176990 h 1634536"/>
              <a:gd name="connsiteX3" fmla="*/ 965355 w 966736"/>
              <a:gd name="connsiteY3" fmla="*/ 1634190 h 1634536"/>
              <a:gd name="connsiteX4" fmla="*/ 873915 w 966736"/>
              <a:gd name="connsiteY4" fmla="*/ 1240998 h 1634536"/>
              <a:gd name="connsiteX5" fmla="*/ 773331 w 966736"/>
              <a:gd name="connsiteY5" fmla="*/ 637494 h 1634536"/>
              <a:gd name="connsiteX6" fmla="*/ 819051 w 966736"/>
              <a:gd name="connsiteY6" fmla="*/ 1140414 h 1634536"/>
              <a:gd name="connsiteX7" fmla="*/ 471579 w 966736"/>
              <a:gd name="connsiteY7" fmla="*/ 198582 h 1634536"/>
              <a:gd name="connsiteX8" fmla="*/ 709323 w 966736"/>
              <a:gd name="connsiteY8" fmla="*/ 674070 h 1634536"/>
              <a:gd name="connsiteX9" fmla="*/ 654459 w 966736"/>
              <a:gd name="connsiteY9" fmla="*/ 747222 h 1634536"/>
              <a:gd name="connsiteX10" fmla="*/ 252123 w 966736"/>
              <a:gd name="connsiteY10" fmla="*/ 244302 h 1634536"/>
              <a:gd name="connsiteX11" fmla="*/ 471579 w 966736"/>
              <a:gd name="connsiteY11" fmla="*/ 792942 h 1634536"/>
              <a:gd name="connsiteX12" fmla="*/ 5235 w 966736"/>
              <a:gd name="connsiteY12" fmla="*/ 6558 h 163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6736" h="1634536">
                <a:moveTo>
                  <a:pt x="5235" y="6558"/>
                </a:moveTo>
                <a:cubicBezTo>
                  <a:pt x="66195" y="94950"/>
                  <a:pt x="704751" y="1128222"/>
                  <a:pt x="837339" y="1323294"/>
                </a:cubicBezTo>
                <a:cubicBezTo>
                  <a:pt x="969927" y="1518366"/>
                  <a:pt x="779427" y="1125174"/>
                  <a:pt x="800763" y="1176990"/>
                </a:cubicBezTo>
                <a:cubicBezTo>
                  <a:pt x="822099" y="1228806"/>
                  <a:pt x="953163" y="1623522"/>
                  <a:pt x="965355" y="1634190"/>
                </a:cubicBezTo>
                <a:cubicBezTo>
                  <a:pt x="977547" y="1644858"/>
                  <a:pt x="905919" y="1407114"/>
                  <a:pt x="873915" y="1240998"/>
                </a:cubicBezTo>
                <a:cubicBezTo>
                  <a:pt x="841911" y="1074882"/>
                  <a:pt x="782475" y="654258"/>
                  <a:pt x="773331" y="637494"/>
                </a:cubicBezTo>
                <a:cubicBezTo>
                  <a:pt x="764187" y="620730"/>
                  <a:pt x="869343" y="1213566"/>
                  <a:pt x="819051" y="1140414"/>
                </a:cubicBezTo>
                <a:cubicBezTo>
                  <a:pt x="768759" y="1067262"/>
                  <a:pt x="489867" y="276306"/>
                  <a:pt x="471579" y="198582"/>
                </a:cubicBezTo>
                <a:cubicBezTo>
                  <a:pt x="453291" y="120858"/>
                  <a:pt x="678843" y="582630"/>
                  <a:pt x="709323" y="674070"/>
                </a:cubicBezTo>
                <a:cubicBezTo>
                  <a:pt x="739803" y="765510"/>
                  <a:pt x="730659" y="818850"/>
                  <a:pt x="654459" y="747222"/>
                </a:cubicBezTo>
                <a:cubicBezTo>
                  <a:pt x="578259" y="675594"/>
                  <a:pt x="282603" y="236682"/>
                  <a:pt x="252123" y="244302"/>
                </a:cubicBezTo>
                <a:cubicBezTo>
                  <a:pt x="221643" y="251922"/>
                  <a:pt x="508155" y="834090"/>
                  <a:pt x="471579" y="792942"/>
                </a:cubicBezTo>
                <a:cubicBezTo>
                  <a:pt x="435003" y="751794"/>
                  <a:pt x="-55725" y="-81834"/>
                  <a:pt x="5235" y="65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C25145B3-3C7A-F543-B373-B0DAB24B4C4B}"/>
              </a:ext>
            </a:extLst>
          </p:cNvPr>
          <p:cNvSpPr/>
          <p:nvPr/>
        </p:nvSpPr>
        <p:spPr>
          <a:xfrm>
            <a:off x="5640365" y="1234339"/>
            <a:ext cx="570501" cy="1145131"/>
          </a:xfrm>
          <a:custGeom>
            <a:avLst/>
            <a:gdLst>
              <a:gd name="connsiteX0" fmla="*/ 74635 w 570501"/>
              <a:gd name="connsiteY0" fmla="*/ 375005 h 1145131"/>
              <a:gd name="connsiteX1" fmla="*/ 330667 w 570501"/>
              <a:gd name="connsiteY1" fmla="*/ 813917 h 1145131"/>
              <a:gd name="connsiteX2" fmla="*/ 358099 w 570501"/>
              <a:gd name="connsiteY2" fmla="*/ 1024229 h 1145131"/>
              <a:gd name="connsiteX3" fmla="*/ 358099 w 570501"/>
              <a:gd name="connsiteY3" fmla="*/ 932789 h 1145131"/>
              <a:gd name="connsiteX4" fmla="*/ 559267 w 570501"/>
              <a:gd name="connsiteY4" fmla="*/ 1124813 h 1145131"/>
              <a:gd name="connsiteX5" fmla="*/ 531835 w 570501"/>
              <a:gd name="connsiteY5" fmla="*/ 1051661 h 1145131"/>
              <a:gd name="connsiteX6" fmla="*/ 422107 w 570501"/>
              <a:gd name="connsiteY6" fmla="*/ 347573 h 1145131"/>
              <a:gd name="connsiteX7" fmla="*/ 540979 w 570501"/>
              <a:gd name="connsiteY7" fmla="*/ 713333 h 1145131"/>
              <a:gd name="connsiteX8" fmla="*/ 358099 w 570501"/>
              <a:gd name="connsiteY8" fmla="*/ 192125 h 1145131"/>
              <a:gd name="connsiteX9" fmla="*/ 467827 w 570501"/>
              <a:gd name="connsiteY9" fmla="*/ 585317 h 1145131"/>
              <a:gd name="connsiteX10" fmla="*/ 1483 w 570501"/>
              <a:gd name="connsiteY10" fmla="*/ 101 h 1145131"/>
              <a:gd name="connsiteX11" fmla="*/ 321523 w 570501"/>
              <a:gd name="connsiteY11" fmla="*/ 539597 h 1145131"/>
              <a:gd name="connsiteX12" fmla="*/ 367243 w 570501"/>
              <a:gd name="connsiteY12" fmla="*/ 731621 h 1145131"/>
              <a:gd name="connsiteX13" fmla="*/ 74635 w 570501"/>
              <a:gd name="connsiteY13" fmla="*/ 375005 h 11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0501" h="1145131">
                <a:moveTo>
                  <a:pt x="74635" y="375005"/>
                </a:moveTo>
                <a:cubicBezTo>
                  <a:pt x="68539" y="388721"/>
                  <a:pt x="283423" y="705713"/>
                  <a:pt x="330667" y="813917"/>
                </a:cubicBezTo>
                <a:cubicBezTo>
                  <a:pt x="377911" y="922121"/>
                  <a:pt x="353527" y="1004417"/>
                  <a:pt x="358099" y="1024229"/>
                </a:cubicBezTo>
                <a:cubicBezTo>
                  <a:pt x="362671" y="1044041"/>
                  <a:pt x="324571" y="916025"/>
                  <a:pt x="358099" y="932789"/>
                </a:cubicBezTo>
                <a:cubicBezTo>
                  <a:pt x="391627" y="949553"/>
                  <a:pt x="559267" y="1124813"/>
                  <a:pt x="559267" y="1124813"/>
                </a:cubicBezTo>
                <a:cubicBezTo>
                  <a:pt x="588223" y="1144625"/>
                  <a:pt x="554695" y="1181201"/>
                  <a:pt x="531835" y="1051661"/>
                </a:cubicBezTo>
                <a:cubicBezTo>
                  <a:pt x="508975" y="922121"/>
                  <a:pt x="420583" y="403961"/>
                  <a:pt x="422107" y="347573"/>
                </a:cubicBezTo>
                <a:cubicBezTo>
                  <a:pt x="423631" y="291185"/>
                  <a:pt x="551647" y="739241"/>
                  <a:pt x="540979" y="713333"/>
                </a:cubicBezTo>
                <a:cubicBezTo>
                  <a:pt x="530311" y="687425"/>
                  <a:pt x="370291" y="213461"/>
                  <a:pt x="358099" y="192125"/>
                </a:cubicBezTo>
                <a:cubicBezTo>
                  <a:pt x="345907" y="170789"/>
                  <a:pt x="527263" y="617321"/>
                  <a:pt x="467827" y="585317"/>
                </a:cubicBezTo>
                <a:cubicBezTo>
                  <a:pt x="408391" y="553313"/>
                  <a:pt x="25867" y="7721"/>
                  <a:pt x="1483" y="101"/>
                </a:cubicBezTo>
                <a:cubicBezTo>
                  <a:pt x="-22901" y="-7519"/>
                  <a:pt x="260563" y="417677"/>
                  <a:pt x="321523" y="539597"/>
                </a:cubicBezTo>
                <a:cubicBezTo>
                  <a:pt x="382483" y="661517"/>
                  <a:pt x="414487" y="757529"/>
                  <a:pt x="367243" y="731621"/>
                </a:cubicBezTo>
                <a:cubicBezTo>
                  <a:pt x="319999" y="705713"/>
                  <a:pt x="80731" y="361289"/>
                  <a:pt x="74635" y="3750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9580C6DE-4F5C-FD6F-B22B-7E3807C40B33}"/>
              </a:ext>
            </a:extLst>
          </p:cNvPr>
          <p:cNvSpPr/>
          <p:nvPr/>
        </p:nvSpPr>
        <p:spPr>
          <a:xfrm>
            <a:off x="6009968" y="2746810"/>
            <a:ext cx="201867" cy="73827"/>
          </a:xfrm>
          <a:custGeom>
            <a:avLst/>
            <a:gdLst>
              <a:gd name="connsiteX0" fmla="*/ 0 w 201867"/>
              <a:gd name="connsiteY0" fmla="*/ 77 h 73827"/>
              <a:gd name="connsiteX1" fmla="*/ 165919 w 201867"/>
              <a:gd name="connsiteY1" fmla="*/ 7451 h 73827"/>
              <a:gd name="connsiteX2" fmla="*/ 129048 w 201867"/>
              <a:gd name="connsiteY2" fmla="*/ 29574 h 73827"/>
              <a:gd name="connsiteX3" fmla="*/ 84803 w 201867"/>
              <a:gd name="connsiteY3" fmla="*/ 73819 h 73827"/>
              <a:gd name="connsiteX4" fmla="*/ 195416 w 201867"/>
              <a:gd name="connsiteY4" fmla="*/ 25887 h 73827"/>
              <a:gd name="connsiteX5" fmla="*/ 165919 w 201867"/>
              <a:gd name="connsiteY5" fmla="*/ 11138 h 73827"/>
              <a:gd name="connsiteX6" fmla="*/ 0 w 201867"/>
              <a:gd name="connsiteY6" fmla="*/ 77 h 7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7" h="73827">
                <a:moveTo>
                  <a:pt x="0" y="77"/>
                </a:moveTo>
                <a:cubicBezTo>
                  <a:pt x="0" y="-537"/>
                  <a:pt x="144411" y="2535"/>
                  <a:pt x="165919" y="7451"/>
                </a:cubicBezTo>
                <a:cubicBezTo>
                  <a:pt x="187427" y="12367"/>
                  <a:pt x="142567" y="18513"/>
                  <a:pt x="129048" y="29574"/>
                </a:cubicBezTo>
                <a:cubicBezTo>
                  <a:pt x="115529" y="40635"/>
                  <a:pt x="73742" y="74434"/>
                  <a:pt x="84803" y="73819"/>
                </a:cubicBezTo>
                <a:cubicBezTo>
                  <a:pt x="95864" y="73204"/>
                  <a:pt x="181897" y="36334"/>
                  <a:pt x="195416" y="25887"/>
                </a:cubicBezTo>
                <a:cubicBezTo>
                  <a:pt x="208935" y="15440"/>
                  <a:pt x="202175" y="14825"/>
                  <a:pt x="165919" y="11138"/>
                </a:cubicBezTo>
                <a:cubicBezTo>
                  <a:pt x="129663" y="7451"/>
                  <a:pt x="0" y="691"/>
                  <a:pt x="0" y="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星 5 216">
            <a:extLst>
              <a:ext uri="{FF2B5EF4-FFF2-40B4-BE49-F238E27FC236}">
                <a16:creationId xmlns:a16="http://schemas.microsoft.com/office/drawing/2014/main" id="{EDEC798B-70DE-8E19-7B83-C84192A55584}"/>
              </a:ext>
            </a:extLst>
          </p:cNvPr>
          <p:cNvSpPr/>
          <p:nvPr/>
        </p:nvSpPr>
        <p:spPr>
          <a:xfrm rot="20786135">
            <a:off x="5287564" y="3419117"/>
            <a:ext cx="108208" cy="108208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星 5 217">
            <a:extLst>
              <a:ext uri="{FF2B5EF4-FFF2-40B4-BE49-F238E27FC236}">
                <a16:creationId xmlns:a16="http://schemas.microsoft.com/office/drawing/2014/main" id="{E2585F3D-D562-75EE-E1DC-CA69E7F3F454}"/>
              </a:ext>
            </a:extLst>
          </p:cNvPr>
          <p:cNvSpPr/>
          <p:nvPr/>
        </p:nvSpPr>
        <p:spPr>
          <a:xfrm rot="20786135">
            <a:off x="5205962" y="3918650"/>
            <a:ext cx="108208" cy="108208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A4EEB99C-919F-4A31-A266-197D8BFE8AD7}"/>
              </a:ext>
            </a:extLst>
          </p:cNvPr>
          <p:cNvSpPr/>
          <p:nvPr/>
        </p:nvSpPr>
        <p:spPr>
          <a:xfrm>
            <a:off x="5726045" y="3543198"/>
            <a:ext cx="92801" cy="129150"/>
          </a:xfrm>
          <a:custGeom>
            <a:avLst/>
            <a:gdLst>
              <a:gd name="connsiteX0" fmla="*/ 16 w 92801"/>
              <a:gd name="connsiteY0" fmla="*/ 102 h 129150"/>
              <a:gd name="connsiteX1" fmla="*/ 88507 w 92801"/>
              <a:gd name="connsiteY1" fmla="*/ 92279 h 129150"/>
              <a:gd name="connsiteX2" fmla="*/ 73758 w 92801"/>
              <a:gd name="connsiteY2" fmla="*/ 129150 h 129150"/>
              <a:gd name="connsiteX3" fmla="*/ 73758 w 92801"/>
              <a:gd name="connsiteY3" fmla="*/ 92279 h 129150"/>
              <a:gd name="connsiteX4" fmla="*/ 92194 w 92801"/>
              <a:gd name="connsiteY4" fmla="*/ 62783 h 129150"/>
              <a:gd name="connsiteX5" fmla="*/ 81132 w 92801"/>
              <a:gd name="connsiteY5" fmla="*/ 73844 h 129150"/>
              <a:gd name="connsiteX6" fmla="*/ 16 w 92801"/>
              <a:gd name="connsiteY6" fmla="*/ 102 h 1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1" h="129150">
                <a:moveTo>
                  <a:pt x="16" y="102"/>
                </a:moveTo>
                <a:cubicBezTo>
                  <a:pt x="1245" y="3174"/>
                  <a:pt x="76217" y="70771"/>
                  <a:pt x="88507" y="92279"/>
                </a:cubicBezTo>
                <a:cubicBezTo>
                  <a:pt x="100797" y="113787"/>
                  <a:pt x="76216" y="129150"/>
                  <a:pt x="73758" y="129150"/>
                </a:cubicBezTo>
                <a:cubicBezTo>
                  <a:pt x="71300" y="129150"/>
                  <a:pt x="70685" y="103340"/>
                  <a:pt x="73758" y="92279"/>
                </a:cubicBezTo>
                <a:cubicBezTo>
                  <a:pt x="76831" y="81218"/>
                  <a:pt x="92194" y="62783"/>
                  <a:pt x="92194" y="62783"/>
                </a:cubicBezTo>
                <a:cubicBezTo>
                  <a:pt x="93423" y="59711"/>
                  <a:pt x="94037" y="83676"/>
                  <a:pt x="81132" y="73844"/>
                </a:cubicBezTo>
                <a:cubicBezTo>
                  <a:pt x="68227" y="64012"/>
                  <a:pt x="-1213" y="-2970"/>
                  <a:pt x="16" y="1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179AD1FC-8E31-560C-7A82-E069902E4D83}"/>
              </a:ext>
            </a:extLst>
          </p:cNvPr>
          <p:cNvSpPr/>
          <p:nvPr/>
        </p:nvSpPr>
        <p:spPr>
          <a:xfrm>
            <a:off x="5080443" y="3462184"/>
            <a:ext cx="11438" cy="165919"/>
          </a:xfrm>
          <a:custGeom>
            <a:avLst/>
            <a:gdLst>
              <a:gd name="connsiteX0" fmla="*/ 4063 w 11438"/>
              <a:gd name="connsiteY0" fmla="*/ 0 h 165919"/>
              <a:gd name="connsiteX1" fmla="*/ 376 w 11438"/>
              <a:gd name="connsiteY1" fmla="*/ 125361 h 165919"/>
              <a:gd name="connsiteX2" fmla="*/ 11438 w 11438"/>
              <a:gd name="connsiteY2" fmla="*/ 165919 h 165919"/>
              <a:gd name="connsiteX3" fmla="*/ 376 w 11438"/>
              <a:gd name="connsiteY3" fmla="*/ 125361 h 165919"/>
              <a:gd name="connsiteX4" fmla="*/ 4063 w 11438"/>
              <a:gd name="connsiteY4" fmla="*/ 0 h 16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8" h="165919">
                <a:moveTo>
                  <a:pt x="4063" y="0"/>
                </a:moveTo>
                <a:cubicBezTo>
                  <a:pt x="4063" y="0"/>
                  <a:pt x="-853" y="97708"/>
                  <a:pt x="376" y="125361"/>
                </a:cubicBezTo>
                <a:cubicBezTo>
                  <a:pt x="1605" y="153014"/>
                  <a:pt x="11438" y="165919"/>
                  <a:pt x="11438" y="165919"/>
                </a:cubicBezTo>
                <a:cubicBezTo>
                  <a:pt x="11438" y="165919"/>
                  <a:pt x="2220" y="146869"/>
                  <a:pt x="376" y="125361"/>
                </a:cubicBezTo>
                <a:cubicBezTo>
                  <a:pt x="-1468" y="103853"/>
                  <a:pt x="4063" y="0"/>
                  <a:pt x="406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1A38F423-E816-D8A4-0CC0-7A9F09D161D9}"/>
              </a:ext>
            </a:extLst>
          </p:cNvPr>
          <p:cNvSpPr/>
          <p:nvPr/>
        </p:nvSpPr>
        <p:spPr>
          <a:xfrm>
            <a:off x="4892707" y="3506365"/>
            <a:ext cx="52575" cy="155095"/>
          </a:xfrm>
          <a:custGeom>
            <a:avLst/>
            <a:gdLst>
              <a:gd name="connsiteX0" fmla="*/ 33254 w 52575"/>
              <a:gd name="connsiteY0" fmla="*/ 64 h 155095"/>
              <a:gd name="connsiteX1" fmla="*/ 51690 w 52575"/>
              <a:gd name="connsiteY1" fmla="*/ 92241 h 155095"/>
              <a:gd name="connsiteX2" fmla="*/ 70 w 52575"/>
              <a:gd name="connsiteY2" fmla="*/ 154922 h 155095"/>
              <a:gd name="connsiteX3" fmla="*/ 40628 w 52575"/>
              <a:gd name="connsiteY3" fmla="*/ 106990 h 155095"/>
              <a:gd name="connsiteX4" fmla="*/ 33254 w 52575"/>
              <a:gd name="connsiteY4" fmla="*/ 64 h 15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5" h="155095">
                <a:moveTo>
                  <a:pt x="33254" y="64"/>
                </a:moveTo>
                <a:cubicBezTo>
                  <a:pt x="35098" y="-2394"/>
                  <a:pt x="57221" y="66431"/>
                  <a:pt x="51690" y="92241"/>
                </a:cubicBezTo>
                <a:cubicBezTo>
                  <a:pt x="46159" y="118051"/>
                  <a:pt x="1914" y="152464"/>
                  <a:pt x="70" y="154922"/>
                </a:cubicBezTo>
                <a:cubicBezTo>
                  <a:pt x="-1774" y="157380"/>
                  <a:pt x="33254" y="133414"/>
                  <a:pt x="40628" y="106990"/>
                </a:cubicBezTo>
                <a:cubicBezTo>
                  <a:pt x="48002" y="80566"/>
                  <a:pt x="31410" y="2522"/>
                  <a:pt x="33254" y="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075861BA-BA7D-A927-224C-0A3F3D2F0DA6}"/>
              </a:ext>
            </a:extLst>
          </p:cNvPr>
          <p:cNvSpPr/>
          <p:nvPr/>
        </p:nvSpPr>
        <p:spPr>
          <a:xfrm>
            <a:off x="6226089" y="3384496"/>
            <a:ext cx="59659" cy="131585"/>
          </a:xfrm>
          <a:custGeom>
            <a:avLst/>
            <a:gdLst>
              <a:gd name="connsiteX0" fmla="*/ 86 w 59659"/>
              <a:gd name="connsiteY0" fmla="*/ 54 h 131585"/>
              <a:gd name="connsiteX1" fmla="*/ 57236 w 59659"/>
              <a:gd name="connsiteY1" fmla="*/ 123879 h 131585"/>
              <a:gd name="connsiteX2" fmla="*/ 44536 w 59659"/>
              <a:gd name="connsiteY2" fmla="*/ 108004 h 131585"/>
              <a:gd name="connsiteX3" fmla="*/ 86 w 59659"/>
              <a:gd name="connsiteY3" fmla="*/ 54 h 13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59" h="131585">
                <a:moveTo>
                  <a:pt x="86" y="54"/>
                </a:moveTo>
                <a:cubicBezTo>
                  <a:pt x="2203" y="2700"/>
                  <a:pt x="57236" y="123879"/>
                  <a:pt x="57236" y="123879"/>
                </a:cubicBezTo>
                <a:cubicBezTo>
                  <a:pt x="64644" y="141871"/>
                  <a:pt x="53532" y="124937"/>
                  <a:pt x="44536" y="108004"/>
                </a:cubicBezTo>
                <a:cubicBezTo>
                  <a:pt x="35540" y="91071"/>
                  <a:pt x="-2031" y="-2592"/>
                  <a:pt x="86" y="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A2D93AB1-9720-1989-F9F2-0C0CFF89FB94}"/>
              </a:ext>
            </a:extLst>
          </p:cNvPr>
          <p:cNvSpPr/>
          <p:nvPr/>
        </p:nvSpPr>
        <p:spPr>
          <a:xfrm>
            <a:off x="6198516" y="2511303"/>
            <a:ext cx="102729" cy="396999"/>
          </a:xfrm>
          <a:custGeom>
            <a:avLst/>
            <a:gdLst>
              <a:gd name="connsiteX0" fmla="*/ 11784 w 102729"/>
              <a:gd name="connsiteY0" fmla="*/ 122 h 396999"/>
              <a:gd name="connsiteX1" fmla="*/ 24484 w 102729"/>
              <a:gd name="connsiteY1" fmla="*/ 216022 h 396999"/>
              <a:gd name="connsiteX2" fmla="*/ 30834 w 102729"/>
              <a:gd name="connsiteY2" fmla="*/ 200147 h 396999"/>
              <a:gd name="connsiteX3" fmla="*/ 97509 w 102729"/>
              <a:gd name="connsiteY3" fmla="*/ 381122 h 396999"/>
              <a:gd name="connsiteX4" fmla="*/ 87984 w 102729"/>
              <a:gd name="connsiteY4" fmla="*/ 368422 h 396999"/>
              <a:gd name="connsiteX5" fmla="*/ 5434 w 102729"/>
              <a:gd name="connsiteY5" fmla="*/ 209672 h 396999"/>
              <a:gd name="connsiteX6" fmla="*/ 11784 w 102729"/>
              <a:gd name="connsiteY6" fmla="*/ 241422 h 396999"/>
              <a:gd name="connsiteX7" fmla="*/ 43534 w 102729"/>
              <a:gd name="connsiteY7" fmla="*/ 162047 h 396999"/>
              <a:gd name="connsiteX8" fmla="*/ 34009 w 102729"/>
              <a:gd name="connsiteY8" fmla="*/ 184272 h 396999"/>
              <a:gd name="connsiteX9" fmla="*/ 11784 w 102729"/>
              <a:gd name="connsiteY9" fmla="*/ 122 h 39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29" h="396999">
                <a:moveTo>
                  <a:pt x="11784" y="122"/>
                </a:moveTo>
                <a:cubicBezTo>
                  <a:pt x="10197" y="5414"/>
                  <a:pt x="24484" y="216022"/>
                  <a:pt x="24484" y="216022"/>
                </a:cubicBezTo>
                <a:cubicBezTo>
                  <a:pt x="27659" y="249359"/>
                  <a:pt x="18663" y="172630"/>
                  <a:pt x="30834" y="200147"/>
                </a:cubicBezTo>
                <a:cubicBezTo>
                  <a:pt x="43005" y="227664"/>
                  <a:pt x="97509" y="381122"/>
                  <a:pt x="97509" y="381122"/>
                </a:cubicBezTo>
                <a:cubicBezTo>
                  <a:pt x="107034" y="409168"/>
                  <a:pt x="103330" y="396997"/>
                  <a:pt x="87984" y="368422"/>
                </a:cubicBezTo>
                <a:cubicBezTo>
                  <a:pt x="72638" y="339847"/>
                  <a:pt x="18134" y="230839"/>
                  <a:pt x="5434" y="209672"/>
                </a:cubicBezTo>
                <a:cubicBezTo>
                  <a:pt x="-7266" y="188505"/>
                  <a:pt x="5434" y="249359"/>
                  <a:pt x="11784" y="241422"/>
                </a:cubicBezTo>
                <a:cubicBezTo>
                  <a:pt x="18134" y="233485"/>
                  <a:pt x="39830" y="171572"/>
                  <a:pt x="43534" y="162047"/>
                </a:cubicBezTo>
                <a:cubicBezTo>
                  <a:pt x="47238" y="152522"/>
                  <a:pt x="39301" y="205438"/>
                  <a:pt x="34009" y="184272"/>
                </a:cubicBezTo>
                <a:cubicBezTo>
                  <a:pt x="28717" y="163106"/>
                  <a:pt x="13371" y="-5170"/>
                  <a:pt x="11784" y="1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CC8C4346-3411-0060-4A1B-E1712C4DF24B}"/>
              </a:ext>
            </a:extLst>
          </p:cNvPr>
          <p:cNvSpPr/>
          <p:nvPr/>
        </p:nvSpPr>
        <p:spPr>
          <a:xfrm>
            <a:off x="4704844" y="2968621"/>
            <a:ext cx="350507" cy="123907"/>
          </a:xfrm>
          <a:custGeom>
            <a:avLst/>
            <a:gdLst>
              <a:gd name="connsiteX0" fmla="*/ 506 w 350507"/>
              <a:gd name="connsiteY0" fmla="*/ 123829 h 123907"/>
              <a:gd name="connsiteX1" fmla="*/ 114806 w 350507"/>
              <a:gd name="connsiteY1" fmla="*/ 73029 h 123907"/>
              <a:gd name="connsiteX2" fmla="*/ 340231 w 350507"/>
              <a:gd name="connsiteY2" fmla="*/ 53979 h 123907"/>
              <a:gd name="connsiteX3" fmla="*/ 292606 w 350507"/>
              <a:gd name="connsiteY3" fmla="*/ 50804 h 123907"/>
              <a:gd name="connsiteX4" fmla="*/ 117981 w 350507"/>
              <a:gd name="connsiteY4" fmla="*/ 4 h 123907"/>
              <a:gd name="connsiteX5" fmla="*/ 264031 w 350507"/>
              <a:gd name="connsiteY5" fmla="*/ 53979 h 123907"/>
              <a:gd name="connsiteX6" fmla="*/ 232281 w 350507"/>
              <a:gd name="connsiteY6" fmla="*/ 57154 h 123907"/>
              <a:gd name="connsiteX7" fmla="*/ 38606 w 350507"/>
              <a:gd name="connsiteY7" fmla="*/ 53979 h 123907"/>
              <a:gd name="connsiteX8" fmla="*/ 156081 w 350507"/>
              <a:gd name="connsiteY8" fmla="*/ 60329 h 123907"/>
              <a:gd name="connsiteX9" fmla="*/ 506 w 350507"/>
              <a:gd name="connsiteY9" fmla="*/ 123829 h 12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507" h="123907">
                <a:moveTo>
                  <a:pt x="506" y="123829"/>
                </a:moveTo>
                <a:cubicBezTo>
                  <a:pt x="-6373" y="125946"/>
                  <a:pt x="58185" y="84671"/>
                  <a:pt x="114806" y="73029"/>
                </a:cubicBezTo>
                <a:cubicBezTo>
                  <a:pt x="171427" y="61387"/>
                  <a:pt x="310598" y="57683"/>
                  <a:pt x="340231" y="53979"/>
                </a:cubicBezTo>
                <a:cubicBezTo>
                  <a:pt x="369864" y="50275"/>
                  <a:pt x="329648" y="59800"/>
                  <a:pt x="292606" y="50804"/>
                </a:cubicBezTo>
                <a:cubicBezTo>
                  <a:pt x="255564" y="41808"/>
                  <a:pt x="122744" y="-525"/>
                  <a:pt x="117981" y="4"/>
                </a:cubicBezTo>
                <a:cubicBezTo>
                  <a:pt x="113219" y="533"/>
                  <a:pt x="244981" y="44454"/>
                  <a:pt x="264031" y="53979"/>
                </a:cubicBezTo>
                <a:cubicBezTo>
                  <a:pt x="283081" y="63504"/>
                  <a:pt x="269852" y="57154"/>
                  <a:pt x="232281" y="57154"/>
                </a:cubicBezTo>
                <a:cubicBezTo>
                  <a:pt x="194710" y="57154"/>
                  <a:pt x="51306" y="53450"/>
                  <a:pt x="38606" y="53979"/>
                </a:cubicBezTo>
                <a:cubicBezTo>
                  <a:pt x="25906" y="54508"/>
                  <a:pt x="161902" y="49746"/>
                  <a:pt x="156081" y="60329"/>
                </a:cubicBezTo>
                <a:cubicBezTo>
                  <a:pt x="150260" y="70912"/>
                  <a:pt x="7385" y="121712"/>
                  <a:pt x="506" y="1238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DFD98364-9E59-F33D-16E7-319353D6E979}"/>
              </a:ext>
            </a:extLst>
          </p:cNvPr>
          <p:cNvSpPr/>
          <p:nvPr/>
        </p:nvSpPr>
        <p:spPr>
          <a:xfrm>
            <a:off x="4450836" y="3222603"/>
            <a:ext cx="54489" cy="215242"/>
          </a:xfrm>
          <a:custGeom>
            <a:avLst/>
            <a:gdLst>
              <a:gd name="connsiteX0" fmla="*/ 19564 w 54489"/>
              <a:gd name="connsiteY0" fmla="*/ 22 h 215242"/>
              <a:gd name="connsiteX1" fmla="*/ 514 w 54489"/>
              <a:gd name="connsiteY1" fmla="*/ 111147 h 215242"/>
              <a:gd name="connsiteX2" fmla="*/ 44964 w 54489"/>
              <a:gd name="connsiteY2" fmla="*/ 212747 h 215242"/>
              <a:gd name="connsiteX3" fmla="*/ 29089 w 54489"/>
              <a:gd name="connsiteY3" fmla="*/ 177822 h 215242"/>
              <a:gd name="connsiteX4" fmla="*/ 54489 w 54489"/>
              <a:gd name="connsiteY4" fmla="*/ 107972 h 215242"/>
              <a:gd name="connsiteX5" fmla="*/ 29089 w 54489"/>
              <a:gd name="connsiteY5" fmla="*/ 177822 h 215242"/>
              <a:gd name="connsiteX6" fmla="*/ 13214 w 54489"/>
              <a:gd name="connsiteY6" fmla="*/ 127022 h 215242"/>
              <a:gd name="connsiteX7" fmla="*/ 514 w 54489"/>
              <a:gd name="connsiteY7" fmla="*/ 101622 h 215242"/>
              <a:gd name="connsiteX8" fmla="*/ 19564 w 54489"/>
              <a:gd name="connsiteY8" fmla="*/ 22 h 21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89" h="215242">
                <a:moveTo>
                  <a:pt x="19564" y="22"/>
                </a:moveTo>
                <a:cubicBezTo>
                  <a:pt x="19564" y="1609"/>
                  <a:pt x="-3719" y="75693"/>
                  <a:pt x="514" y="111147"/>
                </a:cubicBezTo>
                <a:cubicBezTo>
                  <a:pt x="4747" y="146601"/>
                  <a:pt x="40202" y="201635"/>
                  <a:pt x="44964" y="212747"/>
                </a:cubicBezTo>
                <a:cubicBezTo>
                  <a:pt x="49726" y="223859"/>
                  <a:pt x="27502" y="195284"/>
                  <a:pt x="29089" y="177822"/>
                </a:cubicBezTo>
                <a:cubicBezTo>
                  <a:pt x="30676" y="160360"/>
                  <a:pt x="54489" y="107972"/>
                  <a:pt x="54489" y="107972"/>
                </a:cubicBezTo>
                <a:cubicBezTo>
                  <a:pt x="54489" y="107972"/>
                  <a:pt x="35968" y="174647"/>
                  <a:pt x="29089" y="177822"/>
                </a:cubicBezTo>
                <a:cubicBezTo>
                  <a:pt x="22210" y="180997"/>
                  <a:pt x="17977" y="139722"/>
                  <a:pt x="13214" y="127022"/>
                </a:cubicBezTo>
                <a:cubicBezTo>
                  <a:pt x="8451" y="114322"/>
                  <a:pt x="-544" y="120143"/>
                  <a:pt x="514" y="101622"/>
                </a:cubicBezTo>
                <a:cubicBezTo>
                  <a:pt x="1572" y="83101"/>
                  <a:pt x="19564" y="-1565"/>
                  <a:pt x="19564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F702835D-5E00-F8EA-A965-BFF00BEC9B74}"/>
              </a:ext>
            </a:extLst>
          </p:cNvPr>
          <p:cNvSpPr/>
          <p:nvPr/>
        </p:nvSpPr>
        <p:spPr>
          <a:xfrm>
            <a:off x="4117488" y="4232471"/>
            <a:ext cx="455059" cy="533071"/>
          </a:xfrm>
          <a:custGeom>
            <a:avLst/>
            <a:gdLst>
              <a:gd name="connsiteX0" fmla="*/ 912 w 455059"/>
              <a:gd name="connsiteY0" fmla="*/ 1129 h 533071"/>
              <a:gd name="connsiteX1" fmla="*/ 238512 w 455059"/>
              <a:gd name="connsiteY1" fmla="*/ 461929 h 533071"/>
              <a:gd name="connsiteX2" fmla="*/ 238512 w 455059"/>
              <a:gd name="connsiteY2" fmla="*/ 415129 h 533071"/>
              <a:gd name="connsiteX3" fmla="*/ 447312 w 455059"/>
              <a:gd name="connsiteY3" fmla="*/ 530329 h 533071"/>
              <a:gd name="connsiteX4" fmla="*/ 400512 w 455059"/>
              <a:gd name="connsiteY4" fmla="*/ 483529 h 533071"/>
              <a:gd name="connsiteX5" fmla="*/ 306912 w 455059"/>
              <a:gd name="connsiteY5" fmla="*/ 335929 h 533071"/>
              <a:gd name="connsiteX6" fmla="*/ 418512 w 455059"/>
              <a:gd name="connsiteY6" fmla="*/ 519529 h 533071"/>
              <a:gd name="connsiteX7" fmla="*/ 270912 w 455059"/>
              <a:gd name="connsiteY7" fmla="*/ 436729 h 533071"/>
              <a:gd name="connsiteX8" fmla="*/ 195312 w 455059"/>
              <a:gd name="connsiteY8" fmla="*/ 368329 h 533071"/>
              <a:gd name="connsiteX9" fmla="*/ 33312 w 455059"/>
              <a:gd name="connsiteY9" fmla="*/ 260329 h 533071"/>
              <a:gd name="connsiteX10" fmla="*/ 152112 w 455059"/>
              <a:gd name="connsiteY10" fmla="*/ 328729 h 533071"/>
              <a:gd name="connsiteX11" fmla="*/ 912 w 455059"/>
              <a:gd name="connsiteY11" fmla="*/ 1129 h 53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059" h="533071">
                <a:moveTo>
                  <a:pt x="912" y="1129"/>
                </a:moveTo>
                <a:cubicBezTo>
                  <a:pt x="15312" y="23329"/>
                  <a:pt x="198912" y="392929"/>
                  <a:pt x="238512" y="461929"/>
                </a:cubicBezTo>
                <a:cubicBezTo>
                  <a:pt x="278112" y="530929"/>
                  <a:pt x="203712" y="403729"/>
                  <a:pt x="238512" y="415129"/>
                </a:cubicBezTo>
                <a:cubicBezTo>
                  <a:pt x="273312" y="426529"/>
                  <a:pt x="420312" y="518929"/>
                  <a:pt x="447312" y="530329"/>
                </a:cubicBezTo>
                <a:cubicBezTo>
                  <a:pt x="474312" y="541729"/>
                  <a:pt x="423912" y="515929"/>
                  <a:pt x="400512" y="483529"/>
                </a:cubicBezTo>
                <a:cubicBezTo>
                  <a:pt x="377112" y="451129"/>
                  <a:pt x="303912" y="329929"/>
                  <a:pt x="306912" y="335929"/>
                </a:cubicBezTo>
                <a:cubicBezTo>
                  <a:pt x="309912" y="341929"/>
                  <a:pt x="424512" y="502729"/>
                  <a:pt x="418512" y="519529"/>
                </a:cubicBezTo>
                <a:cubicBezTo>
                  <a:pt x="412512" y="536329"/>
                  <a:pt x="308112" y="461929"/>
                  <a:pt x="270912" y="436729"/>
                </a:cubicBezTo>
                <a:cubicBezTo>
                  <a:pt x="233712" y="411529"/>
                  <a:pt x="234912" y="397729"/>
                  <a:pt x="195312" y="368329"/>
                </a:cubicBezTo>
                <a:cubicBezTo>
                  <a:pt x="155712" y="338929"/>
                  <a:pt x="40512" y="266929"/>
                  <a:pt x="33312" y="260329"/>
                </a:cubicBezTo>
                <a:cubicBezTo>
                  <a:pt x="26112" y="253729"/>
                  <a:pt x="156912" y="366529"/>
                  <a:pt x="152112" y="328729"/>
                </a:cubicBezTo>
                <a:cubicBezTo>
                  <a:pt x="147312" y="290929"/>
                  <a:pt x="-13488" y="-21071"/>
                  <a:pt x="912" y="11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ED346A81-AC70-44F9-7DB5-8C9D4F861452}"/>
              </a:ext>
            </a:extLst>
          </p:cNvPr>
          <p:cNvSpPr/>
          <p:nvPr/>
        </p:nvSpPr>
        <p:spPr>
          <a:xfrm>
            <a:off x="4786608" y="4984681"/>
            <a:ext cx="358247" cy="791771"/>
          </a:xfrm>
          <a:custGeom>
            <a:avLst/>
            <a:gdLst>
              <a:gd name="connsiteX0" fmla="*/ 1392 w 358247"/>
              <a:gd name="connsiteY0" fmla="*/ 4919 h 791771"/>
              <a:gd name="connsiteX1" fmla="*/ 130992 w 358247"/>
              <a:gd name="connsiteY1" fmla="*/ 253319 h 791771"/>
              <a:gd name="connsiteX2" fmla="*/ 206592 w 358247"/>
              <a:gd name="connsiteY2" fmla="*/ 548519 h 791771"/>
              <a:gd name="connsiteX3" fmla="*/ 224592 w 358247"/>
              <a:gd name="connsiteY3" fmla="*/ 436919 h 791771"/>
              <a:gd name="connsiteX4" fmla="*/ 282192 w 358247"/>
              <a:gd name="connsiteY4" fmla="*/ 786119 h 791771"/>
              <a:gd name="connsiteX5" fmla="*/ 267792 w 358247"/>
              <a:gd name="connsiteY5" fmla="*/ 638519 h 791771"/>
              <a:gd name="connsiteX6" fmla="*/ 249792 w 358247"/>
              <a:gd name="connsiteY6" fmla="*/ 447719 h 791771"/>
              <a:gd name="connsiteX7" fmla="*/ 296592 w 358247"/>
              <a:gd name="connsiteY7" fmla="*/ 433319 h 791771"/>
              <a:gd name="connsiteX8" fmla="*/ 350592 w 358247"/>
              <a:gd name="connsiteY8" fmla="*/ 642119 h 791771"/>
              <a:gd name="connsiteX9" fmla="*/ 346992 w 358247"/>
              <a:gd name="connsiteY9" fmla="*/ 548519 h 791771"/>
              <a:gd name="connsiteX10" fmla="*/ 249792 w 358247"/>
              <a:gd name="connsiteY10" fmla="*/ 393719 h 791771"/>
              <a:gd name="connsiteX11" fmla="*/ 235392 w 358247"/>
              <a:gd name="connsiteY11" fmla="*/ 372119 h 791771"/>
              <a:gd name="connsiteX12" fmla="*/ 152592 w 358247"/>
              <a:gd name="connsiteY12" fmla="*/ 15719 h 791771"/>
              <a:gd name="connsiteX13" fmla="*/ 249792 w 358247"/>
              <a:gd name="connsiteY13" fmla="*/ 591719 h 791771"/>
              <a:gd name="connsiteX14" fmla="*/ 220992 w 358247"/>
              <a:gd name="connsiteY14" fmla="*/ 483719 h 791771"/>
              <a:gd name="connsiteX15" fmla="*/ 1392 w 358247"/>
              <a:gd name="connsiteY15" fmla="*/ 4919 h 7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8247" h="791771">
                <a:moveTo>
                  <a:pt x="1392" y="4919"/>
                </a:moveTo>
                <a:cubicBezTo>
                  <a:pt x="-13608" y="-33481"/>
                  <a:pt x="96792" y="162719"/>
                  <a:pt x="130992" y="253319"/>
                </a:cubicBezTo>
                <a:cubicBezTo>
                  <a:pt x="165192" y="343919"/>
                  <a:pt x="190992" y="517919"/>
                  <a:pt x="206592" y="548519"/>
                </a:cubicBezTo>
                <a:cubicBezTo>
                  <a:pt x="222192" y="579119"/>
                  <a:pt x="211992" y="397319"/>
                  <a:pt x="224592" y="436919"/>
                </a:cubicBezTo>
                <a:cubicBezTo>
                  <a:pt x="237192" y="476519"/>
                  <a:pt x="274992" y="752519"/>
                  <a:pt x="282192" y="786119"/>
                </a:cubicBezTo>
                <a:cubicBezTo>
                  <a:pt x="289392" y="819719"/>
                  <a:pt x="273192" y="694919"/>
                  <a:pt x="267792" y="638519"/>
                </a:cubicBezTo>
                <a:cubicBezTo>
                  <a:pt x="262392" y="582119"/>
                  <a:pt x="244992" y="481919"/>
                  <a:pt x="249792" y="447719"/>
                </a:cubicBezTo>
                <a:cubicBezTo>
                  <a:pt x="254592" y="413519"/>
                  <a:pt x="279792" y="400919"/>
                  <a:pt x="296592" y="433319"/>
                </a:cubicBezTo>
                <a:cubicBezTo>
                  <a:pt x="313392" y="465719"/>
                  <a:pt x="342192" y="622919"/>
                  <a:pt x="350592" y="642119"/>
                </a:cubicBezTo>
                <a:cubicBezTo>
                  <a:pt x="358992" y="661319"/>
                  <a:pt x="363792" y="589919"/>
                  <a:pt x="346992" y="548519"/>
                </a:cubicBezTo>
                <a:cubicBezTo>
                  <a:pt x="330192" y="507119"/>
                  <a:pt x="268392" y="423119"/>
                  <a:pt x="249792" y="393719"/>
                </a:cubicBezTo>
                <a:cubicBezTo>
                  <a:pt x="231192" y="364319"/>
                  <a:pt x="251592" y="435119"/>
                  <a:pt x="235392" y="372119"/>
                </a:cubicBezTo>
                <a:cubicBezTo>
                  <a:pt x="219192" y="309119"/>
                  <a:pt x="150192" y="-20881"/>
                  <a:pt x="152592" y="15719"/>
                </a:cubicBezTo>
                <a:cubicBezTo>
                  <a:pt x="154992" y="52319"/>
                  <a:pt x="238392" y="513719"/>
                  <a:pt x="249792" y="591719"/>
                </a:cubicBezTo>
                <a:cubicBezTo>
                  <a:pt x="261192" y="669719"/>
                  <a:pt x="258192" y="583319"/>
                  <a:pt x="220992" y="483719"/>
                </a:cubicBezTo>
                <a:cubicBezTo>
                  <a:pt x="183792" y="384119"/>
                  <a:pt x="16392" y="43319"/>
                  <a:pt x="1392" y="49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CB13ACF8-522B-0D1C-3BE2-4C0D079C44DC}"/>
              </a:ext>
            </a:extLst>
          </p:cNvPr>
          <p:cNvSpPr/>
          <p:nvPr/>
        </p:nvSpPr>
        <p:spPr>
          <a:xfrm>
            <a:off x="4532237" y="4700835"/>
            <a:ext cx="404576" cy="1037568"/>
          </a:xfrm>
          <a:custGeom>
            <a:avLst/>
            <a:gdLst>
              <a:gd name="connsiteX0" fmla="*/ 163 w 404576"/>
              <a:gd name="connsiteY0" fmla="*/ 765 h 1037568"/>
              <a:gd name="connsiteX1" fmla="*/ 345763 w 404576"/>
              <a:gd name="connsiteY1" fmla="*/ 821565 h 1037568"/>
              <a:gd name="connsiteX2" fmla="*/ 403363 w 404576"/>
              <a:gd name="connsiteY2" fmla="*/ 1037565 h 1037568"/>
              <a:gd name="connsiteX3" fmla="*/ 334963 w 404576"/>
              <a:gd name="connsiteY3" fmla="*/ 825165 h 1037568"/>
              <a:gd name="connsiteX4" fmla="*/ 216163 w 404576"/>
              <a:gd name="connsiteY4" fmla="*/ 169965 h 1037568"/>
              <a:gd name="connsiteX5" fmla="*/ 298963 w 404576"/>
              <a:gd name="connsiteY5" fmla="*/ 663165 h 1037568"/>
              <a:gd name="connsiteX6" fmla="*/ 163 w 404576"/>
              <a:gd name="connsiteY6" fmla="*/ 765 h 103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576" h="1037568">
                <a:moveTo>
                  <a:pt x="163" y="765"/>
                </a:moveTo>
                <a:cubicBezTo>
                  <a:pt x="7963" y="27165"/>
                  <a:pt x="278563" y="648765"/>
                  <a:pt x="345763" y="821565"/>
                </a:cubicBezTo>
                <a:cubicBezTo>
                  <a:pt x="412963" y="994365"/>
                  <a:pt x="405163" y="1036965"/>
                  <a:pt x="403363" y="1037565"/>
                </a:cubicBezTo>
                <a:cubicBezTo>
                  <a:pt x="401563" y="1038165"/>
                  <a:pt x="366163" y="969765"/>
                  <a:pt x="334963" y="825165"/>
                </a:cubicBezTo>
                <a:cubicBezTo>
                  <a:pt x="303763" y="680565"/>
                  <a:pt x="222163" y="196965"/>
                  <a:pt x="216163" y="169965"/>
                </a:cubicBezTo>
                <a:cubicBezTo>
                  <a:pt x="210163" y="142965"/>
                  <a:pt x="331963" y="686565"/>
                  <a:pt x="298963" y="663165"/>
                </a:cubicBezTo>
                <a:cubicBezTo>
                  <a:pt x="265963" y="639765"/>
                  <a:pt x="-7637" y="-25635"/>
                  <a:pt x="163" y="7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64AE0EB5-A01B-AC6B-2FB5-989C0F1E5EC6}"/>
              </a:ext>
            </a:extLst>
          </p:cNvPr>
          <p:cNvSpPr/>
          <p:nvPr/>
        </p:nvSpPr>
        <p:spPr>
          <a:xfrm>
            <a:off x="3895178" y="4713679"/>
            <a:ext cx="263532" cy="664115"/>
          </a:xfrm>
          <a:custGeom>
            <a:avLst/>
            <a:gdLst>
              <a:gd name="connsiteX0" fmla="*/ 223222 w 263532"/>
              <a:gd name="connsiteY0" fmla="*/ 2321 h 664115"/>
              <a:gd name="connsiteX1" fmla="*/ 255622 w 263532"/>
              <a:gd name="connsiteY1" fmla="*/ 650321 h 664115"/>
              <a:gd name="connsiteX2" fmla="*/ 237622 w 263532"/>
              <a:gd name="connsiteY2" fmla="*/ 452321 h 664115"/>
              <a:gd name="connsiteX3" fmla="*/ 22 w 263532"/>
              <a:gd name="connsiteY3" fmla="*/ 538721 h 664115"/>
              <a:gd name="connsiteX4" fmla="*/ 223222 w 263532"/>
              <a:gd name="connsiteY4" fmla="*/ 437921 h 664115"/>
              <a:gd name="connsiteX5" fmla="*/ 223222 w 263532"/>
              <a:gd name="connsiteY5" fmla="*/ 2321 h 66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32" h="664115">
                <a:moveTo>
                  <a:pt x="223222" y="2321"/>
                </a:moveTo>
                <a:cubicBezTo>
                  <a:pt x="228622" y="37721"/>
                  <a:pt x="253222" y="575321"/>
                  <a:pt x="255622" y="650321"/>
                </a:cubicBezTo>
                <a:cubicBezTo>
                  <a:pt x="258022" y="725321"/>
                  <a:pt x="280222" y="470921"/>
                  <a:pt x="237622" y="452321"/>
                </a:cubicBezTo>
                <a:cubicBezTo>
                  <a:pt x="195022" y="433721"/>
                  <a:pt x="2422" y="541121"/>
                  <a:pt x="22" y="538721"/>
                </a:cubicBezTo>
                <a:cubicBezTo>
                  <a:pt x="-2378" y="536321"/>
                  <a:pt x="190222" y="529121"/>
                  <a:pt x="223222" y="437921"/>
                </a:cubicBezTo>
                <a:cubicBezTo>
                  <a:pt x="256222" y="346721"/>
                  <a:pt x="217822" y="-33079"/>
                  <a:pt x="223222" y="23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61675B18-D821-1939-61ED-3C96033386FF}"/>
              </a:ext>
            </a:extLst>
          </p:cNvPr>
          <p:cNvSpPr/>
          <p:nvPr/>
        </p:nvSpPr>
        <p:spPr>
          <a:xfrm>
            <a:off x="3511198" y="4915028"/>
            <a:ext cx="202605" cy="875165"/>
          </a:xfrm>
          <a:custGeom>
            <a:avLst/>
            <a:gdLst>
              <a:gd name="connsiteX0" fmla="*/ 200377 w 202605"/>
              <a:gd name="connsiteY0" fmla="*/ 12572 h 875165"/>
              <a:gd name="connsiteX1" fmla="*/ 13052 w 202605"/>
              <a:gd name="connsiteY1" fmla="*/ 841247 h 875165"/>
              <a:gd name="connsiteX2" fmla="*/ 35277 w 202605"/>
              <a:gd name="connsiteY2" fmla="*/ 679322 h 875165"/>
              <a:gd name="connsiteX3" fmla="*/ 190852 w 202605"/>
              <a:gd name="connsiteY3" fmla="*/ 345947 h 875165"/>
              <a:gd name="connsiteX4" fmla="*/ 127352 w 202605"/>
              <a:gd name="connsiteY4" fmla="*/ 406272 h 875165"/>
              <a:gd name="connsiteX5" fmla="*/ 178152 w 202605"/>
              <a:gd name="connsiteY5" fmla="*/ 253872 h 875165"/>
              <a:gd name="connsiteX6" fmla="*/ 121002 w 202605"/>
              <a:gd name="connsiteY6" fmla="*/ 333247 h 875165"/>
              <a:gd name="connsiteX7" fmla="*/ 200377 w 202605"/>
              <a:gd name="connsiteY7" fmla="*/ 12572 h 87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605" h="875165">
                <a:moveTo>
                  <a:pt x="200377" y="12572"/>
                </a:moveTo>
                <a:cubicBezTo>
                  <a:pt x="182385" y="97239"/>
                  <a:pt x="40569" y="730122"/>
                  <a:pt x="13052" y="841247"/>
                </a:cubicBezTo>
                <a:cubicBezTo>
                  <a:pt x="-14465" y="952372"/>
                  <a:pt x="5644" y="761872"/>
                  <a:pt x="35277" y="679322"/>
                </a:cubicBezTo>
                <a:cubicBezTo>
                  <a:pt x="64910" y="596772"/>
                  <a:pt x="175506" y="391455"/>
                  <a:pt x="190852" y="345947"/>
                </a:cubicBezTo>
                <a:cubicBezTo>
                  <a:pt x="206198" y="300439"/>
                  <a:pt x="129469" y="421618"/>
                  <a:pt x="127352" y="406272"/>
                </a:cubicBezTo>
                <a:cubicBezTo>
                  <a:pt x="125235" y="390926"/>
                  <a:pt x="179210" y="266043"/>
                  <a:pt x="178152" y="253872"/>
                </a:cubicBezTo>
                <a:cubicBezTo>
                  <a:pt x="177094" y="241701"/>
                  <a:pt x="120473" y="369230"/>
                  <a:pt x="121002" y="333247"/>
                </a:cubicBezTo>
                <a:cubicBezTo>
                  <a:pt x="121531" y="297264"/>
                  <a:pt x="218369" y="-72095"/>
                  <a:pt x="200377" y="125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57860B33-0E3A-E225-4221-3D1CC5B3ED75}"/>
              </a:ext>
            </a:extLst>
          </p:cNvPr>
          <p:cNvSpPr/>
          <p:nvPr/>
        </p:nvSpPr>
        <p:spPr>
          <a:xfrm>
            <a:off x="3724273" y="4848205"/>
            <a:ext cx="88072" cy="510858"/>
          </a:xfrm>
          <a:custGeom>
            <a:avLst/>
            <a:gdLst>
              <a:gd name="connsiteX0" fmla="*/ 2 w 88072"/>
              <a:gd name="connsiteY0" fmla="*/ 20 h 510858"/>
              <a:gd name="connsiteX1" fmla="*/ 76202 w 88072"/>
              <a:gd name="connsiteY1" fmla="*/ 463570 h 510858"/>
              <a:gd name="connsiteX2" fmla="*/ 79377 w 88072"/>
              <a:gd name="connsiteY2" fmla="*/ 444520 h 510858"/>
              <a:gd name="connsiteX3" fmla="*/ 2 w 88072"/>
              <a:gd name="connsiteY3" fmla="*/ 20 h 51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72" h="510858">
                <a:moveTo>
                  <a:pt x="2" y="20"/>
                </a:moveTo>
                <a:cubicBezTo>
                  <a:pt x="-527" y="3195"/>
                  <a:pt x="76202" y="463570"/>
                  <a:pt x="76202" y="463570"/>
                </a:cubicBezTo>
                <a:cubicBezTo>
                  <a:pt x="89431" y="537653"/>
                  <a:pt x="93135" y="519662"/>
                  <a:pt x="79377" y="444520"/>
                </a:cubicBezTo>
                <a:cubicBezTo>
                  <a:pt x="65619" y="369378"/>
                  <a:pt x="531" y="-3155"/>
                  <a:pt x="2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E356CA79-9816-FE53-87B7-3D323CF4E6DA}"/>
              </a:ext>
            </a:extLst>
          </p:cNvPr>
          <p:cNvSpPr/>
          <p:nvPr/>
        </p:nvSpPr>
        <p:spPr>
          <a:xfrm>
            <a:off x="3714738" y="4873249"/>
            <a:ext cx="32400" cy="506169"/>
          </a:xfrm>
          <a:custGeom>
            <a:avLst/>
            <a:gdLst>
              <a:gd name="connsiteX0" fmla="*/ 12 w 32400"/>
              <a:gd name="connsiteY0" fmla="*/ 376 h 506169"/>
              <a:gd name="connsiteX1" fmla="*/ 28587 w 32400"/>
              <a:gd name="connsiteY1" fmla="*/ 289301 h 506169"/>
              <a:gd name="connsiteX2" fmla="*/ 31762 w 32400"/>
              <a:gd name="connsiteY2" fmla="*/ 505201 h 506169"/>
              <a:gd name="connsiteX3" fmla="*/ 25412 w 32400"/>
              <a:gd name="connsiteY3" fmla="*/ 352801 h 506169"/>
              <a:gd name="connsiteX4" fmla="*/ 12 w 32400"/>
              <a:gd name="connsiteY4" fmla="*/ 376 h 5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0" h="506169">
                <a:moveTo>
                  <a:pt x="12" y="376"/>
                </a:moveTo>
                <a:cubicBezTo>
                  <a:pt x="541" y="-10207"/>
                  <a:pt x="23295" y="205164"/>
                  <a:pt x="28587" y="289301"/>
                </a:cubicBezTo>
                <a:cubicBezTo>
                  <a:pt x="33879" y="373439"/>
                  <a:pt x="32291" y="494618"/>
                  <a:pt x="31762" y="505201"/>
                </a:cubicBezTo>
                <a:cubicBezTo>
                  <a:pt x="31233" y="515784"/>
                  <a:pt x="34408" y="437997"/>
                  <a:pt x="25412" y="352801"/>
                </a:cubicBezTo>
                <a:cubicBezTo>
                  <a:pt x="16416" y="267605"/>
                  <a:pt x="-517" y="10959"/>
                  <a:pt x="12" y="3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67265278-5B7D-7D23-2B50-6CD5B8A11CD6}"/>
              </a:ext>
            </a:extLst>
          </p:cNvPr>
          <p:cNvSpPr/>
          <p:nvPr/>
        </p:nvSpPr>
        <p:spPr>
          <a:xfrm>
            <a:off x="3640812" y="5266249"/>
            <a:ext cx="971260" cy="268574"/>
          </a:xfrm>
          <a:custGeom>
            <a:avLst/>
            <a:gdLst>
              <a:gd name="connsiteX0" fmla="*/ 7263 w 971260"/>
              <a:gd name="connsiteY0" fmla="*/ 16951 h 268574"/>
              <a:gd name="connsiteX1" fmla="*/ 131088 w 971260"/>
              <a:gd name="connsiteY1" fmla="*/ 7426 h 268574"/>
              <a:gd name="connsiteX2" fmla="*/ 420013 w 971260"/>
              <a:gd name="connsiteY2" fmla="*/ 118551 h 268574"/>
              <a:gd name="connsiteX3" fmla="*/ 394613 w 971260"/>
              <a:gd name="connsiteY3" fmla="*/ 109026 h 268574"/>
              <a:gd name="connsiteX4" fmla="*/ 658138 w 971260"/>
              <a:gd name="connsiteY4" fmla="*/ 229676 h 268574"/>
              <a:gd name="connsiteX5" fmla="*/ 604163 w 971260"/>
              <a:gd name="connsiteY5" fmla="*/ 223326 h 268574"/>
              <a:gd name="connsiteX6" fmla="*/ 366038 w 971260"/>
              <a:gd name="connsiteY6" fmla="*/ 267776 h 268574"/>
              <a:gd name="connsiteX7" fmla="*/ 689888 w 971260"/>
              <a:gd name="connsiteY7" fmla="*/ 251901 h 268574"/>
              <a:gd name="connsiteX8" fmla="*/ 966113 w 971260"/>
              <a:gd name="connsiteY8" fmla="*/ 251901 h 268574"/>
              <a:gd name="connsiteX9" fmla="*/ 442238 w 971260"/>
              <a:gd name="connsiteY9" fmla="*/ 258251 h 268574"/>
              <a:gd name="connsiteX10" fmla="*/ 543838 w 971260"/>
              <a:gd name="connsiteY10" fmla="*/ 226501 h 268574"/>
              <a:gd name="connsiteX11" fmla="*/ 293013 w 971260"/>
              <a:gd name="connsiteY11" fmla="*/ 93151 h 268574"/>
              <a:gd name="connsiteX12" fmla="*/ 616863 w 971260"/>
              <a:gd name="connsiteY12" fmla="*/ 248726 h 268574"/>
              <a:gd name="connsiteX13" fmla="*/ 581938 w 971260"/>
              <a:gd name="connsiteY13" fmla="*/ 210626 h 268574"/>
              <a:gd name="connsiteX14" fmla="*/ 331113 w 971260"/>
              <a:gd name="connsiteY14" fmla="*/ 70926 h 268574"/>
              <a:gd name="connsiteX15" fmla="*/ 7263 w 971260"/>
              <a:gd name="connsiteY15" fmla="*/ 16951 h 26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260" h="268574">
                <a:moveTo>
                  <a:pt x="7263" y="16951"/>
                </a:moveTo>
                <a:cubicBezTo>
                  <a:pt x="-26075" y="6368"/>
                  <a:pt x="62296" y="-9507"/>
                  <a:pt x="131088" y="7426"/>
                </a:cubicBezTo>
                <a:cubicBezTo>
                  <a:pt x="199880" y="24359"/>
                  <a:pt x="376092" y="101618"/>
                  <a:pt x="420013" y="118551"/>
                </a:cubicBezTo>
                <a:cubicBezTo>
                  <a:pt x="463934" y="135484"/>
                  <a:pt x="394613" y="109026"/>
                  <a:pt x="394613" y="109026"/>
                </a:cubicBezTo>
                <a:cubicBezTo>
                  <a:pt x="434300" y="127547"/>
                  <a:pt x="623213" y="210626"/>
                  <a:pt x="658138" y="229676"/>
                </a:cubicBezTo>
                <a:cubicBezTo>
                  <a:pt x="693063" y="248726"/>
                  <a:pt x="652846" y="216976"/>
                  <a:pt x="604163" y="223326"/>
                </a:cubicBezTo>
                <a:cubicBezTo>
                  <a:pt x="555480" y="229676"/>
                  <a:pt x="351750" y="263013"/>
                  <a:pt x="366038" y="267776"/>
                </a:cubicBezTo>
                <a:cubicBezTo>
                  <a:pt x="380326" y="272539"/>
                  <a:pt x="589876" y="254547"/>
                  <a:pt x="689888" y="251901"/>
                </a:cubicBezTo>
                <a:cubicBezTo>
                  <a:pt x="789900" y="249255"/>
                  <a:pt x="1007388" y="250843"/>
                  <a:pt x="966113" y="251901"/>
                </a:cubicBezTo>
                <a:cubicBezTo>
                  <a:pt x="924838" y="252959"/>
                  <a:pt x="512617" y="262484"/>
                  <a:pt x="442238" y="258251"/>
                </a:cubicBezTo>
                <a:cubicBezTo>
                  <a:pt x="371859" y="254018"/>
                  <a:pt x="568709" y="254018"/>
                  <a:pt x="543838" y="226501"/>
                </a:cubicBezTo>
                <a:cubicBezTo>
                  <a:pt x="518967" y="198984"/>
                  <a:pt x="280842" y="89447"/>
                  <a:pt x="293013" y="93151"/>
                </a:cubicBezTo>
                <a:cubicBezTo>
                  <a:pt x="305184" y="96855"/>
                  <a:pt x="568709" y="229147"/>
                  <a:pt x="616863" y="248726"/>
                </a:cubicBezTo>
                <a:cubicBezTo>
                  <a:pt x="665017" y="268305"/>
                  <a:pt x="629563" y="240259"/>
                  <a:pt x="581938" y="210626"/>
                </a:cubicBezTo>
                <a:cubicBezTo>
                  <a:pt x="534313" y="180993"/>
                  <a:pt x="421071" y="104263"/>
                  <a:pt x="331113" y="70926"/>
                </a:cubicBezTo>
                <a:cubicBezTo>
                  <a:pt x="241155" y="37589"/>
                  <a:pt x="40601" y="27534"/>
                  <a:pt x="7263" y="169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07E931ED-8D65-4F31-52A0-81564390C51A}"/>
              </a:ext>
            </a:extLst>
          </p:cNvPr>
          <p:cNvSpPr/>
          <p:nvPr/>
        </p:nvSpPr>
        <p:spPr>
          <a:xfrm>
            <a:off x="4044758" y="5526491"/>
            <a:ext cx="603431" cy="48831"/>
          </a:xfrm>
          <a:custGeom>
            <a:avLst/>
            <a:gdLst>
              <a:gd name="connsiteX0" fmla="*/ 192 w 603431"/>
              <a:gd name="connsiteY0" fmla="*/ 48809 h 48831"/>
              <a:gd name="connsiteX1" fmla="*/ 533592 w 603431"/>
              <a:gd name="connsiteY1" fmla="*/ 7534 h 48831"/>
              <a:gd name="connsiteX2" fmla="*/ 597092 w 603431"/>
              <a:gd name="connsiteY2" fmla="*/ 13884 h 48831"/>
              <a:gd name="connsiteX3" fmla="*/ 473267 w 603431"/>
              <a:gd name="connsiteY3" fmla="*/ 1184 h 48831"/>
              <a:gd name="connsiteX4" fmla="*/ 192 w 603431"/>
              <a:gd name="connsiteY4" fmla="*/ 48809 h 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31" h="48831">
                <a:moveTo>
                  <a:pt x="192" y="48809"/>
                </a:moveTo>
                <a:cubicBezTo>
                  <a:pt x="10246" y="49867"/>
                  <a:pt x="434109" y="13355"/>
                  <a:pt x="533592" y="7534"/>
                </a:cubicBezTo>
                <a:cubicBezTo>
                  <a:pt x="633075" y="1713"/>
                  <a:pt x="597092" y="13884"/>
                  <a:pt x="597092" y="13884"/>
                </a:cubicBezTo>
                <a:cubicBezTo>
                  <a:pt x="587038" y="12826"/>
                  <a:pt x="570634" y="-4637"/>
                  <a:pt x="473267" y="1184"/>
                </a:cubicBezTo>
                <a:cubicBezTo>
                  <a:pt x="375900" y="7005"/>
                  <a:pt x="-9862" y="47751"/>
                  <a:pt x="192" y="488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D6C61539-962B-7456-CE45-D0F5ED7C0CD0}"/>
              </a:ext>
            </a:extLst>
          </p:cNvPr>
          <p:cNvSpPr/>
          <p:nvPr/>
        </p:nvSpPr>
        <p:spPr>
          <a:xfrm>
            <a:off x="4540054" y="5499011"/>
            <a:ext cx="785068" cy="458275"/>
          </a:xfrm>
          <a:custGeom>
            <a:avLst/>
            <a:gdLst>
              <a:gd name="connsiteX0" fmla="*/ 196 w 785068"/>
              <a:gd name="connsiteY0" fmla="*/ 89 h 458275"/>
              <a:gd name="connsiteX1" fmla="*/ 365321 w 785068"/>
              <a:gd name="connsiteY1" fmla="*/ 162014 h 458275"/>
              <a:gd name="connsiteX2" fmla="*/ 752671 w 785068"/>
              <a:gd name="connsiteY2" fmla="*/ 435064 h 458275"/>
              <a:gd name="connsiteX3" fmla="*/ 755846 w 785068"/>
              <a:gd name="connsiteY3" fmla="*/ 435064 h 458275"/>
              <a:gd name="connsiteX4" fmla="*/ 689171 w 785068"/>
              <a:gd name="connsiteY4" fmla="*/ 362039 h 458275"/>
              <a:gd name="connsiteX5" fmla="*/ 219271 w 785068"/>
              <a:gd name="connsiteY5" fmla="*/ 133439 h 458275"/>
              <a:gd name="connsiteX6" fmla="*/ 368496 w 785068"/>
              <a:gd name="connsiteY6" fmla="*/ 190589 h 458275"/>
              <a:gd name="connsiteX7" fmla="*/ 314521 w 785068"/>
              <a:gd name="connsiteY7" fmla="*/ 139789 h 458275"/>
              <a:gd name="connsiteX8" fmla="*/ 196 w 785068"/>
              <a:gd name="connsiteY8" fmla="*/ 89 h 45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068" h="458275">
                <a:moveTo>
                  <a:pt x="196" y="89"/>
                </a:moveTo>
                <a:cubicBezTo>
                  <a:pt x="8663" y="3793"/>
                  <a:pt x="239909" y="89518"/>
                  <a:pt x="365321" y="162014"/>
                </a:cubicBezTo>
                <a:cubicBezTo>
                  <a:pt x="490734" y="234510"/>
                  <a:pt x="752671" y="435064"/>
                  <a:pt x="752671" y="435064"/>
                </a:cubicBezTo>
                <a:cubicBezTo>
                  <a:pt x="817758" y="480572"/>
                  <a:pt x="766429" y="447235"/>
                  <a:pt x="755846" y="435064"/>
                </a:cubicBezTo>
                <a:cubicBezTo>
                  <a:pt x="745263" y="422893"/>
                  <a:pt x="778600" y="412310"/>
                  <a:pt x="689171" y="362039"/>
                </a:cubicBezTo>
                <a:cubicBezTo>
                  <a:pt x="599742" y="311768"/>
                  <a:pt x="272717" y="162014"/>
                  <a:pt x="219271" y="133439"/>
                </a:cubicBezTo>
                <a:cubicBezTo>
                  <a:pt x="165825" y="104864"/>
                  <a:pt x="352621" y="189531"/>
                  <a:pt x="368496" y="190589"/>
                </a:cubicBezTo>
                <a:cubicBezTo>
                  <a:pt x="384371" y="191647"/>
                  <a:pt x="370084" y="170481"/>
                  <a:pt x="314521" y="139789"/>
                </a:cubicBezTo>
                <a:cubicBezTo>
                  <a:pt x="258959" y="109097"/>
                  <a:pt x="-8271" y="-3615"/>
                  <a:pt x="196" y="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334CA207-19C6-E5CE-CF42-40A2014308A7}"/>
              </a:ext>
            </a:extLst>
          </p:cNvPr>
          <p:cNvSpPr/>
          <p:nvPr/>
        </p:nvSpPr>
        <p:spPr>
          <a:xfrm>
            <a:off x="3869157" y="5829157"/>
            <a:ext cx="1498233" cy="659426"/>
          </a:xfrm>
          <a:custGeom>
            <a:avLst/>
            <a:gdLst>
              <a:gd name="connsiteX0" fmla="*/ 58318 w 1498233"/>
              <a:gd name="connsiteY0" fmla="*/ 454168 h 659426"/>
              <a:gd name="connsiteX1" fmla="*/ 775868 w 1498233"/>
              <a:gd name="connsiteY1" fmla="*/ 12843 h 659426"/>
              <a:gd name="connsiteX2" fmla="*/ 613943 w 1498233"/>
              <a:gd name="connsiteY2" fmla="*/ 111268 h 659426"/>
              <a:gd name="connsiteX3" fmla="*/ 877468 w 1498233"/>
              <a:gd name="connsiteY3" fmla="*/ 35068 h 659426"/>
              <a:gd name="connsiteX4" fmla="*/ 823493 w 1498233"/>
              <a:gd name="connsiteY4" fmla="*/ 50943 h 659426"/>
              <a:gd name="connsiteX5" fmla="*/ 1150518 w 1498233"/>
              <a:gd name="connsiteY5" fmla="*/ 16018 h 659426"/>
              <a:gd name="connsiteX6" fmla="*/ 1074318 w 1498233"/>
              <a:gd name="connsiteY6" fmla="*/ 16018 h 659426"/>
              <a:gd name="connsiteX7" fmla="*/ 1318793 w 1498233"/>
              <a:gd name="connsiteY7" fmla="*/ 60468 h 659426"/>
              <a:gd name="connsiteX8" fmla="*/ 1264818 w 1498233"/>
              <a:gd name="connsiteY8" fmla="*/ 41418 h 659426"/>
              <a:gd name="connsiteX9" fmla="*/ 1487068 w 1498233"/>
              <a:gd name="connsiteY9" fmla="*/ 127143 h 659426"/>
              <a:gd name="connsiteX10" fmla="*/ 1436268 w 1498233"/>
              <a:gd name="connsiteY10" fmla="*/ 104918 h 659426"/>
              <a:gd name="connsiteX11" fmla="*/ 1188618 w 1498233"/>
              <a:gd name="connsiteY11" fmla="*/ 85868 h 659426"/>
              <a:gd name="connsiteX12" fmla="*/ 801268 w 1498233"/>
              <a:gd name="connsiteY12" fmla="*/ 187468 h 659426"/>
              <a:gd name="connsiteX13" fmla="*/ 1188618 w 1498233"/>
              <a:gd name="connsiteY13" fmla="*/ 76343 h 659426"/>
              <a:gd name="connsiteX14" fmla="*/ 1052093 w 1498233"/>
              <a:gd name="connsiteY14" fmla="*/ 98568 h 659426"/>
              <a:gd name="connsiteX15" fmla="*/ 648868 w 1498233"/>
              <a:gd name="connsiteY15" fmla="*/ 184293 h 659426"/>
              <a:gd name="connsiteX16" fmla="*/ 1140993 w 1498233"/>
              <a:gd name="connsiteY16" fmla="*/ 73168 h 659426"/>
              <a:gd name="connsiteX17" fmla="*/ 1058443 w 1498233"/>
              <a:gd name="connsiteY17" fmla="*/ 69993 h 659426"/>
              <a:gd name="connsiteX18" fmla="*/ 1160043 w 1498233"/>
              <a:gd name="connsiteY18" fmla="*/ 41418 h 659426"/>
              <a:gd name="connsiteX19" fmla="*/ 699668 w 1498233"/>
              <a:gd name="connsiteY19" fmla="*/ 139843 h 659426"/>
              <a:gd name="connsiteX20" fmla="*/ 807618 w 1498233"/>
              <a:gd name="connsiteY20" fmla="*/ 79518 h 659426"/>
              <a:gd name="connsiteX21" fmla="*/ 474243 w 1498233"/>
              <a:gd name="connsiteY21" fmla="*/ 209693 h 659426"/>
              <a:gd name="connsiteX22" fmla="*/ 706018 w 1498233"/>
              <a:gd name="connsiteY22" fmla="*/ 114443 h 659426"/>
              <a:gd name="connsiteX23" fmla="*/ 369468 w 1498233"/>
              <a:gd name="connsiteY23" fmla="*/ 276368 h 659426"/>
              <a:gd name="connsiteX24" fmla="*/ 1168 w 1498233"/>
              <a:gd name="connsiteY24" fmla="*/ 657368 h 659426"/>
              <a:gd name="connsiteX25" fmla="*/ 496468 w 1498233"/>
              <a:gd name="connsiteY25" fmla="*/ 92218 h 659426"/>
              <a:gd name="connsiteX26" fmla="*/ 293268 w 1498233"/>
              <a:gd name="connsiteY26" fmla="*/ 308118 h 659426"/>
              <a:gd name="connsiteX27" fmla="*/ 169443 w 1498233"/>
              <a:gd name="connsiteY27" fmla="*/ 397018 h 659426"/>
              <a:gd name="connsiteX28" fmla="*/ 58318 w 1498233"/>
              <a:gd name="connsiteY28" fmla="*/ 454168 h 6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98233" h="659426">
                <a:moveTo>
                  <a:pt x="58318" y="454168"/>
                </a:moveTo>
                <a:cubicBezTo>
                  <a:pt x="159389" y="390139"/>
                  <a:pt x="683264" y="69993"/>
                  <a:pt x="775868" y="12843"/>
                </a:cubicBezTo>
                <a:cubicBezTo>
                  <a:pt x="868472" y="-44307"/>
                  <a:pt x="597010" y="107564"/>
                  <a:pt x="613943" y="111268"/>
                </a:cubicBezTo>
                <a:cubicBezTo>
                  <a:pt x="630876" y="114972"/>
                  <a:pt x="842543" y="45122"/>
                  <a:pt x="877468" y="35068"/>
                </a:cubicBezTo>
                <a:cubicBezTo>
                  <a:pt x="912393" y="25014"/>
                  <a:pt x="777985" y="54118"/>
                  <a:pt x="823493" y="50943"/>
                </a:cubicBezTo>
                <a:cubicBezTo>
                  <a:pt x="869001" y="47768"/>
                  <a:pt x="1108714" y="21839"/>
                  <a:pt x="1150518" y="16018"/>
                </a:cubicBezTo>
                <a:cubicBezTo>
                  <a:pt x="1192322" y="10197"/>
                  <a:pt x="1046272" y="8610"/>
                  <a:pt x="1074318" y="16018"/>
                </a:cubicBezTo>
                <a:cubicBezTo>
                  <a:pt x="1102364" y="23426"/>
                  <a:pt x="1287043" y="56235"/>
                  <a:pt x="1318793" y="60468"/>
                </a:cubicBezTo>
                <a:cubicBezTo>
                  <a:pt x="1350543" y="64701"/>
                  <a:pt x="1236772" y="30305"/>
                  <a:pt x="1264818" y="41418"/>
                </a:cubicBezTo>
                <a:cubicBezTo>
                  <a:pt x="1292864" y="52530"/>
                  <a:pt x="1458493" y="116560"/>
                  <a:pt x="1487068" y="127143"/>
                </a:cubicBezTo>
                <a:cubicBezTo>
                  <a:pt x="1515643" y="137726"/>
                  <a:pt x="1486010" y="111797"/>
                  <a:pt x="1436268" y="104918"/>
                </a:cubicBezTo>
                <a:cubicBezTo>
                  <a:pt x="1386526" y="98039"/>
                  <a:pt x="1294451" y="72110"/>
                  <a:pt x="1188618" y="85868"/>
                </a:cubicBezTo>
                <a:cubicBezTo>
                  <a:pt x="1082785" y="99626"/>
                  <a:pt x="801268" y="189055"/>
                  <a:pt x="801268" y="187468"/>
                </a:cubicBezTo>
                <a:cubicBezTo>
                  <a:pt x="801268" y="185881"/>
                  <a:pt x="1146814" y="91160"/>
                  <a:pt x="1188618" y="76343"/>
                </a:cubicBezTo>
                <a:cubicBezTo>
                  <a:pt x="1230422" y="61526"/>
                  <a:pt x="1142051" y="80576"/>
                  <a:pt x="1052093" y="98568"/>
                </a:cubicBezTo>
                <a:cubicBezTo>
                  <a:pt x="962135" y="116560"/>
                  <a:pt x="634051" y="188526"/>
                  <a:pt x="648868" y="184293"/>
                </a:cubicBezTo>
                <a:cubicBezTo>
                  <a:pt x="663685" y="180060"/>
                  <a:pt x="1072731" y="92218"/>
                  <a:pt x="1140993" y="73168"/>
                </a:cubicBezTo>
                <a:cubicBezTo>
                  <a:pt x="1209255" y="54118"/>
                  <a:pt x="1055268" y="75285"/>
                  <a:pt x="1058443" y="69993"/>
                </a:cubicBezTo>
                <a:cubicBezTo>
                  <a:pt x="1061618" y="64701"/>
                  <a:pt x="1219839" y="29776"/>
                  <a:pt x="1160043" y="41418"/>
                </a:cubicBezTo>
                <a:cubicBezTo>
                  <a:pt x="1100247" y="53060"/>
                  <a:pt x="758405" y="133493"/>
                  <a:pt x="699668" y="139843"/>
                </a:cubicBezTo>
                <a:cubicBezTo>
                  <a:pt x="640931" y="146193"/>
                  <a:pt x="845189" y="67876"/>
                  <a:pt x="807618" y="79518"/>
                </a:cubicBezTo>
                <a:cubicBezTo>
                  <a:pt x="770047" y="91160"/>
                  <a:pt x="491176" y="203872"/>
                  <a:pt x="474243" y="209693"/>
                </a:cubicBezTo>
                <a:cubicBezTo>
                  <a:pt x="457310" y="215514"/>
                  <a:pt x="723480" y="103331"/>
                  <a:pt x="706018" y="114443"/>
                </a:cubicBezTo>
                <a:cubicBezTo>
                  <a:pt x="688556" y="125555"/>
                  <a:pt x="486943" y="185880"/>
                  <a:pt x="369468" y="276368"/>
                </a:cubicBezTo>
                <a:cubicBezTo>
                  <a:pt x="251993" y="366855"/>
                  <a:pt x="-19999" y="688060"/>
                  <a:pt x="1168" y="657368"/>
                </a:cubicBezTo>
                <a:cubicBezTo>
                  <a:pt x="22335" y="626676"/>
                  <a:pt x="447785" y="150426"/>
                  <a:pt x="496468" y="92218"/>
                </a:cubicBezTo>
                <a:cubicBezTo>
                  <a:pt x="545151" y="34010"/>
                  <a:pt x="347772" y="257318"/>
                  <a:pt x="293268" y="308118"/>
                </a:cubicBezTo>
                <a:cubicBezTo>
                  <a:pt x="238764" y="358918"/>
                  <a:pt x="204897" y="375322"/>
                  <a:pt x="169443" y="397018"/>
                </a:cubicBezTo>
                <a:cubicBezTo>
                  <a:pt x="133989" y="418714"/>
                  <a:pt x="-42753" y="518197"/>
                  <a:pt x="58318" y="4541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37B98B44-37F0-23BA-71D1-E5374EA405AE}"/>
              </a:ext>
            </a:extLst>
          </p:cNvPr>
          <p:cNvSpPr/>
          <p:nvPr/>
        </p:nvSpPr>
        <p:spPr>
          <a:xfrm>
            <a:off x="3451225" y="5362059"/>
            <a:ext cx="251196" cy="588300"/>
          </a:xfrm>
          <a:custGeom>
            <a:avLst/>
            <a:gdLst>
              <a:gd name="connsiteX0" fmla="*/ 250825 w 251196"/>
              <a:gd name="connsiteY0" fmla="*/ 516 h 588300"/>
              <a:gd name="connsiteX1" fmla="*/ 41275 w 251196"/>
              <a:gd name="connsiteY1" fmla="*/ 511691 h 588300"/>
              <a:gd name="connsiteX2" fmla="*/ 0 w 251196"/>
              <a:gd name="connsiteY2" fmla="*/ 587891 h 588300"/>
              <a:gd name="connsiteX3" fmla="*/ 41275 w 251196"/>
              <a:gd name="connsiteY3" fmla="*/ 533916 h 588300"/>
              <a:gd name="connsiteX4" fmla="*/ 215900 w 251196"/>
              <a:gd name="connsiteY4" fmla="*/ 400566 h 588300"/>
              <a:gd name="connsiteX5" fmla="*/ 38100 w 251196"/>
              <a:gd name="connsiteY5" fmla="*/ 518041 h 588300"/>
              <a:gd name="connsiteX6" fmla="*/ 98425 w 251196"/>
              <a:gd name="connsiteY6" fmla="*/ 435491 h 588300"/>
              <a:gd name="connsiteX7" fmla="*/ 92075 w 251196"/>
              <a:gd name="connsiteY7" fmla="*/ 416441 h 588300"/>
              <a:gd name="connsiteX8" fmla="*/ 250825 w 251196"/>
              <a:gd name="connsiteY8" fmla="*/ 516 h 5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196" h="588300">
                <a:moveTo>
                  <a:pt x="250825" y="516"/>
                </a:moveTo>
                <a:cubicBezTo>
                  <a:pt x="242358" y="16391"/>
                  <a:pt x="83079" y="413795"/>
                  <a:pt x="41275" y="511691"/>
                </a:cubicBezTo>
                <a:cubicBezTo>
                  <a:pt x="-529" y="609587"/>
                  <a:pt x="0" y="584187"/>
                  <a:pt x="0" y="587891"/>
                </a:cubicBezTo>
                <a:cubicBezTo>
                  <a:pt x="0" y="591595"/>
                  <a:pt x="5292" y="565137"/>
                  <a:pt x="41275" y="533916"/>
                </a:cubicBezTo>
                <a:cubicBezTo>
                  <a:pt x="77258" y="502695"/>
                  <a:pt x="216429" y="403212"/>
                  <a:pt x="215900" y="400566"/>
                </a:cubicBezTo>
                <a:cubicBezTo>
                  <a:pt x="215371" y="397920"/>
                  <a:pt x="57679" y="512220"/>
                  <a:pt x="38100" y="518041"/>
                </a:cubicBezTo>
                <a:cubicBezTo>
                  <a:pt x="18521" y="523862"/>
                  <a:pt x="89429" y="452424"/>
                  <a:pt x="98425" y="435491"/>
                </a:cubicBezTo>
                <a:cubicBezTo>
                  <a:pt x="107421" y="418558"/>
                  <a:pt x="63500" y="493170"/>
                  <a:pt x="92075" y="416441"/>
                </a:cubicBezTo>
                <a:cubicBezTo>
                  <a:pt x="120650" y="339712"/>
                  <a:pt x="259292" y="-15359"/>
                  <a:pt x="250825" y="5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1146AB12-B687-BFD4-538A-CBB49643BE8F}"/>
              </a:ext>
            </a:extLst>
          </p:cNvPr>
          <p:cNvSpPr/>
          <p:nvPr/>
        </p:nvSpPr>
        <p:spPr>
          <a:xfrm>
            <a:off x="4044938" y="5565771"/>
            <a:ext cx="1055838" cy="295631"/>
          </a:xfrm>
          <a:custGeom>
            <a:avLst/>
            <a:gdLst>
              <a:gd name="connsiteX0" fmla="*/ 12 w 1055838"/>
              <a:gd name="connsiteY0" fmla="*/ 44454 h 295631"/>
              <a:gd name="connsiteX1" fmla="*/ 495312 w 1055838"/>
              <a:gd name="connsiteY1" fmla="*/ 4 h 295631"/>
              <a:gd name="connsiteX2" fmla="*/ 654062 w 1055838"/>
              <a:gd name="connsiteY2" fmla="*/ 41279 h 295631"/>
              <a:gd name="connsiteX3" fmla="*/ 638187 w 1055838"/>
              <a:gd name="connsiteY3" fmla="*/ 38104 h 295631"/>
              <a:gd name="connsiteX4" fmla="*/ 695337 w 1055838"/>
              <a:gd name="connsiteY4" fmla="*/ 101604 h 295631"/>
              <a:gd name="connsiteX5" fmla="*/ 727087 w 1055838"/>
              <a:gd name="connsiteY5" fmla="*/ 196854 h 295631"/>
              <a:gd name="connsiteX6" fmla="*/ 711212 w 1055838"/>
              <a:gd name="connsiteY6" fmla="*/ 123829 h 295631"/>
              <a:gd name="connsiteX7" fmla="*/ 822337 w 1055838"/>
              <a:gd name="connsiteY7" fmla="*/ 184154 h 295631"/>
              <a:gd name="connsiteX8" fmla="*/ 1054112 w 1055838"/>
              <a:gd name="connsiteY8" fmla="*/ 295279 h 295631"/>
              <a:gd name="connsiteX9" fmla="*/ 917587 w 1055838"/>
              <a:gd name="connsiteY9" fmla="*/ 215904 h 295631"/>
              <a:gd name="connsiteX10" fmla="*/ 723912 w 1055838"/>
              <a:gd name="connsiteY10" fmla="*/ 120654 h 295631"/>
              <a:gd name="connsiteX11" fmla="*/ 650887 w 1055838"/>
              <a:gd name="connsiteY11" fmla="*/ 73029 h 295631"/>
              <a:gd name="connsiteX12" fmla="*/ 561987 w 1055838"/>
              <a:gd name="connsiteY12" fmla="*/ 104779 h 295631"/>
              <a:gd name="connsiteX13" fmla="*/ 536587 w 1055838"/>
              <a:gd name="connsiteY13" fmla="*/ 111129 h 295631"/>
              <a:gd name="connsiteX14" fmla="*/ 644537 w 1055838"/>
              <a:gd name="connsiteY14" fmla="*/ 117479 h 295631"/>
              <a:gd name="connsiteX15" fmla="*/ 536587 w 1055838"/>
              <a:gd name="connsiteY15" fmla="*/ 111129 h 295631"/>
              <a:gd name="connsiteX16" fmla="*/ 657237 w 1055838"/>
              <a:gd name="connsiteY16" fmla="*/ 53979 h 295631"/>
              <a:gd name="connsiteX17" fmla="*/ 568337 w 1055838"/>
              <a:gd name="connsiteY17" fmla="*/ 12704 h 295631"/>
              <a:gd name="connsiteX18" fmla="*/ 374662 w 1055838"/>
              <a:gd name="connsiteY18" fmla="*/ 66679 h 295631"/>
              <a:gd name="connsiteX19" fmla="*/ 479437 w 1055838"/>
              <a:gd name="connsiteY19" fmla="*/ 12704 h 295631"/>
              <a:gd name="connsiteX20" fmla="*/ 12 w 1055838"/>
              <a:gd name="connsiteY20" fmla="*/ 44454 h 29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5838" h="295631">
                <a:moveTo>
                  <a:pt x="12" y="44454"/>
                </a:moveTo>
                <a:cubicBezTo>
                  <a:pt x="2658" y="42337"/>
                  <a:pt x="386304" y="533"/>
                  <a:pt x="495312" y="4"/>
                </a:cubicBezTo>
                <a:cubicBezTo>
                  <a:pt x="604320" y="-525"/>
                  <a:pt x="654062" y="41279"/>
                  <a:pt x="654062" y="41279"/>
                </a:cubicBezTo>
                <a:cubicBezTo>
                  <a:pt x="677874" y="47629"/>
                  <a:pt x="631308" y="28050"/>
                  <a:pt x="638187" y="38104"/>
                </a:cubicBezTo>
                <a:cubicBezTo>
                  <a:pt x="645066" y="48158"/>
                  <a:pt x="680520" y="75146"/>
                  <a:pt x="695337" y="101604"/>
                </a:cubicBezTo>
                <a:cubicBezTo>
                  <a:pt x="710154" y="128062"/>
                  <a:pt x="724441" y="193150"/>
                  <a:pt x="727087" y="196854"/>
                </a:cubicBezTo>
                <a:cubicBezTo>
                  <a:pt x="729733" y="200558"/>
                  <a:pt x="695337" y="125946"/>
                  <a:pt x="711212" y="123829"/>
                </a:cubicBezTo>
                <a:cubicBezTo>
                  <a:pt x="727087" y="121712"/>
                  <a:pt x="765187" y="155579"/>
                  <a:pt x="822337" y="184154"/>
                </a:cubicBezTo>
                <a:cubicBezTo>
                  <a:pt x="879487" y="212729"/>
                  <a:pt x="1038237" y="289987"/>
                  <a:pt x="1054112" y="295279"/>
                </a:cubicBezTo>
                <a:cubicBezTo>
                  <a:pt x="1069987" y="300571"/>
                  <a:pt x="972620" y="245008"/>
                  <a:pt x="917587" y="215904"/>
                </a:cubicBezTo>
                <a:cubicBezTo>
                  <a:pt x="862554" y="186800"/>
                  <a:pt x="768362" y="144466"/>
                  <a:pt x="723912" y="120654"/>
                </a:cubicBezTo>
                <a:cubicBezTo>
                  <a:pt x="679462" y="96842"/>
                  <a:pt x="677875" y="75675"/>
                  <a:pt x="650887" y="73029"/>
                </a:cubicBezTo>
                <a:cubicBezTo>
                  <a:pt x="623900" y="70383"/>
                  <a:pt x="581037" y="98429"/>
                  <a:pt x="561987" y="104779"/>
                </a:cubicBezTo>
                <a:cubicBezTo>
                  <a:pt x="542937" y="111129"/>
                  <a:pt x="522829" y="109012"/>
                  <a:pt x="536587" y="111129"/>
                </a:cubicBezTo>
                <a:cubicBezTo>
                  <a:pt x="550345" y="113246"/>
                  <a:pt x="644537" y="117479"/>
                  <a:pt x="644537" y="117479"/>
                </a:cubicBezTo>
                <a:cubicBezTo>
                  <a:pt x="644537" y="117479"/>
                  <a:pt x="534470" y="121712"/>
                  <a:pt x="536587" y="111129"/>
                </a:cubicBezTo>
                <a:cubicBezTo>
                  <a:pt x="538704" y="100546"/>
                  <a:pt x="651945" y="70383"/>
                  <a:pt x="657237" y="53979"/>
                </a:cubicBezTo>
                <a:cubicBezTo>
                  <a:pt x="662529" y="37575"/>
                  <a:pt x="615433" y="10587"/>
                  <a:pt x="568337" y="12704"/>
                </a:cubicBezTo>
                <a:cubicBezTo>
                  <a:pt x="521241" y="14821"/>
                  <a:pt x="389479" y="66679"/>
                  <a:pt x="374662" y="66679"/>
                </a:cubicBezTo>
                <a:cubicBezTo>
                  <a:pt x="359845" y="66679"/>
                  <a:pt x="543995" y="15879"/>
                  <a:pt x="479437" y="12704"/>
                </a:cubicBezTo>
                <a:cubicBezTo>
                  <a:pt x="414879" y="9529"/>
                  <a:pt x="-2634" y="46571"/>
                  <a:pt x="12" y="444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1CF8D6C7-3C69-2720-83FB-D64C6B2FF8D0}"/>
              </a:ext>
            </a:extLst>
          </p:cNvPr>
          <p:cNvSpPr/>
          <p:nvPr/>
        </p:nvSpPr>
        <p:spPr>
          <a:xfrm>
            <a:off x="2917825" y="5683655"/>
            <a:ext cx="626435" cy="694920"/>
          </a:xfrm>
          <a:custGeom>
            <a:avLst/>
            <a:gdLst>
              <a:gd name="connsiteX0" fmla="*/ 622300 w 626435"/>
              <a:gd name="connsiteY0" fmla="*/ 2770 h 694920"/>
              <a:gd name="connsiteX1" fmla="*/ 171450 w 626435"/>
              <a:gd name="connsiteY1" fmla="*/ 336145 h 694920"/>
              <a:gd name="connsiteX2" fmla="*/ 333375 w 626435"/>
              <a:gd name="connsiteY2" fmla="*/ 234545 h 694920"/>
              <a:gd name="connsiteX3" fmla="*/ 263525 w 626435"/>
              <a:gd name="connsiteY3" fmla="*/ 329795 h 694920"/>
              <a:gd name="connsiteX4" fmla="*/ 0 w 626435"/>
              <a:gd name="connsiteY4" fmla="*/ 694920 h 694920"/>
              <a:gd name="connsiteX5" fmla="*/ 457200 w 626435"/>
              <a:gd name="connsiteY5" fmla="*/ 78970 h 694920"/>
              <a:gd name="connsiteX6" fmla="*/ 400050 w 626435"/>
              <a:gd name="connsiteY6" fmla="*/ 171045 h 694920"/>
              <a:gd name="connsiteX7" fmla="*/ 622300 w 626435"/>
              <a:gd name="connsiteY7" fmla="*/ 2770 h 69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35" h="694920">
                <a:moveTo>
                  <a:pt x="622300" y="2770"/>
                </a:moveTo>
                <a:cubicBezTo>
                  <a:pt x="584200" y="30287"/>
                  <a:pt x="219604" y="297516"/>
                  <a:pt x="171450" y="336145"/>
                </a:cubicBezTo>
                <a:cubicBezTo>
                  <a:pt x="123296" y="374774"/>
                  <a:pt x="318029" y="235603"/>
                  <a:pt x="333375" y="234545"/>
                </a:cubicBezTo>
                <a:cubicBezTo>
                  <a:pt x="348721" y="233487"/>
                  <a:pt x="263525" y="329795"/>
                  <a:pt x="263525" y="329795"/>
                </a:cubicBezTo>
                <a:lnTo>
                  <a:pt x="0" y="694920"/>
                </a:lnTo>
                <a:cubicBezTo>
                  <a:pt x="32279" y="653116"/>
                  <a:pt x="390525" y="166283"/>
                  <a:pt x="457200" y="78970"/>
                </a:cubicBezTo>
                <a:cubicBezTo>
                  <a:pt x="523875" y="-8343"/>
                  <a:pt x="376767" y="180570"/>
                  <a:pt x="400050" y="171045"/>
                </a:cubicBezTo>
                <a:cubicBezTo>
                  <a:pt x="423333" y="161520"/>
                  <a:pt x="660400" y="-24747"/>
                  <a:pt x="622300" y="27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13B8C7AA-ED46-06DF-A062-065B7F8BCAF5}"/>
              </a:ext>
            </a:extLst>
          </p:cNvPr>
          <p:cNvSpPr/>
          <p:nvPr/>
        </p:nvSpPr>
        <p:spPr>
          <a:xfrm>
            <a:off x="2682737" y="6126174"/>
            <a:ext cx="520838" cy="1294599"/>
          </a:xfrm>
          <a:custGeom>
            <a:avLst/>
            <a:gdLst>
              <a:gd name="connsiteX0" fmla="*/ 466863 w 520838"/>
              <a:gd name="connsiteY0" fmla="*/ 7926 h 1294599"/>
              <a:gd name="connsiteX1" fmla="*/ 143013 w 520838"/>
              <a:gd name="connsiteY1" fmla="*/ 452426 h 1294599"/>
              <a:gd name="connsiteX2" fmla="*/ 304938 w 520838"/>
              <a:gd name="connsiteY2" fmla="*/ 230176 h 1294599"/>
              <a:gd name="connsiteX3" fmla="*/ 196988 w 520838"/>
              <a:gd name="connsiteY3" fmla="*/ 188901 h 1294599"/>
              <a:gd name="connsiteX4" fmla="*/ 289063 w 520838"/>
              <a:gd name="connsiteY4" fmla="*/ 220651 h 1294599"/>
              <a:gd name="connsiteX5" fmla="*/ 257313 w 520838"/>
              <a:gd name="connsiteY5" fmla="*/ 255576 h 1294599"/>
              <a:gd name="connsiteX6" fmla="*/ 85863 w 520838"/>
              <a:gd name="connsiteY6" fmla="*/ 366701 h 1294599"/>
              <a:gd name="connsiteX7" fmla="*/ 247788 w 520838"/>
              <a:gd name="connsiteY7" fmla="*/ 284151 h 1294599"/>
              <a:gd name="connsiteX8" fmla="*/ 222388 w 520838"/>
              <a:gd name="connsiteY8" fmla="*/ 350826 h 1294599"/>
              <a:gd name="connsiteX9" fmla="*/ 190638 w 520838"/>
              <a:gd name="connsiteY9" fmla="*/ 366701 h 1294599"/>
              <a:gd name="connsiteX10" fmla="*/ 190638 w 520838"/>
              <a:gd name="connsiteY10" fmla="*/ 433376 h 1294599"/>
              <a:gd name="connsiteX11" fmla="*/ 138 w 520838"/>
              <a:gd name="connsiteY11" fmla="*/ 503226 h 1294599"/>
              <a:gd name="connsiteX12" fmla="*/ 158888 w 520838"/>
              <a:gd name="connsiteY12" fmla="*/ 474651 h 1294599"/>
              <a:gd name="connsiteX13" fmla="*/ 98563 w 520838"/>
              <a:gd name="connsiteY13" fmla="*/ 569901 h 1294599"/>
              <a:gd name="connsiteX14" fmla="*/ 54113 w 520838"/>
              <a:gd name="connsiteY14" fmla="*/ 693726 h 1294599"/>
              <a:gd name="connsiteX15" fmla="*/ 127138 w 520838"/>
              <a:gd name="connsiteY15" fmla="*/ 582601 h 1294599"/>
              <a:gd name="connsiteX16" fmla="*/ 50938 w 520838"/>
              <a:gd name="connsiteY16" fmla="*/ 792151 h 1294599"/>
              <a:gd name="connsiteX17" fmla="*/ 50938 w 520838"/>
              <a:gd name="connsiteY17" fmla="*/ 1017576 h 1294599"/>
              <a:gd name="connsiteX18" fmla="*/ 38238 w 520838"/>
              <a:gd name="connsiteY18" fmla="*/ 909626 h 1294599"/>
              <a:gd name="connsiteX19" fmla="*/ 28713 w 520838"/>
              <a:gd name="connsiteY19" fmla="*/ 1287451 h 1294599"/>
              <a:gd name="connsiteX20" fmla="*/ 25538 w 520838"/>
              <a:gd name="connsiteY20" fmla="*/ 1109651 h 1294599"/>
              <a:gd name="connsiteX21" fmla="*/ 212863 w 520838"/>
              <a:gd name="connsiteY21" fmla="*/ 544501 h 1294599"/>
              <a:gd name="connsiteX22" fmla="*/ 44588 w 520838"/>
              <a:gd name="connsiteY22" fmla="*/ 1020751 h 1294599"/>
              <a:gd name="connsiteX23" fmla="*/ 50938 w 520838"/>
              <a:gd name="connsiteY23" fmla="*/ 823901 h 1294599"/>
              <a:gd name="connsiteX24" fmla="*/ 114438 w 520838"/>
              <a:gd name="connsiteY24" fmla="*/ 569901 h 1294599"/>
              <a:gd name="connsiteX25" fmla="*/ 520838 w 520838"/>
              <a:gd name="connsiteY25" fmla="*/ 233351 h 1294599"/>
              <a:gd name="connsiteX26" fmla="*/ 117613 w 520838"/>
              <a:gd name="connsiteY26" fmla="*/ 515926 h 1294599"/>
              <a:gd name="connsiteX27" fmla="*/ 254138 w 520838"/>
              <a:gd name="connsiteY27" fmla="*/ 414326 h 1294599"/>
              <a:gd name="connsiteX28" fmla="*/ 336688 w 520838"/>
              <a:gd name="connsiteY28" fmla="*/ 341301 h 1294599"/>
              <a:gd name="connsiteX29" fmla="*/ 346213 w 520838"/>
              <a:gd name="connsiteY29" fmla="*/ 192076 h 1294599"/>
              <a:gd name="connsiteX30" fmla="*/ 336688 w 520838"/>
              <a:gd name="connsiteY30" fmla="*/ 331776 h 1294599"/>
              <a:gd name="connsiteX31" fmla="*/ 339863 w 520838"/>
              <a:gd name="connsiteY31" fmla="*/ 328601 h 1294599"/>
              <a:gd name="connsiteX32" fmla="*/ 343038 w 520838"/>
              <a:gd name="connsiteY32" fmla="*/ 192076 h 1294599"/>
              <a:gd name="connsiteX33" fmla="*/ 343038 w 520838"/>
              <a:gd name="connsiteY33" fmla="*/ 166676 h 1294599"/>
              <a:gd name="connsiteX34" fmla="*/ 466863 w 520838"/>
              <a:gd name="connsiteY34" fmla="*/ 7926 h 129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0838" h="1294599">
                <a:moveTo>
                  <a:pt x="466863" y="7926"/>
                </a:moveTo>
                <a:cubicBezTo>
                  <a:pt x="433525" y="55551"/>
                  <a:pt x="143013" y="452426"/>
                  <a:pt x="143013" y="452426"/>
                </a:cubicBezTo>
                <a:cubicBezTo>
                  <a:pt x="116026" y="489468"/>
                  <a:pt x="295942" y="274097"/>
                  <a:pt x="304938" y="230176"/>
                </a:cubicBezTo>
                <a:cubicBezTo>
                  <a:pt x="313934" y="186255"/>
                  <a:pt x="199634" y="190489"/>
                  <a:pt x="196988" y="188901"/>
                </a:cubicBezTo>
                <a:cubicBezTo>
                  <a:pt x="194342" y="187314"/>
                  <a:pt x="279009" y="209539"/>
                  <a:pt x="289063" y="220651"/>
                </a:cubicBezTo>
                <a:cubicBezTo>
                  <a:pt x="299117" y="231763"/>
                  <a:pt x="291180" y="231234"/>
                  <a:pt x="257313" y="255576"/>
                </a:cubicBezTo>
                <a:cubicBezTo>
                  <a:pt x="223446" y="279918"/>
                  <a:pt x="87450" y="361939"/>
                  <a:pt x="85863" y="366701"/>
                </a:cubicBezTo>
                <a:cubicBezTo>
                  <a:pt x="84276" y="371463"/>
                  <a:pt x="225034" y="286797"/>
                  <a:pt x="247788" y="284151"/>
                </a:cubicBezTo>
                <a:cubicBezTo>
                  <a:pt x="270542" y="281505"/>
                  <a:pt x="231913" y="337068"/>
                  <a:pt x="222388" y="350826"/>
                </a:cubicBezTo>
                <a:cubicBezTo>
                  <a:pt x="212863" y="364584"/>
                  <a:pt x="195930" y="352943"/>
                  <a:pt x="190638" y="366701"/>
                </a:cubicBezTo>
                <a:cubicBezTo>
                  <a:pt x="185346" y="380459"/>
                  <a:pt x="222388" y="410622"/>
                  <a:pt x="190638" y="433376"/>
                </a:cubicBezTo>
                <a:cubicBezTo>
                  <a:pt x="158888" y="456130"/>
                  <a:pt x="5430" y="496347"/>
                  <a:pt x="138" y="503226"/>
                </a:cubicBezTo>
                <a:cubicBezTo>
                  <a:pt x="-5154" y="510105"/>
                  <a:pt x="142484" y="463539"/>
                  <a:pt x="158888" y="474651"/>
                </a:cubicBezTo>
                <a:cubicBezTo>
                  <a:pt x="175292" y="485763"/>
                  <a:pt x="116025" y="533389"/>
                  <a:pt x="98563" y="569901"/>
                </a:cubicBezTo>
                <a:cubicBezTo>
                  <a:pt x="81101" y="606413"/>
                  <a:pt x="49351" y="691609"/>
                  <a:pt x="54113" y="693726"/>
                </a:cubicBezTo>
                <a:cubicBezTo>
                  <a:pt x="58875" y="695843"/>
                  <a:pt x="127667" y="566197"/>
                  <a:pt x="127138" y="582601"/>
                </a:cubicBezTo>
                <a:cubicBezTo>
                  <a:pt x="126609" y="599005"/>
                  <a:pt x="63638" y="719655"/>
                  <a:pt x="50938" y="792151"/>
                </a:cubicBezTo>
                <a:cubicBezTo>
                  <a:pt x="38238" y="864647"/>
                  <a:pt x="53055" y="997997"/>
                  <a:pt x="50938" y="1017576"/>
                </a:cubicBezTo>
                <a:cubicBezTo>
                  <a:pt x="48821" y="1037155"/>
                  <a:pt x="41942" y="864647"/>
                  <a:pt x="38238" y="909626"/>
                </a:cubicBezTo>
                <a:cubicBezTo>
                  <a:pt x="34534" y="954605"/>
                  <a:pt x="30830" y="1254114"/>
                  <a:pt x="28713" y="1287451"/>
                </a:cubicBezTo>
                <a:cubicBezTo>
                  <a:pt x="26596" y="1320788"/>
                  <a:pt x="-5154" y="1233476"/>
                  <a:pt x="25538" y="1109651"/>
                </a:cubicBezTo>
                <a:cubicBezTo>
                  <a:pt x="56230" y="985826"/>
                  <a:pt x="209688" y="559318"/>
                  <a:pt x="212863" y="544501"/>
                </a:cubicBezTo>
                <a:cubicBezTo>
                  <a:pt x="216038" y="529684"/>
                  <a:pt x="71575" y="974184"/>
                  <a:pt x="44588" y="1020751"/>
                </a:cubicBezTo>
                <a:cubicBezTo>
                  <a:pt x="17601" y="1067318"/>
                  <a:pt x="39296" y="899042"/>
                  <a:pt x="50938" y="823901"/>
                </a:cubicBezTo>
                <a:cubicBezTo>
                  <a:pt x="62580" y="748760"/>
                  <a:pt x="36121" y="668326"/>
                  <a:pt x="114438" y="569901"/>
                </a:cubicBezTo>
                <a:cubicBezTo>
                  <a:pt x="192755" y="471476"/>
                  <a:pt x="520309" y="242347"/>
                  <a:pt x="520838" y="233351"/>
                </a:cubicBezTo>
                <a:cubicBezTo>
                  <a:pt x="521367" y="224355"/>
                  <a:pt x="162063" y="485764"/>
                  <a:pt x="117613" y="515926"/>
                </a:cubicBezTo>
                <a:cubicBezTo>
                  <a:pt x="73163" y="546088"/>
                  <a:pt x="217626" y="443430"/>
                  <a:pt x="254138" y="414326"/>
                </a:cubicBezTo>
                <a:cubicBezTo>
                  <a:pt x="290650" y="385222"/>
                  <a:pt x="321342" y="378343"/>
                  <a:pt x="336688" y="341301"/>
                </a:cubicBezTo>
                <a:cubicBezTo>
                  <a:pt x="352034" y="304259"/>
                  <a:pt x="346213" y="193663"/>
                  <a:pt x="346213" y="192076"/>
                </a:cubicBezTo>
                <a:cubicBezTo>
                  <a:pt x="346213" y="190489"/>
                  <a:pt x="337746" y="309022"/>
                  <a:pt x="336688" y="331776"/>
                </a:cubicBezTo>
                <a:cubicBezTo>
                  <a:pt x="335630" y="354530"/>
                  <a:pt x="338805" y="351884"/>
                  <a:pt x="339863" y="328601"/>
                </a:cubicBezTo>
                <a:cubicBezTo>
                  <a:pt x="340921" y="305318"/>
                  <a:pt x="343038" y="192076"/>
                  <a:pt x="343038" y="192076"/>
                </a:cubicBezTo>
                <a:cubicBezTo>
                  <a:pt x="343567" y="165089"/>
                  <a:pt x="322930" y="191547"/>
                  <a:pt x="343038" y="166676"/>
                </a:cubicBezTo>
                <a:cubicBezTo>
                  <a:pt x="363146" y="141805"/>
                  <a:pt x="500201" y="-39699"/>
                  <a:pt x="466863" y="79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6ECD175B-C164-2EBE-A63A-6F0EC40905B2}"/>
              </a:ext>
            </a:extLst>
          </p:cNvPr>
          <p:cNvSpPr/>
          <p:nvPr/>
        </p:nvSpPr>
        <p:spPr>
          <a:xfrm>
            <a:off x="3663947" y="6047666"/>
            <a:ext cx="581090" cy="1434946"/>
          </a:xfrm>
          <a:custGeom>
            <a:avLst/>
            <a:gdLst>
              <a:gd name="connsiteX0" fmla="*/ 581028 w 581090"/>
              <a:gd name="connsiteY0" fmla="*/ 709 h 1434946"/>
              <a:gd name="connsiteX1" fmla="*/ 34928 w 581090"/>
              <a:gd name="connsiteY1" fmla="*/ 283284 h 1434946"/>
              <a:gd name="connsiteX2" fmla="*/ 263528 w 581090"/>
              <a:gd name="connsiteY2" fmla="*/ 159459 h 1434946"/>
              <a:gd name="connsiteX3" fmla="*/ 390528 w 581090"/>
              <a:gd name="connsiteY3" fmla="*/ 149934 h 1434946"/>
              <a:gd name="connsiteX4" fmla="*/ 314328 w 581090"/>
              <a:gd name="connsiteY4" fmla="*/ 267409 h 1434946"/>
              <a:gd name="connsiteX5" fmla="*/ 3 w 581090"/>
              <a:gd name="connsiteY5" fmla="*/ 518234 h 1434946"/>
              <a:gd name="connsiteX6" fmla="*/ 320678 w 581090"/>
              <a:gd name="connsiteY6" fmla="*/ 289634 h 1434946"/>
              <a:gd name="connsiteX7" fmla="*/ 190503 w 581090"/>
              <a:gd name="connsiteY7" fmla="*/ 429334 h 1434946"/>
              <a:gd name="connsiteX8" fmla="*/ 69853 w 581090"/>
              <a:gd name="connsiteY8" fmla="*/ 657934 h 1434946"/>
              <a:gd name="connsiteX9" fmla="*/ 123828 w 581090"/>
              <a:gd name="connsiteY9" fmla="*/ 588084 h 1434946"/>
              <a:gd name="connsiteX10" fmla="*/ 79378 w 581090"/>
              <a:gd name="connsiteY10" fmla="*/ 727784 h 1434946"/>
              <a:gd name="connsiteX11" fmla="*/ 63503 w 581090"/>
              <a:gd name="connsiteY11" fmla="*/ 984959 h 1434946"/>
              <a:gd name="connsiteX12" fmla="*/ 47628 w 581090"/>
              <a:gd name="connsiteY12" fmla="*/ 921459 h 1434946"/>
              <a:gd name="connsiteX13" fmla="*/ 73028 w 581090"/>
              <a:gd name="connsiteY13" fmla="*/ 1400884 h 1434946"/>
              <a:gd name="connsiteX14" fmla="*/ 69853 w 581090"/>
              <a:gd name="connsiteY14" fmla="*/ 1302459 h 1434946"/>
              <a:gd name="connsiteX15" fmla="*/ 152403 w 581090"/>
              <a:gd name="connsiteY15" fmla="*/ 556334 h 1434946"/>
              <a:gd name="connsiteX16" fmla="*/ 63503 w 581090"/>
              <a:gd name="connsiteY16" fmla="*/ 1019884 h 1434946"/>
              <a:gd name="connsiteX17" fmla="*/ 104778 w 581090"/>
              <a:gd name="connsiteY17" fmla="*/ 724609 h 1434946"/>
              <a:gd name="connsiteX18" fmla="*/ 387353 w 581090"/>
              <a:gd name="connsiteY18" fmla="*/ 213434 h 1434946"/>
              <a:gd name="connsiteX19" fmla="*/ 298453 w 581090"/>
              <a:gd name="connsiteY19" fmla="*/ 270584 h 1434946"/>
              <a:gd name="connsiteX20" fmla="*/ 361953 w 581090"/>
              <a:gd name="connsiteY20" fmla="*/ 127709 h 1434946"/>
              <a:gd name="connsiteX21" fmla="*/ 73028 w 581090"/>
              <a:gd name="connsiteY21" fmla="*/ 200734 h 1434946"/>
              <a:gd name="connsiteX22" fmla="*/ 581028 w 581090"/>
              <a:gd name="connsiteY22" fmla="*/ 709 h 143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1090" h="1434946">
                <a:moveTo>
                  <a:pt x="581028" y="709"/>
                </a:moveTo>
                <a:cubicBezTo>
                  <a:pt x="574678" y="14467"/>
                  <a:pt x="87845" y="256826"/>
                  <a:pt x="34928" y="283284"/>
                </a:cubicBezTo>
                <a:cubicBezTo>
                  <a:pt x="-17989" y="309742"/>
                  <a:pt x="204261" y="181684"/>
                  <a:pt x="263528" y="159459"/>
                </a:cubicBezTo>
                <a:cubicBezTo>
                  <a:pt x="322795" y="137234"/>
                  <a:pt x="382061" y="131942"/>
                  <a:pt x="390528" y="149934"/>
                </a:cubicBezTo>
                <a:cubicBezTo>
                  <a:pt x="398995" y="167926"/>
                  <a:pt x="379415" y="206026"/>
                  <a:pt x="314328" y="267409"/>
                </a:cubicBezTo>
                <a:cubicBezTo>
                  <a:pt x="249241" y="328792"/>
                  <a:pt x="-1055" y="514530"/>
                  <a:pt x="3" y="518234"/>
                </a:cubicBezTo>
                <a:cubicBezTo>
                  <a:pt x="1061" y="521938"/>
                  <a:pt x="288928" y="304451"/>
                  <a:pt x="320678" y="289634"/>
                </a:cubicBezTo>
                <a:cubicBezTo>
                  <a:pt x="352428" y="274817"/>
                  <a:pt x="232307" y="367951"/>
                  <a:pt x="190503" y="429334"/>
                </a:cubicBezTo>
                <a:cubicBezTo>
                  <a:pt x="148699" y="490717"/>
                  <a:pt x="80965" y="631476"/>
                  <a:pt x="69853" y="657934"/>
                </a:cubicBezTo>
                <a:cubicBezTo>
                  <a:pt x="58740" y="684392"/>
                  <a:pt x="122241" y="576442"/>
                  <a:pt x="123828" y="588084"/>
                </a:cubicBezTo>
                <a:cubicBezTo>
                  <a:pt x="125415" y="599726"/>
                  <a:pt x="89432" y="661638"/>
                  <a:pt x="79378" y="727784"/>
                </a:cubicBezTo>
                <a:cubicBezTo>
                  <a:pt x="69324" y="793930"/>
                  <a:pt x="68795" y="952680"/>
                  <a:pt x="63503" y="984959"/>
                </a:cubicBezTo>
                <a:cubicBezTo>
                  <a:pt x="58211" y="1017238"/>
                  <a:pt x="46041" y="852138"/>
                  <a:pt x="47628" y="921459"/>
                </a:cubicBezTo>
                <a:cubicBezTo>
                  <a:pt x="49215" y="990780"/>
                  <a:pt x="69324" y="1337384"/>
                  <a:pt x="73028" y="1400884"/>
                </a:cubicBezTo>
                <a:cubicBezTo>
                  <a:pt x="76732" y="1464384"/>
                  <a:pt x="56624" y="1443217"/>
                  <a:pt x="69853" y="1302459"/>
                </a:cubicBezTo>
                <a:cubicBezTo>
                  <a:pt x="83082" y="1161701"/>
                  <a:pt x="153461" y="603430"/>
                  <a:pt x="152403" y="556334"/>
                </a:cubicBezTo>
                <a:cubicBezTo>
                  <a:pt x="151345" y="509238"/>
                  <a:pt x="71440" y="991838"/>
                  <a:pt x="63503" y="1019884"/>
                </a:cubicBezTo>
                <a:cubicBezTo>
                  <a:pt x="55565" y="1047930"/>
                  <a:pt x="50803" y="859017"/>
                  <a:pt x="104778" y="724609"/>
                </a:cubicBezTo>
                <a:cubicBezTo>
                  <a:pt x="158753" y="590201"/>
                  <a:pt x="355074" y="289105"/>
                  <a:pt x="387353" y="213434"/>
                </a:cubicBezTo>
                <a:cubicBezTo>
                  <a:pt x="419632" y="137763"/>
                  <a:pt x="302686" y="284871"/>
                  <a:pt x="298453" y="270584"/>
                </a:cubicBezTo>
                <a:cubicBezTo>
                  <a:pt x="294220" y="256297"/>
                  <a:pt x="399524" y="139351"/>
                  <a:pt x="361953" y="127709"/>
                </a:cubicBezTo>
                <a:cubicBezTo>
                  <a:pt x="324382" y="116067"/>
                  <a:pt x="38632" y="224017"/>
                  <a:pt x="73028" y="200734"/>
                </a:cubicBezTo>
                <a:cubicBezTo>
                  <a:pt x="107424" y="177451"/>
                  <a:pt x="587378" y="-13049"/>
                  <a:pt x="581028" y="7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B4DC41BE-C9F0-ABBD-4372-455E3C1D5AF5}"/>
              </a:ext>
            </a:extLst>
          </p:cNvPr>
          <p:cNvSpPr/>
          <p:nvPr/>
        </p:nvSpPr>
        <p:spPr>
          <a:xfrm>
            <a:off x="3231640" y="5816318"/>
            <a:ext cx="226052" cy="830896"/>
          </a:xfrm>
          <a:custGeom>
            <a:avLst/>
            <a:gdLst>
              <a:gd name="connsiteX0" fmla="*/ 225935 w 226052"/>
              <a:gd name="connsiteY0" fmla="*/ 282 h 830896"/>
              <a:gd name="connsiteX1" fmla="*/ 3685 w 226052"/>
              <a:gd name="connsiteY1" fmla="*/ 292382 h 830896"/>
              <a:gd name="connsiteX2" fmla="*/ 86235 w 226052"/>
              <a:gd name="connsiteY2" fmla="*/ 203482 h 830896"/>
              <a:gd name="connsiteX3" fmla="*/ 73535 w 226052"/>
              <a:gd name="connsiteY3" fmla="*/ 286032 h 830896"/>
              <a:gd name="connsiteX4" fmla="*/ 29085 w 226052"/>
              <a:gd name="connsiteY4" fmla="*/ 819432 h 830896"/>
              <a:gd name="connsiteX5" fmla="*/ 41785 w 226052"/>
              <a:gd name="connsiteY5" fmla="*/ 625757 h 830896"/>
              <a:gd name="connsiteX6" fmla="*/ 60835 w 226052"/>
              <a:gd name="connsiteY6" fmla="*/ 320957 h 830896"/>
              <a:gd name="connsiteX7" fmla="*/ 29085 w 226052"/>
              <a:gd name="connsiteY7" fmla="*/ 501932 h 830896"/>
              <a:gd name="connsiteX8" fmla="*/ 83060 w 226052"/>
              <a:gd name="connsiteY8" fmla="*/ 216182 h 830896"/>
              <a:gd name="connsiteX9" fmla="*/ 64010 w 226052"/>
              <a:gd name="connsiteY9" fmla="*/ 219357 h 830896"/>
              <a:gd name="connsiteX10" fmla="*/ 130685 w 226052"/>
              <a:gd name="connsiteY10" fmla="*/ 38382 h 830896"/>
              <a:gd name="connsiteX11" fmla="*/ 35435 w 226052"/>
              <a:gd name="connsiteY11" fmla="*/ 235232 h 830896"/>
              <a:gd name="connsiteX12" fmla="*/ 225935 w 226052"/>
              <a:gd name="connsiteY12" fmla="*/ 282 h 83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052" h="830896">
                <a:moveTo>
                  <a:pt x="225935" y="282"/>
                </a:moveTo>
                <a:cubicBezTo>
                  <a:pt x="220643" y="9807"/>
                  <a:pt x="26968" y="258515"/>
                  <a:pt x="3685" y="292382"/>
                </a:cubicBezTo>
                <a:cubicBezTo>
                  <a:pt x="-19598" y="326249"/>
                  <a:pt x="74593" y="204540"/>
                  <a:pt x="86235" y="203482"/>
                </a:cubicBezTo>
                <a:cubicBezTo>
                  <a:pt x="97877" y="202424"/>
                  <a:pt x="83060" y="183374"/>
                  <a:pt x="73535" y="286032"/>
                </a:cubicBezTo>
                <a:cubicBezTo>
                  <a:pt x="64010" y="388690"/>
                  <a:pt x="34377" y="762811"/>
                  <a:pt x="29085" y="819432"/>
                </a:cubicBezTo>
                <a:cubicBezTo>
                  <a:pt x="23793" y="876053"/>
                  <a:pt x="36493" y="708836"/>
                  <a:pt x="41785" y="625757"/>
                </a:cubicBezTo>
                <a:cubicBezTo>
                  <a:pt x="47077" y="542678"/>
                  <a:pt x="62952" y="341594"/>
                  <a:pt x="60835" y="320957"/>
                </a:cubicBezTo>
                <a:cubicBezTo>
                  <a:pt x="58718" y="300320"/>
                  <a:pt x="25381" y="519394"/>
                  <a:pt x="29085" y="501932"/>
                </a:cubicBezTo>
                <a:cubicBezTo>
                  <a:pt x="32789" y="484470"/>
                  <a:pt x="77239" y="263278"/>
                  <a:pt x="83060" y="216182"/>
                </a:cubicBezTo>
                <a:cubicBezTo>
                  <a:pt x="88881" y="169086"/>
                  <a:pt x="56073" y="248990"/>
                  <a:pt x="64010" y="219357"/>
                </a:cubicBezTo>
                <a:cubicBezTo>
                  <a:pt x="71947" y="189724"/>
                  <a:pt x="135447" y="35736"/>
                  <a:pt x="130685" y="38382"/>
                </a:cubicBezTo>
                <a:cubicBezTo>
                  <a:pt x="125923" y="41028"/>
                  <a:pt x="15327" y="245286"/>
                  <a:pt x="35435" y="235232"/>
                </a:cubicBezTo>
                <a:cubicBezTo>
                  <a:pt x="55543" y="225178"/>
                  <a:pt x="231227" y="-9243"/>
                  <a:pt x="225935" y="2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33C7352B-9C2A-962F-5895-CEAC7583ABD4}"/>
              </a:ext>
            </a:extLst>
          </p:cNvPr>
          <p:cNvSpPr/>
          <p:nvPr/>
        </p:nvSpPr>
        <p:spPr>
          <a:xfrm>
            <a:off x="3520160" y="5476593"/>
            <a:ext cx="325486" cy="455231"/>
          </a:xfrm>
          <a:custGeom>
            <a:avLst/>
            <a:gdLst>
              <a:gd name="connsiteX0" fmla="*/ 321590 w 325486"/>
              <a:gd name="connsiteY0" fmla="*/ 282 h 455231"/>
              <a:gd name="connsiteX1" fmla="*/ 143790 w 325486"/>
              <a:gd name="connsiteY1" fmla="*/ 336832 h 455231"/>
              <a:gd name="connsiteX2" fmla="*/ 169190 w 325486"/>
              <a:gd name="connsiteY2" fmla="*/ 298732 h 455231"/>
              <a:gd name="connsiteX3" fmla="*/ 915 w 325486"/>
              <a:gd name="connsiteY3" fmla="*/ 454307 h 455231"/>
              <a:gd name="connsiteX4" fmla="*/ 112040 w 325486"/>
              <a:gd name="connsiteY4" fmla="*/ 359057 h 455231"/>
              <a:gd name="connsiteX5" fmla="*/ 324765 w 325486"/>
              <a:gd name="connsiteY5" fmla="*/ 270157 h 455231"/>
              <a:gd name="connsiteX6" fmla="*/ 181890 w 325486"/>
              <a:gd name="connsiteY6" fmla="*/ 336832 h 455231"/>
              <a:gd name="connsiteX7" fmla="*/ 194590 w 325486"/>
              <a:gd name="connsiteY7" fmla="*/ 273332 h 455231"/>
              <a:gd name="connsiteX8" fmla="*/ 197765 w 325486"/>
              <a:gd name="connsiteY8" fmla="*/ 181257 h 455231"/>
              <a:gd name="connsiteX9" fmla="*/ 185065 w 325486"/>
              <a:gd name="connsiteY9" fmla="*/ 276507 h 455231"/>
              <a:gd name="connsiteX10" fmla="*/ 321590 w 325486"/>
              <a:gd name="connsiteY10" fmla="*/ 282 h 45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486" h="455231">
                <a:moveTo>
                  <a:pt x="321590" y="282"/>
                </a:moveTo>
                <a:cubicBezTo>
                  <a:pt x="314711" y="10336"/>
                  <a:pt x="169190" y="287090"/>
                  <a:pt x="143790" y="336832"/>
                </a:cubicBezTo>
                <a:cubicBezTo>
                  <a:pt x="118390" y="386574"/>
                  <a:pt x="193002" y="279153"/>
                  <a:pt x="169190" y="298732"/>
                </a:cubicBezTo>
                <a:cubicBezTo>
                  <a:pt x="145378" y="318311"/>
                  <a:pt x="10440" y="444253"/>
                  <a:pt x="915" y="454307"/>
                </a:cubicBezTo>
                <a:cubicBezTo>
                  <a:pt x="-8610" y="464361"/>
                  <a:pt x="58065" y="389749"/>
                  <a:pt x="112040" y="359057"/>
                </a:cubicBezTo>
                <a:cubicBezTo>
                  <a:pt x="166015" y="328365"/>
                  <a:pt x="313123" y="273861"/>
                  <a:pt x="324765" y="270157"/>
                </a:cubicBezTo>
                <a:cubicBezTo>
                  <a:pt x="336407" y="266453"/>
                  <a:pt x="203586" y="336303"/>
                  <a:pt x="181890" y="336832"/>
                </a:cubicBezTo>
                <a:cubicBezTo>
                  <a:pt x="160194" y="337361"/>
                  <a:pt x="191944" y="299261"/>
                  <a:pt x="194590" y="273332"/>
                </a:cubicBezTo>
                <a:cubicBezTo>
                  <a:pt x="197236" y="247403"/>
                  <a:pt x="199352" y="180728"/>
                  <a:pt x="197765" y="181257"/>
                </a:cubicBezTo>
                <a:cubicBezTo>
                  <a:pt x="196178" y="181786"/>
                  <a:pt x="168661" y="301378"/>
                  <a:pt x="185065" y="276507"/>
                </a:cubicBezTo>
                <a:cubicBezTo>
                  <a:pt x="201469" y="251636"/>
                  <a:pt x="328469" y="-9772"/>
                  <a:pt x="321590" y="2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DE0A5134-C787-A9ED-9F69-4343AFA858C5}"/>
              </a:ext>
            </a:extLst>
          </p:cNvPr>
          <p:cNvSpPr/>
          <p:nvPr/>
        </p:nvSpPr>
        <p:spPr>
          <a:xfrm>
            <a:off x="3594828" y="5399357"/>
            <a:ext cx="243203" cy="376185"/>
          </a:xfrm>
          <a:custGeom>
            <a:avLst/>
            <a:gdLst>
              <a:gd name="connsiteX0" fmla="*/ 240572 w 243203"/>
              <a:gd name="connsiteY0" fmla="*/ 4493 h 376185"/>
              <a:gd name="connsiteX1" fmla="*/ 2447 w 243203"/>
              <a:gd name="connsiteY1" fmla="*/ 372793 h 376185"/>
              <a:gd name="connsiteX2" fmla="*/ 123097 w 243203"/>
              <a:gd name="connsiteY2" fmla="*/ 179118 h 376185"/>
              <a:gd name="connsiteX3" fmla="*/ 240572 w 243203"/>
              <a:gd name="connsiteY3" fmla="*/ 4493 h 37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03" h="376185">
                <a:moveTo>
                  <a:pt x="240572" y="4493"/>
                </a:moveTo>
                <a:cubicBezTo>
                  <a:pt x="220464" y="36772"/>
                  <a:pt x="22026" y="343689"/>
                  <a:pt x="2447" y="372793"/>
                </a:cubicBezTo>
                <a:cubicBezTo>
                  <a:pt x="-17132" y="401897"/>
                  <a:pt x="86055" y="235739"/>
                  <a:pt x="123097" y="179118"/>
                </a:cubicBezTo>
                <a:cubicBezTo>
                  <a:pt x="160139" y="122497"/>
                  <a:pt x="260680" y="-27786"/>
                  <a:pt x="240572" y="44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06B7C427-C582-E0F3-9E7B-83B55ED32988}"/>
              </a:ext>
            </a:extLst>
          </p:cNvPr>
          <p:cNvSpPr/>
          <p:nvPr/>
        </p:nvSpPr>
        <p:spPr>
          <a:xfrm>
            <a:off x="3819279" y="5641923"/>
            <a:ext cx="1016863" cy="422350"/>
          </a:xfrm>
          <a:custGeom>
            <a:avLst/>
            <a:gdLst>
              <a:gd name="connsiteX0" fmla="*/ 246 w 1016863"/>
              <a:gd name="connsiteY0" fmla="*/ 422327 h 422350"/>
              <a:gd name="connsiteX1" fmla="*/ 647946 w 1016863"/>
              <a:gd name="connsiteY1" fmla="*/ 158802 h 422350"/>
              <a:gd name="connsiteX2" fmla="*/ 1009896 w 1016863"/>
              <a:gd name="connsiteY2" fmla="*/ 161977 h 422350"/>
              <a:gd name="connsiteX3" fmla="*/ 895596 w 1016863"/>
              <a:gd name="connsiteY3" fmla="*/ 133402 h 422350"/>
              <a:gd name="connsiteX4" fmla="*/ 374896 w 1016863"/>
              <a:gd name="connsiteY4" fmla="*/ 52 h 422350"/>
              <a:gd name="connsiteX5" fmla="*/ 793996 w 1016863"/>
              <a:gd name="connsiteY5" fmla="*/ 117527 h 422350"/>
              <a:gd name="connsiteX6" fmla="*/ 755896 w 1016863"/>
              <a:gd name="connsiteY6" fmla="*/ 130227 h 422350"/>
              <a:gd name="connsiteX7" fmla="*/ 882896 w 1016863"/>
              <a:gd name="connsiteY7" fmla="*/ 127052 h 422350"/>
              <a:gd name="connsiteX8" fmla="*/ 432046 w 1016863"/>
              <a:gd name="connsiteY8" fmla="*/ 184202 h 422350"/>
              <a:gd name="connsiteX9" fmla="*/ 73271 w 1016863"/>
              <a:gd name="connsiteY9" fmla="*/ 244527 h 422350"/>
              <a:gd name="connsiteX10" fmla="*/ 565396 w 1016863"/>
              <a:gd name="connsiteY10" fmla="*/ 174677 h 422350"/>
              <a:gd name="connsiteX11" fmla="*/ 246 w 1016863"/>
              <a:gd name="connsiteY11" fmla="*/ 422327 h 4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6863" h="422350">
                <a:moveTo>
                  <a:pt x="246" y="422327"/>
                </a:moveTo>
                <a:cubicBezTo>
                  <a:pt x="14004" y="419681"/>
                  <a:pt x="479671" y="202194"/>
                  <a:pt x="647946" y="158802"/>
                </a:cubicBezTo>
                <a:cubicBezTo>
                  <a:pt x="816221" y="115410"/>
                  <a:pt x="968621" y="166210"/>
                  <a:pt x="1009896" y="161977"/>
                </a:cubicBezTo>
                <a:cubicBezTo>
                  <a:pt x="1051171" y="157744"/>
                  <a:pt x="895596" y="133402"/>
                  <a:pt x="895596" y="133402"/>
                </a:cubicBezTo>
                <a:lnTo>
                  <a:pt x="374896" y="52"/>
                </a:lnTo>
                <a:cubicBezTo>
                  <a:pt x="357963" y="-2594"/>
                  <a:pt x="730496" y="95831"/>
                  <a:pt x="793996" y="117527"/>
                </a:cubicBezTo>
                <a:cubicBezTo>
                  <a:pt x="857496" y="139223"/>
                  <a:pt x="741079" y="128640"/>
                  <a:pt x="755896" y="130227"/>
                </a:cubicBezTo>
                <a:cubicBezTo>
                  <a:pt x="770713" y="131814"/>
                  <a:pt x="936871" y="118056"/>
                  <a:pt x="882896" y="127052"/>
                </a:cubicBezTo>
                <a:cubicBezTo>
                  <a:pt x="828921" y="136048"/>
                  <a:pt x="566984" y="164623"/>
                  <a:pt x="432046" y="184202"/>
                </a:cubicBezTo>
                <a:cubicBezTo>
                  <a:pt x="297109" y="203781"/>
                  <a:pt x="51046" y="246114"/>
                  <a:pt x="73271" y="244527"/>
                </a:cubicBezTo>
                <a:cubicBezTo>
                  <a:pt x="95496" y="242940"/>
                  <a:pt x="576508" y="147160"/>
                  <a:pt x="565396" y="174677"/>
                </a:cubicBezTo>
                <a:cubicBezTo>
                  <a:pt x="554284" y="202194"/>
                  <a:pt x="-13512" y="424973"/>
                  <a:pt x="246" y="4223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54E00234-998E-9B75-728E-272D3008A89D}"/>
              </a:ext>
            </a:extLst>
          </p:cNvPr>
          <p:cNvSpPr/>
          <p:nvPr/>
        </p:nvSpPr>
        <p:spPr>
          <a:xfrm>
            <a:off x="4832114" y="5917716"/>
            <a:ext cx="890174" cy="245863"/>
          </a:xfrm>
          <a:custGeom>
            <a:avLst/>
            <a:gdLst>
              <a:gd name="connsiteX0" fmla="*/ 236 w 890174"/>
              <a:gd name="connsiteY0" fmla="*/ 25884 h 245863"/>
              <a:gd name="connsiteX1" fmla="*/ 482836 w 890174"/>
              <a:gd name="connsiteY1" fmla="*/ 38584 h 245863"/>
              <a:gd name="connsiteX2" fmla="*/ 435211 w 890174"/>
              <a:gd name="connsiteY2" fmla="*/ 54459 h 245863"/>
              <a:gd name="connsiteX3" fmla="*/ 619361 w 890174"/>
              <a:gd name="connsiteY3" fmla="*/ 63984 h 245863"/>
              <a:gd name="connsiteX4" fmla="*/ 549511 w 890174"/>
              <a:gd name="connsiteY4" fmla="*/ 92559 h 245863"/>
              <a:gd name="connsiteX5" fmla="*/ 781286 w 890174"/>
              <a:gd name="connsiteY5" fmla="*/ 114784 h 245863"/>
              <a:gd name="connsiteX6" fmla="*/ 701911 w 890174"/>
              <a:gd name="connsiteY6" fmla="*/ 133834 h 245863"/>
              <a:gd name="connsiteX7" fmla="*/ 765411 w 890174"/>
              <a:gd name="connsiteY7" fmla="*/ 146534 h 245863"/>
              <a:gd name="connsiteX8" fmla="*/ 889236 w 890174"/>
              <a:gd name="connsiteY8" fmla="*/ 244959 h 245863"/>
              <a:gd name="connsiteX9" fmla="*/ 816211 w 890174"/>
              <a:gd name="connsiteY9" fmla="*/ 194159 h 245863"/>
              <a:gd name="connsiteX10" fmla="*/ 705086 w 890174"/>
              <a:gd name="connsiteY10" fmla="*/ 171934 h 245863"/>
              <a:gd name="connsiteX11" fmla="*/ 622536 w 890174"/>
              <a:gd name="connsiteY11" fmla="*/ 168759 h 245863"/>
              <a:gd name="connsiteX12" fmla="*/ 727311 w 890174"/>
              <a:gd name="connsiteY12" fmla="*/ 162409 h 245863"/>
              <a:gd name="connsiteX13" fmla="*/ 584436 w 890174"/>
              <a:gd name="connsiteY13" fmla="*/ 108434 h 245863"/>
              <a:gd name="connsiteX14" fmla="*/ 412986 w 890174"/>
              <a:gd name="connsiteY14" fmla="*/ 63984 h 245863"/>
              <a:gd name="connsiteX15" fmla="*/ 581261 w 890174"/>
              <a:gd name="connsiteY15" fmla="*/ 70334 h 245863"/>
              <a:gd name="connsiteX16" fmla="*/ 285986 w 890174"/>
              <a:gd name="connsiteY16" fmla="*/ 484 h 245863"/>
              <a:gd name="connsiteX17" fmla="*/ 416161 w 890174"/>
              <a:gd name="connsiteY17" fmla="*/ 38584 h 245863"/>
              <a:gd name="connsiteX18" fmla="*/ 236 w 890174"/>
              <a:gd name="connsiteY18" fmla="*/ 25884 h 2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0174" h="245863">
                <a:moveTo>
                  <a:pt x="236" y="25884"/>
                </a:moveTo>
                <a:cubicBezTo>
                  <a:pt x="11348" y="25884"/>
                  <a:pt x="410340" y="33822"/>
                  <a:pt x="482836" y="38584"/>
                </a:cubicBezTo>
                <a:cubicBezTo>
                  <a:pt x="555332" y="43347"/>
                  <a:pt x="412457" y="50226"/>
                  <a:pt x="435211" y="54459"/>
                </a:cubicBezTo>
                <a:cubicBezTo>
                  <a:pt x="457965" y="58692"/>
                  <a:pt x="600311" y="57634"/>
                  <a:pt x="619361" y="63984"/>
                </a:cubicBezTo>
                <a:cubicBezTo>
                  <a:pt x="638411" y="70334"/>
                  <a:pt x="522523" y="84092"/>
                  <a:pt x="549511" y="92559"/>
                </a:cubicBezTo>
                <a:cubicBezTo>
                  <a:pt x="576499" y="101026"/>
                  <a:pt x="755886" y="107905"/>
                  <a:pt x="781286" y="114784"/>
                </a:cubicBezTo>
                <a:cubicBezTo>
                  <a:pt x="806686" y="121663"/>
                  <a:pt x="704557" y="128542"/>
                  <a:pt x="701911" y="133834"/>
                </a:cubicBezTo>
                <a:cubicBezTo>
                  <a:pt x="699265" y="139126"/>
                  <a:pt x="734190" y="128013"/>
                  <a:pt x="765411" y="146534"/>
                </a:cubicBezTo>
                <a:cubicBezTo>
                  <a:pt x="796632" y="165055"/>
                  <a:pt x="880769" y="237022"/>
                  <a:pt x="889236" y="244959"/>
                </a:cubicBezTo>
                <a:cubicBezTo>
                  <a:pt x="897703" y="252897"/>
                  <a:pt x="846903" y="206330"/>
                  <a:pt x="816211" y="194159"/>
                </a:cubicBezTo>
                <a:cubicBezTo>
                  <a:pt x="785519" y="181988"/>
                  <a:pt x="737365" y="176167"/>
                  <a:pt x="705086" y="171934"/>
                </a:cubicBezTo>
                <a:cubicBezTo>
                  <a:pt x="672807" y="167701"/>
                  <a:pt x="618832" y="170346"/>
                  <a:pt x="622536" y="168759"/>
                </a:cubicBezTo>
                <a:cubicBezTo>
                  <a:pt x="626240" y="167172"/>
                  <a:pt x="733661" y="172463"/>
                  <a:pt x="727311" y="162409"/>
                </a:cubicBezTo>
                <a:cubicBezTo>
                  <a:pt x="720961" y="152355"/>
                  <a:pt x="636824" y="124838"/>
                  <a:pt x="584436" y="108434"/>
                </a:cubicBezTo>
                <a:cubicBezTo>
                  <a:pt x="532048" y="92030"/>
                  <a:pt x="413515" y="70334"/>
                  <a:pt x="412986" y="63984"/>
                </a:cubicBezTo>
                <a:cubicBezTo>
                  <a:pt x="412457" y="57634"/>
                  <a:pt x="602428" y="80917"/>
                  <a:pt x="581261" y="70334"/>
                </a:cubicBezTo>
                <a:cubicBezTo>
                  <a:pt x="560094" y="59751"/>
                  <a:pt x="313503" y="5776"/>
                  <a:pt x="285986" y="484"/>
                </a:cubicBezTo>
                <a:cubicBezTo>
                  <a:pt x="258469" y="-4808"/>
                  <a:pt x="459553" y="34880"/>
                  <a:pt x="416161" y="38584"/>
                </a:cubicBezTo>
                <a:cubicBezTo>
                  <a:pt x="372769" y="42288"/>
                  <a:pt x="-10876" y="25884"/>
                  <a:pt x="236" y="258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E376D148-2A68-5281-C82F-3CB43D6145C4}"/>
              </a:ext>
            </a:extLst>
          </p:cNvPr>
          <p:cNvSpPr/>
          <p:nvPr/>
        </p:nvSpPr>
        <p:spPr>
          <a:xfrm>
            <a:off x="5740400" y="6178550"/>
            <a:ext cx="638292" cy="1216833"/>
          </a:xfrm>
          <a:custGeom>
            <a:avLst/>
            <a:gdLst>
              <a:gd name="connsiteX0" fmla="*/ 0 w 638292"/>
              <a:gd name="connsiteY0" fmla="*/ 0 h 1216833"/>
              <a:gd name="connsiteX1" fmla="*/ 412750 w 638292"/>
              <a:gd name="connsiteY1" fmla="*/ 212725 h 1216833"/>
              <a:gd name="connsiteX2" fmla="*/ 400050 w 638292"/>
              <a:gd name="connsiteY2" fmla="*/ 203200 h 1216833"/>
              <a:gd name="connsiteX3" fmla="*/ 558800 w 638292"/>
              <a:gd name="connsiteY3" fmla="*/ 403225 h 1216833"/>
              <a:gd name="connsiteX4" fmla="*/ 619125 w 638292"/>
              <a:gd name="connsiteY4" fmla="*/ 644525 h 1216833"/>
              <a:gd name="connsiteX5" fmla="*/ 631825 w 638292"/>
              <a:gd name="connsiteY5" fmla="*/ 657225 h 1216833"/>
              <a:gd name="connsiteX6" fmla="*/ 635000 w 638292"/>
              <a:gd name="connsiteY6" fmla="*/ 1216025 h 1216833"/>
              <a:gd name="connsiteX7" fmla="*/ 635000 w 638292"/>
              <a:gd name="connsiteY7" fmla="*/ 517525 h 1216833"/>
              <a:gd name="connsiteX8" fmla="*/ 635000 w 638292"/>
              <a:gd name="connsiteY8" fmla="*/ 568325 h 1216833"/>
              <a:gd name="connsiteX9" fmla="*/ 590550 w 638292"/>
              <a:gd name="connsiteY9" fmla="*/ 400050 h 1216833"/>
              <a:gd name="connsiteX10" fmla="*/ 285750 w 638292"/>
              <a:gd name="connsiteY10" fmla="*/ 155575 h 1216833"/>
              <a:gd name="connsiteX11" fmla="*/ 336550 w 638292"/>
              <a:gd name="connsiteY11" fmla="*/ 184150 h 1216833"/>
              <a:gd name="connsiteX12" fmla="*/ 0 w 638292"/>
              <a:gd name="connsiteY12" fmla="*/ 0 h 121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292" h="1216833">
                <a:moveTo>
                  <a:pt x="0" y="0"/>
                </a:moveTo>
                <a:lnTo>
                  <a:pt x="412750" y="212725"/>
                </a:lnTo>
                <a:cubicBezTo>
                  <a:pt x="479425" y="246592"/>
                  <a:pt x="375708" y="171450"/>
                  <a:pt x="400050" y="203200"/>
                </a:cubicBezTo>
                <a:cubicBezTo>
                  <a:pt x="424392" y="234950"/>
                  <a:pt x="522288" y="329671"/>
                  <a:pt x="558800" y="403225"/>
                </a:cubicBezTo>
                <a:cubicBezTo>
                  <a:pt x="595313" y="476779"/>
                  <a:pt x="606954" y="602192"/>
                  <a:pt x="619125" y="644525"/>
                </a:cubicBezTo>
                <a:cubicBezTo>
                  <a:pt x="631296" y="686858"/>
                  <a:pt x="629179" y="561975"/>
                  <a:pt x="631825" y="657225"/>
                </a:cubicBezTo>
                <a:cubicBezTo>
                  <a:pt x="634471" y="752475"/>
                  <a:pt x="634471" y="1239308"/>
                  <a:pt x="635000" y="1216025"/>
                </a:cubicBezTo>
                <a:cubicBezTo>
                  <a:pt x="635529" y="1192742"/>
                  <a:pt x="635000" y="517525"/>
                  <a:pt x="635000" y="517525"/>
                </a:cubicBezTo>
                <a:cubicBezTo>
                  <a:pt x="635000" y="409575"/>
                  <a:pt x="642408" y="587904"/>
                  <a:pt x="635000" y="568325"/>
                </a:cubicBezTo>
                <a:cubicBezTo>
                  <a:pt x="627592" y="548746"/>
                  <a:pt x="648758" y="468842"/>
                  <a:pt x="590550" y="400050"/>
                </a:cubicBezTo>
                <a:cubicBezTo>
                  <a:pt x="532342" y="331258"/>
                  <a:pt x="328083" y="191558"/>
                  <a:pt x="285750" y="155575"/>
                </a:cubicBezTo>
                <a:cubicBezTo>
                  <a:pt x="243417" y="119592"/>
                  <a:pt x="336550" y="184150"/>
                  <a:pt x="336550" y="184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A976168F-1E1A-A9C7-E44B-70F8BE21387B}"/>
              </a:ext>
            </a:extLst>
          </p:cNvPr>
          <p:cNvSpPr/>
          <p:nvPr/>
        </p:nvSpPr>
        <p:spPr>
          <a:xfrm>
            <a:off x="5643003" y="6176476"/>
            <a:ext cx="626178" cy="439670"/>
          </a:xfrm>
          <a:custGeom>
            <a:avLst/>
            <a:gdLst>
              <a:gd name="connsiteX0" fmla="*/ 2147 w 626178"/>
              <a:gd name="connsiteY0" fmla="*/ 2074 h 439670"/>
              <a:gd name="connsiteX1" fmla="*/ 433947 w 626178"/>
              <a:gd name="connsiteY1" fmla="*/ 259249 h 439670"/>
              <a:gd name="connsiteX2" fmla="*/ 608572 w 626178"/>
              <a:gd name="connsiteY2" fmla="*/ 427524 h 439670"/>
              <a:gd name="connsiteX3" fmla="*/ 583172 w 626178"/>
              <a:gd name="connsiteY3" fmla="*/ 395774 h 439670"/>
              <a:gd name="connsiteX4" fmla="*/ 281547 w 626178"/>
              <a:gd name="connsiteY4" fmla="*/ 151299 h 439670"/>
              <a:gd name="connsiteX5" fmla="*/ 2147 w 626178"/>
              <a:gd name="connsiteY5" fmla="*/ 2074 h 43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178" h="439670">
                <a:moveTo>
                  <a:pt x="2147" y="2074"/>
                </a:moveTo>
                <a:cubicBezTo>
                  <a:pt x="27547" y="20066"/>
                  <a:pt x="332876" y="188341"/>
                  <a:pt x="433947" y="259249"/>
                </a:cubicBezTo>
                <a:cubicBezTo>
                  <a:pt x="535018" y="330157"/>
                  <a:pt x="583701" y="404770"/>
                  <a:pt x="608572" y="427524"/>
                </a:cubicBezTo>
                <a:cubicBezTo>
                  <a:pt x="633443" y="450278"/>
                  <a:pt x="637676" y="441811"/>
                  <a:pt x="583172" y="395774"/>
                </a:cubicBezTo>
                <a:cubicBezTo>
                  <a:pt x="528668" y="349737"/>
                  <a:pt x="379972" y="215328"/>
                  <a:pt x="281547" y="151299"/>
                </a:cubicBezTo>
                <a:cubicBezTo>
                  <a:pt x="183122" y="87270"/>
                  <a:pt x="-23253" y="-15918"/>
                  <a:pt x="2147" y="20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FABD1CFC-073B-F617-1893-7C664495B59D}"/>
              </a:ext>
            </a:extLst>
          </p:cNvPr>
          <p:cNvSpPr/>
          <p:nvPr/>
        </p:nvSpPr>
        <p:spPr>
          <a:xfrm>
            <a:off x="4356025" y="5975111"/>
            <a:ext cx="1131564" cy="260604"/>
          </a:xfrm>
          <a:custGeom>
            <a:avLst/>
            <a:gdLst>
              <a:gd name="connsiteX0" fmla="*/ 75 w 1131564"/>
              <a:gd name="connsiteY0" fmla="*/ 260589 h 260604"/>
              <a:gd name="connsiteX1" fmla="*/ 514425 w 1131564"/>
              <a:gd name="connsiteY1" fmla="*/ 19289 h 260604"/>
              <a:gd name="connsiteX2" fmla="*/ 447750 w 1131564"/>
              <a:gd name="connsiteY2" fmla="*/ 60564 h 260604"/>
              <a:gd name="connsiteX3" fmla="*/ 603325 w 1131564"/>
              <a:gd name="connsiteY3" fmla="*/ 239 h 260604"/>
              <a:gd name="connsiteX4" fmla="*/ 746200 w 1131564"/>
              <a:gd name="connsiteY4" fmla="*/ 44689 h 260604"/>
              <a:gd name="connsiteX5" fmla="*/ 552525 w 1131564"/>
              <a:gd name="connsiteY5" fmla="*/ 165339 h 260604"/>
              <a:gd name="connsiteX6" fmla="*/ 736675 w 1131564"/>
              <a:gd name="connsiteY6" fmla="*/ 73264 h 260604"/>
              <a:gd name="connsiteX7" fmla="*/ 933525 w 1131564"/>
              <a:gd name="connsiteY7" fmla="*/ 95489 h 260604"/>
              <a:gd name="connsiteX8" fmla="*/ 1130375 w 1131564"/>
              <a:gd name="connsiteY8" fmla="*/ 95489 h 260604"/>
              <a:gd name="connsiteX9" fmla="*/ 838275 w 1131564"/>
              <a:gd name="connsiteY9" fmla="*/ 16114 h 260604"/>
              <a:gd name="connsiteX10" fmla="*/ 1082750 w 1131564"/>
              <a:gd name="connsiteY10" fmla="*/ 101839 h 260604"/>
              <a:gd name="connsiteX11" fmla="*/ 828750 w 1131564"/>
              <a:gd name="connsiteY11" fmla="*/ 98664 h 260604"/>
              <a:gd name="connsiteX12" fmla="*/ 647775 w 1131564"/>
              <a:gd name="connsiteY12" fmla="*/ 41514 h 260604"/>
              <a:gd name="connsiteX13" fmla="*/ 689050 w 1131564"/>
              <a:gd name="connsiteY13" fmla="*/ 16114 h 260604"/>
              <a:gd name="connsiteX14" fmla="*/ 450925 w 1131564"/>
              <a:gd name="connsiteY14" fmla="*/ 79614 h 260604"/>
              <a:gd name="connsiteX15" fmla="*/ 454100 w 1131564"/>
              <a:gd name="connsiteY15" fmla="*/ 35164 h 260604"/>
              <a:gd name="connsiteX16" fmla="*/ 79450 w 1131564"/>
              <a:gd name="connsiteY16" fmla="*/ 117714 h 260604"/>
              <a:gd name="connsiteX17" fmla="*/ 473150 w 1131564"/>
              <a:gd name="connsiteY17" fmla="*/ 31989 h 260604"/>
              <a:gd name="connsiteX18" fmla="*/ 75 w 1131564"/>
              <a:gd name="connsiteY18" fmla="*/ 260589 h 26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1564" h="260604">
                <a:moveTo>
                  <a:pt x="75" y="260589"/>
                </a:moveTo>
                <a:cubicBezTo>
                  <a:pt x="6954" y="258472"/>
                  <a:pt x="439813" y="52626"/>
                  <a:pt x="514425" y="19289"/>
                </a:cubicBezTo>
                <a:cubicBezTo>
                  <a:pt x="589038" y="-14049"/>
                  <a:pt x="432933" y="63739"/>
                  <a:pt x="447750" y="60564"/>
                </a:cubicBezTo>
                <a:cubicBezTo>
                  <a:pt x="462567" y="57389"/>
                  <a:pt x="553583" y="2885"/>
                  <a:pt x="603325" y="239"/>
                </a:cubicBezTo>
                <a:cubicBezTo>
                  <a:pt x="653067" y="-2407"/>
                  <a:pt x="754667" y="17172"/>
                  <a:pt x="746200" y="44689"/>
                </a:cubicBezTo>
                <a:cubicBezTo>
                  <a:pt x="737733" y="72206"/>
                  <a:pt x="554112" y="160577"/>
                  <a:pt x="552525" y="165339"/>
                </a:cubicBezTo>
                <a:cubicBezTo>
                  <a:pt x="550938" y="170101"/>
                  <a:pt x="673175" y="84906"/>
                  <a:pt x="736675" y="73264"/>
                </a:cubicBezTo>
                <a:cubicBezTo>
                  <a:pt x="800175" y="61622"/>
                  <a:pt x="867908" y="91785"/>
                  <a:pt x="933525" y="95489"/>
                </a:cubicBezTo>
                <a:cubicBezTo>
                  <a:pt x="999142" y="99193"/>
                  <a:pt x="1146250" y="108718"/>
                  <a:pt x="1130375" y="95489"/>
                </a:cubicBezTo>
                <a:cubicBezTo>
                  <a:pt x="1114500" y="82260"/>
                  <a:pt x="846212" y="15056"/>
                  <a:pt x="838275" y="16114"/>
                </a:cubicBezTo>
                <a:cubicBezTo>
                  <a:pt x="830338" y="17172"/>
                  <a:pt x="1084337" y="88081"/>
                  <a:pt x="1082750" y="101839"/>
                </a:cubicBezTo>
                <a:cubicBezTo>
                  <a:pt x="1081163" y="115597"/>
                  <a:pt x="901246" y="108718"/>
                  <a:pt x="828750" y="98664"/>
                </a:cubicBezTo>
                <a:cubicBezTo>
                  <a:pt x="756254" y="88610"/>
                  <a:pt x="671058" y="55272"/>
                  <a:pt x="647775" y="41514"/>
                </a:cubicBezTo>
                <a:cubicBezTo>
                  <a:pt x="624492" y="27756"/>
                  <a:pt x="721858" y="9764"/>
                  <a:pt x="689050" y="16114"/>
                </a:cubicBezTo>
                <a:cubicBezTo>
                  <a:pt x="656242" y="22464"/>
                  <a:pt x="490083" y="76439"/>
                  <a:pt x="450925" y="79614"/>
                </a:cubicBezTo>
                <a:cubicBezTo>
                  <a:pt x="411767" y="82789"/>
                  <a:pt x="516013" y="28814"/>
                  <a:pt x="454100" y="35164"/>
                </a:cubicBezTo>
                <a:cubicBezTo>
                  <a:pt x="392188" y="41514"/>
                  <a:pt x="76275" y="118243"/>
                  <a:pt x="79450" y="117714"/>
                </a:cubicBezTo>
                <a:cubicBezTo>
                  <a:pt x="82625" y="117185"/>
                  <a:pt x="485321" y="12939"/>
                  <a:pt x="473150" y="31989"/>
                </a:cubicBezTo>
                <a:cubicBezTo>
                  <a:pt x="460979" y="51039"/>
                  <a:pt x="-6804" y="262706"/>
                  <a:pt x="75" y="2605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57776435-78B4-B57B-CB40-3A6EF83AC423}"/>
              </a:ext>
            </a:extLst>
          </p:cNvPr>
          <p:cNvSpPr/>
          <p:nvPr/>
        </p:nvSpPr>
        <p:spPr>
          <a:xfrm>
            <a:off x="4071734" y="6245117"/>
            <a:ext cx="227204" cy="723633"/>
          </a:xfrm>
          <a:custGeom>
            <a:avLst/>
            <a:gdLst>
              <a:gd name="connsiteX0" fmla="*/ 160541 w 227204"/>
              <a:gd name="connsiteY0" fmla="*/ 108 h 723633"/>
              <a:gd name="connsiteX1" fmla="*/ 192291 w 227204"/>
              <a:gd name="connsiteY1" fmla="*/ 92183 h 723633"/>
              <a:gd name="connsiteX2" fmla="*/ 93866 w 227204"/>
              <a:gd name="connsiteY2" fmla="*/ 228708 h 723633"/>
              <a:gd name="connsiteX3" fmla="*/ 11316 w 227204"/>
              <a:gd name="connsiteY3" fmla="*/ 698608 h 723633"/>
              <a:gd name="connsiteX4" fmla="*/ 24016 w 227204"/>
              <a:gd name="connsiteY4" fmla="*/ 612883 h 723633"/>
              <a:gd name="connsiteX5" fmla="*/ 224041 w 227204"/>
              <a:gd name="connsiteY5" fmla="*/ 219183 h 723633"/>
              <a:gd name="connsiteX6" fmla="*/ 43066 w 227204"/>
              <a:gd name="connsiteY6" fmla="*/ 549383 h 723633"/>
              <a:gd name="connsiteX7" fmla="*/ 68466 w 227204"/>
              <a:gd name="connsiteY7" fmla="*/ 377933 h 723633"/>
              <a:gd name="connsiteX8" fmla="*/ 71641 w 227204"/>
              <a:gd name="connsiteY8" fmla="*/ 225533 h 723633"/>
              <a:gd name="connsiteX9" fmla="*/ 220866 w 227204"/>
              <a:gd name="connsiteY9" fmla="*/ 60433 h 723633"/>
              <a:gd name="connsiteX10" fmla="*/ 195466 w 227204"/>
              <a:gd name="connsiteY10" fmla="*/ 73133 h 723633"/>
              <a:gd name="connsiteX11" fmla="*/ 160541 w 227204"/>
              <a:gd name="connsiteY11" fmla="*/ 108 h 72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204" h="723633">
                <a:moveTo>
                  <a:pt x="160541" y="108"/>
                </a:moveTo>
                <a:cubicBezTo>
                  <a:pt x="160012" y="3283"/>
                  <a:pt x="203403" y="54083"/>
                  <a:pt x="192291" y="92183"/>
                </a:cubicBezTo>
                <a:cubicBezTo>
                  <a:pt x="181179" y="130283"/>
                  <a:pt x="124028" y="127637"/>
                  <a:pt x="93866" y="228708"/>
                </a:cubicBezTo>
                <a:cubicBezTo>
                  <a:pt x="63704" y="329779"/>
                  <a:pt x="22958" y="634579"/>
                  <a:pt x="11316" y="698608"/>
                </a:cubicBezTo>
                <a:cubicBezTo>
                  <a:pt x="-326" y="762637"/>
                  <a:pt x="-11438" y="692787"/>
                  <a:pt x="24016" y="612883"/>
                </a:cubicBezTo>
                <a:cubicBezTo>
                  <a:pt x="59470" y="532979"/>
                  <a:pt x="220866" y="229766"/>
                  <a:pt x="224041" y="219183"/>
                </a:cubicBezTo>
                <a:cubicBezTo>
                  <a:pt x="227216" y="208600"/>
                  <a:pt x="68995" y="522925"/>
                  <a:pt x="43066" y="549383"/>
                </a:cubicBezTo>
                <a:cubicBezTo>
                  <a:pt x="17137" y="575841"/>
                  <a:pt x="63703" y="431908"/>
                  <a:pt x="68466" y="377933"/>
                </a:cubicBezTo>
                <a:cubicBezTo>
                  <a:pt x="73229" y="323958"/>
                  <a:pt x="46241" y="278450"/>
                  <a:pt x="71641" y="225533"/>
                </a:cubicBezTo>
                <a:cubicBezTo>
                  <a:pt x="97041" y="172616"/>
                  <a:pt x="200228" y="85833"/>
                  <a:pt x="220866" y="60433"/>
                </a:cubicBezTo>
                <a:cubicBezTo>
                  <a:pt x="241504" y="35033"/>
                  <a:pt x="206049" y="82129"/>
                  <a:pt x="195466" y="73133"/>
                </a:cubicBezTo>
                <a:cubicBezTo>
                  <a:pt x="184883" y="64137"/>
                  <a:pt x="161070" y="-3067"/>
                  <a:pt x="160541" y="1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4AE841EE-CBC4-F243-5B34-96C6AA377F40}"/>
              </a:ext>
            </a:extLst>
          </p:cNvPr>
          <p:cNvSpPr/>
          <p:nvPr/>
        </p:nvSpPr>
        <p:spPr>
          <a:xfrm>
            <a:off x="3870050" y="6285828"/>
            <a:ext cx="273441" cy="1074302"/>
          </a:xfrm>
          <a:custGeom>
            <a:avLst/>
            <a:gdLst>
              <a:gd name="connsiteX0" fmla="*/ 273325 w 273441"/>
              <a:gd name="connsiteY0" fmla="*/ 672 h 1074302"/>
              <a:gd name="connsiteX1" fmla="*/ 57425 w 273441"/>
              <a:gd name="connsiteY1" fmla="*/ 432472 h 1074302"/>
              <a:gd name="connsiteX2" fmla="*/ 6625 w 273441"/>
              <a:gd name="connsiteY2" fmla="*/ 1073822 h 1074302"/>
              <a:gd name="connsiteX3" fmla="*/ 25675 w 273441"/>
              <a:gd name="connsiteY3" fmla="*/ 527722 h 1074302"/>
              <a:gd name="connsiteX4" fmla="*/ 273325 w 273441"/>
              <a:gd name="connsiteY4" fmla="*/ 672 h 107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41" h="1074302">
                <a:moveTo>
                  <a:pt x="273325" y="672"/>
                </a:moveTo>
                <a:cubicBezTo>
                  <a:pt x="278617" y="-15203"/>
                  <a:pt x="101875" y="253614"/>
                  <a:pt x="57425" y="432472"/>
                </a:cubicBezTo>
                <a:cubicBezTo>
                  <a:pt x="12975" y="611330"/>
                  <a:pt x="11917" y="1057947"/>
                  <a:pt x="6625" y="1073822"/>
                </a:cubicBezTo>
                <a:cubicBezTo>
                  <a:pt x="1333" y="1089697"/>
                  <a:pt x="-11896" y="708168"/>
                  <a:pt x="25675" y="527722"/>
                </a:cubicBezTo>
                <a:cubicBezTo>
                  <a:pt x="63246" y="347276"/>
                  <a:pt x="268033" y="16547"/>
                  <a:pt x="273325" y="6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1B1E9540-1C93-31B0-704F-412D25B10B28}"/>
              </a:ext>
            </a:extLst>
          </p:cNvPr>
          <p:cNvSpPr/>
          <p:nvPr/>
        </p:nvSpPr>
        <p:spPr>
          <a:xfrm>
            <a:off x="5552960" y="6257882"/>
            <a:ext cx="811398" cy="1136927"/>
          </a:xfrm>
          <a:custGeom>
            <a:avLst/>
            <a:gdLst>
              <a:gd name="connsiteX0" fmla="*/ 115 w 811398"/>
              <a:gd name="connsiteY0" fmla="*/ 43 h 1136927"/>
              <a:gd name="connsiteX1" fmla="*/ 412865 w 811398"/>
              <a:gd name="connsiteY1" fmla="*/ 165143 h 1136927"/>
              <a:gd name="connsiteX2" fmla="*/ 638290 w 811398"/>
              <a:gd name="connsiteY2" fmla="*/ 441368 h 1136927"/>
              <a:gd name="connsiteX3" fmla="*/ 660515 w 811398"/>
              <a:gd name="connsiteY3" fmla="*/ 425493 h 1136927"/>
              <a:gd name="connsiteX4" fmla="*/ 806565 w 811398"/>
              <a:gd name="connsiteY4" fmla="*/ 641393 h 1136927"/>
              <a:gd name="connsiteX5" fmla="*/ 774815 w 811398"/>
              <a:gd name="connsiteY5" fmla="*/ 615993 h 1136927"/>
              <a:gd name="connsiteX6" fmla="*/ 758940 w 811398"/>
              <a:gd name="connsiteY6" fmla="*/ 717593 h 1136927"/>
              <a:gd name="connsiteX7" fmla="*/ 774815 w 811398"/>
              <a:gd name="connsiteY7" fmla="*/ 727118 h 1136927"/>
              <a:gd name="connsiteX8" fmla="*/ 777990 w 811398"/>
              <a:gd name="connsiteY8" fmla="*/ 1136693 h 1136927"/>
              <a:gd name="connsiteX9" fmla="*/ 752590 w 811398"/>
              <a:gd name="connsiteY9" fmla="*/ 663618 h 1136927"/>
              <a:gd name="connsiteX10" fmla="*/ 692265 w 811398"/>
              <a:gd name="connsiteY10" fmla="*/ 495343 h 1136927"/>
              <a:gd name="connsiteX11" fmla="*/ 533515 w 811398"/>
              <a:gd name="connsiteY11" fmla="*/ 234993 h 1136927"/>
              <a:gd name="connsiteX12" fmla="*/ 311265 w 811398"/>
              <a:gd name="connsiteY12" fmla="*/ 212768 h 1136927"/>
              <a:gd name="connsiteX13" fmla="*/ 466840 w 811398"/>
              <a:gd name="connsiteY13" fmla="*/ 193718 h 1136927"/>
              <a:gd name="connsiteX14" fmla="*/ 371590 w 811398"/>
              <a:gd name="connsiteY14" fmla="*/ 149268 h 1136927"/>
              <a:gd name="connsiteX15" fmla="*/ 115 w 811398"/>
              <a:gd name="connsiteY15" fmla="*/ 43 h 11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1398" h="1136927">
                <a:moveTo>
                  <a:pt x="115" y="43"/>
                </a:moveTo>
                <a:cubicBezTo>
                  <a:pt x="6994" y="2689"/>
                  <a:pt x="306503" y="91589"/>
                  <a:pt x="412865" y="165143"/>
                </a:cubicBezTo>
                <a:cubicBezTo>
                  <a:pt x="519228" y="238697"/>
                  <a:pt x="597015" y="397976"/>
                  <a:pt x="638290" y="441368"/>
                </a:cubicBezTo>
                <a:cubicBezTo>
                  <a:pt x="679565" y="484760"/>
                  <a:pt x="632469" y="392155"/>
                  <a:pt x="660515" y="425493"/>
                </a:cubicBezTo>
                <a:cubicBezTo>
                  <a:pt x="688561" y="458831"/>
                  <a:pt x="787515" y="609643"/>
                  <a:pt x="806565" y="641393"/>
                </a:cubicBezTo>
                <a:cubicBezTo>
                  <a:pt x="825615" y="673143"/>
                  <a:pt x="782752" y="603293"/>
                  <a:pt x="774815" y="615993"/>
                </a:cubicBezTo>
                <a:cubicBezTo>
                  <a:pt x="766878" y="628693"/>
                  <a:pt x="758940" y="699072"/>
                  <a:pt x="758940" y="717593"/>
                </a:cubicBezTo>
                <a:cubicBezTo>
                  <a:pt x="758940" y="736114"/>
                  <a:pt x="771640" y="657268"/>
                  <a:pt x="774815" y="727118"/>
                </a:cubicBezTo>
                <a:cubicBezTo>
                  <a:pt x="777990" y="796968"/>
                  <a:pt x="781694" y="1147276"/>
                  <a:pt x="777990" y="1136693"/>
                </a:cubicBezTo>
                <a:cubicBezTo>
                  <a:pt x="774286" y="1126110"/>
                  <a:pt x="766877" y="770510"/>
                  <a:pt x="752590" y="663618"/>
                </a:cubicBezTo>
                <a:cubicBezTo>
                  <a:pt x="738303" y="556726"/>
                  <a:pt x="728778" y="566781"/>
                  <a:pt x="692265" y="495343"/>
                </a:cubicBezTo>
                <a:cubicBezTo>
                  <a:pt x="655752" y="423905"/>
                  <a:pt x="597015" y="282089"/>
                  <a:pt x="533515" y="234993"/>
                </a:cubicBezTo>
                <a:cubicBezTo>
                  <a:pt x="470015" y="187897"/>
                  <a:pt x="322377" y="219647"/>
                  <a:pt x="311265" y="212768"/>
                </a:cubicBezTo>
                <a:cubicBezTo>
                  <a:pt x="300153" y="205889"/>
                  <a:pt x="456786" y="204301"/>
                  <a:pt x="466840" y="193718"/>
                </a:cubicBezTo>
                <a:cubicBezTo>
                  <a:pt x="476894" y="183135"/>
                  <a:pt x="447790" y="181018"/>
                  <a:pt x="371590" y="149268"/>
                </a:cubicBezTo>
                <a:cubicBezTo>
                  <a:pt x="295390" y="117518"/>
                  <a:pt x="-6764" y="-2603"/>
                  <a:pt x="115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B0A7CA7C-3CB6-4A80-2B09-100F29A00031}"/>
              </a:ext>
            </a:extLst>
          </p:cNvPr>
          <p:cNvSpPr/>
          <p:nvPr/>
        </p:nvSpPr>
        <p:spPr>
          <a:xfrm>
            <a:off x="4529614" y="6072965"/>
            <a:ext cx="1169626" cy="220028"/>
          </a:xfrm>
          <a:custGeom>
            <a:avLst/>
            <a:gdLst>
              <a:gd name="connsiteX0" fmla="*/ 1111 w 1169626"/>
              <a:gd name="connsiteY0" fmla="*/ 137335 h 220028"/>
              <a:gd name="connsiteX1" fmla="*/ 426561 w 1169626"/>
              <a:gd name="connsiteY1" fmla="*/ 32560 h 220028"/>
              <a:gd name="connsiteX2" fmla="*/ 982186 w 1169626"/>
              <a:gd name="connsiteY2" fmla="*/ 48435 h 220028"/>
              <a:gd name="connsiteX3" fmla="*/ 956786 w 1169626"/>
              <a:gd name="connsiteY3" fmla="*/ 42085 h 220028"/>
              <a:gd name="connsiteX4" fmla="*/ 1131411 w 1169626"/>
              <a:gd name="connsiteY4" fmla="*/ 86535 h 220028"/>
              <a:gd name="connsiteX5" fmla="*/ 1102836 w 1169626"/>
              <a:gd name="connsiteY5" fmla="*/ 92885 h 220028"/>
              <a:gd name="connsiteX6" fmla="*/ 1169511 w 1169626"/>
              <a:gd name="connsiteY6" fmla="*/ 219885 h 220028"/>
              <a:gd name="connsiteX7" fmla="*/ 1083786 w 1169626"/>
              <a:gd name="connsiteY7" fmla="*/ 118285 h 220028"/>
              <a:gd name="connsiteX8" fmla="*/ 1007586 w 1169626"/>
              <a:gd name="connsiteY8" fmla="*/ 130985 h 220028"/>
              <a:gd name="connsiteX9" fmla="*/ 801211 w 1169626"/>
              <a:gd name="connsiteY9" fmla="*/ 200835 h 220028"/>
              <a:gd name="connsiteX10" fmla="*/ 925036 w 1169626"/>
              <a:gd name="connsiteY10" fmla="*/ 150035 h 220028"/>
              <a:gd name="connsiteX11" fmla="*/ 823436 w 1169626"/>
              <a:gd name="connsiteY11" fmla="*/ 48435 h 220028"/>
              <a:gd name="connsiteX12" fmla="*/ 928211 w 1169626"/>
              <a:gd name="connsiteY12" fmla="*/ 137335 h 220028"/>
              <a:gd name="connsiteX13" fmla="*/ 1093311 w 1169626"/>
              <a:gd name="connsiteY13" fmla="*/ 118285 h 220028"/>
              <a:gd name="connsiteX14" fmla="*/ 944086 w 1169626"/>
              <a:gd name="connsiteY14" fmla="*/ 51610 h 220028"/>
              <a:gd name="connsiteX15" fmla="*/ 655161 w 1169626"/>
              <a:gd name="connsiteY15" fmla="*/ 45260 h 220028"/>
              <a:gd name="connsiteX16" fmla="*/ 391636 w 1169626"/>
              <a:gd name="connsiteY16" fmla="*/ 810 h 220028"/>
              <a:gd name="connsiteX17" fmla="*/ 493236 w 1169626"/>
              <a:gd name="connsiteY17" fmla="*/ 19860 h 220028"/>
              <a:gd name="connsiteX18" fmla="*/ 169386 w 1169626"/>
              <a:gd name="connsiteY18" fmla="*/ 61135 h 220028"/>
              <a:gd name="connsiteX19" fmla="*/ 299561 w 1169626"/>
              <a:gd name="connsiteY19" fmla="*/ 61135 h 220028"/>
              <a:gd name="connsiteX20" fmla="*/ 1111 w 1169626"/>
              <a:gd name="connsiteY20" fmla="*/ 137335 h 2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69626" h="220028">
                <a:moveTo>
                  <a:pt x="1111" y="137335"/>
                </a:moveTo>
                <a:cubicBezTo>
                  <a:pt x="22278" y="132573"/>
                  <a:pt x="263049" y="47377"/>
                  <a:pt x="426561" y="32560"/>
                </a:cubicBezTo>
                <a:cubicBezTo>
                  <a:pt x="590074" y="17743"/>
                  <a:pt x="893815" y="46848"/>
                  <a:pt x="982186" y="48435"/>
                </a:cubicBezTo>
                <a:cubicBezTo>
                  <a:pt x="1070557" y="50022"/>
                  <a:pt x="956786" y="42085"/>
                  <a:pt x="956786" y="42085"/>
                </a:cubicBezTo>
                <a:cubicBezTo>
                  <a:pt x="981657" y="48435"/>
                  <a:pt x="1107069" y="78068"/>
                  <a:pt x="1131411" y="86535"/>
                </a:cubicBezTo>
                <a:cubicBezTo>
                  <a:pt x="1155753" y="95002"/>
                  <a:pt x="1096486" y="70660"/>
                  <a:pt x="1102836" y="92885"/>
                </a:cubicBezTo>
                <a:cubicBezTo>
                  <a:pt x="1109186" y="115110"/>
                  <a:pt x="1172686" y="215652"/>
                  <a:pt x="1169511" y="219885"/>
                </a:cubicBezTo>
                <a:cubicBezTo>
                  <a:pt x="1166336" y="224118"/>
                  <a:pt x="1110774" y="133102"/>
                  <a:pt x="1083786" y="118285"/>
                </a:cubicBezTo>
                <a:cubicBezTo>
                  <a:pt x="1056798" y="103468"/>
                  <a:pt x="1054682" y="117227"/>
                  <a:pt x="1007586" y="130985"/>
                </a:cubicBezTo>
                <a:cubicBezTo>
                  <a:pt x="960490" y="144743"/>
                  <a:pt x="814969" y="197660"/>
                  <a:pt x="801211" y="200835"/>
                </a:cubicBezTo>
                <a:cubicBezTo>
                  <a:pt x="787453" y="204010"/>
                  <a:pt x="921332" y="175435"/>
                  <a:pt x="925036" y="150035"/>
                </a:cubicBezTo>
                <a:cubicBezTo>
                  <a:pt x="928740" y="124635"/>
                  <a:pt x="822907" y="50552"/>
                  <a:pt x="823436" y="48435"/>
                </a:cubicBezTo>
                <a:cubicBezTo>
                  <a:pt x="823965" y="46318"/>
                  <a:pt x="883232" y="125693"/>
                  <a:pt x="928211" y="137335"/>
                </a:cubicBezTo>
                <a:cubicBezTo>
                  <a:pt x="973190" y="148977"/>
                  <a:pt x="1090665" y="132572"/>
                  <a:pt x="1093311" y="118285"/>
                </a:cubicBezTo>
                <a:cubicBezTo>
                  <a:pt x="1095957" y="103998"/>
                  <a:pt x="1017111" y="63781"/>
                  <a:pt x="944086" y="51610"/>
                </a:cubicBezTo>
                <a:cubicBezTo>
                  <a:pt x="871061" y="39439"/>
                  <a:pt x="747236" y="53727"/>
                  <a:pt x="655161" y="45260"/>
                </a:cubicBezTo>
                <a:cubicBezTo>
                  <a:pt x="563086" y="36793"/>
                  <a:pt x="418624" y="5043"/>
                  <a:pt x="391636" y="810"/>
                </a:cubicBezTo>
                <a:cubicBezTo>
                  <a:pt x="364649" y="-3423"/>
                  <a:pt x="530278" y="9806"/>
                  <a:pt x="493236" y="19860"/>
                </a:cubicBezTo>
                <a:cubicBezTo>
                  <a:pt x="456194" y="29914"/>
                  <a:pt x="201665" y="54256"/>
                  <a:pt x="169386" y="61135"/>
                </a:cubicBezTo>
                <a:cubicBezTo>
                  <a:pt x="137107" y="68014"/>
                  <a:pt x="331311" y="50023"/>
                  <a:pt x="299561" y="61135"/>
                </a:cubicBezTo>
                <a:cubicBezTo>
                  <a:pt x="267811" y="72247"/>
                  <a:pt x="-20056" y="142097"/>
                  <a:pt x="1111" y="1373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C02A203E-B876-7BE7-D0FC-DEF6766C30C0}"/>
              </a:ext>
            </a:extLst>
          </p:cNvPr>
          <p:cNvSpPr/>
          <p:nvPr/>
        </p:nvSpPr>
        <p:spPr>
          <a:xfrm>
            <a:off x="4854561" y="6368225"/>
            <a:ext cx="878962" cy="99298"/>
          </a:xfrm>
          <a:custGeom>
            <a:avLst/>
            <a:gdLst>
              <a:gd name="connsiteX0" fmla="*/ 14 w 878962"/>
              <a:gd name="connsiteY0" fmla="*/ 99250 h 99298"/>
              <a:gd name="connsiteX1" fmla="*/ 438164 w 878962"/>
              <a:gd name="connsiteY1" fmla="*/ 23050 h 99298"/>
              <a:gd name="connsiteX2" fmla="*/ 422289 w 878962"/>
              <a:gd name="connsiteY2" fmla="*/ 32575 h 99298"/>
              <a:gd name="connsiteX3" fmla="*/ 409589 w 878962"/>
              <a:gd name="connsiteY3" fmla="*/ 57975 h 99298"/>
              <a:gd name="connsiteX4" fmla="*/ 631839 w 878962"/>
              <a:gd name="connsiteY4" fmla="*/ 13525 h 99298"/>
              <a:gd name="connsiteX5" fmla="*/ 876314 w 878962"/>
              <a:gd name="connsiteY5" fmla="*/ 825 h 99298"/>
              <a:gd name="connsiteX6" fmla="*/ 466739 w 878962"/>
              <a:gd name="connsiteY6" fmla="*/ 32575 h 99298"/>
              <a:gd name="connsiteX7" fmla="*/ 444514 w 878962"/>
              <a:gd name="connsiteY7" fmla="*/ 26225 h 99298"/>
              <a:gd name="connsiteX8" fmla="*/ 454039 w 878962"/>
              <a:gd name="connsiteY8" fmla="*/ 10350 h 99298"/>
              <a:gd name="connsiteX9" fmla="*/ 14 w 878962"/>
              <a:gd name="connsiteY9" fmla="*/ 99250 h 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8962" h="99298">
                <a:moveTo>
                  <a:pt x="14" y="99250"/>
                </a:moveTo>
                <a:cubicBezTo>
                  <a:pt x="-2632" y="101367"/>
                  <a:pt x="367785" y="34162"/>
                  <a:pt x="438164" y="23050"/>
                </a:cubicBezTo>
                <a:cubicBezTo>
                  <a:pt x="508543" y="11937"/>
                  <a:pt x="427051" y="26754"/>
                  <a:pt x="422289" y="32575"/>
                </a:cubicBezTo>
                <a:cubicBezTo>
                  <a:pt x="417527" y="38396"/>
                  <a:pt x="374664" y="61150"/>
                  <a:pt x="409589" y="57975"/>
                </a:cubicBezTo>
                <a:cubicBezTo>
                  <a:pt x="444514" y="54800"/>
                  <a:pt x="554052" y="23050"/>
                  <a:pt x="631839" y="13525"/>
                </a:cubicBezTo>
                <a:cubicBezTo>
                  <a:pt x="709626" y="4000"/>
                  <a:pt x="903831" y="-2350"/>
                  <a:pt x="876314" y="825"/>
                </a:cubicBezTo>
                <a:cubicBezTo>
                  <a:pt x="848797" y="4000"/>
                  <a:pt x="538706" y="28342"/>
                  <a:pt x="466739" y="32575"/>
                </a:cubicBezTo>
                <a:cubicBezTo>
                  <a:pt x="394772" y="36808"/>
                  <a:pt x="446631" y="29929"/>
                  <a:pt x="444514" y="26225"/>
                </a:cubicBezTo>
                <a:cubicBezTo>
                  <a:pt x="442397" y="22521"/>
                  <a:pt x="528122" y="-6583"/>
                  <a:pt x="454039" y="10350"/>
                </a:cubicBezTo>
                <a:cubicBezTo>
                  <a:pt x="379956" y="27283"/>
                  <a:pt x="2660" y="97133"/>
                  <a:pt x="14" y="992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36F8CD3E-CEC6-82A0-7CA0-03F5B979157C}"/>
              </a:ext>
            </a:extLst>
          </p:cNvPr>
          <p:cNvSpPr/>
          <p:nvPr/>
        </p:nvSpPr>
        <p:spPr>
          <a:xfrm>
            <a:off x="4962145" y="6552296"/>
            <a:ext cx="776779" cy="855467"/>
          </a:xfrm>
          <a:custGeom>
            <a:avLst/>
            <a:gdLst>
              <a:gd name="connsiteX0" fmla="*/ 775080 w 776779"/>
              <a:gd name="connsiteY0" fmla="*/ 904 h 855467"/>
              <a:gd name="connsiteX1" fmla="*/ 387730 w 776779"/>
              <a:gd name="connsiteY1" fmla="*/ 248554 h 855467"/>
              <a:gd name="connsiteX2" fmla="*/ 197230 w 776779"/>
              <a:gd name="connsiteY2" fmla="*/ 467629 h 855467"/>
              <a:gd name="connsiteX3" fmla="*/ 257555 w 776779"/>
              <a:gd name="connsiteY3" fmla="*/ 378729 h 855467"/>
              <a:gd name="connsiteX4" fmla="*/ 380 w 776779"/>
              <a:gd name="connsiteY4" fmla="*/ 854979 h 855467"/>
              <a:gd name="connsiteX5" fmla="*/ 324230 w 776779"/>
              <a:gd name="connsiteY5" fmla="*/ 277129 h 855467"/>
              <a:gd name="connsiteX6" fmla="*/ 375030 w 776779"/>
              <a:gd name="connsiteY6" fmla="*/ 283479 h 855467"/>
              <a:gd name="connsiteX7" fmla="*/ 524255 w 776779"/>
              <a:gd name="connsiteY7" fmla="*/ 169179 h 855467"/>
              <a:gd name="connsiteX8" fmla="*/ 775080 w 776779"/>
              <a:gd name="connsiteY8" fmla="*/ 904 h 85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779" h="855467">
                <a:moveTo>
                  <a:pt x="775080" y="904"/>
                </a:moveTo>
                <a:cubicBezTo>
                  <a:pt x="752326" y="14133"/>
                  <a:pt x="484038" y="170767"/>
                  <a:pt x="387730" y="248554"/>
                </a:cubicBezTo>
                <a:cubicBezTo>
                  <a:pt x="291422" y="326341"/>
                  <a:pt x="218926" y="445933"/>
                  <a:pt x="197230" y="467629"/>
                </a:cubicBezTo>
                <a:cubicBezTo>
                  <a:pt x="175534" y="489325"/>
                  <a:pt x="290363" y="314171"/>
                  <a:pt x="257555" y="378729"/>
                </a:cubicBezTo>
                <a:cubicBezTo>
                  <a:pt x="224747" y="443287"/>
                  <a:pt x="-10732" y="871912"/>
                  <a:pt x="380" y="854979"/>
                </a:cubicBezTo>
                <a:cubicBezTo>
                  <a:pt x="11492" y="838046"/>
                  <a:pt x="261788" y="372379"/>
                  <a:pt x="324230" y="277129"/>
                </a:cubicBezTo>
                <a:cubicBezTo>
                  <a:pt x="386672" y="181879"/>
                  <a:pt x="341693" y="301471"/>
                  <a:pt x="375030" y="283479"/>
                </a:cubicBezTo>
                <a:cubicBezTo>
                  <a:pt x="408367" y="265487"/>
                  <a:pt x="462872" y="215217"/>
                  <a:pt x="524255" y="169179"/>
                </a:cubicBezTo>
                <a:cubicBezTo>
                  <a:pt x="585638" y="123141"/>
                  <a:pt x="797834" y="-12325"/>
                  <a:pt x="775080" y="9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AC9A1A98-776A-038A-0C45-2D35C5C5E023}"/>
              </a:ext>
            </a:extLst>
          </p:cNvPr>
          <p:cNvSpPr/>
          <p:nvPr/>
        </p:nvSpPr>
        <p:spPr>
          <a:xfrm>
            <a:off x="4828628" y="6365826"/>
            <a:ext cx="816529" cy="639193"/>
          </a:xfrm>
          <a:custGeom>
            <a:avLst/>
            <a:gdLst>
              <a:gd name="connsiteX0" fmla="*/ 816522 w 816529"/>
              <a:gd name="connsiteY0" fmla="*/ 104824 h 639193"/>
              <a:gd name="connsiteX1" fmla="*/ 22772 w 816529"/>
              <a:gd name="connsiteY1" fmla="*/ 549324 h 639193"/>
              <a:gd name="connsiteX2" fmla="*/ 416472 w 816529"/>
              <a:gd name="connsiteY2" fmla="*/ 336599 h 639193"/>
              <a:gd name="connsiteX3" fmla="*/ 435522 w 816529"/>
              <a:gd name="connsiteY3" fmla="*/ 384224 h 639193"/>
              <a:gd name="connsiteX4" fmla="*/ 429172 w 816529"/>
              <a:gd name="connsiteY4" fmla="*/ 327074 h 639193"/>
              <a:gd name="connsiteX5" fmla="*/ 594272 w 816529"/>
              <a:gd name="connsiteY5" fmla="*/ 49 h 639193"/>
              <a:gd name="connsiteX6" fmla="*/ 425997 w 816529"/>
              <a:gd name="connsiteY6" fmla="*/ 352474 h 639193"/>
              <a:gd name="connsiteX7" fmla="*/ 378372 w 816529"/>
              <a:gd name="connsiteY7" fmla="*/ 374699 h 639193"/>
              <a:gd name="connsiteX8" fmla="*/ 356147 w 816529"/>
              <a:gd name="connsiteY8" fmla="*/ 473124 h 639193"/>
              <a:gd name="connsiteX9" fmla="*/ 425997 w 816529"/>
              <a:gd name="connsiteY9" fmla="*/ 587424 h 639193"/>
              <a:gd name="connsiteX10" fmla="*/ 343447 w 816529"/>
              <a:gd name="connsiteY10" fmla="*/ 431849 h 639193"/>
              <a:gd name="connsiteX11" fmla="*/ 375197 w 816529"/>
              <a:gd name="connsiteY11" fmla="*/ 349299 h 639193"/>
              <a:gd name="connsiteX12" fmla="*/ 302172 w 816529"/>
              <a:gd name="connsiteY12" fmla="*/ 422324 h 639193"/>
              <a:gd name="connsiteX13" fmla="*/ 292647 w 816529"/>
              <a:gd name="connsiteY13" fmla="*/ 638224 h 639193"/>
              <a:gd name="connsiteX14" fmla="*/ 298997 w 816529"/>
              <a:gd name="connsiteY14" fmla="*/ 327074 h 639193"/>
              <a:gd name="connsiteX15" fmla="*/ 260897 w 816529"/>
              <a:gd name="connsiteY15" fmla="*/ 387399 h 639193"/>
              <a:gd name="connsiteX16" fmla="*/ 127547 w 816529"/>
              <a:gd name="connsiteY16" fmla="*/ 479474 h 639193"/>
              <a:gd name="connsiteX17" fmla="*/ 38647 w 816529"/>
              <a:gd name="connsiteY17" fmla="*/ 549324 h 639193"/>
              <a:gd name="connsiteX18" fmla="*/ 816522 w 816529"/>
              <a:gd name="connsiteY18" fmla="*/ 104824 h 6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6529" h="639193">
                <a:moveTo>
                  <a:pt x="816522" y="104824"/>
                </a:moveTo>
                <a:cubicBezTo>
                  <a:pt x="813876" y="104824"/>
                  <a:pt x="89447" y="510695"/>
                  <a:pt x="22772" y="549324"/>
                </a:cubicBezTo>
                <a:cubicBezTo>
                  <a:pt x="-43903" y="587953"/>
                  <a:pt x="347680" y="364116"/>
                  <a:pt x="416472" y="336599"/>
                </a:cubicBezTo>
                <a:cubicBezTo>
                  <a:pt x="485264" y="309082"/>
                  <a:pt x="433405" y="385812"/>
                  <a:pt x="435522" y="384224"/>
                </a:cubicBezTo>
                <a:cubicBezTo>
                  <a:pt x="437639" y="382636"/>
                  <a:pt x="402714" y="391103"/>
                  <a:pt x="429172" y="327074"/>
                </a:cubicBezTo>
                <a:cubicBezTo>
                  <a:pt x="455630" y="263045"/>
                  <a:pt x="594801" y="-4184"/>
                  <a:pt x="594272" y="49"/>
                </a:cubicBezTo>
                <a:cubicBezTo>
                  <a:pt x="593743" y="4282"/>
                  <a:pt x="461980" y="290032"/>
                  <a:pt x="425997" y="352474"/>
                </a:cubicBezTo>
                <a:cubicBezTo>
                  <a:pt x="390014" y="414916"/>
                  <a:pt x="390014" y="354591"/>
                  <a:pt x="378372" y="374699"/>
                </a:cubicBezTo>
                <a:cubicBezTo>
                  <a:pt x="366730" y="394807"/>
                  <a:pt x="348210" y="437670"/>
                  <a:pt x="356147" y="473124"/>
                </a:cubicBezTo>
                <a:cubicBezTo>
                  <a:pt x="364084" y="508578"/>
                  <a:pt x="428114" y="594303"/>
                  <a:pt x="425997" y="587424"/>
                </a:cubicBezTo>
                <a:cubicBezTo>
                  <a:pt x="423880" y="580545"/>
                  <a:pt x="351914" y="471537"/>
                  <a:pt x="343447" y="431849"/>
                </a:cubicBezTo>
                <a:cubicBezTo>
                  <a:pt x="334980" y="392162"/>
                  <a:pt x="382076" y="350886"/>
                  <a:pt x="375197" y="349299"/>
                </a:cubicBezTo>
                <a:cubicBezTo>
                  <a:pt x="368318" y="347712"/>
                  <a:pt x="315930" y="374170"/>
                  <a:pt x="302172" y="422324"/>
                </a:cubicBezTo>
                <a:cubicBezTo>
                  <a:pt x="288414" y="470478"/>
                  <a:pt x="293176" y="654099"/>
                  <a:pt x="292647" y="638224"/>
                </a:cubicBezTo>
                <a:cubicBezTo>
                  <a:pt x="292118" y="622349"/>
                  <a:pt x="304289" y="368878"/>
                  <a:pt x="298997" y="327074"/>
                </a:cubicBezTo>
                <a:cubicBezTo>
                  <a:pt x="293705" y="285270"/>
                  <a:pt x="289472" y="361999"/>
                  <a:pt x="260897" y="387399"/>
                </a:cubicBezTo>
                <a:cubicBezTo>
                  <a:pt x="232322" y="412799"/>
                  <a:pt x="164589" y="452487"/>
                  <a:pt x="127547" y="479474"/>
                </a:cubicBezTo>
                <a:cubicBezTo>
                  <a:pt x="90505" y="506461"/>
                  <a:pt x="-73536" y="609649"/>
                  <a:pt x="38647" y="549324"/>
                </a:cubicBezTo>
                <a:cubicBezTo>
                  <a:pt x="150830" y="488999"/>
                  <a:pt x="819168" y="104824"/>
                  <a:pt x="816522" y="1048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A423F2A3-C431-C3D4-F744-CD53B933A12A}"/>
              </a:ext>
            </a:extLst>
          </p:cNvPr>
          <p:cNvSpPr/>
          <p:nvPr/>
        </p:nvSpPr>
        <p:spPr>
          <a:xfrm>
            <a:off x="4435340" y="6187797"/>
            <a:ext cx="741240" cy="321033"/>
          </a:xfrm>
          <a:custGeom>
            <a:avLst/>
            <a:gdLst>
              <a:gd name="connsiteX0" fmla="*/ 135 w 741240"/>
              <a:gd name="connsiteY0" fmla="*/ 219353 h 321033"/>
              <a:gd name="connsiteX1" fmla="*/ 225560 w 741240"/>
              <a:gd name="connsiteY1" fmla="*/ 89178 h 321033"/>
              <a:gd name="connsiteX2" fmla="*/ 727210 w 741240"/>
              <a:gd name="connsiteY2" fmla="*/ 3453 h 321033"/>
              <a:gd name="connsiteX3" fmla="*/ 574810 w 741240"/>
              <a:gd name="connsiteY3" fmla="*/ 47903 h 321033"/>
              <a:gd name="connsiteX4" fmla="*/ 285885 w 741240"/>
              <a:gd name="connsiteY4" fmla="*/ 320953 h 321033"/>
              <a:gd name="connsiteX5" fmla="*/ 517660 w 741240"/>
              <a:gd name="connsiteY5" fmla="*/ 76478 h 321033"/>
              <a:gd name="connsiteX6" fmla="*/ 397010 w 741240"/>
              <a:gd name="connsiteY6" fmla="*/ 70128 h 321033"/>
              <a:gd name="connsiteX7" fmla="*/ 235085 w 741240"/>
              <a:gd name="connsiteY7" fmla="*/ 184428 h 321033"/>
              <a:gd name="connsiteX8" fmla="*/ 403360 w 741240"/>
              <a:gd name="connsiteY8" fmla="*/ 47903 h 321033"/>
              <a:gd name="connsiteX9" fmla="*/ 276360 w 741240"/>
              <a:gd name="connsiteY9" fmla="*/ 95528 h 321033"/>
              <a:gd name="connsiteX10" fmla="*/ 222385 w 741240"/>
              <a:gd name="connsiteY10" fmla="*/ 41553 h 321033"/>
              <a:gd name="connsiteX11" fmla="*/ 57285 w 741240"/>
              <a:gd name="connsiteY11" fmla="*/ 130453 h 321033"/>
              <a:gd name="connsiteX12" fmla="*/ 190635 w 741240"/>
              <a:gd name="connsiteY12" fmla="*/ 89178 h 321033"/>
              <a:gd name="connsiteX13" fmla="*/ 135 w 741240"/>
              <a:gd name="connsiteY13" fmla="*/ 219353 h 32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1240" h="321033">
                <a:moveTo>
                  <a:pt x="135" y="219353"/>
                </a:moveTo>
                <a:cubicBezTo>
                  <a:pt x="5956" y="219353"/>
                  <a:pt x="104381" y="125161"/>
                  <a:pt x="225560" y="89178"/>
                </a:cubicBezTo>
                <a:cubicBezTo>
                  <a:pt x="346739" y="53195"/>
                  <a:pt x="669002" y="10332"/>
                  <a:pt x="727210" y="3453"/>
                </a:cubicBezTo>
                <a:cubicBezTo>
                  <a:pt x="785418" y="-3426"/>
                  <a:pt x="648364" y="-5014"/>
                  <a:pt x="574810" y="47903"/>
                </a:cubicBezTo>
                <a:cubicBezTo>
                  <a:pt x="501256" y="100820"/>
                  <a:pt x="295410" y="316190"/>
                  <a:pt x="285885" y="320953"/>
                </a:cubicBezTo>
                <a:cubicBezTo>
                  <a:pt x="276360" y="325716"/>
                  <a:pt x="499139" y="118282"/>
                  <a:pt x="517660" y="76478"/>
                </a:cubicBezTo>
                <a:cubicBezTo>
                  <a:pt x="536181" y="34674"/>
                  <a:pt x="444106" y="52136"/>
                  <a:pt x="397010" y="70128"/>
                </a:cubicBezTo>
                <a:cubicBezTo>
                  <a:pt x="349914" y="88120"/>
                  <a:pt x="234027" y="188132"/>
                  <a:pt x="235085" y="184428"/>
                </a:cubicBezTo>
                <a:cubicBezTo>
                  <a:pt x="236143" y="180724"/>
                  <a:pt x="396481" y="62720"/>
                  <a:pt x="403360" y="47903"/>
                </a:cubicBezTo>
                <a:cubicBezTo>
                  <a:pt x="410239" y="33086"/>
                  <a:pt x="306522" y="96586"/>
                  <a:pt x="276360" y="95528"/>
                </a:cubicBezTo>
                <a:cubicBezTo>
                  <a:pt x="246198" y="94470"/>
                  <a:pt x="258897" y="35732"/>
                  <a:pt x="222385" y="41553"/>
                </a:cubicBezTo>
                <a:cubicBezTo>
                  <a:pt x="185873" y="47374"/>
                  <a:pt x="62577" y="122516"/>
                  <a:pt x="57285" y="130453"/>
                </a:cubicBezTo>
                <a:cubicBezTo>
                  <a:pt x="51993" y="138390"/>
                  <a:pt x="203864" y="71715"/>
                  <a:pt x="190635" y="89178"/>
                </a:cubicBezTo>
                <a:cubicBezTo>
                  <a:pt x="177406" y="106640"/>
                  <a:pt x="-5686" y="219353"/>
                  <a:pt x="135" y="2193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667E1B8B-F2AC-DD6B-F9F0-6FB7A3462D9E}"/>
              </a:ext>
            </a:extLst>
          </p:cNvPr>
          <p:cNvSpPr/>
          <p:nvPr/>
        </p:nvSpPr>
        <p:spPr>
          <a:xfrm>
            <a:off x="4473258" y="6463510"/>
            <a:ext cx="270921" cy="1039490"/>
          </a:xfrm>
          <a:custGeom>
            <a:avLst/>
            <a:gdLst>
              <a:gd name="connsiteX0" fmla="*/ 317 w 270921"/>
              <a:gd name="connsiteY0" fmla="*/ 790 h 1039490"/>
              <a:gd name="connsiteX1" fmla="*/ 127317 w 270921"/>
              <a:gd name="connsiteY1" fmla="*/ 330990 h 1039490"/>
              <a:gd name="connsiteX2" fmla="*/ 162242 w 270921"/>
              <a:gd name="connsiteY2" fmla="*/ 715165 h 1039490"/>
              <a:gd name="connsiteX3" fmla="*/ 174942 w 270921"/>
              <a:gd name="connsiteY3" fmla="*/ 565940 h 1039490"/>
              <a:gd name="connsiteX4" fmla="*/ 89217 w 270921"/>
              <a:gd name="connsiteY4" fmla="*/ 1039015 h 1039490"/>
              <a:gd name="connsiteX5" fmla="*/ 117792 w 270921"/>
              <a:gd name="connsiteY5" fmla="*/ 645315 h 1039490"/>
              <a:gd name="connsiteX6" fmla="*/ 270192 w 270921"/>
              <a:gd name="connsiteY6" fmla="*/ 194465 h 1039490"/>
              <a:gd name="connsiteX7" fmla="*/ 168592 w 270921"/>
              <a:gd name="connsiteY7" fmla="*/ 426240 h 1039490"/>
              <a:gd name="connsiteX8" fmla="*/ 317 w 270921"/>
              <a:gd name="connsiteY8" fmla="*/ 790 h 103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921" h="1039490">
                <a:moveTo>
                  <a:pt x="317" y="790"/>
                </a:moveTo>
                <a:cubicBezTo>
                  <a:pt x="-6562" y="-15085"/>
                  <a:pt x="100330" y="211928"/>
                  <a:pt x="127317" y="330990"/>
                </a:cubicBezTo>
                <a:cubicBezTo>
                  <a:pt x="154304" y="450052"/>
                  <a:pt x="154305" y="676007"/>
                  <a:pt x="162242" y="715165"/>
                </a:cubicBezTo>
                <a:cubicBezTo>
                  <a:pt x="170179" y="754323"/>
                  <a:pt x="187113" y="511965"/>
                  <a:pt x="174942" y="565940"/>
                </a:cubicBezTo>
                <a:cubicBezTo>
                  <a:pt x="162771" y="619915"/>
                  <a:pt x="98742" y="1025786"/>
                  <a:pt x="89217" y="1039015"/>
                </a:cubicBezTo>
                <a:cubicBezTo>
                  <a:pt x="79692" y="1052244"/>
                  <a:pt x="87630" y="786073"/>
                  <a:pt x="117792" y="645315"/>
                </a:cubicBezTo>
                <a:cubicBezTo>
                  <a:pt x="147954" y="504557"/>
                  <a:pt x="261725" y="230978"/>
                  <a:pt x="270192" y="194465"/>
                </a:cubicBezTo>
                <a:cubicBezTo>
                  <a:pt x="278659" y="157953"/>
                  <a:pt x="211455" y="462753"/>
                  <a:pt x="168592" y="426240"/>
                </a:cubicBezTo>
                <a:cubicBezTo>
                  <a:pt x="125730" y="389728"/>
                  <a:pt x="7196" y="16665"/>
                  <a:pt x="317" y="7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68C5D507-9024-D680-8899-3C833C4EEA84}"/>
              </a:ext>
            </a:extLst>
          </p:cNvPr>
          <p:cNvSpPr/>
          <p:nvPr/>
        </p:nvSpPr>
        <p:spPr>
          <a:xfrm>
            <a:off x="4355538" y="6247814"/>
            <a:ext cx="140416" cy="1200660"/>
          </a:xfrm>
          <a:custGeom>
            <a:avLst/>
            <a:gdLst>
              <a:gd name="connsiteX0" fmla="*/ 562 w 140416"/>
              <a:gd name="connsiteY0" fmla="*/ 6936 h 1200660"/>
              <a:gd name="connsiteX1" fmla="*/ 54537 w 140416"/>
              <a:gd name="connsiteY1" fmla="*/ 1108661 h 1200660"/>
              <a:gd name="connsiteX2" fmla="*/ 48187 w 140416"/>
              <a:gd name="connsiteY2" fmla="*/ 1061036 h 1200660"/>
              <a:gd name="connsiteX3" fmla="*/ 38662 w 140416"/>
              <a:gd name="connsiteY3" fmla="*/ 429211 h 1200660"/>
              <a:gd name="connsiteX4" fmla="*/ 76762 w 140416"/>
              <a:gd name="connsiteY4" fmla="*/ 645111 h 1200660"/>
              <a:gd name="connsiteX5" fmla="*/ 121212 w 140416"/>
              <a:gd name="connsiteY5" fmla="*/ 880061 h 1200660"/>
              <a:gd name="connsiteX6" fmla="*/ 127562 w 140416"/>
              <a:gd name="connsiteY6" fmla="*/ 1175336 h 1200660"/>
              <a:gd name="connsiteX7" fmla="*/ 140262 w 140416"/>
              <a:gd name="connsiteY7" fmla="*/ 889586 h 1200660"/>
              <a:gd name="connsiteX8" fmla="*/ 118037 w 140416"/>
              <a:gd name="connsiteY8" fmla="*/ 448261 h 1200660"/>
              <a:gd name="connsiteX9" fmla="*/ 114862 w 140416"/>
              <a:gd name="connsiteY9" fmla="*/ 1175336 h 1200660"/>
              <a:gd name="connsiteX10" fmla="*/ 83112 w 140416"/>
              <a:gd name="connsiteY10" fmla="*/ 616536 h 1200660"/>
              <a:gd name="connsiteX11" fmla="*/ 29137 w 140416"/>
              <a:gd name="connsiteY11" fmla="*/ 638761 h 1200660"/>
              <a:gd name="connsiteX12" fmla="*/ 562 w 140416"/>
              <a:gd name="connsiteY12" fmla="*/ 6936 h 12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416" h="1200660">
                <a:moveTo>
                  <a:pt x="562" y="6936"/>
                </a:moveTo>
                <a:cubicBezTo>
                  <a:pt x="4795" y="85253"/>
                  <a:pt x="46599" y="932978"/>
                  <a:pt x="54537" y="1108661"/>
                </a:cubicBezTo>
                <a:cubicBezTo>
                  <a:pt x="62475" y="1284344"/>
                  <a:pt x="50833" y="1174278"/>
                  <a:pt x="48187" y="1061036"/>
                </a:cubicBezTo>
                <a:cubicBezTo>
                  <a:pt x="45541" y="947794"/>
                  <a:pt x="33900" y="498532"/>
                  <a:pt x="38662" y="429211"/>
                </a:cubicBezTo>
                <a:cubicBezTo>
                  <a:pt x="43424" y="359890"/>
                  <a:pt x="63004" y="569969"/>
                  <a:pt x="76762" y="645111"/>
                </a:cubicBezTo>
                <a:cubicBezTo>
                  <a:pt x="90520" y="720253"/>
                  <a:pt x="112745" y="791690"/>
                  <a:pt x="121212" y="880061"/>
                </a:cubicBezTo>
                <a:cubicBezTo>
                  <a:pt x="129679" y="968432"/>
                  <a:pt x="124387" y="1173749"/>
                  <a:pt x="127562" y="1175336"/>
                </a:cubicBezTo>
                <a:cubicBezTo>
                  <a:pt x="130737" y="1176923"/>
                  <a:pt x="141849" y="1010765"/>
                  <a:pt x="140262" y="889586"/>
                </a:cubicBezTo>
                <a:cubicBezTo>
                  <a:pt x="138675" y="768407"/>
                  <a:pt x="122270" y="400636"/>
                  <a:pt x="118037" y="448261"/>
                </a:cubicBezTo>
                <a:cubicBezTo>
                  <a:pt x="113804" y="495886"/>
                  <a:pt x="120683" y="1147290"/>
                  <a:pt x="114862" y="1175336"/>
                </a:cubicBezTo>
                <a:cubicBezTo>
                  <a:pt x="109041" y="1203382"/>
                  <a:pt x="97399" y="705965"/>
                  <a:pt x="83112" y="616536"/>
                </a:cubicBezTo>
                <a:cubicBezTo>
                  <a:pt x="68825" y="527107"/>
                  <a:pt x="41308" y="740361"/>
                  <a:pt x="29137" y="638761"/>
                </a:cubicBezTo>
                <a:cubicBezTo>
                  <a:pt x="16966" y="537161"/>
                  <a:pt x="-3671" y="-71381"/>
                  <a:pt x="562" y="69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151ABD12-0A14-F6B6-530A-6D63134F80AD}"/>
              </a:ext>
            </a:extLst>
          </p:cNvPr>
          <p:cNvSpPr/>
          <p:nvPr/>
        </p:nvSpPr>
        <p:spPr>
          <a:xfrm>
            <a:off x="4070248" y="6300326"/>
            <a:ext cx="261392" cy="1256131"/>
          </a:xfrm>
          <a:custGeom>
            <a:avLst/>
            <a:gdLst>
              <a:gd name="connsiteX0" fmla="*/ 260452 w 261392"/>
              <a:gd name="connsiteY0" fmla="*/ 8399 h 1256131"/>
              <a:gd name="connsiteX1" fmla="*/ 123927 w 261392"/>
              <a:gd name="connsiteY1" fmla="*/ 1183149 h 1256131"/>
              <a:gd name="connsiteX2" fmla="*/ 114402 w 261392"/>
              <a:gd name="connsiteY2" fmla="*/ 1072024 h 1256131"/>
              <a:gd name="connsiteX3" fmla="*/ 102 w 261392"/>
              <a:gd name="connsiteY3" fmla="*/ 586249 h 1256131"/>
              <a:gd name="connsiteX4" fmla="*/ 136627 w 261392"/>
              <a:gd name="connsiteY4" fmla="*/ 1110124 h 1256131"/>
              <a:gd name="connsiteX5" fmla="*/ 196952 w 261392"/>
              <a:gd name="connsiteY5" fmla="*/ 646574 h 1256131"/>
              <a:gd name="connsiteX6" fmla="*/ 177902 w 261392"/>
              <a:gd name="connsiteY6" fmla="*/ 465599 h 1256131"/>
              <a:gd name="connsiteX7" fmla="*/ 184252 w 261392"/>
              <a:gd name="connsiteY7" fmla="*/ 646574 h 1256131"/>
              <a:gd name="connsiteX8" fmla="*/ 260452 w 261392"/>
              <a:gd name="connsiteY8" fmla="*/ 8399 h 125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392" h="1256131">
                <a:moveTo>
                  <a:pt x="260452" y="8399"/>
                </a:moveTo>
                <a:cubicBezTo>
                  <a:pt x="250398" y="97828"/>
                  <a:pt x="148269" y="1005878"/>
                  <a:pt x="123927" y="1183149"/>
                </a:cubicBezTo>
                <a:cubicBezTo>
                  <a:pt x="99585" y="1360420"/>
                  <a:pt x="135039" y="1171507"/>
                  <a:pt x="114402" y="1072024"/>
                </a:cubicBezTo>
                <a:cubicBezTo>
                  <a:pt x="93764" y="972541"/>
                  <a:pt x="-3602" y="579899"/>
                  <a:pt x="102" y="586249"/>
                </a:cubicBezTo>
                <a:cubicBezTo>
                  <a:pt x="3806" y="592599"/>
                  <a:pt x="103819" y="1100070"/>
                  <a:pt x="136627" y="1110124"/>
                </a:cubicBezTo>
                <a:cubicBezTo>
                  <a:pt x="169435" y="1120178"/>
                  <a:pt x="190073" y="753995"/>
                  <a:pt x="196952" y="646574"/>
                </a:cubicBezTo>
                <a:cubicBezTo>
                  <a:pt x="203831" y="539153"/>
                  <a:pt x="180019" y="465599"/>
                  <a:pt x="177902" y="465599"/>
                </a:cubicBezTo>
                <a:cubicBezTo>
                  <a:pt x="175785" y="465599"/>
                  <a:pt x="171552" y="721716"/>
                  <a:pt x="184252" y="646574"/>
                </a:cubicBezTo>
                <a:cubicBezTo>
                  <a:pt x="196952" y="571432"/>
                  <a:pt x="270506" y="-81030"/>
                  <a:pt x="260452" y="83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F2AF5F12-5AB8-4933-0FC9-63130257A394}"/>
              </a:ext>
            </a:extLst>
          </p:cNvPr>
          <p:cNvSpPr/>
          <p:nvPr/>
        </p:nvSpPr>
        <p:spPr>
          <a:xfrm>
            <a:off x="4061374" y="5869230"/>
            <a:ext cx="1111919" cy="456985"/>
          </a:xfrm>
          <a:custGeom>
            <a:avLst/>
            <a:gdLst>
              <a:gd name="connsiteX0" fmla="*/ 1103198 w 1111919"/>
              <a:gd name="connsiteY0" fmla="*/ 30949 h 456985"/>
              <a:gd name="connsiteX1" fmla="*/ 214340 w 1111919"/>
              <a:gd name="connsiteY1" fmla="*/ 219959 h 456985"/>
              <a:gd name="connsiteX2" fmla="*/ 285857 w 1111919"/>
              <a:gd name="connsiteY2" fmla="*/ 189309 h 456985"/>
              <a:gd name="connsiteX3" fmla="*/ 4896 w 1111919"/>
              <a:gd name="connsiteY3" fmla="*/ 454944 h 456985"/>
              <a:gd name="connsiteX4" fmla="*/ 561710 w 1111919"/>
              <a:gd name="connsiteY4" fmla="*/ 25840 h 456985"/>
              <a:gd name="connsiteX5" fmla="*/ 439109 w 1111919"/>
              <a:gd name="connsiteY5" fmla="*/ 66707 h 456985"/>
              <a:gd name="connsiteX6" fmla="*/ 832454 w 1111919"/>
              <a:gd name="connsiteY6" fmla="*/ 298 h 456985"/>
              <a:gd name="connsiteX7" fmla="*/ 679203 w 1111919"/>
              <a:gd name="connsiteY7" fmla="*/ 41166 h 456985"/>
              <a:gd name="connsiteX8" fmla="*/ 1103198 w 1111919"/>
              <a:gd name="connsiteY8" fmla="*/ 30949 h 45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919" h="456985">
                <a:moveTo>
                  <a:pt x="1103198" y="30949"/>
                </a:moveTo>
                <a:cubicBezTo>
                  <a:pt x="1025721" y="60748"/>
                  <a:pt x="350563" y="193566"/>
                  <a:pt x="214340" y="219959"/>
                </a:cubicBezTo>
                <a:cubicBezTo>
                  <a:pt x="78117" y="246352"/>
                  <a:pt x="320764" y="150145"/>
                  <a:pt x="285857" y="189309"/>
                </a:cubicBezTo>
                <a:cubicBezTo>
                  <a:pt x="250950" y="228473"/>
                  <a:pt x="-41079" y="482189"/>
                  <a:pt x="4896" y="454944"/>
                </a:cubicBezTo>
                <a:cubicBezTo>
                  <a:pt x="50871" y="427699"/>
                  <a:pt x="489341" y="90546"/>
                  <a:pt x="561710" y="25840"/>
                </a:cubicBezTo>
                <a:cubicBezTo>
                  <a:pt x="634079" y="-38866"/>
                  <a:pt x="393985" y="70964"/>
                  <a:pt x="439109" y="66707"/>
                </a:cubicBezTo>
                <a:cubicBezTo>
                  <a:pt x="484233" y="62450"/>
                  <a:pt x="792438" y="4555"/>
                  <a:pt x="832454" y="298"/>
                </a:cubicBezTo>
                <a:cubicBezTo>
                  <a:pt x="872470" y="-3959"/>
                  <a:pt x="640890" y="38612"/>
                  <a:pt x="679203" y="41166"/>
                </a:cubicBezTo>
                <a:cubicBezTo>
                  <a:pt x="717516" y="43720"/>
                  <a:pt x="1180675" y="1150"/>
                  <a:pt x="1103198" y="309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CD6FDEE6-89EA-552D-669D-A6E904B44ABE}"/>
              </a:ext>
            </a:extLst>
          </p:cNvPr>
          <p:cNvSpPr/>
          <p:nvPr/>
        </p:nvSpPr>
        <p:spPr>
          <a:xfrm>
            <a:off x="5953848" y="6417179"/>
            <a:ext cx="380866" cy="1112748"/>
          </a:xfrm>
          <a:custGeom>
            <a:avLst/>
            <a:gdLst>
              <a:gd name="connsiteX0" fmla="*/ 68932 w 380866"/>
              <a:gd name="connsiteY0" fmla="*/ 19380 h 1112748"/>
              <a:gd name="connsiteX1" fmla="*/ 145558 w 380866"/>
              <a:gd name="connsiteY1" fmla="*/ 749878 h 1112748"/>
              <a:gd name="connsiteX2" fmla="*/ 165991 w 380866"/>
              <a:gd name="connsiteY2" fmla="*/ 647710 h 1112748"/>
              <a:gd name="connsiteX3" fmla="*/ 120016 w 380866"/>
              <a:gd name="connsiteY3" fmla="*/ 1102356 h 1112748"/>
              <a:gd name="connsiteX4" fmla="*/ 201750 w 380866"/>
              <a:gd name="connsiteY4" fmla="*/ 938888 h 1112748"/>
              <a:gd name="connsiteX5" fmla="*/ 380543 w 380866"/>
              <a:gd name="connsiteY5" fmla="*/ 627277 h 1112748"/>
              <a:gd name="connsiteX6" fmla="*/ 247725 w 380866"/>
              <a:gd name="connsiteY6" fmla="*/ 852046 h 1112748"/>
              <a:gd name="connsiteX7" fmla="*/ 324351 w 380866"/>
              <a:gd name="connsiteY7" fmla="*/ 458700 h 1112748"/>
              <a:gd name="connsiteX8" fmla="*/ 283484 w 380866"/>
              <a:gd name="connsiteY8" fmla="*/ 657927 h 1112748"/>
              <a:gd name="connsiteX9" fmla="*/ 344784 w 380866"/>
              <a:gd name="connsiteY9" fmla="*/ 223715 h 1112748"/>
              <a:gd name="connsiteX10" fmla="*/ 278375 w 380866"/>
              <a:gd name="connsiteY10" fmla="*/ 479134 h 1112748"/>
              <a:gd name="connsiteX11" fmla="*/ 273267 w 380866"/>
              <a:gd name="connsiteY11" fmla="*/ 198173 h 1112748"/>
              <a:gd name="connsiteX12" fmla="*/ 242617 w 380866"/>
              <a:gd name="connsiteY12" fmla="*/ 376966 h 1112748"/>
              <a:gd name="connsiteX13" fmla="*/ 186425 w 380866"/>
              <a:gd name="connsiteY13" fmla="*/ 157306 h 1112748"/>
              <a:gd name="connsiteX14" fmla="*/ 237508 w 380866"/>
              <a:gd name="connsiteY14" fmla="*/ 356533 h 1112748"/>
              <a:gd name="connsiteX15" fmla="*/ 186425 w 380866"/>
              <a:gd name="connsiteY15" fmla="*/ 218606 h 1112748"/>
              <a:gd name="connsiteX16" fmla="*/ 211967 w 380866"/>
              <a:gd name="connsiteY16" fmla="*/ 366749 h 1112748"/>
              <a:gd name="connsiteX17" fmla="*/ 2523 w 380866"/>
              <a:gd name="connsiteY17" fmla="*/ 85789 h 1112748"/>
              <a:gd name="connsiteX18" fmla="*/ 94474 w 380866"/>
              <a:gd name="connsiteY18" fmla="*/ 198173 h 1112748"/>
              <a:gd name="connsiteX19" fmla="*/ 68932 w 380866"/>
              <a:gd name="connsiteY19" fmla="*/ 19380 h 11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0866" h="1112748">
                <a:moveTo>
                  <a:pt x="68932" y="19380"/>
                </a:moveTo>
                <a:cubicBezTo>
                  <a:pt x="77446" y="111331"/>
                  <a:pt x="129382" y="645156"/>
                  <a:pt x="145558" y="749878"/>
                </a:cubicBezTo>
                <a:cubicBezTo>
                  <a:pt x="161735" y="854600"/>
                  <a:pt x="170248" y="588964"/>
                  <a:pt x="165991" y="647710"/>
                </a:cubicBezTo>
                <a:cubicBezTo>
                  <a:pt x="161734" y="706456"/>
                  <a:pt x="114056" y="1053826"/>
                  <a:pt x="120016" y="1102356"/>
                </a:cubicBezTo>
                <a:cubicBezTo>
                  <a:pt x="125976" y="1150886"/>
                  <a:pt x="158329" y="1018068"/>
                  <a:pt x="201750" y="938888"/>
                </a:cubicBezTo>
                <a:cubicBezTo>
                  <a:pt x="245171" y="859708"/>
                  <a:pt x="372880" y="641751"/>
                  <a:pt x="380543" y="627277"/>
                </a:cubicBezTo>
                <a:cubicBezTo>
                  <a:pt x="388206" y="612803"/>
                  <a:pt x="257090" y="880142"/>
                  <a:pt x="247725" y="852046"/>
                </a:cubicBezTo>
                <a:cubicBezTo>
                  <a:pt x="238360" y="823950"/>
                  <a:pt x="318391" y="491053"/>
                  <a:pt x="324351" y="458700"/>
                </a:cubicBezTo>
                <a:cubicBezTo>
                  <a:pt x="330311" y="426347"/>
                  <a:pt x="280079" y="697091"/>
                  <a:pt x="283484" y="657927"/>
                </a:cubicBezTo>
                <a:cubicBezTo>
                  <a:pt x="286889" y="618763"/>
                  <a:pt x="345635" y="253514"/>
                  <a:pt x="344784" y="223715"/>
                </a:cubicBezTo>
                <a:cubicBezTo>
                  <a:pt x="343933" y="193916"/>
                  <a:pt x="290294" y="483391"/>
                  <a:pt x="278375" y="479134"/>
                </a:cubicBezTo>
                <a:cubicBezTo>
                  <a:pt x="266456" y="474877"/>
                  <a:pt x="279227" y="215201"/>
                  <a:pt x="273267" y="198173"/>
                </a:cubicBezTo>
                <a:cubicBezTo>
                  <a:pt x="267307" y="181145"/>
                  <a:pt x="257091" y="383777"/>
                  <a:pt x="242617" y="376966"/>
                </a:cubicBezTo>
                <a:cubicBezTo>
                  <a:pt x="228143" y="370155"/>
                  <a:pt x="187276" y="160711"/>
                  <a:pt x="186425" y="157306"/>
                </a:cubicBezTo>
                <a:cubicBezTo>
                  <a:pt x="185574" y="153901"/>
                  <a:pt x="237508" y="346316"/>
                  <a:pt x="237508" y="356533"/>
                </a:cubicBezTo>
                <a:cubicBezTo>
                  <a:pt x="237508" y="366750"/>
                  <a:pt x="190682" y="216903"/>
                  <a:pt x="186425" y="218606"/>
                </a:cubicBezTo>
                <a:cubicBezTo>
                  <a:pt x="182168" y="220309"/>
                  <a:pt x="242617" y="388885"/>
                  <a:pt x="211967" y="366749"/>
                </a:cubicBezTo>
                <a:cubicBezTo>
                  <a:pt x="181317" y="344613"/>
                  <a:pt x="22105" y="113885"/>
                  <a:pt x="2523" y="85789"/>
                </a:cubicBezTo>
                <a:cubicBezTo>
                  <a:pt x="-17059" y="57693"/>
                  <a:pt x="83406" y="204133"/>
                  <a:pt x="94474" y="198173"/>
                </a:cubicBezTo>
                <a:cubicBezTo>
                  <a:pt x="105542" y="192213"/>
                  <a:pt x="60418" y="-72571"/>
                  <a:pt x="68932" y="193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71E40282-E9CB-D7CF-BD28-7A6CF6BAD5DB}"/>
              </a:ext>
            </a:extLst>
          </p:cNvPr>
          <p:cNvSpPr/>
          <p:nvPr/>
        </p:nvSpPr>
        <p:spPr>
          <a:xfrm>
            <a:off x="3896842" y="5842291"/>
            <a:ext cx="854698" cy="563621"/>
          </a:xfrm>
          <a:custGeom>
            <a:avLst/>
            <a:gdLst>
              <a:gd name="connsiteX0" fmla="*/ 828409 w 854698"/>
              <a:gd name="connsiteY0" fmla="*/ 6804 h 563621"/>
              <a:gd name="connsiteX1" fmla="*/ 82586 w 854698"/>
              <a:gd name="connsiteY1" fmla="*/ 410366 h 563621"/>
              <a:gd name="connsiteX2" fmla="*/ 174537 w 854698"/>
              <a:gd name="connsiteY2" fmla="*/ 379716 h 563621"/>
              <a:gd name="connsiteX3" fmla="*/ 852 w 854698"/>
              <a:gd name="connsiteY3" fmla="*/ 563617 h 563621"/>
              <a:gd name="connsiteX4" fmla="*/ 261379 w 854698"/>
              <a:gd name="connsiteY4" fmla="*/ 384824 h 563621"/>
              <a:gd name="connsiteX5" fmla="*/ 736459 w 854698"/>
              <a:gd name="connsiteY5" fmla="*/ 149839 h 563621"/>
              <a:gd name="connsiteX6" fmla="*/ 690483 w 854698"/>
              <a:gd name="connsiteY6" fmla="*/ 154947 h 563621"/>
              <a:gd name="connsiteX7" fmla="*/ 828409 w 854698"/>
              <a:gd name="connsiteY7" fmla="*/ 6804 h 56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698" h="563621">
                <a:moveTo>
                  <a:pt x="828409" y="6804"/>
                </a:moveTo>
                <a:cubicBezTo>
                  <a:pt x="727093" y="49374"/>
                  <a:pt x="191565" y="348214"/>
                  <a:pt x="82586" y="410366"/>
                </a:cubicBezTo>
                <a:cubicBezTo>
                  <a:pt x="-26393" y="472518"/>
                  <a:pt x="188159" y="354174"/>
                  <a:pt x="174537" y="379716"/>
                </a:cubicBezTo>
                <a:cubicBezTo>
                  <a:pt x="160915" y="405258"/>
                  <a:pt x="-13622" y="562766"/>
                  <a:pt x="852" y="563617"/>
                </a:cubicBezTo>
                <a:cubicBezTo>
                  <a:pt x="15326" y="564468"/>
                  <a:pt x="138778" y="453787"/>
                  <a:pt x="261379" y="384824"/>
                </a:cubicBezTo>
                <a:cubicBezTo>
                  <a:pt x="383980" y="315861"/>
                  <a:pt x="664942" y="188152"/>
                  <a:pt x="736459" y="149839"/>
                </a:cubicBezTo>
                <a:cubicBezTo>
                  <a:pt x="807976" y="111526"/>
                  <a:pt x="674306" y="175381"/>
                  <a:pt x="690483" y="154947"/>
                </a:cubicBezTo>
                <a:cubicBezTo>
                  <a:pt x="706659" y="134513"/>
                  <a:pt x="929725" y="-35766"/>
                  <a:pt x="828409" y="68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8969923F-3452-2B37-6A76-2203199E6B3E}"/>
              </a:ext>
            </a:extLst>
          </p:cNvPr>
          <p:cNvSpPr/>
          <p:nvPr/>
        </p:nvSpPr>
        <p:spPr>
          <a:xfrm>
            <a:off x="3782977" y="6175930"/>
            <a:ext cx="395883" cy="664613"/>
          </a:xfrm>
          <a:custGeom>
            <a:avLst/>
            <a:gdLst>
              <a:gd name="connsiteX0" fmla="*/ 395678 w 395883"/>
              <a:gd name="connsiteY0" fmla="*/ 101 h 664613"/>
              <a:gd name="connsiteX1" fmla="*/ 130042 w 395883"/>
              <a:gd name="connsiteY1" fmla="*/ 311712 h 664613"/>
              <a:gd name="connsiteX2" fmla="*/ 7441 w 395883"/>
              <a:gd name="connsiteY2" fmla="*/ 643757 h 664613"/>
              <a:gd name="connsiteX3" fmla="*/ 27874 w 395883"/>
              <a:gd name="connsiteY3" fmla="*/ 577348 h 664613"/>
              <a:gd name="connsiteX4" fmla="*/ 145367 w 395883"/>
              <a:gd name="connsiteY4" fmla="*/ 148244 h 664613"/>
              <a:gd name="connsiteX5" fmla="*/ 84067 w 395883"/>
              <a:gd name="connsiteY5" fmla="*/ 275954 h 664613"/>
              <a:gd name="connsiteX6" fmla="*/ 395678 w 395883"/>
              <a:gd name="connsiteY6" fmla="*/ 101 h 66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3" h="664613">
                <a:moveTo>
                  <a:pt x="395678" y="101"/>
                </a:moveTo>
                <a:cubicBezTo>
                  <a:pt x="403340" y="6061"/>
                  <a:pt x="194748" y="204436"/>
                  <a:pt x="130042" y="311712"/>
                </a:cubicBezTo>
                <a:cubicBezTo>
                  <a:pt x="65336" y="418988"/>
                  <a:pt x="24469" y="599484"/>
                  <a:pt x="7441" y="643757"/>
                </a:cubicBezTo>
                <a:cubicBezTo>
                  <a:pt x="-9587" y="688030"/>
                  <a:pt x="4886" y="659934"/>
                  <a:pt x="27874" y="577348"/>
                </a:cubicBezTo>
                <a:cubicBezTo>
                  <a:pt x="50862" y="494762"/>
                  <a:pt x="136002" y="198476"/>
                  <a:pt x="145367" y="148244"/>
                </a:cubicBezTo>
                <a:cubicBezTo>
                  <a:pt x="154732" y="98012"/>
                  <a:pt x="48308" y="299793"/>
                  <a:pt x="84067" y="275954"/>
                </a:cubicBezTo>
                <a:cubicBezTo>
                  <a:pt x="119826" y="252115"/>
                  <a:pt x="388016" y="-5859"/>
                  <a:pt x="395678" y="1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5E31679A-C645-D3F0-C275-D0C34FAE7FBD}"/>
              </a:ext>
            </a:extLst>
          </p:cNvPr>
          <p:cNvSpPr/>
          <p:nvPr/>
        </p:nvSpPr>
        <p:spPr>
          <a:xfrm>
            <a:off x="4243069" y="5485492"/>
            <a:ext cx="784211" cy="200201"/>
          </a:xfrm>
          <a:custGeom>
            <a:avLst/>
            <a:gdLst>
              <a:gd name="connsiteX0" fmla="*/ 1995 w 784211"/>
              <a:gd name="connsiteY0" fmla="*/ 6016 h 200201"/>
              <a:gd name="connsiteX1" fmla="*/ 604784 w 784211"/>
              <a:gd name="connsiteY1" fmla="*/ 6016 h 200201"/>
              <a:gd name="connsiteX2" fmla="*/ 436207 w 784211"/>
              <a:gd name="connsiteY2" fmla="*/ 11125 h 200201"/>
              <a:gd name="connsiteX3" fmla="*/ 620109 w 784211"/>
              <a:gd name="connsiteY3" fmla="*/ 138834 h 200201"/>
              <a:gd name="connsiteX4" fmla="*/ 783577 w 784211"/>
              <a:gd name="connsiteY4" fmla="*/ 200135 h 200201"/>
              <a:gd name="connsiteX5" fmla="*/ 558808 w 784211"/>
              <a:gd name="connsiteY5" fmla="*/ 128617 h 200201"/>
              <a:gd name="connsiteX6" fmla="*/ 415773 w 784211"/>
              <a:gd name="connsiteY6" fmla="*/ 87750 h 200201"/>
              <a:gd name="connsiteX7" fmla="*/ 150138 w 784211"/>
              <a:gd name="connsiteY7" fmla="*/ 41775 h 200201"/>
              <a:gd name="connsiteX8" fmla="*/ 400448 w 784211"/>
              <a:gd name="connsiteY8" fmla="*/ 26450 h 200201"/>
              <a:gd name="connsiteX9" fmla="*/ 1995 w 784211"/>
              <a:gd name="connsiteY9" fmla="*/ 6016 h 20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4211" h="200201">
                <a:moveTo>
                  <a:pt x="1995" y="6016"/>
                </a:moveTo>
                <a:cubicBezTo>
                  <a:pt x="36051" y="2610"/>
                  <a:pt x="532415" y="5164"/>
                  <a:pt x="604784" y="6016"/>
                </a:cubicBezTo>
                <a:cubicBezTo>
                  <a:pt x="677153" y="6868"/>
                  <a:pt x="433653" y="-11011"/>
                  <a:pt x="436207" y="11125"/>
                </a:cubicBezTo>
                <a:cubicBezTo>
                  <a:pt x="438761" y="33261"/>
                  <a:pt x="562214" y="107332"/>
                  <a:pt x="620109" y="138834"/>
                </a:cubicBezTo>
                <a:cubicBezTo>
                  <a:pt x="678004" y="170336"/>
                  <a:pt x="793794" y="201838"/>
                  <a:pt x="783577" y="200135"/>
                </a:cubicBezTo>
                <a:cubicBezTo>
                  <a:pt x="773360" y="198432"/>
                  <a:pt x="620109" y="147348"/>
                  <a:pt x="558808" y="128617"/>
                </a:cubicBezTo>
                <a:cubicBezTo>
                  <a:pt x="497507" y="109886"/>
                  <a:pt x="483885" y="102224"/>
                  <a:pt x="415773" y="87750"/>
                </a:cubicBezTo>
                <a:cubicBezTo>
                  <a:pt x="347661" y="73276"/>
                  <a:pt x="152692" y="51992"/>
                  <a:pt x="150138" y="41775"/>
                </a:cubicBezTo>
                <a:cubicBezTo>
                  <a:pt x="147584" y="31558"/>
                  <a:pt x="420030" y="29004"/>
                  <a:pt x="400448" y="26450"/>
                </a:cubicBezTo>
                <a:cubicBezTo>
                  <a:pt x="380866" y="23896"/>
                  <a:pt x="-32061" y="9422"/>
                  <a:pt x="1995" y="60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星 5 267">
            <a:extLst>
              <a:ext uri="{FF2B5EF4-FFF2-40B4-BE49-F238E27FC236}">
                <a16:creationId xmlns:a16="http://schemas.microsoft.com/office/drawing/2014/main" id="{C0EE0ABA-9784-00A7-9587-694E1F729101}"/>
              </a:ext>
            </a:extLst>
          </p:cNvPr>
          <p:cNvSpPr/>
          <p:nvPr/>
        </p:nvSpPr>
        <p:spPr>
          <a:xfrm rot="20786135">
            <a:off x="4223912" y="5154383"/>
            <a:ext cx="108208" cy="108208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3BCE418D-693C-C829-8580-D43E3477D87C}"/>
              </a:ext>
            </a:extLst>
          </p:cNvPr>
          <p:cNvSpPr/>
          <p:nvPr/>
        </p:nvSpPr>
        <p:spPr>
          <a:xfrm>
            <a:off x="5998654" y="4221745"/>
            <a:ext cx="217507" cy="261360"/>
          </a:xfrm>
          <a:custGeom>
            <a:avLst/>
            <a:gdLst>
              <a:gd name="connsiteX0" fmla="*/ 214821 w 217507"/>
              <a:gd name="connsiteY0" fmla="*/ 23230 h 261360"/>
              <a:gd name="connsiteX1" fmla="*/ 2096 w 217507"/>
              <a:gd name="connsiteY1" fmla="*/ 115305 h 261360"/>
              <a:gd name="connsiteX2" fmla="*/ 106871 w 217507"/>
              <a:gd name="connsiteY2" fmla="*/ 99430 h 261360"/>
              <a:gd name="connsiteX3" fmla="*/ 119571 w 217507"/>
              <a:gd name="connsiteY3" fmla="*/ 137530 h 261360"/>
              <a:gd name="connsiteX4" fmla="*/ 49721 w 217507"/>
              <a:gd name="connsiteY4" fmla="*/ 255005 h 261360"/>
              <a:gd name="connsiteX5" fmla="*/ 110046 w 217507"/>
              <a:gd name="connsiteY5" fmla="*/ 172455 h 261360"/>
              <a:gd name="connsiteX6" fmla="*/ 135446 w 217507"/>
              <a:gd name="connsiteY6" fmla="*/ 197855 h 261360"/>
              <a:gd name="connsiteX7" fmla="*/ 122746 w 217507"/>
              <a:gd name="connsiteY7" fmla="*/ 261355 h 261360"/>
              <a:gd name="connsiteX8" fmla="*/ 167196 w 217507"/>
              <a:gd name="connsiteY8" fmla="*/ 201030 h 261360"/>
              <a:gd name="connsiteX9" fmla="*/ 195771 w 217507"/>
              <a:gd name="connsiteY9" fmla="*/ 140705 h 261360"/>
              <a:gd name="connsiteX10" fmla="*/ 160846 w 217507"/>
              <a:gd name="connsiteY10" fmla="*/ 96255 h 261360"/>
              <a:gd name="connsiteX11" fmla="*/ 62421 w 217507"/>
              <a:gd name="connsiteY11" fmla="*/ 1005 h 261360"/>
              <a:gd name="connsiteX12" fmla="*/ 119571 w 217507"/>
              <a:gd name="connsiteY12" fmla="*/ 45455 h 261360"/>
              <a:gd name="connsiteX13" fmla="*/ 214821 w 217507"/>
              <a:gd name="connsiteY13" fmla="*/ 23230 h 2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507" h="261360">
                <a:moveTo>
                  <a:pt x="214821" y="23230"/>
                </a:moveTo>
                <a:cubicBezTo>
                  <a:pt x="195242" y="34872"/>
                  <a:pt x="20088" y="102605"/>
                  <a:pt x="2096" y="115305"/>
                </a:cubicBezTo>
                <a:cubicBezTo>
                  <a:pt x="-15896" y="128005"/>
                  <a:pt x="87292" y="95726"/>
                  <a:pt x="106871" y="99430"/>
                </a:cubicBezTo>
                <a:cubicBezTo>
                  <a:pt x="126450" y="103134"/>
                  <a:pt x="129096" y="111601"/>
                  <a:pt x="119571" y="137530"/>
                </a:cubicBezTo>
                <a:cubicBezTo>
                  <a:pt x="110046" y="163459"/>
                  <a:pt x="51308" y="249184"/>
                  <a:pt x="49721" y="255005"/>
                </a:cubicBezTo>
                <a:cubicBezTo>
                  <a:pt x="48133" y="260826"/>
                  <a:pt x="95759" y="181980"/>
                  <a:pt x="110046" y="172455"/>
                </a:cubicBezTo>
                <a:cubicBezTo>
                  <a:pt x="124333" y="162930"/>
                  <a:pt x="133329" y="183038"/>
                  <a:pt x="135446" y="197855"/>
                </a:cubicBezTo>
                <a:cubicBezTo>
                  <a:pt x="137563" y="212672"/>
                  <a:pt x="117454" y="260826"/>
                  <a:pt x="122746" y="261355"/>
                </a:cubicBezTo>
                <a:cubicBezTo>
                  <a:pt x="128038" y="261884"/>
                  <a:pt x="155025" y="221138"/>
                  <a:pt x="167196" y="201030"/>
                </a:cubicBezTo>
                <a:cubicBezTo>
                  <a:pt x="179367" y="180922"/>
                  <a:pt x="196829" y="158167"/>
                  <a:pt x="195771" y="140705"/>
                </a:cubicBezTo>
                <a:cubicBezTo>
                  <a:pt x="194713" y="123243"/>
                  <a:pt x="183071" y="119538"/>
                  <a:pt x="160846" y="96255"/>
                </a:cubicBezTo>
                <a:cubicBezTo>
                  <a:pt x="138621" y="72972"/>
                  <a:pt x="69300" y="9472"/>
                  <a:pt x="62421" y="1005"/>
                </a:cubicBezTo>
                <a:cubicBezTo>
                  <a:pt x="55542" y="-7462"/>
                  <a:pt x="97875" y="40163"/>
                  <a:pt x="119571" y="45455"/>
                </a:cubicBezTo>
                <a:cubicBezTo>
                  <a:pt x="141267" y="50747"/>
                  <a:pt x="234400" y="11588"/>
                  <a:pt x="214821" y="232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5A0E3CEC-207B-7027-556B-B304B57D5130}"/>
              </a:ext>
            </a:extLst>
          </p:cNvPr>
          <p:cNvSpPr/>
          <p:nvPr/>
        </p:nvSpPr>
        <p:spPr>
          <a:xfrm>
            <a:off x="5993270" y="3463128"/>
            <a:ext cx="163168" cy="78693"/>
          </a:xfrm>
          <a:custGeom>
            <a:avLst/>
            <a:gdLst>
              <a:gd name="connsiteX0" fmla="*/ 1130 w 163168"/>
              <a:gd name="connsiteY0" fmla="*/ 76997 h 78693"/>
              <a:gd name="connsiteX1" fmla="*/ 102730 w 163168"/>
              <a:gd name="connsiteY1" fmla="*/ 797 h 78693"/>
              <a:gd name="connsiteX2" fmla="*/ 105905 w 163168"/>
              <a:gd name="connsiteY2" fmla="*/ 38897 h 78693"/>
              <a:gd name="connsiteX3" fmla="*/ 163055 w 163168"/>
              <a:gd name="connsiteY3" fmla="*/ 67472 h 78693"/>
              <a:gd name="connsiteX4" fmla="*/ 118605 w 163168"/>
              <a:gd name="connsiteY4" fmla="*/ 54772 h 78693"/>
              <a:gd name="connsiteX5" fmla="*/ 51930 w 163168"/>
              <a:gd name="connsiteY5" fmla="*/ 54772 h 78693"/>
              <a:gd name="connsiteX6" fmla="*/ 1130 w 163168"/>
              <a:gd name="connsiteY6" fmla="*/ 76997 h 7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168" h="78693">
                <a:moveTo>
                  <a:pt x="1130" y="76997"/>
                </a:moveTo>
                <a:cubicBezTo>
                  <a:pt x="9597" y="68001"/>
                  <a:pt x="85268" y="7147"/>
                  <a:pt x="102730" y="797"/>
                </a:cubicBezTo>
                <a:cubicBezTo>
                  <a:pt x="120192" y="-5553"/>
                  <a:pt x="95851" y="27785"/>
                  <a:pt x="105905" y="38897"/>
                </a:cubicBezTo>
                <a:cubicBezTo>
                  <a:pt x="115959" y="50009"/>
                  <a:pt x="160938" y="64826"/>
                  <a:pt x="163055" y="67472"/>
                </a:cubicBezTo>
                <a:cubicBezTo>
                  <a:pt x="165172" y="70118"/>
                  <a:pt x="137126" y="56889"/>
                  <a:pt x="118605" y="54772"/>
                </a:cubicBezTo>
                <a:cubicBezTo>
                  <a:pt x="100084" y="52655"/>
                  <a:pt x="69922" y="53184"/>
                  <a:pt x="51930" y="54772"/>
                </a:cubicBezTo>
                <a:cubicBezTo>
                  <a:pt x="33938" y="56359"/>
                  <a:pt x="-7337" y="85993"/>
                  <a:pt x="1130" y="769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849CA911-0CA9-D139-CB92-C9911C41A3FC}"/>
              </a:ext>
            </a:extLst>
          </p:cNvPr>
          <p:cNvSpPr/>
          <p:nvPr/>
        </p:nvSpPr>
        <p:spPr>
          <a:xfrm>
            <a:off x="5779224" y="3377655"/>
            <a:ext cx="219265" cy="102185"/>
          </a:xfrm>
          <a:custGeom>
            <a:avLst/>
            <a:gdLst>
              <a:gd name="connsiteX0" fmla="*/ 2451 w 219265"/>
              <a:gd name="connsiteY0" fmla="*/ 102145 h 102185"/>
              <a:gd name="connsiteX1" fmla="*/ 218351 w 219265"/>
              <a:gd name="connsiteY1" fmla="*/ 13245 h 102185"/>
              <a:gd name="connsiteX2" fmla="*/ 81826 w 219265"/>
              <a:gd name="connsiteY2" fmla="*/ 51345 h 102185"/>
              <a:gd name="connsiteX3" fmla="*/ 126276 w 219265"/>
              <a:gd name="connsiteY3" fmla="*/ 13245 h 102185"/>
              <a:gd name="connsiteX4" fmla="*/ 85001 w 219265"/>
              <a:gd name="connsiteY4" fmla="*/ 32295 h 102185"/>
              <a:gd name="connsiteX5" fmla="*/ 100876 w 219265"/>
              <a:gd name="connsiteY5" fmla="*/ 545 h 102185"/>
              <a:gd name="connsiteX6" fmla="*/ 2451 w 219265"/>
              <a:gd name="connsiteY6" fmla="*/ 102145 h 10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65" h="102185">
                <a:moveTo>
                  <a:pt x="2451" y="102145"/>
                </a:moveTo>
                <a:cubicBezTo>
                  <a:pt x="22030" y="104262"/>
                  <a:pt x="205122" y="21712"/>
                  <a:pt x="218351" y="13245"/>
                </a:cubicBezTo>
                <a:cubicBezTo>
                  <a:pt x="231580" y="4778"/>
                  <a:pt x="97172" y="51345"/>
                  <a:pt x="81826" y="51345"/>
                </a:cubicBezTo>
                <a:cubicBezTo>
                  <a:pt x="66480" y="51345"/>
                  <a:pt x="125747" y="16420"/>
                  <a:pt x="126276" y="13245"/>
                </a:cubicBezTo>
                <a:cubicBezTo>
                  <a:pt x="126805" y="10070"/>
                  <a:pt x="89234" y="34412"/>
                  <a:pt x="85001" y="32295"/>
                </a:cubicBezTo>
                <a:cubicBezTo>
                  <a:pt x="80768" y="30178"/>
                  <a:pt x="115163" y="-4747"/>
                  <a:pt x="100876" y="545"/>
                </a:cubicBezTo>
                <a:cubicBezTo>
                  <a:pt x="86589" y="5837"/>
                  <a:pt x="-17128" y="100028"/>
                  <a:pt x="2451" y="1021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81AAC6AC-7767-E8FF-5371-EB632BEEAF8D}"/>
              </a:ext>
            </a:extLst>
          </p:cNvPr>
          <p:cNvSpPr/>
          <p:nvPr/>
        </p:nvSpPr>
        <p:spPr>
          <a:xfrm>
            <a:off x="3908402" y="4018395"/>
            <a:ext cx="912804" cy="732498"/>
          </a:xfrm>
          <a:custGeom>
            <a:avLst/>
            <a:gdLst>
              <a:gd name="connsiteX0" fmla="*/ 23 w 912804"/>
              <a:gd name="connsiteY0" fmla="*/ 112280 h 732498"/>
              <a:gd name="connsiteX1" fmla="*/ 250848 w 912804"/>
              <a:gd name="connsiteY1" fmla="*/ 191655 h 732498"/>
              <a:gd name="connsiteX2" fmla="*/ 190523 w 912804"/>
              <a:gd name="connsiteY2" fmla="*/ 198005 h 732498"/>
              <a:gd name="connsiteX3" fmla="*/ 384198 w 912804"/>
              <a:gd name="connsiteY3" fmla="*/ 321830 h 732498"/>
              <a:gd name="connsiteX4" fmla="*/ 387373 w 912804"/>
              <a:gd name="connsiteY4" fmla="*/ 382155 h 732498"/>
              <a:gd name="connsiteX5" fmla="*/ 444523 w 912804"/>
              <a:gd name="connsiteY5" fmla="*/ 410730 h 732498"/>
              <a:gd name="connsiteX6" fmla="*/ 365148 w 912804"/>
              <a:gd name="connsiteY6" fmla="*/ 426605 h 732498"/>
              <a:gd name="connsiteX7" fmla="*/ 539773 w 912804"/>
              <a:gd name="connsiteY7" fmla="*/ 525030 h 732498"/>
              <a:gd name="connsiteX8" fmla="*/ 412773 w 912804"/>
              <a:gd name="connsiteY8" fmla="*/ 528205 h 732498"/>
              <a:gd name="connsiteX9" fmla="*/ 901723 w 912804"/>
              <a:gd name="connsiteY9" fmla="*/ 728230 h 732498"/>
              <a:gd name="connsiteX10" fmla="*/ 739798 w 912804"/>
              <a:gd name="connsiteY10" fmla="*/ 648855 h 732498"/>
              <a:gd name="connsiteX11" fmla="*/ 571523 w 912804"/>
              <a:gd name="connsiteY11" fmla="*/ 461530 h 732498"/>
              <a:gd name="connsiteX12" fmla="*/ 428648 w 912804"/>
              <a:gd name="connsiteY12" fmla="*/ 290080 h 732498"/>
              <a:gd name="connsiteX13" fmla="*/ 558823 w 912804"/>
              <a:gd name="connsiteY13" fmla="*/ 471055 h 732498"/>
              <a:gd name="connsiteX14" fmla="*/ 336573 w 912804"/>
              <a:gd name="connsiteY14" fmla="*/ 290080 h 732498"/>
              <a:gd name="connsiteX15" fmla="*/ 187348 w 912804"/>
              <a:gd name="connsiteY15" fmla="*/ 42430 h 732498"/>
              <a:gd name="connsiteX16" fmla="*/ 244498 w 912804"/>
              <a:gd name="connsiteY16" fmla="*/ 188480 h 732498"/>
              <a:gd name="connsiteX17" fmla="*/ 203223 w 912804"/>
              <a:gd name="connsiteY17" fmla="*/ 74180 h 732498"/>
              <a:gd name="connsiteX18" fmla="*/ 142898 w 912804"/>
              <a:gd name="connsiteY18" fmla="*/ 36080 h 732498"/>
              <a:gd name="connsiteX19" fmla="*/ 247673 w 912804"/>
              <a:gd name="connsiteY19" fmla="*/ 1155 h 732498"/>
              <a:gd name="connsiteX20" fmla="*/ 120673 w 912804"/>
              <a:gd name="connsiteY20" fmla="*/ 80530 h 732498"/>
              <a:gd name="connsiteX21" fmla="*/ 234973 w 912804"/>
              <a:gd name="connsiteY21" fmla="*/ 137680 h 732498"/>
              <a:gd name="connsiteX22" fmla="*/ 23 w 912804"/>
              <a:gd name="connsiteY22" fmla="*/ 112280 h 73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2804" h="732498">
                <a:moveTo>
                  <a:pt x="23" y="112280"/>
                </a:moveTo>
                <a:cubicBezTo>
                  <a:pt x="2669" y="121276"/>
                  <a:pt x="219098" y="177368"/>
                  <a:pt x="250848" y="191655"/>
                </a:cubicBezTo>
                <a:cubicBezTo>
                  <a:pt x="282598" y="205943"/>
                  <a:pt x="168298" y="176309"/>
                  <a:pt x="190523" y="198005"/>
                </a:cubicBezTo>
                <a:cubicBezTo>
                  <a:pt x="212748" y="219701"/>
                  <a:pt x="351390" y="291138"/>
                  <a:pt x="384198" y="321830"/>
                </a:cubicBezTo>
                <a:cubicBezTo>
                  <a:pt x="417006" y="352522"/>
                  <a:pt x="377319" y="367338"/>
                  <a:pt x="387373" y="382155"/>
                </a:cubicBezTo>
                <a:cubicBezTo>
                  <a:pt x="397427" y="396972"/>
                  <a:pt x="448227" y="403322"/>
                  <a:pt x="444523" y="410730"/>
                </a:cubicBezTo>
                <a:cubicBezTo>
                  <a:pt x="440819" y="418138"/>
                  <a:pt x="349273" y="407555"/>
                  <a:pt x="365148" y="426605"/>
                </a:cubicBezTo>
                <a:cubicBezTo>
                  <a:pt x="381023" y="445655"/>
                  <a:pt x="531836" y="508097"/>
                  <a:pt x="539773" y="525030"/>
                </a:cubicBezTo>
                <a:cubicBezTo>
                  <a:pt x="547710" y="541963"/>
                  <a:pt x="352448" y="494338"/>
                  <a:pt x="412773" y="528205"/>
                </a:cubicBezTo>
                <a:cubicBezTo>
                  <a:pt x="473098" y="562072"/>
                  <a:pt x="847219" y="708122"/>
                  <a:pt x="901723" y="728230"/>
                </a:cubicBezTo>
                <a:cubicBezTo>
                  <a:pt x="956227" y="748338"/>
                  <a:pt x="794831" y="693305"/>
                  <a:pt x="739798" y="648855"/>
                </a:cubicBezTo>
                <a:cubicBezTo>
                  <a:pt x="684765" y="604405"/>
                  <a:pt x="623381" y="521326"/>
                  <a:pt x="571523" y="461530"/>
                </a:cubicBezTo>
                <a:cubicBezTo>
                  <a:pt x="519665" y="401734"/>
                  <a:pt x="430765" y="288492"/>
                  <a:pt x="428648" y="290080"/>
                </a:cubicBezTo>
                <a:cubicBezTo>
                  <a:pt x="426531" y="291668"/>
                  <a:pt x="574169" y="471055"/>
                  <a:pt x="558823" y="471055"/>
                </a:cubicBezTo>
                <a:cubicBezTo>
                  <a:pt x="543477" y="471055"/>
                  <a:pt x="398486" y="361518"/>
                  <a:pt x="336573" y="290080"/>
                </a:cubicBezTo>
                <a:cubicBezTo>
                  <a:pt x="274660" y="218642"/>
                  <a:pt x="202694" y="59363"/>
                  <a:pt x="187348" y="42430"/>
                </a:cubicBezTo>
                <a:cubicBezTo>
                  <a:pt x="172002" y="25497"/>
                  <a:pt x="241852" y="183188"/>
                  <a:pt x="244498" y="188480"/>
                </a:cubicBezTo>
                <a:cubicBezTo>
                  <a:pt x="247144" y="193772"/>
                  <a:pt x="220156" y="99580"/>
                  <a:pt x="203223" y="74180"/>
                </a:cubicBezTo>
                <a:cubicBezTo>
                  <a:pt x="186290" y="48780"/>
                  <a:pt x="135490" y="48251"/>
                  <a:pt x="142898" y="36080"/>
                </a:cubicBezTo>
                <a:cubicBezTo>
                  <a:pt x="150306" y="23909"/>
                  <a:pt x="251377" y="-6253"/>
                  <a:pt x="247673" y="1155"/>
                </a:cubicBezTo>
                <a:cubicBezTo>
                  <a:pt x="243969" y="8563"/>
                  <a:pt x="122790" y="57776"/>
                  <a:pt x="120673" y="80530"/>
                </a:cubicBezTo>
                <a:cubicBezTo>
                  <a:pt x="118556" y="103284"/>
                  <a:pt x="252435" y="131330"/>
                  <a:pt x="234973" y="137680"/>
                </a:cubicBezTo>
                <a:cubicBezTo>
                  <a:pt x="217511" y="144030"/>
                  <a:pt x="-2623" y="103284"/>
                  <a:pt x="23" y="1122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57F2FBD4-E411-090D-823F-26FAF8D3F833}"/>
              </a:ext>
            </a:extLst>
          </p:cNvPr>
          <p:cNvSpPr/>
          <p:nvPr/>
        </p:nvSpPr>
        <p:spPr>
          <a:xfrm>
            <a:off x="4584662" y="4666055"/>
            <a:ext cx="889150" cy="744200"/>
          </a:xfrm>
          <a:custGeom>
            <a:avLst/>
            <a:gdLst>
              <a:gd name="connsiteX0" fmla="*/ 60363 w 889150"/>
              <a:gd name="connsiteY0" fmla="*/ 4370 h 744200"/>
              <a:gd name="connsiteX1" fmla="*/ 739813 w 889150"/>
              <a:gd name="connsiteY1" fmla="*/ 506020 h 744200"/>
              <a:gd name="connsiteX2" fmla="*/ 730288 w 889150"/>
              <a:gd name="connsiteY2" fmla="*/ 486970 h 744200"/>
              <a:gd name="connsiteX3" fmla="*/ 889038 w 889150"/>
              <a:gd name="connsiteY3" fmla="*/ 540945 h 744200"/>
              <a:gd name="connsiteX4" fmla="*/ 752513 w 889150"/>
              <a:gd name="connsiteY4" fmla="*/ 544120 h 744200"/>
              <a:gd name="connsiteX5" fmla="*/ 581063 w 889150"/>
              <a:gd name="connsiteY5" fmla="*/ 620320 h 744200"/>
              <a:gd name="connsiteX6" fmla="*/ 435013 w 889150"/>
              <a:gd name="connsiteY6" fmla="*/ 744145 h 744200"/>
              <a:gd name="connsiteX7" fmla="*/ 558838 w 889150"/>
              <a:gd name="connsiteY7" fmla="*/ 604445 h 744200"/>
              <a:gd name="connsiteX8" fmla="*/ 574713 w 889150"/>
              <a:gd name="connsiteY8" fmla="*/ 525070 h 744200"/>
              <a:gd name="connsiteX9" fmla="*/ 361988 w 889150"/>
              <a:gd name="connsiteY9" fmla="*/ 344095 h 744200"/>
              <a:gd name="connsiteX10" fmla="*/ 514388 w 889150"/>
              <a:gd name="connsiteY10" fmla="*/ 417120 h 744200"/>
              <a:gd name="connsiteX11" fmla="*/ 285788 w 889150"/>
              <a:gd name="connsiteY11" fmla="*/ 264720 h 744200"/>
              <a:gd name="connsiteX12" fmla="*/ 377863 w 889150"/>
              <a:gd name="connsiteY12" fmla="*/ 302820 h 744200"/>
              <a:gd name="connsiteX13" fmla="*/ 38 w 889150"/>
              <a:gd name="connsiteY13" fmla="*/ 77395 h 744200"/>
              <a:gd name="connsiteX14" fmla="*/ 352463 w 889150"/>
              <a:gd name="connsiteY14" fmla="*/ 252020 h 744200"/>
              <a:gd name="connsiteX15" fmla="*/ 60363 w 889150"/>
              <a:gd name="connsiteY15" fmla="*/ 4370 h 74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9150" h="744200">
                <a:moveTo>
                  <a:pt x="60363" y="4370"/>
                </a:moveTo>
                <a:cubicBezTo>
                  <a:pt x="124921" y="46703"/>
                  <a:pt x="628159" y="425587"/>
                  <a:pt x="739813" y="506020"/>
                </a:cubicBezTo>
                <a:cubicBezTo>
                  <a:pt x="851467" y="586453"/>
                  <a:pt x="705417" y="481149"/>
                  <a:pt x="730288" y="486970"/>
                </a:cubicBezTo>
                <a:cubicBezTo>
                  <a:pt x="755159" y="492791"/>
                  <a:pt x="885334" y="531420"/>
                  <a:pt x="889038" y="540945"/>
                </a:cubicBezTo>
                <a:cubicBezTo>
                  <a:pt x="892742" y="550470"/>
                  <a:pt x="803842" y="530891"/>
                  <a:pt x="752513" y="544120"/>
                </a:cubicBezTo>
                <a:cubicBezTo>
                  <a:pt x="701184" y="557349"/>
                  <a:pt x="633980" y="586983"/>
                  <a:pt x="581063" y="620320"/>
                </a:cubicBezTo>
                <a:cubicBezTo>
                  <a:pt x="528146" y="653657"/>
                  <a:pt x="438717" y="746791"/>
                  <a:pt x="435013" y="744145"/>
                </a:cubicBezTo>
                <a:cubicBezTo>
                  <a:pt x="431309" y="741499"/>
                  <a:pt x="535555" y="640958"/>
                  <a:pt x="558838" y="604445"/>
                </a:cubicBezTo>
                <a:cubicBezTo>
                  <a:pt x="582121" y="567933"/>
                  <a:pt x="607521" y="568462"/>
                  <a:pt x="574713" y="525070"/>
                </a:cubicBezTo>
                <a:cubicBezTo>
                  <a:pt x="541905" y="481678"/>
                  <a:pt x="372042" y="362087"/>
                  <a:pt x="361988" y="344095"/>
                </a:cubicBezTo>
                <a:cubicBezTo>
                  <a:pt x="351934" y="326103"/>
                  <a:pt x="527088" y="430349"/>
                  <a:pt x="514388" y="417120"/>
                </a:cubicBezTo>
                <a:cubicBezTo>
                  <a:pt x="501688" y="403891"/>
                  <a:pt x="308542" y="283770"/>
                  <a:pt x="285788" y="264720"/>
                </a:cubicBezTo>
                <a:cubicBezTo>
                  <a:pt x="263034" y="245670"/>
                  <a:pt x="425488" y="334041"/>
                  <a:pt x="377863" y="302820"/>
                </a:cubicBezTo>
                <a:cubicBezTo>
                  <a:pt x="330238" y="271599"/>
                  <a:pt x="4271" y="85862"/>
                  <a:pt x="38" y="77395"/>
                </a:cubicBezTo>
                <a:cubicBezTo>
                  <a:pt x="-4195" y="68928"/>
                  <a:pt x="338705" y="263133"/>
                  <a:pt x="352463" y="252020"/>
                </a:cubicBezTo>
                <a:cubicBezTo>
                  <a:pt x="366221" y="240907"/>
                  <a:pt x="-4195" y="-37963"/>
                  <a:pt x="60363" y="43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C4593409-7BA0-BCDB-782A-7F3D20F22AFC}"/>
              </a:ext>
            </a:extLst>
          </p:cNvPr>
          <p:cNvSpPr/>
          <p:nvPr/>
        </p:nvSpPr>
        <p:spPr>
          <a:xfrm>
            <a:off x="5297967" y="4690805"/>
            <a:ext cx="361367" cy="640898"/>
          </a:xfrm>
          <a:custGeom>
            <a:avLst/>
            <a:gdLst>
              <a:gd name="connsiteX0" fmla="*/ 356708 w 361367"/>
              <a:gd name="connsiteY0" fmla="*/ 1845 h 640898"/>
              <a:gd name="connsiteX1" fmla="*/ 7458 w 361367"/>
              <a:gd name="connsiteY1" fmla="*/ 265370 h 640898"/>
              <a:gd name="connsiteX2" fmla="*/ 121758 w 361367"/>
              <a:gd name="connsiteY2" fmla="*/ 192345 h 640898"/>
              <a:gd name="connsiteX3" fmla="*/ 169383 w 361367"/>
              <a:gd name="connsiteY3" fmla="*/ 236795 h 640898"/>
              <a:gd name="connsiteX4" fmla="*/ 153508 w 361367"/>
              <a:gd name="connsiteY4" fmla="*/ 360620 h 640898"/>
              <a:gd name="connsiteX5" fmla="*/ 55083 w 361367"/>
              <a:gd name="connsiteY5" fmla="*/ 633670 h 640898"/>
              <a:gd name="connsiteX6" fmla="*/ 115408 w 361367"/>
              <a:gd name="connsiteY6" fmla="*/ 535245 h 640898"/>
              <a:gd name="connsiteX7" fmla="*/ 299558 w 361367"/>
              <a:gd name="connsiteY7" fmla="*/ 252670 h 640898"/>
              <a:gd name="connsiteX8" fmla="*/ 270983 w 361367"/>
              <a:gd name="connsiteY8" fmla="*/ 278070 h 640898"/>
              <a:gd name="connsiteX9" fmla="*/ 255108 w 361367"/>
              <a:gd name="connsiteY9" fmla="*/ 154245 h 640898"/>
              <a:gd name="connsiteX10" fmla="*/ 213833 w 361367"/>
              <a:gd name="connsiteY10" fmla="*/ 163770 h 640898"/>
              <a:gd name="connsiteX11" fmla="*/ 105883 w 361367"/>
              <a:gd name="connsiteY11" fmla="*/ 249495 h 640898"/>
              <a:gd name="connsiteX12" fmla="*/ 201133 w 361367"/>
              <a:gd name="connsiteY12" fmla="*/ 154245 h 640898"/>
              <a:gd name="connsiteX13" fmla="*/ 356708 w 361367"/>
              <a:gd name="connsiteY13" fmla="*/ 1845 h 64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1367" h="640898">
                <a:moveTo>
                  <a:pt x="356708" y="1845"/>
                </a:moveTo>
                <a:cubicBezTo>
                  <a:pt x="324429" y="20366"/>
                  <a:pt x="46616" y="233620"/>
                  <a:pt x="7458" y="265370"/>
                </a:cubicBezTo>
                <a:cubicBezTo>
                  <a:pt x="-31700" y="297120"/>
                  <a:pt x="94771" y="197107"/>
                  <a:pt x="121758" y="192345"/>
                </a:cubicBezTo>
                <a:cubicBezTo>
                  <a:pt x="148745" y="187583"/>
                  <a:pt x="164091" y="208749"/>
                  <a:pt x="169383" y="236795"/>
                </a:cubicBezTo>
                <a:cubicBezTo>
                  <a:pt x="174675" y="264841"/>
                  <a:pt x="172558" y="294474"/>
                  <a:pt x="153508" y="360620"/>
                </a:cubicBezTo>
                <a:cubicBezTo>
                  <a:pt x="134458" y="426766"/>
                  <a:pt x="61433" y="604566"/>
                  <a:pt x="55083" y="633670"/>
                </a:cubicBezTo>
                <a:cubicBezTo>
                  <a:pt x="48733" y="662774"/>
                  <a:pt x="74662" y="598745"/>
                  <a:pt x="115408" y="535245"/>
                </a:cubicBezTo>
                <a:cubicBezTo>
                  <a:pt x="156154" y="471745"/>
                  <a:pt x="273629" y="295533"/>
                  <a:pt x="299558" y="252670"/>
                </a:cubicBezTo>
                <a:cubicBezTo>
                  <a:pt x="325487" y="209808"/>
                  <a:pt x="278391" y="294474"/>
                  <a:pt x="270983" y="278070"/>
                </a:cubicBezTo>
                <a:cubicBezTo>
                  <a:pt x="263575" y="261666"/>
                  <a:pt x="264633" y="173295"/>
                  <a:pt x="255108" y="154245"/>
                </a:cubicBezTo>
                <a:cubicBezTo>
                  <a:pt x="245583" y="135195"/>
                  <a:pt x="238704" y="147895"/>
                  <a:pt x="213833" y="163770"/>
                </a:cubicBezTo>
                <a:cubicBezTo>
                  <a:pt x="188962" y="179645"/>
                  <a:pt x="108000" y="251083"/>
                  <a:pt x="105883" y="249495"/>
                </a:cubicBezTo>
                <a:cubicBezTo>
                  <a:pt x="103766" y="247907"/>
                  <a:pt x="157741" y="199224"/>
                  <a:pt x="201133" y="154245"/>
                </a:cubicBezTo>
                <a:cubicBezTo>
                  <a:pt x="244525" y="109266"/>
                  <a:pt x="388987" y="-16676"/>
                  <a:pt x="356708" y="18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FDEF5BEB-397C-E68F-F9DF-1D2E23DBC5E1}"/>
              </a:ext>
            </a:extLst>
          </p:cNvPr>
          <p:cNvSpPr/>
          <p:nvPr/>
        </p:nvSpPr>
        <p:spPr>
          <a:xfrm>
            <a:off x="3852005" y="6050349"/>
            <a:ext cx="997991" cy="1555837"/>
          </a:xfrm>
          <a:custGeom>
            <a:avLst/>
            <a:gdLst>
              <a:gd name="connsiteX0" fmla="*/ 728960 w 997991"/>
              <a:gd name="connsiteY0" fmla="*/ 162192 h 1555837"/>
              <a:gd name="connsiteX1" fmla="*/ 2819 w 997991"/>
              <a:gd name="connsiteY1" fmla="*/ 1031769 h 1555837"/>
              <a:gd name="connsiteX2" fmla="*/ 477948 w 997991"/>
              <a:gd name="connsiteY2" fmla="*/ 431133 h 1555837"/>
              <a:gd name="connsiteX3" fmla="*/ 486913 w 997991"/>
              <a:gd name="connsiteY3" fmla="*/ 646286 h 1555837"/>
              <a:gd name="connsiteX4" fmla="*/ 433124 w 997991"/>
              <a:gd name="connsiteY4" fmla="*/ 780757 h 1555837"/>
              <a:gd name="connsiteX5" fmla="*/ 504842 w 997991"/>
              <a:gd name="connsiteY5" fmla="*/ 1255886 h 1555837"/>
              <a:gd name="connsiteX6" fmla="*/ 451054 w 997991"/>
              <a:gd name="connsiteY6" fmla="*/ 951086 h 1555837"/>
              <a:gd name="connsiteX7" fmla="*/ 630348 w 997991"/>
              <a:gd name="connsiteY7" fmla="*/ 1471039 h 1555837"/>
              <a:gd name="connsiteX8" fmla="*/ 576560 w 997991"/>
              <a:gd name="connsiteY8" fmla="*/ 1184169 h 1555837"/>
              <a:gd name="connsiteX9" fmla="*/ 424160 w 997991"/>
              <a:gd name="connsiteY9" fmla="*/ 870404 h 1555837"/>
              <a:gd name="connsiteX10" fmla="*/ 997901 w 997991"/>
              <a:gd name="connsiteY10" fmla="*/ 341486 h 1555837"/>
              <a:gd name="connsiteX11" fmla="*/ 468983 w 997991"/>
              <a:gd name="connsiteY11" fmla="*/ 744898 h 1555837"/>
              <a:gd name="connsiteX12" fmla="*/ 513807 w 997991"/>
              <a:gd name="connsiteY12" fmla="*/ 601463 h 1555837"/>
              <a:gd name="connsiteX13" fmla="*/ 343477 w 997991"/>
              <a:gd name="connsiteY13" fmla="*/ 538710 h 1555837"/>
              <a:gd name="connsiteX14" fmla="*/ 146254 w 997991"/>
              <a:gd name="connsiteY14" fmla="*/ 726969 h 1555837"/>
              <a:gd name="connsiteX15" fmla="*/ 173148 w 997991"/>
              <a:gd name="connsiteY15" fmla="*/ 825580 h 1555837"/>
              <a:gd name="connsiteX16" fmla="*/ 217971 w 997991"/>
              <a:gd name="connsiteY16" fmla="*/ 1551722 h 1555837"/>
              <a:gd name="connsiteX17" fmla="*/ 217971 w 997991"/>
              <a:gd name="connsiteY17" fmla="*/ 1103486 h 1555837"/>
              <a:gd name="connsiteX18" fmla="*/ 182113 w 997991"/>
              <a:gd name="connsiteY18" fmla="*/ 726969 h 1555837"/>
              <a:gd name="connsiteX19" fmla="*/ 728960 w 997991"/>
              <a:gd name="connsiteY19" fmla="*/ 827 h 1555837"/>
              <a:gd name="connsiteX20" fmla="*/ 235901 w 997991"/>
              <a:gd name="connsiteY20" fmla="*/ 574569 h 1555837"/>
              <a:gd name="connsiteX21" fmla="*/ 728960 w 997991"/>
              <a:gd name="connsiteY21" fmla="*/ 162192 h 155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97991" h="1555837">
                <a:moveTo>
                  <a:pt x="728960" y="162192"/>
                </a:moveTo>
                <a:cubicBezTo>
                  <a:pt x="690113" y="238392"/>
                  <a:pt x="44654" y="986946"/>
                  <a:pt x="2819" y="1031769"/>
                </a:cubicBezTo>
                <a:cubicBezTo>
                  <a:pt x="-39016" y="1076592"/>
                  <a:pt x="397266" y="495380"/>
                  <a:pt x="477948" y="431133"/>
                </a:cubicBezTo>
                <a:cubicBezTo>
                  <a:pt x="558630" y="366886"/>
                  <a:pt x="494384" y="588015"/>
                  <a:pt x="486913" y="646286"/>
                </a:cubicBezTo>
                <a:cubicBezTo>
                  <a:pt x="479442" y="704557"/>
                  <a:pt x="430136" y="679157"/>
                  <a:pt x="433124" y="780757"/>
                </a:cubicBezTo>
                <a:cubicBezTo>
                  <a:pt x="436112" y="882357"/>
                  <a:pt x="501854" y="1227498"/>
                  <a:pt x="504842" y="1255886"/>
                </a:cubicBezTo>
                <a:cubicBezTo>
                  <a:pt x="507830" y="1284274"/>
                  <a:pt x="430136" y="915227"/>
                  <a:pt x="451054" y="951086"/>
                </a:cubicBezTo>
                <a:cubicBezTo>
                  <a:pt x="471972" y="986945"/>
                  <a:pt x="609430" y="1432192"/>
                  <a:pt x="630348" y="1471039"/>
                </a:cubicBezTo>
                <a:cubicBezTo>
                  <a:pt x="651266" y="1509886"/>
                  <a:pt x="610925" y="1284275"/>
                  <a:pt x="576560" y="1184169"/>
                </a:cubicBezTo>
                <a:cubicBezTo>
                  <a:pt x="542195" y="1084063"/>
                  <a:pt x="353937" y="1010851"/>
                  <a:pt x="424160" y="870404"/>
                </a:cubicBezTo>
                <a:cubicBezTo>
                  <a:pt x="494383" y="729957"/>
                  <a:pt x="990431" y="362404"/>
                  <a:pt x="997901" y="341486"/>
                </a:cubicBezTo>
                <a:cubicBezTo>
                  <a:pt x="1005372" y="320568"/>
                  <a:pt x="549665" y="701569"/>
                  <a:pt x="468983" y="744898"/>
                </a:cubicBezTo>
                <a:cubicBezTo>
                  <a:pt x="388301" y="788227"/>
                  <a:pt x="534725" y="635828"/>
                  <a:pt x="513807" y="601463"/>
                </a:cubicBezTo>
                <a:cubicBezTo>
                  <a:pt x="492889" y="567098"/>
                  <a:pt x="404736" y="517792"/>
                  <a:pt x="343477" y="538710"/>
                </a:cubicBezTo>
                <a:cubicBezTo>
                  <a:pt x="282218" y="559628"/>
                  <a:pt x="146254" y="726969"/>
                  <a:pt x="146254" y="726969"/>
                </a:cubicBezTo>
                <a:cubicBezTo>
                  <a:pt x="117866" y="774781"/>
                  <a:pt x="161195" y="688121"/>
                  <a:pt x="173148" y="825580"/>
                </a:cubicBezTo>
                <a:cubicBezTo>
                  <a:pt x="185101" y="963039"/>
                  <a:pt x="210500" y="1505404"/>
                  <a:pt x="217971" y="1551722"/>
                </a:cubicBezTo>
                <a:cubicBezTo>
                  <a:pt x="225441" y="1598040"/>
                  <a:pt x="223947" y="1240945"/>
                  <a:pt x="217971" y="1103486"/>
                </a:cubicBezTo>
                <a:cubicBezTo>
                  <a:pt x="211995" y="966027"/>
                  <a:pt x="96948" y="910745"/>
                  <a:pt x="182113" y="726969"/>
                </a:cubicBezTo>
                <a:cubicBezTo>
                  <a:pt x="267278" y="543193"/>
                  <a:pt x="719995" y="26227"/>
                  <a:pt x="728960" y="827"/>
                </a:cubicBezTo>
                <a:cubicBezTo>
                  <a:pt x="737925" y="-24573"/>
                  <a:pt x="235901" y="543193"/>
                  <a:pt x="235901" y="574569"/>
                </a:cubicBezTo>
                <a:cubicBezTo>
                  <a:pt x="235901" y="605945"/>
                  <a:pt x="767807" y="85992"/>
                  <a:pt x="728960" y="1621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BF41F0E8-2A57-01C7-8FD9-362149210E77}"/>
              </a:ext>
            </a:extLst>
          </p:cNvPr>
          <p:cNvSpPr/>
          <p:nvPr/>
        </p:nvSpPr>
        <p:spPr>
          <a:xfrm>
            <a:off x="5020201" y="6202940"/>
            <a:ext cx="1066834" cy="1291574"/>
          </a:xfrm>
          <a:custGeom>
            <a:avLst/>
            <a:gdLst>
              <a:gd name="connsiteX0" fmla="*/ 215187 w 1066834"/>
              <a:gd name="connsiteY0" fmla="*/ 18566 h 1291574"/>
              <a:gd name="connsiteX1" fmla="*/ 591705 w 1066834"/>
              <a:gd name="connsiteY1" fmla="*/ 332331 h 1291574"/>
              <a:gd name="connsiteX2" fmla="*/ 753070 w 1066834"/>
              <a:gd name="connsiteY2" fmla="*/ 735742 h 1291574"/>
              <a:gd name="connsiteX3" fmla="*/ 788928 w 1066834"/>
              <a:gd name="connsiteY3" fmla="*/ 430942 h 1291574"/>
              <a:gd name="connsiteX4" fmla="*/ 941328 w 1066834"/>
              <a:gd name="connsiteY4" fmla="*/ 807460 h 1291574"/>
              <a:gd name="connsiteX5" fmla="*/ 923399 w 1066834"/>
              <a:gd name="connsiteY5" fmla="*/ 1291554 h 1291574"/>
              <a:gd name="connsiteX6" fmla="*/ 950293 w 1066834"/>
              <a:gd name="connsiteY6" fmla="*/ 825389 h 1291574"/>
              <a:gd name="connsiteX7" fmla="*/ 788928 w 1066834"/>
              <a:gd name="connsiteY7" fmla="*/ 413013 h 1291574"/>
              <a:gd name="connsiteX8" fmla="*/ 699281 w 1066834"/>
              <a:gd name="connsiteY8" fmla="*/ 664025 h 1291574"/>
              <a:gd name="connsiteX9" fmla="*/ 735140 w 1066834"/>
              <a:gd name="connsiteY9" fmla="*/ 1264660 h 1291574"/>
              <a:gd name="connsiteX10" fmla="*/ 735140 w 1066834"/>
              <a:gd name="connsiteY10" fmla="*/ 475766 h 1291574"/>
              <a:gd name="connsiteX11" fmla="*/ 555846 w 1066834"/>
              <a:gd name="connsiteY11" fmla="*/ 610236 h 1291574"/>
              <a:gd name="connsiteX12" fmla="*/ 34 w 1066834"/>
              <a:gd name="connsiteY12" fmla="*/ 1085366 h 1291574"/>
              <a:gd name="connsiteX13" fmla="*/ 582740 w 1066834"/>
              <a:gd name="connsiteY13" fmla="*/ 583342 h 1291574"/>
              <a:gd name="connsiteX14" fmla="*/ 600670 w 1066834"/>
              <a:gd name="connsiteY14" fmla="*/ 906072 h 1291574"/>
              <a:gd name="connsiteX15" fmla="*/ 645493 w 1066834"/>
              <a:gd name="connsiteY15" fmla="*/ 466801 h 1291574"/>
              <a:gd name="connsiteX16" fmla="*/ 654458 w 1066834"/>
              <a:gd name="connsiteY16" fmla="*/ 260613 h 1291574"/>
              <a:gd name="connsiteX17" fmla="*/ 1066834 w 1066834"/>
              <a:gd name="connsiteY17" fmla="*/ 323366 h 1291574"/>
              <a:gd name="connsiteX18" fmla="*/ 654458 w 1066834"/>
              <a:gd name="connsiteY18" fmla="*/ 305436 h 1291574"/>
              <a:gd name="connsiteX19" fmla="*/ 277940 w 1066834"/>
              <a:gd name="connsiteY19" fmla="*/ 63389 h 1291574"/>
              <a:gd name="connsiteX20" fmla="*/ 215187 w 1066834"/>
              <a:gd name="connsiteY20" fmla="*/ 18566 h 129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66834" h="1291574">
                <a:moveTo>
                  <a:pt x="215187" y="18566"/>
                </a:moveTo>
                <a:cubicBezTo>
                  <a:pt x="267481" y="63390"/>
                  <a:pt x="502058" y="212802"/>
                  <a:pt x="591705" y="332331"/>
                </a:cubicBezTo>
                <a:cubicBezTo>
                  <a:pt x="681352" y="451860"/>
                  <a:pt x="720200" y="719307"/>
                  <a:pt x="753070" y="735742"/>
                </a:cubicBezTo>
                <a:cubicBezTo>
                  <a:pt x="785940" y="752177"/>
                  <a:pt x="757552" y="418989"/>
                  <a:pt x="788928" y="430942"/>
                </a:cubicBezTo>
                <a:cubicBezTo>
                  <a:pt x="820304" y="442895"/>
                  <a:pt x="918916" y="664025"/>
                  <a:pt x="941328" y="807460"/>
                </a:cubicBezTo>
                <a:cubicBezTo>
                  <a:pt x="963740" y="950895"/>
                  <a:pt x="921905" y="1288566"/>
                  <a:pt x="923399" y="1291554"/>
                </a:cubicBezTo>
                <a:cubicBezTo>
                  <a:pt x="924893" y="1294542"/>
                  <a:pt x="972705" y="971812"/>
                  <a:pt x="950293" y="825389"/>
                </a:cubicBezTo>
                <a:cubicBezTo>
                  <a:pt x="927881" y="678966"/>
                  <a:pt x="830763" y="439907"/>
                  <a:pt x="788928" y="413013"/>
                </a:cubicBezTo>
                <a:cubicBezTo>
                  <a:pt x="747093" y="386119"/>
                  <a:pt x="708246" y="522084"/>
                  <a:pt x="699281" y="664025"/>
                </a:cubicBezTo>
                <a:cubicBezTo>
                  <a:pt x="690316" y="805966"/>
                  <a:pt x="729164" y="1296036"/>
                  <a:pt x="735140" y="1264660"/>
                </a:cubicBezTo>
                <a:cubicBezTo>
                  <a:pt x="741116" y="1233284"/>
                  <a:pt x="765022" y="584837"/>
                  <a:pt x="735140" y="475766"/>
                </a:cubicBezTo>
                <a:cubicBezTo>
                  <a:pt x="705258" y="366695"/>
                  <a:pt x="678364" y="508636"/>
                  <a:pt x="555846" y="610236"/>
                </a:cubicBezTo>
                <a:cubicBezTo>
                  <a:pt x="433328" y="711836"/>
                  <a:pt x="-4448" y="1089848"/>
                  <a:pt x="34" y="1085366"/>
                </a:cubicBezTo>
                <a:cubicBezTo>
                  <a:pt x="4516" y="1080884"/>
                  <a:pt x="482634" y="613224"/>
                  <a:pt x="582740" y="583342"/>
                </a:cubicBezTo>
                <a:cubicBezTo>
                  <a:pt x="682846" y="553460"/>
                  <a:pt x="590211" y="925495"/>
                  <a:pt x="600670" y="906072"/>
                </a:cubicBezTo>
                <a:cubicBezTo>
                  <a:pt x="611129" y="886649"/>
                  <a:pt x="636528" y="574377"/>
                  <a:pt x="645493" y="466801"/>
                </a:cubicBezTo>
                <a:cubicBezTo>
                  <a:pt x="654458" y="359225"/>
                  <a:pt x="584235" y="284519"/>
                  <a:pt x="654458" y="260613"/>
                </a:cubicBezTo>
                <a:cubicBezTo>
                  <a:pt x="724682" y="236707"/>
                  <a:pt x="1066834" y="315896"/>
                  <a:pt x="1066834" y="323366"/>
                </a:cubicBezTo>
                <a:cubicBezTo>
                  <a:pt x="1066834" y="330836"/>
                  <a:pt x="785940" y="348765"/>
                  <a:pt x="654458" y="305436"/>
                </a:cubicBezTo>
                <a:cubicBezTo>
                  <a:pt x="522976" y="262107"/>
                  <a:pt x="352646" y="108213"/>
                  <a:pt x="277940" y="63389"/>
                </a:cubicBezTo>
                <a:cubicBezTo>
                  <a:pt x="203234" y="18565"/>
                  <a:pt x="162893" y="-26258"/>
                  <a:pt x="215187" y="185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14E93C52-69DE-6601-3F0C-78A57D8705B7}"/>
              </a:ext>
            </a:extLst>
          </p:cNvPr>
          <p:cNvSpPr/>
          <p:nvPr/>
        </p:nvSpPr>
        <p:spPr>
          <a:xfrm>
            <a:off x="2522199" y="1240625"/>
            <a:ext cx="809498" cy="1281177"/>
          </a:xfrm>
          <a:custGeom>
            <a:avLst/>
            <a:gdLst>
              <a:gd name="connsiteX0" fmla="*/ 808376 w 809498"/>
              <a:gd name="connsiteY0" fmla="*/ 800 h 1281177"/>
              <a:gd name="connsiteX1" fmla="*/ 274976 w 809498"/>
              <a:gd name="connsiteY1" fmla="*/ 718350 h 1281177"/>
              <a:gd name="connsiteX2" fmla="*/ 325776 w 809498"/>
              <a:gd name="connsiteY2" fmla="*/ 651675 h 1281177"/>
              <a:gd name="connsiteX3" fmla="*/ 1926 w 809498"/>
              <a:gd name="connsiteY3" fmla="*/ 1273975 h 1281177"/>
              <a:gd name="connsiteX4" fmla="*/ 182901 w 809498"/>
              <a:gd name="connsiteY4" fmla="*/ 1007275 h 1281177"/>
              <a:gd name="connsiteX5" fmla="*/ 570251 w 809498"/>
              <a:gd name="connsiteY5" fmla="*/ 442125 h 1281177"/>
              <a:gd name="connsiteX6" fmla="*/ 535326 w 809498"/>
              <a:gd name="connsiteY6" fmla="*/ 499275 h 1281177"/>
              <a:gd name="connsiteX7" fmla="*/ 589301 w 809498"/>
              <a:gd name="connsiteY7" fmla="*/ 350050 h 1281177"/>
              <a:gd name="connsiteX8" fmla="*/ 421026 w 809498"/>
              <a:gd name="connsiteY8" fmla="*/ 572300 h 1281177"/>
              <a:gd name="connsiteX9" fmla="*/ 808376 w 809498"/>
              <a:gd name="connsiteY9" fmla="*/ 800 h 128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498" h="1281177">
                <a:moveTo>
                  <a:pt x="808376" y="800"/>
                </a:moveTo>
                <a:cubicBezTo>
                  <a:pt x="784034" y="25142"/>
                  <a:pt x="355409" y="609871"/>
                  <a:pt x="274976" y="718350"/>
                </a:cubicBezTo>
                <a:cubicBezTo>
                  <a:pt x="194543" y="826829"/>
                  <a:pt x="371284" y="559071"/>
                  <a:pt x="325776" y="651675"/>
                </a:cubicBezTo>
                <a:cubicBezTo>
                  <a:pt x="280268" y="744279"/>
                  <a:pt x="25739" y="1214708"/>
                  <a:pt x="1926" y="1273975"/>
                </a:cubicBezTo>
                <a:cubicBezTo>
                  <a:pt x="-21887" y="1333242"/>
                  <a:pt x="182901" y="1007275"/>
                  <a:pt x="182901" y="1007275"/>
                </a:cubicBezTo>
                <a:lnTo>
                  <a:pt x="570251" y="442125"/>
                </a:lnTo>
                <a:cubicBezTo>
                  <a:pt x="628988" y="357458"/>
                  <a:pt x="532151" y="514621"/>
                  <a:pt x="535326" y="499275"/>
                </a:cubicBezTo>
                <a:cubicBezTo>
                  <a:pt x="538501" y="483929"/>
                  <a:pt x="608351" y="337879"/>
                  <a:pt x="589301" y="350050"/>
                </a:cubicBezTo>
                <a:cubicBezTo>
                  <a:pt x="570251" y="362221"/>
                  <a:pt x="388747" y="629450"/>
                  <a:pt x="421026" y="572300"/>
                </a:cubicBezTo>
                <a:cubicBezTo>
                  <a:pt x="453305" y="515150"/>
                  <a:pt x="832718" y="-23542"/>
                  <a:pt x="808376" y="80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78534435-B58D-20EB-5525-E3D3D5FCAD2E}"/>
              </a:ext>
            </a:extLst>
          </p:cNvPr>
          <p:cNvSpPr/>
          <p:nvPr/>
        </p:nvSpPr>
        <p:spPr>
          <a:xfrm>
            <a:off x="3792376" y="5680947"/>
            <a:ext cx="364899" cy="243685"/>
          </a:xfrm>
          <a:custGeom>
            <a:avLst/>
            <a:gdLst>
              <a:gd name="connsiteX0" fmla="*/ 359494 w 364899"/>
              <a:gd name="connsiteY0" fmla="*/ 3161 h 243685"/>
              <a:gd name="connsiteX1" fmla="*/ 13505 w 364899"/>
              <a:gd name="connsiteY1" fmla="*/ 242058 h 243685"/>
              <a:gd name="connsiteX2" fmla="*/ 198856 w 364899"/>
              <a:gd name="connsiteY2" fmla="*/ 106134 h 243685"/>
              <a:gd name="connsiteX3" fmla="*/ 223570 w 364899"/>
              <a:gd name="connsiteY3" fmla="*/ 64945 h 243685"/>
              <a:gd name="connsiteX4" fmla="*/ 116478 w 364899"/>
              <a:gd name="connsiteY4" fmla="*/ 89658 h 243685"/>
              <a:gd name="connsiteX5" fmla="*/ 1148 w 364899"/>
              <a:gd name="connsiteY5" fmla="*/ 213226 h 243685"/>
              <a:gd name="connsiteX6" fmla="*/ 190619 w 364899"/>
              <a:gd name="connsiteY6" fmla="*/ 23756 h 243685"/>
              <a:gd name="connsiteX7" fmla="*/ 182381 w 364899"/>
              <a:gd name="connsiteY7" fmla="*/ 69064 h 243685"/>
              <a:gd name="connsiteX8" fmla="*/ 223570 w 364899"/>
              <a:gd name="connsiteY8" fmla="*/ 102015 h 243685"/>
              <a:gd name="connsiteX9" fmla="*/ 359494 w 364899"/>
              <a:gd name="connsiteY9" fmla="*/ 3161 h 24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899" h="243685">
                <a:moveTo>
                  <a:pt x="359494" y="3161"/>
                </a:moveTo>
                <a:cubicBezTo>
                  <a:pt x="324483" y="26501"/>
                  <a:pt x="40278" y="224896"/>
                  <a:pt x="13505" y="242058"/>
                </a:cubicBezTo>
                <a:cubicBezTo>
                  <a:pt x="-13268" y="259220"/>
                  <a:pt x="163845" y="135653"/>
                  <a:pt x="198856" y="106134"/>
                </a:cubicBezTo>
                <a:cubicBezTo>
                  <a:pt x="233867" y="76615"/>
                  <a:pt x="237300" y="67691"/>
                  <a:pt x="223570" y="64945"/>
                </a:cubicBezTo>
                <a:cubicBezTo>
                  <a:pt x="209840" y="62199"/>
                  <a:pt x="153548" y="64945"/>
                  <a:pt x="116478" y="89658"/>
                </a:cubicBezTo>
                <a:cubicBezTo>
                  <a:pt x="79408" y="114372"/>
                  <a:pt x="-11209" y="224210"/>
                  <a:pt x="1148" y="213226"/>
                </a:cubicBezTo>
                <a:cubicBezTo>
                  <a:pt x="13505" y="202242"/>
                  <a:pt x="160414" y="47783"/>
                  <a:pt x="190619" y="23756"/>
                </a:cubicBezTo>
                <a:cubicBezTo>
                  <a:pt x="220824" y="-271"/>
                  <a:pt x="176889" y="56021"/>
                  <a:pt x="182381" y="69064"/>
                </a:cubicBezTo>
                <a:cubicBezTo>
                  <a:pt x="187873" y="82107"/>
                  <a:pt x="198170" y="110939"/>
                  <a:pt x="223570" y="102015"/>
                </a:cubicBezTo>
                <a:cubicBezTo>
                  <a:pt x="248970" y="93091"/>
                  <a:pt x="394505" y="-20179"/>
                  <a:pt x="359494" y="31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B1927E9C-D816-885A-E8E3-D9003127B30A}"/>
              </a:ext>
            </a:extLst>
          </p:cNvPr>
          <p:cNvSpPr/>
          <p:nvPr/>
        </p:nvSpPr>
        <p:spPr>
          <a:xfrm>
            <a:off x="3403842" y="5973055"/>
            <a:ext cx="197859" cy="715446"/>
          </a:xfrm>
          <a:custGeom>
            <a:avLst/>
            <a:gdLst>
              <a:gd name="connsiteX0" fmla="*/ 196093 w 197859"/>
              <a:gd name="connsiteY0" fmla="*/ 7615 h 715446"/>
              <a:gd name="connsiteX1" fmla="*/ 2504 w 197859"/>
              <a:gd name="connsiteY1" fmla="*/ 707831 h 715446"/>
              <a:gd name="connsiteX2" fmla="*/ 93120 w 197859"/>
              <a:gd name="connsiteY2" fmla="*/ 357723 h 715446"/>
              <a:gd name="connsiteX3" fmla="*/ 196093 w 197859"/>
              <a:gd name="connsiteY3" fmla="*/ 7615 h 7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859" h="715446">
                <a:moveTo>
                  <a:pt x="196093" y="7615"/>
                </a:moveTo>
                <a:cubicBezTo>
                  <a:pt x="180990" y="65966"/>
                  <a:pt x="19666" y="649480"/>
                  <a:pt x="2504" y="707831"/>
                </a:cubicBezTo>
                <a:cubicBezTo>
                  <a:pt x="-14658" y="766182"/>
                  <a:pt x="60855" y="473739"/>
                  <a:pt x="93120" y="357723"/>
                </a:cubicBezTo>
                <a:cubicBezTo>
                  <a:pt x="125385" y="241707"/>
                  <a:pt x="211196" y="-50736"/>
                  <a:pt x="196093" y="76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2C2B98AC-37A8-9DBC-670D-BFD130EA05B5}"/>
              </a:ext>
            </a:extLst>
          </p:cNvPr>
          <p:cNvSpPr/>
          <p:nvPr/>
        </p:nvSpPr>
        <p:spPr>
          <a:xfrm>
            <a:off x="2916188" y="6726040"/>
            <a:ext cx="234788" cy="647138"/>
          </a:xfrm>
          <a:custGeom>
            <a:avLst/>
            <a:gdLst>
              <a:gd name="connsiteX0" fmla="*/ 234785 w 234788"/>
              <a:gd name="connsiteY0" fmla="*/ 155 h 647138"/>
              <a:gd name="connsiteX1" fmla="*/ 82385 w 234788"/>
              <a:gd name="connsiteY1" fmla="*/ 416165 h 647138"/>
              <a:gd name="connsiteX2" fmla="*/ 7 w 234788"/>
              <a:gd name="connsiteY2" fmla="*/ 646825 h 647138"/>
              <a:gd name="connsiteX3" fmla="*/ 86504 w 234788"/>
              <a:gd name="connsiteY3" fmla="*/ 370857 h 647138"/>
              <a:gd name="connsiteX4" fmla="*/ 234785 w 234788"/>
              <a:gd name="connsiteY4" fmla="*/ 155 h 64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88" h="647138">
                <a:moveTo>
                  <a:pt x="234785" y="155"/>
                </a:moveTo>
                <a:cubicBezTo>
                  <a:pt x="234099" y="7706"/>
                  <a:pt x="121515" y="308387"/>
                  <a:pt x="82385" y="416165"/>
                </a:cubicBezTo>
                <a:cubicBezTo>
                  <a:pt x="43255" y="523943"/>
                  <a:pt x="-679" y="654376"/>
                  <a:pt x="7" y="646825"/>
                </a:cubicBezTo>
                <a:cubicBezTo>
                  <a:pt x="693" y="639274"/>
                  <a:pt x="52180" y="479322"/>
                  <a:pt x="86504" y="370857"/>
                </a:cubicBezTo>
                <a:cubicBezTo>
                  <a:pt x="120828" y="262392"/>
                  <a:pt x="235471" y="-7396"/>
                  <a:pt x="234785" y="1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0786130C-A09B-A5A9-EF86-0D9E122A877B}"/>
              </a:ext>
            </a:extLst>
          </p:cNvPr>
          <p:cNvSpPr/>
          <p:nvPr/>
        </p:nvSpPr>
        <p:spPr>
          <a:xfrm>
            <a:off x="3458859" y="6515999"/>
            <a:ext cx="99956" cy="925202"/>
          </a:xfrm>
          <a:custGeom>
            <a:avLst/>
            <a:gdLst>
              <a:gd name="connsiteX0" fmla="*/ 99887 w 99956"/>
              <a:gd name="connsiteY0" fmla="*/ 131 h 925202"/>
              <a:gd name="connsiteX1" fmla="*/ 17509 w 99956"/>
              <a:gd name="connsiteY1" fmla="*/ 465569 h 925202"/>
              <a:gd name="connsiteX2" fmla="*/ 66936 w 99956"/>
              <a:gd name="connsiteY2" fmla="*/ 914531 h 925202"/>
              <a:gd name="connsiteX3" fmla="*/ 54579 w 99956"/>
              <a:gd name="connsiteY3" fmla="*/ 762131 h 925202"/>
              <a:gd name="connsiteX4" fmla="*/ 1033 w 99956"/>
              <a:gd name="connsiteY4" fmla="*/ 510877 h 925202"/>
              <a:gd name="connsiteX5" fmla="*/ 99887 w 99956"/>
              <a:gd name="connsiteY5" fmla="*/ 131 h 92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56" h="925202">
                <a:moveTo>
                  <a:pt x="99887" y="131"/>
                </a:moveTo>
                <a:cubicBezTo>
                  <a:pt x="102633" y="-7420"/>
                  <a:pt x="23001" y="313169"/>
                  <a:pt x="17509" y="465569"/>
                </a:cubicBezTo>
                <a:cubicBezTo>
                  <a:pt x="12017" y="617969"/>
                  <a:pt x="60758" y="865104"/>
                  <a:pt x="66936" y="914531"/>
                </a:cubicBezTo>
                <a:cubicBezTo>
                  <a:pt x="73114" y="963958"/>
                  <a:pt x="65563" y="829407"/>
                  <a:pt x="54579" y="762131"/>
                </a:cubicBezTo>
                <a:cubicBezTo>
                  <a:pt x="43595" y="694855"/>
                  <a:pt x="-7891" y="632385"/>
                  <a:pt x="1033" y="510877"/>
                </a:cubicBezTo>
                <a:cubicBezTo>
                  <a:pt x="9957" y="389369"/>
                  <a:pt x="97141" y="7682"/>
                  <a:pt x="99887" y="1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5B85257C-782E-8C6E-DF68-E7397A2EC78A}"/>
              </a:ext>
            </a:extLst>
          </p:cNvPr>
          <p:cNvSpPr/>
          <p:nvPr/>
        </p:nvSpPr>
        <p:spPr>
          <a:xfrm>
            <a:off x="3290739" y="6829159"/>
            <a:ext cx="33241" cy="506800"/>
          </a:xfrm>
          <a:custGeom>
            <a:avLst/>
            <a:gdLst>
              <a:gd name="connsiteX0" fmla="*/ 33229 w 33241"/>
              <a:gd name="connsiteY0" fmla="*/ 9 h 506800"/>
              <a:gd name="connsiteX1" fmla="*/ 4396 w 33241"/>
              <a:gd name="connsiteY1" fmla="*/ 407782 h 506800"/>
              <a:gd name="connsiteX2" fmla="*/ 16753 w 33241"/>
              <a:gd name="connsiteY2" fmla="*/ 506636 h 506800"/>
              <a:gd name="connsiteX3" fmla="*/ 277 w 33241"/>
              <a:gd name="connsiteY3" fmla="*/ 395425 h 506800"/>
              <a:gd name="connsiteX4" fmla="*/ 33229 w 33241"/>
              <a:gd name="connsiteY4" fmla="*/ 9 h 5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41" h="506800">
                <a:moveTo>
                  <a:pt x="33229" y="9"/>
                </a:moveTo>
                <a:cubicBezTo>
                  <a:pt x="33916" y="2069"/>
                  <a:pt x="7142" y="323344"/>
                  <a:pt x="4396" y="407782"/>
                </a:cubicBezTo>
                <a:cubicBezTo>
                  <a:pt x="1650" y="492220"/>
                  <a:pt x="17440" y="508696"/>
                  <a:pt x="16753" y="506636"/>
                </a:cubicBezTo>
                <a:cubicBezTo>
                  <a:pt x="16066" y="504576"/>
                  <a:pt x="-2469" y="475057"/>
                  <a:pt x="277" y="395425"/>
                </a:cubicBezTo>
                <a:cubicBezTo>
                  <a:pt x="3023" y="315793"/>
                  <a:pt x="32542" y="-2051"/>
                  <a:pt x="33229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9E6011BA-A3D5-AC50-40E3-A70E529091DD}"/>
              </a:ext>
            </a:extLst>
          </p:cNvPr>
          <p:cNvSpPr/>
          <p:nvPr/>
        </p:nvSpPr>
        <p:spPr>
          <a:xfrm>
            <a:off x="3043356" y="5973603"/>
            <a:ext cx="458537" cy="1502169"/>
          </a:xfrm>
          <a:custGeom>
            <a:avLst/>
            <a:gdLst>
              <a:gd name="connsiteX0" fmla="*/ 457725 w 458537"/>
              <a:gd name="connsiteY0" fmla="*/ 2948 h 1502169"/>
              <a:gd name="connsiteX1" fmla="*/ 17001 w 458537"/>
              <a:gd name="connsiteY1" fmla="*/ 1448689 h 1502169"/>
              <a:gd name="connsiteX2" fmla="*/ 124093 w 458537"/>
              <a:gd name="connsiteY2" fmla="*/ 1082105 h 1502169"/>
              <a:gd name="connsiteX3" fmla="*/ 457725 w 458537"/>
              <a:gd name="connsiteY3" fmla="*/ 2948 h 150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537" h="1502169">
                <a:moveTo>
                  <a:pt x="457725" y="2948"/>
                </a:moveTo>
                <a:cubicBezTo>
                  <a:pt x="439876" y="64045"/>
                  <a:pt x="72606" y="1268830"/>
                  <a:pt x="17001" y="1448689"/>
                </a:cubicBezTo>
                <a:cubicBezTo>
                  <a:pt x="-38604" y="1628548"/>
                  <a:pt x="54071" y="1316197"/>
                  <a:pt x="124093" y="1082105"/>
                </a:cubicBezTo>
                <a:cubicBezTo>
                  <a:pt x="194115" y="848013"/>
                  <a:pt x="475574" y="-58149"/>
                  <a:pt x="457725" y="29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39AA3C0A-83C4-29E3-8672-EFAB88E47CF2}"/>
              </a:ext>
            </a:extLst>
          </p:cNvPr>
          <p:cNvSpPr/>
          <p:nvPr/>
        </p:nvSpPr>
        <p:spPr>
          <a:xfrm>
            <a:off x="3981065" y="5678455"/>
            <a:ext cx="266658" cy="321193"/>
          </a:xfrm>
          <a:custGeom>
            <a:avLst/>
            <a:gdLst>
              <a:gd name="connsiteX0" fmla="*/ 265540 w 266658"/>
              <a:gd name="connsiteY0" fmla="*/ 1534 h 321193"/>
              <a:gd name="connsiteX1" fmla="*/ 6049 w 266658"/>
              <a:gd name="connsiteY1" fmla="*/ 314572 h 321193"/>
              <a:gd name="connsiteX2" fmla="*/ 96665 w 266658"/>
              <a:gd name="connsiteY2" fmla="*/ 199242 h 321193"/>
              <a:gd name="connsiteX3" fmla="*/ 265540 w 266658"/>
              <a:gd name="connsiteY3" fmla="*/ 1534 h 32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58" h="321193">
                <a:moveTo>
                  <a:pt x="265540" y="1534"/>
                </a:moveTo>
                <a:cubicBezTo>
                  <a:pt x="250437" y="20756"/>
                  <a:pt x="34195" y="281621"/>
                  <a:pt x="6049" y="314572"/>
                </a:cubicBezTo>
                <a:cubicBezTo>
                  <a:pt x="-22097" y="347523"/>
                  <a:pt x="54789" y="249355"/>
                  <a:pt x="96665" y="199242"/>
                </a:cubicBezTo>
                <a:cubicBezTo>
                  <a:pt x="138541" y="149129"/>
                  <a:pt x="280643" y="-17688"/>
                  <a:pt x="265540" y="15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B5D58DA2-B30F-9A90-ECCE-F2E9238406C2}"/>
              </a:ext>
            </a:extLst>
          </p:cNvPr>
          <p:cNvSpPr/>
          <p:nvPr/>
        </p:nvSpPr>
        <p:spPr>
          <a:xfrm>
            <a:off x="4511675" y="2746357"/>
            <a:ext cx="393812" cy="174683"/>
          </a:xfrm>
          <a:custGeom>
            <a:avLst/>
            <a:gdLst>
              <a:gd name="connsiteX0" fmla="*/ 127000 w 393812"/>
              <a:gd name="connsiteY0" fmla="*/ 18 h 174683"/>
              <a:gd name="connsiteX1" fmla="*/ 241300 w 393812"/>
              <a:gd name="connsiteY1" fmla="*/ 53993 h 174683"/>
              <a:gd name="connsiteX2" fmla="*/ 355600 w 393812"/>
              <a:gd name="connsiteY2" fmla="*/ 57168 h 174683"/>
              <a:gd name="connsiteX3" fmla="*/ 323850 w 393812"/>
              <a:gd name="connsiteY3" fmla="*/ 73043 h 174683"/>
              <a:gd name="connsiteX4" fmla="*/ 139700 w 393812"/>
              <a:gd name="connsiteY4" fmla="*/ 174643 h 174683"/>
              <a:gd name="connsiteX5" fmla="*/ 238125 w 393812"/>
              <a:gd name="connsiteY5" fmla="*/ 85743 h 174683"/>
              <a:gd name="connsiteX6" fmla="*/ 168275 w 393812"/>
              <a:gd name="connsiteY6" fmla="*/ 123843 h 174683"/>
              <a:gd name="connsiteX7" fmla="*/ 200025 w 393812"/>
              <a:gd name="connsiteY7" fmla="*/ 79393 h 174683"/>
              <a:gd name="connsiteX8" fmla="*/ 0 w 393812"/>
              <a:gd name="connsiteY8" fmla="*/ 165118 h 174683"/>
              <a:gd name="connsiteX9" fmla="*/ 266700 w 393812"/>
              <a:gd name="connsiteY9" fmla="*/ 50818 h 174683"/>
              <a:gd name="connsiteX10" fmla="*/ 393700 w 393812"/>
              <a:gd name="connsiteY10" fmla="*/ 12718 h 174683"/>
              <a:gd name="connsiteX11" fmla="*/ 247650 w 393812"/>
              <a:gd name="connsiteY11" fmla="*/ 104793 h 174683"/>
              <a:gd name="connsiteX12" fmla="*/ 254000 w 393812"/>
              <a:gd name="connsiteY12" fmla="*/ 69868 h 174683"/>
              <a:gd name="connsiteX13" fmla="*/ 206375 w 393812"/>
              <a:gd name="connsiteY13" fmla="*/ 47643 h 174683"/>
              <a:gd name="connsiteX14" fmla="*/ 161925 w 393812"/>
              <a:gd name="connsiteY14" fmla="*/ 73043 h 174683"/>
              <a:gd name="connsiteX15" fmla="*/ 174625 w 393812"/>
              <a:gd name="connsiteY15" fmla="*/ 60343 h 174683"/>
              <a:gd name="connsiteX16" fmla="*/ 127000 w 393812"/>
              <a:gd name="connsiteY16" fmla="*/ 18 h 17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812" h="174683">
                <a:moveTo>
                  <a:pt x="127000" y="18"/>
                </a:moveTo>
                <a:cubicBezTo>
                  <a:pt x="138112" y="-1040"/>
                  <a:pt x="203200" y="44468"/>
                  <a:pt x="241300" y="53993"/>
                </a:cubicBezTo>
                <a:cubicBezTo>
                  <a:pt x="279400" y="63518"/>
                  <a:pt x="341842" y="53993"/>
                  <a:pt x="355600" y="57168"/>
                </a:cubicBezTo>
                <a:cubicBezTo>
                  <a:pt x="369358" y="60343"/>
                  <a:pt x="323850" y="73043"/>
                  <a:pt x="323850" y="73043"/>
                </a:cubicBezTo>
                <a:cubicBezTo>
                  <a:pt x="287867" y="92622"/>
                  <a:pt x="153988" y="172526"/>
                  <a:pt x="139700" y="174643"/>
                </a:cubicBezTo>
                <a:cubicBezTo>
                  <a:pt x="125412" y="176760"/>
                  <a:pt x="233362" y="94210"/>
                  <a:pt x="238125" y="85743"/>
                </a:cubicBezTo>
                <a:cubicBezTo>
                  <a:pt x="242888" y="77276"/>
                  <a:pt x="174625" y="124901"/>
                  <a:pt x="168275" y="123843"/>
                </a:cubicBezTo>
                <a:cubicBezTo>
                  <a:pt x="161925" y="122785"/>
                  <a:pt x="228071" y="72514"/>
                  <a:pt x="200025" y="79393"/>
                </a:cubicBezTo>
                <a:cubicBezTo>
                  <a:pt x="171979" y="86272"/>
                  <a:pt x="0" y="165118"/>
                  <a:pt x="0" y="165118"/>
                </a:cubicBezTo>
                <a:cubicBezTo>
                  <a:pt x="11112" y="160356"/>
                  <a:pt x="201083" y="76218"/>
                  <a:pt x="266700" y="50818"/>
                </a:cubicBezTo>
                <a:cubicBezTo>
                  <a:pt x="332317" y="25418"/>
                  <a:pt x="396875" y="3722"/>
                  <a:pt x="393700" y="12718"/>
                </a:cubicBezTo>
                <a:cubicBezTo>
                  <a:pt x="390525" y="21714"/>
                  <a:pt x="270933" y="95268"/>
                  <a:pt x="247650" y="104793"/>
                </a:cubicBezTo>
                <a:cubicBezTo>
                  <a:pt x="224367" y="114318"/>
                  <a:pt x="260879" y="79393"/>
                  <a:pt x="254000" y="69868"/>
                </a:cubicBezTo>
                <a:cubicBezTo>
                  <a:pt x="247121" y="60343"/>
                  <a:pt x="221721" y="47114"/>
                  <a:pt x="206375" y="47643"/>
                </a:cubicBezTo>
                <a:cubicBezTo>
                  <a:pt x="191029" y="48172"/>
                  <a:pt x="161925" y="73043"/>
                  <a:pt x="161925" y="73043"/>
                </a:cubicBezTo>
                <a:cubicBezTo>
                  <a:pt x="156633" y="75160"/>
                  <a:pt x="177800" y="70397"/>
                  <a:pt x="174625" y="60343"/>
                </a:cubicBezTo>
                <a:cubicBezTo>
                  <a:pt x="171450" y="50289"/>
                  <a:pt x="115888" y="1076"/>
                  <a:pt x="127000" y="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DD119A1F-DE73-EF36-50D4-12177CDA7695}"/>
              </a:ext>
            </a:extLst>
          </p:cNvPr>
          <p:cNvSpPr/>
          <p:nvPr/>
        </p:nvSpPr>
        <p:spPr>
          <a:xfrm>
            <a:off x="5981514" y="2781248"/>
            <a:ext cx="168250" cy="130734"/>
          </a:xfrm>
          <a:custGeom>
            <a:avLst/>
            <a:gdLst>
              <a:gd name="connsiteX0" fmla="*/ 66861 w 168250"/>
              <a:gd name="connsiteY0" fmla="*/ 52 h 130734"/>
              <a:gd name="connsiteX1" fmla="*/ 165286 w 168250"/>
              <a:gd name="connsiteY1" fmla="*/ 123877 h 130734"/>
              <a:gd name="connsiteX2" fmla="*/ 136711 w 168250"/>
              <a:gd name="connsiteY2" fmla="*/ 114352 h 130734"/>
              <a:gd name="connsiteX3" fmla="*/ 76386 w 168250"/>
              <a:gd name="connsiteY3" fmla="*/ 111177 h 130734"/>
              <a:gd name="connsiteX4" fmla="*/ 186 w 168250"/>
              <a:gd name="connsiteY4" fmla="*/ 15927 h 130734"/>
              <a:gd name="connsiteX5" fmla="*/ 57336 w 168250"/>
              <a:gd name="connsiteY5" fmla="*/ 98477 h 130734"/>
              <a:gd name="connsiteX6" fmla="*/ 133536 w 168250"/>
              <a:gd name="connsiteY6" fmla="*/ 108002 h 130734"/>
              <a:gd name="connsiteX7" fmla="*/ 66861 w 168250"/>
              <a:gd name="connsiteY7" fmla="*/ 52 h 13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50" h="130734">
                <a:moveTo>
                  <a:pt x="66861" y="52"/>
                </a:moveTo>
                <a:cubicBezTo>
                  <a:pt x="72153" y="2698"/>
                  <a:pt x="153644" y="104827"/>
                  <a:pt x="165286" y="123877"/>
                </a:cubicBezTo>
                <a:cubicBezTo>
                  <a:pt x="176928" y="142927"/>
                  <a:pt x="151528" y="116469"/>
                  <a:pt x="136711" y="114352"/>
                </a:cubicBezTo>
                <a:cubicBezTo>
                  <a:pt x="121894" y="112235"/>
                  <a:pt x="99140" y="127581"/>
                  <a:pt x="76386" y="111177"/>
                </a:cubicBezTo>
                <a:cubicBezTo>
                  <a:pt x="53632" y="94773"/>
                  <a:pt x="3361" y="18044"/>
                  <a:pt x="186" y="15927"/>
                </a:cubicBezTo>
                <a:cubicBezTo>
                  <a:pt x="-2989" y="13810"/>
                  <a:pt x="35111" y="83131"/>
                  <a:pt x="57336" y="98477"/>
                </a:cubicBezTo>
                <a:cubicBezTo>
                  <a:pt x="79561" y="113823"/>
                  <a:pt x="126657" y="120702"/>
                  <a:pt x="133536" y="108002"/>
                </a:cubicBezTo>
                <a:cubicBezTo>
                  <a:pt x="140415" y="95302"/>
                  <a:pt x="61569" y="-2594"/>
                  <a:pt x="66861" y="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1653FCE1-6525-800C-0A85-6F8107C48A22}"/>
              </a:ext>
            </a:extLst>
          </p:cNvPr>
          <p:cNvSpPr/>
          <p:nvPr/>
        </p:nvSpPr>
        <p:spPr>
          <a:xfrm>
            <a:off x="4905375" y="2449576"/>
            <a:ext cx="504866" cy="125349"/>
          </a:xfrm>
          <a:custGeom>
            <a:avLst/>
            <a:gdLst>
              <a:gd name="connsiteX0" fmla="*/ 0 w 504866"/>
              <a:gd name="connsiteY0" fmla="*/ 125349 h 125349"/>
              <a:gd name="connsiteX1" fmla="*/ 365125 w 504866"/>
              <a:gd name="connsiteY1" fmla="*/ 4699 h 125349"/>
              <a:gd name="connsiteX2" fmla="*/ 304800 w 504866"/>
              <a:gd name="connsiteY2" fmla="*/ 26924 h 125349"/>
              <a:gd name="connsiteX3" fmla="*/ 381000 w 504866"/>
              <a:gd name="connsiteY3" fmla="*/ 49149 h 125349"/>
              <a:gd name="connsiteX4" fmla="*/ 504825 w 504866"/>
              <a:gd name="connsiteY4" fmla="*/ 93599 h 125349"/>
              <a:gd name="connsiteX5" fmla="*/ 393700 w 504866"/>
              <a:gd name="connsiteY5" fmla="*/ 55499 h 125349"/>
              <a:gd name="connsiteX6" fmla="*/ 304800 w 504866"/>
              <a:gd name="connsiteY6" fmla="*/ 30099 h 125349"/>
              <a:gd name="connsiteX7" fmla="*/ 219075 w 504866"/>
              <a:gd name="connsiteY7" fmla="*/ 45974 h 125349"/>
              <a:gd name="connsiteX8" fmla="*/ 266700 w 504866"/>
              <a:gd name="connsiteY8" fmla="*/ 26924 h 125349"/>
              <a:gd name="connsiteX9" fmla="*/ 0 w 504866"/>
              <a:gd name="connsiteY9" fmla="*/ 125349 h 12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866" h="125349">
                <a:moveTo>
                  <a:pt x="0" y="125349"/>
                </a:moveTo>
                <a:lnTo>
                  <a:pt x="365125" y="4699"/>
                </a:lnTo>
                <a:cubicBezTo>
                  <a:pt x="415925" y="-11705"/>
                  <a:pt x="302154" y="19516"/>
                  <a:pt x="304800" y="26924"/>
                </a:cubicBezTo>
                <a:cubicBezTo>
                  <a:pt x="307446" y="34332"/>
                  <a:pt x="347663" y="38037"/>
                  <a:pt x="381000" y="49149"/>
                </a:cubicBezTo>
                <a:cubicBezTo>
                  <a:pt x="414337" y="60261"/>
                  <a:pt x="502708" y="92541"/>
                  <a:pt x="504825" y="93599"/>
                </a:cubicBezTo>
                <a:cubicBezTo>
                  <a:pt x="506942" y="94657"/>
                  <a:pt x="427038" y="66082"/>
                  <a:pt x="393700" y="55499"/>
                </a:cubicBezTo>
                <a:cubicBezTo>
                  <a:pt x="360363" y="44916"/>
                  <a:pt x="333904" y="31686"/>
                  <a:pt x="304800" y="30099"/>
                </a:cubicBezTo>
                <a:cubicBezTo>
                  <a:pt x="275696" y="28512"/>
                  <a:pt x="225425" y="46503"/>
                  <a:pt x="219075" y="45974"/>
                </a:cubicBezTo>
                <a:cubicBezTo>
                  <a:pt x="212725" y="45445"/>
                  <a:pt x="266700" y="26924"/>
                  <a:pt x="266700" y="26924"/>
                </a:cubicBezTo>
                <a:lnTo>
                  <a:pt x="0" y="1253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1C8FF76B-4DEA-0C19-E24B-5A4A29492EC9}"/>
              </a:ext>
            </a:extLst>
          </p:cNvPr>
          <p:cNvSpPr/>
          <p:nvPr/>
        </p:nvSpPr>
        <p:spPr>
          <a:xfrm>
            <a:off x="5188689" y="2338289"/>
            <a:ext cx="294820" cy="240557"/>
          </a:xfrm>
          <a:custGeom>
            <a:avLst/>
            <a:gdLst>
              <a:gd name="connsiteX0" fmla="*/ 2436 w 294820"/>
              <a:gd name="connsiteY0" fmla="*/ 1686 h 240557"/>
              <a:gd name="connsiteX1" fmla="*/ 227861 w 294820"/>
              <a:gd name="connsiteY1" fmla="*/ 179486 h 240557"/>
              <a:gd name="connsiteX2" fmla="*/ 221511 w 294820"/>
              <a:gd name="connsiteY2" fmla="*/ 163611 h 240557"/>
              <a:gd name="connsiteX3" fmla="*/ 294536 w 294820"/>
              <a:gd name="connsiteY3" fmla="*/ 239811 h 240557"/>
              <a:gd name="connsiteX4" fmla="*/ 243736 w 294820"/>
              <a:gd name="connsiteY4" fmla="*/ 201711 h 240557"/>
              <a:gd name="connsiteX5" fmla="*/ 167536 w 294820"/>
              <a:gd name="connsiteY5" fmla="*/ 189011 h 240557"/>
              <a:gd name="connsiteX6" fmla="*/ 224686 w 294820"/>
              <a:gd name="connsiteY6" fmla="*/ 179486 h 240557"/>
              <a:gd name="connsiteX7" fmla="*/ 113561 w 294820"/>
              <a:gd name="connsiteY7" fmla="*/ 93761 h 240557"/>
              <a:gd name="connsiteX8" fmla="*/ 2436 w 294820"/>
              <a:gd name="connsiteY8" fmla="*/ 1686 h 2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820" h="240557">
                <a:moveTo>
                  <a:pt x="2436" y="1686"/>
                </a:moveTo>
                <a:cubicBezTo>
                  <a:pt x="21486" y="15974"/>
                  <a:pt x="227861" y="179486"/>
                  <a:pt x="227861" y="179486"/>
                </a:cubicBezTo>
                <a:cubicBezTo>
                  <a:pt x="264374" y="206474"/>
                  <a:pt x="210399" y="153557"/>
                  <a:pt x="221511" y="163611"/>
                </a:cubicBezTo>
                <a:cubicBezTo>
                  <a:pt x="232623" y="173665"/>
                  <a:pt x="290832" y="233461"/>
                  <a:pt x="294536" y="239811"/>
                </a:cubicBezTo>
                <a:cubicBezTo>
                  <a:pt x="298240" y="246161"/>
                  <a:pt x="264903" y="210178"/>
                  <a:pt x="243736" y="201711"/>
                </a:cubicBezTo>
                <a:cubicBezTo>
                  <a:pt x="222569" y="193244"/>
                  <a:pt x="170711" y="192715"/>
                  <a:pt x="167536" y="189011"/>
                </a:cubicBezTo>
                <a:cubicBezTo>
                  <a:pt x="164361" y="185307"/>
                  <a:pt x="233682" y="195361"/>
                  <a:pt x="224686" y="179486"/>
                </a:cubicBezTo>
                <a:cubicBezTo>
                  <a:pt x="215690" y="163611"/>
                  <a:pt x="145840" y="119690"/>
                  <a:pt x="113561" y="93761"/>
                </a:cubicBezTo>
                <a:cubicBezTo>
                  <a:pt x="81282" y="67832"/>
                  <a:pt x="-16614" y="-12602"/>
                  <a:pt x="2436" y="16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18B81F46-2B14-E87C-6007-3A3E36B7859E}"/>
              </a:ext>
            </a:extLst>
          </p:cNvPr>
          <p:cNvSpPr/>
          <p:nvPr/>
        </p:nvSpPr>
        <p:spPr>
          <a:xfrm>
            <a:off x="4759325" y="2489181"/>
            <a:ext cx="127179" cy="241571"/>
          </a:xfrm>
          <a:custGeom>
            <a:avLst/>
            <a:gdLst>
              <a:gd name="connsiteX0" fmla="*/ 69850 w 127179"/>
              <a:gd name="connsiteY0" fmla="*/ 19 h 241571"/>
              <a:gd name="connsiteX1" fmla="*/ 120650 w 127179"/>
              <a:gd name="connsiteY1" fmla="*/ 127019 h 241571"/>
              <a:gd name="connsiteX2" fmla="*/ 38100 w 127179"/>
              <a:gd name="connsiteY2" fmla="*/ 139719 h 241571"/>
              <a:gd name="connsiteX3" fmla="*/ 117475 w 127179"/>
              <a:gd name="connsiteY3" fmla="*/ 139719 h 241571"/>
              <a:gd name="connsiteX4" fmla="*/ 0 w 127179"/>
              <a:gd name="connsiteY4" fmla="*/ 200044 h 241571"/>
              <a:gd name="connsiteX5" fmla="*/ 117475 w 127179"/>
              <a:gd name="connsiteY5" fmla="*/ 171469 h 241571"/>
              <a:gd name="connsiteX6" fmla="*/ 120650 w 127179"/>
              <a:gd name="connsiteY6" fmla="*/ 241319 h 241571"/>
              <a:gd name="connsiteX7" fmla="*/ 120650 w 127179"/>
              <a:gd name="connsiteY7" fmla="*/ 193694 h 241571"/>
              <a:gd name="connsiteX8" fmla="*/ 82550 w 127179"/>
              <a:gd name="connsiteY8" fmla="*/ 161944 h 241571"/>
              <a:gd name="connsiteX9" fmla="*/ 114300 w 127179"/>
              <a:gd name="connsiteY9" fmla="*/ 136544 h 241571"/>
              <a:gd name="connsiteX10" fmla="*/ 76200 w 127179"/>
              <a:gd name="connsiteY10" fmla="*/ 136544 h 241571"/>
              <a:gd name="connsiteX11" fmla="*/ 117475 w 127179"/>
              <a:gd name="connsiteY11" fmla="*/ 117494 h 241571"/>
              <a:gd name="connsiteX12" fmla="*/ 69850 w 127179"/>
              <a:gd name="connsiteY12" fmla="*/ 19 h 24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79" h="241571">
                <a:moveTo>
                  <a:pt x="69850" y="19"/>
                </a:moveTo>
                <a:cubicBezTo>
                  <a:pt x="70379" y="1606"/>
                  <a:pt x="125942" y="103736"/>
                  <a:pt x="120650" y="127019"/>
                </a:cubicBezTo>
                <a:cubicBezTo>
                  <a:pt x="115358" y="150302"/>
                  <a:pt x="38629" y="137602"/>
                  <a:pt x="38100" y="139719"/>
                </a:cubicBezTo>
                <a:cubicBezTo>
                  <a:pt x="37571" y="141836"/>
                  <a:pt x="123825" y="129665"/>
                  <a:pt x="117475" y="139719"/>
                </a:cubicBezTo>
                <a:cubicBezTo>
                  <a:pt x="111125" y="149773"/>
                  <a:pt x="0" y="194752"/>
                  <a:pt x="0" y="200044"/>
                </a:cubicBezTo>
                <a:cubicBezTo>
                  <a:pt x="0" y="205336"/>
                  <a:pt x="97367" y="164590"/>
                  <a:pt x="117475" y="171469"/>
                </a:cubicBezTo>
                <a:cubicBezTo>
                  <a:pt x="137583" y="178348"/>
                  <a:pt x="120121" y="237615"/>
                  <a:pt x="120650" y="241319"/>
                </a:cubicBezTo>
                <a:cubicBezTo>
                  <a:pt x="121179" y="245023"/>
                  <a:pt x="127000" y="206923"/>
                  <a:pt x="120650" y="193694"/>
                </a:cubicBezTo>
                <a:cubicBezTo>
                  <a:pt x="114300" y="180465"/>
                  <a:pt x="83608" y="171469"/>
                  <a:pt x="82550" y="161944"/>
                </a:cubicBezTo>
                <a:cubicBezTo>
                  <a:pt x="81492" y="152419"/>
                  <a:pt x="115358" y="140777"/>
                  <a:pt x="114300" y="136544"/>
                </a:cubicBezTo>
                <a:cubicBezTo>
                  <a:pt x="113242" y="132311"/>
                  <a:pt x="75671" y="139719"/>
                  <a:pt x="76200" y="136544"/>
                </a:cubicBezTo>
                <a:cubicBezTo>
                  <a:pt x="76729" y="133369"/>
                  <a:pt x="117475" y="139719"/>
                  <a:pt x="117475" y="117494"/>
                </a:cubicBezTo>
                <a:cubicBezTo>
                  <a:pt x="117475" y="95269"/>
                  <a:pt x="69321" y="-1568"/>
                  <a:pt x="69850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EC9E475A-7E61-5A0D-8F09-94B9E27FDCAD}"/>
              </a:ext>
            </a:extLst>
          </p:cNvPr>
          <p:cNvSpPr/>
          <p:nvPr/>
        </p:nvSpPr>
        <p:spPr>
          <a:xfrm>
            <a:off x="4590631" y="3041585"/>
            <a:ext cx="102045" cy="160017"/>
          </a:xfrm>
          <a:custGeom>
            <a:avLst/>
            <a:gdLst>
              <a:gd name="connsiteX0" fmla="*/ 102019 w 102045"/>
              <a:gd name="connsiteY0" fmla="*/ 65 h 160017"/>
              <a:gd name="connsiteX1" fmla="*/ 9944 w 102045"/>
              <a:gd name="connsiteY1" fmla="*/ 130240 h 160017"/>
              <a:gd name="connsiteX2" fmla="*/ 3594 w 102045"/>
              <a:gd name="connsiteY2" fmla="*/ 158815 h 160017"/>
              <a:gd name="connsiteX3" fmla="*/ 19469 w 102045"/>
              <a:gd name="connsiteY3" fmla="*/ 104840 h 160017"/>
              <a:gd name="connsiteX4" fmla="*/ 16294 w 102045"/>
              <a:gd name="connsiteY4" fmla="*/ 15940 h 160017"/>
              <a:gd name="connsiteX5" fmla="*/ 19469 w 102045"/>
              <a:gd name="connsiteY5" fmla="*/ 111190 h 160017"/>
              <a:gd name="connsiteX6" fmla="*/ 102019 w 102045"/>
              <a:gd name="connsiteY6" fmla="*/ 65 h 16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45" h="160017">
                <a:moveTo>
                  <a:pt x="102019" y="65"/>
                </a:moveTo>
                <a:cubicBezTo>
                  <a:pt x="100432" y="3240"/>
                  <a:pt x="26348" y="103782"/>
                  <a:pt x="9944" y="130240"/>
                </a:cubicBezTo>
                <a:cubicBezTo>
                  <a:pt x="-6460" y="156698"/>
                  <a:pt x="2007" y="163048"/>
                  <a:pt x="3594" y="158815"/>
                </a:cubicBezTo>
                <a:cubicBezTo>
                  <a:pt x="5181" y="154582"/>
                  <a:pt x="17352" y="128653"/>
                  <a:pt x="19469" y="104840"/>
                </a:cubicBezTo>
                <a:cubicBezTo>
                  <a:pt x="21586" y="81027"/>
                  <a:pt x="16294" y="14882"/>
                  <a:pt x="16294" y="15940"/>
                </a:cubicBezTo>
                <a:cubicBezTo>
                  <a:pt x="16294" y="16998"/>
                  <a:pt x="6769" y="111719"/>
                  <a:pt x="19469" y="111190"/>
                </a:cubicBezTo>
                <a:cubicBezTo>
                  <a:pt x="32169" y="110661"/>
                  <a:pt x="103606" y="-3110"/>
                  <a:pt x="102019" y="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22C53B66-6E86-BDE7-F09E-C2F2B7C6D5BE}"/>
              </a:ext>
            </a:extLst>
          </p:cNvPr>
          <p:cNvSpPr/>
          <p:nvPr/>
        </p:nvSpPr>
        <p:spPr>
          <a:xfrm>
            <a:off x="4422772" y="2997177"/>
            <a:ext cx="130207" cy="231799"/>
          </a:xfrm>
          <a:custGeom>
            <a:avLst/>
            <a:gdLst>
              <a:gd name="connsiteX0" fmla="*/ 3178 w 130207"/>
              <a:gd name="connsiteY0" fmla="*/ 231798 h 231799"/>
              <a:gd name="connsiteX1" fmla="*/ 82553 w 130207"/>
              <a:gd name="connsiteY1" fmla="*/ 101623 h 231799"/>
              <a:gd name="connsiteX2" fmla="*/ 130178 w 130207"/>
              <a:gd name="connsiteY2" fmla="*/ 104798 h 231799"/>
              <a:gd name="connsiteX3" fmla="*/ 76203 w 130207"/>
              <a:gd name="connsiteY3" fmla="*/ 23 h 231799"/>
              <a:gd name="connsiteX4" fmla="*/ 123828 w 130207"/>
              <a:gd name="connsiteY4" fmla="*/ 95273 h 231799"/>
              <a:gd name="connsiteX5" fmla="*/ 66678 w 130207"/>
              <a:gd name="connsiteY5" fmla="*/ 98448 h 231799"/>
              <a:gd name="connsiteX6" fmla="*/ 3 w 130207"/>
              <a:gd name="connsiteY6" fmla="*/ 95273 h 231799"/>
              <a:gd name="connsiteX7" fmla="*/ 63503 w 130207"/>
              <a:gd name="connsiteY7" fmla="*/ 104798 h 231799"/>
              <a:gd name="connsiteX8" fmla="*/ 3178 w 130207"/>
              <a:gd name="connsiteY8" fmla="*/ 231798 h 23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07" h="231799">
                <a:moveTo>
                  <a:pt x="3178" y="231798"/>
                </a:moveTo>
                <a:cubicBezTo>
                  <a:pt x="6353" y="231269"/>
                  <a:pt x="61386" y="122790"/>
                  <a:pt x="82553" y="101623"/>
                </a:cubicBezTo>
                <a:cubicBezTo>
                  <a:pt x="103720" y="80456"/>
                  <a:pt x="131236" y="121731"/>
                  <a:pt x="130178" y="104798"/>
                </a:cubicBezTo>
                <a:cubicBezTo>
                  <a:pt x="129120" y="87865"/>
                  <a:pt x="77261" y="1611"/>
                  <a:pt x="76203" y="23"/>
                </a:cubicBezTo>
                <a:cubicBezTo>
                  <a:pt x="75145" y="-1565"/>
                  <a:pt x="125415" y="78869"/>
                  <a:pt x="123828" y="95273"/>
                </a:cubicBezTo>
                <a:cubicBezTo>
                  <a:pt x="122241" y="111677"/>
                  <a:pt x="87315" y="98448"/>
                  <a:pt x="66678" y="98448"/>
                </a:cubicBezTo>
                <a:cubicBezTo>
                  <a:pt x="46041" y="98448"/>
                  <a:pt x="532" y="94215"/>
                  <a:pt x="3" y="95273"/>
                </a:cubicBezTo>
                <a:cubicBezTo>
                  <a:pt x="-526" y="96331"/>
                  <a:pt x="65620" y="89452"/>
                  <a:pt x="63503" y="104798"/>
                </a:cubicBezTo>
                <a:cubicBezTo>
                  <a:pt x="61386" y="120144"/>
                  <a:pt x="3" y="232327"/>
                  <a:pt x="3178" y="2317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CE29CE84-889B-9FAF-C248-94CAE346CC76}"/>
              </a:ext>
            </a:extLst>
          </p:cNvPr>
          <p:cNvSpPr/>
          <p:nvPr/>
        </p:nvSpPr>
        <p:spPr>
          <a:xfrm>
            <a:off x="4963423" y="1622360"/>
            <a:ext cx="553489" cy="940410"/>
          </a:xfrm>
          <a:custGeom>
            <a:avLst/>
            <a:gdLst>
              <a:gd name="connsiteX0" fmla="*/ 992 w 553489"/>
              <a:gd name="connsiteY0" fmla="*/ 2829 h 940410"/>
              <a:gd name="connsiteX1" fmla="*/ 374896 w 553489"/>
              <a:gd name="connsiteY1" fmla="*/ 684001 h 940410"/>
              <a:gd name="connsiteX2" fmla="*/ 367492 w 553489"/>
              <a:gd name="connsiteY2" fmla="*/ 661789 h 940410"/>
              <a:gd name="connsiteX3" fmla="*/ 548891 w 553489"/>
              <a:gd name="connsiteY3" fmla="*/ 935739 h 940410"/>
              <a:gd name="connsiteX4" fmla="*/ 485957 w 553489"/>
              <a:gd name="connsiteY4" fmla="*/ 813572 h 940410"/>
              <a:gd name="connsiteX5" fmla="*/ 341578 w 553489"/>
              <a:gd name="connsiteY5" fmla="*/ 547026 h 940410"/>
              <a:gd name="connsiteX6" fmla="*/ 363790 w 553489"/>
              <a:gd name="connsiteY6" fmla="*/ 609961 h 940410"/>
              <a:gd name="connsiteX7" fmla="*/ 286047 w 553489"/>
              <a:gd name="connsiteY7" fmla="*/ 417455 h 940410"/>
              <a:gd name="connsiteX8" fmla="*/ 215709 w 553489"/>
              <a:gd name="connsiteY8" fmla="*/ 298991 h 940410"/>
              <a:gd name="connsiteX9" fmla="*/ 263835 w 553489"/>
              <a:gd name="connsiteY9" fmla="*/ 435966 h 940410"/>
              <a:gd name="connsiteX10" fmla="*/ 992 w 553489"/>
              <a:gd name="connsiteY10" fmla="*/ 2829 h 94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489" h="940410">
                <a:moveTo>
                  <a:pt x="992" y="2829"/>
                </a:moveTo>
                <a:cubicBezTo>
                  <a:pt x="19502" y="44168"/>
                  <a:pt x="313813" y="574174"/>
                  <a:pt x="374896" y="684001"/>
                </a:cubicBezTo>
                <a:cubicBezTo>
                  <a:pt x="435979" y="793828"/>
                  <a:pt x="338493" y="619833"/>
                  <a:pt x="367492" y="661789"/>
                </a:cubicBezTo>
                <a:cubicBezTo>
                  <a:pt x="396491" y="703745"/>
                  <a:pt x="529147" y="910442"/>
                  <a:pt x="548891" y="935739"/>
                </a:cubicBezTo>
                <a:cubicBezTo>
                  <a:pt x="568635" y="961036"/>
                  <a:pt x="520509" y="878358"/>
                  <a:pt x="485957" y="813572"/>
                </a:cubicBezTo>
                <a:cubicBezTo>
                  <a:pt x="451405" y="748787"/>
                  <a:pt x="361939" y="580961"/>
                  <a:pt x="341578" y="547026"/>
                </a:cubicBezTo>
                <a:cubicBezTo>
                  <a:pt x="321217" y="513091"/>
                  <a:pt x="373045" y="631556"/>
                  <a:pt x="363790" y="609961"/>
                </a:cubicBezTo>
                <a:cubicBezTo>
                  <a:pt x="354535" y="588366"/>
                  <a:pt x="310727" y="469283"/>
                  <a:pt x="286047" y="417455"/>
                </a:cubicBezTo>
                <a:cubicBezTo>
                  <a:pt x="261367" y="365627"/>
                  <a:pt x="219411" y="295906"/>
                  <a:pt x="215709" y="298991"/>
                </a:cubicBezTo>
                <a:cubicBezTo>
                  <a:pt x="212007" y="302076"/>
                  <a:pt x="299004" y="485943"/>
                  <a:pt x="263835" y="435966"/>
                </a:cubicBezTo>
                <a:cubicBezTo>
                  <a:pt x="228666" y="385989"/>
                  <a:pt x="-17518" y="-38510"/>
                  <a:pt x="992" y="28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35AB9B37-0139-1F3C-ACD4-00353FE80760}"/>
              </a:ext>
            </a:extLst>
          </p:cNvPr>
          <p:cNvSpPr/>
          <p:nvPr/>
        </p:nvSpPr>
        <p:spPr>
          <a:xfrm>
            <a:off x="4599271" y="1628476"/>
            <a:ext cx="284422" cy="904462"/>
          </a:xfrm>
          <a:custGeom>
            <a:avLst/>
            <a:gdLst>
              <a:gd name="connsiteX0" fmla="*/ 2345 w 284422"/>
              <a:gd name="connsiteY0" fmla="*/ 4117 h 904462"/>
              <a:gd name="connsiteX1" fmla="*/ 268891 w 284422"/>
              <a:gd name="connsiteY1" fmla="*/ 744522 h 904462"/>
              <a:gd name="connsiteX2" fmla="*/ 250381 w 284422"/>
              <a:gd name="connsiteY2" fmla="*/ 703799 h 904462"/>
              <a:gd name="connsiteX3" fmla="*/ 283699 w 284422"/>
              <a:gd name="connsiteY3" fmla="*/ 903709 h 904462"/>
              <a:gd name="connsiteX4" fmla="*/ 257785 w 284422"/>
              <a:gd name="connsiteY4" fmla="*/ 755628 h 904462"/>
              <a:gd name="connsiteX5" fmla="*/ 102300 w 284422"/>
              <a:gd name="connsiteY5" fmla="*/ 363213 h 904462"/>
              <a:gd name="connsiteX6" fmla="*/ 135618 w 284422"/>
              <a:gd name="connsiteY6" fmla="*/ 440956 h 904462"/>
              <a:gd name="connsiteX7" fmla="*/ 2345 w 284422"/>
              <a:gd name="connsiteY7" fmla="*/ 4117 h 90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22" h="904462">
                <a:moveTo>
                  <a:pt x="2345" y="4117"/>
                </a:moveTo>
                <a:cubicBezTo>
                  <a:pt x="24557" y="54711"/>
                  <a:pt x="227552" y="627908"/>
                  <a:pt x="268891" y="744522"/>
                </a:cubicBezTo>
                <a:cubicBezTo>
                  <a:pt x="310230" y="861136"/>
                  <a:pt x="247913" y="677268"/>
                  <a:pt x="250381" y="703799"/>
                </a:cubicBezTo>
                <a:cubicBezTo>
                  <a:pt x="252849" y="730330"/>
                  <a:pt x="282465" y="895071"/>
                  <a:pt x="283699" y="903709"/>
                </a:cubicBezTo>
                <a:cubicBezTo>
                  <a:pt x="284933" y="912347"/>
                  <a:pt x="288018" y="845711"/>
                  <a:pt x="257785" y="755628"/>
                </a:cubicBezTo>
                <a:cubicBezTo>
                  <a:pt x="227552" y="665545"/>
                  <a:pt x="122661" y="415658"/>
                  <a:pt x="102300" y="363213"/>
                </a:cubicBezTo>
                <a:cubicBezTo>
                  <a:pt x="81939" y="310768"/>
                  <a:pt x="148575" y="497103"/>
                  <a:pt x="135618" y="440956"/>
                </a:cubicBezTo>
                <a:cubicBezTo>
                  <a:pt x="122661" y="384809"/>
                  <a:pt x="-19867" y="-46477"/>
                  <a:pt x="2345" y="4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E059E892-D05E-3061-4C8F-3FA6D18E98ED}"/>
              </a:ext>
            </a:extLst>
          </p:cNvPr>
          <p:cNvSpPr/>
          <p:nvPr/>
        </p:nvSpPr>
        <p:spPr>
          <a:xfrm>
            <a:off x="4733876" y="1766505"/>
            <a:ext cx="201651" cy="666456"/>
          </a:xfrm>
          <a:custGeom>
            <a:avLst/>
            <a:gdLst>
              <a:gd name="connsiteX0" fmla="*/ 1013 w 201651"/>
              <a:gd name="connsiteY0" fmla="*/ 210376 h 666456"/>
              <a:gd name="connsiteX1" fmla="*/ 193518 w 201651"/>
              <a:gd name="connsiteY1" fmla="*/ 636109 h 666456"/>
              <a:gd name="connsiteX2" fmla="*/ 160200 w 201651"/>
              <a:gd name="connsiteY2" fmla="*/ 562068 h 666456"/>
              <a:gd name="connsiteX3" fmla="*/ 108372 w 201651"/>
              <a:gd name="connsiteY3" fmla="*/ 3063 h 666456"/>
              <a:gd name="connsiteX4" fmla="*/ 115776 w 201651"/>
              <a:gd name="connsiteY4" fmla="*/ 332543 h 666456"/>
              <a:gd name="connsiteX5" fmla="*/ 1013 w 201651"/>
              <a:gd name="connsiteY5" fmla="*/ 210376 h 6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651" h="666456">
                <a:moveTo>
                  <a:pt x="1013" y="210376"/>
                </a:moveTo>
                <a:cubicBezTo>
                  <a:pt x="13970" y="260970"/>
                  <a:pt x="166987" y="577494"/>
                  <a:pt x="193518" y="636109"/>
                </a:cubicBezTo>
                <a:cubicBezTo>
                  <a:pt x="220049" y="694724"/>
                  <a:pt x="174391" y="667576"/>
                  <a:pt x="160200" y="562068"/>
                </a:cubicBezTo>
                <a:cubicBezTo>
                  <a:pt x="146009" y="456560"/>
                  <a:pt x="115776" y="41317"/>
                  <a:pt x="108372" y="3063"/>
                </a:cubicBezTo>
                <a:cubicBezTo>
                  <a:pt x="100968" y="-35191"/>
                  <a:pt x="128116" y="296757"/>
                  <a:pt x="115776" y="332543"/>
                </a:cubicBezTo>
                <a:cubicBezTo>
                  <a:pt x="103436" y="368329"/>
                  <a:pt x="-11944" y="159782"/>
                  <a:pt x="1013" y="2103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1AB101F5-9E65-54D7-3C96-0A7982060148}"/>
              </a:ext>
            </a:extLst>
          </p:cNvPr>
          <p:cNvSpPr/>
          <p:nvPr/>
        </p:nvSpPr>
        <p:spPr>
          <a:xfrm>
            <a:off x="4654924" y="1935071"/>
            <a:ext cx="111341" cy="576849"/>
          </a:xfrm>
          <a:custGeom>
            <a:avLst/>
            <a:gdLst>
              <a:gd name="connsiteX0" fmla="*/ 83667 w 111341"/>
              <a:gd name="connsiteY0" fmla="*/ 1088 h 576849"/>
              <a:gd name="connsiteX1" fmla="*/ 24435 w 111341"/>
              <a:gd name="connsiteY1" fmla="*/ 245421 h 576849"/>
              <a:gd name="connsiteX2" fmla="*/ 83667 w 111341"/>
              <a:gd name="connsiteY2" fmla="*/ 408310 h 576849"/>
              <a:gd name="connsiteX3" fmla="*/ 105879 w 111341"/>
              <a:gd name="connsiteY3" fmla="*/ 574901 h 576849"/>
              <a:gd name="connsiteX4" fmla="*/ 102177 w 111341"/>
              <a:gd name="connsiteY4" fmla="*/ 489755 h 576849"/>
              <a:gd name="connsiteX5" fmla="*/ 9627 w 111341"/>
              <a:gd name="connsiteY5" fmla="*/ 345376 h 576849"/>
              <a:gd name="connsiteX6" fmla="*/ 83667 w 111341"/>
              <a:gd name="connsiteY6" fmla="*/ 226911 h 576849"/>
              <a:gd name="connsiteX7" fmla="*/ 65157 w 111341"/>
              <a:gd name="connsiteY7" fmla="*/ 260229 h 576849"/>
              <a:gd name="connsiteX8" fmla="*/ 5925 w 111341"/>
              <a:gd name="connsiteY8" fmla="*/ 189891 h 576849"/>
              <a:gd name="connsiteX9" fmla="*/ 9627 w 111341"/>
              <a:gd name="connsiteY9" fmla="*/ 156573 h 576849"/>
              <a:gd name="connsiteX10" fmla="*/ 83667 w 111341"/>
              <a:gd name="connsiteY10" fmla="*/ 1088 h 57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1" h="576849">
                <a:moveTo>
                  <a:pt x="83667" y="1088"/>
                </a:moveTo>
                <a:cubicBezTo>
                  <a:pt x="86135" y="15896"/>
                  <a:pt x="24435" y="177551"/>
                  <a:pt x="24435" y="245421"/>
                </a:cubicBezTo>
                <a:cubicBezTo>
                  <a:pt x="24435" y="313291"/>
                  <a:pt x="70093" y="353397"/>
                  <a:pt x="83667" y="408310"/>
                </a:cubicBezTo>
                <a:cubicBezTo>
                  <a:pt x="97241" y="463223"/>
                  <a:pt x="102794" y="561327"/>
                  <a:pt x="105879" y="574901"/>
                </a:cubicBezTo>
                <a:cubicBezTo>
                  <a:pt x="108964" y="588475"/>
                  <a:pt x="118219" y="528009"/>
                  <a:pt x="102177" y="489755"/>
                </a:cubicBezTo>
                <a:cubicBezTo>
                  <a:pt x="86135" y="451501"/>
                  <a:pt x="12712" y="389183"/>
                  <a:pt x="9627" y="345376"/>
                </a:cubicBezTo>
                <a:cubicBezTo>
                  <a:pt x="6542" y="301569"/>
                  <a:pt x="74412" y="241102"/>
                  <a:pt x="83667" y="226911"/>
                </a:cubicBezTo>
                <a:cubicBezTo>
                  <a:pt x="92922" y="212720"/>
                  <a:pt x="78114" y="266399"/>
                  <a:pt x="65157" y="260229"/>
                </a:cubicBezTo>
                <a:cubicBezTo>
                  <a:pt x="52200" y="254059"/>
                  <a:pt x="15180" y="207167"/>
                  <a:pt x="5925" y="189891"/>
                </a:cubicBezTo>
                <a:cubicBezTo>
                  <a:pt x="-3330" y="172615"/>
                  <a:pt x="-1479" y="186189"/>
                  <a:pt x="9627" y="156573"/>
                </a:cubicBezTo>
                <a:cubicBezTo>
                  <a:pt x="20733" y="126957"/>
                  <a:pt x="81199" y="-13720"/>
                  <a:pt x="83667" y="10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CC64F58F-60FA-62A4-17C4-1DF0557F3EC8}"/>
              </a:ext>
            </a:extLst>
          </p:cNvPr>
          <p:cNvSpPr/>
          <p:nvPr/>
        </p:nvSpPr>
        <p:spPr>
          <a:xfrm>
            <a:off x="4832549" y="2576556"/>
            <a:ext cx="242622" cy="200227"/>
          </a:xfrm>
          <a:custGeom>
            <a:avLst/>
            <a:gdLst>
              <a:gd name="connsiteX0" fmla="*/ 2295 w 242622"/>
              <a:gd name="connsiteY0" fmla="*/ 199962 h 200227"/>
              <a:gd name="connsiteX1" fmla="*/ 235522 w 242622"/>
              <a:gd name="connsiteY1" fmla="*/ 77795 h 200227"/>
              <a:gd name="connsiteX2" fmla="*/ 176290 w 242622"/>
              <a:gd name="connsiteY2" fmla="*/ 111114 h 200227"/>
              <a:gd name="connsiteX3" fmla="*/ 113355 w 242622"/>
              <a:gd name="connsiteY3" fmla="*/ 62987 h 200227"/>
              <a:gd name="connsiteX4" fmla="*/ 142972 w 242622"/>
              <a:gd name="connsiteY4" fmla="*/ 53 h 200227"/>
              <a:gd name="connsiteX5" fmla="*/ 117057 w 242622"/>
              <a:gd name="connsiteY5" fmla="*/ 74093 h 200227"/>
              <a:gd name="connsiteX6" fmla="*/ 128164 w 242622"/>
              <a:gd name="connsiteY6" fmla="*/ 107412 h 200227"/>
              <a:gd name="connsiteX7" fmla="*/ 83739 w 242622"/>
              <a:gd name="connsiteY7" fmla="*/ 114816 h 200227"/>
              <a:gd name="connsiteX8" fmla="*/ 113355 w 242622"/>
              <a:gd name="connsiteY8" fmla="*/ 111114 h 200227"/>
              <a:gd name="connsiteX9" fmla="*/ 2295 w 242622"/>
              <a:gd name="connsiteY9" fmla="*/ 199962 h 20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622" h="200227">
                <a:moveTo>
                  <a:pt x="2295" y="199962"/>
                </a:moveTo>
                <a:cubicBezTo>
                  <a:pt x="22656" y="194409"/>
                  <a:pt x="206523" y="92603"/>
                  <a:pt x="235522" y="77795"/>
                </a:cubicBezTo>
                <a:cubicBezTo>
                  <a:pt x="264521" y="62987"/>
                  <a:pt x="196651" y="113582"/>
                  <a:pt x="176290" y="111114"/>
                </a:cubicBezTo>
                <a:cubicBezTo>
                  <a:pt x="155929" y="108646"/>
                  <a:pt x="118908" y="81497"/>
                  <a:pt x="113355" y="62987"/>
                </a:cubicBezTo>
                <a:cubicBezTo>
                  <a:pt x="107802" y="44477"/>
                  <a:pt x="142355" y="-1798"/>
                  <a:pt x="142972" y="53"/>
                </a:cubicBezTo>
                <a:cubicBezTo>
                  <a:pt x="143589" y="1904"/>
                  <a:pt x="119525" y="56200"/>
                  <a:pt x="117057" y="74093"/>
                </a:cubicBezTo>
                <a:cubicBezTo>
                  <a:pt x="114589" y="91986"/>
                  <a:pt x="133717" y="100625"/>
                  <a:pt x="128164" y="107412"/>
                </a:cubicBezTo>
                <a:cubicBezTo>
                  <a:pt x="122611" y="114199"/>
                  <a:pt x="86207" y="114199"/>
                  <a:pt x="83739" y="114816"/>
                </a:cubicBezTo>
                <a:cubicBezTo>
                  <a:pt x="81271" y="115433"/>
                  <a:pt x="123227" y="100008"/>
                  <a:pt x="113355" y="111114"/>
                </a:cubicBezTo>
                <a:cubicBezTo>
                  <a:pt x="103483" y="122220"/>
                  <a:pt x="-18066" y="205515"/>
                  <a:pt x="2295" y="1999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93FB1CB0-DD17-B3A7-C036-9CDC7F2E41B8}"/>
              </a:ext>
            </a:extLst>
          </p:cNvPr>
          <p:cNvSpPr/>
          <p:nvPr/>
        </p:nvSpPr>
        <p:spPr>
          <a:xfrm>
            <a:off x="5149104" y="2664600"/>
            <a:ext cx="265073" cy="112628"/>
          </a:xfrm>
          <a:custGeom>
            <a:avLst/>
            <a:gdLst>
              <a:gd name="connsiteX0" fmla="*/ 412 w 265073"/>
              <a:gd name="connsiteY0" fmla="*/ 857 h 112628"/>
              <a:gd name="connsiteX1" fmla="*/ 222533 w 265073"/>
              <a:gd name="connsiteY1" fmla="*/ 45282 h 112628"/>
              <a:gd name="connsiteX2" fmla="*/ 174407 w 265073"/>
              <a:gd name="connsiteY2" fmla="*/ 41580 h 112628"/>
              <a:gd name="connsiteX3" fmla="*/ 263256 w 265073"/>
              <a:gd name="connsiteY3" fmla="*/ 111918 h 112628"/>
              <a:gd name="connsiteX4" fmla="*/ 229937 w 265073"/>
              <a:gd name="connsiteY4" fmla="*/ 74898 h 112628"/>
              <a:gd name="connsiteX5" fmla="*/ 178109 w 265073"/>
              <a:gd name="connsiteY5" fmla="*/ 26772 h 112628"/>
              <a:gd name="connsiteX6" fmla="*/ 167003 w 265073"/>
              <a:gd name="connsiteY6" fmla="*/ 15666 h 112628"/>
              <a:gd name="connsiteX7" fmla="*/ 412 w 265073"/>
              <a:gd name="connsiteY7" fmla="*/ 857 h 11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73" h="112628">
                <a:moveTo>
                  <a:pt x="412" y="857"/>
                </a:moveTo>
                <a:cubicBezTo>
                  <a:pt x="9667" y="5793"/>
                  <a:pt x="193534" y="38495"/>
                  <a:pt x="222533" y="45282"/>
                </a:cubicBezTo>
                <a:cubicBezTo>
                  <a:pt x="251532" y="52069"/>
                  <a:pt x="167620" y="30474"/>
                  <a:pt x="174407" y="41580"/>
                </a:cubicBezTo>
                <a:cubicBezTo>
                  <a:pt x="181194" y="52686"/>
                  <a:pt x="254001" y="106365"/>
                  <a:pt x="263256" y="111918"/>
                </a:cubicBezTo>
                <a:cubicBezTo>
                  <a:pt x="272511" y="117471"/>
                  <a:pt x="244128" y="89089"/>
                  <a:pt x="229937" y="74898"/>
                </a:cubicBezTo>
                <a:cubicBezTo>
                  <a:pt x="215746" y="60707"/>
                  <a:pt x="178109" y="26772"/>
                  <a:pt x="178109" y="26772"/>
                </a:cubicBezTo>
                <a:cubicBezTo>
                  <a:pt x="167620" y="16900"/>
                  <a:pt x="193534" y="17517"/>
                  <a:pt x="167003" y="15666"/>
                </a:cubicBezTo>
                <a:cubicBezTo>
                  <a:pt x="140472" y="13815"/>
                  <a:pt x="-8843" y="-4079"/>
                  <a:pt x="412" y="8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321E4BCE-AAB1-C8E3-FBA7-7B6EF1F8589A}"/>
              </a:ext>
            </a:extLst>
          </p:cNvPr>
          <p:cNvSpPr/>
          <p:nvPr/>
        </p:nvSpPr>
        <p:spPr>
          <a:xfrm>
            <a:off x="5826257" y="2455752"/>
            <a:ext cx="161527" cy="187440"/>
          </a:xfrm>
          <a:custGeom>
            <a:avLst/>
            <a:gdLst>
              <a:gd name="connsiteX0" fmla="*/ 15537 w 161527"/>
              <a:gd name="connsiteY0" fmla="*/ 183791 h 187440"/>
              <a:gd name="connsiteX1" fmla="*/ 159916 w 161527"/>
              <a:gd name="connsiteY1" fmla="*/ 2392 h 187440"/>
              <a:gd name="connsiteX2" fmla="*/ 93280 w 161527"/>
              <a:gd name="connsiteY2" fmla="*/ 76433 h 187440"/>
              <a:gd name="connsiteX3" fmla="*/ 96982 w 161527"/>
              <a:gd name="connsiteY3" fmla="*/ 24604 h 187440"/>
              <a:gd name="connsiteX4" fmla="*/ 729 w 161527"/>
              <a:gd name="connsiteY4" fmla="*/ 109751 h 187440"/>
              <a:gd name="connsiteX5" fmla="*/ 52558 w 161527"/>
              <a:gd name="connsiteY5" fmla="*/ 80135 h 187440"/>
              <a:gd name="connsiteX6" fmla="*/ 48856 w 161527"/>
              <a:gd name="connsiteY6" fmla="*/ 120857 h 187440"/>
              <a:gd name="connsiteX7" fmla="*/ 15537 w 161527"/>
              <a:gd name="connsiteY7" fmla="*/ 183791 h 18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527" h="187440">
                <a:moveTo>
                  <a:pt x="15537" y="183791"/>
                </a:moveTo>
                <a:cubicBezTo>
                  <a:pt x="34047" y="164047"/>
                  <a:pt x="146959" y="20285"/>
                  <a:pt x="159916" y="2392"/>
                </a:cubicBezTo>
                <a:cubicBezTo>
                  <a:pt x="172873" y="-15501"/>
                  <a:pt x="103769" y="72731"/>
                  <a:pt x="93280" y="76433"/>
                </a:cubicBezTo>
                <a:cubicBezTo>
                  <a:pt x="82791" y="80135"/>
                  <a:pt x="112407" y="19051"/>
                  <a:pt x="96982" y="24604"/>
                </a:cubicBezTo>
                <a:cubicBezTo>
                  <a:pt x="81557" y="30157"/>
                  <a:pt x="8133" y="100496"/>
                  <a:pt x="729" y="109751"/>
                </a:cubicBezTo>
                <a:cubicBezTo>
                  <a:pt x="-6675" y="119006"/>
                  <a:pt x="44537" y="78284"/>
                  <a:pt x="52558" y="80135"/>
                </a:cubicBezTo>
                <a:cubicBezTo>
                  <a:pt x="60579" y="81986"/>
                  <a:pt x="56260" y="104198"/>
                  <a:pt x="48856" y="120857"/>
                </a:cubicBezTo>
                <a:cubicBezTo>
                  <a:pt x="41452" y="137516"/>
                  <a:pt x="-2973" y="203535"/>
                  <a:pt x="15537" y="1837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05CF3B78-0490-E545-FE34-7EB4BC533EA2}"/>
              </a:ext>
            </a:extLst>
          </p:cNvPr>
          <p:cNvSpPr/>
          <p:nvPr/>
        </p:nvSpPr>
        <p:spPr>
          <a:xfrm>
            <a:off x="4173890" y="1764026"/>
            <a:ext cx="289064" cy="1317148"/>
          </a:xfrm>
          <a:custGeom>
            <a:avLst/>
            <a:gdLst>
              <a:gd name="connsiteX0" fmla="*/ 109875 w 289064"/>
              <a:gd name="connsiteY0" fmla="*/ 8452 h 1317148"/>
              <a:gd name="connsiteX1" fmla="*/ 143006 w 289064"/>
              <a:gd name="connsiteY1" fmla="*/ 667748 h 1317148"/>
              <a:gd name="connsiteX2" fmla="*/ 143006 w 289064"/>
              <a:gd name="connsiteY2" fmla="*/ 475591 h 1317148"/>
              <a:gd name="connsiteX3" fmla="*/ 149632 w 289064"/>
              <a:gd name="connsiteY3" fmla="*/ 435835 h 1317148"/>
              <a:gd name="connsiteX4" fmla="*/ 219206 w 289064"/>
              <a:gd name="connsiteY4" fmla="*/ 651183 h 1317148"/>
              <a:gd name="connsiteX5" fmla="*/ 196014 w 289064"/>
              <a:gd name="connsiteY5" fmla="*/ 803583 h 1317148"/>
              <a:gd name="connsiteX6" fmla="*/ 196014 w 289064"/>
              <a:gd name="connsiteY6" fmla="*/ 674374 h 1317148"/>
              <a:gd name="connsiteX7" fmla="*/ 232458 w 289064"/>
              <a:gd name="connsiteY7" fmla="*/ 873157 h 1317148"/>
              <a:gd name="connsiteX8" fmla="*/ 239084 w 289064"/>
              <a:gd name="connsiteY8" fmla="*/ 1042122 h 1317148"/>
              <a:gd name="connsiteX9" fmla="*/ 252336 w 289064"/>
              <a:gd name="connsiteY9" fmla="*/ 969235 h 1317148"/>
              <a:gd name="connsiteX10" fmla="*/ 219206 w 289064"/>
              <a:gd name="connsiteY10" fmla="*/ 1317104 h 1317148"/>
              <a:gd name="connsiteX11" fmla="*/ 232458 w 289064"/>
              <a:gd name="connsiteY11" fmla="*/ 989113 h 1317148"/>
              <a:gd name="connsiteX12" fmla="*/ 288780 w 289064"/>
              <a:gd name="connsiteY12" fmla="*/ 419270 h 1317148"/>
              <a:gd name="connsiteX13" fmla="*/ 249023 w 289064"/>
              <a:gd name="connsiteY13" fmla="*/ 634617 h 1317148"/>
              <a:gd name="connsiteX14" fmla="*/ 139693 w 289064"/>
              <a:gd name="connsiteY14" fmla="*/ 455713 h 1317148"/>
              <a:gd name="connsiteX15" fmla="*/ 245710 w 289064"/>
              <a:gd name="connsiteY15" fmla="*/ 233739 h 1317148"/>
              <a:gd name="connsiteX16" fmla="*/ 146319 w 289064"/>
              <a:gd name="connsiteY16" fmla="*/ 412644 h 1317148"/>
              <a:gd name="connsiteX17" fmla="*/ 119814 w 289064"/>
              <a:gd name="connsiteY17" fmla="*/ 369574 h 1317148"/>
              <a:gd name="connsiteX18" fmla="*/ 545 w 289064"/>
              <a:gd name="connsiteY18" fmla="*/ 210548 h 1317148"/>
              <a:gd name="connsiteX19" fmla="*/ 76745 w 289064"/>
              <a:gd name="connsiteY19" fmla="*/ 290061 h 1317148"/>
              <a:gd name="connsiteX20" fmla="*/ 109875 w 289064"/>
              <a:gd name="connsiteY20" fmla="*/ 8452 h 131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9064" h="1317148">
                <a:moveTo>
                  <a:pt x="109875" y="8452"/>
                </a:moveTo>
                <a:cubicBezTo>
                  <a:pt x="120919" y="71400"/>
                  <a:pt x="137484" y="589892"/>
                  <a:pt x="143006" y="667748"/>
                </a:cubicBezTo>
                <a:cubicBezTo>
                  <a:pt x="148528" y="745604"/>
                  <a:pt x="141902" y="514243"/>
                  <a:pt x="143006" y="475591"/>
                </a:cubicBezTo>
                <a:cubicBezTo>
                  <a:pt x="144110" y="436939"/>
                  <a:pt x="136932" y="406570"/>
                  <a:pt x="149632" y="435835"/>
                </a:cubicBezTo>
                <a:cubicBezTo>
                  <a:pt x="162332" y="465100"/>
                  <a:pt x="211476" y="589892"/>
                  <a:pt x="219206" y="651183"/>
                </a:cubicBezTo>
                <a:cubicBezTo>
                  <a:pt x="226936" y="712474"/>
                  <a:pt x="199879" y="799718"/>
                  <a:pt x="196014" y="803583"/>
                </a:cubicBezTo>
                <a:cubicBezTo>
                  <a:pt x="192149" y="807448"/>
                  <a:pt x="189940" y="662778"/>
                  <a:pt x="196014" y="674374"/>
                </a:cubicBezTo>
                <a:cubicBezTo>
                  <a:pt x="202088" y="685970"/>
                  <a:pt x="225280" y="811866"/>
                  <a:pt x="232458" y="873157"/>
                </a:cubicBezTo>
                <a:cubicBezTo>
                  <a:pt x="239636" y="934448"/>
                  <a:pt x="235771" y="1026109"/>
                  <a:pt x="239084" y="1042122"/>
                </a:cubicBezTo>
                <a:cubicBezTo>
                  <a:pt x="242397" y="1058135"/>
                  <a:pt x="255649" y="923405"/>
                  <a:pt x="252336" y="969235"/>
                </a:cubicBezTo>
                <a:cubicBezTo>
                  <a:pt x="249023" y="1015065"/>
                  <a:pt x="222519" y="1313791"/>
                  <a:pt x="219206" y="1317104"/>
                </a:cubicBezTo>
                <a:cubicBezTo>
                  <a:pt x="215893" y="1320417"/>
                  <a:pt x="220862" y="1138752"/>
                  <a:pt x="232458" y="989113"/>
                </a:cubicBezTo>
                <a:cubicBezTo>
                  <a:pt x="244054" y="839474"/>
                  <a:pt x="286019" y="478352"/>
                  <a:pt x="288780" y="419270"/>
                </a:cubicBezTo>
                <a:cubicBezTo>
                  <a:pt x="291541" y="360188"/>
                  <a:pt x="273871" y="628543"/>
                  <a:pt x="249023" y="634617"/>
                </a:cubicBezTo>
                <a:cubicBezTo>
                  <a:pt x="224175" y="640691"/>
                  <a:pt x="140245" y="522526"/>
                  <a:pt x="139693" y="455713"/>
                </a:cubicBezTo>
                <a:cubicBezTo>
                  <a:pt x="139141" y="388900"/>
                  <a:pt x="244606" y="240917"/>
                  <a:pt x="245710" y="233739"/>
                </a:cubicBezTo>
                <a:cubicBezTo>
                  <a:pt x="246814" y="226561"/>
                  <a:pt x="167302" y="390005"/>
                  <a:pt x="146319" y="412644"/>
                </a:cubicBezTo>
                <a:cubicBezTo>
                  <a:pt x="125336" y="435283"/>
                  <a:pt x="144110" y="403257"/>
                  <a:pt x="119814" y="369574"/>
                </a:cubicBezTo>
                <a:cubicBezTo>
                  <a:pt x="95518" y="335891"/>
                  <a:pt x="7723" y="223800"/>
                  <a:pt x="545" y="210548"/>
                </a:cubicBezTo>
                <a:cubicBezTo>
                  <a:pt x="-6633" y="197296"/>
                  <a:pt x="59075" y="326505"/>
                  <a:pt x="76745" y="290061"/>
                </a:cubicBezTo>
                <a:cubicBezTo>
                  <a:pt x="94414" y="253618"/>
                  <a:pt x="98831" y="-54496"/>
                  <a:pt x="109875" y="84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50A24828-4640-0FFA-9086-C60016145FB8}"/>
              </a:ext>
            </a:extLst>
          </p:cNvPr>
          <p:cNvSpPr/>
          <p:nvPr/>
        </p:nvSpPr>
        <p:spPr>
          <a:xfrm>
            <a:off x="4738807" y="2246718"/>
            <a:ext cx="199757" cy="261845"/>
          </a:xfrm>
          <a:custGeom>
            <a:avLst/>
            <a:gdLst>
              <a:gd name="connsiteX0" fmla="*/ 12097 w 199757"/>
              <a:gd name="connsiteY0" fmla="*/ 261256 h 261845"/>
              <a:gd name="connsiteX1" fmla="*/ 191002 w 199757"/>
              <a:gd name="connsiteY1" fmla="*/ 6152 h 261845"/>
              <a:gd name="connsiteX2" fmla="*/ 154558 w 199757"/>
              <a:gd name="connsiteY2" fmla="*/ 82352 h 261845"/>
              <a:gd name="connsiteX3" fmla="*/ 2158 w 199757"/>
              <a:gd name="connsiteY3" fmla="*/ 118795 h 261845"/>
              <a:gd name="connsiteX4" fmla="*/ 65106 w 199757"/>
              <a:gd name="connsiteY4" fmla="*/ 128734 h 261845"/>
              <a:gd name="connsiteX5" fmla="*/ 68419 w 199757"/>
              <a:gd name="connsiteY5" fmla="*/ 155239 h 261845"/>
              <a:gd name="connsiteX6" fmla="*/ 128054 w 199757"/>
              <a:gd name="connsiteY6" fmla="*/ 79039 h 261845"/>
              <a:gd name="connsiteX7" fmla="*/ 12097 w 199757"/>
              <a:gd name="connsiteY7" fmla="*/ 261256 h 26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57" h="261845">
                <a:moveTo>
                  <a:pt x="12097" y="261256"/>
                </a:moveTo>
                <a:cubicBezTo>
                  <a:pt x="22588" y="249108"/>
                  <a:pt x="167258" y="35969"/>
                  <a:pt x="191002" y="6152"/>
                </a:cubicBezTo>
                <a:cubicBezTo>
                  <a:pt x="214746" y="-23665"/>
                  <a:pt x="186032" y="63578"/>
                  <a:pt x="154558" y="82352"/>
                </a:cubicBezTo>
                <a:cubicBezTo>
                  <a:pt x="123084" y="101126"/>
                  <a:pt x="17067" y="111065"/>
                  <a:pt x="2158" y="118795"/>
                </a:cubicBezTo>
                <a:cubicBezTo>
                  <a:pt x="-12751" y="126525"/>
                  <a:pt x="54063" y="122660"/>
                  <a:pt x="65106" y="128734"/>
                </a:cubicBezTo>
                <a:cubicBezTo>
                  <a:pt x="76149" y="134808"/>
                  <a:pt x="57928" y="163521"/>
                  <a:pt x="68419" y="155239"/>
                </a:cubicBezTo>
                <a:cubicBezTo>
                  <a:pt x="78910" y="146957"/>
                  <a:pt x="141306" y="64130"/>
                  <a:pt x="128054" y="79039"/>
                </a:cubicBezTo>
                <a:cubicBezTo>
                  <a:pt x="114802" y="93948"/>
                  <a:pt x="1606" y="273404"/>
                  <a:pt x="12097" y="2612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50A4F619-51B2-7F88-B027-765D4185BA00}"/>
              </a:ext>
            </a:extLst>
          </p:cNvPr>
          <p:cNvSpPr/>
          <p:nvPr/>
        </p:nvSpPr>
        <p:spPr>
          <a:xfrm>
            <a:off x="5634572" y="1639562"/>
            <a:ext cx="239818" cy="911135"/>
          </a:xfrm>
          <a:custGeom>
            <a:avLst/>
            <a:gdLst>
              <a:gd name="connsiteX0" fmla="*/ 51853 w 239818"/>
              <a:gd name="connsiteY0" fmla="*/ 1913 h 911135"/>
              <a:gd name="connsiteX1" fmla="*/ 194728 w 239818"/>
              <a:gd name="connsiteY1" fmla="*/ 519438 h 911135"/>
              <a:gd name="connsiteX2" fmla="*/ 223303 w 239818"/>
              <a:gd name="connsiteY2" fmla="*/ 401963 h 911135"/>
              <a:gd name="connsiteX3" fmla="*/ 236003 w 239818"/>
              <a:gd name="connsiteY3" fmla="*/ 703588 h 911135"/>
              <a:gd name="connsiteX4" fmla="*/ 236003 w 239818"/>
              <a:gd name="connsiteY4" fmla="*/ 548013 h 911135"/>
              <a:gd name="connsiteX5" fmla="*/ 191553 w 239818"/>
              <a:gd name="connsiteY5" fmla="*/ 227338 h 911135"/>
              <a:gd name="connsiteX6" fmla="*/ 229653 w 239818"/>
              <a:gd name="connsiteY6" fmla="*/ 567063 h 911135"/>
              <a:gd name="connsiteX7" fmla="*/ 188378 w 239818"/>
              <a:gd name="connsiteY7" fmla="*/ 817888 h 911135"/>
              <a:gd name="connsiteX8" fmla="*/ 188378 w 239818"/>
              <a:gd name="connsiteY8" fmla="*/ 909963 h 911135"/>
              <a:gd name="connsiteX9" fmla="*/ 204253 w 239818"/>
              <a:gd name="connsiteY9" fmla="*/ 763913 h 911135"/>
              <a:gd name="connsiteX10" fmla="*/ 1053 w 239818"/>
              <a:gd name="connsiteY10" fmla="*/ 128913 h 911135"/>
              <a:gd name="connsiteX11" fmla="*/ 124878 w 239818"/>
              <a:gd name="connsiteY11" fmla="*/ 519438 h 911135"/>
              <a:gd name="connsiteX12" fmla="*/ 131228 w 239818"/>
              <a:gd name="connsiteY12" fmla="*/ 462288 h 911135"/>
              <a:gd name="connsiteX13" fmla="*/ 64553 w 239818"/>
              <a:gd name="connsiteY13" fmla="*/ 198763 h 911135"/>
              <a:gd name="connsiteX14" fmla="*/ 83603 w 239818"/>
              <a:gd name="connsiteY14" fmla="*/ 338463 h 911135"/>
              <a:gd name="connsiteX15" fmla="*/ 51853 w 239818"/>
              <a:gd name="connsiteY15" fmla="*/ 1913 h 9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818" h="911135">
                <a:moveTo>
                  <a:pt x="51853" y="1913"/>
                </a:moveTo>
                <a:cubicBezTo>
                  <a:pt x="70374" y="32076"/>
                  <a:pt x="166153" y="452763"/>
                  <a:pt x="194728" y="519438"/>
                </a:cubicBezTo>
                <a:cubicBezTo>
                  <a:pt x="223303" y="586113"/>
                  <a:pt x="216424" y="371271"/>
                  <a:pt x="223303" y="401963"/>
                </a:cubicBezTo>
                <a:cubicBezTo>
                  <a:pt x="230182" y="432655"/>
                  <a:pt x="233886" y="679246"/>
                  <a:pt x="236003" y="703588"/>
                </a:cubicBezTo>
                <a:cubicBezTo>
                  <a:pt x="238120" y="727930"/>
                  <a:pt x="243411" y="627388"/>
                  <a:pt x="236003" y="548013"/>
                </a:cubicBezTo>
                <a:cubicBezTo>
                  <a:pt x="228595" y="468638"/>
                  <a:pt x="192611" y="224163"/>
                  <a:pt x="191553" y="227338"/>
                </a:cubicBezTo>
                <a:cubicBezTo>
                  <a:pt x="190495" y="230513"/>
                  <a:pt x="230182" y="468638"/>
                  <a:pt x="229653" y="567063"/>
                </a:cubicBezTo>
                <a:cubicBezTo>
                  <a:pt x="229124" y="665488"/>
                  <a:pt x="195257" y="760738"/>
                  <a:pt x="188378" y="817888"/>
                </a:cubicBezTo>
                <a:cubicBezTo>
                  <a:pt x="181499" y="875038"/>
                  <a:pt x="185732" y="918959"/>
                  <a:pt x="188378" y="909963"/>
                </a:cubicBezTo>
                <a:cubicBezTo>
                  <a:pt x="191024" y="900967"/>
                  <a:pt x="235474" y="894088"/>
                  <a:pt x="204253" y="763913"/>
                </a:cubicBezTo>
                <a:cubicBezTo>
                  <a:pt x="173032" y="633738"/>
                  <a:pt x="14282" y="169659"/>
                  <a:pt x="1053" y="128913"/>
                </a:cubicBezTo>
                <a:cubicBezTo>
                  <a:pt x="-12176" y="88167"/>
                  <a:pt x="103182" y="463876"/>
                  <a:pt x="124878" y="519438"/>
                </a:cubicBezTo>
                <a:cubicBezTo>
                  <a:pt x="146574" y="575000"/>
                  <a:pt x="141282" y="515734"/>
                  <a:pt x="131228" y="462288"/>
                </a:cubicBezTo>
                <a:cubicBezTo>
                  <a:pt x="121174" y="408842"/>
                  <a:pt x="72491" y="219401"/>
                  <a:pt x="64553" y="198763"/>
                </a:cubicBezTo>
                <a:cubicBezTo>
                  <a:pt x="56616" y="178126"/>
                  <a:pt x="83603" y="369155"/>
                  <a:pt x="83603" y="338463"/>
                </a:cubicBezTo>
                <a:cubicBezTo>
                  <a:pt x="83603" y="307771"/>
                  <a:pt x="33332" y="-28250"/>
                  <a:pt x="51853" y="19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74E4F742-192F-7E9C-0ADD-CCA53AC4FC53}"/>
              </a:ext>
            </a:extLst>
          </p:cNvPr>
          <p:cNvSpPr/>
          <p:nvPr/>
        </p:nvSpPr>
        <p:spPr>
          <a:xfrm>
            <a:off x="3501257" y="3892196"/>
            <a:ext cx="627554" cy="320445"/>
          </a:xfrm>
          <a:custGeom>
            <a:avLst/>
            <a:gdLst>
              <a:gd name="connsiteX0" fmla="*/ 3943 w 627554"/>
              <a:gd name="connsiteY0" fmla="*/ 354 h 320445"/>
              <a:gd name="connsiteX1" fmla="*/ 350018 w 627554"/>
              <a:gd name="connsiteY1" fmla="*/ 155929 h 320445"/>
              <a:gd name="connsiteX2" fmla="*/ 381768 w 627554"/>
              <a:gd name="connsiteY2" fmla="*/ 190854 h 320445"/>
              <a:gd name="connsiteX3" fmla="*/ 588143 w 627554"/>
              <a:gd name="connsiteY3" fmla="*/ 174979 h 320445"/>
              <a:gd name="connsiteX4" fmla="*/ 502418 w 627554"/>
              <a:gd name="connsiteY4" fmla="*/ 209904 h 320445"/>
              <a:gd name="connsiteX5" fmla="*/ 626243 w 627554"/>
              <a:gd name="connsiteY5" fmla="*/ 292454 h 320445"/>
              <a:gd name="connsiteX6" fmla="*/ 407168 w 627554"/>
              <a:gd name="connsiteY6" fmla="*/ 282929 h 320445"/>
              <a:gd name="connsiteX7" fmla="*/ 286518 w 627554"/>
              <a:gd name="connsiteY7" fmla="*/ 308329 h 320445"/>
              <a:gd name="connsiteX8" fmla="*/ 350018 w 627554"/>
              <a:gd name="connsiteY8" fmla="*/ 301979 h 320445"/>
              <a:gd name="connsiteX9" fmla="*/ 10293 w 627554"/>
              <a:gd name="connsiteY9" fmla="*/ 95604 h 320445"/>
              <a:gd name="connsiteX10" fmla="*/ 146818 w 627554"/>
              <a:gd name="connsiteY10" fmla="*/ 159104 h 320445"/>
              <a:gd name="connsiteX11" fmla="*/ 159518 w 627554"/>
              <a:gd name="connsiteY11" fmla="*/ 114654 h 320445"/>
              <a:gd name="connsiteX12" fmla="*/ 3943 w 627554"/>
              <a:gd name="connsiteY12" fmla="*/ 354 h 3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7554" h="320445">
                <a:moveTo>
                  <a:pt x="3943" y="354"/>
                </a:moveTo>
                <a:cubicBezTo>
                  <a:pt x="35693" y="7233"/>
                  <a:pt x="287047" y="124179"/>
                  <a:pt x="350018" y="155929"/>
                </a:cubicBezTo>
                <a:cubicBezTo>
                  <a:pt x="412989" y="187679"/>
                  <a:pt x="342081" y="187679"/>
                  <a:pt x="381768" y="190854"/>
                </a:cubicBezTo>
                <a:cubicBezTo>
                  <a:pt x="421455" y="194029"/>
                  <a:pt x="568035" y="171804"/>
                  <a:pt x="588143" y="174979"/>
                </a:cubicBezTo>
                <a:cubicBezTo>
                  <a:pt x="608251" y="178154"/>
                  <a:pt x="496068" y="190325"/>
                  <a:pt x="502418" y="209904"/>
                </a:cubicBezTo>
                <a:cubicBezTo>
                  <a:pt x="508768" y="229483"/>
                  <a:pt x="642118" y="280283"/>
                  <a:pt x="626243" y="292454"/>
                </a:cubicBezTo>
                <a:cubicBezTo>
                  <a:pt x="610368" y="304625"/>
                  <a:pt x="463789" y="280283"/>
                  <a:pt x="407168" y="282929"/>
                </a:cubicBezTo>
                <a:cubicBezTo>
                  <a:pt x="350547" y="285575"/>
                  <a:pt x="296043" y="305154"/>
                  <a:pt x="286518" y="308329"/>
                </a:cubicBezTo>
                <a:cubicBezTo>
                  <a:pt x="276993" y="311504"/>
                  <a:pt x="396055" y="337433"/>
                  <a:pt x="350018" y="301979"/>
                </a:cubicBezTo>
                <a:cubicBezTo>
                  <a:pt x="303981" y="266525"/>
                  <a:pt x="44160" y="119416"/>
                  <a:pt x="10293" y="95604"/>
                </a:cubicBezTo>
                <a:cubicBezTo>
                  <a:pt x="-23574" y="71792"/>
                  <a:pt x="121947" y="155929"/>
                  <a:pt x="146818" y="159104"/>
                </a:cubicBezTo>
                <a:cubicBezTo>
                  <a:pt x="171689" y="162279"/>
                  <a:pt x="176980" y="140583"/>
                  <a:pt x="159518" y="114654"/>
                </a:cubicBezTo>
                <a:cubicBezTo>
                  <a:pt x="142056" y="88725"/>
                  <a:pt x="-27807" y="-6525"/>
                  <a:pt x="3943" y="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CC31A341-A0E7-7D51-016A-39AD4D367E28}"/>
              </a:ext>
            </a:extLst>
          </p:cNvPr>
          <p:cNvSpPr/>
          <p:nvPr/>
        </p:nvSpPr>
        <p:spPr>
          <a:xfrm>
            <a:off x="3343134" y="4152165"/>
            <a:ext cx="578459" cy="823660"/>
          </a:xfrm>
          <a:custGeom>
            <a:avLst/>
            <a:gdLst>
              <a:gd name="connsiteX0" fmla="*/ 231916 w 578459"/>
              <a:gd name="connsiteY0" fmla="*/ 16610 h 823660"/>
              <a:gd name="connsiteX1" fmla="*/ 431941 w 578459"/>
              <a:gd name="connsiteY1" fmla="*/ 242035 h 823660"/>
              <a:gd name="connsiteX2" fmla="*/ 149366 w 578459"/>
              <a:gd name="connsiteY2" fmla="*/ 550010 h 823660"/>
              <a:gd name="connsiteX3" fmla="*/ 327166 w 578459"/>
              <a:gd name="connsiteY3" fmla="*/ 362685 h 823660"/>
              <a:gd name="connsiteX4" fmla="*/ 444641 w 578459"/>
              <a:gd name="connsiteY4" fmla="*/ 296010 h 823660"/>
              <a:gd name="connsiteX5" fmla="*/ 425591 w 578459"/>
              <a:gd name="connsiteY5" fmla="*/ 451585 h 823660"/>
              <a:gd name="connsiteX6" fmla="*/ 136666 w 578459"/>
              <a:gd name="connsiteY6" fmla="*/ 823060 h 823660"/>
              <a:gd name="connsiteX7" fmla="*/ 368441 w 578459"/>
              <a:gd name="connsiteY7" fmla="*/ 527785 h 823660"/>
              <a:gd name="connsiteX8" fmla="*/ 533541 w 578459"/>
              <a:gd name="connsiteY8" fmla="*/ 124560 h 823660"/>
              <a:gd name="connsiteX9" fmla="*/ 470041 w 578459"/>
              <a:gd name="connsiteY9" fmla="*/ 251560 h 823660"/>
              <a:gd name="connsiteX10" fmla="*/ 577991 w 578459"/>
              <a:gd name="connsiteY10" fmla="*/ 735 h 823660"/>
              <a:gd name="connsiteX11" fmla="*/ 419241 w 578459"/>
              <a:gd name="connsiteY11" fmla="*/ 346810 h 823660"/>
              <a:gd name="connsiteX12" fmla="*/ 460516 w 578459"/>
              <a:gd name="connsiteY12" fmla="*/ 222985 h 823660"/>
              <a:gd name="connsiteX13" fmla="*/ 141 w 578459"/>
              <a:gd name="connsiteY13" fmla="*/ 73760 h 823660"/>
              <a:gd name="connsiteX14" fmla="*/ 409716 w 578459"/>
              <a:gd name="connsiteY14" fmla="*/ 194410 h 823660"/>
              <a:gd name="connsiteX15" fmla="*/ 231916 w 578459"/>
              <a:gd name="connsiteY15" fmla="*/ 16610 h 82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8459" h="823660">
                <a:moveTo>
                  <a:pt x="231916" y="16610"/>
                </a:moveTo>
                <a:cubicBezTo>
                  <a:pt x="235620" y="24547"/>
                  <a:pt x="445699" y="153135"/>
                  <a:pt x="431941" y="242035"/>
                </a:cubicBezTo>
                <a:cubicBezTo>
                  <a:pt x="418183" y="330935"/>
                  <a:pt x="166828" y="529902"/>
                  <a:pt x="149366" y="550010"/>
                </a:cubicBezTo>
                <a:cubicBezTo>
                  <a:pt x="131904" y="570118"/>
                  <a:pt x="277954" y="405018"/>
                  <a:pt x="327166" y="362685"/>
                </a:cubicBezTo>
                <a:cubicBezTo>
                  <a:pt x="376378" y="320352"/>
                  <a:pt x="428237" y="281193"/>
                  <a:pt x="444641" y="296010"/>
                </a:cubicBezTo>
                <a:cubicBezTo>
                  <a:pt x="461045" y="310827"/>
                  <a:pt x="476920" y="363743"/>
                  <a:pt x="425591" y="451585"/>
                </a:cubicBezTo>
                <a:cubicBezTo>
                  <a:pt x="374262" y="539427"/>
                  <a:pt x="146191" y="810360"/>
                  <a:pt x="136666" y="823060"/>
                </a:cubicBezTo>
                <a:cubicBezTo>
                  <a:pt x="127141" y="835760"/>
                  <a:pt x="302295" y="644202"/>
                  <a:pt x="368441" y="527785"/>
                </a:cubicBezTo>
                <a:cubicBezTo>
                  <a:pt x="434587" y="411368"/>
                  <a:pt x="516608" y="170597"/>
                  <a:pt x="533541" y="124560"/>
                </a:cubicBezTo>
                <a:cubicBezTo>
                  <a:pt x="550474" y="78523"/>
                  <a:pt x="462633" y="272197"/>
                  <a:pt x="470041" y="251560"/>
                </a:cubicBezTo>
                <a:cubicBezTo>
                  <a:pt x="477449" y="230923"/>
                  <a:pt x="586458" y="-15140"/>
                  <a:pt x="577991" y="735"/>
                </a:cubicBezTo>
                <a:cubicBezTo>
                  <a:pt x="569524" y="16610"/>
                  <a:pt x="438820" y="309768"/>
                  <a:pt x="419241" y="346810"/>
                </a:cubicBezTo>
                <a:cubicBezTo>
                  <a:pt x="399662" y="383852"/>
                  <a:pt x="530366" y="268493"/>
                  <a:pt x="460516" y="222985"/>
                </a:cubicBezTo>
                <a:cubicBezTo>
                  <a:pt x="390666" y="177477"/>
                  <a:pt x="8608" y="78523"/>
                  <a:pt x="141" y="73760"/>
                </a:cubicBezTo>
                <a:cubicBezTo>
                  <a:pt x="-8326" y="68997"/>
                  <a:pt x="366324" y="201818"/>
                  <a:pt x="409716" y="194410"/>
                </a:cubicBezTo>
                <a:cubicBezTo>
                  <a:pt x="453108" y="187002"/>
                  <a:pt x="228212" y="8673"/>
                  <a:pt x="231916" y="166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DCC37CA3-BBA8-B8DC-8EAF-100F1D5B9413}"/>
              </a:ext>
            </a:extLst>
          </p:cNvPr>
          <p:cNvSpPr/>
          <p:nvPr/>
        </p:nvSpPr>
        <p:spPr>
          <a:xfrm>
            <a:off x="3901967" y="4162351"/>
            <a:ext cx="203336" cy="562131"/>
          </a:xfrm>
          <a:custGeom>
            <a:avLst/>
            <a:gdLst>
              <a:gd name="connsiteX0" fmla="*/ 95358 w 203336"/>
              <a:gd name="connsiteY0" fmla="*/ 74 h 562131"/>
              <a:gd name="connsiteX1" fmla="*/ 101708 w 203336"/>
              <a:gd name="connsiteY1" fmla="*/ 190574 h 562131"/>
              <a:gd name="connsiteX2" fmla="*/ 12808 w 203336"/>
              <a:gd name="connsiteY2" fmla="*/ 349324 h 562131"/>
              <a:gd name="connsiteX3" fmla="*/ 111233 w 203336"/>
              <a:gd name="connsiteY3" fmla="*/ 222324 h 562131"/>
              <a:gd name="connsiteX4" fmla="*/ 177908 w 203336"/>
              <a:gd name="connsiteY4" fmla="*/ 419174 h 562131"/>
              <a:gd name="connsiteX5" fmla="*/ 203308 w 203336"/>
              <a:gd name="connsiteY5" fmla="*/ 562049 h 562131"/>
              <a:gd name="connsiteX6" fmla="*/ 181083 w 203336"/>
              <a:gd name="connsiteY6" fmla="*/ 400124 h 562131"/>
              <a:gd name="connsiteX7" fmla="*/ 108058 w 203336"/>
              <a:gd name="connsiteY7" fmla="*/ 266774 h 562131"/>
              <a:gd name="connsiteX8" fmla="*/ 108 w 203336"/>
              <a:gd name="connsiteY8" fmla="*/ 381074 h 562131"/>
              <a:gd name="connsiteX9" fmla="*/ 89008 w 203336"/>
              <a:gd name="connsiteY9" fmla="*/ 257249 h 562131"/>
              <a:gd name="connsiteX10" fmla="*/ 149333 w 203336"/>
              <a:gd name="connsiteY10" fmla="*/ 174699 h 562131"/>
              <a:gd name="connsiteX11" fmla="*/ 111233 w 203336"/>
              <a:gd name="connsiteY11" fmla="*/ 212799 h 562131"/>
              <a:gd name="connsiteX12" fmla="*/ 95358 w 203336"/>
              <a:gd name="connsiteY12" fmla="*/ 74 h 5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336" h="562131">
                <a:moveTo>
                  <a:pt x="95358" y="74"/>
                </a:moveTo>
                <a:cubicBezTo>
                  <a:pt x="93771" y="-3630"/>
                  <a:pt x="115466" y="132366"/>
                  <a:pt x="101708" y="190574"/>
                </a:cubicBezTo>
                <a:cubicBezTo>
                  <a:pt x="87950" y="248782"/>
                  <a:pt x="11221" y="344032"/>
                  <a:pt x="12808" y="349324"/>
                </a:cubicBezTo>
                <a:cubicBezTo>
                  <a:pt x="14395" y="354616"/>
                  <a:pt x="83716" y="210682"/>
                  <a:pt x="111233" y="222324"/>
                </a:cubicBezTo>
                <a:cubicBezTo>
                  <a:pt x="138750" y="233966"/>
                  <a:pt x="162562" y="362553"/>
                  <a:pt x="177908" y="419174"/>
                </a:cubicBezTo>
                <a:cubicBezTo>
                  <a:pt x="193254" y="475795"/>
                  <a:pt x="202779" y="565224"/>
                  <a:pt x="203308" y="562049"/>
                </a:cubicBezTo>
                <a:cubicBezTo>
                  <a:pt x="203837" y="558874"/>
                  <a:pt x="196958" y="449336"/>
                  <a:pt x="181083" y="400124"/>
                </a:cubicBezTo>
                <a:cubicBezTo>
                  <a:pt x="165208" y="350912"/>
                  <a:pt x="138221" y="269949"/>
                  <a:pt x="108058" y="266774"/>
                </a:cubicBezTo>
                <a:cubicBezTo>
                  <a:pt x="77895" y="263599"/>
                  <a:pt x="3283" y="382661"/>
                  <a:pt x="108" y="381074"/>
                </a:cubicBezTo>
                <a:cubicBezTo>
                  <a:pt x="-3067" y="379487"/>
                  <a:pt x="64137" y="291645"/>
                  <a:pt x="89008" y="257249"/>
                </a:cubicBezTo>
                <a:cubicBezTo>
                  <a:pt x="113879" y="222853"/>
                  <a:pt x="145629" y="182107"/>
                  <a:pt x="149333" y="174699"/>
                </a:cubicBezTo>
                <a:cubicBezTo>
                  <a:pt x="153037" y="167291"/>
                  <a:pt x="119170" y="240315"/>
                  <a:pt x="111233" y="212799"/>
                </a:cubicBezTo>
                <a:cubicBezTo>
                  <a:pt x="103296" y="185283"/>
                  <a:pt x="96945" y="3778"/>
                  <a:pt x="95358" y="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EDB178EB-6881-BE04-50D5-D39E256EB4DC}"/>
              </a:ext>
            </a:extLst>
          </p:cNvPr>
          <p:cNvSpPr/>
          <p:nvPr/>
        </p:nvSpPr>
        <p:spPr>
          <a:xfrm>
            <a:off x="3791421" y="4470347"/>
            <a:ext cx="231325" cy="797185"/>
          </a:xfrm>
          <a:custGeom>
            <a:avLst/>
            <a:gdLst>
              <a:gd name="connsiteX0" fmla="*/ 218604 w 231325"/>
              <a:gd name="connsiteY0" fmla="*/ 111178 h 797185"/>
              <a:gd name="connsiteX1" fmla="*/ 9054 w 231325"/>
              <a:gd name="connsiteY1" fmla="*/ 342953 h 797185"/>
              <a:gd name="connsiteX2" fmla="*/ 37629 w 231325"/>
              <a:gd name="connsiteY2" fmla="*/ 342953 h 797185"/>
              <a:gd name="connsiteX3" fmla="*/ 34454 w 231325"/>
              <a:gd name="connsiteY3" fmla="*/ 489003 h 797185"/>
              <a:gd name="connsiteX4" fmla="*/ 72554 w 231325"/>
              <a:gd name="connsiteY4" fmla="*/ 796978 h 797185"/>
              <a:gd name="connsiteX5" fmla="*/ 72554 w 231325"/>
              <a:gd name="connsiteY5" fmla="*/ 539803 h 797185"/>
              <a:gd name="connsiteX6" fmla="*/ 183679 w 231325"/>
              <a:gd name="connsiteY6" fmla="*/ 723953 h 797185"/>
              <a:gd name="connsiteX7" fmla="*/ 72554 w 231325"/>
              <a:gd name="connsiteY7" fmla="*/ 565203 h 797185"/>
              <a:gd name="connsiteX8" fmla="*/ 37629 w 231325"/>
              <a:gd name="connsiteY8" fmla="*/ 377878 h 797185"/>
              <a:gd name="connsiteX9" fmla="*/ 91604 w 231325"/>
              <a:gd name="connsiteY9" fmla="*/ 104828 h 797185"/>
              <a:gd name="connsiteX10" fmla="*/ 59854 w 231325"/>
              <a:gd name="connsiteY10" fmla="*/ 203253 h 797185"/>
              <a:gd name="connsiteX11" fmla="*/ 231304 w 231325"/>
              <a:gd name="connsiteY11" fmla="*/ 53 h 797185"/>
              <a:gd name="connsiteX12" fmla="*/ 72554 w 231325"/>
              <a:gd name="connsiteY12" fmla="*/ 225478 h 797185"/>
              <a:gd name="connsiteX13" fmla="*/ 218604 w 231325"/>
              <a:gd name="connsiteY13" fmla="*/ 111178 h 79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325" h="797185">
                <a:moveTo>
                  <a:pt x="218604" y="111178"/>
                </a:moveTo>
                <a:cubicBezTo>
                  <a:pt x="208021" y="130757"/>
                  <a:pt x="39216" y="304324"/>
                  <a:pt x="9054" y="342953"/>
                </a:cubicBezTo>
                <a:cubicBezTo>
                  <a:pt x="-21109" y="381582"/>
                  <a:pt x="33396" y="318611"/>
                  <a:pt x="37629" y="342953"/>
                </a:cubicBezTo>
                <a:cubicBezTo>
                  <a:pt x="41862" y="367295"/>
                  <a:pt x="28633" y="413332"/>
                  <a:pt x="34454" y="489003"/>
                </a:cubicBezTo>
                <a:cubicBezTo>
                  <a:pt x="40275" y="564674"/>
                  <a:pt x="66204" y="788511"/>
                  <a:pt x="72554" y="796978"/>
                </a:cubicBezTo>
                <a:cubicBezTo>
                  <a:pt x="78904" y="805445"/>
                  <a:pt x="54033" y="551974"/>
                  <a:pt x="72554" y="539803"/>
                </a:cubicBezTo>
                <a:cubicBezTo>
                  <a:pt x="91075" y="527632"/>
                  <a:pt x="183679" y="719720"/>
                  <a:pt x="183679" y="723953"/>
                </a:cubicBezTo>
                <a:cubicBezTo>
                  <a:pt x="183679" y="728186"/>
                  <a:pt x="96896" y="622882"/>
                  <a:pt x="72554" y="565203"/>
                </a:cubicBezTo>
                <a:cubicBezTo>
                  <a:pt x="48212" y="507524"/>
                  <a:pt x="34454" y="454607"/>
                  <a:pt x="37629" y="377878"/>
                </a:cubicBezTo>
                <a:cubicBezTo>
                  <a:pt x="40804" y="301149"/>
                  <a:pt x="87900" y="133932"/>
                  <a:pt x="91604" y="104828"/>
                </a:cubicBezTo>
                <a:cubicBezTo>
                  <a:pt x="95308" y="75724"/>
                  <a:pt x="36571" y="220716"/>
                  <a:pt x="59854" y="203253"/>
                </a:cubicBezTo>
                <a:cubicBezTo>
                  <a:pt x="83137" y="185791"/>
                  <a:pt x="229187" y="-3651"/>
                  <a:pt x="231304" y="53"/>
                </a:cubicBezTo>
                <a:cubicBezTo>
                  <a:pt x="233421" y="3757"/>
                  <a:pt x="77316" y="203253"/>
                  <a:pt x="72554" y="225478"/>
                </a:cubicBezTo>
                <a:cubicBezTo>
                  <a:pt x="67791" y="247703"/>
                  <a:pt x="229187" y="91599"/>
                  <a:pt x="218604" y="1111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476ECF31-922F-AC49-1D6B-C5E8C0C73AB5}"/>
              </a:ext>
            </a:extLst>
          </p:cNvPr>
          <p:cNvSpPr/>
          <p:nvPr/>
        </p:nvSpPr>
        <p:spPr>
          <a:xfrm>
            <a:off x="4365625" y="4803775"/>
            <a:ext cx="359452" cy="541591"/>
          </a:xfrm>
          <a:custGeom>
            <a:avLst/>
            <a:gdLst>
              <a:gd name="connsiteX0" fmla="*/ 0 w 359452"/>
              <a:gd name="connsiteY0" fmla="*/ 0 h 541591"/>
              <a:gd name="connsiteX1" fmla="*/ 174625 w 359452"/>
              <a:gd name="connsiteY1" fmla="*/ 244475 h 541591"/>
              <a:gd name="connsiteX2" fmla="*/ 346075 w 359452"/>
              <a:gd name="connsiteY2" fmla="*/ 520700 h 541591"/>
              <a:gd name="connsiteX3" fmla="*/ 327025 w 359452"/>
              <a:gd name="connsiteY3" fmla="*/ 488950 h 541591"/>
              <a:gd name="connsiteX4" fmla="*/ 158750 w 359452"/>
              <a:gd name="connsiteY4" fmla="*/ 225425 h 541591"/>
              <a:gd name="connsiteX5" fmla="*/ 0 w 359452"/>
              <a:gd name="connsiteY5" fmla="*/ 0 h 54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452" h="541591">
                <a:moveTo>
                  <a:pt x="0" y="0"/>
                </a:moveTo>
                <a:cubicBezTo>
                  <a:pt x="2646" y="3175"/>
                  <a:pt x="116946" y="157692"/>
                  <a:pt x="174625" y="244475"/>
                </a:cubicBezTo>
                <a:cubicBezTo>
                  <a:pt x="232304" y="331258"/>
                  <a:pt x="320675" y="479954"/>
                  <a:pt x="346075" y="520700"/>
                </a:cubicBezTo>
                <a:cubicBezTo>
                  <a:pt x="371475" y="561446"/>
                  <a:pt x="358246" y="538163"/>
                  <a:pt x="327025" y="488950"/>
                </a:cubicBezTo>
                <a:cubicBezTo>
                  <a:pt x="295804" y="439738"/>
                  <a:pt x="213254" y="302683"/>
                  <a:pt x="158750" y="225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97A6C282-F506-E4ED-9CEB-3058E7D59784}"/>
              </a:ext>
            </a:extLst>
          </p:cNvPr>
          <p:cNvSpPr/>
          <p:nvPr/>
        </p:nvSpPr>
        <p:spPr>
          <a:xfrm>
            <a:off x="4275256" y="4044842"/>
            <a:ext cx="1259365" cy="790735"/>
          </a:xfrm>
          <a:custGeom>
            <a:avLst/>
            <a:gdLst>
              <a:gd name="connsiteX0" fmla="*/ 10994 w 1259365"/>
              <a:gd name="connsiteY0" fmla="*/ 155683 h 790735"/>
              <a:gd name="connsiteX1" fmla="*/ 582494 w 1259365"/>
              <a:gd name="connsiteY1" fmla="*/ 400158 h 790735"/>
              <a:gd name="connsiteX2" fmla="*/ 576144 w 1259365"/>
              <a:gd name="connsiteY2" fmla="*/ 450958 h 790735"/>
              <a:gd name="connsiteX3" fmla="*/ 788869 w 1259365"/>
              <a:gd name="connsiteY3" fmla="*/ 581133 h 790735"/>
              <a:gd name="connsiteX4" fmla="*/ 674569 w 1259365"/>
              <a:gd name="connsiteY4" fmla="*/ 606533 h 790735"/>
              <a:gd name="connsiteX5" fmla="*/ 1255594 w 1259365"/>
              <a:gd name="connsiteY5" fmla="*/ 568433 h 790735"/>
              <a:gd name="connsiteX6" fmla="*/ 931744 w 1259365"/>
              <a:gd name="connsiteY6" fmla="*/ 597008 h 790735"/>
              <a:gd name="connsiteX7" fmla="*/ 1071444 w 1259365"/>
              <a:gd name="connsiteY7" fmla="*/ 698608 h 790735"/>
              <a:gd name="connsiteX8" fmla="*/ 620594 w 1259365"/>
              <a:gd name="connsiteY8" fmla="*/ 790683 h 790735"/>
              <a:gd name="connsiteX9" fmla="*/ 969844 w 1259365"/>
              <a:gd name="connsiteY9" fmla="*/ 685908 h 790735"/>
              <a:gd name="connsiteX10" fmla="*/ 731719 w 1259365"/>
              <a:gd name="connsiteY10" fmla="*/ 597008 h 790735"/>
              <a:gd name="connsiteX11" fmla="*/ 182444 w 1259365"/>
              <a:gd name="connsiteY11" fmla="*/ 501758 h 790735"/>
              <a:gd name="connsiteX12" fmla="*/ 547569 w 1259365"/>
              <a:gd name="connsiteY12" fmla="*/ 495408 h 790735"/>
              <a:gd name="connsiteX13" fmla="*/ 379294 w 1259365"/>
              <a:gd name="connsiteY13" fmla="*/ 390633 h 790735"/>
              <a:gd name="connsiteX14" fmla="*/ 258644 w 1259365"/>
              <a:gd name="connsiteY14" fmla="*/ 339833 h 790735"/>
              <a:gd name="connsiteX15" fmla="*/ 426919 w 1259365"/>
              <a:gd name="connsiteY15" fmla="*/ 390633 h 790735"/>
              <a:gd name="connsiteX16" fmla="*/ 249119 w 1259365"/>
              <a:gd name="connsiteY16" fmla="*/ 295383 h 790735"/>
              <a:gd name="connsiteX17" fmla="*/ 299919 w 1259365"/>
              <a:gd name="connsiteY17" fmla="*/ 108 h 790735"/>
              <a:gd name="connsiteX18" fmla="*/ 249119 w 1259365"/>
              <a:gd name="connsiteY18" fmla="*/ 260458 h 790735"/>
              <a:gd name="connsiteX19" fmla="*/ 207844 w 1259365"/>
              <a:gd name="connsiteY19" fmla="*/ 209658 h 790735"/>
              <a:gd name="connsiteX20" fmla="*/ 10994 w 1259365"/>
              <a:gd name="connsiteY20" fmla="*/ 155683 h 79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59365" h="790735">
                <a:moveTo>
                  <a:pt x="10994" y="155683"/>
                </a:moveTo>
                <a:cubicBezTo>
                  <a:pt x="73436" y="187433"/>
                  <a:pt x="488302" y="350946"/>
                  <a:pt x="582494" y="400158"/>
                </a:cubicBezTo>
                <a:cubicBezTo>
                  <a:pt x="676686" y="449371"/>
                  <a:pt x="541748" y="420795"/>
                  <a:pt x="576144" y="450958"/>
                </a:cubicBezTo>
                <a:cubicBezTo>
                  <a:pt x="610540" y="481121"/>
                  <a:pt x="772465" y="555204"/>
                  <a:pt x="788869" y="581133"/>
                </a:cubicBezTo>
                <a:cubicBezTo>
                  <a:pt x="805273" y="607062"/>
                  <a:pt x="596782" y="608650"/>
                  <a:pt x="674569" y="606533"/>
                </a:cubicBezTo>
                <a:cubicBezTo>
                  <a:pt x="752356" y="604416"/>
                  <a:pt x="1212732" y="570020"/>
                  <a:pt x="1255594" y="568433"/>
                </a:cubicBezTo>
                <a:cubicBezTo>
                  <a:pt x="1298456" y="566846"/>
                  <a:pt x="962436" y="575312"/>
                  <a:pt x="931744" y="597008"/>
                </a:cubicBezTo>
                <a:cubicBezTo>
                  <a:pt x="901052" y="618704"/>
                  <a:pt x="1123302" y="666329"/>
                  <a:pt x="1071444" y="698608"/>
                </a:cubicBezTo>
                <a:cubicBezTo>
                  <a:pt x="1019586" y="730887"/>
                  <a:pt x="637527" y="792800"/>
                  <a:pt x="620594" y="790683"/>
                </a:cubicBezTo>
                <a:cubicBezTo>
                  <a:pt x="603661" y="788566"/>
                  <a:pt x="951323" y="718187"/>
                  <a:pt x="969844" y="685908"/>
                </a:cubicBezTo>
                <a:cubicBezTo>
                  <a:pt x="988365" y="653629"/>
                  <a:pt x="862952" y="627700"/>
                  <a:pt x="731719" y="597008"/>
                </a:cubicBezTo>
                <a:cubicBezTo>
                  <a:pt x="600486" y="566316"/>
                  <a:pt x="213136" y="518691"/>
                  <a:pt x="182444" y="501758"/>
                </a:cubicBezTo>
                <a:cubicBezTo>
                  <a:pt x="151752" y="484825"/>
                  <a:pt x="514761" y="513929"/>
                  <a:pt x="547569" y="495408"/>
                </a:cubicBezTo>
                <a:cubicBezTo>
                  <a:pt x="580377" y="476887"/>
                  <a:pt x="427448" y="416562"/>
                  <a:pt x="379294" y="390633"/>
                </a:cubicBezTo>
                <a:cubicBezTo>
                  <a:pt x="331140" y="364704"/>
                  <a:pt x="250707" y="339833"/>
                  <a:pt x="258644" y="339833"/>
                </a:cubicBezTo>
                <a:cubicBezTo>
                  <a:pt x="266581" y="339833"/>
                  <a:pt x="428506" y="398041"/>
                  <a:pt x="426919" y="390633"/>
                </a:cubicBezTo>
                <a:cubicBezTo>
                  <a:pt x="425332" y="383225"/>
                  <a:pt x="270286" y="360471"/>
                  <a:pt x="249119" y="295383"/>
                </a:cubicBezTo>
                <a:cubicBezTo>
                  <a:pt x="227952" y="230296"/>
                  <a:pt x="299919" y="5929"/>
                  <a:pt x="299919" y="108"/>
                </a:cubicBezTo>
                <a:cubicBezTo>
                  <a:pt x="299919" y="-5713"/>
                  <a:pt x="264465" y="225533"/>
                  <a:pt x="249119" y="260458"/>
                </a:cubicBezTo>
                <a:cubicBezTo>
                  <a:pt x="233773" y="295383"/>
                  <a:pt x="244886" y="223946"/>
                  <a:pt x="207844" y="209658"/>
                </a:cubicBezTo>
                <a:cubicBezTo>
                  <a:pt x="170802" y="195371"/>
                  <a:pt x="-51448" y="123933"/>
                  <a:pt x="10994" y="1556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01871596-9B64-F382-53F5-6230AE8B4661}"/>
              </a:ext>
            </a:extLst>
          </p:cNvPr>
          <p:cNvSpPr/>
          <p:nvPr/>
        </p:nvSpPr>
        <p:spPr>
          <a:xfrm>
            <a:off x="4616241" y="4612450"/>
            <a:ext cx="549829" cy="97883"/>
          </a:xfrm>
          <a:custGeom>
            <a:avLst/>
            <a:gdLst>
              <a:gd name="connsiteX0" fmla="*/ 6559 w 549829"/>
              <a:gd name="connsiteY0" fmla="*/ 4000 h 97883"/>
              <a:gd name="connsiteX1" fmla="*/ 539959 w 549829"/>
              <a:gd name="connsiteY1" fmla="*/ 7175 h 97883"/>
              <a:gd name="connsiteX2" fmla="*/ 349459 w 549829"/>
              <a:gd name="connsiteY2" fmla="*/ 26225 h 97883"/>
              <a:gd name="connsiteX3" fmla="*/ 301834 w 549829"/>
              <a:gd name="connsiteY3" fmla="*/ 96075 h 97883"/>
              <a:gd name="connsiteX4" fmla="*/ 244684 w 549829"/>
              <a:gd name="connsiteY4" fmla="*/ 77025 h 97883"/>
              <a:gd name="connsiteX5" fmla="*/ 133559 w 549829"/>
              <a:gd name="connsiteY5" fmla="*/ 73850 h 97883"/>
              <a:gd name="connsiteX6" fmla="*/ 235159 w 549829"/>
              <a:gd name="connsiteY6" fmla="*/ 61150 h 97883"/>
              <a:gd name="connsiteX7" fmla="*/ 6559 w 549829"/>
              <a:gd name="connsiteY7" fmla="*/ 4000 h 9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829" h="97883">
                <a:moveTo>
                  <a:pt x="6559" y="4000"/>
                </a:moveTo>
                <a:cubicBezTo>
                  <a:pt x="57359" y="-4996"/>
                  <a:pt x="482809" y="3471"/>
                  <a:pt x="539959" y="7175"/>
                </a:cubicBezTo>
                <a:cubicBezTo>
                  <a:pt x="597109" y="10879"/>
                  <a:pt x="389146" y="11408"/>
                  <a:pt x="349459" y="26225"/>
                </a:cubicBezTo>
                <a:cubicBezTo>
                  <a:pt x="309772" y="41042"/>
                  <a:pt x="319296" y="87608"/>
                  <a:pt x="301834" y="96075"/>
                </a:cubicBezTo>
                <a:cubicBezTo>
                  <a:pt x="284372" y="104542"/>
                  <a:pt x="272730" y="80729"/>
                  <a:pt x="244684" y="77025"/>
                </a:cubicBezTo>
                <a:cubicBezTo>
                  <a:pt x="216638" y="73321"/>
                  <a:pt x="135147" y="76496"/>
                  <a:pt x="133559" y="73850"/>
                </a:cubicBezTo>
                <a:cubicBezTo>
                  <a:pt x="131972" y="71204"/>
                  <a:pt x="254209" y="73321"/>
                  <a:pt x="235159" y="61150"/>
                </a:cubicBezTo>
                <a:cubicBezTo>
                  <a:pt x="216109" y="48979"/>
                  <a:pt x="-44241" y="12996"/>
                  <a:pt x="6559" y="40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7187774A-84EB-B19A-0F57-B01BFDD9CB55}"/>
              </a:ext>
            </a:extLst>
          </p:cNvPr>
          <p:cNvSpPr/>
          <p:nvPr/>
        </p:nvSpPr>
        <p:spPr>
          <a:xfrm>
            <a:off x="5038833" y="4842829"/>
            <a:ext cx="454239" cy="219669"/>
          </a:xfrm>
          <a:custGeom>
            <a:avLst/>
            <a:gdLst>
              <a:gd name="connsiteX0" fmla="*/ 3067 w 454239"/>
              <a:gd name="connsiteY0" fmla="*/ 91121 h 219669"/>
              <a:gd name="connsiteX1" fmla="*/ 447567 w 454239"/>
              <a:gd name="connsiteY1" fmla="*/ 2221 h 219669"/>
              <a:gd name="connsiteX2" fmla="*/ 276117 w 454239"/>
              <a:gd name="connsiteY2" fmla="*/ 43496 h 219669"/>
              <a:gd name="connsiteX3" fmla="*/ 355492 w 454239"/>
              <a:gd name="connsiteY3" fmla="*/ 218121 h 219669"/>
              <a:gd name="connsiteX4" fmla="*/ 238017 w 454239"/>
              <a:gd name="connsiteY4" fmla="*/ 129221 h 219669"/>
              <a:gd name="connsiteX5" fmla="*/ 155467 w 454239"/>
              <a:gd name="connsiteY5" fmla="*/ 132396 h 219669"/>
              <a:gd name="connsiteX6" fmla="*/ 247542 w 454239"/>
              <a:gd name="connsiteY6" fmla="*/ 84771 h 219669"/>
              <a:gd name="connsiteX7" fmla="*/ 3067 w 454239"/>
              <a:gd name="connsiteY7" fmla="*/ 91121 h 21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239" h="219669">
                <a:moveTo>
                  <a:pt x="3067" y="91121"/>
                </a:moveTo>
                <a:cubicBezTo>
                  <a:pt x="36404" y="77363"/>
                  <a:pt x="402059" y="10158"/>
                  <a:pt x="447567" y="2221"/>
                </a:cubicBezTo>
                <a:cubicBezTo>
                  <a:pt x="493075" y="-5716"/>
                  <a:pt x="291463" y="7513"/>
                  <a:pt x="276117" y="43496"/>
                </a:cubicBezTo>
                <a:cubicBezTo>
                  <a:pt x="260771" y="79479"/>
                  <a:pt x="361842" y="203833"/>
                  <a:pt x="355492" y="218121"/>
                </a:cubicBezTo>
                <a:cubicBezTo>
                  <a:pt x="349142" y="232409"/>
                  <a:pt x="271354" y="143508"/>
                  <a:pt x="238017" y="129221"/>
                </a:cubicBezTo>
                <a:cubicBezTo>
                  <a:pt x="204680" y="114934"/>
                  <a:pt x="153880" y="139804"/>
                  <a:pt x="155467" y="132396"/>
                </a:cubicBezTo>
                <a:cubicBezTo>
                  <a:pt x="157054" y="124988"/>
                  <a:pt x="276646" y="87946"/>
                  <a:pt x="247542" y="84771"/>
                </a:cubicBezTo>
                <a:cubicBezTo>
                  <a:pt x="218438" y="81596"/>
                  <a:pt x="-30270" y="104879"/>
                  <a:pt x="3067" y="911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AAFCD055-F22A-4574-12B6-4AE6230A2F93}"/>
              </a:ext>
            </a:extLst>
          </p:cNvPr>
          <p:cNvSpPr/>
          <p:nvPr/>
        </p:nvSpPr>
        <p:spPr>
          <a:xfrm>
            <a:off x="3967677" y="4397752"/>
            <a:ext cx="757611" cy="532883"/>
          </a:xfrm>
          <a:custGeom>
            <a:avLst/>
            <a:gdLst>
              <a:gd name="connsiteX0" fmla="*/ 94 w 757611"/>
              <a:gd name="connsiteY0" fmla="*/ 5064 h 532883"/>
              <a:gd name="connsiteX1" fmla="*/ 145109 w 757611"/>
              <a:gd name="connsiteY1" fmla="*/ 101741 h 532883"/>
              <a:gd name="connsiteX2" fmla="*/ 560013 w 757611"/>
              <a:gd name="connsiteY2" fmla="*/ 476363 h 532883"/>
              <a:gd name="connsiteX3" fmla="*/ 555985 w 757611"/>
              <a:gd name="connsiteY3" fmla="*/ 419968 h 532883"/>
              <a:gd name="connsiteX4" fmla="*/ 757394 w 757611"/>
              <a:gd name="connsiteY4" fmla="*/ 532757 h 532883"/>
              <a:gd name="connsiteX5" fmla="*/ 588210 w 757611"/>
              <a:gd name="connsiteY5" fmla="*/ 440109 h 532883"/>
              <a:gd name="connsiteX6" fmla="*/ 282067 w 757611"/>
              <a:gd name="connsiteY6" fmla="*/ 343432 h 532883"/>
              <a:gd name="connsiteX7" fmla="*/ 298180 w 757611"/>
              <a:gd name="connsiteY7" fmla="*/ 391770 h 532883"/>
              <a:gd name="connsiteX8" fmla="*/ 124968 w 757611"/>
              <a:gd name="connsiteY8" fmla="*/ 371629 h 532883"/>
              <a:gd name="connsiteX9" fmla="*/ 229701 w 757611"/>
              <a:gd name="connsiteY9" fmla="*/ 391770 h 532883"/>
              <a:gd name="connsiteX10" fmla="*/ 181363 w 757611"/>
              <a:gd name="connsiteY10" fmla="*/ 311207 h 532883"/>
              <a:gd name="connsiteX11" fmla="*/ 314293 w 757611"/>
              <a:gd name="connsiteY11" fmla="*/ 347460 h 532883"/>
              <a:gd name="connsiteX12" fmla="*/ 161222 w 757611"/>
              <a:gd name="connsiteY12" fmla="*/ 218558 h 532883"/>
              <a:gd name="connsiteX13" fmla="*/ 94 w 757611"/>
              <a:gd name="connsiteY13" fmla="*/ 5064 h 53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7611" h="532883">
                <a:moveTo>
                  <a:pt x="94" y="5064"/>
                </a:moveTo>
                <a:cubicBezTo>
                  <a:pt x="-2591" y="-14405"/>
                  <a:pt x="51789" y="23191"/>
                  <a:pt x="145109" y="101741"/>
                </a:cubicBezTo>
                <a:cubicBezTo>
                  <a:pt x="238429" y="180291"/>
                  <a:pt x="491534" y="423325"/>
                  <a:pt x="560013" y="476363"/>
                </a:cubicBezTo>
                <a:cubicBezTo>
                  <a:pt x="628492" y="529401"/>
                  <a:pt x="523088" y="410569"/>
                  <a:pt x="555985" y="419968"/>
                </a:cubicBezTo>
                <a:cubicBezTo>
                  <a:pt x="588882" y="429367"/>
                  <a:pt x="752023" y="529400"/>
                  <a:pt x="757394" y="532757"/>
                </a:cubicBezTo>
                <a:cubicBezTo>
                  <a:pt x="762765" y="536114"/>
                  <a:pt x="667431" y="471663"/>
                  <a:pt x="588210" y="440109"/>
                </a:cubicBezTo>
                <a:cubicBezTo>
                  <a:pt x="508989" y="408555"/>
                  <a:pt x="330405" y="351488"/>
                  <a:pt x="282067" y="343432"/>
                </a:cubicBezTo>
                <a:cubicBezTo>
                  <a:pt x="233729" y="335376"/>
                  <a:pt x="324363" y="387070"/>
                  <a:pt x="298180" y="391770"/>
                </a:cubicBezTo>
                <a:cubicBezTo>
                  <a:pt x="271997" y="396470"/>
                  <a:pt x="136381" y="371629"/>
                  <a:pt x="124968" y="371629"/>
                </a:cubicBezTo>
                <a:cubicBezTo>
                  <a:pt x="113555" y="371629"/>
                  <a:pt x="220302" y="401840"/>
                  <a:pt x="229701" y="391770"/>
                </a:cubicBezTo>
                <a:cubicBezTo>
                  <a:pt x="239100" y="381700"/>
                  <a:pt x="167264" y="318592"/>
                  <a:pt x="181363" y="311207"/>
                </a:cubicBezTo>
                <a:cubicBezTo>
                  <a:pt x="195462" y="303822"/>
                  <a:pt x="317650" y="362901"/>
                  <a:pt x="314293" y="347460"/>
                </a:cubicBezTo>
                <a:cubicBezTo>
                  <a:pt x="310936" y="332019"/>
                  <a:pt x="212246" y="275624"/>
                  <a:pt x="161222" y="218558"/>
                </a:cubicBezTo>
                <a:cubicBezTo>
                  <a:pt x="110198" y="161492"/>
                  <a:pt x="2779" y="24533"/>
                  <a:pt x="94" y="50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6F633592-9AAA-883C-47E5-9FF110A8701F}"/>
              </a:ext>
            </a:extLst>
          </p:cNvPr>
          <p:cNvSpPr/>
          <p:nvPr/>
        </p:nvSpPr>
        <p:spPr>
          <a:xfrm>
            <a:off x="5070852" y="5079194"/>
            <a:ext cx="401044" cy="286894"/>
          </a:xfrm>
          <a:custGeom>
            <a:avLst/>
            <a:gdLst>
              <a:gd name="connsiteX0" fmla="*/ 644 w 401044"/>
              <a:gd name="connsiteY0" fmla="*/ 221909 h 286894"/>
              <a:gd name="connsiteX1" fmla="*/ 286646 w 401044"/>
              <a:gd name="connsiteY1" fmla="*/ 197740 h 286894"/>
              <a:gd name="connsiteX2" fmla="*/ 262477 w 401044"/>
              <a:gd name="connsiteY2" fmla="*/ 238022 h 286894"/>
              <a:gd name="connsiteX3" fmla="*/ 258448 w 401044"/>
              <a:gd name="connsiteY3" fmla="*/ 274276 h 286894"/>
              <a:gd name="connsiteX4" fmla="*/ 399435 w 401044"/>
              <a:gd name="connsiteY4" fmla="*/ 4387 h 286894"/>
              <a:gd name="connsiteX5" fmla="*/ 322900 w 401044"/>
              <a:gd name="connsiteY5" fmla="*/ 109120 h 286894"/>
              <a:gd name="connsiteX6" fmla="*/ 145659 w 401044"/>
              <a:gd name="connsiteY6" fmla="*/ 137317 h 286894"/>
              <a:gd name="connsiteX7" fmla="*/ 206082 w 401044"/>
              <a:gd name="connsiteY7" fmla="*/ 121204 h 286894"/>
              <a:gd name="connsiteX8" fmla="*/ 644 w 401044"/>
              <a:gd name="connsiteY8" fmla="*/ 221909 h 28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44" h="286894">
                <a:moveTo>
                  <a:pt x="644" y="221909"/>
                </a:moveTo>
                <a:cubicBezTo>
                  <a:pt x="14071" y="234665"/>
                  <a:pt x="286646" y="197740"/>
                  <a:pt x="286646" y="197740"/>
                </a:cubicBezTo>
                <a:cubicBezTo>
                  <a:pt x="330285" y="200426"/>
                  <a:pt x="267177" y="225266"/>
                  <a:pt x="262477" y="238022"/>
                </a:cubicBezTo>
                <a:cubicBezTo>
                  <a:pt x="257777" y="250778"/>
                  <a:pt x="235622" y="313215"/>
                  <a:pt x="258448" y="274276"/>
                </a:cubicBezTo>
                <a:cubicBezTo>
                  <a:pt x="281274" y="235337"/>
                  <a:pt x="388693" y="31913"/>
                  <a:pt x="399435" y="4387"/>
                </a:cubicBezTo>
                <a:cubicBezTo>
                  <a:pt x="410177" y="-23139"/>
                  <a:pt x="365196" y="86965"/>
                  <a:pt x="322900" y="109120"/>
                </a:cubicBezTo>
                <a:cubicBezTo>
                  <a:pt x="280604" y="131275"/>
                  <a:pt x="165129" y="135303"/>
                  <a:pt x="145659" y="137317"/>
                </a:cubicBezTo>
                <a:cubicBezTo>
                  <a:pt x="126189" y="139331"/>
                  <a:pt x="224209" y="105763"/>
                  <a:pt x="206082" y="121204"/>
                </a:cubicBezTo>
                <a:cubicBezTo>
                  <a:pt x="187955" y="136645"/>
                  <a:pt x="-12783" y="209153"/>
                  <a:pt x="644" y="2219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360BBA42-3CF9-9D88-1569-36F00C8A353C}"/>
              </a:ext>
            </a:extLst>
          </p:cNvPr>
          <p:cNvSpPr/>
          <p:nvPr/>
        </p:nvSpPr>
        <p:spPr>
          <a:xfrm>
            <a:off x="4650678" y="5063229"/>
            <a:ext cx="390093" cy="676948"/>
          </a:xfrm>
          <a:custGeom>
            <a:avLst/>
            <a:gdLst>
              <a:gd name="connsiteX0" fmla="*/ 86478 w 390093"/>
              <a:gd name="connsiteY0" fmla="*/ 217733 h 676948"/>
              <a:gd name="connsiteX1" fmla="*/ 235521 w 390093"/>
              <a:gd name="connsiteY1" fmla="*/ 342607 h 676948"/>
              <a:gd name="connsiteX2" fmla="*/ 1886 w 390093"/>
              <a:gd name="connsiteY2" fmla="*/ 443312 h 676948"/>
              <a:gd name="connsiteX3" fmla="*/ 138844 w 390093"/>
              <a:gd name="connsiteY3" fmla="*/ 447340 h 676948"/>
              <a:gd name="connsiteX4" fmla="*/ 376508 w 390093"/>
              <a:gd name="connsiteY4" fmla="*/ 676947 h 676948"/>
              <a:gd name="connsiteX5" fmla="*/ 360395 w 390093"/>
              <a:gd name="connsiteY5" fmla="*/ 443312 h 676948"/>
              <a:gd name="connsiteX6" fmla="*/ 356367 w 390093"/>
              <a:gd name="connsiteY6" fmla="*/ 36464 h 676948"/>
              <a:gd name="connsiteX7" fmla="*/ 368452 w 390093"/>
              <a:gd name="connsiteY7" fmla="*/ 535960 h 676948"/>
              <a:gd name="connsiteX8" fmla="*/ 259690 w 390093"/>
              <a:gd name="connsiteY8" fmla="*/ 32436 h 676948"/>
              <a:gd name="connsiteX9" fmla="*/ 295944 w 390093"/>
              <a:gd name="connsiteY9" fmla="*/ 495678 h 676948"/>
              <a:gd name="connsiteX10" fmla="*/ 199267 w 390093"/>
              <a:gd name="connsiteY10" fmla="*/ 211 h 676948"/>
              <a:gd name="connsiteX11" fmla="*/ 255662 w 390093"/>
              <a:gd name="connsiteY11" fmla="*/ 431227 h 676948"/>
              <a:gd name="connsiteX12" fmla="*/ 167042 w 390093"/>
              <a:gd name="connsiteY12" fmla="*/ 237874 h 676948"/>
              <a:gd name="connsiteX13" fmla="*/ 86478 w 390093"/>
              <a:gd name="connsiteY13" fmla="*/ 217733 h 67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0093" h="676948">
                <a:moveTo>
                  <a:pt x="86478" y="217733"/>
                </a:moveTo>
                <a:cubicBezTo>
                  <a:pt x="97891" y="235188"/>
                  <a:pt x="249620" y="305011"/>
                  <a:pt x="235521" y="342607"/>
                </a:cubicBezTo>
                <a:cubicBezTo>
                  <a:pt x="221422" y="380203"/>
                  <a:pt x="17999" y="425856"/>
                  <a:pt x="1886" y="443312"/>
                </a:cubicBezTo>
                <a:cubicBezTo>
                  <a:pt x="-14227" y="460768"/>
                  <a:pt x="76407" y="408401"/>
                  <a:pt x="138844" y="447340"/>
                </a:cubicBezTo>
                <a:cubicBezTo>
                  <a:pt x="201281" y="486279"/>
                  <a:pt x="339583" y="677618"/>
                  <a:pt x="376508" y="676947"/>
                </a:cubicBezTo>
                <a:cubicBezTo>
                  <a:pt x="413433" y="676276"/>
                  <a:pt x="363752" y="550059"/>
                  <a:pt x="360395" y="443312"/>
                </a:cubicBezTo>
                <a:cubicBezTo>
                  <a:pt x="357038" y="336565"/>
                  <a:pt x="355024" y="21023"/>
                  <a:pt x="356367" y="36464"/>
                </a:cubicBezTo>
                <a:cubicBezTo>
                  <a:pt x="357710" y="51905"/>
                  <a:pt x="384565" y="536631"/>
                  <a:pt x="368452" y="535960"/>
                </a:cubicBezTo>
                <a:cubicBezTo>
                  <a:pt x="352339" y="535289"/>
                  <a:pt x="271775" y="39150"/>
                  <a:pt x="259690" y="32436"/>
                </a:cubicBezTo>
                <a:cubicBezTo>
                  <a:pt x="247605" y="25722"/>
                  <a:pt x="306014" y="501049"/>
                  <a:pt x="295944" y="495678"/>
                </a:cubicBezTo>
                <a:cubicBezTo>
                  <a:pt x="285874" y="490307"/>
                  <a:pt x="205981" y="10953"/>
                  <a:pt x="199267" y="211"/>
                </a:cubicBezTo>
                <a:cubicBezTo>
                  <a:pt x="192553" y="-10531"/>
                  <a:pt x="261033" y="391616"/>
                  <a:pt x="255662" y="431227"/>
                </a:cubicBezTo>
                <a:cubicBezTo>
                  <a:pt x="250291" y="470838"/>
                  <a:pt x="192554" y="271442"/>
                  <a:pt x="167042" y="237874"/>
                </a:cubicBezTo>
                <a:cubicBezTo>
                  <a:pt x="141530" y="204306"/>
                  <a:pt x="75065" y="200278"/>
                  <a:pt x="86478" y="2177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30FAC851-6658-3FBE-5F10-F3ACE2D806F6}"/>
              </a:ext>
            </a:extLst>
          </p:cNvPr>
          <p:cNvSpPr/>
          <p:nvPr/>
        </p:nvSpPr>
        <p:spPr>
          <a:xfrm>
            <a:off x="5885872" y="1975785"/>
            <a:ext cx="397453" cy="586242"/>
          </a:xfrm>
          <a:custGeom>
            <a:avLst/>
            <a:gdLst>
              <a:gd name="connsiteX0" fmla="*/ 73603 w 397453"/>
              <a:gd name="connsiteY0" fmla="*/ 33990 h 586242"/>
              <a:gd name="connsiteX1" fmla="*/ 578 w 397453"/>
              <a:gd name="connsiteY1" fmla="*/ 570565 h 586242"/>
              <a:gd name="connsiteX2" fmla="*/ 51378 w 397453"/>
              <a:gd name="connsiteY2" fmla="*/ 424515 h 586242"/>
              <a:gd name="connsiteX3" fmla="*/ 245053 w 397453"/>
              <a:gd name="connsiteY3" fmla="*/ 234015 h 586242"/>
              <a:gd name="connsiteX4" fmla="*/ 146628 w 397453"/>
              <a:gd name="connsiteY4" fmla="*/ 427690 h 586242"/>
              <a:gd name="connsiteX5" fmla="*/ 302203 w 397453"/>
              <a:gd name="connsiteY5" fmla="*/ 275290 h 586242"/>
              <a:gd name="connsiteX6" fmla="*/ 321253 w 397453"/>
              <a:gd name="connsiteY6" fmla="*/ 310215 h 586242"/>
              <a:gd name="connsiteX7" fmla="*/ 337128 w 397453"/>
              <a:gd name="connsiteY7" fmla="*/ 503890 h 586242"/>
              <a:gd name="connsiteX8" fmla="*/ 397453 w 397453"/>
              <a:gd name="connsiteY8" fmla="*/ 2240 h 586242"/>
              <a:gd name="connsiteX9" fmla="*/ 337128 w 397453"/>
              <a:gd name="connsiteY9" fmla="*/ 310215 h 586242"/>
              <a:gd name="connsiteX10" fmla="*/ 276803 w 397453"/>
              <a:gd name="connsiteY10" fmla="*/ 81615 h 586242"/>
              <a:gd name="connsiteX11" fmla="*/ 181553 w 397453"/>
              <a:gd name="connsiteY11" fmla="*/ 230840 h 586242"/>
              <a:gd name="connsiteX12" fmla="*/ 156153 w 397453"/>
              <a:gd name="connsiteY12" fmla="*/ 62565 h 586242"/>
              <a:gd name="connsiteX13" fmla="*/ 54553 w 397453"/>
              <a:gd name="connsiteY13" fmla="*/ 348315 h 586242"/>
              <a:gd name="connsiteX14" fmla="*/ 73603 w 397453"/>
              <a:gd name="connsiteY14" fmla="*/ 33990 h 58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7453" h="586242">
                <a:moveTo>
                  <a:pt x="73603" y="33990"/>
                </a:moveTo>
                <a:cubicBezTo>
                  <a:pt x="64607" y="71032"/>
                  <a:pt x="4282" y="505478"/>
                  <a:pt x="578" y="570565"/>
                </a:cubicBezTo>
                <a:cubicBezTo>
                  <a:pt x="-3126" y="635652"/>
                  <a:pt x="10632" y="480607"/>
                  <a:pt x="51378" y="424515"/>
                </a:cubicBezTo>
                <a:cubicBezTo>
                  <a:pt x="92124" y="368423"/>
                  <a:pt x="229178" y="233486"/>
                  <a:pt x="245053" y="234015"/>
                </a:cubicBezTo>
                <a:cubicBezTo>
                  <a:pt x="260928" y="234544"/>
                  <a:pt x="137103" y="420811"/>
                  <a:pt x="146628" y="427690"/>
                </a:cubicBezTo>
                <a:cubicBezTo>
                  <a:pt x="156153" y="434569"/>
                  <a:pt x="273099" y="294869"/>
                  <a:pt x="302203" y="275290"/>
                </a:cubicBezTo>
                <a:cubicBezTo>
                  <a:pt x="331307" y="255711"/>
                  <a:pt x="315432" y="272115"/>
                  <a:pt x="321253" y="310215"/>
                </a:cubicBezTo>
                <a:cubicBezTo>
                  <a:pt x="327074" y="348315"/>
                  <a:pt x="324428" y="555219"/>
                  <a:pt x="337128" y="503890"/>
                </a:cubicBezTo>
                <a:cubicBezTo>
                  <a:pt x="349828" y="452561"/>
                  <a:pt x="397453" y="34519"/>
                  <a:pt x="397453" y="2240"/>
                </a:cubicBezTo>
                <a:cubicBezTo>
                  <a:pt x="397453" y="-30039"/>
                  <a:pt x="357236" y="296986"/>
                  <a:pt x="337128" y="310215"/>
                </a:cubicBezTo>
                <a:cubicBezTo>
                  <a:pt x="317020" y="323444"/>
                  <a:pt x="302732" y="94844"/>
                  <a:pt x="276803" y="81615"/>
                </a:cubicBezTo>
                <a:cubicBezTo>
                  <a:pt x="250874" y="68386"/>
                  <a:pt x="201661" y="234015"/>
                  <a:pt x="181553" y="230840"/>
                </a:cubicBezTo>
                <a:cubicBezTo>
                  <a:pt x="161445" y="227665"/>
                  <a:pt x="177320" y="42986"/>
                  <a:pt x="156153" y="62565"/>
                </a:cubicBezTo>
                <a:cubicBezTo>
                  <a:pt x="134986" y="82144"/>
                  <a:pt x="66724" y="349373"/>
                  <a:pt x="54553" y="348315"/>
                </a:cubicBezTo>
                <a:cubicBezTo>
                  <a:pt x="42382" y="347257"/>
                  <a:pt x="82599" y="-3052"/>
                  <a:pt x="73603" y="339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DF8C7549-886C-29BF-FCE1-54B17A97D41A}"/>
              </a:ext>
            </a:extLst>
          </p:cNvPr>
          <p:cNvSpPr/>
          <p:nvPr/>
        </p:nvSpPr>
        <p:spPr>
          <a:xfrm>
            <a:off x="4682577" y="3336821"/>
            <a:ext cx="11133" cy="199221"/>
          </a:xfrm>
          <a:custGeom>
            <a:avLst/>
            <a:gdLst>
              <a:gd name="connsiteX0" fmla="*/ 7410 w 11133"/>
              <a:gd name="connsiteY0" fmla="*/ 2 h 199221"/>
              <a:gd name="connsiteX1" fmla="*/ 36 w 11133"/>
              <a:gd name="connsiteY1" fmla="*/ 165921 h 199221"/>
              <a:gd name="connsiteX2" fmla="*/ 11097 w 11133"/>
              <a:gd name="connsiteY2" fmla="*/ 199105 h 199221"/>
              <a:gd name="connsiteX3" fmla="*/ 3723 w 11133"/>
              <a:gd name="connsiteY3" fmla="*/ 162234 h 199221"/>
              <a:gd name="connsiteX4" fmla="*/ 7410 w 11133"/>
              <a:gd name="connsiteY4" fmla="*/ 2 h 19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3" h="199221">
                <a:moveTo>
                  <a:pt x="7410" y="2"/>
                </a:moveTo>
                <a:cubicBezTo>
                  <a:pt x="6796" y="616"/>
                  <a:pt x="-578" y="132737"/>
                  <a:pt x="36" y="165921"/>
                </a:cubicBezTo>
                <a:cubicBezTo>
                  <a:pt x="650" y="199105"/>
                  <a:pt x="10483" y="199719"/>
                  <a:pt x="11097" y="199105"/>
                </a:cubicBezTo>
                <a:cubicBezTo>
                  <a:pt x="11711" y="198491"/>
                  <a:pt x="4337" y="190502"/>
                  <a:pt x="3723" y="162234"/>
                </a:cubicBezTo>
                <a:cubicBezTo>
                  <a:pt x="3109" y="133966"/>
                  <a:pt x="8024" y="-612"/>
                  <a:pt x="7410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6C694D4B-498F-F9AC-578E-BC3F5EFFCEA0}"/>
              </a:ext>
            </a:extLst>
          </p:cNvPr>
          <p:cNvSpPr/>
          <p:nvPr/>
        </p:nvSpPr>
        <p:spPr>
          <a:xfrm>
            <a:off x="4819868" y="4054115"/>
            <a:ext cx="278552" cy="177918"/>
          </a:xfrm>
          <a:custGeom>
            <a:avLst/>
            <a:gdLst>
              <a:gd name="connsiteX0" fmla="*/ 6542 w 278552"/>
              <a:gd name="connsiteY0" fmla="*/ 5379 h 177918"/>
              <a:gd name="connsiteX1" fmla="*/ 264638 w 278552"/>
              <a:gd name="connsiteY1" fmla="*/ 167611 h 177918"/>
              <a:gd name="connsiteX2" fmla="*/ 227767 w 278552"/>
              <a:gd name="connsiteY2" fmla="*/ 149175 h 177918"/>
              <a:gd name="connsiteX3" fmla="*/ 91345 w 278552"/>
              <a:gd name="connsiteY3" fmla="*/ 49624 h 177918"/>
              <a:gd name="connsiteX4" fmla="*/ 6542 w 278552"/>
              <a:gd name="connsiteY4" fmla="*/ 5379 h 1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52" h="177918">
                <a:moveTo>
                  <a:pt x="6542" y="5379"/>
                </a:moveTo>
                <a:cubicBezTo>
                  <a:pt x="35424" y="25044"/>
                  <a:pt x="264638" y="167611"/>
                  <a:pt x="264638" y="167611"/>
                </a:cubicBezTo>
                <a:cubicBezTo>
                  <a:pt x="301509" y="191577"/>
                  <a:pt x="256649" y="168840"/>
                  <a:pt x="227767" y="149175"/>
                </a:cubicBezTo>
                <a:cubicBezTo>
                  <a:pt x="198885" y="129511"/>
                  <a:pt x="131288" y="74819"/>
                  <a:pt x="91345" y="49624"/>
                </a:cubicBezTo>
                <a:cubicBezTo>
                  <a:pt x="51402" y="24429"/>
                  <a:pt x="-22340" y="-14286"/>
                  <a:pt x="6542" y="53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F6469A71-B406-C6B4-EADB-CF2BB118AF7F}"/>
              </a:ext>
            </a:extLst>
          </p:cNvPr>
          <p:cNvSpPr/>
          <p:nvPr/>
        </p:nvSpPr>
        <p:spPr>
          <a:xfrm>
            <a:off x="4630994" y="3605981"/>
            <a:ext cx="129211" cy="418844"/>
          </a:xfrm>
          <a:custGeom>
            <a:avLst/>
            <a:gdLst>
              <a:gd name="connsiteX0" fmla="*/ 0 w 129211"/>
              <a:gd name="connsiteY0" fmla="*/ 0 h 418844"/>
              <a:gd name="connsiteX1" fmla="*/ 125361 w 129211"/>
              <a:gd name="connsiteY1" fmla="*/ 405580 h 418844"/>
              <a:gd name="connsiteX2" fmla="*/ 99551 w 129211"/>
              <a:gd name="connsiteY2" fmla="*/ 328151 h 418844"/>
              <a:gd name="connsiteX3" fmla="*/ 0 w 129211"/>
              <a:gd name="connsiteY3" fmla="*/ 0 h 41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211" h="418844">
                <a:moveTo>
                  <a:pt x="0" y="0"/>
                </a:moveTo>
                <a:lnTo>
                  <a:pt x="125361" y="405580"/>
                </a:lnTo>
                <a:cubicBezTo>
                  <a:pt x="141953" y="460272"/>
                  <a:pt x="99551" y="328151"/>
                  <a:pt x="99551" y="32815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3C67A9A5-FD4A-9044-86F1-A1E3FEC8F487}"/>
              </a:ext>
            </a:extLst>
          </p:cNvPr>
          <p:cNvSpPr/>
          <p:nvPr/>
        </p:nvSpPr>
        <p:spPr>
          <a:xfrm>
            <a:off x="3692681" y="4476258"/>
            <a:ext cx="640107" cy="902009"/>
          </a:xfrm>
          <a:custGeom>
            <a:avLst/>
            <a:gdLst>
              <a:gd name="connsiteX0" fmla="*/ 72495 w 640107"/>
              <a:gd name="connsiteY0" fmla="*/ 578 h 902009"/>
              <a:gd name="connsiteX1" fmla="*/ 631066 w 640107"/>
              <a:gd name="connsiteY1" fmla="*/ 298482 h 902009"/>
              <a:gd name="connsiteX2" fmla="*/ 399362 w 640107"/>
              <a:gd name="connsiteY2" fmla="*/ 182631 h 902009"/>
              <a:gd name="connsiteX3" fmla="*/ 151109 w 640107"/>
              <a:gd name="connsiteY3" fmla="*/ 356408 h 902009"/>
              <a:gd name="connsiteX4" fmla="*/ 138696 w 640107"/>
              <a:gd name="connsiteY4" fmla="*/ 530185 h 902009"/>
              <a:gd name="connsiteX5" fmla="*/ 130421 w 640107"/>
              <a:gd name="connsiteY5" fmla="*/ 406059 h 902009"/>
              <a:gd name="connsiteX6" fmla="*/ 188347 w 640107"/>
              <a:gd name="connsiteY6" fmla="*/ 890153 h 902009"/>
              <a:gd name="connsiteX7" fmla="*/ 146971 w 640107"/>
              <a:gd name="connsiteY7" fmla="*/ 720513 h 902009"/>
              <a:gd name="connsiteX8" fmla="*/ 2157 w 640107"/>
              <a:gd name="connsiteY8" fmla="*/ 356408 h 902009"/>
              <a:gd name="connsiteX9" fmla="*/ 68358 w 640107"/>
              <a:gd name="connsiteY9" fmla="*/ 414334 h 902009"/>
              <a:gd name="connsiteX10" fmla="*/ 180072 w 640107"/>
              <a:gd name="connsiteY10" fmla="*/ 232281 h 902009"/>
              <a:gd name="connsiteX11" fmla="*/ 250410 w 640107"/>
              <a:gd name="connsiteY11" fmla="*/ 211594 h 902009"/>
              <a:gd name="connsiteX12" fmla="*/ 60083 w 640107"/>
              <a:gd name="connsiteY12" fmla="*/ 132980 h 902009"/>
              <a:gd name="connsiteX13" fmla="*/ 312474 w 640107"/>
              <a:gd name="connsiteY13" fmla="*/ 219869 h 902009"/>
              <a:gd name="connsiteX14" fmla="*/ 72495 w 640107"/>
              <a:gd name="connsiteY14" fmla="*/ 578 h 90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0107" h="902009">
                <a:moveTo>
                  <a:pt x="72495" y="578"/>
                </a:moveTo>
                <a:cubicBezTo>
                  <a:pt x="125594" y="13680"/>
                  <a:pt x="576588" y="268140"/>
                  <a:pt x="631066" y="298482"/>
                </a:cubicBezTo>
                <a:cubicBezTo>
                  <a:pt x="685544" y="328824"/>
                  <a:pt x="479355" y="172977"/>
                  <a:pt x="399362" y="182631"/>
                </a:cubicBezTo>
                <a:cubicBezTo>
                  <a:pt x="319369" y="192285"/>
                  <a:pt x="194553" y="298482"/>
                  <a:pt x="151109" y="356408"/>
                </a:cubicBezTo>
                <a:cubicBezTo>
                  <a:pt x="107665" y="414334"/>
                  <a:pt x="142144" y="521910"/>
                  <a:pt x="138696" y="530185"/>
                </a:cubicBezTo>
                <a:cubicBezTo>
                  <a:pt x="135248" y="538460"/>
                  <a:pt x="122146" y="346064"/>
                  <a:pt x="130421" y="406059"/>
                </a:cubicBezTo>
                <a:cubicBezTo>
                  <a:pt x="138696" y="466054"/>
                  <a:pt x="185589" y="837744"/>
                  <a:pt x="188347" y="890153"/>
                </a:cubicBezTo>
                <a:cubicBezTo>
                  <a:pt x="191105" y="942562"/>
                  <a:pt x="178003" y="809470"/>
                  <a:pt x="146971" y="720513"/>
                </a:cubicBezTo>
                <a:cubicBezTo>
                  <a:pt x="115939" y="631556"/>
                  <a:pt x="15259" y="407438"/>
                  <a:pt x="2157" y="356408"/>
                </a:cubicBezTo>
                <a:cubicBezTo>
                  <a:pt x="-10945" y="305378"/>
                  <a:pt x="38705" y="435022"/>
                  <a:pt x="68358" y="414334"/>
                </a:cubicBezTo>
                <a:cubicBezTo>
                  <a:pt x="98011" y="393646"/>
                  <a:pt x="149730" y="266071"/>
                  <a:pt x="180072" y="232281"/>
                </a:cubicBezTo>
                <a:cubicBezTo>
                  <a:pt x="210414" y="198491"/>
                  <a:pt x="270408" y="228144"/>
                  <a:pt x="250410" y="211594"/>
                </a:cubicBezTo>
                <a:cubicBezTo>
                  <a:pt x="230412" y="195044"/>
                  <a:pt x="49739" y="131601"/>
                  <a:pt x="60083" y="132980"/>
                </a:cubicBezTo>
                <a:cubicBezTo>
                  <a:pt x="70427" y="134359"/>
                  <a:pt x="306957" y="238488"/>
                  <a:pt x="312474" y="219869"/>
                </a:cubicBezTo>
                <a:cubicBezTo>
                  <a:pt x="317991" y="201250"/>
                  <a:pt x="19396" y="-12524"/>
                  <a:pt x="72495" y="5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2F24D518-6EA6-A487-C91F-71DBB83407AE}"/>
              </a:ext>
            </a:extLst>
          </p:cNvPr>
          <p:cNvSpPr/>
          <p:nvPr/>
        </p:nvSpPr>
        <p:spPr>
          <a:xfrm>
            <a:off x="4970729" y="4487791"/>
            <a:ext cx="1021928" cy="97796"/>
          </a:xfrm>
          <a:custGeom>
            <a:avLst/>
            <a:gdLst>
              <a:gd name="connsiteX0" fmla="*/ 1321 w 1021928"/>
              <a:gd name="connsiteY0" fmla="*/ 17534 h 97796"/>
              <a:gd name="connsiteX1" fmla="*/ 690296 w 1021928"/>
              <a:gd name="connsiteY1" fmla="*/ 14359 h 97796"/>
              <a:gd name="connsiteX2" fmla="*/ 620446 w 1021928"/>
              <a:gd name="connsiteY2" fmla="*/ 33409 h 97796"/>
              <a:gd name="connsiteX3" fmla="*/ 1010971 w 1021928"/>
              <a:gd name="connsiteY3" fmla="*/ 1659 h 97796"/>
              <a:gd name="connsiteX4" fmla="*/ 880796 w 1021928"/>
              <a:gd name="connsiteY4" fmla="*/ 14359 h 97796"/>
              <a:gd name="connsiteX5" fmla="*/ 534721 w 1021928"/>
              <a:gd name="connsiteY5" fmla="*/ 96909 h 97796"/>
              <a:gd name="connsiteX6" fmla="*/ 547421 w 1021928"/>
              <a:gd name="connsiteY6" fmla="*/ 58809 h 97796"/>
              <a:gd name="connsiteX7" fmla="*/ 223571 w 1021928"/>
              <a:gd name="connsiteY7" fmla="*/ 71509 h 97796"/>
              <a:gd name="connsiteX8" fmla="*/ 442646 w 1021928"/>
              <a:gd name="connsiteY8" fmla="*/ 23884 h 97796"/>
              <a:gd name="connsiteX9" fmla="*/ 274371 w 1021928"/>
              <a:gd name="connsiteY9" fmla="*/ 42934 h 97796"/>
              <a:gd name="connsiteX10" fmla="*/ 509321 w 1021928"/>
              <a:gd name="connsiteY10" fmla="*/ 23884 h 97796"/>
              <a:gd name="connsiteX11" fmla="*/ 1321 w 1021928"/>
              <a:gd name="connsiteY11" fmla="*/ 17534 h 9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928" h="97796">
                <a:moveTo>
                  <a:pt x="1321" y="17534"/>
                </a:moveTo>
                <a:cubicBezTo>
                  <a:pt x="31483" y="15947"/>
                  <a:pt x="587109" y="11713"/>
                  <a:pt x="690296" y="14359"/>
                </a:cubicBezTo>
                <a:cubicBezTo>
                  <a:pt x="793483" y="17005"/>
                  <a:pt x="567000" y="35526"/>
                  <a:pt x="620446" y="33409"/>
                </a:cubicBezTo>
                <a:cubicBezTo>
                  <a:pt x="673892" y="31292"/>
                  <a:pt x="967579" y="4834"/>
                  <a:pt x="1010971" y="1659"/>
                </a:cubicBezTo>
                <a:cubicBezTo>
                  <a:pt x="1054363" y="-1516"/>
                  <a:pt x="960171" y="-1516"/>
                  <a:pt x="880796" y="14359"/>
                </a:cubicBezTo>
                <a:cubicBezTo>
                  <a:pt x="801421" y="30234"/>
                  <a:pt x="590283" y="89501"/>
                  <a:pt x="534721" y="96909"/>
                </a:cubicBezTo>
                <a:cubicBezTo>
                  <a:pt x="479159" y="104317"/>
                  <a:pt x="599279" y="63042"/>
                  <a:pt x="547421" y="58809"/>
                </a:cubicBezTo>
                <a:cubicBezTo>
                  <a:pt x="495563" y="54576"/>
                  <a:pt x="241033" y="77330"/>
                  <a:pt x="223571" y="71509"/>
                </a:cubicBezTo>
                <a:cubicBezTo>
                  <a:pt x="206109" y="65688"/>
                  <a:pt x="434179" y="28647"/>
                  <a:pt x="442646" y="23884"/>
                </a:cubicBezTo>
                <a:cubicBezTo>
                  <a:pt x="451113" y="19121"/>
                  <a:pt x="263259" y="42934"/>
                  <a:pt x="274371" y="42934"/>
                </a:cubicBezTo>
                <a:cubicBezTo>
                  <a:pt x="285483" y="42934"/>
                  <a:pt x="551654" y="28117"/>
                  <a:pt x="509321" y="23884"/>
                </a:cubicBezTo>
                <a:cubicBezTo>
                  <a:pt x="466988" y="19651"/>
                  <a:pt x="-28841" y="19121"/>
                  <a:pt x="1321" y="175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807A6D6E-B5EE-6FAA-E519-9511279218F7}"/>
              </a:ext>
            </a:extLst>
          </p:cNvPr>
          <p:cNvSpPr/>
          <p:nvPr/>
        </p:nvSpPr>
        <p:spPr>
          <a:xfrm>
            <a:off x="3276031" y="2739913"/>
            <a:ext cx="676868" cy="456150"/>
          </a:xfrm>
          <a:custGeom>
            <a:avLst/>
            <a:gdLst>
              <a:gd name="connsiteX0" fmla="*/ 172019 w 676868"/>
              <a:gd name="connsiteY0" fmla="*/ 112 h 456150"/>
              <a:gd name="connsiteX1" fmla="*/ 651444 w 676868"/>
              <a:gd name="connsiteY1" fmla="*/ 212837 h 456150"/>
              <a:gd name="connsiteX2" fmla="*/ 616519 w 676868"/>
              <a:gd name="connsiteY2" fmla="*/ 187437 h 456150"/>
              <a:gd name="connsiteX3" fmla="*/ 667319 w 676868"/>
              <a:gd name="connsiteY3" fmla="*/ 263637 h 456150"/>
              <a:gd name="connsiteX4" fmla="*/ 426019 w 676868"/>
              <a:gd name="connsiteY4" fmla="*/ 454137 h 456150"/>
              <a:gd name="connsiteX5" fmla="*/ 606994 w 676868"/>
              <a:gd name="connsiteY5" fmla="*/ 355712 h 456150"/>
              <a:gd name="connsiteX6" fmla="*/ 569 w 676868"/>
              <a:gd name="connsiteY6" fmla="*/ 228712 h 456150"/>
              <a:gd name="connsiteX7" fmla="*/ 499044 w 676868"/>
              <a:gd name="connsiteY7" fmla="*/ 292212 h 456150"/>
              <a:gd name="connsiteX8" fmla="*/ 616519 w 676868"/>
              <a:gd name="connsiteY8" fmla="*/ 289037 h 456150"/>
              <a:gd name="connsiteX9" fmla="*/ 422844 w 676868"/>
              <a:gd name="connsiteY9" fmla="*/ 168387 h 456150"/>
              <a:gd name="connsiteX10" fmla="*/ 352994 w 676868"/>
              <a:gd name="connsiteY10" fmla="*/ 155687 h 456150"/>
              <a:gd name="connsiteX11" fmla="*/ 533969 w 676868"/>
              <a:gd name="connsiteY11" fmla="*/ 177912 h 456150"/>
              <a:gd name="connsiteX12" fmla="*/ 549844 w 676868"/>
              <a:gd name="connsiteY12" fmla="*/ 257287 h 456150"/>
              <a:gd name="connsiteX13" fmla="*/ 518094 w 676868"/>
              <a:gd name="connsiteY13" fmla="*/ 184262 h 456150"/>
              <a:gd name="connsiteX14" fmla="*/ 172019 w 676868"/>
              <a:gd name="connsiteY14" fmla="*/ 112 h 45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6868" h="456150">
                <a:moveTo>
                  <a:pt x="172019" y="112"/>
                </a:moveTo>
                <a:cubicBezTo>
                  <a:pt x="194244" y="4875"/>
                  <a:pt x="577361" y="181616"/>
                  <a:pt x="651444" y="212837"/>
                </a:cubicBezTo>
                <a:cubicBezTo>
                  <a:pt x="725527" y="244058"/>
                  <a:pt x="613873" y="178970"/>
                  <a:pt x="616519" y="187437"/>
                </a:cubicBezTo>
                <a:cubicBezTo>
                  <a:pt x="619165" y="195904"/>
                  <a:pt x="699069" y="219187"/>
                  <a:pt x="667319" y="263637"/>
                </a:cubicBezTo>
                <a:cubicBezTo>
                  <a:pt x="635569" y="308087"/>
                  <a:pt x="436073" y="438791"/>
                  <a:pt x="426019" y="454137"/>
                </a:cubicBezTo>
                <a:cubicBezTo>
                  <a:pt x="415965" y="469483"/>
                  <a:pt x="677902" y="393283"/>
                  <a:pt x="606994" y="355712"/>
                </a:cubicBezTo>
                <a:cubicBezTo>
                  <a:pt x="536086" y="318141"/>
                  <a:pt x="18561" y="239295"/>
                  <a:pt x="569" y="228712"/>
                </a:cubicBezTo>
                <a:cubicBezTo>
                  <a:pt x="-17423" y="218129"/>
                  <a:pt x="396386" y="282158"/>
                  <a:pt x="499044" y="292212"/>
                </a:cubicBezTo>
                <a:cubicBezTo>
                  <a:pt x="601702" y="302266"/>
                  <a:pt x="629219" y="309674"/>
                  <a:pt x="616519" y="289037"/>
                </a:cubicBezTo>
                <a:cubicBezTo>
                  <a:pt x="603819" y="268400"/>
                  <a:pt x="466765" y="190612"/>
                  <a:pt x="422844" y="168387"/>
                </a:cubicBezTo>
                <a:cubicBezTo>
                  <a:pt x="378923" y="146162"/>
                  <a:pt x="334473" y="154100"/>
                  <a:pt x="352994" y="155687"/>
                </a:cubicBezTo>
                <a:cubicBezTo>
                  <a:pt x="371515" y="157274"/>
                  <a:pt x="501161" y="160979"/>
                  <a:pt x="533969" y="177912"/>
                </a:cubicBezTo>
                <a:cubicBezTo>
                  <a:pt x="566777" y="194845"/>
                  <a:pt x="552490" y="256229"/>
                  <a:pt x="549844" y="257287"/>
                </a:cubicBezTo>
                <a:cubicBezTo>
                  <a:pt x="547198" y="258345"/>
                  <a:pt x="573657" y="225537"/>
                  <a:pt x="518094" y="184262"/>
                </a:cubicBezTo>
                <a:cubicBezTo>
                  <a:pt x="462532" y="142987"/>
                  <a:pt x="149794" y="-4651"/>
                  <a:pt x="172019" y="1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AB29E23F-D85B-B4AB-D19A-EA10971261FC}"/>
              </a:ext>
            </a:extLst>
          </p:cNvPr>
          <p:cNvSpPr/>
          <p:nvPr/>
        </p:nvSpPr>
        <p:spPr>
          <a:xfrm>
            <a:off x="3327400" y="2727308"/>
            <a:ext cx="463866" cy="516094"/>
          </a:xfrm>
          <a:custGeom>
            <a:avLst/>
            <a:gdLst>
              <a:gd name="connsiteX0" fmla="*/ 9525 w 463866"/>
              <a:gd name="connsiteY0" fmla="*/ 504842 h 516094"/>
              <a:gd name="connsiteX1" fmla="*/ 187325 w 463866"/>
              <a:gd name="connsiteY1" fmla="*/ 6367 h 516094"/>
              <a:gd name="connsiteX2" fmla="*/ 111125 w 463866"/>
              <a:gd name="connsiteY2" fmla="*/ 228617 h 516094"/>
              <a:gd name="connsiteX3" fmla="*/ 0 w 463866"/>
              <a:gd name="connsiteY3" fmla="*/ 314342 h 516094"/>
              <a:gd name="connsiteX4" fmla="*/ 111125 w 463866"/>
              <a:gd name="connsiteY4" fmla="*/ 190517 h 516094"/>
              <a:gd name="connsiteX5" fmla="*/ 117475 w 463866"/>
              <a:gd name="connsiteY5" fmla="*/ 288942 h 516094"/>
              <a:gd name="connsiteX6" fmla="*/ 177800 w 463866"/>
              <a:gd name="connsiteY6" fmla="*/ 333392 h 516094"/>
              <a:gd name="connsiteX7" fmla="*/ 222250 w 463866"/>
              <a:gd name="connsiteY7" fmla="*/ 212742 h 516094"/>
              <a:gd name="connsiteX8" fmla="*/ 463550 w 463866"/>
              <a:gd name="connsiteY8" fmla="*/ 250842 h 516094"/>
              <a:gd name="connsiteX9" fmla="*/ 269875 w 463866"/>
              <a:gd name="connsiteY9" fmla="*/ 228617 h 516094"/>
              <a:gd name="connsiteX10" fmla="*/ 114300 w 463866"/>
              <a:gd name="connsiteY10" fmla="*/ 196867 h 516094"/>
              <a:gd name="connsiteX11" fmla="*/ 82550 w 463866"/>
              <a:gd name="connsiteY11" fmla="*/ 330217 h 516094"/>
              <a:gd name="connsiteX12" fmla="*/ 114300 w 463866"/>
              <a:gd name="connsiteY12" fmla="*/ 247667 h 516094"/>
              <a:gd name="connsiteX13" fmla="*/ 127000 w 463866"/>
              <a:gd name="connsiteY13" fmla="*/ 285767 h 516094"/>
              <a:gd name="connsiteX14" fmla="*/ 79375 w 463866"/>
              <a:gd name="connsiteY14" fmla="*/ 139717 h 516094"/>
              <a:gd name="connsiteX15" fmla="*/ 155575 w 463866"/>
              <a:gd name="connsiteY15" fmla="*/ 508017 h 516094"/>
              <a:gd name="connsiteX16" fmla="*/ 101600 w 463866"/>
              <a:gd name="connsiteY16" fmla="*/ 381017 h 516094"/>
              <a:gd name="connsiteX17" fmla="*/ 101600 w 463866"/>
              <a:gd name="connsiteY17" fmla="*/ 228617 h 516094"/>
              <a:gd name="connsiteX18" fmla="*/ 9525 w 463866"/>
              <a:gd name="connsiteY18" fmla="*/ 504842 h 5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866" h="516094">
                <a:moveTo>
                  <a:pt x="9525" y="504842"/>
                </a:moveTo>
                <a:cubicBezTo>
                  <a:pt x="23813" y="467800"/>
                  <a:pt x="170392" y="52404"/>
                  <a:pt x="187325" y="6367"/>
                </a:cubicBezTo>
                <a:cubicBezTo>
                  <a:pt x="204258" y="-39670"/>
                  <a:pt x="142346" y="177288"/>
                  <a:pt x="111125" y="228617"/>
                </a:cubicBezTo>
                <a:cubicBezTo>
                  <a:pt x="79904" y="279946"/>
                  <a:pt x="0" y="320692"/>
                  <a:pt x="0" y="314342"/>
                </a:cubicBezTo>
                <a:cubicBezTo>
                  <a:pt x="0" y="307992"/>
                  <a:pt x="91546" y="194750"/>
                  <a:pt x="111125" y="190517"/>
                </a:cubicBezTo>
                <a:cubicBezTo>
                  <a:pt x="130704" y="186284"/>
                  <a:pt x="106363" y="265129"/>
                  <a:pt x="117475" y="288942"/>
                </a:cubicBezTo>
                <a:cubicBezTo>
                  <a:pt x="128588" y="312754"/>
                  <a:pt x="160338" y="346092"/>
                  <a:pt x="177800" y="333392"/>
                </a:cubicBezTo>
                <a:cubicBezTo>
                  <a:pt x="195263" y="320692"/>
                  <a:pt x="174625" y="226500"/>
                  <a:pt x="222250" y="212742"/>
                </a:cubicBezTo>
                <a:cubicBezTo>
                  <a:pt x="269875" y="198984"/>
                  <a:pt x="455613" y="248196"/>
                  <a:pt x="463550" y="250842"/>
                </a:cubicBezTo>
                <a:cubicBezTo>
                  <a:pt x="471487" y="253488"/>
                  <a:pt x="328083" y="237613"/>
                  <a:pt x="269875" y="228617"/>
                </a:cubicBezTo>
                <a:cubicBezTo>
                  <a:pt x="211667" y="219621"/>
                  <a:pt x="145521" y="179934"/>
                  <a:pt x="114300" y="196867"/>
                </a:cubicBezTo>
                <a:cubicBezTo>
                  <a:pt x="83079" y="213800"/>
                  <a:pt x="82550" y="321750"/>
                  <a:pt x="82550" y="330217"/>
                </a:cubicBezTo>
                <a:cubicBezTo>
                  <a:pt x="82550" y="338684"/>
                  <a:pt x="106892" y="255075"/>
                  <a:pt x="114300" y="247667"/>
                </a:cubicBezTo>
                <a:cubicBezTo>
                  <a:pt x="121708" y="240259"/>
                  <a:pt x="132821" y="303759"/>
                  <a:pt x="127000" y="285767"/>
                </a:cubicBezTo>
                <a:cubicBezTo>
                  <a:pt x="121179" y="267775"/>
                  <a:pt x="74613" y="102675"/>
                  <a:pt x="79375" y="139717"/>
                </a:cubicBezTo>
                <a:cubicBezTo>
                  <a:pt x="84137" y="176759"/>
                  <a:pt x="151871" y="467800"/>
                  <a:pt x="155575" y="508017"/>
                </a:cubicBezTo>
                <a:cubicBezTo>
                  <a:pt x="159279" y="548234"/>
                  <a:pt x="110596" y="427584"/>
                  <a:pt x="101600" y="381017"/>
                </a:cubicBezTo>
                <a:cubicBezTo>
                  <a:pt x="92604" y="334450"/>
                  <a:pt x="114829" y="214859"/>
                  <a:pt x="101600" y="228617"/>
                </a:cubicBezTo>
                <a:cubicBezTo>
                  <a:pt x="88371" y="242375"/>
                  <a:pt x="-4763" y="541884"/>
                  <a:pt x="9525" y="5048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F11A84FA-5D96-968E-D96F-05B78BA0FC1B}"/>
              </a:ext>
            </a:extLst>
          </p:cNvPr>
          <p:cNvSpPr/>
          <p:nvPr/>
        </p:nvSpPr>
        <p:spPr>
          <a:xfrm>
            <a:off x="3418081" y="3021854"/>
            <a:ext cx="724901" cy="336000"/>
          </a:xfrm>
          <a:custGeom>
            <a:avLst/>
            <a:gdLst>
              <a:gd name="connsiteX0" fmla="*/ 33 w 724901"/>
              <a:gd name="connsiteY0" fmla="*/ 20 h 336000"/>
              <a:gd name="connsiteX1" fmla="*/ 209039 w 724901"/>
              <a:gd name="connsiteY1" fmla="*/ 95815 h 336000"/>
              <a:gd name="connsiteX2" fmla="*/ 644468 w 724901"/>
              <a:gd name="connsiteY2" fmla="*/ 126295 h 336000"/>
              <a:gd name="connsiteX3" fmla="*/ 439816 w 724901"/>
              <a:gd name="connsiteY3" fmla="*/ 130649 h 336000"/>
              <a:gd name="connsiteX4" fmla="*/ 701073 w 724901"/>
              <a:gd name="connsiteY4" fmla="*/ 230797 h 336000"/>
              <a:gd name="connsiteX5" fmla="*/ 535610 w 724901"/>
              <a:gd name="connsiteY5" fmla="*/ 252569 h 336000"/>
              <a:gd name="connsiteX6" fmla="*/ 627050 w 724901"/>
              <a:gd name="connsiteY6" fmla="*/ 291757 h 336000"/>
              <a:gd name="connsiteX7" fmla="*/ 596570 w 724901"/>
              <a:gd name="connsiteY7" fmla="*/ 330946 h 336000"/>
              <a:gd name="connsiteX8" fmla="*/ 557382 w 724901"/>
              <a:gd name="connsiteY8" fmla="*/ 326592 h 336000"/>
              <a:gd name="connsiteX9" fmla="*/ 209039 w 724901"/>
              <a:gd name="connsiteY9" fmla="*/ 335300 h 336000"/>
              <a:gd name="connsiteX10" fmla="*/ 709782 w 724901"/>
              <a:gd name="connsiteY10" fmla="*/ 304820 h 336000"/>
              <a:gd name="connsiteX11" fmla="*/ 574799 w 724901"/>
              <a:gd name="connsiteY11" fmla="*/ 226443 h 336000"/>
              <a:gd name="connsiteX12" fmla="*/ 370148 w 724901"/>
              <a:gd name="connsiteY12" fmla="*/ 178546 h 336000"/>
              <a:gd name="connsiteX13" fmla="*/ 30513 w 724901"/>
              <a:gd name="connsiteY13" fmla="*/ 200317 h 336000"/>
              <a:gd name="connsiteX14" fmla="*/ 583508 w 724901"/>
              <a:gd name="connsiteY14" fmla="*/ 195963 h 336000"/>
              <a:gd name="connsiteX15" fmla="*/ 457233 w 724901"/>
              <a:gd name="connsiteY15" fmla="*/ 135003 h 336000"/>
              <a:gd name="connsiteX16" fmla="*/ 222102 w 724901"/>
              <a:gd name="connsiteY16" fmla="*/ 104523 h 336000"/>
              <a:gd name="connsiteX17" fmla="*/ 33 w 724901"/>
              <a:gd name="connsiteY17" fmla="*/ 20 h 3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4901" h="336000">
                <a:moveTo>
                  <a:pt x="33" y="20"/>
                </a:moveTo>
                <a:cubicBezTo>
                  <a:pt x="-2144" y="-1431"/>
                  <a:pt x="101633" y="74769"/>
                  <a:pt x="209039" y="95815"/>
                </a:cubicBezTo>
                <a:cubicBezTo>
                  <a:pt x="316445" y="116861"/>
                  <a:pt x="606005" y="120489"/>
                  <a:pt x="644468" y="126295"/>
                </a:cubicBezTo>
                <a:cubicBezTo>
                  <a:pt x="682931" y="132101"/>
                  <a:pt x="430382" y="113232"/>
                  <a:pt x="439816" y="130649"/>
                </a:cubicBezTo>
                <a:cubicBezTo>
                  <a:pt x="449250" y="148066"/>
                  <a:pt x="685107" y="210477"/>
                  <a:pt x="701073" y="230797"/>
                </a:cubicBezTo>
                <a:cubicBezTo>
                  <a:pt x="717039" y="251117"/>
                  <a:pt x="547947" y="242409"/>
                  <a:pt x="535610" y="252569"/>
                </a:cubicBezTo>
                <a:cubicBezTo>
                  <a:pt x="523273" y="262729"/>
                  <a:pt x="616890" y="278694"/>
                  <a:pt x="627050" y="291757"/>
                </a:cubicBezTo>
                <a:cubicBezTo>
                  <a:pt x="637210" y="304820"/>
                  <a:pt x="608181" y="325140"/>
                  <a:pt x="596570" y="330946"/>
                </a:cubicBezTo>
                <a:cubicBezTo>
                  <a:pt x="584959" y="336752"/>
                  <a:pt x="621970" y="325866"/>
                  <a:pt x="557382" y="326592"/>
                </a:cubicBezTo>
                <a:cubicBezTo>
                  <a:pt x="492794" y="327318"/>
                  <a:pt x="183639" y="338929"/>
                  <a:pt x="209039" y="335300"/>
                </a:cubicBezTo>
                <a:cubicBezTo>
                  <a:pt x="234439" y="331671"/>
                  <a:pt x="648822" y="322963"/>
                  <a:pt x="709782" y="304820"/>
                </a:cubicBezTo>
                <a:cubicBezTo>
                  <a:pt x="770742" y="286677"/>
                  <a:pt x="631405" y="247489"/>
                  <a:pt x="574799" y="226443"/>
                </a:cubicBezTo>
                <a:cubicBezTo>
                  <a:pt x="518193" y="205397"/>
                  <a:pt x="460862" y="182900"/>
                  <a:pt x="370148" y="178546"/>
                </a:cubicBezTo>
                <a:cubicBezTo>
                  <a:pt x="279434" y="174192"/>
                  <a:pt x="-5047" y="197414"/>
                  <a:pt x="30513" y="200317"/>
                </a:cubicBezTo>
                <a:cubicBezTo>
                  <a:pt x="66073" y="203220"/>
                  <a:pt x="512388" y="206849"/>
                  <a:pt x="583508" y="195963"/>
                </a:cubicBezTo>
                <a:cubicBezTo>
                  <a:pt x="654628" y="185077"/>
                  <a:pt x="517467" y="150243"/>
                  <a:pt x="457233" y="135003"/>
                </a:cubicBezTo>
                <a:cubicBezTo>
                  <a:pt x="396999" y="119763"/>
                  <a:pt x="292496" y="122666"/>
                  <a:pt x="222102" y="104523"/>
                </a:cubicBezTo>
                <a:cubicBezTo>
                  <a:pt x="151708" y="86380"/>
                  <a:pt x="2210" y="1471"/>
                  <a:pt x="3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8C155530-0A53-1A7B-F57B-C6C65CFA2B51}"/>
              </a:ext>
            </a:extLst>
          </p:cNvPr>
          <p:cNvSpPr/>
          <p:nvPr/>
        </p:nvSpPr>
        <p:spPr>
          <a:xfrm>
            <a:off x="3553051" y="2847445"/>
            <a:ext cx="635380" cy="633282"/>
          </a:xfrm>
          <a:custGeom>
            <a:avLst/>
            <a:gdLst>
              <a:gd name="connsiteX0" fmla="*/ 4400 w 635380"/>
              <a:gd name="connsiteY0" fmla="*/ 400852 h 633282"/>
              <a:gd name="connsiteX1" fmla="*/ 409349 w 635380"/>
              <a:gd name="connsiteY1" fmla="*/ 618566 h 633282"/>
              <a:gd name="connsiteX2" fmla="*/ 317909 w 635380"/>
              <a:gd name="connsiteY2" fmla="*/ 605504 h 633282"/>
              <a:gd name="connsiteX3" fmla="*/ 557395 w 635380"/>
              <a:gd name="connsiteY3" fmla="*/ 540189 h 633282"/>
              <a:gd name="connsiteX4" fmla="*/ 587875 w 635380"/>
              <a:gd name="connsiteY4" fmla="*/ 553252 h 633282"/>
              <a:gd name="connsiteX5" fmla="*/ 631418 w 635380"/>
              <a:gd name="connsiteY5" fmla="*/ 418269 h 633282"/>
              <a:gd name="connsiteX6" fmla="*/ 479018 w 635380"/>
              <a:gd name="connsiteY6" fmla="*/ 258 h 633282"/>
              <a:gd name="connsiteX7" fmla="*/ 574812 w 635380"/>
              <a:gd name="connsiteY7" fmla="*/ 357309 h 633282"/>
              <a:gd name="connsiteX8" fmla="*/ 544332 w 635380"/>
              <a:gd name="connsiteY8" fmla="*/ 448749 h 633282"/>
              <a:gd name="connsiteX9" fmla="*/ 461600 w 635380"/>
              <a:gd name="connsiteY9" fmla="*/ 627275 h 633282"/>
              <a:gd name="connsiteX10" fmla="*/ 596583 w 635380"/>
              <a:gd name="connsiteY10" fmla="*/ 588086 h 633282"/>
              <a:gd name="connsiteX11" fmla="*/ 304846 w 635380"/>
              <a:gd name="connsiteY11" fmla="*/ 605504 h 633282"/>
              <a:gd name="connsiteX12" fmla="*/ 470309 w 635380"/>
              <a:gd name="connsiteY12" fmla="*/ 592441 h 633282"/>
              <a:gd name="connsiteX13" fmla="*/ 374515 w 635380"/>
              <a:gd name="connsiteY13" fmla="*/ 548898 h 633282"/>
              <a:gd name="connsiteX14" fmla="*/ 204698 w 635380"/>
              <a:gd name="connsiteY14" fmla="*/ 379081 h 633282"/>
              <a:gd name="connsiteX15" fmla="*/ 387578 w 635380"/>
              <a:gd name="connsiteY15" fmla="*/ 548898 h 633282"/>
              <a:gd name="connsiteX16" fmla="*/ 204698 w 635380"/>
              <a:gd name="connsiteY16" fmla="*/ 518418 h 633282"/>
              <a:gd name="connsiteX17" fmla="*/ 4400 w 635380"/>
              <a:gd name="connsiteY17" fmla="*/ 400852 h 63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5380" h="633282">
                <a:moveTo>
                  <a:pt x="4400" y="400852"/>
                </a:moveTo>
                <a:cubicBezTo>
                  <a:pt x="38509" y="417543"/>
                  <a:pt x="357098" y="584457"/>
                  <a:pt x="409349" y="618566"/>
                </a:cubicBezTo>
                <a:cubicBezTo>
                  <a:pt x="461601" y="652675"/>
                  <a:pt x="293235" y="618567"/>
                  <a:pt x="317909" y="605504"/>
                </a:cubicBezTo>
                <a:cubicBezTo>
                  <a:pt x="342583" y="592441"/>
                  <a:pt x="512401" y="548898"/>
                  <a:pt x="557395" y="540189"/>
                </a:cubicBezTo>
                <a:cubicBezTo>
                  <a:pt x="602389" y="531480"/>
                  <a:pt x="575538" y="573572"/>
                  <a:pt x="587875" y="553252"/>
                </a:cubicBezTo>
                <a:cubicBezTo>
                  <a:pt x="600212" y="532932"/>
                  <a:pt x="649561" y="510435"/>
                  <a:pt x="631418" y="418269"/>
                </a:cubicBezTo>
                <a:cubicBezTo>
                  <a:pt x="613275" y="326103"/>
                  <a:pt x="488452" y="10418"/>
                  <a:pt x="479018" y="258"/>
                </a:cubicBezTo>
                <a:cubicBezTo>
                  <a:pt x="469584" y="-9902"/>
                  <a:pt x="563926" y="282560"/>
                  <a:pt x="574812" y="357309"/>
                </a:cubicBezTo>
                <a:cubicBezTo>
                  <a:pt x="585698" y="432058"/>
                  <a:pt x="563201" y="403755"/>
                  <a:pt x="544332" y="448749"/>
                </a:cubicBezTo>
                <a:cubicBezTo>
                  <a:pt x="525463" y="493743"/>
                  <a:pt x="452892" y="604052"/>
                  <a:pt x="461600" y="627275"/>
                </a:cubicBezTo>
                <a:cubicBezTo>
                  <a:pt x="470308" y="650498"/>
                  <a:pt x="622709" y="591714"/>
                  <a:pt x="596583" y="588086"/>
                </a:cubicBezTo>
                <a:cubicBezTo>
                  <a:pt x="570457" y="584458"/>
                  <a:pt x="325892" y="604778"/>
                  <a:pt x="304846" y="605504"/>
                </a:cubicBezTo>
                <a:cubicBezTo>
                  <a:pt x="283800" y="606230"/>
                  <a:pt x="458698" y="601875"/>
                  <a:pt x="470309" y="592441"/>
                </a:cubicBezTo>
                <a:cubicBezTo>
                  <a:pt x="481920" y="583007"/>
                  <a:pt x="418783" y="584458"/>
                  <a:pt x="374515" y="548898"/>
                </a:cubicBezTo>
                <a:cubicBezTo>
                  <a:pt x="330247" y="513338"/>
                  <a:pt x="202521" y="379081"/>
                  <a:pt x="204698" y="379081"/>
                </a:cubicBezTo>
                <a:cubicBezTo>
                  <a:pt x="206875" y="379081"/>
                  <a:pt x="387578" y="525675"/>
                  <a:pt x="387578" y="548898"/>
                </a:cubicBezTo>
                <a:cubicBezTo>
                  <a:pt x="387578" y="572121"/>
                  <a:pt x="265658" y="541641"/>
                  <a:pt x="204698" y="518418"/>
                </a:cubicBezTo>
                <a:cubicBezTo>
                  <a:pt x="143738" y="495195"/>
                  <a:pt x="-29709" y="384161"/>
                  <a:pt x="4400" y="4008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B95A72AD-ED30-FEB9-6F4A-76C87A66D13E}"/>
              </a:ext>
            </a:extLst>
          </p:cNvPr>
          <p:cNvSpPr/>
          <p:nvPr/>
        </p:nvSpPr>
        <p:spPr>
          <a:xfrm>
            <a:off x="3669984" y="3231835"/>
            <a:ext cx="515087" cy="747997"/>
          </a:xfrm>
          <a:custGeom>
            <a:avLst/>
            <a:gdLst>
              <a:gd name="connsiteX0" fmla="*/ 679 w 515087"/>
              <a:gd name="connsiteY0" fmla="*/ 177571 h 747997"/>
              <a:gd name="connsiteX1" fmla="*/ 453525 w 515087"/>
              <a:gd name="connsiteY1" fmla="*/ 382222 h 747997"/>
              <a:gd name="connsiteX2" fmla="*/ 431753 w 515087"/>
              <a:gd name="connsiteY2" fmla="*/ 321262 h 747997"/>
              <a:gd name="connsiteX3" fmla="*/ 466587 w 515087"/>
              <a:gd name="connsiteY3" fmla="*/ 456245 h 747997"/>
              <a:gd name="connsiteX4" fmla="*/ 479650 w 515087"/>
              <a:gd name="connsiteY4" fmla="*/ 747982 h 747997"/>
              <a:gd name="connsiteX5" fmla="*/ 466587 w 515087"/>
              <a:gd name="connsiteY5" fmla="*/ 443182 h 747997"/>
              <a:gd name="connsiteX6" fmla="*/ 514485 w 515087"/>
              <a:gd name="connsiteY6" fmla="*/ 3399 h 747997"/>
              <a:gd name="connsiteX7" fmla="*/ 427399 w 515087"/>
              <a:gd name="connsiteY7" fmla="*/ 238531 h 747997"/>
              <a:gd name="connsiteX8" fmla="*/ 274999 w 515087"/>
              <a:gd name="connsiteY8" fmla="*/ 221114 h 747997"/>
              <a:gd name="connsiteX9" fmla="*/ 349022 w 515087"/>
              <a:gd name="connsiteY9" fmla="*/ 286428 h 747997"/>
              <a:gd name="connsiteX10" fmla="*/ 679 w 515087"/>
              <a:gd name="connsiteY10" fmla="*/ 177571 h 74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087" h="747997">
                <a:moveTo>
                  <a:pt x="679" y="177571"/>
                </a:moveTo>
                <a:cubicBezTo>
                  <a:pt x="18096" y="193537"/>
                  <a:pt x="381679" y="358274"/>
                  <a:pt x="453525" y="382222"/>
                </a:cubicBezTo>
                <a:cubicBezTo>
                  <a:pt x="525371" y="406171"/>
                  <a:pt x="429576" y="308925"/>
                  <a:pt x="431753" y="321262"/>
                </a:cubicBezTo>
                <a:cubicBezTo>
                  <a:pt x="433930" y="333599"/>
                  <a:pt x="458604" y="385125"/>
                  <a:pt x="466587" y="456245"/>
                </a:cubicBezTo>
                <a:cubicBezTo>
                  <a:pt x="474570" y="527365"/>
                  <a:pt x="479650" y="750159"/>
                  <a:pt x="479650" y="747982"/>
                </a:cubicBezTo>
                <a:cubicBezTo>
                  <a:pt x="479650" y="745805"/>
                  <a:pt x="460781" y="567279"/>
                  <a:pt x="466587" y="443182"/>
                </a:cubicBezTo>
                <a:cubicBezTo>
                  <a:pt x="472393" y="319085"/>
                  <a:pt x="521016" y="37507"/>
                  <a:pt x="514485" y="3399"/>
                </a:cubicBezTo>
                <a:cubicBezTo>
                  <a:pt x="507954" y="-30710"/>
                  <a:pt x="467313" y="202245"/>
                  <a:pt x="427399" y="238531"/>
                </a:cubicBezTo>
                <a:cubicBezTo>
                  <a:pt x="387485" y="274817"/>
                  <a:pt x="288062" y="213131"/>
                  <a:pt x="274999" y="221114"/>
                </a:cubicBezTo>
                <a:cubicBezTo>
                  <a:pt x="261936" y="229097"/>
                  <a:pt x="391839" y="291508"/>
                  <a:pt x="349022" y="286428"/>
                </a:cubicBezTo>
                <a:cubicBezTo>
                  <a:pt x="306205" y="281348"/>
                  <a:pt x="-16738" y="161605"/>
                  <a:pt x="679" y="1775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8CA4FEA7-70CD-A50E-61CC-5C9E5AB598DA}"/>
              </a:ext>
            </a:extLst>
          </p:cNvPr>
          <p:cNvSpPr/>
          <p:nvPr/>
        </p:nvSpPr>
        <p:spPr>
          <a:xfrm>
            <a:off x="3817241" y="1136240"/>
            <a:ext cx="481936" cy="1777549"/>
          </a:xfrm>
          <a:custGeom>
            <a:avLst/>
            <a:gdLst>
              <a:gd name="connsiteX0" fmla="*/ 470814 w 481936"/>
              <a:gd name="connsiteY0" fmla="*/ 76543 h 1777549"/>
              <a:gd name="connsiteX1" fmla="*/ 451563 w 481936"/>
              <a:gd name="connsiteY1" fmla="*/ 134295 h 1777549"/>
              <a:gd name="connsiteX2" fmla="*/ 287934 w 481936"/>
              <a:gd name="connsiteY2" fmla="*/ 1327827 h 1777549"/>
              <a:gd name="connsiteX3" fmla="*/ 278308 w 481936"/>
              <a:gd name="connsiteY3" fmla="*/ 1149760 h 1777549"/>
              <a:gd name="connsiteX4" fmla="*/ 273496 w 481936"/>
              <a:gd name="connsiteY4" fmla="*/ 1741714 h 1777549"/>
              <a:gd name="connsiteX5" fmla="*/ 263871 w 481936"/>
              <a:gd name="connsiteY5" fmla="*/ 1650274 h 1777549"/>
              <a:gd name="connsiteX6" fmla="*/ 23239 w 481936"/>
              <a:gd name="connsiteY6" fmla="*/ 1144947 h 1777549"/>
              <a:gd name="connsiteX7" fmla="*/ 32864 w 481936"/>
              <a:gd name="connsiteY7" fmla="*/ 1212324 h 1777549"/>
              <a:gd name="connsiteX8" fmla="*/ 230182 w 481936"/>
              <a:gd name="connsiteY8" fmla="*/ 288299 h 1777549"/>
              <a:gd name="connsiteX9" fmla="*/ 206119 w 481936"/>
              <a:gd name="connsiteY9" fmla="*/ 581869 h 1777549"/>
              <a:gd name="connsiteX10" fmla="*/ 297559 w 481936"/>
              <a:gd name="connsiteY10" fmla="*/ 153545 h 1777549"/>
              <a:gd name="connsiteX11" fmla="*/ 206119 w 481936"/>
              <a:gd name="connsiteY11" fmla="*/ 976505 h 1777549"/>
              <a:gd name="connsiteX12" fmla="*/ 311997 w 481936"/>
              <a:gd name="connsiteY12" fmla="*/ 634808 h 1777549"/>
              <a:gd name="connsiteX13" fmla="*/ 345685 w 481936"/>
              <a:gd name="connsiteY13" fmla="*/ 278674 h 1777549"/>
              <a:gd name="connsiteX14" fmla="*/ 326435 w 481936"/>
              <a:gd name="connsiteY14" fmla="*/ 567432 h 1777549"/>
              <a:gd name="connsiteX15" fmla="*/ 470814 w 481936"/>
              <a:gd name="connsiteY15" fmla="*/ 76543 h 177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936" h="1777549">
                <a:moveTo>
                  <a:pt x="470814" y="76543"/>
                </a:moveTo>
                <a:cubicBezTo>
                  <a:pt x="491669" y="4353"/>
                  <a:pt x="482043" y="-74252"/>
                  <a:pt x="451563" y="134295"/>
                </a:cubicBezTo>
                <a:cubicBezTo>
                  <a:pt x="421083" y="342842"/>
                  <a:pt x="316810" y="1158583"/>
                  <a:pt x="287934" y="1327827"/>
                </a:cubicBezTo>
                <a:cubicBezTo>
                  <a:pt x="259058" y="1497071"/>
                  <a:pt x="280714" y="1080779"/>
                  <a:pt x="278308" y="1149760"/>
                </a:cubicBezTo>
                <a:cubicBezTo>
                  <a:pt x="275902" y="1218741"/>
                  <a:pt x="275902" y="1658295"/>
                  <a:pt x="273496" y="1741714"/>
                </a:cubicBezTo>
                <a:cubicBezTo>
                  <a:pt x="271090" y="1825133"/>
                  <a:pt x="305580" y="1749735"/>
                  <a:pt x="263871" y="1650274"/>
                </a:cubicBezTo>
                <a:cubicBezTo>
                  <a:pt x="222162" y="1550813"/>
                  <a:pt x="61740" y="1217938"/>
                  <a:pt x="23239" y="1144947"/>
                </a:cubicBezTo>
                <a:cubicBezTo>
                  <a:pt x="-15262" y="1071956"/>
                  <a:pt x="-1627" y="1355099"/>
                  <a:pt x="32864" y="1212324"/>
                </a:cubicBezTo>
                <a:cubicBezTo>
                  <a:pt x="67354" y="1069549"/>
                  <a:pt x="201306" y="393375"/>
                  <a:pt x="230182" y="288299"/>
                </a:cubicBezTo>
                <a:cubicBezTo>
                  <a:pt x="259058" y="183223"/>
                  <a:pt x="194889" y="604328"/>
                  <a:pt x="206119" y="581869"/>
                </a:cubicBezTo>
                <a:cubicBezTo>
                  <a:pt x="217348" y="559410"/>
                  <a:pt x="297559" y="87772"/>
                  <a:pt x="297559" y="153545"/>
                </a:cubicBezTo>
                <a:cubicBezTo>
                  <a:pt x="297559" y="219318"/>
                  <a:pt x="203713" y="896295"/>
                  <a:pt x="206119" y="976505"/>
                </a:cubicBezTo>
                <a:cubicBezTo>
                  <a:pt x="208525" y="1056715"/>
                  <a:pt x="288736" y="751113"/>
                  <a:pt x="311997" y="634808"/>
                </a:cubicBezTo>
                <a:cubicBezTo>
                  <a:pt x="335258" y="518503"/>
                  <a:pt x="343279" y="289903"/>
                  <a:pt x="345685" y="278674"/>
                </a:cubicBezTo>
                <a:cubicBezTo>
                  <a:pt x="348091" y="267445"/>
                  <a:pt x="307185" y="604329"/>
                  <a:pt x="326435" y="567432"/>
                </a:cubicBezTo>
                <a:cubicBezTo>
                  <a:pt x="345685" y="530535"/>
                  <a:pt x="449959" y="148733"/>
                  <a:pt x="470814" y="765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EBF54446-CEE1-77DA-746A-ECE43A514C4E}"/>
              </a:ext>
            </a:extLst>
          </p:cNvPr>
          <p:cNvSpPr/>
          <p:nvPr/>
        </p:nvSpPr>
        <p:spPr>
          <a:xfrm>
            <a:off x="2742994" y="3709073"/>
            <a:ext cx="1370490" cy="1315088"/>
          </a:xfrm>
          <a:custGeom>
            <a:avLst/>
            <a:gdLst>
              <a:gd name="connsiteX0" fmla="*/ 410109 w 1370490"/>
              <a:gd name="connsiteY0" fmla="*/ 37865 h 1315088"/>
              <a:gd name="connsiteX1" fmla="*/ 457406 w 1370490"/>
              <a:gd name="connsiteY1" fmla="*/ 111437 h 1315088"/>
              <a:gd name="connsiteX2" fmla="*/ 1345530 w 1370490"/>
              <a:gd name="connsiteY2" fmla="*/ 736803 h 1315088"/>
              <a:gd name="connsiteX3" fmla="*/ 1098537 w 1370490"/>
              <a:gd name="connsiteY3" fmla="*/ 568637 h 1315088"/>
              <a:gd name="connsiteX4" fmla="*/ 814758 w 1370490"/>
              <a:gd name="connsiteY4" fmla="*/ 579148 h 1315088"/>
              <a:gd name="connsiteX5" fmla="*/ 977668 w 1370490"/>
              <a:gd name="connsiteY5" fmla="*/ 852417 h 1315088"/>
              <a:gd name="connsiteX6" fmla="*/ 893585 w 1370490"/>
              <a:gd name="connsiteY6" fmla="*/ 1236044 h 1315088"/>
              <a:gd name="connsiteX7" fmla="*/ 867309 w 1370490"/>
              <a:gd name="connsiteY7" fmla="*/ 1099410 h 1315088"/>
              <a:gd name="connsiteX8" fmla="*/ 888330 w 1370490"/>
              <a:gd name="connsiteY8" fmla="*/ 1314872 h 1315088"/>
              <a:gd name="connsiteX9" fmla="*/ 893585 w 1370490"/>
              <a:gd name="connsiteY9" fmla="*/ 1052113 h 1315088"/>
              <a:gd name="connsiteX10" fmla="*/ 641337 w 1370490"/>
              <a:gd name="connsiteY10" fmla="*/ 878693 h 1315088"/>
              <a:gd name="connsiteX11" fmla="*/ 893585 w 1370490"/>
              <a:gd name="connsiteY11" fmla="*/ 1083644 h 1315088"/>
              <a:gd name="connsiteX12" fmla="*/ 206 w 1370490"/>
              <a:gd name="connsiteY12" fmla="*/ 27355 h 1315088"/>
              <a:gd name="connsiteX13" fmla="*/ 809503 w 1370490"/>
              <a:gd name="connsiteY13" fmla="*/ 831396 h 1315088"/>
              <a:gd name="connsiteX14" fmla="*/ 714909 w 1370490"/>
              <a:gd name="connsiteY14" fmla="*/ 652720 h 1315088"/>
              <a:gd name="connsiteX15" fmla="*/ 441640 w 1370490"/>
              <a:gd name="connsiteY15" fmla="*/ 395217 h 1315088"/>
              <a:gd name="connsiteX16" fmla="*/ 930372 w 1370490"/>
              <a:gd name="connsiteY16" fmla="*/ 647465 h 1315088"/>
              <a:gd name="connsiteX17" fmla="*/ 604551 w 1370490"/>
              <a:gd name="connsiteY17" fmla="*/ 379451 h 1315088"/>
              <a:gd name="connsiteX18" fmla="*/ 925116 w 1370490"/>
              <a:gd name="connsiteY18" fmla="*/ 526596 h 1315088"/>
              <a:gd name="connsiteX19" fmla="*/ 410109 w 1370490"/>
              <a:gd name="connsiteY19" fmla="*/ 37865 h 131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70490" h="1315088">
                <a:moveTo>
                  <a:pt x="410109" y="37865"/>
                </a:moveTo>
                <a:cubicBezTo>
                  <a:pt x="332157" y="-31328"/>
                  <a:pt x="301502" y="-5053"/>
                  <a:pt x="457406" y="111437"/>
                </a:cubicBezTo>
                <a:cubicBezTo>
                  <a:pt x="613310" y="227927"/>
                  <a:pt x="1238675" y="660603"/>
                  <a:pt x="1345530" y="736803"/>
                </a:cubicBezTo>
                <a:cubicBezTo>
                  <a:pt x="1452385" y="813003"/>
                  <a:pt x="1186999" y="594913"/>
                  <a:pt x="1098537" y="568637"/>
                </a:cubicBezTo>
                <a:cubicBezTo>
                  <a:pt x="1010075" y="542361"/>
                  <a:pt x="834903" y="531851"/>
                  <a:pt x="814758" y="579148"/>
                </a:cubicBezTo>
                <a:cubicBezTo>
                  <a:pt x="794613" y="626445"/>
                  <a:pt x="964530" y="742934"/>
                  <a:pt x="977668" y="852417"/>
                </a:cubicBezTo>
                <a:cubicBezTo>
                  <a:pt x="990806" y="961900"/>
                  <a:pt x="911978" y="1194879"/>
                  <a:pt x="893585" y="1236044"/>
                </a:cubicBezTo>
                <a:cubicBezTo>
                  <a:pt x="875192" y="1277209"/>
                  <a:pt x="868185" y="1086272"/>
                  <a:pt x="867309" y="1099410"/>
                </a:cubicBezTo>
                <a:cubicBezTo>
                  <a:pt x="866433" y="1112548"/>
                  <a:pt x="883951" y="1322755"/>
                  <a:pt x="888330" y="1314872"/>
                </a:cubicBezTo>
                <a:cubicBezTo>
                  <a:pt x="892709" y="1306989"/>
                  <a:pt x="934751" y="1124810"/>
                  <a:pt x="893585" y="1052113"/>
                </a:cubicBezTo>
                <a:cubicBezTo>
                  <a:pt x="852420" y="979417"/>
                  <a:pt x="641337" y="873438"/>
                  <a:pt x="641337" y="878693"/>
                </a:cubicBezTo>
                <a:cubicBezTo>
                  <a:pt x="641337" y="883948"/>
                  <a:pt x="1000440" y="1225534"/>
                  <a:pt x="893585" y="1083644"/>
                </a:cubicBezTo>
                <a:cubicBezTo>
                  <a:pt x="786730" y="941754"/>
                  <a:pt x="14220" y="69396"/>
                  <a:pt x="206" y="27355"/>
                </a:cubicBezTo>
                <a:cubicBezTo>
                  <a:pt x="-13808" y="-14686"/>
                  <a:pt x="690386" y="727169"/>
                  <a:pt x="809503" y="831396"/>
                </a:cubicBezTo>
                <a:cubicBezTo>
                  <a:pt x="928620" y="935624"/>
                  <a:pt x="776219" y="725416"/>
                  <a:pt x="714909" y="652720"/>
                </a:cubicBezTo>
                <a:cubicBezTo>
                  <a:pt x="653599" y="580024"/>
                  <a:pt x="405730" y="396093"/>
                  <a:pt x="441640" y="395217"/>
                </a:cubicBezTo>
                <a:cubicBezTo>
                  <a:pt x="477550" y="394341"/>
                  <a:pt x="903220" y="650093"/>
                  <a:pt x="930372" y="647465"/>
                </a:cubicBezTo>
                <a:cubicBezTo>
                  <a:pt x="957524" y="644837"/>
                  <a:pt x="605427" y="399596"/>
                  <a:pt x="604551" y="379451"/>
                </a:cubicBezTo>
                <a:cubicBezTo>
                  <a:pt x="603675" y="359306"/>
                  <a:pt x="958399" y="580899"/>
                  <a:pt x="925116" y="526596"/>
                </a:cubicBezTo>
                <a:cubicBezTo>
                  <a:pt x="891833" y="472293"/>
                  <a:pt x="488061" y="107058"/>
                  <a:pt x="410109" y="378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円/楕円 328">
            <a:extLst>
              <a:ext uri="{FF2B5EF4-FFF2-40B4-BE49-F238E27FC236}">
                <a16:creationId xmlns:a16="http://schemas.microsoft.com/office/drawing/2014/main" id="{B4C71256-51F6-18AD-713F-4E7DC489AF51}"/>
              </a:ext>
            </a:extLst>
          </p:cNvPr>
          <p:cNvSpPr/>
          <p:nvPr/>
        </p:nvSpPr>
        <p:spPr>
          <a:xfrm>
            <a:off x="4515660" y="3133970"/>
            <a:ext cx="759484" cy="759484"/>
          </a:xfrm>
          <a:prstGeom prst="ellipse">
            <a:avLst/>
          </a:prstGeom>
          <a:solidFill>
            <a:srgbClr val="FF8AD8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円/楕円 330">
            <a:extLst>
              <a:ext uri="{FF2B5EF4-FFF2-40B4-BE49-F238E27FC236}">
                <a16:creationId xmlns:a16="http://schemas.microsoft.com/office/drawing/2014/main" id="{F7C74E22-6F63-233E-9745-1ED57E85D136}"/>
              </a:ext>
            </a:extLst>
          </p:cNvPr>
          <p:cNvSpPr/>
          <p:nvPr/>
        </p:nvSpPr>
        <p:spPr>
          <a:xfrm>
            <a:off x="6105440" y="2861447"/>
            <a:ext cx="217852" cy="217852"/>
          </a:xfrm>
          <a:prstGeom prst="ellipse">
            <a:avLst/>
          </a:pr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5A4A9F68-5499-D280-37A4-C6594BE0B701}"/>
              </a:ext>
            </a:extLst>
          </p:cNvPr>
          <p:cNvSpPr/>
          <p:nvPr/>
        </p:nvSpPr>
        <p:spPr>
          <a:xfrm>
            <a:off x="5490784" y="2196415"/>
            <a:ext cx="172411" cy="474839"/>
          </a:xfrm>
          <a:custGeom>
            <a:avLst/>
            <a:gdLst>
              <a:gd name="connsiteX0" fmla="*/ 14666 w 172411"/>
              <a:gd name="connsiteY0" fmla="*/ 685 h 474839"/>
              <a:gd name="connsiteX1" fmla="*/ 68641 w 172411"/>
              <a:gd name="connsiteY1" fmla="*/ 356285 h 474839"/>
              <a:gd name="connsiteX2" fmla="*/ 71816 w 172411"/>
              <a:gd name="connsiteY2" fmla="*/ 324535 h 474839"/>
              <a:gd name="connsiteX3" fmla="*/ 170241 w 172411"/>
              <a:gd name="connsiteY3" fmla="*/ 470585 h 474839"/>
              <a:gd name="connsiteX4" fmla="*/ 128966 w 172411"/>
              <a:gd name="connsiteY4" fmla="*/ 416610 h 474839"/>
              <a:gd name="connsiteX5" fmla="*/ 5141 w 172411"/>
              <a:gd name="connsiteY5" fmla="*/ 222935 h 474839"/>
              <a:gd name="connsiteX6" fmla="*/ 24191 w 172411"/>
              <a:gd name="connsiteY6" fmla="*/ 264210 h 474839"/>
              <a:gd name="connsiteX7" fmla="*/ 14666 w 172411"/>
              <a:gd name="connsiteY7" fmla="*/ 685 h 4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11" h="474839">
                <a:moveTo>
                  <a:pt x="14666" y="685"/>
                </a:moveTo>
                <a:cubicBezTo>
                  <a:pt x="22074" y="16031"/>
                  <a:pt x="59116" y="302310"/>
                  <a:pt x="68641" y="356285"/>
                </a:cubicBezTo>
                <a:cubicBezTo>
                  <a:pt x="78166" y="410260"/>
                  <a:pt x="54883" y="305485"/>
                  <a:pt x="71816" y="324535"/>
                </a:cubicBezTo>
                <a:cubicBezTo>
                  <a:pt x="88749" y="343585"/>
                  <a:pt x="160716" y="455239"/>
                  <a:pt x="170241" y="470585"/>
                </a:cubicBezTo>
                <a:cubicBezTo>
                  <a:pt x="179766" y="485931"/>
                  <a:pt x="156483" y="457885"/>
                  <a:pt x="128966" y="416610"/>
                </a:cubicBezTo>
                <a:cubicBezTo>
                  <a:pt x="101449" y="375335"/>
                  <a:pt x="22604" y="248335"/>
                  <a:pt x="5141" y="222935"/>
                </a:cubicBezTo>
                <a:cubicBezTo>
                  <a:pt x="-12322" y="197535"/>
                  <a:pt x="19958" y="295960"/>
                  <a:pt x="24191" y="264210"/>
                </a:cubicBezTo>
                <a:cubicBezTo>
                  <a:pt x="28424" y="232460"/>
                  <a:pt x="7258" y="-14661"/>
                  <a:pt x="14666" y="6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4218E5EA-21F0-AB1F-5B6B-0A8BAEE88ED8}"/>
              </a:ext>
            </a:extLst>
          </p:cNvPr>
          <p:cNvSpPr/>
          <p:nvPr/>
        </p:nvSpPr>
        <p:spPr>
          <a:xfrm>
            <a:off x="4530504" y="2682797"/>
            <a:ext cx="335905" cy="213667"/>
          </a:xfrm>
          <a:custGeom>
            <a:avLst/>
            <a:gdLst>
              <a:gd name="connsiteX0" fmla="*/ 221 w 335905"/>
              <a:gd name="connsiteY0" fmla="*/ 212803 h 213667"/>
              <a:gd name="connsiteX1" fmla="*/ 222471 w 335905"/>
              <a:gd name="connsiteY1" fmla="*/ 44528 h 213667"/>
              <a:gd name="connsiteX2" fmla="*/ 206596 w 335905"/>
              <a:gd name="connsiteY2" fmla="*/ 69928 h 213667"/>
              <a:gd name="connsiteX3" fmla="*/ 241521 w 335905"/>
              <a:gd name="connsiteY3" fmla="*/ 78 h 213667"/>
              <a:gd name="connsiteX4" fmla="*/ 206596 w 335905"/>
              <a:gd name="connsiteY4" fmla="*/ 85803 h 213667"/>
              <a:gd name="connsiteX5" fmla="*/ 333596 w 335905"/>
              <a:gd name="connsiteY5" fmla="*/ 69928 h 213667"/>
              <a:gd name="connsiteX6" fmla="*/ 282796 w 335905"/>
              <a:gd name="connsiteY6" fmla="*/ 108028 h 213667"/>
              <a:gd name="connsiteX7" fmla="*/ 209771 w 335905"/>
              <a:gd name="connsiteY7" fmla="*/ 165178 h 213667"/>
              <a:gd name="connsiteX8" fmla="*/ 305021 w 335905"/>
              <a:gd name="connsiteY8" fmla="*/ 66753 h 213667"/>
              <a:gd name="connsiteX9" fmla="*/ 241521 w 335905"/>
              <a:gd name="connsiteY9" fmla="*/ 82628 h 213667"/>
              <a:gd name="connsiteX10" fmla="*/ 133571 w 335905"/>
              <a:gd name="connsiteY10" fmla="*/ 117553 h 213667"/>
              <a:gd name="connsiteX11" fmla="*/ 200246 w 335905"/>
              <a:gd name="connsiteY11" fmla="*/ 136603 h 213667"/>
              <a:gd name="connsiteX12" fmla="*/ 165321 w 335905"/>
              <a:gd name="connsiteY12" fmla="*/ 133428 h 213667"/>
              <a:gd name="connsiteX13" fmla="*/ 181196 w 335905"/>
              <a:gd name="connsiteY13" fmla="*/ 111203 h 213667"/>
              <a:gd name="connsiteX14" fmla="*/ 221 w 335905"/>
              <a:gd name="connsiteY14" fmla="*/ 212803 h 21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5905" h="213667">
                <a:moveTo>
                  <a:pt x="221" y="212803"/>
                </a:moveTo>
                <a:cubicBezTo>
                  <a:pt x="7100" y="201691"/>
                  <a:pt x="188075" y="68340"/>
                  <a:pt x="222471" y="44528"/>
                </a:cubicBezTo>
                <a:cubicBezTo>
                  <a:pt x="256867" y="20715"/>
                  <a:pt x="203421" y="77336"/>
                  <a:pt x="206596" y="69928"/>
                </a:cubicBezTo>
                <a:cubicBezTo>
                  <a:pt x="209771" y="62520"/>
                  <a:pt x="241521" y="-2568"/>
                  <a:pt x="241521" y="78"/>
                </a:cubicBezTo>
                <a:cubicBezTo>
                  <a:pt x="241521" y="2724"/>
                  <a:pt x="191250" y="74161"/>
                  <a:pt x="206596" y="85803"/>
                </a:cubicBezTo>
                <a:cubicBezTo>
                  <a:pt x="221942" y="97445"/>
                  <a:pt x="320896" y="66224"/>
                  <a:pt x="333596" y="69928"/>
                </a:cubicBezTo>
                <a:cubicBezTo>
                  <a:pt x="346296" y="73632"/>
                  <a:pt x="303434" y="92153"/>
                  <a:pt x="282796" y="108028"/>
                </a:cubicBezTo>
                <a:cubicBezTo>
                  <a:pt x="262159" y="123903"/>
                  <a:pt x="206067" y="172057"/>
                  <a:pt x="209771" y="165178"/>
                </a:cubicBezTo>
                <a:cubicBezTo>
                  <a:pt x="213475" y="158299"/>
                  <a:pt x="299729" y="80511"/>
                  <a:pt x="305021" y="66753"/>
                </a:cubicBezTo>
                <a:cubicBezTo>
                  <a:pt x="310313" y="52995"/>
                  <a:pt x="270096" y="74161"/>
                  <a:pt x="241521" y="82628"/>
                </a:cubicBezTo>
                <a:cubicBezTo>
                  <a:pt x="212946" y="91095"/>
                  <a:pt x="140450" y="108557"/>
                  <a:pt x="133571" y="117553"/>
                </a:cubicBezTo>
                <a:cubicBezTo>
                  <a:pt x="126692" y="126549"/>
                  <a:pt x="194954" y="133957"/>
                  <a:pt x="200246" y="136603"/>
                </a:cubicBezTo>
                <a:cubicBezTo>
                  <a:pt x="205538" y="139249"/>
                  <a:pt x="168496" y="137661"/>
                  <a:pt x="165321" y="133428"/>
                </a:cubicBezTo>
                <a:cubicBezTo>
                  <a:pt x="162146" y="129195"/>
                  <a:pt x="214004" y="97974"/>
                  <a:pt x="181196" y="111203"/>
                </a:cubicBezTo>
                <a:cubicBezTo>
                  <a:pt x="148388" y="124432"/>
                  <a:pt x="-6658" y="223915"/>
                  <a:pt x="221" y="2128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BC79D90E-A696-9779-AF96-FB34E8889E8F}"/>
              </a:ext>
            </a:extLst>
          </p:cNvPr>
          <p:cNvSpPr/>
          <p:nvPr/>
        </p:nvSpPr>
        <p:spPr>
          <a:xfrm>
            <a:off x="4711700" y="2549485"/>
            <a:ext cx="275060" cy="177840"/>
          </a:xfrm>
          <a:custGeom>
            <a:avLst/>
            <a:gdLst>
              <a:gd name="connsiteX0" fmla="*/ 222250 w 275060"/>
              <a:gd name="connsiteY0" fmla="*/ 40 h 177840"/>
              <a:gd name="connsiteX1" fmla="*/ 155575 w 275060"/>
              <a:gd name="connsiteY1" fmla="*/ 104815 h 177840"/>
              <a:gd name="connsiteX2" fmla="*/ 206375 w 275060"/>
              <a:gd name="connsiteY2" fmla="*/ 104815 h 177840"/>
              <a:gd name="connsiteX3" fmla="*/ 0 w 275060"/>
              <a:gd name="connsiteY3" fmla="*/ 177840 h 177840"/>
              <a:gd name="connsiteX4" fmla="*/ 269875 w 275060"/>
              <a:gd name="connsiteY4" fmla="*/ 82590 h 177840"/>
              <a:gd name="connsiteX5" fmla="*/ 177800 w 275060"/>
              <a:gd name="connsiteY5" fmla="*/ 114340 h 177840"/>
              <a:gd name="connsiteX6" fmla="*/ 177800 w 275060"/>
              <a:gd name="connsiteY6" fmla="*/ 88940 h 177840"/>
              <a:gd name="connsiteX7" fmla="*/ 161925 w 275060"/>
              <a:gd name="connsiteY7" fmla="*/ 92115 h 177840"/>
              <a:gd name="connsiteX8" fmla="*/ 222250 w 275060"/>
              <a:gd name="connsiteY8" fmla="*/ 40 h 1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60" h="177840">
                <a:moveTo>
                  <a:pt x="222250" y="40"/>
                </a:moveTo>
                <a:cubicBezTo>
                  <a:pt x="221192" y="2157"/>
                  <a:pt x="158221" y="87352"/>
                  <a:pt x="155575" y="104815"/>
                </a:cubicBezTo>
                <a:cubicBezTo>
                  <a:pt x="152929" y="122278"/>
                  <a:pt x="232304" y="92644"/>
                  <a:pt x="206375" y="104815"/>
                </a:cubicBezTo>
                <a:cubicBezTo>
                  <a:pt x="180446" y="116986"/>
                  <a:pt x="0" y="177840"/>
                  <a:pt x="0" y="177840"/>
                </a:cubicBezTo>
                <a:lnTo>
                  <a:pt x="269875" y="82590"/>
                </a:lnTo>
                <a:cubicBezTo>
                  <a:pt x="299508" y="72007"/>
                  <a:pt x="193146" y="113282"/>
                  <a:pt x="177800" y="114340"/>
                </a:cubicBezTo>
                <a:cubicBezTo>
                  <a:pt x="162454" y="115398"/>
                  <a:pt x="180446" y="92644"/>
                  <a:pt x="177800" y="88940"/>
                </a:cubicBezTo>
                <a:cubicBezTo>
                  <a:pt x="175154" y="85236"/>
                  <a:pt x="156104" y="104815"/>
                  <a:pt x="161925" y="92115"/>
                </a:cubicBezTo>
                <a:cubicBezTo>
                  <a:pt x="167746" y="79415"/>
                  <a:pt x="223308" y="-2077"/>
                  <a:pt x="222250" y="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962F07D6-5727-ECFC-9464-CCCA41D107F9}"/>
              </a:ext>
            </a:extLst>
          </p:cNvPr>
          <p:cNvSpPr/>
          <p:nvPr/>
        </p:nvSpPr>
        <p:spPr>
          <a:xfrm>
            <a:off x="4660900" y="2828925"/>
            <a:ext cx="258102" cy="184155"/>
          </a:xfrm>
          <a:custGeom>
            <a:avLst/>
            <a:gdLst>
              <a:gd name="connsiteX0" fmla="*/ 257175 w 258102"/>
              <a:gd name="connsiteY0" fmla="*/ 0 h 184155"/>
              <a:gd name="connsiteX1" fmla="*/ 117475 w 258102"/>
              <a:gd name="connsiteY1" fmla="*/ 117475 h 184155"/>
              <a:gd name="connsiteX2" fmla="*/ 38100 w 258102"/>
              <a:gd name="connsiteY2" fmla="*/ 184150 h 184155"/>
              <a:gd name="connsiteX3" fmla="*/ 95250 w 258102"/>
              <a:gd name="connsiteY3" fmla="*/ 114300 h 184155"/>
              <a:gd name="connsiteX4" fmla="*/ 254000 w 258102"/>
              <a:gd name="connsiteY4" fmla="*/ 95250 h 184155"/>
              <a:gd name="connsiteX5" fmla="*/ 206375 w 258102"/>
              <a:gd name="connsiteY5" fmla="*/ 88900 h 184155"/>
              <a:gd name="connsiteX6" fmla="*/ 152400 w 258102"/>
              <a:gd name="connsiteY6" fmla="*/ 79375 h 184155"/>
              <a:gd name="connsiteX7" fmla="*/ 155575 w 258102"/>
              <a:gd name="connsiteY7" fmla="*/ 60325 h 184155"/>
              <a:gd name="connsiteX8" fmla="*/ 0 w 258102"/>
              <a:gd name="connsiteY8" fmla="*/ 41275 h 184155"/>
              <a:gd name="connsiteX9" fmla="*/ 155575 w 258102"/>
              <a:gd name="connsiteY9" fmla="*/ 57150 h 184155"/>
              <a:gd name="connsiteX10" fmla="*/ 187325 w 258102"/>
              <a:gd name="connsiteY10" fmla="*/ 38100 h 184155"/>
              <a:gd name="connsiteX11" fmla="*/ 257175 w 258102"/>
              <a:gd name="connsiteY11" fmla="*/ 0 h 1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102" h="184155">
                <a:moveTo>
                  <a:pt x="257175" y="0"/>
                </a:moveTo>
                <a:lnTo>
                  <a:pt x="117475" y="117475"/>
                </a:lnTo>
                <a:cubicBezTo>
                  <a:pt x="80962" y="148167"/>
                  <a:pt x="41804" y="184679"/>
                  <a:pt x="38100" y="184150"/>
                </a:cubicBezTo>
                <a:cubicBezTo>
                  <a:pt x="34396" y="183621"/>
                  <a:pt x="59267" y="129117"/>
                  <a:pt x="95250" y="114300"/>
                </a:cubicBezTo>
                <a:cubicBezTo>
                  <a:pt x="131233" y="99483"/>
                  <a:pt x="235479" y="99483"/>
                  <a:pt x="254000" y="95250"/>
                </a:cubicBezTo>
                <a:cubicBezTo>
                  <a:pt x="272521" y="91017"/>
                  <a:pt x="223308" y="91546"/>
                  <a:pt x="206375" y="88900"/>
                </a:cubicBezTo>
                <a:cubicBezTo>
                  <a:pt x="189442" y="86254"/>
                  <a:pt x="160867" y="84138"/>
                  <a:pt x="152400" y="79375"/>
                </a:cubicBezTo>
                <a:cubicBezTo>
                  <a:pt x="143933" y="74612"/>
                  <a:pt x="180975" y="66675"/>
                  <a:pt x="155575" y="60325"/>
                </a:cubicBezTo>
                <a:cubicBezTo>
                  <a:pt x="130175" y="53975"/>
                  <a:pt x="0" y="41804"/>
                  <a:pt x="0" y="41275"/>
                </a:cubicBezTo>
                <a:cubicBezTo>
                  <a:pt x="0" y="40746"/>
                  <a:pt x="124354" y="57679"/>
                  <a:pt x="155575" y="57150"/>
                </a:cubicBezTo>
                <a:cubicBezTo>
                  <a:pt x="186796" y="56621"/>
                  <a:pt x="187325" y="38100"/>
                  <a:pt x="187325" y="38100"/>
                </a:cubicBezTo>
                <a:lnTo>
                  <a:pt x="2571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23B0C629-7AD5-65A3-E2CF-A4C4964DEB3C}"/>
              </a:ext>
            </a:extLst>
          </p:cNvPr>
          <p:cNvSpPr/>
          <p:nvPr/>
        </p:nvSpPr>
        <p:spPr>
          <a:xfrm>
            <a:off x="4432121" y="2092293"/>
            <a:ext cx="177226" cy="838345"/>
          </a:xfrm>
          <a:custGeom>
            <a:avLst/>
            <a:gdLst>
              <a:gd name="connsiteX0" fmla="*/ 179 w 177226"/>
              <a:gd name="connsiteY0" fmla="*/ 32 h 838345"/>
              <a:gd name="connsiteX1" fmla="*/ 130354 w 177226"/>
              <a:gd name="connsiteY1" fmla="*/ 266732 h 838345"/>
              <a:gd name="connsiteX2" fmla="*/ 133529 w 177226"/>
              <a:gd name="connsiteY2" fmla="*/ 336582 h 838345"/>
              <a:gd name="connsiteX3" fmla="*/ 149404 w 177226"/>
              <a:gd name="connsiteY3" fmla="*/ 463582 h 838345"/>
              <a:gd name="connsiteX4" fmla="*/ 149404 w 177226"/>
              <a:gd name="connsiteY4" fmla="*/ 469932 h 838345"/>
              <a:gd name="connsiteX5" fmla="*/ 139879 w 177226"/>
              <a:gd name="connsiteY5" fmla="*/ 590582 h 838345"/>
              <a:gd name="connsiteX6" fmla="*/ 133529 w 177226"/>
              <a:gd name="connsiteY6" fmla="*/ 660432 h 838345"/>
              <a:gd name="connsiteX7" fmla="*/ 120829 w 177226"/>
              <a:gd name="connsiteY7" fmla="*/ 838232 h 838345"/>
              <a:gd name="connsiteX8" fmla="*/ 133529 w 177226"/>
              <a:gd name="connsiteY8" fmla="*/ 682657 h 838345"/>
              <a:gd name="connsiteX9" fmla="*/ 162104 w 177226"/>
              <a:gd name="connsiteY9" fmla="*/ 406432 h 838345"/>
              <a:gd name="connsiteX10" fmla="*/ 146229 w 177226"/>
              <a:gd name="connsiteY10" fmla="*/ 482632 h 838345"/>
              <a:gd name="connsiteX11" fmla="*/ 168454 w 177226"/>
              <a:gd name="connsiteY11" fmla="*/ 168307 h 838345"/>
              <a:gd name="connsiteX12" fmla="*/ 162104 w 177226"/>
              <a:gd name="connsiteY12" fmla="*/ 247682 h 838345"/>
              <a:gd name="connsiteX13" fmla="*/ 179 w 177226"/>
              <a:gd name="connsiteY13" fmla="*/ 32 h 83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226" h="838345">
                <a:moveTo>
                  <a:pt x="179" y="32"/>
                </a:moveTo>
                <a:cubicBezTo>
                  <a:pt x="-5113" y="3207"/>
                  <a:pt x="108129" y="210640"/>
                  <a:pt x="130354" y="266732"/>
                </a:cubicBezTo>
                <a:cubicBezTo>
                  <a:pt x="152579" y="322824"/>
                  <a:pt x="130354" y="303774"/>
                  <a:pt x="133529" y="336582"/>
                </a:cubicBezTo>
                <a:cubicBezTo>
                  <a:pt x="136704" y="369390"/>
                  <a:pt x="146758" y="441357"/>
                  <a:pt x="149404" y="463582"/>
                </a:cubicBezTo>
                <a:cubicBezTo>
                  <a:pt x="152050" y="485807"/>
                  <a:pt x="150991" y="448765"/>
                  <a:pt x="149404" y="469932"/>
                </a:cubicBezTo>
                <a:cubicBezTo>
                  <a:pt x="147817" y="491099"/>
                  <a:pt x="142525" y="558832"/>
                  <a:pt x="139879" y="590582"/>
                </a:cubicBezTo>
                <a:cubicBezTo>
                  <a:pt x="137233" y="622332"/>
                  <a:pt x="136704" y="619157"/>
                  <a:pt x="133529" y="660432"/>
                </a:cubicBezTo>
                <a:cubicBezTo>
                  <a:pt x="130354" y="701707"/>
                  <a:pt x="120829" y="834528"/>
                  <a:pt x="120829" y="838232"/>
                </a:cubicBezTo>
                <a:cubicBezTo>
                  <a:pt x="120829" y="841936"/>
                  <a:pt x="126650" y="754624"/>
                  <a:pt x="133529" y="682657"/>
                </a:cubicBezTo>
                <a:cubicBezTo>
                  <a:pt x="140408" y="610690"/>
                  <a:pt x="159987" y="439769"/>
                  <a:pt x="162104" y="406432"/>
                </a:cubicBezTo>
                <a:cubicBezTo>
                  <a:pt x="164221" y="373095"/>
                  <a:pt x="145171" y="522319"/>
                  <a:pt x="146229" y="482632"/>
                </a:cubicBezTo>
                <a:cubicBezTo>
                  <a:pt x="147287" y="442945"/>
                  <a:pt x="165808" y="207465"/>
                  <a:pt x="168454" y="168307"/>
                </a:cubicBezTo>
                <a:cubicBezTo>
                  <a:pt x="171100" y="129149"/>
                  <a:pt x="190150" y="271495"/>
                  <a:pt x="162104" y="247682"/>
                </a:cubicBezTo>
                <a:cubicBezTo>
                  <a:pt x="134058" y="223870"/>
                  <a:pt x="5471" y="-3143"/>
                  <a:pt x="179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42029147-5708-3076-926C-97DB136A50E8}"/>
              </a:ext>
            </a:extLst>
          </p:cNvPr>
          <p:cNvSpPr/>
          <p:nvPr/>
        </p:nvSpPr>
        <p:spPr>
          <a:xfrm>
            <a:off x="4933916" y="2142891"/>
            <a:ext cx="292036" cy="86069"/>
          </a:xfrm>
          <a:custGeom>
            <a:avLst/>
            <a:gdLst>
              <a:gd name="connsiteX0" fmla="*/ 34 w 292036"/>
              <a:gd name="connsiteY0" fmla="*/ 57384 h 86069"/>
              <a:gd name="connsiteX1" fmla="*/ 123859 w 292036"/>
              <a:gd name="connsiteY1" fmla="*/ 16109 h 86069"/>
              <a:gd name="connsiteX2" fmla="*/ 123859 w 292036"/>
              <a:gd name="connsiteY2" fmla="*/ 22459 h 86069"/>
              <a:gd name="connsiteX3" fmla="*/ 152434 w 292036"/>
              <a:gd name="connsiteY3" fmla="*/ 3409 h 86069"/>
              <a:gd name="connsiteX4" fmla="*/ 215934 w 292036"/>
              <a:gd name="connsiteY4" fmla="*/ 28809 h 86069"/>
              <a:gd name="connsiteX5" fmla="*/ 215934 w 292036"/>
              <a:gd name="connsiteY5" fmla="*/ 6584 h 86069"/>
              <a:gd name="connsiteX6" fmla="*/ 288959 w 292036"/>
              <a:gd name="connsiteY6" fmla="*/ 82784 h 86069"/>
              <a:gd name="connsiteX7" fmla="*/ 279434 w 292036"/>
              <a:gd name="connsiteY7" fmla="*/ 73259 h 86069"/>
              <a:gd name="connsiteX8" fmla="*/ 209584 w 292036"/>
              <a:gd name="connsiteY8" fmla="*/ 6584 h 86069"/>
              <a:gd name="connsiteX9" fmla="*/ 209584 w 292036"/>
              <a:gd name="connsiteY9" fmla="*/ 19284 h 86069"/>
              <a:gd name="connsiteX10" fmla="*/ 171484 w 292036"/>
              <a:gd name="connsiteY10" fmla="*/ 234 h 86069"/>
              <a:gd name="connsiteX11" fmla="*/ 136559 w 292036"/>
              <a:gd name="connsiteY11" fmla="*/ 35159 h 86069"/>
              <a:gd name="connsiteX12" fmla="*/ 136559 w 292036"/>
              <a:gd name="connsiteY12" fmla="*/ 9759 h 86069"/>
              <a:gd name="connsiteX13" fmla="*/ 111159 w 292036"/>
              <a:gd name="connsiteY13" fmla="*/ 31984 h 86069"/>
              <a:gd name="connsiteX14" fmla="*/ 34 w 292036"/>
              <a:gd name="connsiteY14" fmla="*/ 57384 h 8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036" h="86069">
                <a:moveTo>
                  <a:pt x="34" y="57384"/>
                </a:moveTo>
                <a:cubicBezTo>
                  <a:pt x="2151" y="54738"/>
                  <a:pt x="123859" y="16109"/>
                  <a:pt x="123859" y="16109"/>
                </a:cubicBezTo>
                <a:cubicBezTo>
                  <a:pt x="144496" y="10288"/>
                  <a:pt x="119097" y="24576"/>
                  <a:pt x="123859" y="22459"/>
                </a:cubicBezTo>
                <a:cubicBezTo>
                  <a:pt x="128621" y="20342"/>
                  <a:pt x="137088" y="2351"/>
                  <a:pt x="152434" y="3409"/>
                </a:cubicBezTo>
                <a:cubicBezTo>
                  <a:pt x="167780" y="4467"/>
                  <a:pt x="205351" y="28280"/>
                  <a:pt x="215934" y="28809"/>
                </a:cubicBezTo>
                <a:cubicBezTo>
                  <a:pt x="226517" y="29338"/>
                  <a:pt x="203763" y="-2412"/>
                  <a:pt x="215934" y="6584"/>
                </a:cubicBezTo>
                <a:cubicBezTo>
                  <a:pt x="228105" y="15580"/>
                  <a:pt x="288959" y="82784"/>
                  <a:pt x="288959" y="82784"/>
                </a:cubicBezTo>
                <a:cubicBezTo>
                  <a:pt x="299542" y="93896"/>
                  <a:pt x="279434" y="73259"/>
                  <a:pt x="279434" y="73259"/>
                </a:cubicBezTo>
                <a:lnTo>
                  <a:pt x="209584" y="6584"/>
                </a:lnTo>
                <a:cubicBezTo>
                  <a:pt x="197942" y="-2412"/>
                  <a:pt x="215934" y="20342"/>
                  <a:pt x="209584" y="19284"/>
                </a:cubicBezTo>
                <a:cubicBezTo>
                  <a:pt x="203234" y="18226"/>
                  <a:pt x="183655" y="-2412"/>
                  <a:pt x="171484" y="234"/>
                </a:cubicBezTo>
                <a:cubicBezTo>
                  <a:pt x="159313" y="2880"/>
                  <a:pt x="142380" y="33571"/>
                  <a:pt x="136559" y="35159"/>
                </a:cubicBezTo>
                <a:cubicBezTo>
                  <a:pt x="130738" y="36746"/>
                  <a:pt x="140792" y="10288"/>
                  <a:pt x="136559" y="9759"/>
                </a:cubicBezTo>
                <a:cubicBezTo>
                  <a:pt x="132326" y="9230"/>
                  <a:pt x="128092" y="24576"/>
                  <a:pt x="111159" y="31984"/>
                </a:cubicBezTo>
                <a:cubicBezTo>
                  <a:pt x="94226" y="39392"/>
                  <a:pt x="-2083" y="60030"/>
                  <a:pt x="34" y="573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21299B2B-44AF-A39E-B024-0F9EB4E943BB}"/>
              </a:ext>
            </a:extLst>
          </p:cNvPr>
          <p:cNvSpPr/>
          <p:nvPr/>
        </p:nvSpPr>
        <p:spPr>
          <a:xfrm>
            <a:off x="5665445" y="3806742"/>
            <a:ext cx="472248" cy="153841"/>
          </a:xfrm>
          <a:custGeom>
            <a:avLst/>
            <a:gdLst>
              <a:gd name="connsiteX0" fmla="*/ 1930 w 472248"/>
              <a:gd name="connsiteY0" fmla="*/ 149308 h 153841"/>
              <a:gd name="connsiteX1" fmla="*/ 316255 w 472248"/>
              <a:gd name="connsiteY1" fmla="*/ 35008 h 153841"/>
              <a:gd name="connsiteX2" fmla="*/ 287680 w 472248"/>
              <a:gd name="connsiteY2" fmla="*/ 60408 h 153841"/>
              <a:gd name="connsiteX3" fmla="*/ 468655 w 472248"/>
              <a:gd name="connsiteY3" fmla="*/ 83 h 153841"/>
              <a:gd name="connsiteX4" fmla="*/ 408330 w 472248"/>
              <a:gd name="connsiteY4" fmla="*/ 47708 h 153841"/>
              <a:gd name="connsiteX5" fmla="*/ 408330 w 472248"/>
              <a:gd name="connsiteY5" fmla="*/ 66758 h 153841"/>
              <a:gd name="connsiteX6" fmla="*/ 233705 w 472248"/>
              <a:gd name="connsiteY6" fmla="*/ 120733 h 153841"/>
              <a:gd name="connsiteX7" fmla="*/ 382930 w 472248"/>
              <a:gd name="connsiteY7" fmla="*/ 66758 h 153841"/>
              <a:gd name="connsiteX8" fmla="*/ 192430 w 472248"/>
              <a:gd name="connsiteY8" fmla="*/ 120733 h 153841"/>
              <a:gd name="connsiteX9" fmla="*/ 1930 w 472248"/>
              <a:gd name="connsiteY9" fmla="*/ 149308 h 15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248" h="153841">
                <a:moveTo>
                  <a:pt x="1930" y="149308"/>
                </a:moveTo>
                <a:cubicBezTo>
                  <a:pt x="22567" y="135021"/>
                  <a:pt x="268630" y="49825"/>
                  <a:pt x="316255" y="35008"/>
                </a:cubicBezTo>
                <a:cubicBezTo>
                  <a:pt x="363880" y="20191"/>
                  <a:pt x="262280" y="66229"/>
                  <a:pt x="287680" y="60408"/>
                </a:cubicBezTo>
                <a:cubicBezTo>
                  <a:pt x="313080" y="54587"/>
                  <a:pt x="448547" y="2200"/>
                  <a:pt x="468655" y="83"/>
                </a:cubicBezTo>
                <a:cubicBezTo>
                  <a:pt x="488763" y="-2034"/>
                  <a:pt x="418384" y="36596"/>
                  <a:pt x="408330" y="47708"/>
                </a:cubicBezTo>
                <a:cubicBezTo>
                  <a:pt x="398276" y="58820"/>
                  <a:pt x="437434" y="54587"/>
                  <a:pt x="408330" y="66758"/>
                </a:cubicBezTo>
                <a:cubicBezTo>
                  <a:pt x="379226" y="78929"/>
                  <a:pt x="237938" y="120733"/>
                  <a:pt x="233705" y="120733"/>
                </a:cubicBezTo>
                <a:cubicBezTo>
                  <a:pt x="229472" y="120733"/>
                  <a:pt x="389809" y="66758"/>
                  <a:pt x="382930" y="66758"/>
                </a:cubicBezTo>
                <a:cubicBezTo>
                  <a:pt x="376051" y="66758"/>
                  <a:pt x="253284" y="100095"/>
                  <a:pt x="192430" y="120733"/>
                </a:cubicBezTo>
                <a:cubicBezTo>
                  <a:pt x="131576" y="141370"/>
                  <a:pt x="-18707" y="163595"/>
                  <a:pt x="1930" y="1493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04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73A44-F2C8-3F9C-2D41-212D1CE21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ドレスを着た女性のcg&#10;&#10;中程度の精度で自動的に生成された説明">
            <a:extLst>
              <a:ext uri="{FF2B5EF4-FFF2-40B4-BE49-F238E27FC236}">
                <a16:creationId xmlns:a16="http://schemas.microsoft.com/office/drawing/2014/main" id="{9737F9D3-A7CF-3003-9A3B-6C89BA0B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13786" t="12500" r="37727" b="22143"/>
          <a:stretch/>
        </p:blipFill>
        <p:spPr>
          <a:xfrm>
            <a:off x="1394460" y="579568"/>
            <a:ext cx="6812280" cy="122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6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0</Words>
  <Application>Microsoft Macintosh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18</cp:revision>
  <dcterms:created xsi:type="dcterms:W3CDTF">2025-12-17T01:35:25Z</dcterms:created>
  <dcterms:modified xsi:type="dcterms:W3CDTF">2025-12-20T02:11:58Z</dcterms:modified>
</cp:coreProperties>
</file>