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26"/>
  </p:normalViewPr>
  <p:slideViewPr>
    <p:cSldViewPr snapToGrid="0">
      <p:cViewPr>
        <p:scale>
          <a:sx n="98" d="100"/>
          <a:sy n="98" d="100"/>
        </p:scale>
        <p:origin x="496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04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79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16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95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26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12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5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3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0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D81F0-8414-FE4B-A81D-44D1A7A391A5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3E3D8-731D-E842-AB7F-EF320E609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36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本日9/29発売！【乃木坂46 梅澤美波 ファースト写真集『夢の近く』】梅ちゃんからのコメントもお届け♡ - with class -講談社公式-  家族の時間をもっと楽しく" hidden="1">
            <a:extLst>
              <a:ext uri="{FF2B5EF4-FFF2-40B4-BE49-F238E27FC236}">
                <a16:creationId xmlns:a16="http://schemas.microsoft.com/office/drawing/2014/main" id="{1B28F806-AC85-C145-D85A-576CD6D6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27047"/>
          <a:stretch/>
        </p:blipFill>
        <p:spPr bwMode="auto">
          <a:xfrm>
            <a:off x="658368" y="1105333"/>
            <a:ext cx="8284464" cy="105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8B3B71-15D7-2F36-C442-6CD4D974E736}"/>
              </a:ext>
            </a:extLst>
          </p:cNvPr>
          <p:cNvSpPr/>
          <p:nvPr/>
        </p:nvSpPr>
        <p:spPr>
          <a:xfrm>
            <a:off x="4454521" y="3082737"/>
            <a:ext cx="64124" cy="331045"/>
          </a:xfrm>
          <a:custGeom>
            <a:avLst/>
            <a:gdLst>
              <a:gd name="connsiteX0" fmla="*/ 4 w 64124"/>
              <a:gd name="connsiteY0" fmla="*/ 188 h 331045"/>
              <a:gd name="connsiteX1" fmla="*/ 57154 w 64124"/>
              <a:gd name="connsiteY1" fmla="*/ 124013 h 331045"/>
              <a:gd name="connsiteX2" fmla="*/ 63504 w 64124"/>
              <a:gd name="connsiteY2" fmla="*/ 273238 h 331045"/>
              <a:gd name="connsiteX3" fmla="*/ 60329 w 64124"/>
              <a:gd name="connsiteY3" fmla="*/ 222438 h 331045"/>
              <a:gd name="connsiteX4" fmla="*/ 50804 w 64124"/>
              <a:gd name="connsiteY4" fmla="*/ 330388 h 331045"/>
              <a:gd name="connsiteX5" fmla="*/ 60329 w 64124"/>
              <a:gd name="connsiteY5" fmla="*/ 162113 h 331045"/>
              <a:gd name="connsiteX6" fmla="*/ 50804 w 64124"/>
              <a:gd name="connsiteY6" fmla="*/ 181163 h 331045"/>
              <a:gd name="connsiteX7" fmla="*/ 53979 w 64124"/>
              <a:gd name="connsiteY7" fmla="*/ 101788 h 331045"/>
              <a:gd name="connsiteX8" fmla="*/ 50804 w 64124"/>
              <a:gd name="connsiteY8" fmla="*/ 130363 h 331045"/>
              <a:gd name="connsiteX9" fmla="*/ 53979 w 64124"/>
              <a:gd name="connsiteY9" fmla="*/ 79563 h 331045"/>
              <a:gd name="connsiteX10" fmla="*/ 53979 w 64124"/>
              <a:gd name="connsiteY10" fmla="*/ 95438 h 331045"/>
              <a:gd name="connsiteX11" fmla="*/ 4 w 64124"/>
              <a:gd name="connsiteY11" fmla="*/ 188 h 33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24" h="331045">
                <a:moveTo>
                  <a:pt x="4" y="188"/>
                </a:moveTo>
                <a:cubicBezTo>
                  <a:pt x="533" y="4951"/>
                  <a:pt x="46571" y="78505"/>
                  <a:pt x="57154" y="124013"/>
                </a:cubicBezTo>
                <a:cubicBezTo>
                  <a:pt x="67737" y="169521"/>
                  <a:pt x="62975" y="256834"/>
                  <a:pt x="63504" y="273238"/>
                </a:cubicBezTo>
                <a:cubicBezTo>
                  <a:pt x="64033" y="289642"/>
                  <a:pt x="62446" y="212913"/>
                  <a:pt x="60329" y="222438"/>
                </a:cubicBezTo>
                <a:cubicBezTo>
                  <a:pt x="58212" y="231963"/>
                  <a:pt x="50804" y="340442"/>
                  <a:pt x="50804" y="330388"/>
                </a:cubicBezTo>
                <a:cubicBezTo>
                  <a:pt x="50804" y="320334"/>
                  <a:pt x="60329" y="162113"/>
                  <a:pt x="60329" y="162113"/>
                </a:cubicBezTo>
                <a:cubicBezTo>
                  <a:pt x="60329" y="137242"/>
                  <a:pt x="51862" y="191217"/>
                  <a:pt x="50804" y="181163"/>
                </a:cubicBezTo>
                <a:cubicBezTo>
                  <a:pt x="49746" y="171109"/>
                  <a:pt x="53979" y="110255"/>
                  <a:pt x="53979" y="101788"/>
                </a:cubicBezTo>
                <a:cubicBezTo>
                  <a:pt x="53979" y="93321"/>
                  <a:pt x="50804" y="134067"/>
                  <a:pt x="50804" y="130363"/>
                </a:cubicBezTo>
                <a:cubicBezTo>
                  <a:pt x="50804" y="126659"/>
                  <a:pt x="53979" y="79563"/>
                  <a:pt x="53979" y="79563"/>
                </a:cubicBezTo>
                <a:cubicBezTo>
                  <a:pt x="54508" y="73742"/>
                  <a:pt x="60329" y="108667"/>
                  <a:pt x="53979" y="95438"/>
                </a:cubicBezTo>
                <a:cubicBezTo>
                  <a:pt x="47629" y="82209"/>
                  <a:pt x="-525" y="-4575"/>
                  <a:pt x="4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11E9A12-78BA-E56E-7D6B-50CAF1E8C77E}"/>
              </a:ext>
            </a:extLst>
          </p:cNvPr>
          <p:cNvSpPr/>
          <p:nvPr/>
        </p:nvSpPr>
        <p:spPr>
          <a:xfrm>
            <a:off x="4489450" y="3215599"/>
            <a:ext cx="13769" cy="186932"/>
          </a:xfrm>
          <a:custGeom>
            <a:avLst/>
            <a:gdLst>
              <a:gd name="connsiteX0" fmla="*/ 12700 w 13769"/>
              <a:gd name="connsiteY0" fmla="*/ 676 h 186932"/>
              <a:gd name="connsiteX1" fmla="*/ 0 w 13769"/>
              <a:gd name="connsiteY1" fmla="*/ 184826 h 186932"/>
              <a:gd name="connsiteX2" fmla="*/ 12700 w 13769"/>
              <a:gd name="connsiteY2" fmla="*/ 105451 h 186932"/>
              <a:gd name="connsiteX3" fmla="*/ 12700 w 13769"/>
              <a:gd name="connsiteY3" fmla="*/ 121326 h 186932"/>
              <a:gd name="connsiteX4" fmla="*/ 12700 w 13769"/>
              <a:gd name="connsiteY4" fmla="*/ 676 h 18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9" h="186932">
                <a:moveTo>
                  <a:pt x="12700" y="676"/>
                </a:moveTo>
                <a:cubicBezTo>
                  <a:pt x="10583" y="11259"/>
                  <a:pt x="0" y="167364"/>
                  <a:pt x="0" y="184826"/>
                </a:cubicBezTo>
                <a:cubicBezTo>
                  <a:pt x="0" y="202288"/>
                  <a:pt x="12700" y="105451"/>
                  <a:pt x="12700" y="105451"/>
                </a:cubicBezTo>
                <a:cubicBezTo>
                  <a:pt x="14817" y="94868"/>
                  <a:pt x="13229" y="135614"/>
                  <a:pt x="12700" y="121326"/>
                </a:cubicBezTo>
                <a:cubicBezTo>
                  <a:pt x="12171" y="107039"/>
                  <a:pt x="14817" y="-9907"/>
                  <a:pt x="12700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BE52E34-2455-8887-5F38-C40E298D43A8}"/>
              </a:ext>
            </a:extLst>
          </p:cNvPr>
          <p:cNvSpPr/>
          <p:nvPr/>
        </p:nvSpPr>
        <p:spPr>
          <a:xfrm>
            <a:off x="4098571" y="3018690"/>
            <a:ext cx="54378" cy="183169"/>
          </a:xfrm>
          <a:custGeom>
            <a:avLst/>
            <a:gdLst>
              <a:gd name="connsiteX0" fmla="*/ 54329 w 54378"/>
              <a:gd name="connsiteY0" fmla="*/ 735 h 183169"/>
              <a:gd name="connsiteX1" fmla="*/ 3529 w 54378"/>
              <a:gd name="connsiteY1" fmla="*/ 121385 h 183169"/>
              <a:gd name="connsiteX2" fmla="*/ 16229 w 54378"/>
              <a:gd name="connsiteY2" fmla="*/ 89635 h 183169"/>
              <a:gd name="connsiteX3" fmla="*/ 9879 w 54378"/>
              <a:gd name="connsiteY3" fmla="*/ 140435 h 183169"/>
              <a:gd name="connsiteX4" fmla="*/ 22579 w 54378"/>
              <a:gd name="connsiteY4" fmla="*/ 181710 h 183169"/>
              <a:gd name="connsiteX5" fmla="*/ 3529 w 54378"/>
              <a:gd name="connsiteY5" fmla="*/ 86460 h 183169"/>
              <a:gd name="connsiteX6" fmla="*/ 3529 w 54378"/>
              <a:gd name="connsiteY6" fmla="*/ 121385 h 183169"/>
              <a:gd name="connsiteX7" fmla="*/ 3529 w 54378"/>
              <a:gd name="connsiteY7" fmla="*/ 64235 h 183169"/>
              <a:gd name="connsiteX8" fmla="*/ 354 w 54378"/>
              <a:gd name="connsiteY8" fmla="*/ 99160 h 183169"/>
              <a:gd name="connsiteX9" fmla="*/ 13054 w 54378"/>
              <a:gd name="connsiteY9" fmla="*/ 70585 h 183169"/>
              <a:gd name="connsiteX10" fmla="*/ 54329 w 54378"/>
              <a:gd name="connsiteY10" fmla="*/ 735 h 1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78" h="183169">
                <a:moveTo>
                  <a:pt x="54329" y="735"/>
                </a:moveTo>
                <a:cubicBezTo>
                  <a:pt x="52742" y="9202"/>
                  <a:pt x="9879" y="106568"/>
                  <a:pt x="3529" y="121385"/>
                </a:cubicBezTo>
                <a:cubicBezTo>
                  <a:pt x="-2821" y="136202"/>
                  <a:pt x="15171" y="86460"/>
                  <a:pt x="16229" y="89635"/>
                </a:cubicBezTo>
                <a:cubicBezTo>
                  <a:pt x="17287" y="92810"/>
                  <a:pt x="8821" y="125089"/>
                  <a:pt x="9879" y="140435"/>
                </a:cubicBezTo>
                <a:cubicBezTo>
                  <a:pt x="10937" y="155781"/>
                  <a:pt x="23637" y="190706"/>
                  <a:pt x="22579" y="181710"/>
                </a:cubicBezTo>
                <a:cubicBezTo>
                  <a:pt x="21521" y="172714"/>
                  <a:pt x="6704" y="96514"/>
                  <a:pt x="3529" y="86460"/>
                </a:cubicBezTo>
                <a:cubicBezTo>
                  <a:pt x="354" y="76406"/>
                  <a:pt x="3529" y="121385"/>
                  <a:pt x="3529" y="121385"/>
                </a:cubicBezTo>
                <a:cubicBezTo>
                  <a:pt x="3529" y="117681"/>
                  <a:pt x="4058" y="67939"/>
                  <a:pt x="3529" y="64235"/>
                </a:cubicBezTo>
                <a:cubicBezTo>
                  <a:pt x="3000" y="60531"/>
                  <a:pt x="-1234" y="98102"/>
                  <a:pt x="354" y="99160"/>
                </a:cubicBezTo>
                <a:cubicBezTo>
                  <a:pt x="1942" y="100218"/>
                  <a:pt x="7233" y="81697"/>
                  <a:pt x="13054" y="70585"/>
                </a:cubicBezTo>
                <a:cubicBezTo>
                  <a:pt x="18875" y="59473"/>
                  <a:pt x="55916" y="-7732"/>
                  <a:pt x="54329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B19D8D6-56F7-CA08-FF3B-A169A82750D4}"/>
              </a:ext>
            </a:extLst>
          </p:cNvPr>
          <p:cNvSpPr/>
          <p:nvPr/>
        </p:nvSpPr>
        <p:spPr>
          <a:xfrm>
            <a:off x="4125845" y="3212304"/>
            <a:ext cx="358197" cy="211997"/>
          </a:xfrm>
          <a:custGeom>
            <a:avLst/>
            <a:gdLst>
              <a:gd name="connsiteX0" fmla="*/ 1655 w 358197"/>
              <a:gd name="connsiteY0" fmla="*/ 796 h 211997"/>
              <a:gd name="connsiteX1" fmla="*/ 128655 w 358197"/>
              <a:gd name="connsiteY1" fmla="*/ 89696 h 211997"/>
              <a:gd name="connsiteX2" fmla="*/ 115955 w 358197"/>
              <a:gd name="connsiteY2" fmla="*/ 70646 h 211997"/>
              <a:gd name="connsiteX3" fmla="*/ 271530 w 358197"/>
              <a:gd name="connsiteY3" fmla="*/ 159546 h 211997"/>
              <a:gd name="connsiteX4" fmla="*/ 255655 w 358197"/>
              <a:gd name="connsiteY4" fmla="*/ 146846 h 211997"/>
              <a:gd name="connsiteX5" fmla="*/ 315980 w 358197"/>
              <a:gd name="connsiteY5" fmla="*/ 172246 h 211997"/>
              <a:gd name="connsiteX6" fmla="*/ 350905 w 358197"/>
              <a:gd name="connsiteY6" fmla="*/ 210346 h 211997"/>
              <a:gd name="connsiteX7" fmla="*/ 350905 w 358197"/>
              <a:gd name="connsiteY7" fmla="*/ 188121 h 211997"/>
              <a:gd name="connsiteX8" fmla="*/ 354080 w 358197"/>
              <a:gd name="connsiteY8" fmla="*/ 121446 h 211997"/>
              <a:gd name="connsiteX9" fmla="*/ 354080 w 358197"/>
              <a:gd name="connsiteY9" fmla="*/ 146846 h 211997"/>
              <a:gd name="connsiteX10" fmla="*/ 357255 w 358197"/>
              <a:gd name="connsiteY10" fmla="*/ 210346 h 211997"/>
              <a:gd name="connsiteX11" fmla="*/ 335030 w 358197"/>
              <a:gd name="connsiteY11" fmla="*/ 184946 h 211997"/>
              <a:gd name="connsiteX12" fmla="*/ 169930 w 358197"/>
              <a:gd name="connsiteY12" fmla="*/ 96046 h 211997"/>
              <a:gd name="connsiteX13" fmla="*/ 211205 w 358197"/>
              <a:gd name="connsiteY13" fmla="*/ 127796 h 211997"/>
              <a:gd name="connsiteX14" fmla="*/ 27055 w 358197"/>
              <a:gd name="connsiteY14" fmla="*/ 48421 h 211997"/>
              <a:gd name="connsiteX15" fmla="*/ 52455 w 358197"/>
              <a:gd name="connsiteY15" fmla="*/ 45246 h 211997"/>
              <a:gd name="connsiteX16" fmla="*/ 1655 w 358197"/>
              <a:gd name="connsiteY16" fmla="*/ 796 h 2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197" h="211997">
                <a:moveTo>
                  <a:pt x="1655" y="796"/>
                </a:moveTo>
                <a:cubicBezTo>
                  <a:pt x="14355" y="8204"/>
                  <a:pt x="128655" y="89696"/>
                  <a:pt x="128655" y="89696"/>
                </a:cubicBezTo>
                <a:cubicBezTo>
                  <a:pt x="147705" y="101338"/>
                  <a:pt x="92142" y="59004"/>
                  <a:pt x="115955" y="70646"/>
                </a:cubicBezTo>
                <a:cubicBezTo>
                  <a:pt x="139768" y="82288"/>
                  <a:pt x="271530" y="159546"/>
                  <a:pt x="271530" y="159546"/>
                </a:cubicBezTo>
                <a:cubicBezTo>
                  <a:pt x="294813" y="172246"/>
                  <a:pt x="248247" y="144729"/>
                  <a:pt x="255655" y="146846"/>
                </a:cubicBezTo>
                <a:cubicBezTo>
                  <a:pt x="263063" y="148963"/>
                  <a:pt x="300105" y="161663"/>
                  <a:pt x="315980" y="172246"/>
                </a:cubicBezTo>
                <a:cubicBezTo>
                  <a:pt x="331855" y="182829"/>
                  <a:pt x="345084" y="207700"/>
                  <a:pt x="350905" y="210346"/>
                </a:cubicBezTo>
                <a:cubicBezTo>
                  <a:pt x="356726" y="212992"/>
                  <a:pt x="350376" y="202938"/>
                  <a:pt x="350905" y="188121"/>
                </a:cubicBezTo>
                <a:cubicBezTo>
                  <a:pt x="351434" y="173304"/>
                  <a:pt x="354080" y="121446"/>
                  <a:pt x="354080" y="121446"/>
                </a:cubicBezTo>
                <a:cubicBezTo>
                  <a:pt x="354609" y="114567"/>
                  <a:pt x="353551" y="132029"/>
                  <a:pt x="354080" y="146846"/>
                </a:cubicBezTo>
                <a:cubicBezTo>
                  <a:pt x="354609" y="161663"/>
                  <a:pt x="360430" y="203996"/>
                  <a:pt x="357255" y="210346"/>
                </a:cubicBezTo>
                <a:cubicBezTo>
                  <a:pt x="354080" y="216696"/>
                  <a:pt x="366251" y="203996"/>
                  <a:pt x="335030" y="184946"/>
                </a:cubicBezTo>
                <a:cubicBezTo>
                  <a:pt x="303809" y="165896"/>
                  <a:pt x="190567" y="105571"/>
                  <a:pt x="169930" y="96046"/>
                </a:cubicBezTo>
                <a:cubicBezTo>
                  <a:pt x="149293" y="86521"/>
                  <a:pt x="235018" y="135734"/>
                  <a:pt x="211205" y="127796"/>
                </a:cubicBezTo>
                <a:cubicBezTo>
                  <a:pt x="187393" y="119859"/>
                  <a:pt x="53513" y="62179"/>
                  <a:pt x="27055" y="48421"/>
                </a:cubicBezTo>
                <a:cubicBezTo>
                  <a:pt x="597" y="34663"/>
                  <a:pt x="51397" y="50537"/>
                  <a:pt x="52455" y="45246"/>
                </a:cubicBezTo>
                <a:cubicBezTo>
                  <a:pt x="53513" y="39955"/>
                  <a:pt x="-11045" y="-6612"/>
                  <a:pt x="1655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E32E71B-199A-9815-CD9C-982100B7FB62}"/>
              </a:ext>
            </a:extLst>
          </p:cNvPr>
          <p:cNvSpPr/>
          <p:nvPr/>
        </p:nvSpPr>
        <p:spPr>
          <a:xfrm>
            <a:off x="4339867" y="3037952"/>
            <a:ext cx="167642" cy="255658"/>
          </a:xfrm>
          <a:custGeom>
            <a:avLst/>
            <a:gdLst>
              <a:gd name="connsiteX0" fmla="*/ 358 w 167642"/>
              <a:gd name="connsiteY0" fmla="*/ 523 h 255658"/>
              <a:gd name="connsiteX1" fmla="*/ 143233 w 167642"/>
              <a:gd name="connsiteY1" fmla="*/ 140223 h 255658"/>
              <a:gd name="connsiteX2" fmla="*/ 108308 w 167642"/>
              <a:gd name="connsiteY2" fmla="*/ 98948 h 255658"/>
              <a:gd name="connsiteX3" fmla="*/ 140058 w 167642"/>
              <a:gd name="connsiteY3" fmla="*/ 156098 h 255658"/>
              <a:gd name="connsiteX4" fmla="*/ 165458 w 167642"/>
              <a:gd name="connsiteY4" fmla="*/ 254523 h 255658"/>
              <a:gd name="connsiteX5" fmla="*/ 159108 w 167642"/>
              <a:gd name="connsiteY5" fmla="*/ 203723 h 255658"/>
              <a:gd name="connsiteX6" fmla="*/ 101958 w 167642"/>
              <a:gd name="connsiteY6" fmla="*/ 114823 h 255658"/>
              <a:gd name="connsiteX7" fmla="*/ 136883 w 167642"/>
              <a:gd name="connsiteY7" fmla="*/ 140223 h 255658"/>
              <a:gd name="connsiteX8" fmla="*/ 89258 w 167642"/>
              <a:gd name="connsiteY8" fmla="*/ 44973 h 255658"/>
              <a:gd name="connsiteX9" fmla="*/ 121008 w 167642"/>
              <a:gd name="connsiteY9" fmla="*/ 114823 h 255658"/>
              <a:gd name="connsiteX10" fmla="*/ 101958 w 167642"/>
              <a:gd name="connsiteY10" fmla="*/ 92598 h 255658"/>
              <a:gd name="connsiteX11" fmla="*/ 358 w 167642"/>
              <a:gd name="connsiteY11" fmla="*/ 523 h 2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42" h="255658">
                <a:moveTo>
                  <a:pt x="358" y="523"/>
                </a:moveTo>
                <a:cubicBezTo>
                  <a:pt x="7237" y="8461"/>
                  <a:pt x="125241" y="123819"/>
                  <a:pt x="143233" y="140223"/>
                </a:cubicBezTo>
                <a:cubicBezTo>
                  <a:pt x="161225" y="156627"/>
                  <a:pt x="108837" y="96302"/>
                  <a:pt x="108308" y="98948"/>
                </a:cubicBezTo>
                <a:cubicBezTo>
                  <a:pt x="107779" y="101594"/>
                  <a:pt x="130533" y="130169"/>
                  <a:pt x="140058" y="156098"/>
                </a:cubicBezTo>
                <a:cubicBezTo>
                  <a:pt x="149583" y="182027"/>
                  <a:pt x="162283" y="246585"/>
                  <a:pt x="165458" y="254523"/>
                </a:cubicBezTo>
                <a:cubicBezTo>
                  <a:pt x="168633" y="262461"/>
                  <a:pt x="169691" y="227006"/>
                  <a:pt x="159108" y="203723"/>
                </a:cubicBezTo>
                <a:cubicBezTo>
                  <a:pt x="148525" y="180440"/>
                  <a:pt x="105662" y="125406"/>
                  <a:pt x="101958" y="114823"/>
                </a:cubicBezTo>
                <a:cubicBezTo>
                  <a:pt x="98254" y="104240"/>
                  <a:pt x="139000" y="151865"/>
                  <a:pt x="136883" y="140223"/>
                </a:cubicBezTo>
                <a:cubicBezTo>
                  <a:pt x="134766" y="128581"/>
                  <a:pt x="91904" y="49206"/>
                  <a:pt x="89258" y="44973"/>
                </a:cubicBezTo>
                <a:cubicBezTo>
                  <a:pt x="86612" y="40740"/>
                  <a:pt x="118891" y="106886"/>
                  <a:pt x="121008" y="114823"/>
                </a:cubicBezTo>
                <a:cubicBezTo>
                  <a:pt x="123125" y="122760"/>
                  <a:pt x="116246" y="107944"/>
                  <a:pt x="101958" y="92598"/>
                </a:cubicBezTo>
                <a:cubicBezTo>
                  <a:pt x="87671" y="77252"/>
                  <a:pt x="-6521" y="-7415"/>
                  <a:pt x="358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E5507E2-7BA0-18C9-6DE0-3D6123587BFF}"/>
              </a:ext>
            </a:extLst>
          </p:cNvPr>
          <p:cNvSpPr/>
          <p:nvPr/>
        </p:nvSpPr>
        <p:spPr>
          <a:xfrm>
            <a:off x="4164169" y="2914650"/>
            <a:ext cx="221673" cy="155653"/>
          </a:xfrm>
          <a:custGeom>
            <a:avLst/>
            <a:gdLst>
              <a:gd name="connsiteX0" fmla="*/ 220506 w 221673"/>
              <a:gd name="connsiteY0" fmla="*/ 155575 h 155653"/>
              <a:gd name="connsiteX1" fmla="*/ 144306 w 221673"/>
              <a:gd name="connsiteY1" fmla="*/ 95250 h 155653"/>
              <a:gd name="connsiteX2" fmla="*/ 125256 w 221673"/>
              <a:gd name="connsiteY2" fmla="*/ 28575 h 155653"/>
              <a:gd name="connsiteX3" fmla="*/ 128431 w 221673"/>
              <a:gd name="connsiteY3" fmla="*/ 82550 h 155653"/>
              <a:gd name="connsiteX4" fmla="*/ 87156 w 221673"/>
              <a:gd name="connsiteY4" fmla="*/ 66675 h 155653"/>
              <a:gd name="connsiteX5" fmla="*/ 71281 w 221673"/>
              <a:gd name="connsiteY5" fmla="*/ 0 h 155653"/>
              <a:gd name="connsiteX6" fmla="*/ 77631 w 221673"/>
              <a:gd name="connsiteY6" fmla="*/ 66675 h 155653"/>
              <a:gd name="connsiteX7" fmla="*/ 52231 w 221673"/>
              <a:gd name="connsiteY7" fmla="*/ 60325 h 155653"/>
              <a:gd name="connsiteX8" fmla="*/ 1431 w 221673"/>
              <a:gd name="connsiteY8" fmla="*/ 9525 h 155653"/>
              <a:gd name="connsiteX9" fmla="*/ 20481 w 221673"/>
              <a:gd name="connsiteY9" fmla="*/ 38100 h 155653"/>
              <a:gd name="connsiteX10" fmla="*/ 87156 w 221673"/>
              <a:gd name="connsiteY10" fmla="*/ 101600 h 155653"/>
              <a:gd name="connsiteX11" fmla="*/ 74456 w 221673"/>
              <a:gd name="connsiteY11" fmla="*/ 79375 h 155653"/>
              <a:gd name="connsiteX12" fmla="*/ 157006 w 221673"/>
              <a:gd name="connsiteY12" fmla="*/ 123825 h 155653"/>
              <a:gd name="connsiteX13" fmla="*/ 77631 w 221673"/>
              <a:gd name="connsiteY13" fmla="*/ 82550 h 155653"/>
              <a:gd name="connsiteX14" fmla="*/ 220506 w 221673"/>
              <a:gd name="connsiteY14" fmla="*/ 155575 h 1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673" h="155653">
                <a:moveTo>
                  <a:pt x="220506" y="155575"/>
                </a:moveTo>
                <a:cubicBezTo>
                  <a:pt x="231618" y="157692"/>
                  <a:pt x="160181" y="116417"/>
                  <a:pt x="144306" y="95250"/>
                </a:cubicBezTo>
                <a:cubicBezTo>
                  <a:pt x="128431" y="74083"/>
                  <a:pt x="127902" y="30692"/>
                  <a:pt x="125256" y="28575"/>
                </a:cubicBezTo>
                <a:cubicBezTo>
                  <a:pt x="122610" y="26458"/>
                  <a:pt x="134781" y="76200"/>
                  <a:pt x="128431" y="82550"/>
                </a:cubicBezTo>
                <a:cubicBezTo>
                  <a:pt x="122081" y="88900"/>
                  <a:pt x="96681" y="80433"/>
                  <a:pt x="87156" y="66675"/>
                </a:cubicBezTo>
                <a:cubicBezTo>
                  <a:pt x="77631" y="52917"/>
                  <a:pt x="72868" y="0"/>
                  <a:pt x="71281" y="0"/>
                </a:cubicBezTo>
                <a:cubicBezTo>
                  <a:pt x="69694" y="0"/>
                  <a:pt x="80806" y="56621"/>
                  <a:pt x="77631" y="66675"/>
                </a:cubicBezTo>
                <a:cubicBezTo>
                  <a:pt x="74456" y="76729"/>
                  <a:pt x="64931" y="69850"/>
                  <a:pt x="52231" y="60325"/>
                </a:cubicBezTo>
                <a:cubicBezTo>
                  <a:pt x="39531" y="50800"/>
                  <a:pt x="6723" y="13229"/>
                  <a:pt x="1431" y="9525"/>
                </a:cubicBezTo>
                <a:cubicBezTo>
                  <a:pt x="-3861" y="5821"/>
                  <a:pt x="6193" y="22754"/>
                  <a:pt x="20481" y="38100"/>
                </a:cubicBezTo>
                <a:cubicBezTo>
                  <a:pt x="34768" y="53446"/>
                  <a:pt x="78160" y="94721"/>
                  <a:pt x="87156" y="101600"/>
                </a:cubicBezTo>
                <a:cubicBezTo>
                  <a:pt x="96152" y="108479"/>
                  <a:pt x="62814" y="75671"/>
                  <a:pt x="74456" y="79375"/>
                </a:cubicBezTo>
                <a:cubicBezTo>
                  <a:pt x="86098" y="83079"/>
                  <a:pt x="156477" y="123296"/>
                  <a:pt x="157006" y="123825"/>
                </a:cubicBezTo>
                <a:cubicBezTo>
                  <a:pt x="157535" y="124354"/>
                  <a:pt x="70752" y="79375"/>
                  <a:pt x="77631" y="82550"/>
                </a:cubicBezTo>
                <a:cubicBezTo>
                  <a:pt x="84510" y="85725"/>
                  <a:pt x="209394" y="153458"/>
                  <a:pt x="220506" y="155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D588713-0E01-078A-09AD-A5B86AF4A938}"/>
              </a:ext>
            </a:extLst>
          </p:cNvPr>
          <p:cNvSpPr/>
          <p:nvPr/>
        </p:nvSpPr>
        <p:spPr>
          <a:xfrm>
            <a:off x="3996224" y="2905125"/>
            <a:ext cx="232876" cy="128886"/>
          </a:xfrm>
          <a:custGeom>
            <a:avLst/>
            <a:gdLst>
              <a:gd name="connsiteX0" fmla="*/ 232876 w 232876"/>
              <a:gd name="connsiteY0" fmla="*/ 88900 h 128886"/>
              <a:gd name="connsiteX1" fmla="*/ 169376 w 232876"/>
              <a:gd name="connsiteY1" fmla="*/ 76200 h 128886"/>
              <a:gd name="connsiteX2" fmla="*/ 118576 w 232876"/>
              <a:gd name="connsiteY2" fmla="*/ 111125 h 128886"/>
              <a:gd name="connsiteX3" fmla="*/ 86826 w 232876"/>
              <a:gd name="connsiteY3" fmla="*/ 120650 h 128886"/>
              <a:gd name="connsiteX4" fmla="*/ 1101 w 232876"/>
              <a:gd name="connsiteY4" fmla="*/ 123825 h 128886"/>
              <a:gd name="connsiteX5" fmla="*/ 42376 w 232876"/>
              <a:gd name="connsiteY5" fmla="*/ 127000 h 128886"/>
              <a:gd name="connsiteX6" fmla="*/ 102701 w 232876"/>
              <a:gd name="connsiteY6" fmla="*/ 92075 h 128886"/>
              <a:gd name="connsiteX7" fmla="*/ 83651 w 232876"/>
              <a:gd name="connsiteY7" fmla="*/ 76200 h 128886"/>
              <a:gd name="connsiteX8" fmla="*/ 45551 w 232876"/>
              <a:gd name="connsiteY8" fmla="*/ 63500 h 128886"/>
              <a:gd name="connsiteX9" fmla="*/ 13801 w 232876"/>
              <a:gd name="connsiteY9" fmla="*/ 15875 h 128886"/>
              <a:gd name="connsiteX10" fmla="*/ 32851 w 232876"/>
              <a:gd name="connsiteY10" fmla="*/ 47625 h 128886"/>
              <a:gd name="connsiteX11" fmla="*/ 70951 w 232876"/>
              <a:gd name="connsiteY11" fmla="*/ 66675 h 128886"/>
              <a:gd name="connsiteX12" fmla="*/ 112226 w 232876"/>
              <a:gd name="connsiteY12" fmla="*/ 57150 h 128886"/>
              <a:gd name="connsiteX13" fmla="*/ 99526 w 232876"/>
              <a:gd name="connsiteY13" fmla="*/ 38100 h 128886"/>
              <a:gd name="connsiteX14" fmla="*/ 36026 w 232876"/>
              <a:gd name="connsiteY14" fmla="*/ 0 h 128886"/>
              <a:gd name="connsiteX15" fmla="*/ 86826 w 232876"/>
              <a:gd name="connsiteY15" fmla="*/ 38100 h 128886"/>
              <a:gd name="connsiteX16" fmla="*/ 131276 w 232876"/>
              <a:gd name="connsiteY16" fmla="*/ 44450 h 128886"/>
              <a:gd name="connsiteX17" fmla="*/ 105876 w 232876"/>
              <a:gd name="connsiteY17" fmla="*/ 57150 h 128886"/>
              <a:gd name="connsiteX18" fmla="*/ 169376 w 232876"/>
              <a:gd name="connsiteY18" fmla="*/ 50800 h 128886"/>
              <a:gd name="connsiteX19" fmla="*/ 232876 w 232876"/>
              <a:gd name="connsiteY19" fmla="*/ 88900 h 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2876" h="128886">
                <a:moveTo>
                  <a:pt x="232876" y="88900"/>
                </a:moveTo>
                <a:cubicBezTo>
                  <a:pt x="232876" y="93133"/>
                  <a:pt x="188426" y="72496"/>
                  <a:pt x="169376" y="76200"/>
                </a:cubicBezTo>
                <a:cubicBezTo>
                  <a:pt x="150326" y="79904"/>
                  <a:pt x="132334" y="103717"/>
                  <a:pt x="118576" y="111125"/>
                </a:cubicBezTo>
                <a:cubicBezTo>
                  <a:pt x="104818" y="118533"/>
                  <a:pt x="106405" y="118533"/>
                  <a:pt x="86826" y="120650"/>
                </a:cubicBezTo>
                <a:cubicBezTo>
                  <a:pt x="67247" y="122767"/>
                  <a:pt x="8509" y="122767"/>
                  <a:pt x="1101" y="123825"/>
                </a:cubicBezTo>
                <a:cubicBezTo>
                  <a:pt x="-6307" y="124883"/>
                  <a:pt x="25443" y="132292"/>
                  <a:pt x="42376" y="127000"/>
                </a:cubicBezTo>
                <a:cubicBezTo>
                  <a:pt x="59309" y="121708"/>
                  <a:pt x="102701" y="92075"/>
                  <a:pt x="102701" y="92075"/>
                </a:cubicBezTo>
                <a:cubicBezTo>
                  <a:pt x="109580" y="83608"/>
                  <a:pt x="93176" y="80963"/>
                  <a:pt x="83651" y="76200"/>
                </a:cubicBezTo>
                <a:cubicBezTo>
                  <a:pt x="74126" y="71437"/>
                  <a:pt x="57193" y="73554"/>
                  <a:pt x="45551" y="63500"/>
                </a:cubicBezTo>
                <a:cubicBezTo>
                  <a:pt x="33909" y="53446"/>
                  <a:pt x="15918" y="18521"/>
                  <a:pt x="13801" y="15875"/>
                </a:cubicBezTo>
                <a:cubicBezTo>
                  <a:pt x="11684" y="13229"/>
                  <a:pt x="23326" y="39158"/>
                  <a:pt x="32851" y="47625"/>
                </a:cubicBezTo>
                <a:cubicBezTo>
                  <a:pt x="42376" y="56092"/>
                  <a:pt x="57722" y="65088"/>
                  <a:pt x="70951" y="66675"/>
                </a:cubicBezTo>
                <a:cubicBezTo>
                  <a:pt x="84180" y="68262"/>
                  <a:pt x="112226" y="57150"/>
                  <a:pt x="112226" y="57150"/>
                </a:cubicBezTo>
                <a:cubicBezTo>
                  <a:pt x="116988" y="52388"/>
                  <a:pt x="112226" y="47625"/>
                  <a:pt x="99526" y="38100"/>
                </a:cubicBezTo>
                <a:cubicBezTo>
                  <a:pt x="86826" y="28575"/>
                  <a:pt x="38143" y="0"/>
                  <a:pt x="36026" y="0"/>
                </a:cubicBezTo>
                <a:cubicBezTo>
                  <a:pt x="33909" y="0"/>
                  <a:pt x="70951" y="30692"/>
                  <a:pt x="86826" y="38100"/>
                </a:cubicBezTo>
                <a:cubicBezTo>
                  <a:pt x="102701" y="45508"/>
                  <a:pt x="128101" y="41275"/>
                  <a:pt x="131276" y="44450"/>
                </a:cubicBezTo>
                <a:cubicBezTo>
                  <a:pt x="134451" y="47625"/>
                  <a:pt x="99526" y="56092"/>
                  <a:pt x="105876" y="57150"/>
                </a:cubicBezTo>
                <a:cubicBezTo>
                  <a:pt x="112226" y="58208"/>
                  <a:pt x="149797" y="45508"/>
                  <a:pt x="169376" y="50800"/>
                </a:cubicBezTo>
                <a:cubicBezTo>
                  <a:pt x="188955" y="56092"/>
                  <a:pt x="232876" y="84667"/>
                  <a:pt x="232876" y="88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1E0621C-0FE6-111E-AB44-042C2BFE4DAE}"/>
              </a:ext>
            </a:extLst>
          </p:cNvPr>
          <p:cNvSpPr/>
          <p:nvPr/>
        </p:nvSpPr>
        <p:spPr>
          <a:xfrm>
            <a:off x="4048125" y="2904021"/>
            <a:ext cx="413386" cy="248200"/>
          </a:xfrm>
          <a:custGeom>
            <a:avLst/>
            <a:gdLst>
              <a:gd name="connsiteX0" fmla="*/ 0 w 413386"/>
              <a:gd name="connsiteY0" fmla="*/ 36029 h 248200"/>
              <a:gd name="connsiteX1" fmla="*/ 104775 w 413386"/>
              <a:gd name="connsiteY1" fmla="*/ 1104 h 248200"/>
              <a:gd name="connsiteX2" fmla="*/ 206375 w 413386"/>
              <a:gd name="connsiteY2" fmla="*/ 42379 h 248200"/>
              <a:gd name="connsiteX3" fmla="*/ 203200 w 413386"/>
              <a:gd name="connsiteY3" fmla="*/ 26504 h 248200"/>
              <a:gd name="connsiteX4" fmla="*/ 349250 w 413386"/>
              <a:gd name="connsiteY4" fmla="*/ 137629 h 248200"/>
              <a:gd name="connsiteX5" fmla="*/ 349250 w 413386"/>
              <a:gd name="connsiteY5" fmla="*/ 124929 h 248200"/>
              <a:gd name="connsiteX6" fmla="*/ 406400 w 413386"/>
              <a:gd name="connsiteY6" fmla="*/ 242404 h 248200"/>
              <a:gd name="connsiteX7" fmla="*/ 396875 w 413386"/>
              <a:gd name="connsiteY7" fmla="*/ 210654 h 248200"/>
              <a:gd name="connsiteX8" fmla="*/ 266700 w 413386"/>
              <a:gd name="connsiteY8" fmla="*/ 42379 h 248200"/>
              <a:gd name="connsiteX9" fmla="*/ 282575 w 413386"/>
              <a:gd name="connsiteY9" fmla="*/ 70954 h 248200"/>
              <a:gd name="connsiteX10" fmla="*/ 200025 w 413386"/>
              <a:gd name="connsiteY10" fmla="*/ 1104 h 248200"/>
              <a:gd name="connsiteX11" fmla="*/ 222250 w 413386"/>
              <a:gd name="connsiteY11" fmla="*/ 26504 h 248200"/>
              <a:gd name="connsiteX12" fmla="*/ 171450 w 413386"/>
              <a:gd name="connsiteY12" fmla="*/ 4279 h 248200"/>
              <a:gd name="connsiteX13" fmla="*/ 104775 w 413386"/>
              <a:gd name="connsiteY13" fmla="*/ 13804 h 248200"/>
              <a:gd name="connsiteX14" fmla="*/ 104775 w 413386"/>
              <a:gd name="connsiteY14" fmla="*/ 1104 h 248200"/>
              <a:gd name="connsiteX15" fmla="*/ 0 w 413386"/>
              <a:gd name="connsiteY15" fmla="*/ 36029 h 2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386" h="248200">
                <a:moveTo>
                  <a:pt x="0" y="36029"/>
                </a:moveTo>
                <a:cubicBezTo>
                  <a:pt x="0" y="36029"/>
                  <a:pt x="70379" y="46"/>
                  <a:pt x="104775" y="1104"/>
                </a:cubicBezTo>
                <a:cubicBezTo>
                  <a:pt x="139171" y="2162"/>
                  <a:pt x="206375" y="42379"/>
                  <a:pt x="206375" y="42379"/>
                </a:cubicBezTo>
                <a:cubicBezTo>
                  <a:pt x="222779" y="46612"/>
                  <a:pt x="179388" y="10629"/>
                  <a:pt x="203200" y="26504"/>
                </a:cubicBezTo>
                <a:cubicBezTo>
                  <a:pt x="227013" y="42379"/>
                  <a:pt x="349250" y="137629"/>
                  <a:pt x="349250" y="137629"/>
                </a:cubicBezTo>
                <a:cubicBezTo>
                  <a:pt x="373592" y="154033"/>
                  <a:pt x="339725" y="107467"/>
                  <a:pt x="349250" y="124929"/>
                </a:cubicBezTo>
                <a:cubicBezTo>
                  <a:pt x="358775" y="142392"/>
                  <a:pt x="398463" y="228117"/>
                  <a:pt x="406400" y="242404"/>
                </a:cubicBezTo>
                <a:cubicBezTo>
                  <a:pt x="414337" y="256691"/>
                  <a:pt x="420158" y="243991"/>
                  <a:pt x="396875" y="210654"/>
                </a:cubicBezTo>
                <a:cubicBezTo>
                  <a:pt x="373592" y="177317"/>
                  <a:pt x="285750" y="65662"/>
                  <a:pt x="266700" y="42379"/>
                </a:cubicBezTo>
                <a:cubicBezTo>
                  <a:pt x="247650" y="19096"/>
                  <a:pt x="293687" y="77833"/>
                  <a:pt x="282575" y="70954"/>
                </a:cubicBezTo>
                <a:cubicBezTo>
                  <a:pt x="271463" y="64075"/>
                  <a:pt x="210079" y="8512"/>
                  <a:pt x="200025" y="1104"/>
                </a:cubicBezTo>
                <a:cubicBezTo>
                  <a:pt x="189971" y="-6304"/>
                  <a:pt x="227013" y="25975"/>
                  <a:pt x="222250" y="26504"/>
                </a:cubicBezTo>
                <a:cubicBezTo>
                  <a:pt x="217488" y="27033"/>
                  <a:pt x="191029" y="6396"/>
                  <a:pt x="171450" y="4279"/>
                </a:cubicBezTo>
                <a:cubicBezTo>
                  <a:pt x="151871" y="2162"/>
                  <a:pt x="104775" y="13804"/>
                  <a:pt x="104775" y="13804"/>
                </a:cubicBezTo>
                <a:cubicBezTo>
                  <a:pt x="93663" y="13275"/>
                  <a:pt x="116946" y="-1013"/>
                  <a:pt x="104775" y="1104"/>
                </a:cubicBezTo>
                <a:cubicBezTo>
                  <a:pt x="92604" y="3221"/>
                  <a:pt x="0" y="36029"/>
                  <a:pt x="0" y="36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9DC1EF5-E026-BA38-66CF-D46396B259F3}"/>
              </a:ext>
            </a:extLst>
          </p:cNvPr>
          <p:cNvSpPr/>
          <p:nvPr/>
        </p:nvSpPr>
        <p:spPr>
          <a:xfrm>
            <a:off x="4336986" y="2914529"/>
            <a:ext cx="178024" cy="290131"/>
          </a:xfrm>
          <a:custGeom>
            <a:avLst/>
            <a:gdLst>
              <a:gd name="connsiteX0" fmla="*/ 64 w 178024"/>
              <a:gd name="connsiteY0" fmla="*/ 121 h 290131"/>
              <a:gd name="connsiteX1" fmla="*/ 114364 w 178024"/>
              <a:gd name="connsiteY1" fmla="*/ 155696 h 290131"/>
              <a:gd name="connsiteX2" fmla="*/ 120714 w 178024"/>
              <a:gd name="connsiteY2" fmla="*/ 108071 h 290131"/>
              <a:gd name="connsiteX3" fmla="*/ 177864 w 178024"/>
              <a:gd name="connsiteY3" fmla="*/ 289046 h 290131"/>
              <a:gd name="connsiteX4" fmla="*/ 136589 w 178024"/>
              <a:gd name="connsiteY4" fmla="*/ 181096 h 290131"/>
              <a:gd name="connsiteX5" fmla="*/ 98489 w 178024"/>
              <a:gd name="connsiteY5" fmla="*/ 130296 h 290131"/>
              <a:gd name="connsiteX6" fmla="*/ 64 w 178024"/>
              <a:gd name="connsiteY6" fmla="*/ 121 h 29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4" h="290131">
                <a:moveTo>
                  <a:pt x="64" y="121"/>
                </a:moveTo>
                <a:cubicBezTo>
                  <a:pt x="2710" y="4354"/>
                  <a:pt x="94256" y="137704"/>
                  <a:pt x="114364" y="155696"/>
                </a:cubicBezTo>
                <a:cubicBezTo>
                  <a:pt x="134472" y="173688"/>
                  <a:pt x="110131" y="85846"/>
                  <a:pt x="120714" y="108071"/>
                </a:cubicBezTo>
                <a:cubicBezTo>
                  <a:pt x="131297" y="130296"/>
                  <a:pt x="175218" y="276875"/>
                  <a:pt x="177864" y="289046"/>
                </a:cubicBezTo>
                <a:cubicBezTo>
                  <a:pt x="180510" y="301217"/>
                  <a:pt x="149818" y="207554"/>
                  <a:pt x="136589" y="181096"/>
                </a:cubicBezTo>
                <a:cubicBezTo>
                  <a:pt x="123360" y="154638"/>
                  <a:pt x="119656" y="157284"/>
                  <a:pt x="98489" y="130296"/>
                </a:cubicBezTo>
                <a:cubicBezTo>
                  <a:pt x="77322" y="103309"/>
                  <a:pt x="-2582" y="-4112"/>
                  <a:pt x="6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7422D55-4FFA-F1C8-130E-A5BFC24BC007}"/>
              </a:ext>
            </a:extLst>
          </p:cNvPr>
          <p:cNvSpPr/>
          <p:nvPr/>
        </p:nvSpPr>
        <p:spPr>
          <a:xfrm>
            <a:off x="4009448" y="3005756"/>
            <a:ext cx="134625" cy="186826"/>
          </a:xfrm>
          <a:custGeom>
            <a:avLst/>
            <a:gdLst>
              <a:gd name="connsiteX0" fmla="*/ 130752 w 134625"/>
              <a:gd name="connsiteY0" fmla="*/ 969 h 186826"/>
              <a:gd name="connsiteX1" fmla="*/ 105352 w 134625"/>
              <a:gd name="connsiteY1" fmla="*/ 61294 h 186826"/>
              <a:gd name="connsiteX2" fmla="*/ 29152 w 134625"/>
              <a:gd name="connsiteY2" fmla="*/ 118444 h 186826"/>
              <a:gd name="connsiteX3" fmla="*/ 60902 w 134625"/>
              <a:gd name="connsiteY3" fmla="*/ 105744 h 186826"/>
              <a:gd name="connsiteX4" fmla="*/ 577 w 134625"/>
              <a:gd name="connsiteY4" fmla="*/ 178769 h 186826"/>
              <a:gd name="connsiteX5" fmla="*/ 29152 w 134625"/>
              <a:gd name="connsiteY5" fmla="*/ 156544 h 186826"/>
              <a:gd name="connsiteX6" fmla="*/ 6927 w 134625"/>
              <a:gd name="connsiteY6" fmla="*/ 185119 h 186826"/>
              <a:gd name="connsiteX7" fmla="*/ 67252 w 134625"/>
              <a:gd name="connsiteY7" fmla="*/ 96219 h 186826"/>
              <a:gd name="connsiteX8" fmla="*/ 29152 w 134625"/>
              <a:gd name="connsiteY8" fmla="*/ 112094 h 186826"/>
              <a:gd name="connsiteX9" fmla="*/ 130752 w 134625"/>
              <a:gd name="connsiteY9" fmla="*/ 969 h 18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625" h="186826">
                <a:moveTo>
                  <a:pt x="130752" y="969"/>
                </a:moveTo>
                <a:cubicBezTo>
                  <a:pt x="143452" y="-7498"/>
                  <a:pt x="122285" y="41715"/>
                  <a:pt x="105352" y="61294"/>
                </a:cubicBezTo>
                <a:cubicBezTo>
                  <a:pt x="88419" y="80873"/>
                  <a:pt x="36560" y="111036"/>
                  <a:pt x="29152" y="118444"/>
                </a:cubicBezTo>
                <a:cubicBezTo>
                  <a:pt x="21744" y="125852"/>
                  <a:pt x="65664" y="95690"/>
                  <a:pt x="60902" y="105744"/>
                </a:cubicBezTo>
                <a:cubicBezTo>
                  <a:pt x="56139" y="115798"/>
                  <a:pt x="5869" y="170302"/>
                  <a:pt x="577" y="178769"/>
                </a:cubicBezTo>
                <a:cubicBezTo>
                  <a:pt x="-4715" y="187236"/>
                  <a:pt x="28094" y="155486"/>
                  <a:pt x="29152" y="156544"/>
                </a:cubicBezTo>
                <a:cubicBezTo>
                  <a:pt x="30210" y="157602"/>
                  <a:pt x="577" y="195173"/>
                  <a:pt x="6927" y="185119"/>
                </a:cubicBezTo>
                <a:cubicBezTo>
                  <a:pt x="13277" y="175065"/>
                  <a:pt x="63548" y="108390"/>
                  <a:pt x="67252" y="96219"/>
                </a:cubicBezTo>
                <a:cubicBezTo>
                  <a:pt x="70956" y="84048"/>
                  <a:pt x="21215" y="124794"/>
                  <a:pt x="29152" y="112094"/>
                </a:cubicBezTo>
                <a:cubicBezTo>
                  <a:pt x="37089" y="99394"/>
                  <a:pt x="118052" y="9436"/>
                  <a:pt x="130752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B2AB19F-0AD2-5AE8-66E4-F8466A214536}"/>
              </a:ext>
            </a:extLst>
          </p:cNvPr>
          <p:cNvSpPr/>
          <p:nvPr/>
        </p:nvSpPr>
        <p:spPr>
          <a:xfrm>
            <a:off x="3986616" y="3152474"/>
            <a:ext cx="191928" cy="136831"/>
          </a:xfrm>
          <a:custGeom>
            <a:avLst/>
            <a:gdLst>
              <a:gd name="connsiteX0" fmla="*/ 188509 w 191928"/>
              <a:gd name="connsiteY0" fmla="*/ 136826 h 136831"/>
              <a:gd name="connsiteX1" fmla="*/ 140884 w 191928"/>
              <a:gd name="connsiteY1" fmla="*/ 95551 h 136831"/>
              <a:gd name="connsiteX2" fmla="*/ 1184 w 191928"/>
              <a:gd name="connsiteY2" fmla="*/ 108251 h 136831"/>
              <a:gd name="connsiteX3" fmla="*/ 74209 w 191928"/>
              <a:gd name="connsiteY3" fmla="*/ 82851 h 136831"/>
              <a:gd name="connsiteX4" fmla="*/ 83734 w 191928"/>
              <a:gd name="connsiteY4" fmla="*/ 66976 h 136831"/>
              <a:gd name="connsiteX5" fmla="*/ 7534 w 191928"/>
              <a:gd name="connsiteY5" fmla="*/ 38401 h 136831"/>
              <a:gd name="connsiteX6" fmla="*/ 77384 w 191928"/>
              <a:gd name="connsiteY6" fmla="*/ 44751 h 136831"/>
              <a:gd name="connsiteX7" fmla="*/ 99609 w 191928"/>
              <a:gd name="connsiteY7" fmla="*/ 25701 h 136831"/>
              <a:gd name="connsiteX8" fmla="*/ 26584 w 191928"/>
              <a:gd name="connsiteY8" fmla="*/ 301 h 136831"/>
              <a:gd name="connsiteX9" fmla="*/ 58334 w 191928"/>
              <a:gd name="connsiteY9" fmla="*/ 13001 h 136831"/>
              <a:gd name="connsiteX10" fmla="*/ 83734 w 191928"/>
              <a:gd name="connsiteY10" fmla="*/ 32051 h 136831"/>
              <a:gd name="connsiteX11" fmla="*/ 64684 w 191928"/>
              <a:gd name="connsiteY11" fmla="*/ 63801 h 136831"/>
              <a:gd name="connsiteX12" fmla="*/ 90084 w 191928"/>
              <a:gd name="connsiteY12" fmla="*/ 89201 h 136831"/>
              <a:gd name="connsiteX13" fmla="*/ 48809 w 191928"/>
              <a:gd name="connsiteY13" fmla="*/ 76501 h 136831"/>
              <a:gd name="connsiteX14" fmla="*/ 83734 w 191928"/>
              <a:gd name="connsiteY14" fmla="*/ 92376 h 136831"/>
              <a:gd name="connsiteX15" fmla="*/ 10709 w 191928"/>
              <a:gd name="connsiteY15" fmla="*/ 130476 h 136831"/>
              <a:gd name="connsiteX16" fmla="*/ 58334 w 191928"/>
              <a:gd name="connsiteY16" fmla="*/ 98726 h 136831"/>
              <a:gd name="connsiteX17" fmla="*/ 188509 w 191928"/>
              <a:gd name="connsiteY17" fmla="*/ 136826 h 1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28" h="136831">
                <a:moveTo>
                  <a:pt x="188509" y="136826"/>
                </a:moveTo>
                <a:cubicBezTo>
                  <a:pt x="202267" y="136297"/>
                  <a:pt x="172105" y="100313"/>
                  <a:pt x="140884" y="95551"/>
                </a:cubicBezTo>
                <a:cubicBezTo>
                  <a:pt x="109663" y="90789"/>
                  <a:pt x="12296" y="110368"/>
                  <a:pt x="1184" y="108251"/>
                </a:cubicBezTo>
                <a:cubicBezTo>
                  <a:pt x="-9928" y="106134"/>
                  <a:pt x="60451" y="89730"/>
                  <a:pt x="74209" y="82851"/>
                </a:cubicBezTo>
                <a:cubicBezTo>
                  <a:pt x="87967" y="75972"/>
                  <a:pt x="94846" y="74384"/>
                  <a:pt x="83734" y="66976"/>
                </a:cubicBezTo>
                <a:cubicBezTo>
                  <a:pt x="72621" y="59568"/>
                  <a:pt x="8592" y="42105"/>
                  <a:pt x="7534" y="38401"/>
                </a:cubicBezTo>
                <a:cubicBezTo>
                  <a:pt x="6476" y="34697"/>
                  <a:pt x="62038" y="46868"/>
                  <a:pt x="77384" y="44751"/>
                </a:cubicBezTo>
                <a:cubicBezTo>
                  <a:pt x="92730" y="42634"/>
                  <a:pt x="108076" y="33109"/>
                  <a:pt x="99609" y="25701"/>
                </a:cubicBezTo>
                <a:cubicBezTo>
                  <a:pt x="91142" y="18293"/>
                  <a:pt x="33463" y="2418"/>
                  <a:pt x="26584" y="301"/>
                </a:cubicBezTo>
                <a:cubicBezTo>
                  <a:pt x="19705" y="-1816"/>
                  <a:pt x="48809" y="7709"/>
                  <a:pt x="58334" y="13001"/>
                </a:cubicBezTo>
                <a:cubicBezTo>
                  <a:pt x="67859" y="18293"/>
                  <a:pt x="82676" y="23584"/>
                  <a:pt x="83734" y="32051"/>
                </a:cubicBezTo>
                <a:cubicBezTo>
                  <a:pt x="84792" y="40518"/>
                  <a:pt x="63626" y="54276"/>
                  <a:pt x="64684" y="63801"/>
                </a:cubicBezTo>
                <a:cubicBezTo>
                  <a:pt x="65742" y="73326"/>
                  <a:pt x="92730" y="87084"/>
                  <a:pt x="90084" y="89201"/>
                </a:cubicBezTo>
                <a:cubicBezTo>
                  <a:pt x="87438" y="91318"/>
                  <a:pt x="49867" y="75972"/>
                  <a:pt x="48809" y="76501"/>
                </a:cubicBezTo>
                <a:cubicBezTo>
                  <a:pt x="47751" y="77030"/>
                  <a:pt x="90084" y="83380"/>
                  <a:pt x="83734" y="92376"/>
                </a:cubicBezTo>
                <a:cubicBezTo>
                  <a:pt x="77384" y="101372"/>
                  <a:pt x="14942" y="129418"/>
                  <a:pt x="10709" y="130476"/>
                </a:cubicBezTo>
                <a:cubicBezTo>
                  <a:pt x="6476" y="131534"/>
                  <a:pt x="31347" y="100313"/>
                  <a:pt x="58334" y="98726"/>
                </a:cubicBezTo>
                <a:cubicBezTo>
                  <a:pt x="85321" y="97139"/>
                  <a:pt x="174751" y="137355"/>
                  <a:pt x="188509" y="136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C6FA3BE-F3F1-D5C5-F01B-C243B96967C3}"/>
              </a:ext>
            </a:extLst>
          </p:cNvPr>
          <p:cNvSpPr/>
          <p:nvPr/>
        </p:nvSpPr>
        <p:spPr>
          <a:xfrm>
            <a:off x="4079749" y="3076404"/>
            <a:ext cx="26029" cy="180135"/>
          </a:xfrm>
          <a:custGeom>
            <a:avLst/>
            <a:gdLst>
              <a:gd name="connsiteX0" fmla="*/ 126 w 26029"/>
              <a:gd name="connsiteY0" fmla="*/ 171 h 180135"/>
              <a:gd name="connsiteX1" fmla="*/ 25526 w 26029"/>
              <a:gd name="connsiteY1" fmla="*/ 171621 h 180135"/>
              <a:gd name="connsiteX2" fmla="*/ 16001 w 26029"/>
              <a:gd name="connsiteY2" fmla="*/ 139871 h 180135"/>
              <a:gd name="connsiteX3" fmla="*/ 126 w 26029"/>
              <a:gd name="connsiteY3" fmla="*/ 171 h 18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9" h="180135">
                <a:moveTo>
                  <a:pt x="126" y="171"/>
                </a:moveTo>
                <a:cubicBezTo>
                  <a:pt x="1713" y="5463"/>
                  <a:pt x="22880" y="148338"/>
                  <a:pt x="25526" y="171621"/>
                </a:cubicBezTo>
                <a:cubicBezTo>
                  <a:pt x="28172" y="194904"/>
                  <a:pt x="19705" y="165800"/>
                  <a:pt x="16001" y="139871"/>
                </a:cubicBezTo>
                <a:cubicBezTo>
                  <a:pt x="12297" y="113942"/>
                  <a:pt x="-1461" y="-5121"/>
                  <a:pt x="126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5B0F04E-0E3E-7FD0-EFDD-962109EDABFE}"/>
              </a:ext>
            </a:extLst>
          </p:cNvPr>
          <p:cNvSpPr/>
          <p:nvPr/>
        </p:nvSpPr>
        <p:spPr>
          <a:xfrm>
            <a:off x="4073395" y="3273266"/>
            <a:ext cx="171791" cy="101764"/>
          </a:xfrm>
          <a:custGeom>
            <a:avLst/>
            <a:gdLst>
              <a:gd name="connsiteX0" fmla="*/ 130 w 171791"/>
              <a:gd name="connsiteY0" fmla="*/ 41434 h 101764"/>
              <a:gd name="connsiteX1" fmla="*/ 114430 w 171791"/>
              <a:gd name="connsiteY1" fmla="*/ 31909 h 101764"/>
              <a:gd name="connsiteX2" fmla="*/ 130305 w 171791"/>
              <a:gd name="connsiteY2" fmla="*/ 50959 h 101764"/>
              <a:gd name="connsiteX3" fmla="*/ 82680 w 171791"/>
              <a:gd name="connsiteY3" fmla="*/ 101759 h 101764"/>
              <a:gd name="connsiteX4" fmla="*/ 114430 w 171791"/>
              <a:gd name="connsiteY4" fmla="*/ 54134 h 101764"/>
              <a:gd name="connsiteX5" fmla="*/ 171580 w 171791"/>
              <a:gd name="connsiteY5" fmla="*/ 25559 h 101764"/>
              <a:gd name="connsiteX6" fmla="*/ 92205 w 171791"/>
              <a:gd name="connsiteY6" fmla="*/ 25559 h 101764"/>
              <a:gd name="connsiteX7" fmla="*/ 82680 w 171791"/>
              <a:gd name="connsiteY7" fmla="*/ 159 h 101764"/>
              <a:gd name="connsiteX8" fmla="*/ 92205 w 171791"/>
              <a:gd name="connsiteY8" fmla="*/ 16034 h 101764"/>
              <a:gd name="connsiteX9" fmla="*/ 130 w 171791"/>
              <a:gd name="connsiteY9" fmla="*/ 41434 h 1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1" h="101764">
                <a:moveTo>
                  <a:pt x="130" y="41434"/>
                </a:moveTo>
                <a:cubicBezTo>
                  <a:pt x="3834" y="44080"/>
                  <a:pt x="114430" y="31909"/>
                  <a:pt x="114430" y="31909"/>
                </a:cubicBezTo>
                <a:cubicBezTo>
                  <a:pt x="136126" y="33496"/>
                  <a:pt x="135597" y="39317"/>
                  <a:pt x="130305" y="50959"/>
                </a:cubicBezTo>
                <a:cubicBezTo>
                  <a:pt x="125013" y="62601"/>
                  <a:pt x="85326" y="101230"/>
                  <a:pt x="82680" y="101759"/>
                </a:cubicBezTo>
                <a:cubicBezTo>
                  <a:pt x="80034" y="102288"/>
                  <a:pt x="99613" y="66834"/>
                  <a:pt x="114430" y="54134"/>
                </a:cubicBezTo>
                <a:cubicBezTo>
                  <a:pt x="129247" y="41434"/>
                  <a:pt x="175284" y="30321"/>
                  <a:pt x="171580" y="25559"/>
                </a:cubicBezTo>
                <a:cubicBezTo>
                  <a:pt x="167876" y="20797"/>
                  <a:pt x="107022" y="29792"/>
                  <a:pt x="92205" y="25559"/>
                </a:cubicBezTo>
                <a:cubicBezTo>
                  <a:pt x="77388" y="21326"/>
                  <a:pt x="82680" y="159"/>
                  <a:pt x="82680" y="159"/>
                </a:cubicBezTo>
                <a:cubicBezTo>
                  <a:pt x="82680" y="-1428"/>
                  <a:pt x="111784" y="9155"/>
                  <a:pt x="92205" y="16034"/>
                </a:cubicBezTo>
                <a:cubicBezTo>
                  <a:pt x="72626" y="22913"/>
                  <a:pt x="-3574" y="38788"/>
                  <a:pt x="130" y="4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393016A-EE16-2703-D7F3-B71FECA8FDEA}"/>
              </a:ext>
            </a:extLst>
          </p:cNvPr>
          <p:cNvSpPr/>
          <p:nvPr/>
        </p:nvSpPr>
        <p:spPr>
          <a:xfrm>
            <a:off x="4229024" y="3320947"/>
            <a:ext cx="251865" cy="108981"/>
          </a:xfrm>
          <a:custGeom>
            <a:avLst/>
            <a:gdLst>
              <a:gd name="connsiteX0" fmla="*/ 76 w 251865"/>
              <a:gd name="connsiteY0" fmla="*/ 103 h 108981"/>
              <a:gd name="connsiteX1" fmla="*/ 168351 w 251865"/>
              <a:gd name="connsiteY1" fmla="*/ 66778 h 108981"/>
              <a:gd name="connsiteX2" fmla="*/ 168351 w 251865"/>
              <a:gd name="connsiteY2" fmla="*/ 50903 h 108981"/>
              <a:gd name="connsiteX3" fmla="*/ 247726 w 251865"/>
              <a:gd name="connsiteY3" fmla="*/ 108053 h 108981"/>
              <a:gd name="connsiteX4" fmla="*/ 228676 w 251865"/>
              <a:gd name="connsiteY4" fmla="*/ 82653 h 108981"/>
              <a:gd name="connsiteX5" fmla="*/ 127076 w 251865"/>
              <a:gd name="connsiteY5" fmla="*/ 35028 h 108981"/>
              <a:gd name="connsiteX6" fmla="*/ 146126 w 251865"/>
              <a:gd name="connsiteY6" fmla="*/ 50903 h 108981"/>
              <a:gd name="connsiteX7" fmla="*/ 76 w 251865"/>
              <a:gd name="connsiteY7" fmla="*/ 103 h 1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865" h="108981">
                <a:moveTo>
                  <a:pt x="76" y="103"/>
                </a:moveTo>
                <a:cubicBezTo>
                  <a:pt x="3780" y="2749"/>
                  <a:pt x="168351" y="66778"/>
                  <a:pt x="168351" y="66778"/>
                </a:cubicBezTo>
                <a:cubicBezTo>
                  <a:pt x="196397" y="75245"/>
                  <a:pt x="155122" y="44024"/>
                  <a:pt x="168351" y="50903"/>
                </a:cubicBezTo>
                <a:cubicBezTo>
                  <a:pt x="181580" y="57782"/>
                  <a:pt x="237672" y="102761"/>
                  <a:pt x="247726" y="108053"/>
                </a:cubicBezTo>
                <a:cubicBezTo>
                  <a:pt x="257780" y="113345"/>
                  <a:pt x="248784" y="94824"/>
                  <a:pt x="228676" y="82653"/>
                </a:cubicBezTo>
                <a:cubicBezTo>
                  <a:pt x="208568" y="70482"/>
                  <a:pt x="127076" y="35028"/>
                  <a:pt x="127076" y="35028"/>
                </a:cubicBezTo>
                <a:cubicBezTo>
                  <a:pt x="113318" y="29736"/>
                  <a:pt x="164647" y="55666"/>
                  <a:pt x="146126" y="50903"/>
                </a:cubicBezTo>
                <a:cubicBezTo>
                  <a:pt x="127605" y="46140"/>
                  <a:pt x="-3628" y="-2543"/>
                  <a:pt x="76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55D17D9-7601-9B3E-7A76-74C4BA3CDDE9}"/>
              </a:ext>
            </a:extLst>
          </p:cNvPr>
          <p:cNvSpPr/>
          <p:nvPr/>
        </p:nvSpPr>
        <p:spPr>
          <a:xfrm>
            <a:off x="4076691" y="2849838"/>
            <a:ext cx="232434" cy="64855"/>
          </a:xfrm>
          <a:custGeom>
            <a:avLst/>
            <a:gdLst>
              <a:gd name="connsiteX0" fmla="*/ 9 w 232434"/>
              <a:gd name="connsiteY0" fmla="*/ 61637 h 64855"/>
              <a:gd name="connsiteX1" fmla="*/ 88909 w 232434"/>
              <a:gd name="connsiteY1" fmla="*/ 1312 h 64855"/>
              <a:gd name="connsiteX2" fmla="*/ 79384 w 232434"/>
              <a:gd name="connsiteY2" fmla="*/ 20362 h 64855"/>
              <a:gd name="connsiteX3" fmla="*/ 168284 w 232434"/>
              <a:gd name="connsiteY3" fmla="*/ 23537 h 64855"/>
              <a:gd name="connsiteX4" fmla="*/ 139709 w 232434"/>
              <a:gd name="connsiteY4" fmla="*/ 33062 h 64855"/>
              <a:gd name="connsiteX5" fmla="*/ 231784 w 232434"/>
              <a:gd name="connsiteY5" fmla="*/ 64812 h 64855"/>
              <a:gd name="connsiteX6" fmla="*/ 177809 w 232434"/>
              <a:gd name="connsiteY6" fmla="*/ 39412 h 64855"/>
              <a:gd name="connsiteX7" fmla="*/ 120659 w 232434"/>
              <a:gd name="connsiteY7" fmla="*/ 17187 h 64855"/>
              <a:gd name="connsiteX8" fmla="*/ 95259 w 232434"/>
              <a:gd name="connsiteY8" fmla="*/ 14012 h 64855"/>
              <a:gd name="connsiteX9" fmla="*/ 9 w 232434"/>
              <a:gd name="connsiteY9" fmla="*/ 61637 h 6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434" h="64855">
                <a:moveTo>
                  <a:pt x="9" y="61637"/>
                </a:moveTo>
                <a:cubicBezTo>
                  <a:pt x="-1049" y="59520"/>
                  <a:pt x="88909" y="1312"/>
                  <a:pt x="88909" y="1312"/>
                </a:cubicBezTo>
                <a:cubicBezTo>
                  <a:pt x="102138" y="-5567"/>
                  <a:pt x="66155" y="16658"/>
                  <a:pt x="79384" y="20362"/>
                </a:cubicBezTo>
                <a:cubicBezTo>
                  <a:pt x="92613" y="24066"/>
                  <a:pt x="158230" y="21420"/>
                  <a:pt x="168284" y="23537"/>
                </a:cubicBezTo>
                <a:cubicBezTo>
                  <a:pt x="178338" y="25654"/>
                  <a:pt x="129126" y="26183"/>
                  <a:pt x="139709" y="33062"/>
                </a:cubicBezTo>
                <a:cubicBezTo>
                  <a:pt x="150292" y="39941"/>
                  <a:pt x="225434" y="63754"/>
                  <a:pt x="231784" y="64812"/>
                </a:cubicBezTo>
                <a:cubicBezTo>
                  <a:pt x="238134" y="65870"/>
                  <a:pt x="196330" y="47349"/>
                  <a:pt x="177809" y="39412"/>
                </a:cubicBezTo>
                <a:cubicBezTo>
                  <a:pt x="159288" y="31475"/>
                  <a:pt x="134417" y="21420"/>
                  <a:pt x="120659" y="17187"/>
                </a:cubicBezTo>
                <a:cubicBezTo>
                  <a:pt x="106901" y="12954"/>
                  <a:pt x="112192" y="9779"/>
                  <a:pt x="95259" y="14012"/>
                </a:cubicBezTo>
                <a:cubicBezTo>
                  <a:pt x="78326" y="18245"/>
                  <a:pt x="1067" y="63754"/>
                  <a:pt x="9" y="6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332C47A-E87B-7520-F87D-1A737A3DDA66}"/>
              </a:ext>
            </a:extLst>
          </p:cNvPr>
          <p:cNvSpPr/>
          <p:nvPr/>
        </p:nvSpPr>
        <p:spPr>
          <a:xfrm>
            <a:off x="4143034" y="2970495"/>
            <a:ext cx="210457" cy="93385"/>
          </a:xfrm>
          <a:custGeom>
            <a:avLst/>
            <a:gdLst>
              <a:gd name="connsiteX0" fmla="*/ 341 w 210457"/>
              <a:gd name="connsiteY0" fmla="*/ 1305 h 93385"/>
              <a:gd name="connsiteX1" fmla="*/ 117816 w 210457"/>
              <a:gd name="connsiteY1" fmla="*/ 58455 h 93385"/>
              <a:gd name="connsiteX2" fmla="*/ 108291 w 210457"/>
              <a:gd name="connsiteY2" fmla="*/ 48930 h 93385"/>
              <a:gd name="connsiteX3" fmla="*/ 209891 w 210457"/>
              <a:gd name="connsiteY3" fmla="*/ 93380 h 93385"/>
              <a:gd name="connsiteX4" fmla="*/ 146391 w 210457"/>
              <a:gd name="connsiteY4" fmla="*/ 45755 h 93385"/>
              <a:gd name="connsiteX5" fmla="*/ 82891 w 210457"/>
              <a:gd name="connsiteY5" fmla="*/ 20355 h 93385"/>
              <a:gd name="connsiteX6" fmla="*/ 341 w 210457"/>
              <a:gd name="connsiteY6" fmla="*/ 1305 h 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57" h="93385">
                <a:moveTo>
                  <a:pt x="341" y="1305"/>
                </a:moveTo>
                <a:cubicBezTo>
                  <a:pt x="6162" y="7655"/>
                  <a:pt x="117816" y="58455"/>
                  <a:pt x="117816" y="58455"/>
                </a:cubicBezTo>
                <a:cubicBezTo>
                  <a:pt x="135808" y="66393"/>
                  <a:pt x="92945" y="43109"/>
                  <a:pt x="108291" y="48930"/>
                </a:cubicBezTo>
                <a:cubicBezTo>
                  <a:pt x="123637" y="54751"/>
                  <a:pt x="203541" y="93909"/>
                  <a:pt x="209891" y="93380"/>
                </a:cubicBezTo>
                <a:cubicBezTo>
                  <a:pt x="216241" y="92851"/>
                  <a:pt x="167558" y="57926"/>
                  <a:pt x="146391" y="45755"/>
                </a:cubicBezTo>
                <a:cubicBezTo>
                  <a:pt x="125224" y="33584"/>
                  <a:pt x="100883" y="27234"/>
                  <a:pt x="82891" y="20355"/>
                </a:cubicBezTo>
                <a:cubicBezTo>
                  <a:pt x="64899" y="13476"/>
                  <a:pt x="-5480" y="-5045"/>
                  <a:pt x="34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40CF002-6E07-04AA-0BC3-D4E5CF7B85DE}"/>
              </a:ext>
            </a:extLst>
          </p:cNvPr>
          <p:cNvSpPr/>
          <p:nvPr/>
        </p:nvSpPr>
        <p:spPr>
          <a:xfrm>
            <a:off x="4227407" y="3033957"/>
            <a:ext cx="275187" cy="344243"/>
          </a:xfrm>
          <a:custGeom>
            <a:avLst/>
            <a:gdLst>
              <a:gd name="connsiteX0" fmla="*/ 96943 w 275187"/>
              <a:gd name="connsiteY0" fmla="*/ 1343 h 344243"/>
              <a:gd name="connsiteX1" fmla="*/ 11218 w 275187"/>
              <a:gd name="connsiteY1" fmla="*/ 121993 h 344243"/>
              <a:gd name="connsiteX2" fmla="*/ 1693 w 275187"/>
              <a:gd name="connsiteY2" fmla="*/ 198193 h 344243"/>
              <a:gd name="connsiteX3" fmla="*/ 17568 w 275187"/>
              <a:gd name="connsiteY3" fmla="*/ 248993 h 344243"/>
              <a:gd name="connsiteX4" fmla="*/ 84243 w 275187"/>
              <a:gd name="connsiteY4" fmla="*/ 299793 h 344243"/>
              <a:gd name="connsiteX5" fmla="*/ 157268 w 275187"/>
              <a:gd name="connsiteY5" fmla="*/ 331543 h 344243"/>
              <a:gd name="connsiteX6" fmla="*/ 204893 w 275187"/>
              <a:gd name="connsiteY6" fmla="*/ 344243 h 344243"/>
              <a:gd name="connsiteX7" fmla="*/ 239818 w 275187"/>
              <a:gd name="connsiteY7" fmla="*/ 331543 h 344243"/>
              <a:gd name="connsiteX8" fmla="*/ 265218 w 275187"/>
              <a:gd name="connsiteY8" fmla="*/ 293443 h 344243"/>
              <a:gd name="connsiteX9" fmla="*/ 274743 w 275187"/>
              <a:gd name="connsiteY9" fmla="*/ 242643 h 344243"/>
              <a:gd name="connsiteX10" fmla="*/ 252518 w 275187"/>
              <a:gd name="connsiteY10" fmla="*/ 182318 h 344243"/>
              <a:gd name="connsiteX11" fmla="*/ 230293 w 275187"/>
              <a:gd name="connsiteY11" fmla="*/ 128343 h 344243"/>
              <a:gd name="connsiteX12" fmla="*/ 201718 w 275187"/>
              <a:gd name="connsiteY12" fmla="*/ 87068 h 344243"/>
              <a:gd name="connsiteX13" fmla="*/ 176318 w 275187"/>
              <a:gd name="connsiteY13" fmla="*/ 58493 h 344243"/>
              <a:gd name="connsiteX14" fmla="*/ 96943 w 275187"/>
              <a:gd name="connsiteY14" fmla="*/ 1343 h 3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5187" h="344243">
                <a:moveTo>
                  <a:pt x="96943" y="1343"/>
                </a:moveTo>
                <a:cubicBezTo>
                  <a:pt x="69426" y="11926"/>
                  <a:pt x="27093" y="89185"/>
                  <a:pt x="11218" y="121993"/>
                </a:cubicBezTo>
                <a:cubicBezTo>
                  <a:pt x="-4657" y="154801"/>
                  <a:pt x="635" y="177026"/>
                  <a:pt x="1693" y="198193"/>
                </a:cubicBezTo>
                <a:cubicBezTo>
                  <a:pt x="2751" y="219360"/>
                  <a:pt x="3810" y="232060"/>
                  <a:pt x="17568" y="248993"/>
                </a:cubicBezTo>
                <a:cubicBezTo>
                  <a:pt x="31326" y="265926"/>
                  <a:pt x="60960" y="286035"/>
                  <a:pt x="84243" y="299793"/>
                </a:cubicBezTo>
                <a:cubicBezTo>
                  <a:pt x="107526" y="313551"/>
                  <a:pt x="137160" y="324135"/>
                  <a:pt x="157268" y="331543"/>
                </a:cubicBezTo>
                <a:cubicBezTo>
                  <a:pt x="177376" y="338951"/>
                  <a:pt x="191135" y="344243"/>
                  <a:pt x="204893" y="344243"/>
                </a:cubicBezTo>
                <a:cubicBezTo>
                  <a:pt x="218651" y="344243"/>
                  <a:pt x="229764" y="340010"/>
                  <a:pt x="239818" y="331543"/>
                </a:cubicBezTo>
                <a:cubicBezTo>
                  <a:pt x="249872" y="323076"/>
                  <a:pt x="259397" y="308260"/>
                  <a:pt x="265218" y="293443"/>
                </a:cubicBezTo>
                <a:cubicBezTo>
                  <a:pt x="271039" y="278626"/>
                  <a:pt x="276860" y="261164"/>
                  <a:pt x="274743" y="242643"/>
                </a:cubicBezTo>
                <a:cubicBezTo>
                  <a:pt x="272626" y="224122"/>
                  <a:pt x="259926" y="201368"/>
                  <a:pt x="252518" y="182318"/>
                </a:cubicBezTo>
                <a:cubicBezTo>
                  <a:pt x="245110" y="163268"/>
                  <a:pt x="238760" y="144218"/>
                  <a:pt x="230293" y="128343"/>
                </a:cubicBezTo>
                <a:cubicBezTo>
                  <a:pt x="221826" y="112468"/>
                  <a:pt x="210714" y="98710"/>
                  <a:pt x="201718" y="87068"/>
                </a:cubicBezTo>
                <a:cubicBezTo>
                  <a:pt x="192722" y="75426"/>
                  <a:pt x="188489" y="71193"/>
                  <a:pt x="176318" y="58493"/>
                </a:cubicBezTo>
                <a:cubicBezTo>
                  <a:pt x="164147" y="45793"/>
                  <a:pt x="124460" y="-9240"/>
                  <a:pt x="96943" y="13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D2752A2-694F-3AB9-5D4E-C13D4982F9F9}"/>
              </a:ext>
            </a:extLst>
          </p:cNvPr>
          <p:cNvSpPr/>
          <p:nvPr/>
        </p:nvSpPr>
        <p:spPr>
          <a:xfrm>
            <a:off x="4292105" y="3111425"/>
            <a:ext cx="76717" cy="767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月 21">
            <a:extLst>
              <a:ext uri="{FF2B5EF4-FFF2-40B4-BE49-F238E27FC236}">
                <a16:creationId xmlns:a16="http://schemas.microsoft.com/office/drawing/2014/main" id="{C7E4682E-62A1-6B29-87B1-4DC436D74982}"/>
              </a:ext>
            </a:extLst>
          </p:cNvPr>
          <p:cNvSpPr/>
          <p:nvPr/>
        </p:nvSpPr>
        <p:spPr>
          <a:xfrm rot="17924282">
            <a:off x="4348858" y="3132312"/>
            <a:ext cx="70106" cy="10174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2AF1A75-1667-D43F-020C-97B841B9408B}"/>
              </a:ext>
            </a:extLst>
          </p:cNvPr>
          <p:cNvSpPr/>
          <p:nvPr/>
        </p:nvSpPr>
        <p:spPr>
          <a:xfrm>
            <a:off x="4263720" y="2603355"/>
            <a:ext cx="236402" cy="113051"/>
          </a:xfrm>
          <a:custGeom>
            <a:avLst/>
            <a:gdLst>
              <a:gd name="connsiteX0" fmla="*/ 305 w 236402"/>
              <a:gd name="connsiteY0" fmla="*/ 9670 h 113051"/>
              <a:gd name="connsiteX1" fmla="*/ 178105 w 236402"/>
              <a:gd name="connsiteY1" fmla="*/ 111270 h 113051"/>
              <a:gd name="connsiteX2" fmla="*/ 162230 w 236402"/>
              <a:gd name="connsiteY2" fmla="*/ 76345 h 113051"/>
              <a:gd name="connsiteX3" fmla="*/ 235255 w 236402"/>
              <a:gd name="connsiteY3" fmla="*/ 101745 h 113051"/>
              <a:gd name="connsiteX4" fmla="*/ 200330 w 236402"/>
              <a:gd name="connsiteY4" fmla="*/ 63645 h 113051"/>
              <a:gd name="connsiteX5" fmla="*/ 114605 w 236402"/>
              <a:gd name="connsiteY5" fmla="*/ 145 h 113051"/>
              <a:gd name="connsiteX6" fmla="*/ 203505 w 236402"/>
              <a:gd name="connsiteY6" fmla="*/ 82695 h 113051"/>
              <a:gd name="connsiteX7" fmla="*/ 171755 w 236402"/>
              <a:gd name="connsiteY7" fmla="*/ 85870 h 113051"/>
              <a:gd name="connsiteX8" fmla="*/ 184455 w 236402"/>
              <a:gd name="connsiteY8" fmla="*/ 104920 h 113051"/>
              <a:gd name="connsiteX9" fmla="*/ 98730 w 236402"/>
              <a:gd name="connsiteY9" fmla="*/ 41420 h 113051"/>
              <a:gd name="connsiteX10" fmla="*/ 133655 w 236402"/>
              <a:gd name="connsiteY10" fmla="*/ 76345 h 113051"/>
              <a:gd name="connsiteX11" fmla="*/ 305 w 236402"/>
              <a:gd name="connsiteY11" fmla="*/ 9670 h 11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2" h="113051">
                <a:moveTo>
                  <a:pt x="305" y="9670"/>
                </a:moveTo>
                <a:cubicBezTo>
                  <a:pt x="7713" y="15491"/>
                  <a:pt x="151118" y="100158"/>
                  <a:pt x="178105" y="111270"/>
                </a:cubicBezTo>
                <a:cubicBezTo>
                  <a:pt x="205092" y="122382"/>
                  <a:pt x="152705" y="77933"/>
                  <a:pt x="162230" y="76345"/>
                </a:cubicBezTo>
                <a:cubicBezTo>
                  <a:pt x="171755" y="74758"/>
                  <a:pt x="228905" y="103862"/>
                  <a:pt x="235255" y="101745"/>
                </a:cubicBezTo>
                <a:cubicBezTo>
                  <a:pt x="241605" y="99628"/>
                  <a:pt x="220438" y="80578"/>
                  <a:pt x="200330" y="63645"/>
                </a:cubicBezTo>
                <a:cubicBezTo>
                  <a:pt x="180222" y="46712"/>
                  <a:pt x="114076" y="-3030"/>
                  <a:pt x="114605" y="145"/>
                </a:cubicBezTo>
                <a:cubicBezTo>
                  <a:pt x="115134" y="3320"/>
                  <a:pt x="193980" y="68408"/>
                  <a:pt x="203505" y="82695"/>
                </a:cubicBezTo>
                <a:cubicBezTo>
                  <a:pt x="213030" y="96982"/>
                  <a:pt x="171755" y="85870"/>
                  <a:pt x="171755" y="85870"/>
                </a:cubicBezTo>
                <a:cubicBezTo>
                  <a:pt x="168580" y="89574"/>
                  <a:pt x="196626" y="112328"/>
                  <a:pt x="184455" y="104920"/>
                </a:cubicBezTo>
                <a:cubicBezTo>
                  <a:pt x="172284" y="97512"/>
                  <a:pt x="107197" y="46183"/>
                  <a:pt x="98730" y="41420"/>
                </a:cubicBezTo>
                <a:cubicBezTo>
                  <a:pt x="90263" y="36657"/>
                  <a:pt x="144767" y="78462"/>
                  <a:pt x="133655" y="76345"/>
                </a:cubicBezTo>
                <a:cubicBezTo>
                  <a:pt x="122543" y="74228"/>
                  <a:pt x="-7103" y="3849"/>
                  <a:pt x="305" y="9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BF36688-224C-20B2-8553-7D34B3791914}"/>
              </a:ext>
            </a:extLst>
          </p:cNvPr>
          <p:cNvSpPr/>
          <p:nvPr/>
        </p:nvSpPr>
        <p:spPr>
          <a:xfrm>
            <a:off x="4273384" y="2573926"/>
            <a:ext cx="209519" cy="42411"/>
          </a:xfrm>
          <a:custGeom>
            <a:avLst/>
            <a:gdLst>
              <a:gd name="connsiteX0" fmla="*/ 166 w 209519"/>
              <a:gd name="connsiteY0" fmla="*/ 42274 h 42411"/>
              <a:gd name="connsiteX1" fmla="*/ 203366 w 209519"/>
              <a:gd name="connsiteY1" fmla="*/ 29574 h 42411"/>
              <a:gd name="connsiteX2" fmla="*/ 158916 w 209519"/>
              <a:gd name="connsiteY2" fmla="*/ 32749 h 42411"/>
              <a:gd name="connsiteX3" fmla="*/ 181141 w 209519"/>
              <a:gd name="connsiteY3" fmla="*/ 999 h 42411"/>
              <a:gd name="connsiteX4" fmla="*/ 152566 w 209519"/>
              <a:gd name="connsiteY4" fmla="*/ 7349 h 42411"/>
              <a:gd name="connsiteX5" fmla="*/ 168441 w 209519"/>
              <a:gd name="connsiteY5" fmla="*/ 20049 h 42411"/>
              <a:gd name="connsiteX6" fmla="*/ 166 w 209519"/>
              <a:gd name="connsiteY6" fmla="*/ 42274 h 4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19" h="42411">
                <a:moveTo>
                  <a:pt x="166" y="42274"/>
                </a:moveTo>
                <a:cubicBezTo>
                  <a:pt x="5987" y="43862"/>
                  <a:pt x="176908" y="31161"/>
                  <a:pt x="203366" y="29574"/>
                </a:cubicBezTo>
                <a:cubicBezTo>
                  <a:pt x="229824" y="27986"/>
                  <a:pt x="162620" y="37511"/>
                  <a:pt x="158916" y="32749"/>
                </a:cubicBezTo>
                <a:cubicBezTo>
                  <a:pt x="155212" y="27987"/>
                  <a:pt x="182199" y="5232"/>
                  <a:pt x="181141" y="999"/>
                </a:cubicBezTo>
                <a:cubicBezTo>
                  <a:pt x="180083" y="-3234"/>
                  <a:pt x="152566" y="7349"/>
                  <a:pt x="152566" y="7349"/>
                </a:cubicBezTo>
                <a:cubicBezTo>
                  <a:pt x="150449" y="10524"/>
                  <a:pt x="194370" y="14228"/>
                  <a:pt x="168441" y="20049"/>
                </a:cubicBezTo>
                <a:cubicBezTo>
                  <a:pt x="142512" y="25870"/>
                  <a:pt x="-5655" y="40686"/>
                  <a:pt x="166" y="4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6356F0-8659-9F52-BDC0-90E638E75E3F}"/>
              </a:ext>
            </a:extLst>
          </p:cNvPr>
          <p:cNvSpPr/>
          <p:nvPr/>
        </p:nvSpPr>
        <p:spPr>
          <a:xfrm>
            <a:off x="4454515" y="2689221"/>
            <a:ext cx="167285" cy="211653"/>
          </a:xfrm>
          <a:custGeom>
            <a:avLst/>
            <a:gdLst>
              <a:gd name="connsiteX0" fmla="*/ 10 w 167285"/>
              <a:gd name="connsiteY0" fmla="*/ 4 h 211653"/>
              <a:gd name="connsiteX1" fmla="*/ 92085 w 167285"/>
              <a:gd name="connsiteY1" fmla="*/ 60329 h 211653"/>
              <a:gd name="connsiteX2" fmla="*/ 66685 w 167285"/>
              <a:gd name="connsiteY2" fmla="*/ 104779 h 211653"/>
              <a:gd name="connsiteX3" fmla="*/ 107960 w 167285"/>
              <a:gd name="connsiteY3" fmla="*/ 133354 h 211653"/>
              <a:gd name="connsiteX4" fmla="*/ 88910 w 167285"/>
              <a:gd name="connsiteY4" fmla="*/ 104779 h 211653"/>
              <a:gd name="connsiteX5" fmla="*/ 165110 w 167285"/>
              <a:gd name="connsiteY5" fmla="*/ 209554 h 211653"/>
              <a:gd name="connsiteX6" fmla="*/ 142885 w 167285"/>
              <a:gd name="connsiteY6" fmla="*/ 171454 h 211653"/>
              <a:gd name="connsiteX7" fmla="*/ 104785 w 167285"/>
              <a:gd name="connsiteY7" fmla="*/ 130179 h 211653"/>
              <a:gd name="connsiteX8" fmla="*/ 130185 w 167285"/>
              <a:gd name="connsiteY8" fmla="*/ 38104 h 211653"/>
              <a:gd name="connsiteX9" fmla="*/ 104785 w 167285"/>
              <a:gd name="connsiteY9" fmla="*/ 117479 h 211653"/>
              <a:gd name="connsiteX10" fmla="*/ 85735 w 167285"/>
              <a:gd name="connsiteY10" fmla="*/ 95254 h 211653"/>
              <a:gd name="connsiteX11" fmla="*/ 85735 w 167285"/>
              <a:gd name="connsiteY11" fmla="*/ 57154 h 211653"/>
              <a:gd name="connsiteX12" fmla="*/ 10 w 167285"/>
              <a:gd name="connsiteY12" fmla="*/ 4 h 2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285" h="211653">
                <a:moveTo>
                  <a:pt x="10" y="4"/>
                </a:moveTo>
                <a:cubicBezTo>
                  <a:pt x="1068" y="533"/>
                  <a:pt x="80973" y="42867"/>
                  <a:pt x="92085" y="60329"/>
                </a:cubicBezTo>
                <a:cubicBezTo>
                  <a:pt x="103197" y="77791"/>
                  <a:pt x="64039" y="92608"/>
                  <a:pt x="66685" y="104779"/>
                </a:cubicBezTo>
                <a:cubicBezTo>
                  <a:pt x="69331" y="116950"/>
                  <a:pt x="104256" y="133354"/>
                  <a:pt x="107960" y="133354"/>
                </a:cubicBezTo>
                <a:cubicBezTo>
                  <a:pt x="111664" y="133354"/>
                  <a:pt x="79385" y="92079"/>
                  <a:pt x="88910" y="104779"/>
                </a:cubicBezTo>
                <a:cubicBezTo>
                  <a:pt x="98435" y="117479"/>
                  <a:pt x="156114" y="198442"/>
                  <a:pt x="165110" y="209554"/>
                </a:cubicBezTo>
                <a:cubicBezTo>
                  <a:pt x="174106" y="220666"/>
                  <a:pt x="152939" y="184683"/>
                  <a:pt x="142885" y="171454"/>
                </a:cubicBezTo>
                <a:cubicBezTo>
                  <a:pt x="132831" y="158225"/>
                  <a:pt x="106902" y="152404"/>
                  <a:pt x="104785" y="130179"/>
                </a:cubicBezTo>
                <a:cubicBezTo>
                  <a:pt x="102668" y="107954"/>
                  <a:pt x="130185" y="40221"/>
                  <a:pt x="130185" y="38104"/>
                </a:cubicBezTo>
                <a:cubicBezTo>
                  <a:pt x="130185" y="35987"/>
                  <a:pt x="112193" y="107954"/>
                  <a:pt x="104785" y="117479"/>
                </a:cubicBezTo>
                <a:cubicBezTo>
                  <a:pt x="97377" y="127004"/>
                  <a:pt x="88910" y="105308"/>
                  <a:pt x="85735" y="95254"/>
                </a:cubicBezTo>
                <a:cubicBezTo>
                  <a:pt x="82560" y="85200"/>
                  <a:pt x="94731" y="68796"/>
                  <a:pt x="85735" y="57154"/>
                </a:cubicBezTo>
                <a:cubicBezTo>
                  <a:pt x="76739" y="45512"/>
                  <a:pt x="-1048" y="-525"/>
                  <a:pt x="1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5D765C3-DBE7-E7F5-8079-7EAD45514BD4}"/>
              </a:ext>
            </a:extLst>
          </p:cNvPr>
          <p:cNvSpPr/>
          <p:nvPr/>
        </p:nvSpPr>
        <p:spPr>
          <a:xfrm>
            <a:off x="4292533" y="2590704"/>
            <a:ext cx="252803" cy="112605"/>
          </a:xfrm>
          <a:custGeom>
            <a:avLst/>
            <a:gdLst>
              <a:gd name="connsiteX0" fmla="*/ 67 w 252803"/>
              <a:gd name="connsiteY0" fmla="*/ 96 h 112605"/>
              <a:gd name="connsiteX1" fmla="*/ 200092 w 252803"/>
              <a:gd name="connsiteY1" fmla="*/ 54071 h 112605"/>
              <a:gd name="connsiteX2" fmla="*/ 174692 w 252803"/>
              <a:gd name="connsiteY2" fmla="*/ 9621 h 112605"/>
              <a:gd name="connsiteX3" fmla="*/ 250892 w 252803"/>
              <a:gd name="connsiteY3" fmla="*/ 111221 h 112605"/>
              <a:gd name="connsiteX4" fmla="*/ 225492 w 252803"/>
              <a:gd name="connsiteY4" fmla="*/ 66771 h 112605"/>
              <a:gd name="connsiteX5" fmla="*/ 177867 w 252803"/>
              <a:gd name="connsiteY5" fmla="*/ 41371 h 112605"/>
              <a:gd name="connsiteX6" fmla="*/ 67 w 252803"/>
              <a:gd name="connsiteY6" fmla="*/ 96 h 11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03" h="112605">
                <a:moveTo>
                  <a:pt x="67" y="96"/>
                </a:moveTo>
                <a:cubicBezTo>
                  <a:pt x="3771" y="2213"/>
                  <a:pt x="170988" y="52484"/>
                  <a:pt x="200092" y="54071"/>
                </a:cubicBezTo>
                <a:cubicBezTo>
                  <a:pt x="229196" y="55658"/>
                  <a:pt x="166225" y="96"/>
                  <a:pt x="174692" y="9621"/>
                </a:cubicBezTo>
                <a:cubicBezTo>
                  <a:pt x="183159" y="19146"/>
                  <a:pt x="242425" y="101696"/>
                  <a:pt x="250892" y="111221"/>
                </a:cubicBezTo>
                <a:cubicBezTo>
                  <a:pt x="259359" y="120746"/>
                  <a:pt x="237663" y="78413"/>
                  <a:pt x="225492" y="66771"/>
                </a:cubicBezTo>
                <a:cubicBezTo>
                  <a:pt x="213321" y="55129"/>
                  <a:pt x="210146" y="51425"/>
                  <a:pt x="177867" y="41371"/>
                </a:cubicBezTo>
                <a:cubicBezTo>
                  <a:pt x="145588" y="31317"/>
                  <a:pt x="-3637" y="-2021"/>
                  <a:pt x="67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BCD7DAC-184E-21A0-F52E-A919330018B1}"/>
              </a:ext>
            </a:extLst>
          </p:cNvPr>
          <p:cNvSpPr/>
          <p:nvPr/>
        </p:nvSpPr>
        <p:spPr>
          <a:xfrm>
            <a:off x="4405829" y="2730467"/>
            <a:ext cx="117125" cy="25453"/>
          </a:xfrm>
          <a:custGeom>
            <a:avLst/>
            <a:gdLst>
              <a:gd name="connsiteX0" fmla="*/ 1071 w 117125"/>
              <a:gd name="connsiteY0" fmla="*/ 33 h 25453"/>
              <a:gd name="connsiteX1" fmla="*/ 55046 w 117125"/>
              <a:gd name="connsiteY1" fmla="*/ 9558 h 25453"/>
              <a:gd name="connsiteX2" fmla="*/ 112196 w 117125"/>
              <a:gd name="connsiteY2" fmla="*/ 25433 h 25453"/>
              <a:gd name="connsiteX3" fmla="*/ 105846 w 117125"/>
              <a:gd name="connsiteY3" fmla="*/ 12733 h 25453"/>
              <a:gd name="connsiteX4" fmla="*/ 1071 w 117125"/>
              <a:gd name="connsiteY4" fmla="*/ 33 h 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25" h="25453">
                <a:moveTo>
                  <a:pt x="1071" y="33"/>
                </a:moveTo>
                <a:cubicBezTo>
                  <a:pt x="-7396" y="-496"/>
                  <a:pt x="36525" y="5325"/>
                  <a:pt x="55046" y="9558"/>
                </a:cubicBezTo>
                <a:cubicBezTo>
                  <a:pt x="73567" y="13791"/>
                  <a:pt x="112196" y="25433"/>
                  <a:pt x="112196" y="25433"/>
                </a:cubicBezTo>
                <a:cubicBezTo>
                  <a:pt x="120663" y="25962"/>
                  <a:pt x="118017" y="15908"/>
                  <a:pt x="105846" y="12733"/>
                </a:cubicBezTo>
                <a:cubicBezTo>
                  <a:pt x="93675" y="9558"/>
                  <a:pt x="9538" y="562"/>
                  <a:pt x="107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7313854-05CF-26F1-7846-2D9F02A98C49}"/>
              </a:ext>
            </a:extLst>
          </p:cNvPr>
          <p:cNvSpPr/>
          <p:nvPr/>
        </p:nvSpPr>
        <p:spPr>
          <a:xfrm>
            <a:off x="4572890" y="2679688"/>
            <a:ext cx="32043" cy="192831"/>
          </a:xfrm>
          <a:custGeom>
            <a:avLst/>
            <a:gdLst>
              <a:gd name="connsiteX0" fmla="*/ 18160 w 32043"/>
              <a:gd name="connsiteY0" fmla="*/ 12 h 192831"/>
              <a:gd name="connsiteX1" fmla="*/ 14985 w 32043"/>
              <a:gd name="connsiteY1" fmla="*/ 98437 h 192831"/>
              <a:gd name="connsiteX2" fmla="*/ 30860 w 32043"/>
              <a:gd name="connsiteY2" fmla="*/ 190512 h 192831"/>
              <a:gd name="connsiteX3" fmla="*/ 27685 w 32043"/>
              <a:gd name="connsiteY3" fmla="*/ 158762 h 192831"/>
              <a:gd name="connsiteX4" fmla="*/ 2285 w 32043"/>
              <a:gd name="connsiteY4" fmla="*/ 88912 h 192831"/>
              <a:gd name="connsiteX5" fmla="*/ 2285 w 32043"/>
              <a:gd name="connsiteY5" fmla="*/ 104787 h 192831"/>
              <a:gd name="connsiteX6" fmla="*/ 18160 w 32043"/>
              <a:gd name="connsiteY6" fmla="*/ 12 h 1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43" h="192831">
                <a:moveTo>
                  <a:pt x="18160" y="12"/>
                </a:moveTo>
                <a:cubicBezTo>
                  <a:pt x="20277" y="-1046"/>
                  <a:pt x="12868" y="66687"/>
                  <a:pt x="14985" y="98437"/>
                </a:cubicBezTo>
                <a:cubicBezTo>
                  <a:pt x="17102" y="130187"/>
                  <a:pt x="28743" y="180458"/>
                  <a:pt x="30860" y="190512"/>
                </a:cubicBezTo>
                <a:cubicBezTo>
                  <a:pt x="32977" y="200566"/>
                  <a:pt x="32447" y="175695"/>
                  <a:pt x="27685" y="158762"/>
                </a:cubicBezTo>
                <a:cubicBezTo>
                  <a:pt x="22923" y="141829"/>
                  <a:pt x="2285" y="88912"/>
                  <a:pt x="2285" y="88912"/>
                </a:cubicBezTo>
                <a:cubicBezTo>
                  <a:pt x="-1948" y="79916"/>
                  <a:pt x="698" y="114841"/>
                  <a:pt x="2285" y="104787"/>
                </a:cubicBezTo>
                <a:cubicBezTo>
                  <a:pt x="3872" y="94733"/>
                  <a:pt x="16043" y="1070"/>
                  <a:pt x="1816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7D88073-0F83-D415-6B33-B3B6601835B1}"/>
              </a:ext>
            </a:extLst>
          </p:cNvPr>
          <p:cNvSpPr/>
          <p:nvPr/>
        </p:nvSpPr>
        <p:spPr>
          <a:xfrm>
            <a:off x="4632193" y="2685891"/>
            <a:ext cx="32437" cy="168621"/>
          </a:xfrm>
          <a:custGeom>
            <a:avLst/>
            <a:gdLst>
              <a:gd name="connsiteX0" fmla="*/ 132 w 32437"/>
              <a:gd name="connsiteY0" fmla="*/ 159 h 168621"/>
              <a:gd name="connsiteX1" fmla="*/ 6482 w 32437"/>
              <a:gd name="connsiteY1" fmla="*/ 85884 h 168621"/>
              <a:gd name="connsiteX2" fmla="*/ 31882 w 32437"/>
              <a:gd name="connsiteY2" fmla="*/ 165259 h 168621"/>
              <a:gd name="connsiteX3" fmla="*/ 22357 w 32437"/>
              <a:gd name="connsiteY3" fmla="*/ 149384 h 168621"/>
              <a:gd name="connsiteX4" fmla="*/ 3307 w 32437"/>
              <a:gd name="connsiteY4" fmla="*/ 108109 h 168621"/>
              <a:gd name="connsiteX5" fmla="*/ 132 w 32437"/>
              <a:gd name="connsiteY5" fmla="*/ 159 h 1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37" h="168621">
                <a:moveTo>
                  <a:pt x="132" y="159"/>
                </a:moveTo>
                <a:cubicBezTo>
                  <a:pt x="661" y="-3545"/>
                  <a:pt x="1190" y="58367"/>
                  <a:pt x="6482" y="85884"/>
                </a:cubicBezTo>
                <a:cubicBezTo>
                  <a:pt x="11774" y="113401"/>
                  <a:pt x="31882" y="165259"/>
                  <a:pt x="31882" y="165259"/>
                </a:cubicBezTo>
                <a:cubicBezTo>
                  <a:pt x="34528" y="175842"/>
                  <a:pt x="27120" y="158909"/>
                  <a:pt x="22357" y="149384"/>
                </a:cubicBezTo>
                <a:cubicBezTo>
                  <a:pt x="17594" y="139859"/>
                  <a:pt x="5953" y="127159"/>
                  <a:pt x="3307" y="108109"/>
                </a:cubicBezTo>
                <a:cubicBezTo>
                  <a:pt x="661" y="89059"/>
                  <a:pt x="-397" y="3863"/>
                  <a:pt x="13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0F6AE30-D823-7563-A19C-B4A229ED99F0}"/>
              </a:ext>
            </a:extLst>
          </p:cNvPr>
          <p:cNvSpPr/>
          <p:nvPr/>
        </p:nvSpPr>
        <p:spPr>
          <a:xfrm>
            <a:off x="5130262" y="3638547"/>
            <a:ext cx="206927" cy="197605"/>
          </a:xfrm>
          <a:custGeom>
            <a:avLst/>
            <a:gdLst>
              <a:gd name="connsiteX0" fmla="*/ 206913 w 206927"/>
              <a:gd name="connsiteY0" fmla="*/ 3 h 197605"/>
              <a:gd name="connsiteX1" fmla="*/ 48163 w 206927"/>
              <a:gd name="connsiteY1" fmla="*/ 79378 h 197605"/>
              <a:gd name="connsiteX2" fmla="*/ 3713 w 206927"/>
              <a:gd name="connsiteY2" fmla="*/ 168278 h 197605"/>
              <a:gd name="connsiteX3" fmla="*/ 10063 w 206927"/>
              <a:gd name="connsiteY3" fmla="*/ 146053 h 197605"/>
              <a:gd name="connsiteX4" fmla="*/ 70388 w 206927"/>
              <a:gd name="connsiteY4" fmla="*/ 196853 h 197605"/>
              <a:gd name="connsiteX5" fmla="*/ 57688 w 206927"/>
              <a:gd name="connsiteY5" fmla="*/ 177803 h 197605"/>
              <a:gd name="connsiteX6" fmla="*/ 38638 w 206927"/>
              <a:gd name="connsiteY6" fmla="*/ 158753 h 197605"/>
              <a:gd name="connsiteX7" fmla="*/ 67213 w 206927"/>
              <a:gd name="connsiteY7" fmla="*/ 107953 h 197605"/>
              <a:gd name="connsiteX8" fmla="*/ 32288 w 206927"/>
              <a:gd name="connsiteY8" fmla="*/ 149228 h 197605"/>
              <a:gd name="connsiteX9" fmla="*/ 29113 w 206927"/>
              <a:gd name="connsiteY9" fmla="*/ 123828 h 197605"/>
              <a:gd name="connsiteX10" fmla="*/ 95788 w 206927"/>
              <a:gd name="connsiteY10" fmla="*/ 79378 h 197605"/>
              <a:gd name="connsiteX11" fmla="*/ 57688 w 206927"/>
              <a:gd name="connsiteY11" fmla="*/ 76203 h 197605"/>
              <a:gd name="connsiteX12" fmla="*/ 206913 w 206927"/>
              <a:gd name="connsiteY12" fmla="*/ 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927" h="197605">
                <a:moveTo>
                  <a:pt x="206913" y="3"/>
                </a:moveTo>
                <a:cubicBezTo>
                  <a:pt x="205326" y="532"/>
                  <a:pt x="82030" y="51332"/>
                  <a:pt x="48163" y="79378"/>
                </a:cubicBezTo>
                <a:cubicBezTo>
                  <a:pt x="14296" y="107424"/>
                  <a:pt x="10063" y="157166"/>
                  <a:pt x="3713" y="168278"/>
                </a:cubicBezTo>
                <a:cubicBezTo>
                  <a:pt x="-2637" y="179390"/>
                  <a:pt x="-1049" y="141291"/>
                  <a:pt x="10063" y="146053"/>
                </a:cubicBezTo>
                <a:cubicBezTo>
                  <a:pt x="21175" y="150815"/>
                  <a:pt x="70388" y="196853"/>
                  <a:pt x="70388" y="196853"/>
                </a:cubicBezTo>
                <a:cubicBezTo>
                  <a:pt x="78325" y="202145"/>
                  <a:pt x="57688" y="177803"/>
                  <a:pt x="57688" y="177803"/>
                </a:cubicBezTo>
                <a:cubicBezTo>
                  <a:pt x="52396" y="171453"/>
                  <a:pt x="37051" y="170395"/>
                  <a:pt x="38638" y="158753"/>
                </a:cubicBezTo>
                <a:cubicBezTo>
                  <a:pt x="40225" y="147111"/>
                  <a:pt x="68271" y="109541"/>
                  <a:pt x="67213" y="107953"/>
                </a:cubicBezTo>
                <a:cubicBezTo>
                  <a:pt x="66155" y="106365"/>
                  <a:pt x="38638" y="146582"/>
                  <a:pt x="32288" y="149228"/>
                </a:cubicBezTo>
                <a:cubicBezTo>
                  <a:pt x="25938" y="151874"/>
                  <a:pt x="18530" y="135470"/>
                  <a:pt x="29113" y="123828"/>
                </a:cubicBezTo>
                <a:cubicBezTo>
                  <a:pt x="39696" y="112186"/>
                  <a:pt x="91025" y="87316"/>
                  <a:pt x="95788" y="79378"/>
                </a:cubicBezTo>
                <a:cubicBezTo>
                  <a:pt x="100550" y="71441"/>
                  <a:pt x="37050" y="86257"/>
                  <a:pt x="57688" y="76203"/>
                </a:cubicBezTo>
                <a:cubicBezTo>
                  <a:pt x="78326" y="66149"/>
                  <a:pt x="208500" y="-526"/>
                  <a:pt x="2069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3F58FC9-AED1-EEC7-7848-82442CFEBA5E}"/>
              </a:ext>
            </a:extLst>
          </p:cNvPr>
          <p:cNvSpPr/>
          <p:nvPr/>
        </p:nvSpPr>
        <p:spPr>
          <a:xfrm>
            <a:off x="5215240" y="3674399"/>
            <a:ext cx="317247" cy="34001"/>
          </a:xfrm>
          <a:custGeom>
            <a:avLst/>
            <a:gdLst>
              <a:gd name="connsiteX0" fmla="*/ 1285 w 317247"/>
              <a:gd name="connsiteY0" fmla="*/ 34001 h 34001"/>
              <a:gd name="connsiteX1" fmla="*/ 236235 w 317247"/>
              <a:gd name="connsiteY1" fmla="*/ 5426 h 34001"/>
              <a:gd name="connsiteX2" fmla="*/ 204485 w 317247"/>
              <a:gd name="connsiteY2" fmla="*/ 2251 h 34001"/>
              <a:gd name="connsiteX3" fmla="*/ 315610 w 317247"/>
              <a:gd name="connsiteY3" fmla="*/ 30826 h 34001"/>
              <a:gd name="connsiteX4" fmla="*/ 264810 w 317247"/>
              <a:gd name="connsiteY4" fmla="*/ 14951 h 34001"/>
              <a:gd name="connsiteX5" fmla="*/ 182260 w 317247"/>
              <a:gd name="connsiteY5" fmla="*/ 8601 h 34001"/>
              <a:gd name="connsiteX6" fmla="*/ 153685 w 317247"/>
              <a:gd name="connsiteY6" fmla="*/ 8601 h 34001"/>
              <a:gd name="connsiteX7" fmla="*/ 121935 w 317247"/>
              <a:gd name="connsiteY7" fmla="*/ 5426 h 34001"/>
              <a:gd name="connsiteX8" fmla="*/ 140985 w 317247"/>
              <a:gd name="connsiteY8" fmla="*/ 5426 h 34001"/>
              <a:gd name="connsiteX9" fmla="*/ 1285 w 317247"/>
              <a:gd name="connsiteY9" fmla="*/ 34001 h 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47" h="34001">
                <a:moveTo>
                  <a:pt x="1285" y="34001"/>
                </a:moveTo>
                <a:cubicBezTo>
                  <a:pt x="17160" y="34001"/>
                  <a:pt x="202368" y="10718"/>
                  <a:pt x="236235" y="5426"/>
                </a:cubicBezTo>
                <a:cubicBezTo>
                  <a:pt x="270102" y="134"/>
                  <a:pt x="191256" y="-1982"/>
                  <a:pt x="204485" y="2251"/>
                </a:cubicBezTo>
                <a:cubicBezTo>
                  <a:pt x="217714" y="6484"/>
                  <a:pt x="305556" y="28709"/>
                  <a:pt x="315610" y="30826"/>
                </a:cubicBezTo>
                <a:cubicBezTo>
                  <a:pt x="325664" y="32943"/>
                  <a:pt x="287035" y="18655"/>
                  <a:pt x="264810" y="14951"/>
                </a:cubicBezTo>
                <a:cubicBezTo>
                  <a:pt x="242585" y="11247"/>
                  <a:pt x="200781" y="9659"/>
                  <a:pt x="182260" y="8601"/>
                </a:cubicBezTo>
                <a:cubicBezTo>
                  <a:pt x="163739" y="7543"/>
                  <a:pt x="163739" y="9130"/>
                  <a:pt x="153685" y="8601"/>
                </a:cubicBezTo>
                <a:cubicBezTo>
                  <a:pt x="143631" y="8072"/>
                  <a:pt x="121935" y="5426"/>
                  <a:pt x="121935" y="5426"/>
                </a:cubicBezTo>
                <a:cubicBezTo>
                  <a:pt x="119818" y="4897"/>
                  <a:pt x="160564" y="134"/>
                  <a:pt x="140985" y="5426"/>
                </a:cubicBezTo>
                <a:cubicBezTo>
                  <a:pt x="121406" y="10718"/>
                  <a:pt x="-14590" y="34001"/>
                  <a:pt x="1285" y="34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AC29332-4EB6-0A1F-6916-8FC1DE4C79F2}"/>
              </a:ext>
            </a:extLst>
          </p:cNvPr>
          <p:cNvSpPr/>
          <p:nvPr/>
        </p:nvSpPr>
        <p:spPr>
          <a:xfrm>
            <a:off x="5279540" y="3644630"/>
            <a:ext cx="188756" cy="35354"/>
          </a:xfrm>
          <a:custGeom>
            <a:avLst/>
            <a:gdLst>
              <a:gd name="connsiteX0" fmla="*/ 485 w 188756"/>
              <a:gd name="connsiteY0" fmla="*/ 35195 h 35354"/>
              <a:gd name="connsiteX1" fmla="*/ 114785 w 188756"/>
              <a:gd name="connsiteY1" fmla="*/ 12970 h 35354"/>
              <a:gd name="connsiteX2" fmla="*/ 184635 w 188756"/>
              <a:gd name="connsiteY2" fmla="*/ 6620 h 35354"/>
              <a:gd name="connsiteX3" fmla="*/ 162410 w 188756"/>
              <a:gd name="connsiteY3" fmla="*/ 270 h 35354"/>
              <a:gd name="connsiteX4" fmla="*/ 485 w 188756"/>
              <a:gd name="connsiteY4" fmla="*/ 35195 h 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56" h="35354">
                <a:moveTo>
                  <a:pt x="485" y="35195"/>
                </a:moveTo>
                <a:cubicBezTo>
                  <a:pt x="-7452" y="37312"/>
                  <a:pt x="84094" y="17732"/>
                  <a:pt x="114785" y="12970"/>
                </a:cubicBezTo>
                <a:cubicBezTo>
                  <a:pt x="145476" y="8208"/>
                  <a:pt x="176698" y="8737"/>
                  <a:pt x="184635" y="6620"/>
                </a:cubicBezTo>
                <a:cubicBezTo>
                  <a:pt x="192572" y="4503"/>
                  <a:pt x="190985" y="-1318"/>
                  <a:pt x="162410" y="270"/>
                </a:cubicBezTo>
                <a:cubicBezTo>
                  <a:pt x="133835" y="1857"/>
                  <a:pt x="8422" y="33078"/>
                  <a:pt x="485" y="3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0BD2328-314B-7713-B619-4F6E6DC654F4}"/>
              </a:ext>
            </a:extLst>
          </p:cNvPr>
          <p:cNvSpPr/>
          <p:nvPr/>
        </p:nvSpPr>
        <p:spPr>
          <a:xfrm>
            <a:off x="5219469" y="3682980"/>
            <a:ext cx="136756" cy="203435"/>
          </a:xfrm>
          <a:custGeom>
            <a:avLst/>
            <a:gdLst>
              <a:gd name="connsiteX0" fmla="*/ 136756 w 136756"/>
              <a:gd name="connsiteY0" fmla="*/ 20 h 203435"/>
              <a:gd name="connsiteX1" fmla="*/ 57381 w 136756"/>
              <a:gd name="connsiteY1" fmla="*/ 114320 h 203435"/>
              <a:gd name="connsiteX2" fmla="*/ 70081 w 136756"/>
              <a:gd name="connsiteY2" fmla="*/ 57170 h 203435"/>
              <a:gd name="connsiteX3" fmla="*/ 60556 w 136756"/>
              <a:gd name="connsiteY3" fmla="*/ 101620 h 203435"/>
              <a:gd name="connsiteX4" fmla="*/ 108181 w 136756"/>
              <a:gd name="connsiteY4" fmla="*/ 200045 h 203435"/>
              <a:gd name="connsiteX5" fmla="*/ 108181 w 136756"/>
              <a:gd name="connsiteY5" fmla="*/ 177820 h 203435"/>
              <a:gd name="connsiteX6" fmla="*/ 85956 w 136756"/>
              <a:gd name="connsiteY6" fmla="*/ 149245 h 203435"/>
              <a:gd name="connsiteX7" fmla="*/ 231 w 136756"/>
              <a:gd name="connsiteY7" fmla="*/ 152420 h 203435"/>
              <a:gd name="connsiteX8" fmla="*/ 60556 w 136756"/>
              <a:gd name="connsiteY8" fmla="*/ 152420 h 203435"/>
              <a:gd name="connsiteX9" fmla="*/ 57381 w 136756"/>
              <a:gd name="connsiteY9" fmla="*/ 123845 h 203435"/>
              <a:gd name="connsiteX10" fmla="*/ 57381 w 136756"/>
              <a:gd name="connsiteY10" fmla="*/ 111145 h 203435"/>
              <a:gd name="connsiteX11" fmla="*/ 66906 w 136756"/>
              <a:gd name="connsiteY11" fmla="*/ 127020 h 203435"/>
              <a:gd name="connsiteX12" fmla="*/ 57381 w 136756"/>
              <a:gd name="connsiteY12" fmla="*/ 104795 h 203435"/>
              <a:gd name="connsiteX13" fmla="*/ 136756 w 136756"/>
              <a:gd name="connsiteY13" fmla="*/ 20 h 2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56" h="203435">
                <a:moveTo>
                  <a:pt x="136756" y="20"/>
                </a:moveTo>
                <a:cubicBezTo>
                  <a:pt x="136756" y="1607"/>
                  <a:pt x="68493" y="104795"/>
                  <a:pt x="57381" y="114320"/>
                </a:cubicBezTo>
                <a:cubicBezTo>
                  <a:pt x="46268" y="123845"/>
                  <a:pt x="69552" y="59287"/>
                  <a:pt x="70081" y="57170"/>
                </a:cubicBezTo>
                <a:cubicBezTo>
                  <a:pt x="70610" y="55053"/>
                  <a:pt x="54206" y="77808"/>
                  <a:pt x="60556" y="101620"/>
                </a:cubicBezTo>
                <a:cubicBezTo>
                  <a:pt x="66906" y="125432"/>
                  <a:pt x="108181" y="200045"/>
                  <a:pt x="108181" y="200045"/>
                </a:cubicBezTo>
                <a:cubicBezTo>
                  <a:pt x="116118" y="212745"/>
                  <a:pt x="111885" y="186287"/>
                  <a:pt x="108181" y="177820"/>
                </a:cubicBezTo>
                <a:cubicBezTo>
                  <a:pt x="104477" y="169353"/>
                  <a:pt x="103948" y="153478"/>
                  <a:pt x="85956" y="149245"/>
                </a:cubicBezTo>
                <a:cubicBezTo>
                  <a:pt x="67964" y="145012"/>
                  <a:pt x="4464" y="151891"/>
                  <a:pt x="231" y="152420"/>
                </a:cubicBezTo>
                <a:cubicBezTo>
                  <a:pt x="-4002" y="152949"/>
                  <a:pt x="51031" y="157183"/>
                  <a:pt x="60556" y="152420"/>
                </a:cubicBezTo>
                <a:cubicBezTo>
                  <a:pt x="70081" y="147657"/>
                  <a:pt x="57381" y="123845"/>
                  <a:pt x="57381" y="123845"/>
                </a:cubicBezTo>
                <a:cubicBezTo>
                  <a:pt x="56852" y="116966"/>
                  <a:pt x="57381" y="111145"/>
                  <a:pt x="57381" y="111145"/>
                </a:cubicBezTo>
                <a:cubicBezTo>
                  <a:pt x="58968" y="111674"/>
                  <a:pt x="66906" y="128078"/>
                  <a:pt x="66906" y="127020"/>
                </a:cubicBezTo>
                <a:cubicBezTo>
                  <a:pt x="66906" y="125962"/>
                  <a:pt x="50502" y="121199"/>
                  <a:pt x="57381" y="104795"/>
                </a:cubicBezTo>
                <a:cubicBezTo>
                  <a:pt x="64260" y="88391"/>
                  <a:pt x="136756" y="-1567"/>
                  <a:pt x="13675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0536388-343D-A011-CAA0-3CF340F9CA78}"/>
              </a:ext>
            </a:extLst>
          </p:cNvPr>
          <p:cNvSpPr/>
          <p:nvPr/>
        </p:nvSpPr>
        <p:spPr>
          <a:xfrm>
            <a:off x="5222539" y="3698856"/>
            <a:ext cx="108288" cy="149614"/>
          </a:xfrm>
          <a:custGeom>
            <a:avLst/>
            <a:gdLst>
              <a:gd name="connsiteX0" fmla="*/ 108286 w 108288"/>
              <a:gd name="connsiteY0" fmla="*/ 19 h 149614"/>
              <a:gd name="connsiteX1" fmla="*/ 9861 w 108288"/>
              <a:gd name="connsiteY1" fmla="*/ 63519 h 149614"/>
              <a:gd name="connsiteX2" fmla="*/ 6686 w 108288"/>
              <a:gd name="connsiteY2" fmla="*/ 38119 h 149614"/>
              <a:gd name="connsiteX3" fmla="*/ 38436 w 108288"/>
              <a:gd name="connsiteY3" fmla="*/ 146069 h 149614"/>
              <a:gd name="connsiteX4" fmla="*/ 28911 w 108288"/>
              <a:gd name="connsiteY4" fmla="*/ 117494 h 149614"/>
              <a:gd name="connsiteX5" fmla="*/ 6686 w 108288"/>
              <a:gd name="connsiteY5" fmla="*/ 57169 h 149614"/>
              <a:gd name="connsiteX6" fmla="*/ 108286 w 108288"/>
              <a:gd name="connsiteY6" fmla="*/ 19 h 1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88" h="149614">
                <a:moveTo>
                  <a:pt x="108286" y="19"/>
                </a:moveTo>
                <a:cubicBezTo>
                  <a:pt x="108815" y="1077"/>
                  <a:pt x="26794" y="57169"/>
                  <a:pt x="9861" y="63519"/>
                </a:cubicBezTo>
                <a:cubicBezTo>
                  <a:pt x="-7072" y="69869"/>
                  <a:pt x="1924" y="24361"/>
                  <a:pt x="6686" y="38119"/>
                </a:cubicBezTo>
                <a:cubicBezTo>
                  <a:pt x="11448" y="51877"/>
                  <a:pt x="34732" y="132840"/>
                  <a:pt x="38436" y="146069"/>
                </a:cubicBezTo>
                <a:cubicBezTo>
                  <a:pt x="42140" y="159298"/>
                  <a:pt x="34203" y="132311"/>
                  <a:pt x="28911" y="117494"/>
                </a:cubicBezTo>
                <a:cubicBezTo>
                  <a:pt x="23619" y="102677"/>
                  <a:pt x="-2839" y="73573"/>
                  <a:pt x="6686" y="57169"/>
                </a:cubicBezTo>
                <a:cubicBezTo>
                  <a:pt x="16211" y="40765"/>
                  <a:pt x="107757" y="-1039"/>
                  <a:pt x="10828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A1A5EAE-48EB-4B70-9334-37335F5FA04F}"/>
              </a:ext>
            </a:extLst>
          </p:cNvPr>
          <p:cNvSpPr/>
          <p:nvPr/>
        </p:nvSpPr>
        <p:spPr>
          <a:xfrm>
            <a:off x="5197425" y="3698849"/>
            <a:ext cx="38178" cy="133485"/>
          </a:xfrm>
          <a:custGeom>
            <a:avLst/>
            <a:gdLst>
              <a:gd name="connsiteX0" fmla="*/ 38150 w 38178"/>
              <a:gd name="connsiteY0" fmla="*/ 26 h 133485"/>
              <a:gd name="connsiteX1" fmla="*/ 6400 w 38178"/>
              <a:gd name="connsiteY1" fmla="*/ 92101 h 133485"/>
              <a:gd name="connsiteX2" fmla="*/ 15925 w 38178"/>
              <a:gd name="connsiteY2" fmla="*/ 133376 h 133485"/>
              <a:gd name="connsiteX3" fmla="*/ 50 w 38178"/>
              <a:gd name="connsiteY3" fmla="*/ 101626 h 133485"/>
              <a:gd name="connsiteX4" fmla="*/ 38150 w 38178"/>
              <a:gd name="connsiteY4" fmla="*/ 26 h 1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" h="133485">
                <a:moveTo>
                  <a:pt x="38150" y="26"/>
                </a:moveTo>
                <a:cubicBezTo>
                  <a:pt x="39208" y="-1562"/>
                  <a:pt x="10104" y="69876"/>
                  <a:pt x="6400" y="92101"/>
                </a:cubicBezTo>
                <a:cubicBezTo>
                  <a:pt x="2696" y="114326"/>
                  <a:pt x="16983" y="131788"/>
                  <a:pt x="15925" y="133376"/>
                </a:cubicBezTo>
                <a:cubicBezTo>
                  <a:pt x="14867" y="134964"/>
                  <a:pt x="-1008" y="119088"/>
                  <a:pt x="50" y="101626"/>
                </a:cubicBezTo>
                <a:cubicBezTo>
                  <a:pt x="1108" y="84164"/>
                  <a:pt x="37092" y="1614"/>
                  <a:pt x="3815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42A010E-F19C-095A-05B0-33353DABF846}"/>
              </a:ext>
            </a:extLst>
          </p:cNvPr>
          <p:cNvSpPr/>
          <p:nvPr/>
        </p:nvSpPr>
        <p:spPr>
          <a:xfrm>
            <a:off x="5292484" y="3676540"/>
            <a:ext cx="239608" cy="67424"/>
          </a:xfrm>
          <a:custGeom>
            <a:avLst/>
            <a:gdLst>
              <a:gd name="connsiteX0" fmla="*/ 241 w 239608"/>
              <a:gd name="connsiteY0" fmla="*/ 15985 h 67424"/>
              <a:gd name="connsiteX1" fmla="*/ 139941 w 239608"/>
              <a:gd name="connsiteY1" fmla="*/ 66785 h 67424"/>
              <a:gd name="connsiteX2" fmla="*/ 120891 w 239608"/>
              <a:gd name="connsiteY2" fmla="*/ 44560 h 67424"/>
              <a:gd name="connsiteX3" fmla="*/ 162166 w 239608"/>
              <a:gd name="connsiteY3" fmla="*/ 44560 h 67424"/>
              <a:gd name="connsiteX4" fmla="*/ 127241 w 239608"/>
              <a:gd name="connsiteY4" fmla="*/ 66785 h 67424"/>
              <a:gd name="connsiteX5" fmla="*/ 235191 w 239608"/>
              <a:gd name="connsiteY5" fmla="*/ 54085 h 67424"/>
              <a:gd name="connsiteX6" fmla="*/ 206616 w 239608"/>
              <a:gd name="connsiteY6" fmla="*/ 41385 h 67424"/>
              <a:gd name="connsiteX7" fmla="*/ 95491 w 239608"/>
              <a:gd name="connsiteY7" fmla="*/ 110 h 67424"/>
              <a:gd name="connsiteX8" fmla="*/ 165341 w 239608"/>
              <a:gd name="connsiteY8" fmla="*/ 28685 h 67424"/>
              <a:gd name="connsiteX9" fmla="*/ 130416 w 239608"/>
              <a:gd name="connsiteY9" fmla="*/ 9635 h 67424"/>
              <a:gd name="connsiteX10" fmla="*/ 155816 w 239608"/>
              <a:gd name="connsiteY10" fmla="*/ 38210 h 67424"/>
              <a:gd name="connsiteX11" fmla="*/ 108191 w 239608"/>
              <a:gd name="connsiteY11" fmla="*/ 19160 h 67424"/>
              <a:gd name="connsiteX12" fmla="*/ 241 w 239608"/>
              <a:gd name="connsiteY12" fmla="*/ 15985 h 6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608" h="67424">
                <a:moveTo>
                  <a:pt x="241" y="15985"/>
                </a:moveTo>
                <a:cubicBezTo>
                  <a:pt x="5533" y="23922"/>
                  <a:pt x="119833" y="62023"/>
                  <a:pt x="139941" y="66785"/>
                </a:cubicBezTo>
                <a:cubicBezTo>
                  <a:pt x="160049" y="71547"/>
                  <a:pt x="117187" y="48264"/>
                  <a:pt x="120891" y="44560"/>
                </a:cubicBezTo>
                <a:cubicBezTo>
                  <a:pt x="124595" y="40856"/>
                  <a:pt x="161108" y="40856"/>
                  <a:pt x="162166" y="44560"/>
                </a:cubicBezTo>
                <a:cubicBezTo>
                  <a:pt x="163224" y="48264"/>
                  <a:pt x="115070" y="65198"/>
                  <a:pt x="127241" y="66785"/>
                </a:cubicBezTo>
                <a:cubicBezTo>
                  <a:pt x="139412" y="68372"/>
                  <a:pt x="221962" y="58318"/>
                  <a:pt x="235191" y="54085"/>
                </a:cubicBezTo>
                <a:cubicBezTo>
                  <a:pt x="248420" y="49852"/>
                  <a:pt x="229899" y="50381"/>
                  <a:pt x="206616" y="41385"/>
                </a:cubicBezTo>
                <a:cubicBezTo>
                  <a:pt x="183333" y="32389"/>
                  <a:pt x="102370" y="2227"/>
                  <a:pt x="95491" y="110"/>
                </a:cubicBezTo>
                <a:cubicBezTo>
                  <a:pt x="88612" y="-2007"/>
                  <a:pt x="159520" y="27098"/>
                  <a:pt x="165341" y="28685"/>
                </a:cubicBezTo>
                <a:cubicBezTo>
                  <a:pt x="171162" y="30273"/>
                  <a:pt x="132003" y="8048"/>
                  <a:pt x="130416" y="9635"/>
                </a:cubicBezTo>
                <a:cubicBezTo>
                  <a:pt x="128829" y="11222"/>
                  <a:pt x="159520" y="36623"/>
                  <a:pt x="155816" y="38210"/>
                </a:cubicBezTo>
                <a:cubicBezTo>
                  <a:pt x="152112" y="39797"/>
                  <a:pt x="138353" y="20218"/>
                  <a:pt x="108191" y="19160"/>
                </a:cubicBezTo>
                <a:cubicBezTo>
                  <a:pt x="78029" y="18102"/>
                  <a:pt x="-5051" y="8048"/>
                  <a:pt x="241" y="15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2756DF2-067F-F716-CBC9-676FC0E8D47D}"/>
              </a:ext>
            </a:extLst>
          </p:cNvPr>
          <p:cNvSpPr/>
          <p:nvPr/>
        </p:nvSpPr>
        <p:spPr>
          <a:xfrm>
            <a:off x="5200409" y="3869510"/>
            <a:ext cx="303167" cy="112310"/>
          </a:xfrm>
          <a:custGeom>
            <a:avLst/>
            <a:gdLst>
              <a:gd name="connsiteX0" fmla="*/ 241 w 303167"/>
              <a:gd name="connsiteY0" fmla="*/ 815 h 112310"/>
              <a:gd name="connsiteX1" fmla="*/ 168516 w 303167"/>
              <a:gd name="connsiteY1" fmla="*/ 7165 h 112310"/>
              <a:gd name="connsiteX2" fmla="*/ 143116 w 303167"/>
              <a:gd name="connsiteY2" fmla="*/ 29390 h 112310"/>
              <a:gd name="connsiteX3" fmla="*/ 203441 w 303167"/>
              <a:gd name="connsiteY3" fmla="*/ 35740 h 112310"/>
              <a:gd name="connsiteX4" fmla="*/ 168516 w 303167"/>
              <a:gd name="connsiteY4" fmla="*/ 42090 h 112310"/>
              <a:gd name="connsiteX5" fmla="*/ 136766 w 303167"/>
              <a:gd name="connsiteY5" fmla="*/ 108765 h 112310"/>
              <a:gd name="connsiteX6" fmla="*/ 171691 w 303167"/>
              <a:gd name="connsiteY6" fmla="*/ 57965 h 112310"/>
              <a:gd name="connsiteX7" fmla="*/ 206616 w 303167"/>
              <a:gd name="connsiteY7" fmla="*/ 67490 h 112310"/>
              <a:gd name="connsiteX8" fmla="*/ 301866 w 303167"/>
              <a:gd name="connsiteY8" fmla="*/ 111940 h 112310"/>
              <a:gd name="connsiteX9" fmla="*/ 257416 w 303167"/>
              <a:gd name="connsiteY9" fmla="*/ 86540 h 112310"/>
              <a:gd name="connsiteX10" fmla="*/ 193916 w 303167"/>
              <a:gd name="connsiteY10" fmla="*/ 48440 h 112310"/>
              <a:gd name="connsiteX11" fmla="*/ 136766 w 303167"/>
              <a:gd name="connsiteY11" fmla="*/ 10340 h 112310"/>
              <a:gd name="connsiteX12" fmla="*/ 117716 w 303167"/>
              <a:gd name="connsiteY12" fmla="*/ 38915 h 112310"/>
              <a:gd name="connsiteX13" fmla="*/ 130416 w 303167"/>
              <a:gd name="connsiteY13" fmla="*/ 23040 h 112310"/>
              <a:gd name="connsiteX14" fmla="*/ 241 w 303167"/>
              <a:gd name="connsiteY14" fmla="*/ 815 h 1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167" h="112310">
                <a:moveTo>
                  <a:pt x="241" y="815"/>
                </a:moveTo>
                <a:cubicBezTo>
                  <a:pt x="6591" y="-1831"/>
                  <a:pt x="144704" y="2403"/>
                  <a:pt x="168516" y="7165"/>
                </a:cubicBezTo>
                <a:cubicBezTo>
                  <a:pt x="192328" y="11927"/>
                  <a:pt x="137295" y="24628"/>
                  <a:pt x="143116" y="29390"/>
                </a:cubicBezTo>
                <a:cubicBezTo>
                  <a:pt x="148937" y="34152"/>
                  <a:pt x="199208" y="33623"/>
                  <a:pt x="203441" y="35740"/>
                </a:cubicBezTo>
                <a:cubicBezTo>
                  <a:pt x="207674" y="37857"/>
                  <a:pt x="179629" y="29919"/>
                  <a:pt x="168516" y="42090"/>
                </a:cubicBezTo>
                <a:cubicBezTo>
                  <a:pt x="157403" y="54261"/>
                  <a:pt x="136237" y="106119"/>
                  <a:pt x="136766" y="108765"/>
                </a:cubicBezTo>
                <a:cubicBezTo>
                  <a:pt x="137295" y="111411"/>
                  <a:pt x="160049" y="64844"/>
                  <a:pt x="171691" y="57965"/>
                </a:cubicBezTo>
                <a:cubicBezTo>
                  <a:pt x="183333" y="51086"/>
                  <a:pt x="184920" y="58494"/>
                  <a:pt x="206616" y="67490"/>
                </a:cubicBezTo>
                <a:cubicBezTo>
                  <a:pt x="228312" y="76486"/>
                  <a:pt x="293399" y="108765"/>
                  <a:pt x="301866" y="111940"/>
                </a:cubicBezTo>
                <a:cubicBezTo>
                  <a:pt x="310333" y="115115"/>
                  <a:pt x="275408" y="97123"/>
                  <a:pt x="257416" y="86540"/>
                </a:cubicBezTo>
                <a:cubicBezTo>
                  <a:pt x="239424" y="75957"/>
                  <a:pt x="214024" y="61140"/>
                  <a:pt x="193916" y="48440"/>
                </a:cubicBezTo>
                <a:cubicBezTo>
                  <a:pt x="173808" y="35740"/>
                  <a:pt x="149466" y="11927"/>
                  <a:pt x="136766" y="10340"/>
                </a:cubicBezTo>
                <a:cubicBezTo>
                  <a:pt x="124066" y="8753"/>
                  <a:pt x="117716" y="38915"/>
                  <a:pt x="117716" y="38915"/>
                </a:cubicBezTo>
                <a:cubicBezTo>
                  <a:pt x="116658" y="41032"/>
                  <a:pt x="146291" y="28332"/>
                  <a:pt x="130416" y="23040"/>
                </a:cubicBezTo>
                <a:cubicBezTo>
                  <a:pt x="114541" y="17748"/>
                  <a:pt x="-6109" y="3461"/>
                  <a:pt x="241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81BE765-B0AB-3FDA-1235-96FD4D81DEE0}"/>
              </a:ext>
            </a:extLst>
          </p:cNvPr>
          <p:cNvSpPr/>
          <p:nvPr/>
        </p:nvSpPr>
        <p:spPr>
          <a:xfrm>
            <a:off x="5410179" y="3908380"/>
            <a:ext cx="430006" cy="95391"/>
          </a:xfrm>
          <a:custGeom>
            <a:avLst/>
            <a:gdLst>
              <a:gd name="connsiteX0" fmla="*/ 21 w 430006"/>
              <a:gd name="connsiteY0" fmla="*/ 45 h 95391"/>
              <a:gd name="connsiteX1" fmla="*/ 152421 w 430006"/>
              <a:gd name="connsiteY1" fmla="*/ 69895 h 95391"/>
              <a:gd name="connsiteX2" fmla="*/ 139721 w 430006"/>
              <a:gd name="connsiteY2" fmla="*/ 60370 h 95391"/>
              <a:gd name="connsiteX3" fmla="*/ 301646 w 430006"/>
              <a:gd name="connsiteY3" fmla="*/ 85770 h 95391"/>
              <a:gd name="connsiteX4" fmla="*/ 263546 w 430006"/>
              <a:gd name="connsiteY4" fmla="*/ 85770 h 95391"/>
              <a:gd name="connsiteX5" fmla="*/ 425471 w 430006"/>
              <a:gd name="connsiteY5" fmla="*/ 79420 h 95391"/>
              <a:gd name="connsiteX6" fmla="*/ 371496 w 430006"/>
              <a:gd name="connsiteY6" fmla="*/ 85770 h 95391"/>
              <a:gd name="connsiteX7" fmla="*/ 228621 w 430006"/>
              <a:gd name="connsiteY7" fmla="*/ 95295 h 95391"/>
              <a:gd name="connsiteX8" fmla="*/ 149246 w 430006"/>
              <a:gd name="connsiteY8" fmla="*/ 79420 h 95391"/>
              <a:gd name="connsiteX9" fmla="*/ 165121 w 430006"/>
              <a:gd name="connsiteY9" fmla="*/ 82595 h 95391"/>
              <a:gd name="connsiteX10" fmla="*/ 21 w 430006"/>
              <a:gd name="connsiteY10" fmla="*/ 45 h 9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006" h="95391">
                <a:moveTo>
                  <a:pt x="21" y="45"/>
                </a:moveTo>
                <a:cubicBezTo>
                  <a:pt x="-2096" y="-2072"/>
                  <a:pt x="152421" y="69895"/>
                  <a:pt x="152421" y="69895"/>
                </a:cubicBezTo>
                <a:cubicBezTo>
                  <a:pt x="175704" y="79949"/>
                  <a:pt x="114850" y="57724"/>
                  <a:pt x="139721" y="60370"/>
                </a:cubicBezTo>
                <a:cubicBezTo>
                  <a:pt x="164592" y="63016"/>
                  <a:pt x="281009" y="81537"/>
                  <a:pt x="301646" y="85770"/>
                </a:cubicBezTo>
                <a:cubicBezTo>
                  <a:pt x="322283" y="90003"/>
                  <a:pt x="242909" y="86828"/>
                  <a:pt x="263546" y="85770"/>
                </a:cubicBezTo>
                <a:cubicBezTo>
                  <a:pt x="284183" y="84712"/>
                  <a:pt x="407479" y="79420"/>
                  <a:pt x="425471" y="79420"/>
                </a:cubicBezTo>
                <a:cubicBezTo>
                  <a:pt x="443463" y="79420"/>
                  <a:pt x="404304" y="83124"/>
                  <a:pt x="371496" y="85770"/>
                </a:cubicBezTo>
                <a:cubicBezTo>
                  <a:pt x="338688" y="88416"/>
                  <a:pt x="265663" y="96353"/>
                  <a:pt x="228621" y="95295"/>
                </a:cubicBezTo>
                <a:cubicBezTo>
                  <a:pt x="191579" y="94237"/>
                  <a:pt x="149246" y="79420"/>
                  <a:pt x="149246" y="79420"/>
                </a:cubicBezTo>
                <a:cubicBezTo>
                  <a:pt x="138663" y="77303"/>
                  <a:pt x="194225" y="94237"/>
                  <a:pt x="165121" y="82595"/>
                </a:cubicBezTo>
                <a:cubicBezTo>
                  <a:pt x="136017" y="70953"/>
                  <a:pt x="2138" y="2162"/>
                  <a:pt x="2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BD23D6A-D251-529D-DB7A-E22E5B763F52}"/>
              </a:ext>
            </a:extLst>
          </p:cNvPr>
          <p:cNvSpPr/>
          <p:nvPr/>
        </p:nvSpPr>
        <p:spPr>
          <a:xfrm>
            <a:off x="5374736" y="3959016"/>
            <a:ext cx="276862" cy="122109"/>
          </a:xfrm>
          <a:custGeom>
            <a:avLst/>
            <a:gdLst>
              <a:gd name="connsiteX0" fmla="*/ 539 w 276862"/>
              <a:gd name="connsiteY0" fmla="*/ 3384 h 122109"/>
              <a:gd name="connsiteX1" fmla="*/ 73564 w 276862"/>
              <a:gd name="connsiteY1" fmla="*/ 12909 h 122109"/>
              <a:gd name="connsiteX2" fmla="*/ 114839 w 276862"/>
              <a:gd name="connsiteY2" fmla="*/ 120859 h 122109"/>
              <a:gd name="connsiteX3" fmla="*/ 95789 w 276862"/>
              <a:gd name="connsiteY3" fmla="*/ 70059 h 122109"/>
              <a:gd name="connsiteX4" fmla="*/ 124364 w 276862"/>
              <a:gd name="connsiteY4" fmla="*/ 44659 h 122109"/>
              <a:gd name="connsiteX5" fmla="*/ 213264 w 276862"/>
              <a:gd name="connsiteY5" fmla="*/ 66884 h 122109"/>
              <a:gd name="connsiteX6" fmla="*/ 184689 w 276862"/>
              <a:gd name="connsiteY6" fmla="*/ 104984 h 122109"/>
              <a:gd name="connsiteX7" fmla="*/ 225964 w 276862"/>
              <a:gd name="connsiteY7" fmla="*/ 73234 h 122109"/>
              <a:gd name="connsiteX8" fmla="*/ 245014 w 276862"/>
              <a:gd name="connsiteY8" fmla="*/ 70059 h 122109"/>
              <a:gd name="connsiteX9" fmla="*/ 276764 w 276862"/>
              <a:gd name="connsiteY9" fmla="*/ 104984 h 122109"/>
              <a:gd name="connsiteX10" fmla="*/ 251364 w 276862"/>
              <a:gd name="connsiteY10" fmla="*/ 76409 h 122109"/>
              <a:gd name="connsiteX11" fmla="*/ 162464 w 276862"/>
              <a:gd name="connsiteY11" fmla="*/ 47834 h 122109"/>
              <a:gd name="connsiteX12" fmla="*/ 114839 w 276862"/>
              <a:gd name="connsiteY12" fmla="*/ 25609 h 122109"/>
              <a:gd name="connsiteX13" fmla="*/ 539 w 276862"/>
              <a:gd name="connsiteY13" fmla="*/ 3384 h 12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62" h="122109">
                <a:moveTo>
                  <a:pt x="539" y="3384"/>
                </a:moveTo>
                <a:cubicBezTo>
                  <a:pt x="-6340" y="1267"/>
                  <a:pt x="54514" y="-6670"/>
                  <a:pt x="73564" y="12909"/>
                </a:cubicBezTo>
                <a:cubicBezTo>
                  <a:pt x="92614" y="32488"/>
                  <a:pt x="111135" y="111334"/>
                  <a:pt x="114839" y="120859"/>
                </a:cubicBezTo>
                <a:cubicBezTo>
                  <a:pt x="118543" y="130384"/>
                  <a:pt x="94202" y="82759"/>
                  <a:pt x="95789" y="70059"/>
                </a:cubicBezTo>
                <a:cubicBezTo>
                  <a:pt x="97376" y="57359"/>
                  <a:pt x="104785" y="45188"/>
                  <a:pt x="124364" y="44659"/>
                </a:cubicBezTo>
                <a:cubicBezTo>
                  <a:pt x="143943" y="44130"/>
                  <a:pt x="203210" y="56830"/>
                  <a:pt x="213264" y="66884"/>
                </a:cubicBezTo>
                <a:cubicBezTo>
                  <a:pt x="223318" y="76938"/>
                  <a:pt x="182572" y="103926"/>
                  <a:pt x="184689" y="104984"/>
                </a:cubicBezTo>
                <a:cubicBezTo>
                  <a:pt x="186806" y="106042"/>
                  <a:pt x="225964" y="73234"/>
                  <a:pt x="225964" y="73234"/>
                </a:cubicBezTo>
                <a:cubicBezTo>
                  <a:pt x="236018" y="67413"/>
                  <a:pt x="236547" y="64767"/>
                  <a:pt x="245014" y="70059"/>
                </a:cubicBezTo>
                <a:cubicBezTo>
                  <a:pt x="253481" y="75351"/>
                  <a:pt x="275706" y="103926"/>
                  <a:pt x="276764" y="104984"/>
                </a:cubicBezTo>
                <a:cubicBezTo>
                  <a:pt x="277822" y="106042"/>
                  <a:pt x="270414" y="85934"/>
                  <a:pt x="251364" y="76409"/>
                </a:cubicBezTo>
                <a:cubicBezTo>
                  <a:pt x="232314" y="66884"/>
                  <a:pt x="185218" y="56301"/>
                  <a:pt x="162464" y="47834"/>
                </a:cubicBezTo>
                <a:cubicBezTo>
                  <a:pt x="139710" y="39367"/>
                  <a:pt x="135477" y="33547"/>
                  <a:pt x="114839" y="25609"/>
                </a:cubicBezTo>
                <a:cubicBezTo>
                  <a:pt x="94202" y="17672"/>
                  <a:pt x="7418" y="5501"/>
                  <a:pt x="539" y="3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53509B0-BA45-A036-FBFA-77EBB315DB24}"/>
              </a:ext>
            </a:extLst>
          </p:cNvPr>
          <p:cNvSpPr/>
          <p:nvPr/>
        </p:nvSpPr>
        <p:spPr>
          <a:xfrm>
            <a:off x="5609563" y="4006807"/>
            <a:ext cx="239218" cy="109072"/>
          </a:xfrm>
          <a:custGeom>
            <a:avLst/>
            <a:gdLst>
              <a:gd name="connsiteX0" fmla="*/ 238787 w 239218"/>
              <a:gd name="connsiteY0" fmla="*/ 43 h 109072"/>
              <a:gd name="connsiteX1" fmla="*/ 41937 w 239218"/>
              <a:gd name="connsiteY1" fmla="*/ 19093 h 109072"/>
              <a:gd name="connsiteX2" fmla="*/ 662 w 239218"/>
              <a:gd name="connsiteY2" fmla="*/ 19093 h 109072"/>
              <a:gd name="connsiteX3" fmla="*/ 51462 w 239218"/>
              <a:gd name="connsiteY3" fmla="*/ 12743 h 109072"/>
              <a:gd name="connsiteX4" fmla="*/ 662 w 239218"/>
              <a:gd name="connsiteY4" fmla="*/ 79418 h 109072"/>
              <a:gd name="connsiteX5" fmla="*/ 26062 w 239218"/>
              <a:gd name="connsiteY5" fmla="*/ 44493 h 109072"/>
              <a:gd name="connsiteX6" fmla="*/ 76862 w 239218"/>
              <a:gd name="connsiteY6" fmla="*/ 25443 h 109072"/>
              <a:gd name="connsiteX7" fmla="*/ 89562 w 239218"/>
              <a:gd name="connsiteY7" fmla="*/ 57193 h 109072"/>
              <a:gd name="connsiteX8" fmla="*/ 121312 w 239218"/>
              <a:gd name="connsiteY8" fmla="*/ 107993 h 109072"/>
              <a:gd name="connsiteX9" fmla="*/ 108612 w 239218"/>
              <a:gd name="connsiteY9" fmla="*/ 85768 h 109072"/>
              <a:gd name="connsiteX10" fmla="*/ 95912 w 239218"/>
              <a:gd name="connsiteY10" fmla="*/ 15918 h 109072"/>
              <a:gd name="connsiteX11" fmla="*/ 238787 w 239218"/>
              <a:gd name="connsiteY11" fmla="*/ 43 h 10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218" h="109072">
                <a:moveTo>
                  <a:pt x="238787" y="43"/>
                </a:moveTo>
                <a:cubicBezTo>
                  <a:pt x="229791" y="572"/>
                  <a:pt x="81624" y="15918"/>
                  <a:pt x="41937" y="19093"/>
                </a:cubicBezTo>
                <a:cubicBezTo>
                  <a:pt x="2250" y="22268"/>
                  <a:pt x="-926" y="20151"/>
                  <a:pt x="662" y="19093"/>
                </a:cubicBezTo>
                <a:cubicBezTo>
                  <a:pt x="2250" y="18035"/>
                  <a:pt x="51462" y="2689"/>
                  <a:pt x="51462" y="12743"/>
                </a:cubicBezTo>
                <a:cubicBezTo>
                  <a:pt x="51462" y="22797"/>
                  <a:pt x="4895" y="74126"/>
                  <a:pt x="662" y="79418"/>
                </a:cubicBezTo>
                <a:cubicBezTo>
                  <a:pt x="-3571" y="84710"/>
                  <a:pt x="13362" y="53489"/>
                  <a:pt x="26062" y="44493"/>
                </a:cubicBezTo>
                <a:cubicBezTo>
                  <a:pt x="38762" y="35497"/>
                  <a:pt x="66279" y="23326"/>
                  <a:pt x="76862" y="25443"/>
                </a:cubicBezTo>
                <a:cubicBezTo>
                  <a:pt x="87445" y="27560"/>
                  <a:pt x="82154" y="43435"/>
                  <a:pt x="89562" y="57193"/>
                </a:cubicBezTo>
                <a:cubicBezTo>
                  <a:pt x="96970" y="70951"/>
                  <a:pt x="121312" y="107993"/>
                  <a:pt x="121312" y="107993"/>
                </a:cubicBezTo>
                <a:cubicBezTo>
                  <a:pt x="124487" y="112755"/>
                  <a:pt x="112845" y="101114"/>
                  <a:pt x="108612" y="85768"/>
                </a:cubicBezTo>
                <a:cubicBezTo>
                  <a:pt x="104379" y="70422"/>
                  <a:pt x="78450" y="28089"/>
                  <a:pt x="95912" y="15918"/>
                </a:cubicBezTo>
                <a:cubicBezTo>
                  <a:pt x="113374" y="3747"/>
                  <a:pt x="247783" y="-486"/>
                  <a:pt x="23878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621F4BA-8E2B-AD98-E4FF-567BB443734C}"/>
              </a:ext>
            </a:extLst>
          </p:cNvPr>
          <p:cNvSpPr/>
          <p:nvPr/>
        </p:nvSpPr>
        <p:spPr>
          <a:xfrm>
            <a:off x="5749625" y="4000591"/>
            <a:ext cx="149583" cy="88846"/>
          </a:xfrm>
          <a:custGeom>
            <a:avLst/>
            <a:gdLst>
              <a:gd name="connsiteX0" fmla="*/ 149525 w 149583"/>
              <a:gd name="connsiteY0" fmla="*/ 79284 h 88846"/>
              <a:gd name="connsiteX1" fmla="*/ 63800 w 149583"/>
              <a:gd name="connsiteY1" fmla="*/ 3084 h 88846"/>
              <a:gd name="connsiteX2" fmla="*/ 47925 w 149583"/>
              <a:gd name="connsiteY2" fmla="*/ 22134 h 88846"/>
              <a:gd name="connsiteX3" fmla="*/ 38400 w 149583"/>
              <a:gd name="connsiteY3" fmla="*/ 88809 h 88846"/>
              <a:gd name="connsiteX4" fmla="*/ 57450 w 149583"/>
              <a:gd name="connsiteY4" fmla="*/ 31659 h 88846"/>
              <a:gd name="connsiteX5" fmla="*/ 13000 w 149583"/>
              <a:gd name="connsiteY5" fmla="*/ 31659 h 88846"/>
              <a:gd name="connsiteX6" fmla="*/ 300 w 149583"/>
              <a:gd name="connsiteY6" fmla="*/ 76109 h 88846"/>
              <a:gd name="connsiteX7" fmla="*/ 22525 w 149583"/>
              <a:gd name="connsiteY7" fmla="*/ 41184 h 88846"/>
              <a:gd name="connsiteX8" fmla="*/ 47925 w 149583"/>
              <a:gd name="connsiteY8" fmla="*/ 12609 h 88846"/>
              <a:gd name="connsiteX9" fmla="*/ 149525 w 149583"/>
              <a:gd name="connsiteY9" fmla="*/ 79284 h 8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83" h="88846">
                <a:moveTo>
                  <a:pt x="149525" y="79284"/>
                </a:moveTo>
                <a:cubicBezTo>
                  <a:pt x="152171" y="77696"/>
                  <a:pt x="63800" y="3084"/>
                  <a:pt x="63800" y="3084"/>
                </a:cubicBezTo>
                <a:cubicBezTo>
                  <a:pt x="46867" y="-6441"/>
                  <a:pt x="52158" y="7847"/>
                  <a:pt x="47925" y="22134"/>
                </a:cubicBezTo>
                <a:cubicBezTo>
                  <a:pt x="43692" y="36421"/>
                  <a:pt x="36813" y="87222"/>
                  <a:pt x="38400" y="88809"/>
                </a:cubicBezTo>
                <a:cubicBezTo>
                  <a:pt x="39987" y="90396"/>
                  <a:pt x="61683" y="41184"/>
                  <a:pt x="57450" y="31659"/>
                </a:cubicBezTo>
                <a:cubicBezTo>
                  <a:pt x="53217" y="22134"/>
                  <a:pt x="22525" y="24251"/>
                  <a:pt x="13000" y="31659"/>
                </a:cubicBezTo>
                <a:cubicBezTo>
                  <a:pt x="3475" y="39067"/>
                  <a:pt x="-1287" y="74522"/>
                  <a:pt x="300" y="76109"/>
                </a:cubicBezTo>
                <a:cubicBezTo>
                  <a:pt x="1887" y="77696"/>
                  <a:pt x="14588" y="51767"/>
                  <a:pt x="22525" y="41184"/>
                </a:cubicBezTo>
                <a:cubicBezTo>
                  <a:pt x="30462" y="30601"/>
                  <a:pt x="30463" y="5730"/>
                  <a:pt x="47925" y="12609"/>
                </a:cubicBezTo>
                <a:cubicBezTo>
                  <a:pt x="65387" y="19488"/>
                  <a:pt x="146879" y="80872"/>
                  <a:pt x="149525" y="79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ECA6AB3-4C22-0D4A-A103-7CA517461C25}"/>
              </a:ext>
            </a:extLst>
          </p:cNvPr>
          <p:cNvSpPr/>
          <p:nvPr/>
        </p:nvSpPr>
        <p:spPr>
          <a:xfrm>
            <a:off x="5485454" y="3644837"/>
            <a:ext cx="405627" cy="448541"/>
          </a:xfrm>
          <a:custGeom>
            <a:avLst/>
            <a:gdLst>
              <a:gd name="connsiteX0" fmla="*/ 946 w 405627"/>
              <a:gd name="connsiteY0" fmla="*/ 76263 h 448541"/>
              <a:gd name="connsiteX1" fmla="*/ 166046 w 405627"/>
              <a:gd name="connsiteY1" fmla="*/ 184213 h 448541"/>
              <a:gd name="connsiteX2" fmla="*/ 283521 w 405627"/>
              <a:gd name="connsiteY2" fmla="*/ 288988 h 448541"/>
              <a:gd name="connsiteX3" fmla="*/ 283521 w 405627"/>
              <a:gd name="connsiteY3" fmla="*/ 266763 h 448541"/>
              <a:gd name="connsiteX4" fmla="*/ 350196 w 405627"/>
              <a:gd name="connsiteY4" fmla="*/ 352488 h 448541"/>
              <a:gd name="connsiteX5" fmla="*/ 350196 w 405627"/>
              <a:gd name="connsiteY5" fmla="*/ 330263 h 448541"/>
              <a:gd name="connsiteX6" fmla="*/ 404171 w 405627"/>
              <a:gd name="connsiteY6" fmla="*/ 447738 h 448541"/>
              <a:gd name="connsiteX7" fmla="*/ 385121 w 405627"/>
              <a:gd name="connsiteY7" fmla="*/ 377888 h 448541"/>
              <a:gd name="connsiteX8" fmla="*/ 331146 w 405627"/>
              <a:gd name="connsiteY8" fmla="*/ 298513 h 448541"/>
              <a:gd name="connsiteX9" fmla="*/ 362896 w 405627"/>
              <a:gd name="connsiteY9" fmla="*/ 244538 h 448541"/>
              <a:gd name="connsiteX10" fmla="*/ 334321 w 405627"/>
              <a:gd name="connsiteY10" fmla="*/ 273113 h 448541"/>
              <a:gd name="connsiteX11" fmla="*/ 264471 w 405627"/>
              <a:gd name="connsiteY11" fmla="*/ 238188 h 448541"/>
              <a:gd name="connsiteX12" fmla="*/ 318446 w 405627"/>
              <a:gd name="connsiteY12" fmla="*/ 177863 h 448541"/>
              <a:gd name="connsiteX13" fmla="*/ 270821 w 405627"/>
              <a:gd name="connsiteY13" fmla="*/ 215963 h 448541"/>
              <a:gd name="connsiteX14" fmla="*/ 207321 w 405627"/>
              <a:gd name="connsiteY14" fmla="*/ 193738 h 448541"/>
              <a:gd name="connsiteX15" fmla="*/ 200971 w 405627"/>
              <a:gd name="connsiteY15" fmla="*/ 85788 h 448541"/>
              <a:gd name="connsiteX16" fmla="*/ 188271 w 405627"/>
              <a:gd name="connsiteY16" fmla="*/ 149288 h 448541"/>
              <a:gd name="connsiteX17" fmla="*/ 178746 w 405627"/>
              <a:gd name="connsiteY17" fmla="*/ 174688 h 448541"/>
              <a:gd name="connsiteX18" fmla="*/ 159696 w 405627"/>
              <a:gd name="connsiteY18" fmla="*/ 82613 h 448541"/>
              <a:gd name="connsiteX19" fmla="*/ 153346 w 405627"/>
              <a:gd name="connsiteY19" fmla="*/ 146113 h 448541"/>
              <a:gd name="connsiteX20" fmla="*/ 105721 w 405627"/>
              <a:gd name="connsiteY20" fmla="*/ 25463 h 448541"/>
              <a:gd name="connsiteX21" fmla="*/ 124771 w 405627"/>
              <a:gd name="connsiteY21" fmla="*/ 104838 h 448541"/>
              <a:gd name="connsiteX22" fmla="*/ 83496 w 405627"/>
              <a:gd name="connsiteY22" fmla="*/ 76263 h 448541"/>
              <a:gd name="connsiteX23" fmla="*/ 93021 w 405627"/>
              <a:gd name="connsiteY23" fmla="*/ 63 h 448541"/>
              <a:gd name="connsiteX24" fmla="*/ 80321 w 405627"/>
              <a:gd name="connsiteY24" fmla="*/ 63563 h 448541"/>
              <a:gd name="connsiteX25" fmla="*/ 86671 w 405627"/>
              <a:gd name="connsiteY25" fmla="*/ 85788 h 448541"/>
              <a:gd name="connsiteX26" fmla="*/ 73971 w 405627"/>
              <a:gd name="connsiteY26" fmla="*/ 76263 h 448541"/>
              <a:gd name="connsiteX27" fmla="*/ 96196 w 405627"/>
              <a:gd name="connsiteY27" fmla="*/ 104838 h 448541"/>
              <a:gd name="connsiteX28" fmla="*/ 946 w 405627"/>
              <a:gd name="connsiteY28" fmla="*/ 76263 h 44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5627" h="448541">
                <a:moveTo>
                  <a:pt x="946" y="76263"/>
                </a:moveTo>
                <a:cubicBezTo>
                  <a:pt x="12588" y="89492"/>
                  <a:pt x="118950" y="148759"/>
                  <a:pt x="166046" y="184213"/>
                </a:cubicBezTo>
                <a:cubicBezTo>
                  <a:pt x="213142" y="219667"/>
                  <a:pt x="263942" y="275230"/>
                  <a:pt x="283521" y="288988"/>
                </a:cubicBezTo>
                <a:cubicBezTo>
                  <a:pt x="303100" y="302746"/>
                  <a:pt x="272409" y="256180"/>
                  <a:pt x="283521" y="266763"/>
                </a:cubicBezTo>
                <a:cubicBezTo>
                  <a:pt x="294633" y="277346"/>
                  <a:pt x="339084" y="341905"/>
                  <a:pt x="350196" y="352488"/>
                </a:cubicBezTo>
                <a:cubicBezTo>
                  <a:pt x="361308" y="363071"/>
                  <a:pt x="341200" y="314388"/>
                  <a:pt x="350196" y="330263"/>
                </a:cubicBezTo>
                <a:cubicBezTo>
                  <a:pt x="359192" y="346138"/>
                  <a:pt x="398350" y="439801"/>
                  <a:pt x="404171" y="447738"/>
                </a:cubicBezTo>
                <a:cubicBezTo>
                  <a:pt x="409992" y="455675"/>
                  <a:pt x="397292" y="402759"/>
                  <a:pt x="385121" y="377888"/>
                </a:cubicBezTo>
                <a:cubicBezTo>
                  <a:pt x="372950" y="353017"/>
                  <a:pt x="334850" y="320738"/>
                  <a:pt x="331146" y="298513"/>
                </a:cubicBezTo>
                <a:cubicBezTo>
                  <a:pt x="327442" y="276288"/>
                  <a:pt x="362367" y="248771"/>
                  <a:pt x="362896" y="244538"/>
                </a:cubicBezTo>
                <a:cubicBezTo>
                  <a:pt x="363425" y="240305"/>
                  <a:pt x="350725" y="274171"/>
                  <a:pt x="334321" y="273113"/>
                </a:cubicBezTo>
                <a:cubicBezTo>
                  <a:pt x="317917" y="272055"/>
                  <a:pt x="267117" y="254063"/>
                  <a:pt x="264471" y="238188"/>
                </a:cubicBezTo>
                <a:cubicBezTo>
                  <a:pt x="261825" y="222313"/>
                  <a:pt x="317388" y="181567"/>
                  <a:pt x="318446" y="177863"/>
                </a:cubicBezTo>
                <a:cubicBezTo>
                  <a:pt x="319504" y="174159"/>
                  <a:pt x="289342" y="213317"/>
                  <a:pt x="270821" y="215963"/>
                </a:cubicBezTo>
                <a:cubicBezTo>
                  <a:pt x="252300" y="218609"/>
                  <a:pt x="218963" y="215434"/>
                  <a:pt x="207321" y="193738"/>
                </a:cubicBezTo>
                <a:cubicBezTo>
                  <a:pt x="195679" y="172042"/>
                  <a:pt x="204146" y="93196"/>
                  <a:pt x="200971" y="85788"/>
                </a:cubicBezTo>
                <a:cubicBezTo>
                  <a:pt x="197796" y="78380"/>
                  <a:pt x="191975" y="134471"/>
                  <a:pt x="188271" y="149288"/>
                </a:cubicBezTo>
                <a:cubicBezTo>
                  <a:pt x="184567" y="164105"/>
                  <a:pt x="183508" y="185800"/>
                  <a:pt x="178746" y="174688"/>
                </a:cubicBezTo>
                <a:cubicBezTo>
                  <a:pt x="173984" y="163576"/>
                  <a:pt x="163929" y="87375"/>
                  <a:pt x="159696" y="82613"/>
                </a:cubicBezTo>
                <a:cubicBezTo>
                  <a:pt x="155463" y="77851"/>
                  <a:pt x="162342" y="155638"/>
                  <a:pt x="153346" y="146113"/>
                </a:cubicBezTo>
                <a:cubicBezTo>
                  <a:pt x="144350" y="136588"/>
                  <a:pt x="110483" y="32342"/>
                  <a:pt x="105721" y="25463"/>
                </a:cubicBezTo>
                <a:cubicBezTo>
                  <a:pt x="100959" y="18584"/>
                  <a:pt x="128475" y="96371"/>
                  <a:pt x="124771" y="104838"/>
                </a:cubicBezTo>
                <a:cubicBezTo>
                  <a:pt x="121067" y="113305"/>
                  <a:pt x="88788" y="93725"/>
                  <a:pt x="83496" y="76263"/>
                </a:cubicBezTo>
                <a:cubicBezTo>
                  <a:pt x="78204" y="58801"/>
                  <a:pt x="93550" y="2180"/>
                  <a:pt x="93021" y="63"/>
                </a:cubicBezTo>
                <a:cubicBezTo>
                  <a:pt x="92492" y="-2054"/>
                  <a:pt x="81379" y="49276"/>
                  <a:pt x="80321" y="63563"/>
                </a:cubicBezTo>
                <a:cubicBezTo>
                  <a:pt x="79263" y="77850"/>
                  <a:pt x="86671" y="85788"/>
                  <a:pt x="86671" y="85788"/>
                </a:cubicBezTo>
                <a:cubicBezTo>
                  <a:pt x="85613" y="87905"/>
                  <a:pt x="72384" y="73088"/>
                  <a:pt x="73971" y="76263"/>
                </a:cubicBezTo>
                <a:cubicBezTo>
                  <a:pt x="75558" y="79438"/>
                  <a:pt x="103604" y="102192"/>
                  <a:pt x="96196" y="104838"/>
                </a:cubicBezTo>
                <a:cubicBezTo>
                  <a:pt x="88788" y="107484"/>
                  <a:pt x="-10696" y="63034"/>
                  <a:pt x="946" y="7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2F0D1A5-ED92-45AD-5C02-092C1B372C14}"/>
              </a:ext>
            </a:extLst>
          </p:cNvPr>
          <p:cNvSpPr/>
          <p:nvPr/>
        </p:nvSpPr>
        <p:spPr>
          <a:xfrm>
            <a:off x="5365708" y="3650652"/>
            <a:ext cx="275257" cy="119020"/>
          </a:xfrm>
          <a:custGeom>
            <a:avLst/>
            <a:gdLst>
              <a:gd name="connsiteX0" fmla="*/ 42 w 275257"/>
              <a:gd name="connsiteY0" fmla="*/ 45048 h 119020"/>
              <a:gd name="connsiteX1" fmla="*/ 120692 w 275257"/>
              <a:gd name="connsiteY1" fmla="*/ 60923 h 119020"/>
              <a:gd name="connsiteX2" fmla="*/ 273092 w 275257"/>
              <a:gd name="connsiteY2" fmla="*/ 118073 h 119020"/>
              <a:gd name="connsiteX3" fmla="*/ 209592 w 275257"/>
              <a:gd name="connsiteY3" fmla="*/ 89498 h 119020"/>
              <a:gd name="connsiteX4" fmla="*/ 196892 w 275257"/>
              <a:gd name="connsiteY4" fmla="*/ 598 h 119020"/>
              <a:gd name="connsiteX5" fmla="*/ 190542 w 275257"/>
              <a:gd name="connsiteY5" fmla="*/ 51398 h 119020"/>
              <a:gd name="connsiteX6" fmla="*/ 174667 w 275257"/>
              <a:gd name="connsiteY6" fmla="*/ 67273 h 119020"/>
              <a:gd name="connsiteX7" fmla="*/ 133392 w 275257"/>
              <a:gd name="connsiteY7" fmla="*/ 51398 h 119020"/>
              <a:gd name="connsiteX8" fmla="*/ 42 w 275257"/>
              <a:gd name="connsiteY8" fmla="*/ 45048 h 1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57" h="119020">
                <a:moveTo>
                  <a:pt x="42" y="45048"/>
                </a:moveTo>
                <a:cubicBezTo>
                  <a:pt x="-2075" y="46636"/>
                  <a:pt x="75184" y="48752"/>
                  <a:pt x="120692" y="60923"/>
                </a:cubicBezTo>
                <a:cubicBezTo>
                  <a:pt x="166200" y="73094"/>
                  <a:pt x="258275" y="113310"/>
                  <a:pt x="273092" y="118073"/>
                </a:cubicBezTo>
                <a:cubicBezTo>
                  <a:pt x="287909" y="122836"/>
                  <a:pt x="222292" y="109077"/>
                  <a:pt x="209592" y="89498"/>
                </a:cubicBezTo>
                <a:cubicBezTo>
                  <a:pt x="196892" y="69919"/>
                  <a:pt x="200067" y="6948"/>
                  <a:pt x="196892" y="598"/>
                </a:cubicBezTo>
                <a:cubicBezTo>
                  <a:pt x="193717" y="-5752"/>
                  <a:pt x="194246" y="40286"/>
                  <a:pt x="190542" y="51398"/>
                </a:cubicBezTo>
                <a:cubicBezTo>
                  <a:pt x="186838" y="62510"/>
                  <a:pt x="184192" y="67273"/>
                  <a:pt x="174667" y="67273"/>
                </a:cubicBezTo>
                <a:cubicBezTo>
                  <a:pt x="165142" y="67273"/>
                  <a:pt x="156146" y="54044"/>
                  <a:pt x="133392" y="51398"/>
                </a:cubicBezTo>
                <a:cubicBezTo>
                  <a:pt x="110638" y="48752"/>
                  <a:pt x="2159" y="43460"/>
                  <a:pt x="42" y="45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C81FEB7-AC43-65B4-7A80-E1C34900DC55}"/>
              </a:ext>
            </a:extLst>
          </p:cNvPr>
          <p:cNvSpPr/>
          <p:nvPr/>
        </p:nvSpPr>
        <p:spPr>
          <a:xfrm>
            <a:off x="5752730" y="3806115"/>
            <a:ext cx="305240" cy="327781"/>
          </a:xfrm>
          <a:custGeom>
            <a:avLst/>
            <a:gdLst>
              <a:gd name="connsiteX0" fmla="*/ 370 w 305240"/>
              <a:gd name="connsiteY0" fmla="*/ 710 h 327781"/>
              <a:gd name="connsiteX1" fmla="*/ 174995 w 305240"/>
              <a:gd name="connsiteY1" fmla="*/ 245185 h 327781"/>
              <a:gd name="connsiteX2" fmla="*/ 162295 w 305240"/>
              <a:gd name="connsiteY2" fmla="*/ 203910 h 327781"/>
              <a:gd name="connsiteX3" fmla="*/ 225795 w 305240"/>
              <a:gd name="connsiteY3" fmla="*/ 327735 h 327781"/>
              <a:gd name="connsiteX4" fmla="*/ 184520 w 305240"/>
              <a:gd name="connsiteY4" fmla="*/ 219785 h 327781"/>
              <a:gd name="connsiteX5" fmla="*/ 305170 w 305240"/>
              <a:gd name="connsiteY5" fmla="*/ 324560 h 327781"/>
              <a:gd name="connsiteX6" fmla="*/ 200395 w 305240"/>
              <a:gd name="connsiteY6" fmla="*/ 232485 h 327781"/>
              <a:gd name="connsiteX7" fmla="*/ 95620 w 305240"/>
              <a:gd name="connsiteY7" fmla="*/ 134060 h 327781"/>
              <a:gd name="connsiteX8" fmla="*/ 127370 w 305240"/>
              <a:gd name="connsiteY8" fmla="*/ 168985 h 327781"/>
              <a:gd name="connsiteX9" fmla="*/ 370 w 305240"/>
              <a:gd name="connsiteY9" fmla="*/ 710 h 32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240" h="327781">
                <a:moveTo>
                  <a:pt x="370" y="710"/>
                </a:moveTo>
                <a:cubicBezTo>
                  <a:pt x="8307" y="13410"/>
                  <a:pt x="148008" y="211318"/>
                  <a:pt x="174995" y="245185"/>
                </a:cubicBezTo>
                <a:cubicBezTo>
                  <a:pt x="201982" y="279052"/>
                  <a:pt x="153828" y="190152"/>
                  <a:pt x="162295" y="203910"/>
                </a:cubicBezTo>
                <a:cubicBezTo>
                  <a:pt x="170762" y="217668"/>
                  <a:pt x="222091" y="325089"/>
                  <a:pt x="225795" y="327735"/>
                </a:cubicBezTo>
                <a:cubicBezTo>
                  <a:pt x="229499" y="330381"/>
                  <a:pt x="171291" y="220314"/>
                  <a:pt x="184520" y="219785"/>
                </a:cubicBezTo>
                <a:cubicBezTo>
                  <a:pt x="197749" y="219256"/>
                  <a:pt x="302524" y="322443"/>
                  <a:pt x="305170" y="324560"/>
                </a:cubicBezTo>
                <a:cubicBezTo>
                  <a:pt x="307816" y="326677"/>
                  <a:pt x="235320" y="264235"/>
                  <a:pt x="200395" y="232485"/>
                </a:cubicBezTo>
                <a:cubicBezTo>
                  <a:pt x="165470" y="200735"/>
                  <a:pt x="107791" y="144643"/>
                  <a:pt x="95620" y="134060"/>
                </a:cubicBezTo>
                <a:cubicBezTo>
                  <a:pt x="83449" y="123477"/>
                  <a:pt x="140070" y="188564"/>
                  <a:pt x="127370" y="168985"/>
                </a:cubicBezTo>
                <a:cubicBezTo>
                  <a:pt x="114670" y="149406"/>
                  <a:pt x="-7567" y="-11990"/>
                  <a:pt x="370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59FC4A1-C6D6-F9E4-A668-FB741B2E4341}"/>
              </a:ext>
            </a:extLst>
          </p:cNvPr>
          <p:cNvSpPr/>
          <p:nvPr/>
        </p:nvSpPr>
        <p:spPr>
          <a:xfrm>
            <a:off x="5270000" y="3627703"/>
            <a:ext cx="273553" cy="33080"/>
          </a:xfrm>
          <a:custGeom>
            <a:avLst/>
            <a:gdLst>
              <a:gd name="connsiteX0" fmla="*/ 500 w 273553"/>
              <a:gd name="connsiteY0" fmla="*/ 23547 h 33080"/>
              <a:gd name="connsiteX1" fmla="*/ 194175 w 273553"/>
              <a:gd name="connsiteY1" fmla="*/ 1322 h 33080"/>
              <a:gd name="connsiteX2" fmla="*/ 273550 w 273553"/>
              <a:gd name="connsiteY2" fmla="*/ 33072 h 33080"/>
              <a:gd name="connsiteX3" fmla="*/ 197350 w 273553"/>
              <a:gd name="connsiteY3" fmla="*/ 4497 h 33080"/>
              <a:gd name="connsiteX4" fmla="*/ 140200 w 273553"/>
              <a:gd name="connsiteY4" fmla="*/ 1322 h 33080"/>
              <a:gd name="connsiteX5" fmla="*/ 500 w 273553"/>
              <a:gd name="connsiteY5" fmla="*/ 23547 h 3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53" h="33080">
                <a:moveTo>
                  <a:pt x="500" y="23547"/>
                </a:moveTo>
                <a:cubicBezTo>
                  <a:pt x="9496" y="23547"/>
                  <a:pt x="148667" y="-266"/>
                  <a:pt x="194175" y="1322"/>
                </a:cubicBezTo>
                <a:cubicBezTo>
                  <a:pt x="239683" y="2909"/>
                  <a:pt x="273021" y="32543"/>
                  <a:pt x="273550" y="33072"/>
                </a:cubicBezTo>
                <a:cubicBezTo>
                  <a:pt x="274079" y="33601"/>
                  <a:pt x="219575" y="9789"/>
                  <a:pt x="197350" y="4497"/>
                </a:cubicBezTo>
                <a:cubicBezTo>
                  <a:pt x="175125" y="-795"/>
                  <a:pt x="174067" y="-795"/>
                  <a:pt x="140200" y="1322"/>
                </a:cubicBezTo>
                <a:cubicBezTo>
                  <a:pt x="106333" y="3439"/>
                  <a:pt x="-8496" y="23547"/>
                  <a:pt x="500" y="23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F73B555-341D-CAD9-E058-FA2594D0B7B8}"/>
              </a:ext>
            </a:extLst>
          </p:cNvPr>
          <p:cNvSpPr/>
          <p:nvPr/>
        </p:nvSpPr>
        <p:spPr>
          <a:xfrm>
            <a:off x="5095085" y="3565962"/>
            <a:ext cx="310768" cy="152118"/>
          </a:xfrm>
          <a:custGeom>
            <a:avLst/>
            <a:gdLst>
              <a:gd name="connsiteX0" fmla="*/ 790 w 310768"/>
              <a:gd name="connsiteY0" fmla="*/ 151963 h 152118"/>
              <a:gd name="connsiteX1" fmla="*/ 305590 w 310768"/>
              <a:gd name="connsiteY1" fmla="*/ 2738 h 152118"/>
              <a:gd name="connsiteX2" fmla="*/ 194465 w 310768"/>
              <a:gd name="connsiteY2" fmla="*/ 53538 h 152118"/>
              <a:gd name="connsiteX3" fmla="*/ 216690 w 310768"/>
              <a:gd name="connsiteY3" fmla="*/ 31313 h 152118"/>
              <a:gd name="connsiteX4" fmla="*/ 790 w 310768"/>
              <a:gd name="connsiteY4" fmla="*/ 151963 h 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768" h="152118">
                <a:moveTo>
                  <a:pt x="790" y="151963"/>
                </a:moveTo>
                <a:cubicBezTo>
                  <a:pt x="15607" y="147200"/>
                  <a:pt x="273311" y="19142"/>
                  <a:pt x="305590" y="2738"/>
                </a:cubicBezTo>
                <a:cubicBezTo>
                  <a:pt x="337869" y="-13666"/>
                  <a:pt x="209282" y="48775"/>
                  <a:pt x="194465" y="53538"/>
                </a:cubicBezTo>
                <a:cubicBezTo>
                  <a:pt x="179648" y="58301"/>
                  <a:pt x="249498" y="11734"/>
                  <a:pt x="216690" y="31313"/>
                </a:cubicBezTo>
                <a:cubicBezTo>
                  <a:pt x="183882" y="50892"/>
                  <a:pt x="-14027" y="156726"/>
                  <a:pt x="790" y="15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8668EDA-9A06-614D-61C6-03A0A407C05E}"/>
              </a:ext>
            </a:extLst>
          </p:cNvPr>
          <p:cNvSpPr/>
          <p:nvPr/>
        </p:nvSpPr>
        <p:spPr>
          <a:xfrm>
            <a:off x="5305037" y="3564572"/>
            <a:ext cx="664086" cy="420092"/>
          </a:xfrm>
          <a:custGeom>
            <a:avLst/>
            <a:gdLst>
              <a:gd name="connsiteX0" fmla="*/ 388 w 664086"/>
              <a:gd name="connsiteY0" fmla="*/ 20003 h 420092"/>
              <a:gd name="connsiteX1" fmla="*/ 225813 w 664086"/>
              <a:gd name="connsiteY1" fmla="*/ 42228 h 420092"/>
              <a:gd name="connsiteX2" fmla="*/ 270263 w 664086"/>
              <a:gd name="connsiteY2" fmla="*/ 77153 h 420092"/>
              <a:gd name="connsiteX3" fmla="*/ 209938 w 664086"/>
              <a:gd name="connsiteY3" fmla="*/ 39053 h 420092"/>
              <a:gd name="connsiteX4" fmla="*/ 390913 w 664086"/>
              <a:gd name="connsiteY4" fmla="*/ 150178 h 420092"/>
              <a:gd name="connsiteX5" fmla="*/ 619513 w 664086"/>
              <a:gd name="connsiteY5" fmla="*/ 356553 h 420092"/>
              <a:gd name="connsiteX6" fmla="*/ 600463 w 664086"/>
              <a:gd name="connsiteY6" fmla="*/ 318453 h 420092"/>
              <a:gd name="connsiteX7" fmla="*/ 663963 w 664086"/>
              <a:gd name="connsiteY7" fmla="*/ 420053 h 420092"/>
              <a:gd name="connsiteX8" fmla="*/ 581413 w 664086"/>
              <a:gd name="connsiteY8" fmla="*/ 327978 h 420092"/>
              <a:gd name="connsiteX9" fmla="*/ 394088 w 664086"/>
              <a:gd name="connsiteY9" fmla="*/ 137478 h 420092"/>
              <a:gd name="connsiteX10" fmla="*/ 257563 w 664086"/>
              <a:gd name="connsiteY10" fmla="*/ 953 h 420092"/>
              <a:gd name="connsiteX11" fmla="*/ 302013 w 664086"/>
              <a:gd name="connsiteY11" fmla="*/ 73978 h 420092"/>
              <a:gd name="connsiteX12" fmla="*/ 197238 w 664086"/>
              <a:gd name="connsiteY12" fmla="*/ 16828 h 420092"/>
              <a:gd name="connsiteX13" fmla="*/ 171838 w 664086"/>
              <a:gd name="connsiteY13" fmla="*/ 10478 h 420092"/>
              <a:gd name="connsiteX14" fmla="*/ 388 w 664086"/>
              <a:gd name="connsiteY14" fmla="*/ 20003 h 42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4086" h="420092">
                <a:moveTo>
                  <a:pt x="388" y="20003"/>
                </a:moveTo>
                <a:cubicBezTo>
                  <a:pt x="9384" y="25295"/>
                  <a:pt x="180834" y="32703"/>
                  <a:pt x="225813" y="42228"/>
                </a:cubicBezTo>
                <a:cubicBezTo>
                  <a:pt x="270792" y="51753"/>
                  <a:pt x="272909" y="77682"/>
                  <a:pt x="270263" y="77153"/>
                </a:cubicBezTo>
                <a:cubicBezTo>
                  <a:pt x="267617" y="76624"/>
                  <a:pt x="209938" y="39053"/>
                  <a:pt x="209938" y="39053"/>
                </a:cubicBezTo>
                <a:cubicBezTo>
                  <a:pt x="230046" y="51224"/>
                  <a:pt x="322651" y="97261"/>
                  <a:pt x="390913" y="150178"/>
                </a:cubicBezTo>
                <a:cubicBezTo>
                  <a:pt x="459175" y="203095"/>
                  <a:pt x="584588" y="328507"/>
                  <a:pt x="619513" y="356553"/>
                </a:cubicBezTo>
                <a:cubicBezTo>
                  <a:pt x="654438" y="384599"/>
                  <a:pt x="593055" y="307870"/>
                  <a:pt x="600463" y="318453"/>
                </a:cubicBezTo>
                <a:cubicBezTo>
                  <a:pt x="607871" y="329036"/>
                  <a:pt x="667138" y="418466"/>
                  <a:pt x="663963" y="420053"/>
                </a:cubicBezTo>
                <a:cubicBezTo>
                  <a:pt x="660788" y="421640"/>
                  <a:pt x="626392" y="375074"/>
                  <a:pt x="581413" y="327978"/>
                </a:cubicBezTo>
                <a:cubicBezTo>
                  <a:pt x="536434" y="280882"/>
                  <a:pt x="394088" y="137478"/>
                  <a:pt x="394088" y="137478"/>
                </a:cubicBezTo>
                <a:cubicBezTo>
                  <a:pt x="340113" y="82974"/>
                  <a:pt x="272909" y="11536"/>
                  <a:pt x="257563" y="953"/>
                </a:cubicBezTo>
                <a:cubicBezTo>
                  <a:pt x="242217" y="-9630"/>
                  <a:pt x="312067" y="71332"/>
                  <a:pt x="302013" y="73978"/>
                </a:cubicBezTo>
                <a:cubicBezTo>
                  <a:pt x="291959" y="76624"/>
                  <a:pt x="218934" y="27411"/>
                  <a:pt x="197238" y="16828"/>
                </a:cubicBezTo>
                <a:cubicBezTo>
                  <a:pt x="175542" y="6245"/>
                  <a:pt x="202530" y="7832"/>
                  <a:pt x="171838" y="10478"/>
                </a:cubicBezTo>
                <a:cubicBezTo>
                  <a:pt x="141146" y="13124"/>
                  <a:pt x="-8608" y="14711"/>
                  <a:pt x="388" y="20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B780271-BA54-8677-378D-885A1ADABC0D}"/>
              </a:ext>
            </a:extLst>
          </p:cNvPr>
          <p:cNvSpPr/>
          <p:nvPr/>
        </p:nvSpPr>
        <p:spPr>
          <a:xfrm>
            <a:off x="5673472" y="3670202"/>
            <a:ext cx="277697" cy="248220"/>
          </a:xfrm>
          <a:custGeom>
            <a:avLst/>
            <a:gdLst>
              <a:gd name="connsiteX0" fmla="*/ 253 w 277697"/>
              <a:gd name="connsiteY0" fmla="*/ 98 h 248220"/>
              <a:gd name="connsiteX1" fmla="*/ 263778 w 277697"/>
              <a:gd name="connsiteY1" fmla="*/ 231873 h 248220"/>
              <a:gd name="connsiteX2" fmla="*/ 216153 w 277697"/>
              <a:gd name="connsiteY2" fmla="*/ 203298 h 248220"/>
              <a:gd name="connsiteX3" fmla="*/ 253 w 277697"/>
              <a:gd name="connsiteY3" fmla="*/ 98 h 24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97" h="248220">
                <a:moveTo>
                  <a:pt x="253" y="98"/>
                </a:moveTo>
                <a:cubicBezTo>
                  <a:pt x="8191" y="4861"/>
                  <a:pt x="227795" y="198006"/>
                  <a:pt x="263778" y="231873"/>
                </a:cubicBezTo>
                <a:cubicBezTo>
                  <a:pt x="299761" y="265740"/>
                  <a:pt x="259545" y="242456"/>
                  <a:pt x="216153" y="203298"/>
                </a:cubicBezTo>
                <a:cubicBezTo>
                  <a:pt x="172761" y="164140"/>
                  <a:pt x="-7685" y="-4665"/>
                  <a:pt x="253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B14871-5C9D-DD8B-D966-9E69DE1E2D91}"/>
              </a:ext>
            </a:extLst>
          </p:cNvPr>
          <p:cNvSpPr/>
          <p:nvPr/>
        </p:nvSpPr>
        <p:spPr>
          <a:xfrm>
            <a:off x="5445976" y="3726012"/>
            <a:ext cx="333141" cy="274624"/>
          </a:xfrm>
          <a:custGeom>
            <a:avLst/>
            <a:gdLst>
              <a:gd name="connsiteX0" fmla="*/ 62649 w 333141"/>
              <a:gd name="connsiteY0" fmla="*/ 1438 h 274624"/>
              <a:gd name="connsiteX1" fmla="*/ 5499 w 333141"/>
              <a:gd name="connsiteY1" fmla="*/ 90338 h 274624"/>
              <a:gd name="connsiteX2" fmla="*/ 5499 w 333141"/>
              <a:gd name="connsiteY2" fmla="*/ 185588 h 274624"/>
              <a:gd name="connsiteX3" fmla="*/ 34074 w 333141"/>
              <a:gd name="connsiteY3" fmla="*/ 223688 h 274624"/>
              <a:gd name="connsiteX4" fmla="*/ 103924 w 333141"/>
              <a:gd name="connsiteY4" fmla="*/ 242738 h 274624"/>
              <a:gd name="connsiteX5" fmla="*/ 205524 w 333141"/>
              <a:gd name="connsiteY5" fmla="*/ 264963 h 274624"/>
              <a:gd name="connsiteX6" fmla="*/ 265849 w 333141"/>
              <a:gd name="connsiteY6" fmla="*/ 274488 h 274624"/>
              <a:gd name="connsiteX7" fmla="*/ 307124 w 333141"/>
              <a:gd name="connsiteY7" fmla="*/ 258613 h 274624"/>
              <a:gd name="connsiteX8" fmla="*/ 332524 w 333141"/>
              <a:gd name="connsiteY8" fmla="*/ 204638 h 274624"/>
              <a:gd name="connsiteX9" fmla="*/ 281724 w 333141"/>
              <a:gd name="connsiteY9" fmla="*/ 134788 h 274624"/>
              <a:gd name="connsiteX10" fmla="*/ 145199 w 333141"/>
              <a:gd name="connsiteY10" fmla="*/ 42713 h 274624"/>
              <a:gd name="connsiteX11" fmla="*/ 62649 w 333141"/>
              <a:gd name="connsiteY11" fmla="*/ 1438 h 2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141" h="274624">
                <a:moveTo>
                  <a:pt x="62649" y="1438"/>
                </a:moveTo>
                <a:cubicBezTo>
                  <a:pt x="39366" y="9376"/>
                  <a:pt x="15024" y="59646"/>
                  <a:pt x="5499" y="90338"/>
                </a:cubicBezTo>
                <a:cubicBezTo>
                  <a:pt x="-4026" y="121030"/>
                  <a:pt x="736" y="163363"/>
                  <a:pt x="5499" y="185588"/>
                </a:cubicBezTo>
                <a:cubicBezTo>
                  <a:pt x="10261" y="207813"/>
                  <a:pt x="17670" y="214163"/>
                  <a:pt x="34074" y="223688"/>
                </a:cubicBezTo>
                <a:cubicBezTo>
                  <a:pt x="50478" y="233213"/>
                  <a:pt x="75349" y="235859"/>
                  <a:pt x="103924" y="242738"/>
                </a:cubicBezTo>
                <a:cubicBezTo>
                  <a:pt x="132499" y="249617"/>
                  <a:pt x="178537" y="259671"/>
                  <a:pt x="205524" y="264963"/>
                </a:cubicBezTo>
                <a:cubicBezTo>
                  <a:pt x="232512" y="270255"/>
                  <a:pt x="248916" y="275546"/>
                  <a:pt x="265849" y="274488"/>
                </a:cubicBezTo>
                <a:cubicBezTo>
                  <a:pt x="282782" y="273430"/>
                  <a:pt x="296012" y="270255"/>
                  <a:pt x="307124" y="258613"/>
                </a:cubicBezTo>
                <a:cubicBezTo>
                  <a:pt x="318237" y="246971"/>
                  <a:pt x="336757" y="225275"/>
                  <a:pt x="332524" y="204638"/>
                </a:cubicBezTo>
                <a:cubicBezTo>
                  <a:pt x="328291" y="184001"/>
                  <a:pt x="312945" y="161776"/>
                  <a:pt x="281724" y="134788"/>
                </a:cubicBezTo>
                <a:cubicBezTo>
                  <a:pt x="250503" y="107800"/>
                  <a:pt x="175361" y="65467"/>
                  <a:pt x="145199" y="42713"/>
                </a:cubicBezTo>
                <a:cubicBezTo>
                  <a:pt x="115037" y="19959"/>
                  <a:pt x="85932" y="-6500"/>
                  <a:pt x="62649" y="1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F59EDDCE-8D47-FEC4-7578-5BEB7D89CB4D}"/>
              </a:ext>
            </a:extLst>
          </p:cNvPr>
          <p:cNvSpPr/>
          <p:nvPr/>
        </p:nvSpPr>
        <p:spPr>
          <a:xfrm>
            <a:off x="5554551" y="3812558"/>
            <a:ext cx="73321" cy="733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BB1AD3F-19DA-DEEB-0066-92FFE8EDCA11}"/>
              </a:ext>
            </a:extLst>
          </p:cNvPr>
          <p:cNvSpPr/>
          <p:nvPr/>
        </p:nvSpPr>
        <p:spPr>
          <a:xfrm>
            <a:off x="5337042" y="3644460"/>
            <a:ext cx="470796" cy="208226"/>
          </a:xfrm>
          <a:custGeom>
            <a:avLst/>
            <a:gdLst>
              <a:gd name="connsiteX0" fmla="*/ 133 w 470796"/>
              <a:gd name="connsiteY0" fmla="*/ 48065 h 208226"/>
              <a:gd name="connsiteX1" fmla="*/ 203333 w 470796"/>
              <a:gd name="connsiteY1" fmla="*/ 38540 h 208226"/>
              <a:gd name="connsiteX2" fmla="*/ 314458 w 470796"/>
              <a:gd name="connsiteY2" fmla="*/ 105215 h 208226"/>
              <a:gd name="connsiteX3" fmla="*/ 308108 w 470796"/>
              <a:gd name="connsiteY3" fmla="*/ 86165 h 208226"/>
              <a:gd name="connsiteX4" fmla="*/ 457333 w 470796"/>
              <a:gd name="connsiteY4" fmla="*/ 200465 h 208226"/>
              <a:gd name="connsiteX5" fmla="*/ 441458 w 470796"/>
              <a:gd name="connsiteY5" fmla="*/ 181415 h 208226"/>
              <a:gd name="connsiteX6" fmla="*/ 260483 w 470796"/>
              <a:gd name="connsiteY6" fmla="*/ 48065 h 208226"/>
              <a:gd name="connsiteX7" fmla="*/ 114433 w 470796"/>
              <a:gd name="connsiteY7" fmla="*/ 440 h 208226"/>
              <a:gd name="connsiteX8" fmla="*/ 171583 w 470796"/>
              <a:gd name="connsiteY8" fmla="*/ 25840 h 208226"/>
              <a:gd name="connsiteX9" fmla="*/ 133 w 470796"/>
              <a:gd name="connsiteY9" fmla="*/ 48065 h 20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96" h="208226">
                <a:moveTo>
                  <a:pt x="133" y="48065"/>
                </a:moveTo>
                <a:cubicBezTo>
                  <a:pt x="5425" y="50182"/>
                  <a:pt x="150946" y="29015"/>
                  <a:pt x="203333" y="38540"/>
                </a:cubicBezTo>
                <a:cubicBezTo>
                  <a:pt x="255720" y="48065"/>
                  <a:pt x="296996" y="97278"/>
                  <a:pt x="314458" y="105215"/>
                </a:cubicBezTo>
                <a:cubicBezTo>
                  <a:pt x="331920" y="113152"/>
                  <a:pt x="284296" y="70290"/>
                  <a:pt x="308108" y="86165"/>
                </a:cubicBezTo>
                <a:cubicBezTo>
                  <a:pt x="331921" y="102040"/>
                  <a:pt x="457333" y="200465"/>
                  <a:pt x="457333" y="200465"/>
                </a:cubicBezTo>
                <a:cubicBezTo>
                  <a:pt x="479558" y="216340"/>
                  <a:pt x="474266" y="206815"/>
                  <a:pt x="441458" y="181415"/>
                </a:cubicBezTo>
                <a:cubicBezTo>
                  <a:pt x="408650" y="156015"/>
                  <a:pt x="314987" y="78227"/>
                  <a:pt x="260483" y="48065"/>
                </a:cubicBezTo>
                <a:cubicBezTo>
                  <a:pt x="205979" y="17903"/>
                  <a:pt x="129250" y="4144"/>
                  <a:pt x="114433" y="440"/>
                </a:cubicBezTo>
                <a:cubicBezTo>
                  <a:pt x="99616" y="-3264"/>
                  <a:pt x="194866" y="17373"/>
                  <a:pt x="171583" y="25840"/>
                </a:cubicBezTo>
                <a:cubicBezTo>
                  <a:pt x="148300" y="34307"/>
                  <a:pt x="-5159" y="45948"/>
                  <a:pt x="133" y="48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D9621-DEF9-89DA-B7CD-63626BFD5642}"/>
              </a:ext>
            </a:extLst>
          </p:cNvPr>
          <p:cNvSpPr/>
          <p:nvPr/>
        </p:nvSpPr>
        <p:spPr>
          <a:xfrm>
            <a:off x="5883262" y="3927422"/>
            <a:ext cx="183684" cy="193728"/>
          </a:xfrm>
          <a:custGeom>
            <a:avLst/>
            <a:gdLst>
              <a:gd name="connsiteX0" fmla="*/ 13 w 183684"/>
              <a:gd name="connsiteY0" fmla="*/ 53 h 193728"/>
              <a:gd name="connsiteX1" fmla="*/ 168288 w 183684"/>
              <a:gd name="connsiteY1" fmla="*/ 181028 h 193728"/>
              <a:gd name="connsiteX2" fmla="*/ 158763 w 183684"/>
              <a:gd name="connsiteY2" fmla="*/ 161978 h 193728"/>
              <a:gd name="connsiteX3" fmla="*/ 13 w 183684"/>
              <a:gd name="connsiteY3" fmla="*/ 53 h 19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84" h="193728">
                <a:moveTo>
                  <a:pt x="13" y="53"/>
                </a:moveTo>
                <a:cubicBezTo>
                  <a:pt x="1600" y="3228"/>
                  <a:pt x="168288" y="181028"/>
                  <a:pt x="168288" y="181028"/>
                </a:cubicBezTo>
                <a:cubicBezTo>
                  <a:pt x="194746" y="208016"/>
                  <a:pt x="184163" y="187378"/>
                  <a:pt x="158763" y="161978"/>
                </a:cubicBezTo>
                <a:cubicBezTo>
                  <a:pt x="133363" y="136578"/>
                  <a:pt x="-1574" y="-3122"/>
                  <a:pt x="13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189808F-95E0-81BF-3AFA-217CAB4D50DE}"/>
              </a:ext>
            </a:extLst>
          </p:cNvPr>
          <p:cNvSpPr/>
          <p:nvPr/>
        </p:nvSpPr>
        <p:spPr>
          <a:xfrm>
            <a:off x="6013382" y="3997274"/>
            <a:ext cx="75128" cy="162058"/>
          </a:xfrm>
          <a:custGeom>
            <a:avLst/>
            <a:gdLst>
              <a:gd name="connsiteX0" fmla="*/ 68 w 75128"/>
              <a:gd name="connsiteY0" fmla="*/ 51 h 162058"/>
              <a:gd name="connsiteX1" fmla="*/ 57218 w 75128"/>
              <a:gd name="connsiteY1" fmla="*/ 88951 h 162058"/>
              <a:gd name="connsiteX2" fmla="*/ 69918 w 75128"/>
              <a:gd name="connsiteY2" fmla="*/ 161976 h 162058"/>
              <a:gd name="connsiteX3" fmla="*/ 69918 w 75128"/>
              <a:gd name="connsiteY3" fmla="*/ 101651 h 162058"/>
              <a:gd name="connsiteX4" fmla="*/ 68 w 75128"/>
              <a:gd name="connsiteY4" fmla="*/ 51 h 16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8" h="162058">
                <a:moveTo>
                  <a:pt x="68" y="51"/>
                </a:moveTo>
                <a:cubicBezTo>
                  <a:pt x="-2049" y="-2066"/>
                  <a:pt x="45576" y="61964"/>
                  <a:pt x="57218" y="88951"/>
                </a:cubicBezTo>
                <a:cubicBezTo>
                  <a:pt x="68860" y="115938"/>
                  <a:pt x="67801" y="159859"/>
                  <a:pt x="69918" y="161976"/>
                </a:cubicBezTo>
                <a:cubicBezTo>
                  <a:pt x="72035" y="164093"/>
                  <a:pt x="80501" y="124934"/>
                  <a:pt x="69918" y="101651"/>
                </a:cubicBezTo>
                <a:cubicBezTo>
                  <a:pt x="59335" y="78368"/>
                  <a:pt x="2185" y="2168"/>
                  <a:pt x="6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71E684D-0D5F-C0CA-F8D4-F35B5FDAD2F9}"/>
              </a:ext>
            </a:extLst>
          </p:cNvPr>
          <p:cNvSpPr/>
          <p:nvPr/>
        </p:nvSpPr>
        <p:spPr>
          <a:xfrm>
            <a:off x="5318102" y="3079601"/>
            <a:ext cx="12850" cy="229382"/>
          </a:xfrm>
          <a:custGeom>
            <a:avLst/>
            <a:gdLst>
              <a:gd name="connsiteX0" fmla="*/ 23 w 12850"/>
              <a:gd name="connsiteY0" fmla="*/ 149 h 229382"/>
              <a:gd name="connsiteX1" fmla="*/ 9548 w 12850"/>
              <a:gd name="connsiteY1" fmla="*/ 222399 h 229382"/>
              <a:gd name="connsiteX2" fmla="*/ 9548 w 12850"/>
              <a:gd name="connsiteY2" fmla="*/ 174774 h 229382"/>
              <a:gd name="connsiteX3" fmla="*/ 12723 w 12850"/>
              <a:gd name="connsiteY3" fmla="*/ 187474 h 229382"/>
              <a:gd name="connsiteX4" fmla="*/ 23 w 12850"/>
              <a:gd name="connsiteY4" fmla="*/ 149 h 2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0" h="229382">
                <a:moveTo>
                  <a:pt x="23" y="149"/>
                </a:moveTo>
                <a:cubicBezTo>
                  <a:pt x="-506" y="5970"/>
                  <a:pt x="7961" y="193295"/>
                  <a:pt x="9548" y="222399"/>
                </a:cubicBezTo>
                <a:cubicBezTo>
                  <a:pt x="11135" y="251503"/>
                  <a:pt x="9019" y="180595"/>
                  <a:pt x="9548" y="174774"/>
                </a:cubicBezTo>
                <a:cubicBezTo>
                  <a:pt x="10077" y="168953"/>
                  <a:pt x="11136" y="214461"/>
                  <a:pt x="12723" y="187474"/>
                </a:cubicBezTo>
                <a:cubicBezTo>
                  <a:pt x="14310" y="160487"/>
                  <a:pt x="552" y="-5672"/>
                  <a:pt x="2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880C76B-23AF-5679-7A9E-86E1239D2046}"/>
              </a:ext>
            </a:extLst>
          </p:cNvPr>
          <p:cNvSpPr/>
          <p:nvPr/>
        </p:nvSpPr>
        <p:spPr>
          <a:xfrm>
            <a:off x="5343384" y="3167209"/>
            <a:ext cx="410817" cy="128522"/>
          </a:xfrm>
          <a:custGeom>
            <a:avLst/>
            <a:gdLst>
              <a:gd name="connsiteX0" fmla="*/ 141 w 410817"/>
              <a:gd name="connsiteY0" fmla="*/ 128441 h 128522"/>
              <a:gd name="connsiteX1" fmla="*/ 133491 w 410817"/>
              <a:gd name="connsiteY1" fmla="*/ 23666 h 128522"/>
              <a:gd name="connsiteX2" fmla="*/ 273191 w 410817"/>
              <a:gd name="connsiteY2" fmla="*/ 26841 h 128522"/>
              <a:gd name="connsiteX3" fmla="*/ 250966 w 410817"/>
              <a:gd name="connsiteY3" fmla="*/ 30016 h 128522"/>
              <a:gd name="connsiteX4" fmla="*/ 216041 w 410817"/>
              <a:gd name="connsiteY4" fmla="*/ 49066 h 128522"/>
              <a:gd name="connsiteX5" fmla="*/ 406541 w 410817"/>
              <a:gd name="connsiteY5" fmla="*/ 52241 h 128522"/>
              <a:gd name="connsiteX6" fmla="*/ 339866 w 410817"/>
              <a:gd name="connsiteY6" fmla="*/ 52241 h 128522"/>
              <a:gd name="connsiteX7" fmla="*/ 238266 w 410817"/>
              <a:gd name="connsiteY7" fmla="*/ 49066 h 128522"/>
              <a:gd name="connsiteX8" fmla="*/ 266841 w 410817"/>
              <a:gd name="connsiteY8" fmla="*/ 39541 h 128522"/>
              <a:gd name="connsiteX9" fmla="*/ 184291 w 410817"/>
              <a:gd name="connsiteY9" fmla="*/ 17316 h 128522"/>
              <a:gd name="connsiteX10" fmla="*/ 136666 w 410817"/>
              <a:gd name="connsiteY10" fmla="*/ 17316 h 128522"/>
              <a:gd name="connsiteX11" fmla="*/ 158891 w 410817"/>
              <a:gd name="connsiteY11" fmla="*/ 4616 h 128522"/>
              <a:gd name="connsiteX12" fmla="*/ 141 w 410817"/>
              <a:gd name="connsiteY12" fmla="*/ 128441 h 12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817" h="128522">
                <a:moveTo>
                  <a:pt x="141" y="128441"/>
                </a:moveTo>
                <a:cubicBezTo>
                  <a:pt x="-4092" y="131616"/>
                  <a:pt x="87983" y="40599"/>
                  <a:pt x="133491" y="23666"/>
                </a:cubicBezTo>
                <a:cubicBezTo>
                  <a:pt x="178999" y="6733"/>
                  <a:pt x="273191" y="26841"/>
                  <a:pt x="273191" y="26841"/>
                </a:cubicBezTo>
                <a:cubicBezTo>
                  <a:pt x="292770" y="27899"/>
                  <a:pt x="260491" y="26312"/>
                  <a:pt x="250966" y="30016"/>
                </a:cubicBezTo>
                <a:cubicBezTo>
                  <a:pt x="241441" y="33720"/>
                  <a:pt x="190112" y="45362"/>
                  <a:pt x="216041" y="49066"/>
                </a:cubicBezTo>
                <a:cubicBezTo>
                  <a:pt x="241970" y="52770"/>
                  <a:pt x="385904" y="51712"/>
                  <a:pt x="406541" y="52241"/>
                </a:cubicBezTo>
                <a:cubicBezTo>
                  <a:pt x="427178" y="52770"/>
                  <a:pt x="367912" y="52770"/>
                  <a:pt x="339866" y="52241"/>
                </a:cubicBezTo>
                <a:cubicBezTo>
                  <a:pt x="311820" y="51712"/>
                  <a:pt x="250437" y="51183"/>
                  <a:pt x="238266" y="49066"/>
                </a:cubicBezTo>
                <a:cubicBezTo>
                  <a:pt x="226095" y="46949"/>
                  <a:pt x="275837" y="44833"/>
                  <a:pt x="266841" y="39541"/>
                </a:cubicBezTo>
                <a:cubicBezTo>
                  <a:pt x="257845" y="34249"/>
                  <a:pt x="205987" y="21020"/>
                  <a:pt x="184291" y="17316"/>
                </a:cubicBezTo>
                <a:cubicBezTo>
                  <a:pt x="162595" y="13612"/>
                  <a:pt x="140899" y="19433"/>
                  <a:pt x="136666" y="17316"/>
                </a:cubicBezTo>
                <a:cubicBezTo>
                  <a:pt x="132433" y="15199"/>
                  <a:pt x="175295" y="-10201"/>
                  <a:pt x="158891" y="4616"/>
                </a:cubicBezTo>
                <a:cubicBezTo>
                  <a:pt x="142487" y="19433"/>
                  <a:pt x="4374" y="125266"/>
                  <a:pt x="141" y="128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A7B2792-5F87-D72C-21B1-47CCE6ADC0B7}"/>
              </a:ext>
            </a:extLst>
          </p:cNvPr>
          <p:cNvSpPr/>
          <p:nvPr/>
        </p:nvSpPr>
        <p:spPr>
          <a:xfrm>
            <a:off x="5373504" y="3222380"/>
            <a:ext cx="393595" cy="92320"/>
          </a:xfrm>
          <a:custGeom>
            <a:avLst/>
            <a:gdLst>
              <a:gd name="connsiteX0" fmla="*/ 1771 w 393595"/>
              <a:gd name="connsiteY0" fmla="*/ 76445 h 92320"/>
              <a:gd name="connsiteX1" fmla="*/ 366896 w 393595"/>
              <a:gd name="connsiteY1" fmla="*/ 9770 h 92320"/>
              <a:gd name="connsiteX2" fmla="*/ 344671 w 393595"/>
              <a:gd name="connsiteY2" fmla="*/ 16120 h 92320"/>
              <a:gd name="connsiteX3" fmla="*/ 176396 w 393595"/>
              <a:gd name="connsiteY3" fmla="*/ 92320 h 92320"/>
              <a:gd name="connsiteX4" fmla="*/ 319271 w 393595"/>
              <a:gd name="connsiteY4" fmla="*/ 16120 h 92320"/>
              <a:gd name="connsiteX5" fmla="*/ 271646 w 393595"/>
              <a:gd name="connsiteY5" fmla="*/ 16120 h 92320"/>
              <a:gd name="connsiteX6" fmla="*/ 150996 w 393595"/>
              <a:gd name="connsiteY6" fmla="*/ 12945 h 92320"/>
              <a:gd name="connsiteX7" fmla="*/ 252596 w 393595"/>
              <a:gd name="connsiteY7" fmla="*/ 245 h 92320"/>
              <a:gd name="connsiteX8" fmla="*/ 227196 w 393595"/>
              <a:gd name="connsiteY8" fmla="*/ 25645 h 92320"/>
              <a:gd name="connsiteX9" fmla="*/ 1771 w 393595"/>
              <a:gd name="connsiteY9" fmla="*/ 76445 h 9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595" h="92320">
                <a:moveTo>
                  <a:pt x="1771" y="76445"/>
                </a:moveTo>
                <a:cubicBezTo>
                  <a:pt x="25054" y="73799"/>
                  <a:pt x="309746" y="19824"/>
                  <a:pt x="366896" y="9770"/>
                </a:cubicBezTo>
                <a:cubicBezTo>
                  <a:pt x="424046" y="-284"/>
                  <a:pt x="376421" y="2362"/>
                  <a:pt x="344671" y="16120"/>
                </a:cubicBezTo>
                <a:cubicBezTo>
                  <a:pt x="312921" y="29878"/>
                  <a:pt x="180629" y="92320"/>
                  <a:pt x="176396" y="92320"/>
                </a:cubicBezTo>
                <a:cubicBezTo>
                  <a:pt x="172163" y="92320"/>
                  <a:pt x="303396" y="28820"/>
                  <a:pt x="319271" y="16120"/>
                </a:cubicBezTo>
                <a:cubicBezTo>
                  <a:pt x="335146" y="3420"/>
                  <a:pt x="271646" y="16120"/>
                  <a:pt x="271646" y="16120"/>
                </a:cubicBezTo>
                <a:cubicBezTo>
                  <a:pt x="243600" y="15591"/>
                  <a:pt x="154171" y="15591"/>
                  <a:pt x="150996" y="12945"/>
                </a:cubicBezTo>
                <a:cubicBezTo>
                  <a:pt x="147821" y="10299"/>
                  <a:pt x="239896" y="-1872"/>
                  <a:pt x="252596" y="245"/>
                </a:cubicBezTo>
                <a:cubicBezTo>
                  <a:pt x="265296" y="2362"/>
                  <a:pt x="262650" y="14532"/>
                  <a:pt x="227196" y="25645"/>
                </a:cubicBezTo>
                <a:cubicBezTo>
                  <a:pt x="191742" y="36757"/>
                  <a:pt x="-21512" y="79091"/>
                  <a:pt x="1771" y="76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D5FC136-296B-1968-3E1C-CC330EC5B27C}"/>
              </a:ext>
            </a:extLst>
          </p:cNvPr>
          <p:cNvSpPr/>
          <p:nvPr/>
        </p:nvSpPr>
        <p:spPr>
          <a:xfrm>
            <a:off x="5530850" y="3273425"/>
            <a:ext cx="380962" cy="98456"/>
          </a:xfrm>
          <a:custGeom>
            <a:avLst/>
            <a:gdLst>
              <a:gd name="connsiteX0" fmla="*/ 0 w 380962"/>
              <a:gd name="connsiteY0" fmla="*/ 79375 h 98456"/>
              <a:gd name="connsiteX1" fmla="*/ 219075 w 380962"/>
              <a:gd name="connsiteY1" fmla="*/ 19050 h 98456"/>
              <a:gd name="connsiteX2" fmla="*/ 377825 w 380962"/>
              <a:gd name="connsiteY2" fmla="*/ 41275 h 98456"/>
              <a:gd name="connsiteX3" fmla="*/ 327025 w 380962"/>
              <a:gd name="connsiteY3" fmla="*/ 31750 h 98456"/>
              <a:gd name="connsiteX4" fmla="*/ 355600 w 380962"/>
              <a:gd name="connsiteY4" fmla="*/ 98425 h 98456"/>
              <a:gd name="connsiteX5" fmla="*/ 298450 w 380962"/>
              <a:gd name="connsiteY5" fmla="*/ 22225 h 98456"/>
              <a:gd name="connsiteX6" fmla="*/ 279400 w 380962"/>
              <a:gd name="connsiteY6" fmla="*/ 3175 h 98456"/>
              <a:gd name="connsiteX7" fmla="*/ 152400 w 380962"/>
              <a:gd name="connsiteY7" fmla="*/ 25400 h 98456"/>
              <a:gd name="connsiteX8" fmla="*/ 206375 w 380962"/>
              <a:gd name="connsiteY8" fmla="*/ 0 h 98456"/>
              <a:gd name="connsiteX9" fmla="*/ 0 w 380962"/>
              <a:gd name="connsiteY9" fmla="*/ 79375 h 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962" h="98456">
                <a:moveTo>
                  <a:pt x="0" y="79375"/>
                </a:moveTo>
                <a:cubicBezTo>
                  <a:pt x="78052" y="52387"/>
                  <a:pt x="156104" y="25400"/>
                  <a:pt x="219075" y="19050"/>
                </a:cubicBezTo>
                <a:cubicBezTo>
                  <a:pt x="282046" y="12700"/>
                  <a:pt x="359833" y="39158"/>
                  <a:pt x="377825" y="41275"/>
                </a:cubicBezTo>
                <a:cubicBezTo>
                  <a:pt x="395817" y="43392"/>
                  <a:pt x="330729" y="22225"/>
                  <a:pt x="327025" y="31750"/>
                </a:cubicBezTo>
                <a:cubicBezTo>
                  <a:pt x="323321" y="41275"/>
                  <a:pt x="360362" y="100012"/>
                  <a:pt x="355600" y="98425"/>
                </a:cubicBezTo>
                <a:cubicBezTo>
                  <a:pt x="350838" y="96838"/>
                  <a:pt x="311150" y="38100"/>
                  <a:pt x="298450" y="22225"/>
                </a:cubicBezTo>
                <a:cubicBezTo>
                  <a:pt x="285750" y="6350"/>
                  <a:pt x="303742" y="2646"/>
                  <a:pt x="279400" y="3175"/>
                </a:cubicBezTo>
                <a:cubicBezTo>
                  <a:pt x="255058" y="3704"/>
                  <a:pt x="164571" y="25929"/>
                  <a:pt x="152400" y="25400"/>
                </a:cubicBezTo>
                <a:cubicBezTo>
                  <a:pt x="140229" y="24871"/>
                  <a:pt x="206375" y="0"/>
                  <a:pt x="206375" y="0"/>
                </a:cubicBezTo>
                <a:lnTo>
                  <a:pt x="0" y="793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DE46801-4BA5-0282-B582-4D286FA083AE}"/>
              </a:ext>
            </a:extLst>
          </p:cNvPr>
          <p:cNvSpPr/>
          <p:nvPr/>
        </p:nvSpPr>
        <p:spPr>
          <a:xfrm>
            <a:off x="5643325" y="3310920"/>
            <a:ext cx="494296" cy="207221"/>
          </a:xfrm>
          <a:custGeom>
            <a:avLst/>
            <a:gdLst>
              <a:gd name="connsiteX0" fmla="*/ 1825 w 494296"/>
              <a:gd name="connsiteY0" fmla="*/ 70455 h 207221"/>
              <a:gd name="connsiteX1" fmla="*/ 243125 w 494296"/>
              <a:gd name="connsiteY1" fmla="*/ 67280 h 207221"/>
              <a:gd name="connsiteX2" fmla="*/ 376475 w 494296"/>
              <a:gd name="connsiteY2" fmla="*/ 130780 h 207221"/>
              <a:gd name="connsiteX3" fmla="*/ 347900 w 494296"/>
              <a:gd name="connsiteY3" fmla="*/ 99030 h 207221"/>
              <a:gd name="connsiteX4" fmla="*/ 493950 w 494296"/>
              <a:gd name="connsiteY4" fmla="*/ 206980 h 207221"/>
              <a:gd name="connsiteX5" fmla="*/ 382825 w 494296"/>
              <a:gd name="connsiteY5" fmla="*/ 124430 h 207221"/>
              <a:gd name="connsiteX6" fmla="*/ 205025 w 494296"/>
              <a:gd name="connsiteY6" fmla="*/ 605 h 207221"/>
              <a:gd name="connsiteX7" fmla="*/ 309800 w 494296"/>
              <a:gd name="connsiteY7" fmla="*/ 76805 h 207221"/>
              <a:gd name="connsiteX8" fmla="*/ 265350 w 494296"/>
              <a:gd name="connsiteY8" fmla="*/ 70455 h 207221"/>
              <a:gd name="connsiteX9" fmla="*/ 141525 w 494296"/>
              <a:gd name="connsiteY9" fmla="*/ 57755 h 207221"/>
              <a:gd name="connsiteX10" fmla="*/ 170100 w 494296"/>
              <a:gd name="connsiteY10" fmla="*/ 121255 h 207221"/>
              <a:gd name="connsiteX11" fmla="*/ 239950 w 494296"/>
              <a:gd name="connsiteY11" fmla="*/ 200630 h 207221"/>
              <a:gd name="connsiteX12" fmla="*/ 154225 w 494296"/>
              <a:gd name="connsiteY12" fmla="*/ 111730 h 207221"/>
              <a:gd name="connsiteX13" fmla="*/ 132000 w 494296"/>
              <a:gd name="connsiteY13" fmla="*/ 57755 h 207221"/>
              <a:gd name="connsiteX14" fmla="*/ 1825 w 494296"/>
              <a:gd name="connsiteY14" fmla="*/ 70455 h 20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296" h="207221">
                <a:moveTo>
                  <a:pt x="1825" y="70455"/>
                </a:moveTo>
                <a:cubicBezTo>
                  <a:pt x="20346" y="72042"/>
                  <a:pt x="180683" y="57226"/>
                  <a:pt x="243125" y="67280"/>
                </a:cubicBezTo>
                <a:cubicBezTo>
                  <a:pt x="305567" y="77334"/>
                  <a:pt x="359013" y="125488"/>
                  <a:pt x="376475" y="130780"/>
                </a:cubicBezTo>
                <a:cubicBezTo>
                  <a:pt x="393937" y="136072"/>
                  <a:pt x="328321" y="86330"/>
                  <a:pt x="347900" y="99030"/>
                </a:cubicBezTo>
                <a:cubicBezTo>
                  <a:pt x="367479" y="111730"/>
                  <a:pt x="488129" y="202747"/>
                  <a:pt x="493950" y="206980"/>
                </a:cubicBezTo>
                <a:cubicBezTo>
                  <a:pt x="499771" y="211213"/>
                  <a:pt x="430979" y="158826"/>
                  <a:pt x="382825" y="124430"/>
                </a:cubicBezTo>
                <a:cubicBezTo>
                  <a:pt x="334671" y="90034"/>
                  <a:pt x="217196" y="8542"/>
                  <a:pt x="205025" y="605"/>
                </a:cubicBezTo>
                <a:cubicBezTo>
                  <a:pt x="192854" y="-7332"/>
                  <a:pt x="299746" y="65163"/>
                  <a:pt x="309800" y="76805"/>
                </a:cubicBezTo>
                <a:cubicBezTo>
                  <a:pt x="319854" y="88447"/>
                  <a:pt x="293396" y="73630"/>
                  <a:pt x="265350" y="70455"/>
                </a:cubicBezTo>
                <a:cubicBezTo>
                  <a:pt x="237304" y="67280"/>
                  <a:pt x="157400" y="49288"/>
                  <a:pt x="141525" y="57755"/>
                </a:cubicBezTo>
                <a:cubicBezTo>
                  <a:pt x="125650" y="66222"/>
                  <a:pt x="153696" y="97443"/>
                  <a:pt x="170100" y="121255"/>
                </a:cubicBezTo>
                <a:cubicBezTo>
                  <a:pt x="186504" y="145067"/>
                  <a:pt x="242596" y="202218"/>
                  <a:pt x="239950" y="200630"/>
                </a:cubicBezTo>
                <a:cubicBezTo>
                  <a:pt x="237304" y="199043"/>
                  <a:pt x="172217" y="135543"/>
                  <a:pt x="154225" y="111730"/>
                </a:cubicBezTo>
                <a:cubicBezTo>
                  <a:pt x="136233" y="87918"/>
                  <a:pt x="152637" y="61988"/>
                  <a:pt x="132000" y="57755"/>
                </a:cubicBezTo>
                <a:cubicBezTo>
                  <a:pt x="111363" y="53522"/>
                  <a:pt x="-16696" y="68868"/>
                  <a:pt x="1825" y="70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35F96B4-A89F-2628-2FE1-EC40A37C3D36}"/>
              </a:ext>
            </a:extLst>
          </p:cNvPr>
          <p:cNvSpPr/>
          <p:nvPr/>
        </p:nvSpPr>
        <p:spPr>
          <a:xfrm>
            <a:off x="5540375" y="3326338"/>
            <a:ext cx="446861" cy="212242"/>
          </a:xfrm>
          <a:custGeom>
            <a:avLst/>
            <a:gdLst>
              <a:gd name="connsiteX0" fmla="*/ 0 w 446861"/>
              <a:gd name="connsiteY0" fmla="*/ 42337 h 212242"/>
              <a:gd name="connsiteX1" fmla="*/ 317500 w 446861"/>
              <a:gd name="connsiteY1" fmla="*/ 10587 h 212242"/>
              <a:gd name="connsiteX2" fmla="*/ 327025 w 446861"/>
              <a:gd name="connsiteY2" fmla="*/ 48687 h 212242"/>
              <a:gd name="connsiteX3" fmla="*/ 444500 w 446861"/>
              <a:gd name="connsiteY3" fmla="*/ 207437 h 212242"/>
              <a:gd name="connsiteX4" fmla="*/ 396875 w 446861"/>
              <a:gd name="connsiteY4" fmla="*/ 156637 h 212242"/>
              <a:gd name="connsiteX5" fmla="*/ 292100 w 446861"/>
              <a:gd name="connsiteY5" fmla="*/ 10587 h 212242"/>
              <a:gd name="connsiteX6" fmla="*/ 219075 w 446861"/>
              <a:gd name="connsiteY6" fmla="*/ 10587 h 212242"/>
              <a:gd name="connsiteX7" fmla="*/ 247650 w 446861"/>
              <a:gd name="connsiteY7" fmla="*/ 4237 h 212242"/>
              <a:gd name="connsiteX8" fmla="*/ 0 w 446861"/>
              <a:gd name="connsiteY8" fmla="*/ 42337 h 21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861" h="212242">
                <a:moveTo>
                  <a:pt x="0" y="42337"/>
                </a:moveTo>
                <a:cubicBezTo>
                  <a:pt x="131498" y="25933"/>
                  <a:pt x="262996" y="9529"/>
                  <a:pt x="317500" y="10587"/>
                </a:cubicBezTo>
                <a:cubicBezTo>
                  <a:pt x="372004" y="11645"/>
                  <a:pt x="305858" y="15879"/>
                  <a:pt x="327025" y="48687"/>
                </a:cubicBezTo>
                <a:cubicBezTo>
                  <a:pt x="348192" y="81495"/>
                  <a:pt x="432858" y="189445"/>
                  <a:pt x="444500" y="207437"/>
                </a:cubicBezTo>
                <a:cubicBezTo>
                  <a:pt x="456142" y="225429"/>
                  <a:pt x="422275" y="189445"/>
                  <a:pt x="396875" y="156637"/>
                </a:cubicBezTo>
                <a:cubicBezTo>
                  <a:pt x="371475" y="123829"/>
                  <a:pt x="321733" y="34929"/>
                  <a:pt x="292100" y="10587"/>
                </a:cubicBezTo>
                <a:cubicBezTo>
                  <a:pt x="262467" y="-13755"/>
                  <a:pt x="226483" y="11645"/>
                  <a:pt x="219075" y="10587"/>
                </a:cubicBezTo>
                <a:cubicBezTo>
                  <a:pt x="211667" y="9529"/>
                  <a:pt x="247650" y="4237"/>
                  <a:pt x="247650" y="4237"/>
                </a:cubicBezTo>
                <a:lnTo>
                  <a:pt x="0" y="423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C2B3B78-1ED2-B341-90D7-4D9F3B5086AD}"/>
              </a:ext>
            </a:extLst>
          </p:cNvPr>
          <p:cNvSpPr/>
          <p:nvPr/>
        </p:nvSpPr>
        <p:spPr>
          <a:xfrm>
            <a:off x="5727192" y="3384394"/>
            <a:ext cx="393763" cy="253453"/>
          </a:xfrm>
          <a:custGeom>
            <a:avLst/>
            <a:gdLst>
              <a:gd name="connsiteX0" fmla="*/ 508 w 393763"/>
              <a:gd name="connsiteY0" fmla="*/ 41431 h 253453"/>
              <a:gd name="connsiteX1" fmla="*/ 305308 w 393763"/>
              <a:gd name="connsiteY1" fmla="*/ 187481 h 253453"/>
              <a:gd name="connsiteX2" fmla="*/ 391033 w 393763"/>
              <a:gd name="connsiteY2" fmla="*/ 250981 h 253453"/>
              <a:gd name="connsiteX3" fmla="*/ 356108 w 393763"/>
              <a:gd name="connsiteY3" fmla="*/ 216056 h 253453"/>
              <a:gd name="connsiteX4" fmla="*/ 197358 w 393763"/>
              <a:gd name="connsiteY4" fmla="*/ 156 h 253453"/>
              <a:gd name="connsiteX5" fmla="*/ 318008 w 393763"/>
              <a:gd name="connsiteY5" fmla="*/ 181131 h 253453"/>
              <a:gd name="connsiteX6" fmla="*/ 276733 w 393763"/>
              <a:gd name="connsiteY6" fmla="*/ 168431 h 253453"/>
              <a:gd name="connsiteX7" fmla="*/ 111633 w 393763"/>
              <a:gd name="connsiteY7" fmla="*/ 19206 h 253453"/>
              <a:gd name="connsiteX8" fmla="*/ 229108 w 393763"/>
              <a:gd name="connsiteY8" fmla="*/ 139856 h 253453"/>
              <a:gd name="connsiteX9" fmla="*/ 508 w 393763"/>
              <a:gd name="connsiteY9" fmla="*/ 41431 h 25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763" h="253453">
                <a:moveTo>
                  <a:pt x="508" y="41431"/>
                </a:moveTo>
                <a:cubicBezTo>
                  <a:pt x="13208" y="49368"/>
                  <a:pt x="240220" y="152556"/>
                  <a:pt x="305308" y="187481"/>
                </a:cubicBezTo>
                <a:cubicBezTo>
                  <a:pt x="370396" y="222406"/>
                  <a:pt x="382566" y="246218"/>
                  <a:pt x="391033" y="250981"/>
                </a:cubicBezTo>
                <a:cubicBezTo>
                  <a:pt x="399500" y="255744"/>
                  <a:pt x="388387" y="257860"/>
                  <a:pt x="356108" y="216056"/>
                </a:cubicBezTo>
                <a:cubicBezTo>
                  <a:pt x="323829" y="174252"/>
                  <a:pt x="203708" y="5977"/>
                  <a:pt x="197358" y="156"/>
                </a:cubicBezTo>
                <a:cubicBezTo>
                  <a:pt x="191008" y="-5665"/>
                  <a:pt x="304779" y="153085"/>
                  <a:pt x="318008" y="181131"/>
                </a:cubicBezTo>
                <a:cubicBezTo>
                  <a:pt x="331237" y="209177"/>
                  <a:pt x="311129" y="195418"/>
                  <a:pt x="276733" y="168431"/>
                </a:cubicBezTo>
                <a:cubicBezTo>
                  <a:pt x="242337" y="141444"/>
                  <a:pt x="119571" y="23968"/>
                  <a:pt x="111633" y="19206"/>
                </a:cubicBezTo>
                <a:cubicBezTo>
                  <a:pt x="103696" y="14443"/>
                  <a:pt x="241279" y="132977"/>
                  <a:pt x="229108" y="139856"/>
                </a:cubicBezTo>
                <a:cubicBezTo>
                  <a:pt x="216937" y="146735"/>
                  <a:pt x="-12192" y="33494"/>
                  <a:pt x="508" y="4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08CEC0E-525D-37B2-DF50-359E65E37F54}"/>
              </a:ext>
            </a:extLst>
          </p:cNvPr>
          <p:cNvSpPr/>
          <p:nvPr/>
        </p:nvSpPr>
        <p:spPr>
          <a:xfrm>
            <a:off x="5962095" y="3435190"/>
            <a:ext cx="302192" cy="329158"/>
          </a:xfrm>
          <a:custGeom>
            <a:avLst/>
            <a:gdLst>
              <a:gd name="connsiteX0" fmla="*/ 555 w 302192"/>
              <a:gd name="connsiteY0" fmla="*/ 160 h 329158"/>
              <a:gd name="connsiteX1" fmla="*/ 175180 w 302192"/>
              <a:gd name="connsiteY1" fmla="*/ 108110 h 329158"/>
              <a:gd name="connsiteX2" fmla="*/ 146605 w 302192"/>
              <a:gd name="connsiteY2" fmla="*/ 60485 h 329158"/>
              <a:gd name="connsiteX3" fmla="*/ 279955 w 302192"/>
              <a:gd name="connsiteY3" fmla="*/ 254160 h 329158"/>
              <a:gd name="connsiteX4" fmla="*/ 257730 w 302192"/>
              <a:gd name="connsiteY4" fmla="*/ 216060 h 329158"/>
              <a:gd name="connsiteX5" fmla="*/ 302180 w 302192"/>
              <a:gd name="connsiteY5" fmla="*/ 327185 h 329158"/>
              <a:gd name="connsiteX6" fmla="*/ 260905 w 302192"/>
              <a:gd name="connsiteY6" fmla="*/ 270035 h 329158"/>
              <a:gd name="connsiteX7" fmla="*/ 146605 w 302192"/>
              <a:gd name="connsiteY7" fmla="*/ 63660 h 329158"/>
              <a:gd name="connsiteX8" fmla="*/ 238680 w 302192"/>
              <a:gd name="connsiteY8" fmla="*/ 171610 h 329158"/>
              <a:gd name="connsiteX9" fmla="*/ 206930 w 302192"/>
              <a:gd name="connsiteY9" fmla="*/ 206535 h 329158"/>
              <a:gd name="connsiteX10" fmla="*/ 210105 w 302192"/>
              <a:gd name="connsiteY10" fmla="*/ 171610 h 329158"/>
              <a:gd name="connsiteX11" fmla="*/ 98980 w 302192"/>
              <a:gd name="connsiteY11" fmla="*/ 41435 h 329158"/>
              <a:gd name="connsiteX12" fmla="*/ 118030 w 302192"/>
              <a:gd name="connsiteY12" fmla="*/ 82710 h 329158"/>
              <a:gd name="connsiteX13" fmla="*/ 555 w 302192"/>
              <a:gd name="connsiteY13" fmla="*/ 160 h 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192" h="329158">
                <a:moveTo>
                  <a:pt x="555" y="160"/>
                </a:moveTo>
                <a:cubicBezTo>
                  <a:pt x="10080" y="4393"/>
                  <a:pt x="150838" y="98056"/>
                  <a:pt x="175180" y="108110"/>
                </a:cubicBezTo>
                <a:cubicBezTo>
                  <a:pt x="199522" y="118164"/>
                  <a:pt x="129142" y="36143"/>
                  <a:pt x="146605" y="60485"/>
                </a:cubicBezTo>
                <a:cubicBezTo>
                  <a:pt x="164068" y="84827"/>
                  <a:pt x="261434" y="228231"/>
                  <a:pt x="279955" y="254160"/>
                </a:cubicBezTo>
                <a:cubicBezTo>
                  <a:pt x="298476" y="280089"/>
                  <a:pt x="254026" y="203889"/>
                  <a:pt x="257730" y="216060"/>
                </a:cubicBezTo>
                <a:cubicBezTo>
                  <a:pt x="261434" y="228231"/>
                  <a:pt x="301651" y="318189"/>
                  <a:pt x="302180" y="327185"/>
                </a:cubicBezTo>
                <a:cubicBezTo>
                  <a:pt x="302709" y="336181"/>
                  <a:pt x="286834" y="313956"/>
                  <a:pt x="260905" y="270035"/>
                </a:cubicBezTo>
                <a:cubicBezTo>
                  <a:pt x="234976" y="226114"/>
                  <a:pt x="150309" y="80064"/>
                  <a:pt x="146605" y="63660"/>
                </a:cubicBezTo>
                <a:cubicBezTo>
                  <a:pt x="142901" y="47256"/>
                  <a:pt x="228626" y="147798"/>
                  <a:pt x="238680" y="171610"/>
                </a:cubicBezTo>
                <a:cubicBezTo>
                  <a:pt x="248734" y="195422"/>
                  <a:pt x="211692" y="206535"/>
                  <a:pt x="206930" y="206535"/>
                </a:cubicBezTo>
                <a:cubicBezTo>
                  <a:pt x="202168" y="206535"/>
                  <a:pt x="228097" y="199127"/>
                  <a:pt x="210105" y="171610"/>
                </a:cubicBezTo>
                <a:cubicBezTo>
                  <a:pt x="192113" y="144093"/>
                  <a:pt x="114326" y="56252"/>
                  <a:pt x="98980" y="41435"/>
                </a:cubicBezTo>
                <a:cubicBezTo>
                  <a:pt x="83634" y="26618"/>
                  <a:pt x="129142" y="88531"/>
                  <a:pt x="118030" y="82710"/>
                </a:cubicBezTo>
                <a:cubicBezTo>
                  <a:pt x="106918" y="76889"/>
                  <a:pt x="-8970" y="-4073"/>
                  <a:pt x="55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9C0705A-DA63-5CEA-254D-2429889E9808}"/>
              </a:ext>
            </a:extLst>
          </p:cNvPr>
          <p:cNvSpPr/>
          <p:nvPr/>
        </p:nvSpPr>
        <p:spPr>
          <a:xfrm>
            <a:off x="5357539" y="3047643"/>
            <a:ext cx="100730" cy="249532"/>
          </a:xfrm>
          <a:custGeom>
            <a:avLst/>
            <a:gdLst>
              <a:gd name="connsiteX0" fmla="*/ 100286 w 100730"/>
              <a:gd name="connsiteY0" fmla="*/ 76557 h 249532"/>
              <a:gd name="connsiteX1" fmla="*/ 36786 w 100730"/>
              <a:gd name="connsiteY1" fmla="*/ 136882 h 249532"/>
              <a:gd name="connsiteX2" fmla="*/ 1861 w 100730"/>
              <a:gd name="connsiteY2" fmla="*/ 244832 h 249532"/>
              <a:gd name="connsiteX3" fmla="*/ 11386 w 100730"/>
              <a:gd name="connsiteY3" fmla="*/ 206732 h 249532"/>
              <a:gd name="connsiteX4" fmla="*/ 20911 w 100730"/>
              <a:gd name="connsiteY4" fmla="*/ 357 h 249532"/>
              <a:gd name="connsiteX5" fmla="*/ 14561 w 100730"/>
              <a:gd name="connsiteY5" fmla="*/ 155932 h 249532"/>
              <a:gd name="connsiteX6" fmla="*/ 8211 w 100730"/>
              <a:gd name="connsiteY6" fmla="*/ 117832 h 249532"/>
              <a:gd name="connsiteX7" fmla="*/ 11386 w 100730"/>
              <a:gd name="connsiteY7" fmla="*/ 187682 h 249532"/>
              <a:gd name="connsiteX8" fmla="*/ 27261 w 100730"/>
              <a:gd name="connsiteY8" fmla="*/ 155932 h 249532"/>
              <a:gd name="connsiteX9" fmla="*/ 1861 w 100730"/>
              <a:gd name="connsiteY9" fmla="*/ 181332 h 249532"/>
              <a:gd name="connsiteX10" fmla="*/ 100286 w 100730"/>
              <a:gd name="connsiteY10" fmla="*/ 76557 h 2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730" h="249532">
                <a:moveTo>
                  <a:pt x="100286" y="76557"/>
                </a:moveTo>
                <a:cubicBezTo>
                  <a:pt x="106107" y="69149"/>
                  <a:pt x="53190" y="108836"/>
                  <a:pt x="36786" y="136882"/>
                </a:cubicBezTo>
                <a:cubicBezTo>
                  <a:pt x="20382" y="164928"/>
                  <a:pt x="6094" y="233190"/>
                  <a:pt x="1861" y="244832"/>
                </a:cubicBezTo>
                <a:cubicBezTo>
                  <a:pt x="-2372" y="256474"/>
                  <a:pt x="8211" y="247478"/>
                  <a:pt x="11386" y="206732"/>
                </a:cubicBezTo>
                <a:cubicBezTo>
                  <a:pt x="14561" y="165986"/>
                  <a:pt x="20382" y="8824"/>
                  <a:pt x="20911" y="357"/>
                </a:cubicBezTo>
                <a:cubicBezTo>
                  <a:pt x="21440" y="-8110"/>
                  <a:pt x="16678" y="136353"/>
                  <a:pt x="14561" y="155932"/>
                </a:cubicBezTo>
                <a:cubicBezTo>
                  <a:pt x="12444" y="175511"/>
                  <a:pt x="8740" y="112540"/>
                  <a:pt x="8211" y="117832"/>
                </a:cubicBezTo>
                <a:cubicBezTo>
                  <a:pt x="7682" y="123124"/>
                  <a:pt x="8211" y="181332"/>
                  <a:pt x="11386" y="187682"/>
                </a:cubicBezTo>
                <a:cubicBezTo>
                  <a:pt x="14561" y="194032"/>
                  <a:pt x="28849" y="156990"/>
                  <a:pt x="27261" y="155932"/>
                </a:cubicBezTo>
                <a:cubicBezTo>
                  <a:pt x="25673" y="154874"/>
                  <a:pt x="-8193" y="192444"/>
                  <a:pt x="1861" y="181332"/>
                </a:cubicBezTo>
                <a:cubicBezTo>
                  <a:pt x="11915" y="170220"/>
                  <a:pt x="94465" y="83965"/>
                  <a:pt x="100286" y="76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DE6940A-3452-4533-2DFA-06313F113461}"/>
              </a:ext>
            </a:extLst>
          </p:cNvPr>
          <p:cNvSpPr/>
          <p:nvPr/>
        </p:nvSpPr>
        <p:spPr>
          <a:xfrm>
            <a:off x="4662457" y="3088457"/>
            <a:ext cx="115922" cy="519515"/>
          </a:xfrm>
          <a:custGeom>
            <a:avLst/>
            <a:gdLst>
              <a:gd name="connsiteX0" fmla="*/ 115918 w 115922"/>
              <a:gd name="connsiteY0" fmla="*/ 818 h 519515"/>
              <a:gd name="connsiteX1" fmla="*/ 68293 w 115922"/>
              <a:gd name="connsiteY1" fmla="*/ 283393 h 519515"/>
              <a:gd name="connsiteX2" fmla="*/ 71468 w 115922"/>
              <a:gd name="connsiteY2" fmla="*/ 245293 h 519515"/>
              <a:gd name="connsiteX3" fmla="*/ 1618 w 115922"/>
              <a:gd name="connsiteY3" fmla="*/ 511993 h 519515"/>
              <a:gd name="connsiteX4" fmla="*/ 20668 w 115922"/>
              <a:gd name="connsiteY4" fmla="*/ 451668 h 519515"/>
              <a:gd name="connsiteX5" fmla="*/ 100043 w 115922"/>
              <a:gd name="connsiteY5" fmla="*/ 200843 h 519515"/>
              <a:gd name="connsiteX6" fmla="*/ 71468 w 115922"/>
              <a:gd name="connsiteY6" fmla="*/ 261168 h 519515"/>
              <a:gd name="connsiteX7" fmla="*/ 90518 w 115922"/>
              <a:gd name="connsiteY7" fmla="*/ 124643 h 519515"/>
              <a:gd name="connsiteX8" fmla="*/ 71468 w 115922"/>
              <a:gd name="connsiteY8" fmla="*/ 194493 h 519515"/>
              <a:gd name="connsiteX9" fmla="*/ 115918 w 115922"/>
              <a:gd name="connsiteY9" fmla="*/ 818 h 51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22" h="519515">
                <a:moveTo>
                  <a:pt x="115918" y="818"/>
                </a:moveTo>
                <a:cubicBezTo>
                  <a:pt x="115389" y="15635"/>
                  <a:pt x="75701" y="242647"/>
                  <a:pt x="68293" y="283393"/>
                </a:cubicBezTo>
                <a:cubicBezTo>
                  <a:pt x="60885" y="324139"/>
                  <a:pt x="82580" y="207193"/>
                  <a:pt x="71468" y="245293"/>
                </a:cubicBezTo>
                <a:cubicBezTo>
                  <a:pt x="60356" y="283393"/>
                  <a:pt x="10085" y="477597"/>
                  <a:pt x="1618" y="511993"/>
                </a:cubicBezTo>
                <a:cubicBezTo>
                  <a:pt x="-6849" y="546389"/>
                  <a:pt x="20668" y="451668"/>
                  <a:pt x="20668" y="451668"/>
                </a:cubicBezTo>
                <a:cubicBezTo>
                  <a:pt x="37072" y="399810"/>
                  <a:pt x="91576" y="232593"/>
                  <a:pt x="100043" y="200843"/>
                </a:cubicBezTo>
                <a:cubicBezTo>
                  <a:pt x="108510" y="169093"/>
                  <a:pt x="73055" y="273868"/>
                  <a:pt x="71468" y="261168"/>
                </a:cubicBezTo>
                <a:cubicBezTo>
                  <a:pt x="69881" y="248468"/>
                  <a:pt x="90518" y="135755"/>
                  <a:pt x="90518" y="124643"/>
                </a:cubicBezTo>
                <a:cubicBezTo>
                  <a:pt x="90518" y="113531"/>
                  <a:pt x="68293" y="211956"/>
                  <a:pt x="71468" y="194493"/>
                </a:cubicBezTo>
                <a:cubicBezTo>
                  <a:pt x="74643" y="177031"/>
                  <a:pt x="116447" y="-13999"/>
                  <a:pt x="115918" y="8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68B6D245-D42A-EE7A-14F9-96CAF4856E2C}"/>
              </a:ext>
            </a:extLst>
          </p:cNvPr>
          <p:cNvSpPr/>
          <p:nvPr/>
        </p:nvSpPr>
        <p:spPr>
          <a:xfrm>
            <a:off x="4603627" y="2946326"/>
            <a:ext cx="177952" cy="600507"/>
          </a:xfrm>
          <a:custGeom>
            <a:avLst/>
            <a:gdLst>
              <a:gd name="connsiteX0" fmla="*/ 177923 w 177952"/>
              <a:gd name="connsiteY0" fmla="*/ 74 h 600507"/>
              <a:gd name="connsiteX1" fmla="*/ 104898 w 177952"/>
              <a:gd name="connsiteY1" fmla="*/ 276299 h 600507"/>
              <a:gd name="connsiteX2" fmla="*/ 101723 w 177952"/>
              <a:gd name="connsiteY2" fmla="*/ 384249 h 600507"/>
              <a:gd name="connsiteX3" fmla="*/ 130298 w 177952"/>
              <a:gd name="connsiteY3" fmla="*/ 311224 h 600507"/>
              <a:gd name="connsiteX4" fmla="*/ 69973 w 177952"/>
              <a:gd name="connsiteY4" fmla="*/ 479499 h 600507"/>
              <a:gd name="connsiteX5" fmla="*/ 89023 w 177952"/>
              <a:gd name="connsiteY5" fmla="*/ 444574 h 600507"/>
              <a:gd name="connsiteX6" fmla="*/ 123 w 177952"/>
              <a:gd name="connsiteY6" fmla="*/ 600149 h 600507"/>
              <a:gd name="connsiteX7" fmla="*/ 111248 w 177952"/>
              <a:gd name="connsiteY7" fmla="*/ 393774 h 600507"/>
              <a:gd name="connsiteX8" fmla="*/ 101723 w 177952"/>
              <a:gd name="connsiteY8" fmla="*/ 428699 h 600507"/>
              <a:gd name="connsiteX9" fmla="*/ 108073 w 177952"/>
              <a:gd name="connsiteY9" fmla="*/ 279474 h 600507"/>
              <a:gd name="connsiteX10" fmla="*/ 104898 w 177952"/>
              <a:gd name="connsiteY10" fmla="*/ 342974 h 600507"/>
              <a:gd name="connsiteX11" fmla="*/ 104898 w 177952"/>
              <a:gd name="connsiteY11" fmla="*/ 187399 h 600507"/>
              <a:gd name="connsiteX12" fmla="*/ 95373 w 177952"/>
              <a:gd name="connsiteY12" fmla="*/ 247724 h 600507"/>
              <a:gd name="connsiteX13" fmla="*/ 177923 w 177952"/>
              <a:gd name="connsiteY13" fmla="*/ 74 h 6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952" h="600507">
                <a:moveTo>
                  <a:pt x="177923" y="74"/>
                </a:moveTo>
                <a:cubicBezTo>
                  <a:pt x="179510" y="4836"/>
                  <a:pt x="117598" y="212270"/>
                  <a:pt x="104898" y="276299"/>
                </a:cubicBezTo>
                <a:cubicBezTo>
                  <a:pt x="92198" y="340328"/>
                  <a:pt x="97490" y="378428"/>
                  <a:pt x="101723" y="384249"/>
                </a:cubicBezTo>
                <a:cubicBezTo>
                  <a:pt x="105956" y="390070"/>
                  <a:pt x="135590" y="295349"/>
                  <a:pt x="130298" y="311224"/>
                </a:cubicBezTo>
                <a:cubicBezTo>
                  <a:pt x="125006" y="327099"/>
                  <a:pt x="76852" y="457274"/>
                  <a:pt x="69973" y="479499"/>
                </a:cubicBezTo>
                <a:cubicBezTo>
                  <a:pt x="63094" y="501724"/>
                  <a:pt x="100665" y="424466"/>
                  <a:pt x="89023" y="444574"/>
                </a:cubicBezTo>
                <a:cubicBezTo>
                  <a:pt x="77381" y="464682"/>
                  <a:pt x="-3581" y="608616"/>
                  <a:pt x="123" y="600149"/>
                </a:cubicBezTo>
                <a:cubicBezTo>
                  <a:pt x="3827" y="591682"/>
                  <a:pt x="94315" y="422349"/>
                  <a:pt x="111248" y="393774"/>
                </a:cubicBezTo>
                <a:cubicBezTo>
                  <a:pt x="128181" y="365199"/>
                  <a:pt x="102252" y="447749"/>
                  <a:pt x="101723" y="428699"/>
                </a:cubicBezTo>
                <a:cubicBezTo>
                  <a:pt x="101194" y="409649"/>
                  <a:pt x="107544" y="293762"/>
                  <a:pt x="108073" y="279474"/>
                </a:cubicBezTo>
                <a:cubicBezTo>
                  <a:pt x="108602" y="265187"/>
                  <a:pt x="105427" y="358320"/>
                  <a:pt x="104898" y="342974"/>
                </a:cubicBezTo>
                <a:cubicBezTo>
                  <a:pt x="104369" y="327628"/>
                  <a:pt x="106485" y="203274"/>
                  <a:pt x="104898" y="187399"/>
                </a:cubicBezTo>
                <a:cubicBezTo>
                  <a:pt x="103310" y="171524"/>
                  <a:pt x="82673" y="275241"/>
                  <a:pt x="95373" y="247724"/>
                </a:cubicBezTo>
                <a:cubicBezTo>
                  <a:pt x="108073" y="220207"/>
                  <a:pt x="176336" y="-4688"/>
                  <a:pt x="17792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729F065-E62C-7991-18DD-6E77BA69BC81}"/>
              </a:ext>
            </a:extLst>
          </p:cNvPr>
          <p:cNvSpPr/>
          <p:nvPr/>
        </p:nvSpPr>
        <p:spPr>
          <a:xfrm>
            <a:off x="4260127" y="3403762"/>
            <a:ext cx="455946" cy="435383"/>
          </a:xfrm>
          <a:custGeom>
            <a:avLst/>
            <a:gdLst>
              <a:gd name="connsiteX0" fmla="*/ 445223 w 455946"/>
              <a:gd name="connsiteY0" fmla="*/ 9363 h 435383"/>
              <a:gd name="connsiteX1" fmla="*/ 723 w 455946"/>
              <a:gd name="connsiteY1" fmla="*/ 434813 h 435383"/>
              <a:gd name="connsiteX2" fmla="*/ 340448 w 455946"/>
              <a:gd name="connsiteY2" fmla="*/ 101438 h 435383"/>
              <a:gd name="connsiteX3" fmla="*/ 321398 w 455946"/>
              <a:gd name="connsiteY3" fmla="*/ 136363 h 435383"/>
              <a:gd name="connsiteX4" fmla="*/ 445223 w 455946"/>
              <a:gd name="connsiteY4" fmla="*/ 9363 h 43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46" h="435383">
                <a:moveTo>
                  <a:pt x="445223" y="9363"/>
                </a:moveTo>
                <a:cubicBezTo>
                  <a:pt x="391777" y="59105"/>
                  <a:pt x="18185" y="419467"/>
                  <a:pt x="723" y="434813"/>
                </a:cubicBezTo>
                <a:cubicBezTo>
                  <a:pt x="-16739" y="450159"/>
                  <a:pt x="287002" y="151180"/>
                  <a:pt x="340448" y="101438"/>
                </a:cubicBezTo>
                <a:cubicBezTo>
                  <a:pt x="393894" y="51696"/>
                  <a:pt x="307110" y="149063"/>
                  <a:pt x="321398" y="136363"/>
                </a:cubicBezTo>
                <a:cubicBezTo>
                  <a:pt x="335685" y="123663"/>
                  <a:pt x="498669" y="-40379"/>
                  <a:pt x="445223" y="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5029751F-1B8E-2010-3E3E-5E67E43CE507}"/>
              </a:ext>
            </a:extLst>
          </p:cNvPr>
          <p:cNvSpPr/>
          <p:nvPr/>
        </p:nvSpPr>
        <p:spPr>
          <a:xfrm>
            <a:off x="4072799" y="3636606"/>
            <a:ext cx="377038" cy="377731"/>
          </a:xfrm>
          <a:custGeom>
            <a:avLst/>
            <a:gdLst>
              <a:gd name="connsiteX0" fmla="*/ 726 w 377038"/>
              <a:gd name="connsiteY0" fmla="*/ 376594 h 377731"/>
              <a:gd name="connsiteX1" fmla="*/ 324576 w 377038"/>
              <a:gd name="connsiteY1" fmla="*/ 40044 h 377731"/>
              <a:gd name="connsiteX2" fmla="*/ 292826 w 377038"/>
              <a:gd name="connsiteY2" fmla="*/ 84494 h 377731"/>
              <a:gd name="connsiteX3" fmla="*/ 375376 w 377038"/>
              <a:gd name="connsiteY3" fmla="*/ 1944 h 377731"/>
              <a:gd name="connsiteX4" fmla="*/ 203926 w 377038"/>
              <a:gd name="connsiteY4" fmla="*/ 182919 h 377731"/>
              <a:gd name="connsiteX5" fmla="*/ 235676 w 377038"/>
              <a:gd name="connsiteY5" fmla="*/ 151169 h 377731"/>
              <a:gd name="connsiteX6" fmla="*/ 726 w 377038"/>
              <a:gd name="connsiteY6" fmla="*/ 376594 h 3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38" h="377731">
                <a:moveTo>
                  <a:pt x="726" y="376594"/>
                </a:moveTo>
                <a:cubicBezTo>
                  <a:pt x="15543" y="358073"/>
                  <a:pt x="275893" y="88727"/>
                  <a:pt x="324576" y="40044"/>
                </a:cubicBezTo>
                <a:cubicBezTo>
                  <a:pt x="373259" y="-8639"/>
                  <a:pt x="284359" y="90844"/>
                  <a:pt x="292826" y="84494"/>
                </a:cubicBezTo>
                <a:cubicBezTo>
                  <a:pt x="301293" y="78144"/>
                  <a:pt x="390193" y="-14460"/>
                  <a:pt x="375376" y="1944"/>
                </a:cubicBezTo>
                <a:cubicBezTo>
                  <a:pt x="360559" y="18348"/>
                  <a:pt x="227209" y="158048"/>
                  <a:pt x="203926" y="182919"/>
                </a:cubicBezTo>
                <a:cubicBezTo>
                  <a:pt x="180643" y="207790"/>
                  <a:pt x="269013" y="120477"/>
                  <a:pt x="235676" y="151169"/>
                </a:cubicBezTo>
                <a:cubicBezTo>
                  <a:pt x="202339" y="181861"/>
                  <a:pt x="-14091" y="395115"/>
                  <a:pt x="726" y="37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FA945D9-C585-74F1-3903-28B2644BF999}"/>
              </a:ext>
            </a:extLst>
          </p:cNvPr>
          <p:cNvSpPr/>
          <p:nvPr/>
        </p:nvSpPr>
        <p:spPr>
          <a:xfrm>
            <a:off x="4250345" y="3577714"/>
            <a:ext cx="350618" cy="299745"/>
          </a:xfrm>
          <a:custGeom>
            <a:avLst/>
            <a:gdLst>
              <a:gd name="connsiteX0" fmla="*/ 980 w 350618"/>
              <a:gd name="connsiteY0" fmla="*/ 298961 h 299745"/>
              <a:gd name="connsiteX1" fmla="*/ 248630 w 350618"/>
              <a:gd name="connsiteY1" fmla="*/ 117986 h 299745"/>
              <a:gd name="connsiteX2" fmla="*/ 194655 w 350618"/>
              <a:gd name="connsiteY2" fmla="*/ 146561 h 299745"/>
              <a:gd name="connsiteX3" fmla="*/ 315305 w 350618"/>
              <a:gd name="connsiteY3" fmla="*/ 25911 h 299745"/>
              <a:gd name="connsiteX4" fmla="*/ 235930 w 350618"/>
              <a:gd name="connsiteY4" fmla="*/ 95761 h 299745"/>
              <a:gd name="connsiteX5" fmla="*/ 350230 w 350618"/>
              <a:gd name="connsiteY5" fmla="*/ 511 h 299745"/>
              <a:gd name="connsiteX6" fmla="*/ 188305 w 350618"/>
              <a:gd name="connsiteY6" fmla="*/ 146561 h 299745"/>
              <a:gd name="connsiteX7" fmla="*/ 210530 w 350618"/>
              <a:gd name="connsiteY7" fmla="*/ 121161 h 299745"/>
              <a:gd name="connsiteX8" fmla="*/ 162905 w 350618"/>
              <a:gd name="connsiteY8" fmla="*/ 181486 h 299745"/>
              <a:gd name="connsiteX9" fmla="*/ 980 w 350618"/>
              <a:gd name="connsiteY9" fmla="*/ 298961 h 29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618" h="299745">
                <a:moveTo>
                  <a:pt x="980" y="298961"/>
                </a:moveTo>
                <a:lnTo>
                  <a:pt x="248630" y="117986"/>
                </a:lnTo>
                <a:cubicBezTo>
                  <a:pt x="280909" y="92586"/>
                  <a:pt x="183543" y="161907"/>
                  <a:pt x="194655" y="146561"/>
                </a:cubicBezTo>
                <a:cubicBezTo>
                  <a:pt x="205767" y="131215"/>
                  <a:pt x="308426" y="34378"/>
                  <a:pt x="315305" y="25911"/>
                </a:cubicBezTo>
                <a:cubicBezTo>
                  <a:pt x="322184" y="17444"/>
                  <a:pt x="230109" y="99994"/>
                  <a:pt x="235930" y="95761"/>
                </a:cubicBezTo>
                <a:cubicBezTo>
                  <a:pt x="241751" y="91528"/>
                  <a:pt x="358168" y="-7956"/>
                  <a:pt x="350230" y="511"/>
                </a:cubicBezTo>
                <a:cubicBezTo>
                  <a:pt x="342293" y="8978"/>
                  <a:pt x="211588" y="126453"/>
                  <a:pt x="188305" y="146561"/>
                </a:cubicBezTo>
                <a:cubicBezTo>
                  <a:pt x="165022" y="166669"/>
                  <a:pt x="214763" y="115340"/>
                  <a:pt x="210530" y="121161"/>
                </a:cubicBezTo>
                <a:cubicBezTo>
                  <a:pt x="206297" y="126982"/>
                  <a:pt x="193067" y="152911"/>
                  <a:pt x="162905" y="181486"/>
                </a:cubicBezTo>
                <a:cubicBezTo>
                  <a:pt x="132743" y="210061"/>
                  <a:pt x="-13308" y="309544"/>
                  <a:pt x="980" y="298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45014C5-B2DA-3185-2665-06B09B24BA21}"/>
              </a:ext>
            </a:extLst>
          </p:cNvPr>
          <p:cNvSpPr/>
          <p:nvPr/>
        </p:nvSpPr>
        <p:spPr>
          <a:xfrm>
            <a:off x="3961556" y="3803917"/>
            <a:ext cx="308328" cy="291941"/>
          </a:xfrm>
          <a:custGeom>
            <a:avLst/>
            <a:gdLst>
              <a:gd name="connsiteX0" fmla="*/ 305644 w 308328"/>
              <a:gd name="connsiteY0" fmla="*/ 2908 h 291941"/>
              <a:gd name="connsiteX1" fmla="*/ 4019 w 308328"/>
              <a:gd name="connsiteY1" fmla="*/ 288658 h 291941"/>
              <a:gd name="connsiteX2" fmla="*/ 143719 w 308328"/>
              <a:gd name="connsiteY2" fmla="*/ 148958 h 291941"/>
              <a:gd name="connsiteX3" fmla="*/ 305644 w 308328"/>
              <a:gd name="connsiteY3" fmla="*/ 2908 h 2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28" h="291941">
                <a:moveTo>
                  <a:pt x="305644" y="2908"/>
                </a:moveTo>
                <a:cubicBezTo>
                  <a:pt x="282361" y="26191"/>
                  <a:pt x="31006" y="264316"/>
                  <a:pt x="4019" y="288658"/>
                </a:cubicBezTo>
                <a:cubicBezTo>
                  <a:pt x="-22968" y="313000"/>
                  <a:pt x="92919" y="195525"/>
                  <a:pt x="143719" y="148958"/>
                </a:cubicBezTo>
                <a:cubicBezTo>
                  <a:pt x="194519" y="102391"/>
                  <a:pt x="328927" y="-20375"/>
                  <a:pt x="305644" y="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974FB0D-011A-2F77-C066-BB77A3B33B9A}"/>
              </a:ext>
            </a:extLst>
          </p:cNvPr>
          <p:cNvSpPr/>
          <p:nvPr/>
        </p:nvSpPr>
        <p:spPr>
          <a:xfrm>
            <a:off x="3971916" y="4111606"/>
            <a:ext cx="38153" cy="181275"/>
          </a:xfrm>
          <a:custGeom>
            <a:avLst/>
            <a:gdLst>
              <a:gd name="connsiteX0" fmla="*/ 28584 w 38153"/>
              <a:gd name="connsiteY0" fmla="*/ 19 h 181275"/>
              <a:gd name="connsiteX1" fmla="*/ 9 w 38153"/>
              <a:gd name="connsiteY1" fmla="*/ 123844 h 181275"/>
              <a:gd name="connsiteX2" fmla="*/ 25409 w 38153"/>
              <a:gd name="connsiteY2" fmla="*/ 180994 h 181275"/>
              <a:gd name="connsiteX3" fmla="*/ 19059 w 38153"/>
              <a:gd name="connsiteY3" fmla="*/ 142894 h 181275"/>
              <a:gd name="connsiteX4" fmla="*/ 38109 w 38153"/>
              <a:gd name="connsiteY4" fmla="*/ 79394 h 181275"/>
              <a:gd name="connsiteX5" fmla="*/ 12709 w 38153"/>
              <a:gd name="connsiteY5" fmla="*/ 161944 h 181275"/>
              <a:gd name="connsiteX6" fmla="*/ 3184 w 38153"/>
              <a:gd name="connsiteY6" fmla="*/ 133369 h 181275"/>
              <a:gd name="connsiteX7" fmla="*/ 28584 w 38153"/>
              <a:gd name="connsiteY7" fmla="*/ 19 h 1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3" h="181275">
                <a:moveTo>
                  <a:pt x="28584" y="19"/>
                </a:moveTo>
                <a:cubicBezTo>
                  <a:pt x="28055" y="-1568"/>
                  <a:pt x="538" y="93682"/>
                  <a:pt x="9" y="123844"/>
                </a:cubicBezTo>
                <a:cubicBezTo>
                  <a:pt x="-520" y="154007"/>
                  <a:pt x="22234" y="177819"/>
                  <a:pt x="25409" y="180994"/>
                </a:cubicBezTo>
                <a:cubicBezTo>
                  <a:pt x="28584" y="184169"/>
                  <a:pt x="16942" y="159827"/>
                  <a:pt x="19059" y="142894"/>
                </a:cubicBezTo>
                <a:cubicBezTo>
                  <a:pt x="21176" y="125961"/>
                  <a:pt x="39167" y="76219"/>
                  <a:pt x="38109" y="79394"/>
                </a:cubicBezTo>
                <a:cubicBezTo>
                  <a:pt x="37051" y="82569"/>
                  <a:pt x="18530" y="152948"/>
                  <a:pt x="12709" y="161944"/>
                </a:cubicBezTo>
                <a:cubicBezTo>
                  <a:pt x="6888" y="170940"/>
                  <a:pt x="2126" y="160356"/>
                  <a:pt x="3184" y="133369"/>
                </a:cubicBezTo>
                <a:cubicBezTo>
                  <a:pt x="4242" y="106382"/>
                  <a:pt x="29113" y="1606"/>
                  <a:pt x="2858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AC287FF-09BD-EC95-834E-D7F2D912F4E9}"/>
              </a:ext>
            </a:extLst>
          </p:cNvPr>
          <p:cNvSpPr/>
          <p:nvPr/>
        </p:nvSpPr>
        <p:spPr>
          <a:xfrm>
            <a:off x="3938259" y="4069659"/>
            <a:ext cx="40588" cy="267463"/>
          </a:xfrm>
          <a:custGeom>
            <a:avLst/>
            <a:gdLst>
              <a:gd name="connsiteX0" fmla="*/ 24141 w 40588"/>
              <a:gd name="connsiteY0" fmla="*/ 691 h 267463"/>
              <a:gd name="connsiteX1" fmla="*/ 14616 w 40588"/>
              <a:gd name="connsiteY1" fmla="*/ 95941 h 267463"/>
              <a:gd name="connsiteX2" fmla="*/ 27316 w 40588"/>
              <a:gd name="connsiteY2" fmla="*/ 194366 h 267463"/>
              <a:gd name="connsiteX3" fmla="*/ 24141 w 40588"/>
              <a:gd name="connsiteY3" fmla="*/ 156266 h 267463"/>
              <a:gd name="connsiteX4" fmla="*/ 40016 w 40588"/>
              <a:gd name="connsiteY4" fmla="*/ 264216 h 267463"/>
              <a:gd name="connsiteX5" fmla="*/ 33666 w 40588"/>
              <a:gd name="connsiteY5" fmla="*/ 229291 h 267463"/>
              <a:gd name="connsiteX6" fmla="*/ 1916 w 40588"/>
              <a:gd name="connsiteY6" fmla="*/ 127691 h 267463"/>
              <a:gd name="connsiteX7" fmla="*/ 5091 w 40588"/>
              <a:gd name="connsiteY7" fmla="*/ 146741 h 267463"/>
              <a:gd name="connsiteX8" fmla="*/ 24141 w 40588"/>
              <a:gd name="connsiteY8" fmla="*/ 691 h 26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8" h="267463">
                <a:moveTo>
                  <a:pt x="24141" y="691"/>
                </a:moveTo>
                <a:cubicBezTo>
                  <a:pt x="25728" y="-7776"/>
                  <a:pt x="14087" y="63662"/>
                  <a:pt x="14616" y="95941"/>
                </a:cubicBezTo>
                <a:cubicBezTo>
                  <a:pt x="15145" y="128220"/>
                  <a:pt x="25729" y="184312"/>
                  <a:pt x="27316" y="194366"/>
                </a:cubicBezTo>
                <a:cubicBezTo>
                  <a:pt x="28903" y="204420"/>
                  <a:pt x="22024" y="144624"/>
                  <a:pt x="24141" y="156266"/>
                </a:cubicBezTo>
                <a:cubicBezTo>
                  <a:pt x="26258" y="167908"/>
                  <a:pt x="38429" y="252045"/>
                  <a:pt x="40016" y="264216"/>
                </a:cubicBezTo>
                <a:cubicBezTo>
                  <a:pt x="41603" y="276387"/>
                  <a:pt x="40016" y="252045"/>
                  <a:pt x="33666" y="229291"/>
                </a:cubicBezTo>
                <a:cubicBezTo>
                  <a:pt x="27316" y="206537"/>
                  <a:pt x="6678" y="141449"/>
                  <a:pt x="1916" y="127691"/>
                </a:cubicBezTo>
                <a:cubicBezTo>
                  <a:pt x="-2846" y="113933"/>
                  <a:pt x="2445" y="163145"/>
                  <a:pt x="5091" y="146741"/>
                </a:cubicBezTo>
                <a:cubicBezTo>
                  <a:pt x="7737" y="130337"/>
                  <a:pt x="22554" y="9158"/>
                  <a:pt x="24141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C5F72FD-C59D-8963-4822-EB2586C3213A}"/>
              </a:ext>
            </a:extLst>
          </p:cNvPr>
          <p:cNvSpPr/>
          <p:nvPr/>
        </p:nvSpPr>
        <p:spPr>
          <a:xfrm>
            <a:off x="3987167" y="3911600"/>
            <a:ext cx="295908" cy="219118"/>
          </a:xfrm>
          <a:custGeom>
            <a:avLst/>
            <a:gdLst>
              <a:gd name="connsiteX0" fmla="*/ 295908 w 295908"/>
              <a:gd name="connsiteY0" fmla="*/ 0 h 219118"/>
              <a:gd name="connsiteX1" fmla="*/ 89533 w 295908"/>
              <a:gd name="connsiteY1" fmla="*/ 171450 h 219118"/>
              <a:gd name="connsiteX2" fmla="*/ 124458 w 295908"/>
              <a:gd name="connsiteY2" fmla="*/ 123825 h 219118"/>
              <a:gd name="connsiteX3" fmla="*/ 54608 w 295908"/>
              <a:gd name="connsiteY3" fmla="*/ 193675 h 219118"/>
              <a:gd name="connsiteX4" fmla="*/ 127633 w 295908"/>
              <a:gd name="connsiteY4" fmla="*/ 60325 h 219118"/>
              <a:gd name="connsiteX5" fmla="*/ 67308 w 295908"/>
              <a:gd name="connsiteY5" fmla="*/ 165100 h 219118"/>
              <a:gd name="connsiteX6" fmla="*/ 64133 w 295908"/>
              <a:gd name="connsiteY6" fmla="*/ 136525 h 219118"/>
              <a:gd name="connsiteX7" fmla="*/ 633 w 295908"/>
              <a:gd name="connsiteY7" fmla="*/ 219075 h 219118"/>
              <a:gd name="connsiteX8" fmla="*/ 108583 w 295908"/>
              <a:gd name="connsiteY8" fmla="*/ 123825 h 219118"/>
              <a:gd name="connsiteX9" fmla="*/ 54608 w 295908"/>
              <a:gd name="connsiteY9" fmla="*/ 174625 h 219118"/>
              <a:gd name="connsiteX10" fmla="*/ 149858 w 295908"/>
              <a:gd name="connsiteY10" fmla="*/ 114300 h 219118"/>
              <a:gd name="connsiteX11" fmla="*/ 99058 w 295908"/>
              <a:gd name="connsiteY11" fmla="*/ 155575 h 219118"/>
              <a:gd name="connsiteX12" fmla="*/ 295908 w 295908"/>
              <a:gd name="connsiteY12" fmla="*/ 0 h 21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908" h="219118">
                <a:moveTo>
                  <a:pt x="295908" y="0"/>
                </a:moveTo>
                <a:cubicBezTo>
                  <a:pt x="207008" y="75406"/>
                  <a:pt x="118108" y="150813"/>
                  <a:pt x="89533" y="171450"/>
                </a:cubicBezTo>
                <a:cubicBezTo>
                  <a:pt x="60958" y="192087"/>
                  <a:pt x="130279" y="120121"/>
                  <a:pt x="124458" y="123825"/>
                </a:cubicBezTo>
                <a:cubicBezTo>
                  <a:pt x="118637" y="127529"/>
                  <a:pt x="54079" y="204258"/>
                  <a:pt x="54608" y="193675"/>
                </a:cubicBezTo>
                <a:cubicBezTo>
                  <a:pt x="55137" y="183092"/>
                  <a:pt x="125516" y="65087"/>
                  <a:pt x="127633" y="60325"/>
                </a:cubicBezTo>
                <a:cubicBezTo>
                  <a:pt x="129750" y="55563"/>
                  <a:pt x="77891" y="152400"/>
                  <a:pt x="67308" y="165100"/>
                </a:cubicBezTo>
                <a:cubicBezTo>
                  <a:pt x="56725" y="177800"/>
                  <a:pt x="75245" y="127529"/>
                  <a:pt x="64133" y="136525"/>
                </a:cubicBezTo>
                <a:cubicBezTo>
                  <a:pt x="53021" y="145521"/>
                  <a:pt x="-6775" y="221192"/>
                  <a:pt x="633" y="219075"/>
                </a:cubicBezTo>
                <a:cubicBezTo>
                  <a:pt x="8041" y="216958"/>
                  <a:pt x="99587" y="131233"/>
                  <a:pt x="108583" y="123825"/>
                </a:cubicBezTo>
                <a:cubicBezTo>
                  <a:pt x="117579" y="116417"/>
                  <a:pt x="47729" y="176212"/>
                  <a:pt x="54608" y="174625"/>
                </a:cubicBezTo>
                <a:cubicBezTo>
                  <a:pt x="61487" y="173038"/>
                  <a:pt x="142450" y="117475"/>
                  <a:pt x="149858" y="114300"/>
                </a:cubicBezTo>
                <a:cubicBezTo>
                  <a:pt x="157266" y="111125"/>
                  <a:pt x="99058" y="155575"/>
                  <a:pt x="99058" y="155575"/>
                </a:cubicBezTo>
                <a:lnTo>
                  <a:pt x="29590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C2950A7-CA8D-9672-D5A0-A0CD46C00A63}"/>
              </a:ext>
            </a:extLst>
          </p:cNvPr>
          <p:cNvSpPr/>
          <p:nvPr/>
        </p:nvSpPr>
        <p:spPr>
          <a:xfrm>
            <a:off x="4638647" y="4486272"/>
            <a:ext cx="117515" cy="111212"/>
          </a:xfrm>
          <a:custGeom>
            <a:avLst/>
            <a:gdLst>
              <a:gd name="connsiteX0" fmla="*/ 44478 w 117515"/>
              <a:gd name="connsiteY0" fmla="*/ 3 h 111212"/>
              <a:gd name="connsiteX1" fmla="*/ 92103 w 117515"/>
              <a:gd name="connsiteY1" fmla="*/ 66678 h 111212"/>
              <a:gd name="connsiteX2" fmla="*/ 98453 w 117515"/>
              <a:gd name="connsiteY2" fmla="*/ 101603 h 111212"/>
              <a:gd name="connsiteX3" fmla="*/ 79403 w 117515"/>
              <a:gd name="connsiteY3" fmla="*/ 92078 h 111212"/>
              <a:gd name="connsiteX4" fmla="*/ 28 w 117515"/>
              <a:gd name="connsiteY4" fmla="*/ 111128 h 111212"/>
              <a:gd name="connsiteX5" fmla="*/ 88928 w 117515"/>
              <a:gd name="connsiteY5" fmla="*/ 95253 h 111212"/>
              <a:gd name="connsiteX6" fmla="*/ 117503 w 117515"/>
              <a:gd name="connsiteY6" fmla="*/ 22228 h 111212"/>
              <a:gd name="connsiteX7" fmla="*/ 92103 w 117515"/>
              <a:gd name="connsiteY7" fmla="*/ 63503 h 111212"/>
              <a:gd name="connsiteX8" fmla="*/ 44478 w 117515"/>
              <a:gd name="connsiteY8" fmla="*/ 3 h 1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15" h="111212">
                <a:moveTo>
                  <a:pt x="44478" y="3"/>
                </a:moveTo>
                <a:cubicBezTo>
                  <a:pt x="44478" y="532"/>
                  <a:pt x="83107" y="49745"/>
                  <a:pt x="92103" y="66678"/>
                </a:cubicBezTo>
                <a:cubicBezTo>
                  <a:pt x="101099" y="83611"/>
                  <a:pt x="98453" y="101603"/>
                  <a:pt x="98453" y="101603"/>
                </a:cubicBezTo>
                <a:cubicBezTo>
                  <a:pt x="96336" y="105836"/>
                  <a:pt x="95807" y="90491"/>
                  <a:pt x="79403" y="92078"/>
                </a:cubicBezTo>
                <a:cubicBezTo>
                  <a:pt x="62999" y="93665"/>
                  <a:pt x="-1559" y="110599"/>
                  <a:pt x="28" y="111128"/>
                </a:cubicBezTo>
                <a:cubicBezTo>
                  <a:pt x="1615" y="111657"/>
                  <a:pt x="69349" y="110070"/>
                  <a:pt x="88928" y="95253"/>
                </a:cubicBezTo>
                <a:cubicBezTo>
                  <a:pt x="108507" y="80436"/>
                  <a:pt x="116974" y="27520"/>
                  <a:pt x="117503" y="22228"/>
                </a:cubicBezTo>
                <a:cubicBezTo>
                  <a:pt x="118032" y="16936"/>
                  <a:pt x="101628" y="65091"/>
                  <a:pt x="92103" y="63503"/>
                </a:cubicBezTo>
                <a:cubicBezTo>
                  <a:pt x="82578" y="61916"/>
                  <a:pt x="44478" y="-526"/>
                  <a:pt x="444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A821CA4-47AA-C495-B166-41BE581B233B}"/>
              </a:ext>
            </a:extLst>
          </p:cNvPr>
          <p:cNvSpPr/>
          <p:nvPr/>
        </p:nvSpPr>
        <p:spPr>
          <a:xfrm>
            <a:off x="4041105" y="4162413"/>
            <a:ext cx="164200" cy="210291"/>
          </a:xfrm>
          <a:custGeom>
            <a:avLst/>
            <a:gdLst>
              <a:gd name="connsiteX0" fmla="*/ 7020 w 164200"/>
              <a:gd name="connsiteY0" fmla="*/ 12 h 210291"/>
              <a:gd name="connsiteX1" fmla="*/ 57820 w 164200"/>
              <a:gd name="connsiteY1" fmla="*/ 92087 h 210291"/>
              <a:gd name="connsiteX2" fmla="*/ 57820 w 164200"/>
              <a:gd name="connsiteY2" fmla="*/ 114312 h 210291"/>
              <a:gd name="connsiteX3" fmla="*/ 670 w 164200"/>
              <a:gd name="connsiteY3" fmla="*/ 209562 h 210291"/>
              <a:gd name="connsiteX4" fmla="*/ 35595 w 164200"/>
              <a:gd name="connsiteY4" fmla="*/ 158762 h 210291"/>
              <a:gd name="connsiteX5" fmla="*/ 162595 w 164200"/>
              <a:gd name="connsiteY5" fmla="*/ 168287 h 210291"/>
              <a:gd name="connsiteX6" fmla="*/ 108620 w 164200"/>
              <a:gd name="connsiteY6" fmla="*/ 152412 h 210291"/>
              <a:gd name="connsiteX7" fmla="*/ 130845 w 164200"/>
              <a:gd name="connsiteY7" fmla="*/ 98437 h 210291"/>
              <a:gd name="connsiteX8" fmla="*/ 86395 w 164200"/>
              <a:gd name="connsiteY8" fmla="*/ 155587 h 210291"/>
              <a:gd name="connsiteX9" fmla="*/ 57820 w 164200"/>
              <a:gd name="connsiteY9" fmla="*/ 120662 h 210291"/>
              <a:gd name="connsiteX10" fmla="*/ 48295 w 164200"/>
              <a:gd name="connsiteY10" fmla="*/ 85737 h 210291"/>
              <a:gd name="connsiteX11" fmla="*/ 7020 w 164200"/>
              <a:gd name="connsiteY11" fmla="*/ 12 h 21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200" h="210291">
                <a:moveTo>
                  <a:pt x="7020" y="12"/>
                </a:moveTo>
                <a:cubicBezTo>
                  <a:pt x="8608" y="1070"/>
                  <a:pt x="57820" y="92087"/>
                  <a:pt x="57820" y="92087"/>
                </a:cubicBezTo>
                <a:cubicBezTo>
                  <a:pt x="66287" y="111137"/>
                  <a:pt x="67345" y="94733"/>
                  <a:pt x="57820" y="114312"/>
                </a:cubicBezTo>
                <a:cubicBezTo>
                  <a:pt x="48295" y="133891"/>
                  <a:pt x="4374" y="202154"/>
                  <a:pt x="670" y="209562"/>
                </a:cubicBezTo>
                <a:cubicBezTo>
                  <a:pt x="-3034" y="216970"/>
                  <a:pt x="8608" y="165641"/>
                  <a:pt x="35595" y="158762"/>
                </a:cubicBezTo>
                <a:cubicBezTo>
                  <a:pt x="62582" y="151883"/>
                  <a:pt x="150424" y="169345"/>
                  <a:pt x="162595" y="168287"/>
                </a:cubicBezTo>
                <a:cubicBezTo>
                  <a:pt x="174766" y="167229"/>
                  <a:pt x="113912" y="164054"/>
                  <a:pt x="108620" y="152412"/>
                </a:cubicBezTo>
                <a:cubicBezTo>
                  <a:pt x="103328" y="140770"/>
                  <a:pt x="134549" y="97908"/>
                  <a:pt x="130845" y="98437"/>
                </a:cubicBezTo>
                <a:cubicBezTo>
                  <a:pt x="127141" y="98966"/>
                  <a:pt x="98566" y="151883"/>
                  <a:pt x="86395" y="155587"/>
                </a:cubicBezTo>
                <a:cubicBezTo>
                  <a:pt x="74224" y="159291"/>
                  <a:pt x="64170" y="132304"/>
                  <a:pt x="57820" y="120662"/>
                </a:cubicBezTo>
                <a:cubicBezTo>
                  <a:pt x="51470" y="109020"/>
                  <a:pt x="56762" y="106375"/>
                  <a:pt x="48295" y="85737"/>
                </a:cubicBezTo>
                <a:cubicBezTo>
                  <a:pt x="39828" y="65099"/>
                  <a:pt x="5432" y="-1046"/>
                  <a:pt x="7020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D095009-E8A8-EE0C-5433-3FC994CE51A7}"/>
              </a:ext>
            </a:extLst>
          </p:cNvPr>
          <p:cNvSpPr/>
          <p:nvPr/>
        </p:nvSpPr>
        <p:spPr>
          <a:xfrm>
            <a:off x="3971908" y="4168684"/>
            <a:ext cx="76259" cy="214362"/>
          </a:xfrm>
          <a:custGeom>
            <a:avLst/>
            <a:gdLst>
              <a:gd name="connsiteX0" fmla="*/ 57167 w 76259"/>
              <a:gd name="connsiteY0" fmla="*/ 91 h 214362"/>
              <a:gd name="connsiteX1" fmla="*/ 76217 w 76259"/>
              <a:gd name="connsiteY1" fmla="*/ 108041 h 214362"/>
              <a:gd name="connsiteX2" fmla="*/ 50817 w 76259"/>
              <a:gd name="connsiteY2" fmla="*/ 184241 h 214362"/>
              <a:gd name="connsiteX3" fmla="*/ 63517 w 76259"/>
              <a:gd name="connsiteY3" fmla="*/ 209641 h 214362"/>
              <a:gd name="connsiteX4" fmla="*/ 17 w 76259"/>
              <a:gd name="connsiteY4" fmla="*/ 95341 h 214362"/>
              <a:gd name="connsiteX5" fmla="*/ 57167 w 76259"/>
              <a:gd name="connsiteY5" fmla="*/ 177891 h 214362"/>
              <a:gd name="connsiteX6" fmla="*/ 63517 w 76259"/>
              <a:gd name="connsiteY6" fmla="*/ 133441 h 214362"/>
              <a:gd name="connsiteX7" fmla="*/ 22242 w 76259"/>
              <a:gd name="connsiteY7" fmla="*/ 85816 h 214362"/>
              <a:gd name="connsiteX8" fmla="*/ 69867 w 76259"/>
              <a:gd name="connsiteY8" fmla="*/ 127091 h 214362"/>
              <a:gd name="connsiteX9" fmla="*/ 57167 w 76259"/>
              <a:gd name="connsiteY9" fmla="*/ 91 h 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59" h="214362">
                <a:moveTo>
                  <a:pt x="57167" y="91"/>
                </a:moveTo>
                <a:cubicBezTo>
                  <a:pt x="58225" y="-3084"/>
                  <a:pt x="77275" y="77349"/>
                  <a:pt x="76217" y="108041"/>
                </a:cubicBezTo>
                <a:cubicBezTo>
                  <a:pt x="75159" y="138733"/>
                  <a:pt x="52934" y="167308"/>
                  <a:pt x="50817" y="184241"/>
                </a:cubicBezTo>
                <a:cubicBezTo>
                  <a:pt x="48700" y="201174"/>
                  <a:pt x="71984" y="224458"/>
                  <a:pt x="63517" y="209641"/>
                </a:cubicBezTo>
                <a:cubicBezTo>
                  <a:pt x="55050" y="194824"/>
                  <a:pt x="1075" y="100632"/>
                  <a:pt x="17" y="95341"/>
                </a:cubicBezTo>
                <a:cubicBezTo>
                  <a:pt x="-1041" y="90050"/>
                  <a:pt x="46584" y="171541"/>
                  <a:pt x="57167" y="177891"/>
                </a:cubicBezTo>
                <a:cubicBezTo>
                  <a:pt x="67750" y="184241"/>
                  <a:pt x="69338" y="148787"/>
                  <a:pt x="63517" y="133441"/>
                </a:cubicBezTo>
                <a:cubicBezTo>
                  <a:pt x="57696" y="118095"/>
                  <a:pt x="21184" y="86874"/>
                  <a:pt x="22242" y="85816"/>
                </a:cubicBezTo>
                <a:cubicBezTo>
                  <a:pt x="23300" y="84758"/>
                  <a:pt x="62459" y="135558"/>
                  <a:pt x="69867" y="127091"/>
                </a:cubicBezTo>
                <a:cubicBezTo>
                  <a:pt x="77275" y="118624"/>
                  <a:pt x="56109" y="3266"/>
                  <a:pt x="5716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F32D8D5-4A30-7406-EAE8-7CEAADAE074C}"/>
              </a:ext>
            </a:extLst>
          </p:cNvPr>
          <p:cNvSpPr/>
          <p:nvPr/>
        </p:nvSpPr>
        <p:spPr>
          <a:xfrm>
            <a:off x="4051275" y="4181475"/>
            <a:ext cx="283591" cy="228758"/>
          </a:xfrm>
          <a:custGeom>
            <a:avLst/>
            <a:gdLst>
              <a:gd name="connsiteX0" fmla="*/ 25425 w 283591"/>
              <a:gd name="connsiteY0" fmla="*/ 206375 h 228758"/>
              <a:gd name="connsiteX1" fmla="*/ 161950 w 283591"/>
              <a:gd name="connsiteY1" fmla="*/ 200025 h 228758"/>
              <a:gd name="connsiteX2" fmla="*/ 279425 w 283591"/>
              <a:gd name="connsiteY2" fmla="*/ 228600 h 228758"/>
              <a:gd name="connsiteX3" fmla="*/ 247675 w 283591"/>
              <a:gd name="connsiteY3" fmla="*/ 209550 h 228758"/>
              <a:gd name="connsiteX4" fmla="*/ 155600 w 283591"/>
              <a:gd name="connsiteY4" fmla="*/ 168275 h 228758"/>
              <a:gd name="connsiteX5" fmla="*/ 76225 w 283591"/>
              <a:gd name="connsiteY5" fmla="*/ 0 h 228758"/>
              <a:gd name="connsiteX6" fmla="*/ 139725 w 283591"/>
              <a:gd name="connsiteY6" fmla="*/ 168275 h 228758"/>
              <a:gd name="connsiteX7" fmla="*/ 168300 w 283591"/>
              <a:gd name="connsiteY7" fmla="*/ 193675 h 228758"/>
              <a:gd name="connsiteX8" fmla="*/ 152425 w 283591"/>
              <a:gd name="connsiteY8" fmla="*/ 180975 h 228758"/>
              <a:gd name="connsiteX9" fmla="*/ 25 w 283591"/>
              <a:gd name="connsiteY9" fmla="*/ 136525 h 228758"/>
              <a:gd name="connsiteX10" fmla="*/ 139725 w 283591"/>
              <a:gd name="connsiteY10" fmla="*/ 193675 h 228758"/>
              <a:gd name="connsiteX11" fmla="*/ 25425 w 283591"/>
              <a:gd name="connsiteY11" fmla="*/ 206375 h 22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91" h="228758">
                <a:moveTo>
                  <a:pt x="25425" y="206375"/>
                </a:moveTo>
                <a:cubicBezTo>
                  <a:pt x="29129" y="207433"/>
                  <a:pt x="119617" y="196321"/>
                  <a:pt x="161950" y="200025"/>
                </a:cubicBezTo>
                <a:cubicBezTo>
                  <a:pt x="204283" y="203729"/>
                  <a:pt x="265138" y="227013"/>
                  <a:pt x="279425" y="228600"/>
                </a:cubicBezTo>
                <a:cubicBezTo>
                  <a:pt x="293712" y="230187"/>
                  <a:pt x="268313" y="219604"/>
                  <a:pt x="247675" y="209550"/>
                </a:cubicBezTo>
                <a:cubicBezTo>
                  <a:pt x="227037" y="199496"/>
                  <a:pt x="184175" y="203200"/>
                  <a:pt x="155600" y="168275"/>
                </a:cubicBezTo>
                <a:cubicBezTo>
                  <a:pt x="127025" y="133350"/>
                  <a:pt x="78871" y="0"/>
                  <a:pt x="76225" y="0"/>
                </a:cubicBezTo>
                <a:cubicBezTo>
                  <a:pt x="73579" y="0"/>
                  <a:pt x="124379" y="135996"/>
                  <a:pt x="139725" y="168275"/>
                </a:cubicBezTo>
                <a:cubicBezTo>
                  <a:pt x="155071" y="200554"/>
                  <a:pt x="168300" y="193675"/>
                  <a:pt x="168300" y="193675"/>
                </a:cubicBezTo>
                <a:cubicBezTo>
                  <a:pt x="170417" y="195792"/>
                  <a:pt x="180471" y="190500"/>
                  <a:pt x="152425" y="180975"/>
                </a:cubicBezTo>
                <a:cubicBezTo>
                  <a:pt x="124379" y="171450"/>
                  <a:pt x="2142" y="134408"/>
                  <a:pt x="25" y="136525"/>
                </a:cubicBezTo>
                <a:cubicBezTo>
                  <a:pt x="-2092" y="138642"/>
                  <a:pt x="130729" y="181504"/>
                  <a:pt x="139725" y="193675"/>
                </a:cubicBezTo>
                <a:cubicBezTo>
                  <a:pt x="148721" y="205846"/>
                  <a:pt x="21721" y="205317"/>
                  <a:pt x="25425" y="20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EA15069-0826-90F7-B0F2-C8B769DE085B}"/>
              </a:ext>
            </a:extLst>
          </p:cNvPr>
          <p:cNvSpPr/>
          <p:nvPr/>
        </p:nvSpPr>
        <p:spPr>
          <a:xfrm>
            <a:off x="4141729" y="4128741"/>
            <a:ext cx="436893" cy="374285"/>
          </a:xfrm>
          <a:custGeom>
            <a:avLst/>
            <a:gdLst>
              <a:gd name="connsiteX0" fmla="*/ 4821 w 436893"/>
              <a:gd name="connsiteY0" fmla="*/ 5109 h 374285"/>
              <a:gd name="connsiteX1" fmla="*/ 115946 w 436893"/>
              <a:gd name="connsiteY1" fmla="*/ 240059 h 374285"/>
              <a:gd name="connsiteX2" fmla="*/ 84196 w 436893"/>
              <a:gd name="connsiteY2" fmla="*/ 147984 h 374285"/>
              <a:gd name="connsiteX3" fmla="*/ 179446 w 436893"/>
              <a:gd name="connsiteY3" fmla="*/ 224184 h 374285"/>
              <a:gd name="connsiteX4" fmla="*/ 252471 w 436893"/>
              <a:gd name="connsiteY4" fmla="*/ 316259 h 374285"/>
              <a:gd name="connsiteX5" fmla="*/ 236596 w 436893"/>
              <a:gd name="connsiteY5" fmla="*/ 268634 h 374285"/>
              <a:gd name="connsiteX6" fmla="*/ 303271 w 436893"/>
              <a:gd name="connsiteY6" fmla="*/ 373409 h 374285"/>
              <a:gd name="connsiteX7" fmla="*/ 284221 w 436893"/>
              <a:gd name="connsiteY7" fmla="*/ 316259 h 374285"/>
              <a:gd name="connsiteX8" fmla="*/ 325496 w 436893"/>
              <a:gd name="connsiteY8" fmla="*/ 271809 h 374285"/>
              <a:gd name="connsiteX9" fmla="*/ 436621 w 436893"/>
              <a:gd name="connsiteY9" fmla="*/ 217834 h 374285"/>
              <a:gd name="connsiteX10" fmla="*/ 354071 w 436893"/>
              <a:gd name="connsiteY10" fmla="*/ 243234 h 374285"/>
              <a:gd name="connsiteX11" fmla="*/ 265171 w 436893"/>
              <a:gd name="connsiteY11" fmla="*/ 287684 h 374285"/>
              <a:gd name="connsiteX12" fmla="*/ 271521 w 436893"/>
              <a:gd name="connsiteY12" fmla="*/ 240059 h 374285"/>
              <a:gd name="connsiteX13" fmla="*/ 325496 w 436893"/>
              <a:gd name="connsiteY13" fmla="*/ 138459 h 374285"/>
              <a:gd name="connsiteX14" fmla="*/ 258821 w 436893"/>
              <a:gd name="connsiteY14" fmla="*/ 259109 h 374285"/>
              <a:gd name="connsiteX15" fmla="*/ 236596 w 436893"/>
              <a:gd name="connsiteY15" fmla="*/ 221009 h 374285"/>
              <a:gd name="connsiteX16" fmla="*/ 185796 w 436893"/>
              <a:gd name="connsiteY16" fmla="*/ 141634 h 374285"/>
              <a:gd name="connsiteX17" fmla="*/ 242946 w 436893"/>
              <a:gd name="connsiteY17" fmla="*/ 252759 h 374285"/>
              <a:gd name="connsiteX18" fmla="*/ 201671 w 436893"/>
              <a:gd name="connsiteY18" fmla="*/ 211484 h 374285"/>
              <a:gd name="connsiteX19" fmla="*/ 115946 w 436893"/>
              <a:gd name="connsiteY19" fmla="*/ 163859 h 374285"/>
              <a:gd name="connsiteX20" fmla="*/ 141346 w 436893"/>
              <a:gd name="connsiteY20" fmla="*/ 246409 h 374285"/>
              <a:gd name="connsiteX21" fmla="*/ 77846 w 436893"/>
              <a:gd name="connsiteY21" fmla="*/ 151159 h 374285"/>
              <a:gd name="connsiteX22" fmla="*/ 27046 w 436893"/>
              <a:gd name="connsiteY22" fmla="*/ 84484 h 374285"/>
              <a:gd name="connsiteX23" fmla="*/ 4821 w 436893"/>
              <a:gd name="connsiteY23" fmla="*/ 5109 h 37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6893" h="374285">
                <a:moveTo>
                  <a:pt x="4821" y="5109"/>
                </a:moveTo>
                <a:cubicBezTo>
                  <a:pt x="19638" y="31038"/>
                  <a:pt x="102717" y="216247"/>
                  <a:pt x="115946" y="240059"/>
                </a:cubicBezTo>
                <a:cubicBezTo>
                  <a:pt x="129175" y="263871"/>
                  <a:pt x="73613" y="150630"/>
                  <a:pt x="84196" y="147984"/>
                </a:cubicBezTo>
                <a:cubicBezTo>
                  <a:pt x="94779" y="145338"/>
                  <a:pt x="151400" y="196138"/>
                  <a:pt x="179446" y="224184"/>
                </a:cubicBezTo>
                <a:cubicBezTo>
                  <a:pt x="207492" y="252230"/>
                  <a:pt x="242946" y="308851"/>
                  <a:pt x="252471" y="316259"/>
                </a:cubicBezTo>
                <a:cubicBezTo>
                  <a:pt x="261996" y="323667"/>
                  <a:pt x="228129" y="259109"/>
                  <a:pt x="236596" y="268634"/>
                </a:cubicBezTo>
                <a:cubicBezTo>
                  <a:pt x="245063" y="278159"/>
                  <a:pt x="295334" y="365472"/>
                  <a:pt x="303271" y="373409"/>
                </a:cubicBezTo>
                <a:cubicBezTo>
                  <a:pt x="311208" y="381346"/>
                  <a:pt x="280517" y="333192"/>
                  <a:pt x="284221" y="316259"/>
                </a:cubicBezTo>
                <a:cubicBezTo>
                  <a:pt x="287925" y="299326"/>
                  <a:pt x="300096" y="288213"/>
                  <a:pt x="325496" y="271809"/>
                </a:cubicBezTo>
                <a:cubicBezTo>
                  <a:pt x="350896" y="255405"/>
                  <a:pt x="431859" y="222596"/>
                  <a:pt x="436621" y="217834"/>
                </a:cubicBezTo>
                <a:cubicBezTo>
                  <a:pt x="441383" y="213072"/>
                  <a:pt x="382646" y="231592"/>
                  <a:pt x="354071" y="243234"/>
                </a:cubicBezTo>
                <a:cubicBezTo>
                  <a:pt x="325496" y="254876"/>
                  <a:pt x="278929" y="288213"/>
                  <a:pt x="265171" y="287684"/>
                </a:cubicBezTo>
                <a:cubicBezTo>
                  <a:pt x="251413" y="287155"/>
                  <a:pt x="261467" y="264930"/>
                  <a:pt x="271521" y="240059"/>
                </a:cubicBezTo>
                <a:cubicBezTo>
                  <a:pt x="281575" y="215188"/>
                  <a:pt x="327613" y="135284"/>
                  <a:pt x="325496" y="138459"/>
                </a:cubicBezTo>
                <a:cubicBezTo>
                  <a:pt x="323379" y="141634"/>
                  <a:pt x="273638" y="245351"/>
                  <a:pt x="258821" y="259109"/>
                </a:cubicBezTo>
                <a:cubicBezTo>
                  <a:pt x="244004" y="272867"/>
                  <a:pt x="248767" y="240588"/>
                  <a:pt x="236596" y="221009"/>
                </a:cubicBezTo>
                <a:cubicBezTo>
                  <a:pt x="224425" y="201430"/>
                  <a:pt x="184738" y="136343"/>
                  <a:pt x="185796" y="141634"/>
                </a:cubicBezTo>
                <a:cubicBezTo>
                  <a:pt x="186854" y="146925"/>
                  <a:pt x="240300" y="241117"/>
                  <a:pt x="242946" y="252759"/>
                </a:cubicBezTo>
                <a:cubicBezTo>
                  <a:pt x="245592" y="264401"/>
                  <a:pt x="222838" y="226301"/>
                  <a:pt x="201671" y="211484"/>
                </a:cubicBezTo>
                <a:cubicBezTo>
                  <a:pt x="180504" y="196667"/>
                  <a:pt x="126000" y="158038"/>
                  <a:pt x="115946" y="163859"/>
                </a:cubicBezTo>
                <a:cubicBezTo>
                  <a:pt x="105892" y="169680"/>
                  <a:pt x="147696" y="248526"/>
                  <a:pt x="141346" y="246409"/>
                </a:cubicBezTo>
                <a:cubicBezTo>
                  <a:pt x="134996" y="244292"/>
                  <a:pt x="96896" y="178146"/>
                  <a:pt x="77846" y="151159"/>
                </a:cubicBezTo>
                <a:cubicBezTo>
                  <a:pt x="58796" y="124172"/>
                  <a:pt x="41333" y="109884"/>
                  <a:pt x="27046" y="84484"/>
                </a:cubicBezTo>
                <a:cubicBezTo>
                  <a:pt x="12759" y="59084"/>
                  <a:pt x="-9996" y="-20820"/>
                  <a:pt x="4821" y="5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ABDC6D1-D12F-796D-7562-96682D622D0B}"/>
              </a:ext>
            </a:extLst>
          </p:cNvPr>
          <p:cNvSpPr/>
          <p:nvPr/>
        </p:nvSpPr>
        <p:spPr>
          <a:xfrm>
            <a:off x="4092519" y="3921120"/>
            <a:ext cx="202218" cy="209561"/>
          </a:xfrm>
          <a:custGeom>
            <a:avLst/>
            <a:gdLst>
              <a:gd name="connsiteX0" fmla="*/ 56 w 202218"/>
              <a:gd name="connsiteY0" fmla="*/ 209555 h 209561"/>
              <a:gd name="connsiteX1" fmla="*/ 161981 w 202218"/>
              <a:gd name="connsiteY1" fmla="*/ 60330 h 209561"/>
              <a:gd name="connsiteX2" fmla="*/ 200081 w 202218"/>
              <a:gd name="connsiteY2" fmla="*/ 44455 h 209561"/>
              <a:gd name="connsiteX3" fmla="*/ 184206 w 202218"/>
              <a:gd name="connsiteY3" fmla="*/ 5 h 209561"/>
              <a:gd name="connsiteX4" fmla="*/ 200081 w 202218"/>
              <a:gd name="connsiteY4" fmla="*/ 47630 h 209561"/>
              <a:gd name="connsiteX5" fmla="*/ 127056 w 202218"/>
              <a:gd name="connsiteY5" fmla="*/ 101605 h 209561"/>
              <a:gd name="connsiteX6" fmla="*/ 181031 w 202218"/>
              <a:gd name="connsiteY6" fmla="*/ 53980 h 209561"/>
              <a:gd name="connsiteX7" fmla="*/ 56 w 202218"/>
              <a:gd name="connsiteY7" fmla="*/ 209555 h 2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18" h="209561">
                <a:moveTo>
                  <a:pt x="56" y="209555"/>
                </a:moveTo>
                <a:cubicBezTo>
                  <a:pt x="-3119" y="210613"/>
                  <a:pt x="128643" y="87847"/>
                  <a:pt x="161981" y="60330"/>
                </a:cubicBezTo>
                <a:cubicBezTo>
                  <a:pt x="195319" y="32813"/>
                  <a:pt x="196377" y="54509"/>
                  <a:pt x="200081" y="44455"/>
                </a:cubicBezTo>
                <a:cubicBezTo>
                  <a:pt x="203785" y="34401"/>
                  <a:pt x="184206" y="-524"/>
                  <a:pt x="184206" y="5"/>
                </a:cubicBezTo>
                <a:cubicBezTo>
                  <a:pt x="184206" y="534"/>
                  <a:pt x="209606" y="30697"/>
                  <a:pt x="200081" y="47630"/>
                </a:cubicBezTo>
                <a:cubicBezTo>
                  <a:pt x="190556" y="64563"/>
                  <a:pt x="130231" y="100547"/>
                  <a:pt x="127056" y="101605"/>
                </a:cubicBezTo>
                <a:cubicBezTo>
                  <a:pt x="123881" y="102663"/>
                  <a:pt x="200081" y="38105"/>
                  <a:pt x="181031" y="53980"/>
                </a:cubicBezTo>
                <a:cubicBezTo>
                  <a:pt x="161981" y="69855"/>
                  <a:pt x="3231" y="208497"/>
                  <a:pt x="56" y="2095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6AE546A-1B8E-CA42-3517-9D4017D33BF0}"/>
              </a:ext>
            </a:extLst>
          </p:cNvPr>
          <p:cNvSpPr/>
          <p:nvPr/>
        </p:nvSpPr>
        <p:spPr>
          <a:xfrm>
            <a:off x="4092569" y="3719064"/>
            <a:ext cx="459411" cy="297312"/>
          </a:xfrm>
          <a:custGeom>
            <a:avLst/>
            <a:gdLst>
              <a:gd name="connsiteX0" fmla="*/ 6 w 459411"/>
              <a:gd name="connsiteY0" fmla="*/ 297311 h 297312"/>
              <a:gd name="connsiteX1" fmla="*/ 212731 w 459411"/>
              <a:gd name="connsiteY1" fmla="*/ 129036 h 297312"/>
              <a:gd name="connsiteX2" fmla="*/ 457206 w 459411"/>
              <a:gd name="connsiteY2" fmla="*/ 2036 h 297312"/>
              <a:gd name="connsiteX3" fmla="*/ 327031 w 459411"/>
              <a:gd name="connsiteY3" fmla="*/ 56011 h 297312"/>
              <a:gd name="connsiteX4" fmla="*/ 219081 w 459411"/>
              <a:gd name="connsiteY4" fmla="*/ 125861 h 297312"/>
              <a:gd name="connsiteX5" fmla="*/ 6 w 459411"/>
              <a:gd name="connsiteY5" fmla="*/ 297311 h 2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411" h="297312">
                <a:moveTo>
                  <a:pt x="6" y="297311"/>
                </a:moveTo>
                <a:cubicBezTo>
                  <a:pt x="-1052" y="297840"/>
                  <a:pt x="136531" y="178248"/>
                  <a:pt x="212731" y="129036"/>
                </a:cubicBezTo>
                <a:cubicBezTo>
                  <a:pt x="288931" y="79824"/>
                  <a:pt x="438156" y="14207"/>
                  <a:pt x="457206" y="2036"/>
                </a:cubicBezTo>
                <a:cubicBezTo>
                  <a:pt x="476256" y="-10135"/>
                  <a:pt x="366719" y="35373"/>
                  <a:pt x="327031" y="56011"/>
                </a:cubicBezTo>
                <a:cubicBezTo>
                  <a:pt x="287344" y="76648"/>
                  <a:pt x="273056" y="84586"/>
                  <a:pt x="219081" y="125861"/>
                </a:cubicBezTo>
                <a:cubicBezTo>
                  <a:pt x="165106" y="167136"/>
                  <a:pt x="1064" y="296782"/>
                  <a:pt x="6" y="29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718A5C0-BBAA-40A8-0084-702DA35DDD39}"/>
              </a:ext>
            </a:extLst>
          </p:cNvPr>
          <p:cNvSpPr/>
          <p:nvPr/>
        </p:nvSpPr>
        <p:spPr>
          <a:xfrm>
            <a:off x="4448133" y="4346575"/>
            <a:ext cx="260429" cy="257211"/>
          </a:xfrm>
          <a:custGeom>
            <a:avLst/>
            <a:gdLst>
              <a:gd name="connsiteX0" fmla="*/ 22267 w 260429"/>
              <a:gd name="connsiteY0" fmla="*/ 193675 h 257211"/>
              <a:gd name="connsiteX1" fmla="*/ 139742 w 260429"/>
              <a:gd name="connsiteY1" fmla="*/ 257175 h 257211"/>
              <a:gd name="connsiteX2" fmla="*/ 114342 w 260429"/>
              <a:gd name="connsiteY2" fmla="*/ 203200 h 257211"/>
              <a:gd name="connsiteX3" fmla="*/ 222292 w 260429"/>
              <a:gd name="connsiteY3" fmla="*/ 225425 h 257211"/>
              <a:gd name="connsiteX4" fmla="*/ 203242 w 260429"/>
              <a:gd name="connsiteY4" fmla="*/ 184150 h 257211"/>
              <a:gd name="connsiteX5" fmla="*/ 260392 w 260429"/>
              <a:gd name="connsiteY5" fmla="*/ 101600 h 257211"/>
              <a:gd name="connsiteX6" fmla="*/ 212767 w 260429"/>
              <a:gd name="connsiteY6" fmla="*/ 161925 h 257211"/>
              <a:gd name="connsiteX7" fmla="*/ 196892 w 260429"/>
              <a:gd name="connsiteY7" fmla="*/ 123825 h 257211"/>
              <a:gd name="connsiteX8" fmla="*/ 111167 w 260429"/>
              <a:gd name="connsiteY8" fmla="*/ 0 h 257211"/>
              <a:gd name="connsiteX9" fmla="*/ 190542 w 260429"/>
              <a:gd name="connsiteY9" fmla="*/ 123825 h 257211"/>
              <a:gd name="connsiteX10" fmla="*/ 200067 w 260429"/>
              <a:gd name="connsiteY10" fmla="*/ 171450 h 257211"/>
              <a:gd name="connsiteX11" fmla="*/ 123867 w 260429"/>
              <a:gd name="connsiteY11" fmla="*/ 158750 h 257211"/>
              <a:gd name="connsiteX12" fmla="*/ 142917 w 260429"/>
              <a:gd name="connsiteY12" fmla="*/ 104775 h 257211"/>
              <a:gd name="connsiteX13" fmla="*/ 111167 w 260429"/>
              <a:gd name="connsiteY13" fmla="*/ 142875 h 257211"/>
              <a:gd name="connsiteX14" fmla="*/ 42 w 260429"/>
              <a:gd name="connsiteY14" fmla="*/ 117475 h 257211"/>
              <a:gd name="connsiteX15" fmla="*/ 98467 w 260429"/>
              <a:gd name="connsiteY15" fmla="*/ 149225 h 257211"/>
              <a:gd name="connsiteX16" fmla="*/ 142917 w 260429"/>
              <a:gd name="connsiteY16" fmla="*/ 161925 h 257211"/>
              <a:gd name="connsiteX17" fmla="*/ 203242 w 260429"/>
              <a:gd name="connsiteY17" fmla="*/ 190500 h 257211"/>
              <a:gd name="connsiteX18" fmla="*/ 190542 w 260429"/>
              <a:gd name="connsiteY18" fmla="*/ 203200 h 257211"/>
              <a:gd name="connsiteX19" fmla="*/ 136567 w 260429"/>
              <a:gd name="connsiteY19" fmla="*/ 193675 h 257211"/>
              <a:gd name="connsiteX20" fmla="*/ 136567 w 260429"/>
              <a:gd name="connsiteY20" fmla="*/ 238125 h 257211"/>
              <a:gd name="connsiteX21" fmla="*/ 22267 w 260429"/>
              <a:gd name="connsiteY21" fmla="*/ 193675 h 25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0429" h="257211">
                <a:moveTo>
                  <a:pt x="22267" y="193675"/>
                </a:moveTo>
                <a:cubicBezTo>
                  <a:pt x="22796" y="196850"/>
                  <a:pt x="124396" y="255588"/>
                  <a:pt x="139742" y="257175"/>
                </a:cubicBezTo>
                <a:cubicBezTo>
                  <a:pt x="155088" y="258763"/>
                  <a:pt x="100584" y="208492"/>
                  <a:pt x="114342" y="203200"/>
                </a:cubicBezTo>
                <a:cubicBezTo>
                  <a:pt x="128100" y="197908"/>
                  <a:pt x="207475" y="228600"/>
                  <a:pt x="222292" y="225425"/>
                </a:cubicBezTo>
                <a:cubicBezTo>
                  <a:pt x="237109" y="222250"/>
                  <a:pt x="196892" y="204787"/>
                  <a:pt x="203242" y="184150"/>
                </a:cubicBezTo>
                <a:cubicBezTo>
                  <a:pt x="209592" y="163513"/>
                  <a:pt x="258805" y="105304"/>
                  <a:pt x="260392" y="101600"/>
                </a:cubicBezTo>
                <a:cubicBezTo>
                  <a:pt x="261979" y="97896"/>
                  <a:pt x="212767" y="161925"/>
                  <a:pt x="212767" y="161925"/>
                </a:cubicBezTo>
                <a:cubicBezTo>
                  <a:pt x="202184" y="165629"/>
                  <a:pt x="213825" y="150812"/>
                  <a:pt x="196892" y="123825"/>
                </a:cubicBezTo>
                <a:cubicBezTo>
                  <a:pt x="179959" y="96837"/>
                  <a:pt x="112225" y="0"/>
                  <a:pt x="111167" y="0"/>
                </a:cubicBezTo>
                <a:cubicBezTo>
                  <a:pt x="110109" y="0"/>
                  <a:pt x="175725" y="95250"/>
                  <a:pt x="190542" y="123825"/>
                </a:cubicBezTo>
                <a:cubicBezTo>
                  <a:pt x="205359" y="152400"/>
                  <a:pt x="211179" y="165629"/>
                  <a:pt x="200067" y="171450"/>
                </a:cubicBezTo>
                <a:cubicBezTo>
                  <a:pt x="188955" y="177271"/>
                  <a:pt x="133392" y="169862"/>
                  <a:pt x="123867" y="158750"/>
                </a:cubicBezTo>
                <a:cubicBezTo>
                  <a:pt x="114342" y="147637"/>
                  <a:pt x="145034" y="107421"/>
                  <a:pt x="142917" y="104775"/>
                </a:cubicBezTo>
                <a:cubicBezTo>
                  <a:pt x="140800" y="102129"/>
                  <a:pt x="134980" y="140758"/>
                  <a:pt x="111167" y="142875"/>
                </a:cubicBezTo>
                <a:cubicBezTo>
                  <a:pt x="87354" y="144992"/>
                  <a:pt x="2159" y="116417"/>
                  <a:pt x="42" y="117475"/>
                </a:cubicBezTo>
                <a:cubicBezTo>
                  <a:pt x="-2075" y="118533"/>
                  <a:pt x="74655" y="141817"/>
                  <a:pt x="98467" y="149225"/>
                </a:cubicBezTo>
                <a:cubicBezTo>
                  <a:pt x="122280" y="156633"/>
                  <a:pt x="125455" y="155046"/>
                  <a:pt x="142917" y="161925"/>
                </a:cubicBezTo>
                <a:cubicBezTo>
                  <a:pt x="160379" y="168804"/>
                  <a:pt x="203242" y="190500"/>
                  <a:pt x="203242" y="190500"/>
                </a:cubicBezTo>
                <a:cubicBezTo>
                  <a:pt x="211180" y="197379"/>
                  <a:pt x="201654" y="202671"/>
                  <a:pt x="190542" y="203200"/>
                </a:cubicBezTo>
                <a:cubicBezTo>
                  <a:pt x="179430" y="203729"/>
                  <a:pt x="145563" y="187854"/>
                  <a:pt x="136567" y="193675"/>
                </a:cubicBezTo>
                <a:cubicBezTo>
                  <a:pt x="127571" y="199496"/>
                  <a:pt x="150855" y="236008"/>
                  <a:pt x="136567" y="238125"/>
                </a:cubicBezTo>
                <a:cubicBezTo>
                  <a:pt x="122280" y="240242"/>
                  <a:pt x="21738" y="190500"/>
                  <a:pt x="22267" y="193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912F86F-7451-834E-CCD8-7978E310D16C}"/>
              </a:ext>
            </a:extLst>
          </p:cNvPr>
          <p:cNvSpPr/>
          <p:nvPr/>
        </p:nvSpPr>
        <p:spPr>
          <a:xfrm>
            <a:off x="4188574" y="4130355"/>
            <a:ext cx="390308" cy="232131"/>
          </a:xfrm>
          <a:custGeom>
            <a:avLst/>
            <a:gdLst>
              <a:gd name="connsiteX0" fmla="*/ 11951 w 390308"/>
              <a:gd name="connsiteY0" fmla="*/ 320 h 232131"/>
              <a:gd name="connsiteX1" fmla="*/ 126251 w 390308"/>
              <a:gd name="connsiteY1" fmla="*/ 127320 h 232131"/>
              <a:gd name="connsiteX2" fmla="*/ 65926 w 390308"/>
              <a:gd name="connsiteY2" fmla="*/ 111445 h 232131"/>
              <a:gd name="connsiteX3" fmla="*/ 246901 w 390308"/>
              <a:gd name="connsiteY3" fmla="*/ 187645 h 232131"/>
              <a:gd name="connsiteX4" fmla="*/ 285001 w 390308"/>
              <a:gd name="connsiteY4" fmla="*/ 203520 h 232131"/>
              <a:gd name="connsiteX5" fmla="*/ 256426 w 390308"/>
              <a:gd name="connsiteY5" fmla="*/ 232095 h 232131"/>
              <a:gd name="connsiteX6" fmla="*/ 389776 w 390308"/>
              <a:gd name="connsiteY6" fmla="*/ 197170 h 232131"/>
              <a:gd name="connsiteX7" fmla="*/ 300876 w 390308"/>
              <a:gd name="connsiteY7" fmla="*/ 219395 h 232131"/>
              <a:gd name="connsiteX8" fmla="*/ 243726 w 390308"/>
              <a:gd name="connsiteY8" fmla="*/ 174945 h 232131"/>
              <a:gd name="connsiteX9" fmla="*/ 170701 w 390308"/>
              <a:gd name="connsiteY9" fmla="*/ 35245 h 232131"/>
              <a:gd name="connsiteX10" fmla="*/ 234201 w 390308"/>
              <a:gd name="connsiteY10" fmla="*/ 162245 h 232131"/>
              <a:gd name="connsiteX11" fmla="*/ 183401 w 390308"/>
              <a:gd name="connsiteY11" fmla="*/ 143195 h 232131"/>
              <a:gd name="connsiteX12" fmla="*/ 2426 w 390308"/>
              <a:gd name="connsiteY12" fmla="*/ 63820 h 232131"/>
              <a:gd name="connsiteX13" fmla="*/ 75451 w 390308"/>
              <a:gd name="connsiteY13" fmla="*/ 89220 h 232131"/>
              <a:gd name="connsiteX14" fmla="*/ 11951 w 390308"/>
              <a:gd name="connsiteY14" fmla="*/ 320 h 23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308" h="232131">
                <a:moveTo>
                  <a:pt x="11951" y="320"/>
                </a:moveTo>
                <a:cubicBezTo>
                  <a:pt x="20418" y="6670"/>
                  <a:pt x="117255" y="108799"/>
                  <a:pt x="126251" y="127320"/>
                </a:cubicBezTo>
                <a:cubicBezTo>
                  <a:pt x="135247" y="145841"/>
                  <a:pt x="45818" y="101391"/>
                  <a:pt x="65926" y="111445"/>
                </a:cubicBezTo>
                <a:cubicBezTo>
                  <a:pt x="86034" y="121499"/>
                  <a:pt x="246901" y="187645"/>
                  <a:pt x="246901" y="187645"/>
                </a:cubicBezTo>
                <a:cubicBezTo>
                  <a:pt x="283413" y="202991"/>
                  <a:pt x="283414" y="196112"/>
                  <a:pt x="285001" y="203520"/>
                </a:cubicBezTo>
                <a:cubicBezTo>
                  <a:pt x="286588" y="210928"/>
                  <a:pt x="238964" y="233153"/>
                  <a:pt x="256426" y="232095"/>
                </a:cubicBezTo>
                <a:cubicBezTo>
                  <a:pt x="273888" y="231037"/>
                  <a:pt x="382368" y="199287"/>
                  <a:pt x="389776" y="197170"/>
                </a:cubicBezTo>
                <a:cubicBezTo>
                  <a:pt x="397184" y="195053"/>
                  <a:pt x="325218" y="223099"/>
                  <a:pt x="300876" y="219395"/>
                </a:cubicBezTo>
                <a:cubicBezTo>
                  <a:pt x="276534" y="215691"/>
                  <a:pt x="265422" y="205637"/>
                  <a:pt x="243726" y="174945"/>
                </a:cubicBezTo>
                <a:cubicBezTo>
                  <a:pt x="222030" y="144253"/>
                  <a:pt x="172289" y="37362"/>
                  <a:pt x="170701" y="35245"/>
                </a:cubicBezTo>
                <a:cubicBezTo>
                  <a:pt x="169113" y="33128"/>
                  <a:pt x="232084" y="144253"/>
                  <a:pt x="234201" y="162245"/>
                </a:cubicBezTo>
                <a:cubicBezTo>
                  <a:pt x="236318" y="180237"/>
                  <a:pt x="222030" y="159599"/>
                  <a:pt x="183401" y="143195"/>
                </a:cubicBezTo>
                <a:cubicBezTo>
                  <a:pt x="144772" y="126791"/>
                  <a:pt x="20418" y="72816"/>
                  <a:pt x="2426" y="63820"/>
                </a:cubicBezTo>
                <a:cubicBezTo>
                  <a:pt x="-15566" y="54824"/>
                  <a:pt x="72276" y="94512"/>
                  <a:pt x="75451" y="89220"/>
                </a:cubicBezTo>
                <a:cubicBezTo>
                  <a:pt x="78626" y="83928"/>
                  <a:pt x="3484" y="-6030"/>
                  <a:pt x="11951" y="3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960BAE3-EADC-E9FA-F3E9-721C4A27B126}"/>
              </a:ext>
            </a:extLst>
          </p:cNvPr>
          <p:cNvSpPr/>
          <p:nvPr/>
        </p:nvSpPr>
        <p:spPr>
          <a:xfrm>
            <a:off x="4191938" y="3876572"/>
            <a:ext cx="345276" cy="232621"/>
          </a:xfrm>
          <a:custGeom>
            <a:avLst/>
            <a:gdLst>
              <a:gd name="connsiteX0" fmla="*/ 2237 w 345276"/>
              <a:gd name="connsiteY0" fmla="*/ 231878 h 232621"/>
              <a:gd name="connsiteX1" fmla="*/ 253062 w 345276"/>
              <a:gd name="connsiteY1" fmla="*/ 73128 h 232621"/>
              <a:gd name="connsiteX2" fmla="*/ 345137 w 345276"/>
              <a:gd name="connsiteY2" fmla="*/ 120753 h 232621"/>
              <a:gd name="connsiteX3" fmla="*/ 272112 w 345276"/>
              <a:gd name="connsiteY3" fmla="*/ 76303 h 232621"/>
              <a:gd name="connsiteX4" fmla="*/ 199087 w 345276"/>
              <a:gd name="connsiteY4" fmla="*/ 103 h 232621"/>
              <a:gd name="connsiteX5" fmla="*/ 237187 w 345276"/>
              <a:gd name="connsiteY5" fmla="*/ 60428 h 232621"/>
              <a:gd name="connsiteX6" fmla="*/ 199087 w 345276"/>
              <a:gd name="connsiteY6" fmla="*/ 85828 h 232621"/>
              <a:gd name="connsiteX7" fmla="*/ 145112 w 345276"/>
              <a:gd name="connsiteY7" fmla="*/ 3278 h 232621"/>
              <a:gd name="connsiteX8" fmla="*/ 189562 w 345276"/>
              <a:gd name="connsiteY8" fmla="*/ 85828 h 232621"/>
              <a:gd name="connsiteX9" fmla="*/ 135587 w 345276"/>
              <a:gd name="connsiteY9" fmla="*/ 130278 h 232621"/>
              <a:gd name="connsiteX10" fmla="*/ 2237 w 345276"/>
              <a:gd name="connsiteY10" fmla="*/ 231878 h 2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76" h="232621">
                <a:moveTo>
                  <a:pt x="2237" y="231878"/>
                </a:moveTo>
                <a:cubicBezTo>
                  <a:pt x="21816" y="222353"/>
                  <a:pt x="195912" y="91649"/>
                  <a:pt x="253062" y="73128"/>
                </a:cubicBezTo>
                <a:cubicBezTo>
                  <a:pt x="310212" y="54607"/>
                  <a:pt x="341962" y="120224"/>
                  <a:pt x="345137" y="120753"/>
                </a:cubicBezTo>
                <a:cubicBezTo>
                  <a:pt x="348312" y="121282"/>
                  <a:pt x="296454" y="96411"/>
                  <a:pt x="272112" y="76303"/>
                </a:cubicBezTo>
                <a:cubicBezTo>
                  <a:pt x="247770" y="56195"/>
                  <a:pt x="204908" y="2749"/>
                  <a:pt x="199087" y="103"/>
                </a:cubicBezTo>
                <a:cubicBezTo>
                  <a:pt x="193266" y="-2543"/>
                  <a:pt x="237187" y="46141"/>
                  <a:pt x="237187" y="60428"/>
                </a:cubicBezTo>
                <a:cubicBezTo>
                  <a:pt x="237187" y="74715"/>
                  <a:pt x="214433" y="95353"/>
                  <a:pt x="199087" y="85828"/>
                </a:cubicBezTo>
                <a:cubicBezTo>
                  <a:pt x="183741" y="76303"/>
                  <a:pt x="146699" y="3278"/>
                  <a:pt x="145112" y="3278"/>
                </a:cubicBezTo>
                <a:cubicBezTo>
                  <a:pt x="143525" y="3278"/>
                  <a:pt x="191149" y="64661"/>
                  <a:pt x="189562" y="85828"/>
                </a:cubicBezTo>
                <a:cubicBezTo>
                  <a:pt x="187975" y="106995"/>
                  <a:pt x="174216" y="103820"/>
                  <a:pt x="135587" y="130278"/>
                </a:cubicBezTo>
                <a:cubicBezTo>
                  <a:pt x="96958" y="156736"/>
                  <a:pt x="-17342" y="241403"/>
                  <a:pt x="2237" y="2318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BF97CEA-E343-E0A2-E071-62C729751E18}"/>
              </a:ext>
            </a:extLst>
          </p:cNvPr>
          <p:cNvSpPr/>
          <p:nvPr/>
        </p:nvSpPr>
        <p:spPr>
          <a:xfrm>
            <a:off x="4312850" y="3981376"/>
            <a:ext cx="192945" cy="209720"/>
          </a:xfrm>
          <a:custGeom>
            <a:avLst/>
            <a:gdLst>
              <a:gd name="connsiteX0" fmla="*/ 192475 w 192945"/>
              <a:gd name="connsiteY0" fmla="*/ 50874 h 209720"/>
              <a:gd name="connsiteX1" fmla="*/ 30550 w 192945"/>
              <a:gd name="connsiteY1" fmla="*/ 146124 h 209720"/>
              <a:gd name="connsiteX2" fmla="*/ 8325 w 192945"/>
              <a:gd name="connsiteY2" fmla="*/ 209624 h 209720"/>
              <a:gd name="connsiteX3" fmla="*/ 8325 w 192945"/>
              <a:gd name="connsiteY3" fmla="*/ 158824 h 209720"/>
              <a:gd name="connsiteX4" fmla="*/ 30550 w 192945"/>
              <a:gd name="connsiteY4" fmla="*/ 92149 h 209720"/>
              <a:gd name="connsiteX5" fmla="*/ 125800 w 192945"/>
              <a:gd name="connsiteY5" fmla="*/ 74 h 209720"/>
              <a:gd name="connsiteX6" fmla="*/ 11500 w 192945"/>
              <a:gd name="connsiteY6" fmla="*/ 108024 h 209720"/>
              <a:gd name="connsiteX7" fmla="*/ 11500 w 192945"/>
              <a:gd name="connsiteY7" fmla="*/ 152474 h 209720"/>
              <a:gd name="connsiteX8" fmla="*/ 78175 w 192945"/>
              <a:gd name="connsiteY8" fmla="*/ 92149 h 209720"/>
              <a:gd name="connsiteX9" fmla="*/ 192475 w 192945"/>
              <a:gd name="connsiteY9" fmla="*/ 50874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45" h="209720">
                <a:moveTo>
                  <a:pt x="192475" y="50874"/>
                </a:moveTo>
                <a:cubicBezTo>
                  <a:pt x="184537" y="59870"/>
                  <a:pt x="61242" y="119666"/>
                  <a:pt x="30550" y="146124"/>
                </a:cubicBezTo>
                <a:cubicBezTo>
                  <a:pt x="-142" y="172582"/>
                  <a:pt x="12029" y="207507"/>
                  <a:pt x="8325" y="209624"/>
                </a:cubicBezTo>
                <a:cubicBezTo>
                  <a:pt x="4621" y="211741"/>
                  <a:pt x="4621" y="178403"/>
                  <a:pt x="8325" y="158824"/>
                </a:cubicBezTo>
                <a:cubicBezTo>
                  <a:pt x="12029" y="139245"/>
                  <a:pt x="10971" y="118607"/>
                  <a:pt x="30550" y="92149"/>
                </a:cubicBezTo>
                <a:cubicBezTo>
                  <a:pt x="50129" y="65691"/>
                  <a:pt x="128975" y="-2572"/>
                  <a:pt x="125800" y="74"/>
                </a:cubicBezTo>
                <a:cubicBezTo>
                  <a:pt x="122625" y="2720"/>
                  <a:pt x="30550" y="82624"/>
                  <a:pt x="11500" y="108024"/>
                </a:cubicBezTo>
                <a:cubicBezTo>
                  <a:pt x="-7550" y="133424"/>
                  <a:pt x="387" y="155120"/>
                  <a:pt x="11500" y="152474"/>
                </a:cubicBezTo>
                <a:cubicBezTo>
                  <a:pt x="22613" y="149828"/>
                  <a:pt x="50658" y="109082"/>
                  <a:pt x="78175" y="92149"/>
                </a:cubicBezTo>
                <a:cubicBezTo>
                  <a:pt x="105692" y="75216"/>
                  <a:pt x="200413" y="41878"/>
                  <a:pt x="192475" y="508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F7A798E-DAF0-CBA9-3B00-1E2AB7847589}"/>
              </a:ext>
            </a:extLst>
          </p:cNvPr>
          <p:cNvSpPr/>
          <p:nvPr/>
        </p:nvSpPr>
        <p:spPr>
          <a:xfrm>
            <a:off x="4388125" y="3923497"/>
            <a:ext cx="222477" cy="261252"/>
          </a:xfrm>
          <a:custGeom>
            <a:avLst/>
            <a:gdLst>
              <a:gd name="connsiteX0" fmla="*/ 221975 w 222477"/>
              <a:gd name="connsiteY0" fmla="*/ 803 h 261252"/>
              <a:gd name="connsiteX1" fmla="*/ 9250 w 222477"/>
              <a:gd name="connsiteY1" fmla="*/ 226228 h 261252"/>
              <a:gd name="connsiteX2" fmla="*/ 44175 w 222477"/>
              <a:gd name="connsiteY2" fmla="*/ 184953 h 261252"/>
              <a:gd name="connsiteX3" fmla="*/ 98150 w 222477"/>
              <a:gd name="connsiteY3" fmla="*/ 153203 h 261252"/>
              <a:gd name="connsiteX4" fmla="*/ 133075 w 222477"/>
              <a:gd name="connsiteY4" fmla="*/ 175428 h 261252"/>
              <a:gd name="connsiteX5" fmla="*/ 120375 w 222477"/>
              <a:gd name="connsiteY5" fmla="*/ 261153 h 261252"/>
              <a:gd name="connsiteX6" fmla="*/ 123550 w 222477"/>
              <a:gd name="connsiteY6" fmla="*/ 191303 h 261252"/>
              <a:gd name="connsiteX7" fmla="*/ 107675 w 222477"/>
              <a:gd name="connsiteY7" fmla="*/ 130978 h 261252"/>
              <a:gd name="connsiteX8" fmla="*/ 69575 w 222477"/>
              <a:gd name="connsiteY8" fmla="*/ 150028 h 261252"/>
              <a:gd name="connsiteX9" fmla="*/ 221975 w 222477"/>
              <a:gd name="connsiteY9" fmla="*/ 803 h 26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77" h="261252">
                <a:moveTo>
                  <a:pt x="221975" y="803"/>
                </a:moveTo>
                <a:cubicBezTo>
                  <a:pt x="211921" y="13503"/>
                  <a:pt x="38883" y="195536"/>
                  <a:pt x="9250" y="226228"/>
                </a:cubicBezTo>
                <a:cubicBezTo>
                  <a:pt x="-20383" y="256920"/>
                  <a:pt x="29358" y="197124"/>
                  <a:pt x="44175" y="184953"/>
                </a:cubicBezTo>
                <a:cubicBezTo>
                  <a:pt x="58992" y="172782"/>
                  <a:pt x="83333" y="154790"/>
                  <a:pt x="98150" y="153203"/>
                </a:cubicBezTo>
                <a:cubicBezTo>
                  <a:pt x="112967" y="151616"/>
                  <a:pt x="129371" y="157436"/>
                  <a:pt x="133075" y="175428"/>
                </a:cubicBezTo>
                <a:cubicBezTo>
                  <a:pt x="136779" y="193420"/>
                  <a:pt x="121962" y="258507"/>
                  <a:pt x="120375" y="261153"/>
                </a:cubicBezTo>
                <a:cubicBezTo>
                  <a:pt x="118787" y="263799"/>
                  <a:pt x="125667" y="212999"/>
                  <a:pt x="123550" y="191303"/>
                </a:cubicBezTo>
                <a:cubicBezTo>
                  <a:pt x="121433" y="169607"/>
                  <a:pt x="116671" y="137857"/>
                  <a:pt x="107675" y="130978"/>
                </a:cubicBezTo>
                <a:cubicBezTo>
                  <a:pt x="98679" y="124099"/>
                  <a:pt x="51054" y="170136"/>
                  <a:pt x="69575" y="150028"/>
                </a:cubicBezTo>
                <a:cubicBezTo>
                  <a:pt x="88096" y="129920"/>
                  <a:pt x="232029" y="-11897"/>
                  <a:pt x="221975" y="8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F244D32F-7C74-DAEE-1E2B-5563B51FF27D}"/>
              </a:ext>
            </a:extLst>
          </p:cNvPr>
          <p:cNvSpPr/>
          <p:nvPr/>
        </p:nvSpPr>
        <p:spPr>
          <a:xfrm>
            <a:off x="4559300" y="4256812"/>
            <a:ext cx="204650" cy="241223"/>
          </a:xfrm>
          <a:custGeom>
            <a:avLst/>
            <a:gdLst>
              <a:gd name="connsiteX0" fmla="*/ 0 w 204650"/>
              <a:gd name="connsiteY0" fmla="*/ 178663 h 241223"/>
              <a:gd name="connsiteX1" fmla="*/ 63500 w 204650"/>
              <a:gd name="connsiteY1" fmla="*/ 134213 h 241223"/>
              <a:gd name="connsiteX2" fmla="*/ 123825 w 204650"/>
              <a:gd name="connsiteY2" fmla="*/ 165963 h 241223"/>
              <a:gd name="connsiteX3" fmla="*/ 120650 w 204650"/>
              <a:gd name="connsiteY3" fmla="*/ 121513 h 241223"/>
              <a:gd name="connsiteX4" fmla="*/ 203200 w 204650"/>
              <a:gd name="connsiteY4" fmla="*/ 238988 h 241223"/>
              <a:gd name="connsiteX5" fmla="*/ 168275 w 204650"/>
              <a:gd name="connsiteY5" fmla="*/ 194538 h 241223"/>
              <a:gd name="connsiteX6" fmla="*/ 104775 w 204650"/>
              <a:gd name="connsiteY6" fmla="*/ 143738 h 241223"/>
              <a:gd name="connsiteX7" fmla="*/ 63500 w 204650"/>
              <a:gd name="connsiteY7" fmla="*/ 99288 h 241223"/>
              <a:gd name="connsiteX8" fmla="*/ 63500 w 204650"/>
              <a:gd name="connsiteY8" fmla="*/ 32613 h 241223"/>
              <a:gd name="connsiteX9" fmla="*/ 73025 w 204650"/>
              <a:gd name="connsiteY9" fmla="*/ 4038 h 241223"/>
              <a:gd name="connsiteX10" fmla="*/ 63500 w 204650"/>
              <a:gd name="connsiteY10" fmla="*/ 118338 h 241223"/>
              <a:gd name="connsiteX11" fmla="*/ 0 w 204650"/>
              <a:gd name="connsiteY11" fmla="*/ 178663 h 24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50" h="241223">
                <a:moveTo>
                  <a:pt x="0" y="178663"/>
                </a:moveTo>
                <a:cubicBezTo>
                  <a:pt x="0" y="181309"/>
                  <a:pt x="42863" y="136330"/>
                  <a:pt x="63500" y="134213"/>
                </a:cubicBezTo>
                <a:cubicBezTo>
                  <a:pt x="84137" y="132096"/>
                  <a:pt x="114300" y="168080"/>
                  <a:pt x="123825" y="165963"/>
                </a:cubicBezTo>
                <a:cubicBezTo>
                  <a:pt x="133350" y="163846"/>
                  <a:pt x="107421" y="109342"/>
                  <a:pt x="120650" y="121513"/>
                </a:cubicBezTo>
                <a:cubicBezTo>
                  <a:pt x="133879" y="133684"/>
                  <a:pt x="195263" y="226817"/>
                  <a:pt x="203200" y="238988"/>
                </a:cubicBezTo>
                <a:cubicBezTo>
                  <a:pt x="211137" y="251159"/>
                  <a:pt x="184679" y="210413"/>
                  <a:pt x="168275" y="194538"/>
                </a:cubicBezTo>
                <a:cubicBezTo>
                  <a:pt x="151871" y="178663"/>
                  <a:pt x="122237" y="159613"/>
                  <a:pt x="104775" y="143738"/>
                </a:cubicBezTo>
                <a:cubicBezTo>
                  <a:pt x="87313" y="127863"/>
                  <a:pt x="70379" y="117809"/>
                  <a:pt x="63500" y="99288"/>
                </a:cubicBezTo>
                <a:cubicBezTo>
                  <a:pt x="56621" y="80767"/>
                  <a:pt x="61913" y="48488"/>
                  <a:pt x="63500" y="32613"/>
                </a:cubicBezTo>
                <a:cubicBezTo>
                  <a:pt x="65088" y="16738"/>
                  <a:pt x="73025" y="-10249"/>
                  <a:pt x="73025" y="4038"/>
                </a:cubicBezTo>
                <a:cubicBezTo>
                  <a:pt x="73025" y="18325"/>
                  <a:pt x="80433" y="86588"/>
                  <a:pt x="63500" y="118338"/>
                </a:cubicBezTo>
                <a:cubicBezTo>
                  <a:pt x="46567" y="150088"/>
                  <a:pt x="0" y="176017"/>
                  <a:pt x="0" y="1786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F02CB87-AF20-C2DF-B773-443D398103CF}"/>
              </a:ext>
            </a:extLst>
          </p:cNvPr>
          <p:cNvSpPr/>
          <p:nvPr/>
        </p:nvSpPr>
        <p:spPr>
          <a:xfrm>
            <a:off x="4009967" y="4291699"/>
            <a:ext cx="200188" cy="95000"/>
          </a:xfrm>
          <a:custGeom>
            <a:avLst/>
            <a:gdLst>
              <a:gd name="connsiteX0" fmla="*/ 200083 w 200188"/>
              <a:gd name="connsiteY0" fmla="*/ 54876 h 95000"/>
              <a:gd name="connsiteX1" fmla="*/ 34983 w 200188"/>
              <a:gd name="connsiteY1" fmla="*/ 92976 h 95000"/>
              <a:gd name="connsiteX2" fmla="*/ 79433 w 200188"/>
              <a:gd name="connsiteY2" fmla="*/ 80276 h 95000"/>
              <a:gd name="connsiteX3" fmla="*/ 58 w 200188"/>
              <a:gd name="connsiteY3" fmla="*/ 901 h 95000"/>
              <a:gd name="connsiteX4" fmla="*/ 66733 w 200188"/>
              <a:gd name="connsiteY4" fmla="*/ 39001 h 95000"/>
              <a:gd name="connsiteX5" fmla="*/ 76258 w 200188"/>
              <a:gd name="connsiteY5" fmla="*/ 64401 h 95000"/>
              <a:gd name="connsiteX6" fmla="*/ 60383 w 200188"/>
              <a:gd name="connsiteY6" fmla="*/ 80276 h 95000"/>
              <a:gd name="connsiteX7" fmla="*/ 200083 w 200188"/>
              <a:gd name="connsiteY7" fmla="*/ 54876 h 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188" h="95000">
                <a:moveTo>
                  <a:pt x="200083" y="54876"/>
                </a:moveTo>
                <a:cubicBezTo>
                  <a:pt x="195850" y="56993"/>
                  <a:pt x="55091" y="88743"/>
                  <a:pt x="34983" y="92976"/>
                </a:cubicBezTo>
                <a:cubicBezTo>
                  <a:pt x="14875" y="97209"/>
                  <a:pt x="85254" y="95622"/>
                  <a:pt x="79433" y="80276"/>
                </a:cubicBezTo>
                <a:cubicBezTo>
                  <a:pt x="73612" y="64930"/>
                  <a:pt x="2175" y="7780"/>
                  <a:pt x="58" y="901"/>
                </a:cubicBezTo>
                <a:cubicBezTo>
                  <a:pt x="-2059" y="-5978"/>
                  <a:pt x="54033" y="28418"/>
                  <a:pt x="66733" y="39001"/>
                </a:cubicBezTo>
                <a:cubicBezTo>
                  <a:pt x="79433" y="49584"/>
                  <a:pt x="76258" y="64401"/>
                  <a:pt x="76258" y="64401"/>
                </a:cubicBezTo>
                <a:cubicBezTo>
                  <a:pt x="75200" y="71280"/>
                  <a:pt x="41333" y="83451"/>
                  <a:pt x="60383" y="80276"/>
                </a:cubicBezTo>
                <a:cubicBezTo>
                  <a:pt x="79433" y="77101"/>
                  <a:pt x="204316" y="52759"/>
                  <a:pt x="200083" y="54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AC4D0AD-E6B0-D687-D0C4-4563FC832B32}"/>
              </a:ext>
            </a:extLst>
          </p:cNvPr>
          <p:cNvSpPr/>
          <p:nvPr/>
        </p:nvSpPr>
        <p:spPr>
          <a:xfrm>
            <a:off x="4108308" y="4396172"/>
            <a:ext cx="313044" cy="90431"/>
          </a:xfrm>
          <a:custGeom>
            <a:avLst/>
            <a:gdLst>
              <a:gd name="connsiteX0" fmla="*/ 142 w 313044"/>
              <a:gd name="connsiteY0" fmla="*/ 52003 h 90431"/>
              <a:gd name="connsiteX1" fmla="*/ 95392 w 313044"/>
              <a:gd name="connsiteY1" fmla="*/ 1203 h 90431"/>
              <a:gd name="connsiteX2" fmla="*/ 177942 w 313044"/>
              <a:gd name="connsiteY2" fmla="*/ 17078 h 90431"/>
              <a:gd name="connsiteX3" fmla="*/ 101742 w 313044"/>
              <a:gd name="connsiteY3" fmla="*/ 29778 h 90431"/>
              <a:gd name="connsiteX4" fmla="*/ 187467 w 313044"/>
              <a:gd name="connsiteY4" fmla="*/ 23428 h 90431"/>
              <a:gd name="connsiteX5" fmla="*/ 247792 w 313044"/>
              <a:gd name="connsiteY5" fmla="*/ 29778 h 90431"/>
              <a:gd name="connsiteX6" fmla="*/ 311292 w 313044"/>
              <a:gd name="connsiteY6" fmla="*/ 90103 h 90431"/>
              <a:gd name="connsiteX7" fmla="*/ 282717 w 313044"/>
              <a:gd name="connsiteY7" fmla="*/ 52003 h 90431"/>
              <a:gd name="connsiteX8" fmla="*/ 155717 w 313044"/>
              <a:gd name="connsiteY8" fmla="*/ 10728 h 90431"/>
              <a:gd name="connsiteX9" fmla="*/ 117617 w 313044"/>
              <a:gd name="connsiteY9" fmla="*/ 4378 h 90431"/>
              <a:gd name="connsiteX10" fmla="*/ 142 w 313044"/>
              <a:gd name="connsiteY10" fmla="*/ 52003 h 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044" h="90431">
                <a:moveTo>
                  <a:pt x="142" y="52003"/>
                </a:moveTo>
                <a:cubicBezTo>
                  <a:pt x="-3562" y="51474"/>
                  <a:pt x="65759" y="7024"/>
                  <a:pt x="95392" y="1203"/>
                </a:cubicBezTo>
                <a:cubicBezTo>
                  <a:pt x="125025" y="-4618"/>
                  <a:pt x="176884" y="12316"/>
                  <a:pt x="177942" y="17078"/>
                </a:cubicBezTo>
                <a:cubicBezTo>
                  <a:pt x="179000" y="21840"/>
                  <a:pt x="100154" y="28720"/>
                  <a:pt x="101742" y="29778"/>
                </a:cubicBezTo>
                <a:cubicBezTo>
                  <a:pt x="103330" y="30836"/>
                  <a:pt x="163125" y="23428"/>
                  <a:pt x="187467" y="23428"/>
                </a:cubicBezTo>
                <a:cubicBezTo>
                  <a:pt x="211809" y="23428"/>
                  <a:pt x="227155" y="18666"/>
                  <a:pt x="247792" y="29778"/>
                </a:cubicBezTo>
                <a:cubicBezTo>
                  <a:pt x="268429" y="40890"/>
                  <a:pt x="305471" y="86399"/>
                  <a:pt x="311292" y="90103"/>
                </a:cubicBezTo>
                <a:cubicBezTo>
                  <a:pt x="317113" y="93807"/>
                  <a:pt x="308646" y="65232"/>
                  <a:pt x="282717" y="52003"/>
                </a:cubicBezTo>
                <a:cubicBezTo>
                  <a:pt x="256788" y="38774"/>
                  <a:pt x="183233" y="18665"/>
                  <a:pt x="155717" y="10728"/>
                </a:cubicBezTo>
                <a:cubicBezTo>
                  <a:pt x="128201" y="2791"/>
                  <a:pt x="143017" y="-1972"/>
                  <a:pt x="117617" y="4378"/>
                </a:cubicBezTo>
                <a:cubicBezTo>
                  <a:pt x="92217" y="10728"/>
                  <a:pt x="3846" y="52532"/>
                  <a:pt x="142" y="5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5E7A968D-1A26-B180-C597-152D77EB22B9}"/>
              </a:ext>
            </a:extLst>
          </p:cNvPr>
          <p:cNvSpPr/>
          <p:nvPr/>
        </p:nvSpPr>
        <p:spPr>
          <a:xfrm>
            <a:off x="3993795" y="4361926"/>
            <a:ext cx="178172" cy="82427"/>
          </a:xfrm>
          <a:custGeom>
            <a:avLst/>
            <a:gdLst>
              <a:gd name="connsiteX0" fmla="*/ 355 w 178172"/>
              <a:gd name="connsiteY0" fmla="*/ 524 h 82427"/>
              <a:gd name="connsiteX1" fmla="*/ 162280 w 178172"/>
              <a:gd name="connsiteY1" fmla="*/ 79899 h 82427"/>
              <a:gd name="connsiteX2" fmla="*/ 152755 w 178172"/>
              <a:gd name="connsiteY2" fmla="*/ 60849 h 82427"/>
              <a:gd name="connsiteX3" fmla="*/ 127355 w 178172"/>
              <a:gd name="connsiteY3" fmla="*/ 41799 h 82427"/>
              <a:gd name="connsiteX4" fmla="*/ 178155 w 178172"/>
              <a:gd name="connsiteY4" fmla="*/ 38624 h 82427"/>
              <a:gd name="connsiteX5" fmla="*/ 121005 w 178172"/>
              <a:gd name="connsiteY5" fmla="*/ 44974 h 82427"/>
              <a:gd name="connsiteX6" fmla="*/ 355 w 178172"/>
              <a:gd name="connsiteY6" fmla="*/ 524 h 8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172" h="82427">
                <a:moveTo>
                  <a:pt x="355" y="524"/>
                </a:moveTo>
                <a:cubicBezTo>
                  <a:pt x="7234" y="6345"/>
                  <a:pt x="162280" y="79899"/>
                  <a:pt x="162280" y="79899"/>
                </a:cubicBezTo>
                <a:cubicBezTo>
                  <a:pt x="187680" y="89953"/>
                  <a:pt x="158576" y="67199"/>
                  <a:pt x="152755" y="60849"/>
                </a:cubicBezTo>
                <a:cubicBezTo>
                  <a:pt x="146934" y="54499"/>
                  <a:pt x="123122" y="45503"/>
                  <a:pt x="127355" y="41799"/>
                </a:cubicBezTo>
                <a:cubicBezTo>
                  <a:pt x="131588" y="38095"/>
                  <a:pt x="179213" y="38095"/>
                  <a:pt x="178155" y="38624"/>
                </a:cubicBezTo>
                <a:cubicBezTo>
                  <a:pt x="177097" y="39153"/>
                  <a:pt x="153813" y="50795"/>
                  <a:pt x="121005" y="44974"/>
                </a:cubicBezTo>
                <a:cubicBezTo>
                  <a:pt x="88197" y="39153"/>
                  <a:pt x="-6524" y="-5297"/>
                  <a:pt x="355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03775A9-33C6-1DD0-980E-94D3B8DE2D56}"/>
              </a:ext>
            </a:extLst>
          </p:cNvPr>
          <p:cNvSpPr/>
          <p:nvPr/>
        </p:nvSpPr>
        <p:spPr>
          <a:xfrm>
            <a:off x="4505026" y="4140134"/>
            <a:ext cx="168601" cy="207420"/>
          </a:xfrm>
          <a:custGeom>
            <a:avLst/>
            <a:gdLst>
              <a:gd name="connsiteX0" fmla="*/ 168574 w 168601"/>
              <a:gd name="connsiteY0" fmla="*/ 85791 h 207420"/>
              <a:gd name="connsiteX1" fmla="*/ 89199 w 168601"/>
              <a:gd name="connsiteY1" fmla="*/ 174691 h 207420"/>
              <a:gd name="connsiteX2" fmla="*/ 92374 w 168601"/>
              <a:gd name="connsiteY2" fmla="*/ 206441 h 207420"/>
              <a:gd name="connsiteX3" fmla="*/ 79674 w 168601"/>
              <a:gd name="connsiteY3" fmla="*/ 142941 h 207420"/>
              <a:gd name="connsiteX4" fmla="*/ 63799 w 168601"/>
              <a:gd name="connsiteY4" fmla="*/ 66 h 207420"/>
              <a:gd name="connsiteX5" fmla="*/ 70149 w 168601"/>
              <a:gd name="connsiteY5" fmla="*/ 123891 h 207420"/>
              <a:gd name="connsiteX6" fmla="*/ 60624 w 168601"/>
              <a:gd name="connsiteY6" fmla="*/ 92141 h 207420"/>
              <a:gd name="connsiteX7" fmla="*/ 299 w 168601"/>
              <a:gd name="connsiteY7" fmla="*/ 203266 h 207420"/>
              <a:gd name="connsiteX8" fmla="*/ 89199 w 168601"/>
              <a:gd name="connsiteY8" fmla="*/ 57216 h 207420"/>
              <a:gd name="connsiteX9" fmla="*/ 63799 w 168601"/>
              <a:gd name="connsiteY9" fmla="*/ 111191 h 207420"/>
              <a:gd name="connsiteX10" fmla="*/ 79674 w 168601"/>
              <a:gd name="connsiteY10" fmla="*/ 168341 h 207420"/>
              <a:gd name="connsiteX11" fmla="*/ 168574 w 168601"/>
              <a:gd name="connsiteY11" fmla="*/ 85791 h 20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601" h="207420">
                <a:moveTo>
                  <a:pt x="168574" y="85791"/>
                </a:moveTo>
                <a:cubicBezTo>
                  <a:pt x="170162" y="86849"/>
                  <a:pt x="101899" y="154583"/>
                  <a:pt x="89199" y="174691"/>
                </a:cubicBezTo>
                <a:cubicBezTo>
                  <a:pt x="76499" y="194799"/>
                  <a:pt x="93961" y="211733"/>
                  <a:pt x="92374" y="206441"/>
                </a:cubicBezTo>
                <a:cubicBezTo>
                  <a:pt x="90787" y="201149"/>
                  <a:pt x="84436" y="177337"/>
                  <a:pt x="79674" y="142941"/>
                </a:cubicBezTo>
                <a:cubicBezTo>
                  <a:pt x="74912" y="108545"/>
                  <a:pt x="65386" y="3241"/>
                  <a:pt x="63799" y="66"/>
                </a:cubicBezTo>
                <a:cubicBezTo>
                  <a:pt x="62212" y="-3109"/>
                  <a:pt x="70678" y="108545"/>
                  <a:pt x="70149" y="123891"/>
                </a:cubicBezTo>
                <a:cubicBezTo>
                  <a:pt x="69620" y="139237"/>
                  <a:pt x="72266" y="78912"/>
                  <a:pt x="60624" y="92141"/>
                </a:cubicBezTo>
                <a:cubicBezTo>
                  <a:pt x="48982" y="105370"/>
                  <a:pt x="-4463" y="209087"/>
                  <a:pt x="299" y="203266"/>
                </a:cubicBezTo>
                <a:cubicBezTo>
                  <a:pt x="5061" y="197445"/>
                  <a:pt x="78616" y="72562"/>
                  <a:pt x="89199" y="57216"/>
                </a:cubicBezTo>
                <a:cubicBezTo>
                  <a:pt x="99782" y="41870"/>
                  <a:pt x="65386" y="92670"/>
                  <a:pt x="63799" y="111191"/>
                </a:cubicBezTo>
                <a:cubicBezTo>
                  <a:pt x="62212" y="129712"/>
                  <a:pt x="64328" y="172045"/>
                  <a:pt x="79674" y="168341"/>
                </a:cubicBezTo>
                <a:cubicBezTo>
                  <a:pt x="95020" y="164637"/>
                  <a:pt x="166986" y="84733"/>
                  <a:pt x="168574" y="857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E3E31697-F6BE-99F9-C11E-3BB7FE8CA0C9}"/>
              </a:ext>
            </a:extLst>
          </p:cNvPr>
          <p:cNvSpPr/>
          <p:nvPr/>
        </p:nvSpPr>
        <p:spPr>
          <a:xfrm>
            <a:off x="4388904" y="3733132"/>
            <a:ext cx="241417" cy="226889"/>
          </a:xfrm>
          <a:custGeom>
            <a:avLst/>
            <a:gdLst>
              <a:gd name="connsiteX0" fmla="*/ 240246 w 241417"/>
              <a:gd name="connsiteY0" fmla="*/ 668 h 226889"/>
              <a:gd name="connsiteX1" fmla="*/ 5296 w 241417"/>
              <a:gd name="connsiteY1" fmla="*/ 118143 h 226889"/>
              <a:gd name="connsiteX2" fmla="*/ 78321 w 241417"/>
              <a:gd name="connsiteY2" fmla="*/ 86393 h 226889"/>
              <a:gd name="connsiteX3" fmla="*/ 100546 w 241417"/>
              <a:gd name="connsiteY3" fmla="*/ 108618 h 226889"/>
              <a:gd name="connsiteX4" fmla="*/ 154521 w 241417"/>
              <a:gd name="connsiteY4" fmla="*/ 226093 h 226889"/>
              <a:gd name="connsiteX5" fmla="*/ 132296 w 241417"/>
              <a:gd name="connsiteY5" fmla="*/ 156243 h 226889"/>
              <a:gd name="connsiteX6" fmla="*/ 202146 w 241417"/>
              <a:gd name="connsiteY6" fmla="*/ 80043 h 226889"/>
              <a:gd name="connsiteX7" fmla="*/ 129121 w 241417"/>
              <a:gd name="connsiteY7" fmla="*/ 143543 h 226889"/>
              <a:gd name="connsiteX8" fmla="*/ 103721 w 241417"/>
              <a:gd name="connsiteY8" fmla="*/ 95918 h 226889"/>
              <a:gd name="connsiteX9" fmla="*/ 97371 w 241417"/>
              <a:gd name="connsiteY9" fmla="*/ 70518 h 226889"/>
              <a:gd name="connsiteX10" fmla="*/ 240246 w 241417"/>
              <a:gd name="connsiteY10" fmla="*/ 668 h 2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417" h="226889">
                <a:moveTo>
                  <a:pt x="240246" y="668"/>
                </a:moveTo>
                <a:cubicBezTo>
                  <a:pt x="224900" y="8605"/>
                  <a:pt x="32283" y="103856"/>
                  <a:pt x="5296" y="118143"/>
                </a:cubicBezTo>
                <a:cubicBezTo>
                  <a:pt x="-21692" y="132431"/>
                  <a:pt x="62446" y="87981"/>
                  <a:pt x="78321" y="86393"/>
                </a:cubicBezTo>
                <a:cubicBezTo>
                  <a:pt x="94196" y="84806"/>
                  <a:pt x="87846" y="85335"/>
                  <a:pt x="100546" y="108618"/>
                </a:cubicBezTo>
                <a:cubicBezTo>
                  <a:pt x="113246" y="131901"/>
                  <a:pt x="149229" y="218156"/>
                  <a:pt x="154521" y="226093"/>
                </a:cubicBezTo>
                <a:cubicBezTo>
                  <a:pt x="159813" y="234030"/>
                  <a:pt x="124359" y="180585"/>
                  <a:pt x="132296" y="156243"/>
                </a:cubicBezTo>
                <a:cubicBezTo>
                  <a:pt x="140233" y="131901"/>
                  <a:pt x="202675" y="82160"/>
                  <a:pt x="202146" y="80043"/>
                </a:cubicBezTo>
                <a:cubicBezTo>
                  <a:pt x="201617" y="77926"/>
                  <a:pt x="145525" y="140897"/>
                  <a:pt x="129121" y="143543"/>
                </a:cubicBezTo>
                <a:cubicBezTo>
                  <a:pt x="112717" y="146189"/>
                  <a:pt x="109013" y="108089"/>
                  <a:pt x="103721" y="95918"/>
                </a:cubicBezTo>
                <a:cubicBezTo>
                  <a:pt x="98429" y="83747"/>
                  <a:pt x="79379" y="83218"/>
                  <a:pt x="97371" y="70518"/>
                </a:cubicBezTo>
                <a:cubicBezTo>
                  <a:pt x="115363" y="57818"/>
                  <a:pt x="255592" y="-7269"/>
                  <a:pt x="240246" y="6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A909CE6-CF7A-4251-4007-7E392D8FED15}"/>
              </a:ext>
            </a:extLst>
          </p:cNvPr>
          <p:cNvSpPr/>
          <p:nvPr/>
        </p:nvSpPr>
        <p:spPr>
          <a:xfrm>
            <a:off x="4564613" y="4056226"/>
            <a:ext cx="141755" cy="274498"/>
          </a:xfrm>
          <a:custGeom>
            <a:avLst/>
            <a:gdLst>
              <a:gd name="connsiteX0" fmla="*/ 140737 w 141755"/>
              <a:gd name="connsiteY0" fmla="*/ 1424 h 274498"/>
              <a:gd name="connsiteX1" fmla="*/ 1037 w 141755"/>
              <a:gd name="connsiteY1" fmla="*/ 214149 h 274498"/>
              <a:gd name="connsiteX2" fmla="*/ 77237 w 141755"/>
              <a:gd name="connsiteY2" fmla="*/ 131599 h 274498"/>
              <a:gd name="connsiteX3" fmla="*/ 80412 w 141755"/>
              <a:gd name="connsiteY3" fmla="*/ 274474 h 274498"/>
              <a:gd name="connsiteX4" fmla="*/ 83587 w 141755"/>
              <a:gd name="connsiteY4" fmla="*/ 118899 h 274498"/>
              <a:gd name="connsiteX5" fmla="*/ 64537 w 141755"/>
              <a:gd name="connsiteY5" fmla="*/ 122074 h 274498"/>
              <a:gd name="connsiteX6" fmla="*/ 140737 w 141755"/>
              <a:gd name="connsiteY6" fmla="*/ 1424 h 27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55" h="274498">
                <a:moveTo>
                  <a:pt x="140737" y="1424"/>
                </a:moveTo>
                <a:cubicBezTo>
                  <a:pt x="130154" y="16770"/>
                  <a:pt x="11620" y="192453"/>
                  <a:pt x="1037" y="214149"/>
                </a:cubicBezTo>
                <a:cubicBezTo>
                  <a:pt x="-9546" y="235845"/>
                  <a:pt x="64008" y="121545"/>
                  <a:pt x="77237" y="131599"/>
                </a:cubicBezTo>
                <a:cubicBezTo>
                  <a:pt x="90466" y="141653"/>
                  <a:pt x="79354" y="276591"/>
                  <a:pt x="80412" y="274474"/>
                </a:cubicBezTo>
                <a:cubicBezTo>
                  <a:pt x="81470" y="272357"/>
                  <a:pt x="86233" y="144299"/>
                  <a:pt x="83587" y="118899"/>
                </a:cubicBezTo>
                <a:cubicBezTo>
                  <a:pt x="80941" y="93499"/>
                  <a:pt x="52895" y="144828"/>
                  <a:pt x="64537" y="122074"/>
                </a:cubicBezTo>
                <a:cubicBezTo>
                  <a:pt x="76179" y="99320"/>
                  <a:pt x="151320" y="-13922"/>
                  <a:pt x="140737" y="14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678F2DB-42AC-AB00-A935-DB32819BD36F}"/>
              </a:ext>
            </a:extLst>
          </p:cNvPr>
          <p:cNvSpPr/>
          <p:nvPr/>
        </p:nvSpPr>
        <p:spPr>
          <a:xfrm>
            <a:off x="4673581" y="4187725"/>
            <a:ext cx="104873" cy="223093"/>
          </a:xfrm>
          <a:custGeom>
            <a:avLst/>
            <a:gdLst>
              <a:gd name="connsiteX0" fmla="*/ 104794 w 104873"/>
              <a:gd name="connsiteY0" fmla="*/ 100 h 223093"/>
              <a:gd name="connsiteX1" fmla="*/ 25419 w 104873"/>
              <a:gd name="connsiteY1" fmla="*/ 98525 h 223093"/>
              <a:gd name="connsiteX2" fmla="*/ 19 w 104873"/>
              <a:gd name="connsiteY2" fmla="*/ 171550 h 223093"/>
              <a:gd name="connsiteX3" fmla="*/ 22244 w 104873"/>
              <a:gd name="connsiteY3" fmla="*/ 139800 h 223093"/>
              <a:gd name="connsiteX4" fmla="*/ 76219 w 104873"/>
              <a:gd name="connsiteY4" fmla="*/ 222350 h 223093"/>
              <a:gd name="connsiteX5" fmla="*/ 63519 w 104873"/>
              <a:gd name="connsiteY5" fmla="*/ 177900 h 223093"/>
              <a:gd name="connsiteX6" fmla="*/ 25419 w 104873"/>
              <a:gd name="connsiteY6" fmla="*/ 133450 h 223093"/>
              <a:gd name="connsiteX7" fmla="*/ 9544 w 104873"/>
              <a:gd name="connsiteY7" fmla="*/ 117575 h 223093"/>
              <a:gd name="connsiteX8" fmla="*/ 104794 w 104873"/>
              <a:gd name="connsiteY8" fmla="*/ 100 h 22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" h="223093">
                <a:moveTo>
                  <a:pt x="104794" y="100"/>
                </a:moveTo>
                <a:cubicBezTo>
                  <a:pt x="107440" y="-3075"/>
                  <a:pt x="42881" y="69950"/>
                  <a:pt x="25419" y="98525"/>
                </a:cubicBezTo>
                <a:cubicBezTo>
                  <a:pt x="7957" y="127100"/>
                  <a:pt x="548" y="164671"/>
                  <a:pt x="19" y="171550"/>
                </a:cubicBezTo>
                <a:cubicBezTo>
                  <a:pt x="-510" y="178429"/>
                  <a:pt x="9544" y="131333"/>
                  <a:pt x="22244" y="139800"/>
                </a:cubicBezTo>
                <a:cubicBezTo>
                  <a:pt x="34944" y="148267"/>
                  <a:pt x="69340" y="216000"/>
                  <a:pt x="76219" y="222350"/>
                </a:cubicBezTo>
                <a:cubicBezTo>
                  <a:pt x="83098" y="228700"/>
                  <a:pt x="71986" y="192717"/>
                  <a:pt x="63519" y="177900"/>
                </a:cubicBezTo>
                <a:cubicBezTo>
                  <a:pt x="55052" y="163083"/>
                  <a:pt x="34415" y="143504"/>
                  <a:pt x="25419" y="133450"/>
                </a:cubicBezTo>
                <a:cubicBezTo>
                  <a:pt x="16423" y="123396"/>
                  <a:pt x="548" y="136625"/>
                  <a:pt x="9544" y="117575"/>
                </a:cubicBezTo>
                <a:cubicBezTo>
                  <a:pt x="18540" y="98525"/>
                  <a:pt x="102148" y="3275"/>
                  <a:pt x="104794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13CE5C6F-8591-3223-B404-F3E2FC5FE04D}"/>
              </a:ext>
            </a:extLst>
          </p:cNvPr>
          <p:cNvSpPr/>
          <p:nvPr/>
        </p:nvSpPr>
        <p:spPr>
          <a:xfrm>
            <a:off x="4149620" y="4413100"/>
            <a:ext cx="279850" cy="105437"/>
          </a:xfrm>
          <a:custGeom>
            <a:avLst/>
            <a:gdLst>
              <a:gd name="connsiteX0" fmla="*/ 105 w 279850"/>
              <a:gd name="connsiteY0" fmla="*/ 22375 h 105437"/>
              <a:gd name="connsiteX1" fmla="*/ 206480 w 279850"/>
              <a:gd name="connsiteY1" fmla="*/ 19200 h 105437"/>
              <a:gd name="connsiteX2" fmla="*/ 177905 w 279850"/>
              <a:gd name="connsiteY2" fmla="*/ 22375 h 105437"/>
              <a:gd name="connsiteX3" fmla="*/ 279505 w 279850"/>
              <a:gd name="connsiteY3" fmla="*/ 104925 h 105437"/>
              <a:gd name="connsiteX4" fmla="*/ 206480 w 279850"/>
              <a:gd name="connsiteY4" fmla="*/ 57300 h 105437"/>
              <a:gd name="connsiteX5" fmla="*/ 85830 w 279850"/>
              <a:gd name="connsiteY5" fmla="*/ 57300 h 105437"/>
              <a:gd name="connsiteX6" fmla="*/ 168380 w 279850"/>
              <a:gd name="connsiteY6" fmla="*/ 41425 h 105437"/>
              <a:gd name="connsiteX7" fmla="*/ 171555 w 279850"/>
              <a:gd name="connsiteY7" fmla="*/ 16025 h 105437"/>
              <a:gd name="connsiteX8" fmla="*/ 146155 w 279850"/>
              <a:gd name="connsiteY8" fmla="*/ 6500 h 105437"/>
              <a:gd name="connsiteX9" fmla="*/ 177905 w 279850"/>
              <a:gd name="connsiteY9" fmla="*/ 150 h 105437"/>
              <a:gd name="connsiteX10" fmla="*/ 105 w 279850"/>
              <a:gd name="connsiteY10" fmla="*/ 22375 h 1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850" h="105437">
                <a:moveTo>
                  <a:pt x="105" y="22375"/>
                </a:moveTo>
                <a:cubicBezTo>
                  <a:pt x="4867" y="25550"/>
                  <a:pt x="176847" y="19200"/>
                  <a:pt x="206480" y="19200"/>
                </a:cubicBezTo>
                <a:cubicBezTo>
                  <a:pt x="236113" y="19200"/>
                  <a:pt x="165734" y="8088"/>
                  <a:pt x="177905" y="22375"/>
                </a:cubicBezTo>
                <a:cubicBezTo>
                  <a:pt x="190076" y="36662"/>
                  <a:pt x="274743" y="99104"/>
                  <a:pt x="279505" y="104925"/>
                </a:cubicBezTo>
                <a:cubicBezTo>
                  <a:pt x="284267" y="110746"/>
                  <a:pt x="238759" y="65237"/>
                  <a:pt x="206480" y="57300"/>
                </a:cubicBezTo>
                <a:cubicBezTo>
                  <a:pt x="174201" y="49363"/>
                  <a:pt x="92180" y="59946"/>
                  <a:pt x="85830" y="57300"/>
                </a:cubicBezTo>
                <a:cubicBezTo>
                  <a:pt x="79480" y="54654"/>
                  <a:pt x="154093" y="48304"/>
                  <a:pt x="168380" y="41425"/>
                </a:cubicBezTo>
                <a:cubicBezTo>
                  <a:pt x="182668" y="34546"/>
                  <a:pt x="175259" y="21846"/>
                  <a:pt x="171555" y="16025"/>
                </a:cubicBezTo>
                <a:cubicBezTo>
                  <a:pt x="167851" y="10204"/>
                  <a:pt x="145097" y="9146"/>
                  <a:pt x="146155" y="6500"/>
                </a:cubicBezTo>
                <a:cubicBezTo>
                  <a:pt x="147213" y="3854"/>
                  <a:pt x="203305" y="-908"/>
                  <a:pt x="177905" y="150"/>
                </a:cubicBezTo>
                <a:cubicBezTo>
                  <a:pt x="152505" y="1208"/>
                  <a:pt x="-4657" y="19200"/>
                  <a:pt x="105" y="22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75C14FE-AC43-4DA5-C488-092166A7F021}"/>
              </a:ext>
            </a:extLst>
          </p:cNvPr>
          <p:cNvSpPr/>
          <p:nvPr/>
        </p:nvSpPr>
        <p:spPr>
          <a:xfrm>
            <a:off x="4538387" y="3571713"/>
            <a:ext cx="189962" cy="628848"/>
          </a:xfrm>
          <a:custGeom>
            <a:avLst/>
            <a:gdLst>
              <a:gd name="connsiteX0" fmla="*/ 119338 w 189962"/>
              <a:gd name="connsiteY0" fmla="*/ 162 h 628848"/>
              <a:gd name="connsiteX1" fmla="*/ 59013 w 189962"/>
              <a:gd name="connsiteY1" fmla="*/ 146212 h 628848"/>
              <a:gd name="connsiteX2" fmla="*/ 68538 w 189962"/>
              <a:gd name="connsiteY2" fmla="*/ 270037 h 628848"/>
              <a:gd name="connsiteX3" fmla="*/ 68538 w 189962"/>
              <a:gd name="connsiteY3" fmla="*/ 197012 h 628848"/>
              <a:gd name="connsiteX4" fmla="*/ 116163 w 189962"/>
              <a:gd name="connsiteY4" fmla="*/ 435137 h 628848"/>
              <a:gd name="connsiteX5" fmla="*/ 109813 w 189962"/>
              <a:gd name="connsiteY5" fmla="*/ 308137 h 628848"/>
              <a:gd name="connsiteX6" fmla="*/ 189188 w 189962"/>
              <a:gd name="connsiteY6" fmla="*/ 625637 h 628848"/>
              <a:gd name="connsiteX7" fmla="*/ 147913 w 189962"/>
              <a:gd name="connsiteY7" fmla="*/ 463712 h 628848"/>
              <a:gd name="connsiteX8" fmla="*/ 109813 w 189962"/>
              <a:gd name="connsiteY8" fmla="*/ 327187 h 628848"/>
              <a:gd name="connsiteX9" fmla="*/ 52663 w 189962"/>
              <a:gd name="connsiteY9" fmla="*/ 460537 h 628848"/>
              <a:gd name="connsiteX10" fmla="*/ 106638 w 189962"/>
              <a:gd name="connsiteY10" fmla="*/ 324012 h 628848"/>
              <a:gd name="connsiteX11" fmla="*/ 84413 w 189962"/>
              <a:gd name="connsiteY11" fmla="*/ 254162 h 628848"/>
              <a:gd name="connsiteX12" fmla="*/ 62188 w 189962"/>
              <a:gd name="connsiteY12" fmla="*/ 187487 h 628848"/>
              <a:gd name="connsiteX13" fmla="*/ 20913 w 189962"/>
              <a:gd name="connsiteY13" fmla="*/ 133512 h 628848"/>
              <a:gd name="connsiteX14" fmla="*/ 1863 w 189962"/>
              <a:gd name="connsiteY14" fmla="*/ 146212 h 628848"/>
              <a:gd name="connsiteX15" fmla="*/ 65363 w 189962"/>
              <a:gd name="connsiteY15" fmla="*/ 117637 h 628848"/>
              <a:gd name="connsiteX16" fmla="*/ 119338 w 189962"/>
              <a:gd name="connsiteY16" fmla="*/ 162 h 6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962" h="628848">
                <a:moveTo>
                  <a:pt x="119338" y="162"/>
                </a:moveTo>
                <a:cubicBezTo>
                  <a:pt x="118280" y="4924"/>
                  <a:pt x="67480" y="101233"/>
                  <a:pt x="59013" y="146212"/>
                </a:cubicBezTo>
                <a:cubicBezTo>
                  <a:pt x="50546" y="191191"/>
                  <a:pt x="66951" y="261570"/>
                  <a:pt x="68538" y="270037"/>
                </a:cubicBezTo>
                <a:cubicBezTo>
                  <a:pt x="70125" y="278504"/>
                  <a:pt x="60601" y="169496"/>
                  <a:pt x="68538" y="197012"/>
                </a:cubicBezTo>
                <a:cubicBezTo>
                  <a:pt x="76475" y="224528"/>
                  <a:pt x="109284" y="416616"/>
                  <a:pt x="116163" y="435137"/>
                </a:cubicBezTo>
                <a:cubicBezTo>
                  <a:pt x="123042" y="453658"/>
                  <a:pt x="97642" y="276387"/>
                  <a:pt x="109813" y="308137"/>
                </a:cubicBezTo>
                <a:cubicBezTo>
                  <a:pt x="121984" y="339887"/>
                  <a:pt x="182838" y="599708"/>
                  <a:pt x="189188" y="625637"/>
                </a:cubicBezTo>
                <a:cubicBezTo>
                  <a:pt x="195538" y="651566"/>
                  <a:pt x="161142" y="513454"/>
                  <a:pt x="147913" y="463712"/>
                </a:cubicBezTo>
                <a:cubicBezTo>
                  <a:pt x="134684" y="413970"/>
                  <a:pt x="125688" y="327716"/>
                  <a:pt x="109813" y="327187"/>
                </a:cubicBezTo>
                <a:cubicBezTo>
                  <a:pt x="93938" y="326658"/>
                  <a:pt x="53192" y="461066"/>
                  <a:pt x="52663" y="460537"/>
                </a:cubicBezTo>
                <a:cubicBezTo>
                  <a:pt x="52134" y="460008"/>
                  <a:pt x="101346" y="358408"/>
                  <a:pt x="106638" y="324012"/>
                </a:cubicBezTo>
                <a:cubicBezTo>
                  <a:pt x="111930" y="289616"/>
                  <a:pt x="91821" y="276916"/>
                  <a:pt x="84413" y="254162"/>
                </a:cubicBezTo>
                <a:cubicBezTo>
                  <a:pt x="77005" y="231408"/>
                  <a:pt x="72771" y="207595"/>
                  <a:pt x="62188" y="187487"/>
                </a:cubicBezTo>
                <a:cubicBezTo>
                  <a:pt x="51605" y="167379"/>
                  <a:pt x="20913" y="133512"/>
                  <a:pt x="20913" y="133512"/>
                </a:cubicBezTo>
                <a:cubicBezTo>
                  <a:pt x="10859" y="126633"/>
                  <a:pt x="-5545" y="148858"/>
                  <a:pt x="1863" y="146212"/>
                </a:cubicBezTo>
                <a:cubicBezTo>
                  <a:pt x="9271" y="143566"/>
                  <a:pt x="43138" y="138804"/>
                  <a:pt x="65363" y="117637"/>
                </a:cubicBezTo>
                <a:cubicBezTo>
                  <a:pt x="87588" y="96470"/>
                  <a:pt x="120396" y="-4600"/>
                  <a:pt x="119338" y="1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5A91511-84E5-986A-A6A9-0E4C96EB6171}"/>
              </a:ext>
            </a:extLst>
          </p:cNvPr>
          <p:cNvSpPr/>
          <p:nvPr/>
        </p:nvSpPr>
        <p:spPr>
          <a:xfrm>
            <a:off x="4136923" y="4514850"/>
            <a:ext cx="19170" cy="144521"/>
          </a:xfrm>
          <a:custGeom>
            <a:avLst/>
            <a:gdLst>
              <a:gd name="connsiteX0" fmla="*/ 19152 w 19170"/>
              <a:gd name="connsiteY0" fmla="*/ 0 h 144521"/>
              <a:gd name="connsiteX1" fmla="*/ 6452 w 19170"/>
              <a:gd name="connsiteY1" fmla="*/ 85725 h 144521"/>
              <a:gd name="connsiteX2" fmla="*/ 6452 w 19170"/>
              <a:gd name="connsiteY2" fmla="*/ 142875 h 144521"/>
              <a:gd name="connsiteX3" fmla="*/ 6452 w 19170"/>
              <a:gd name="connsiteY3" fmla="*/ 123825 h 144521"/>
              <a:gd name="connsiteX4" fmla="*/ 102 w 19170"/>
              <a:gd name="connsiteY4" fmla="*/ 69850 h 144521"/>
              <a:gd name="connsiteX5" fmla="*/ 3277 w 19170"/>
              <a:gd name="connsiteY5" fmla="*/ 85725 h 144521"/>
              <a:gd name="connsiteX6" fmla="*/ 19152 w 19170"/>
              <a:gd name="connsiteY6" fmla="*/ 0 h 14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0" h="144521">
                <a:moveTo>
                  <a:pt x="19152" y="0"/>
                </a:moveTo>
                <a:cubicBezTo>
                  <a:pt x="19681" y="0"/>
                  <a:pt x="8569" y="61912"/>
                  <a:pt x="6452" y="85725"/>
                </a:cubicBezTo>
                <a:cubicBezTo>
                  <a:pt x="4335" y="109538"/>
                  <a:pt x="6452" y="142875"/>
                  <a:pt x="6452" y="142875"/>
                </a:cubicBezTo>
                <a:cubicBezTo>
                  <a:pt x="6452" y="149225"/>
                  <a:pt x="7510" y="135996"/>
                  <a:pt x="6452" y="123825"/>
                </a:cubicBezTo>
                <a:cubicBezTo>
                  <a:pt x="5394" y="111654"/>
                  <a:pt x="102" y="69850"/>
                  <a:pt x="102" y="69850"/>
                </a:cubicBezTo>
                <a:cubicBezTo>
                  <a:pt x="-427" y="63500"/>
                  <a:pt x="1160" y="94721"/>
                  <a:pt x="3277" y="85725"/>
                </a:cubicBezTo>
                <a:cubicBezTo>
                  <a:pt x="5394" y="76729"/>
                  <a:pt x="18623" y="0"/>
                  <a:pt x="191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B9896CD-4CBE-6CC0-87D9-AD0630D8C9D0}"/>
              </a:ext>
            </a:extLst>
          </p:cNvPr>
          <p:cNvSpPr/>
          <p:nvPr/>
        </p:nvSpPr>
        <p:spPr>
          <a:xfrm>
            <a:off x="4094754" y="4494783"/>
            <a:ext cx="39538" cy="185750"/>
          </a:xfrm>
          <a:custGeom>
            <a:avLst/>
            <a:gdLst>
              <a:gd name="connsiteX0" fmla="*/ 7346 w 39538"/>
              <a:gd name="connsiteY0" fmla="*/ 1017 h 185750"/>
              <a:gd name="connsiteX1" fmla="*/ 7346 w 39538"/>
              <a:gd name="connsiteY1" fmla="*/ 77217 h 185750"/>
              <a:gd name="connsiteX2" fmla="*/ 996 w 39538"/>
              <a:gd name="connsiteY2" fmla="*/ 156592 h 185750"/>
              <a:gd name="connsiteX3" fmla="*/ 4171 w 39538"/>
              <a:gd name="connsiteY3" fmla="*/ 134367 h 185750"/>
              <a:gd name="connsiteX4" fmla="*/ 39096 w 39538"/>
              <a:gd name="connsiteY4" fmla="*/ 178817 h 185750"/>
              <a:gd name="connsiteX5" fmla="*/ 23221 w 39538"/>
              <a:gd name="connsiteY5" fmla="*/ 162942 h 185750"/>
              <a:gd name="connsiteX6" fmla="*/ 13696 w 39538"/>
              <a:gd name="connsiteY6" fmla="*/ 185167 h 185750"/>
              <a:gd name="connsiteX7" fmla="*/ 10521 w 39538"/>
              <a:gd name="connsiteY7" fmla="*/ 134367 h 185750"/>
              <a:gd name="connsiteX8" fmla="*/ 7346 w 39538"/>
              <a:gd name="connsiteY8" fmla="*/ 1017 h 1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8" h="185750">
                <a:moveTo>
                  <a:pt x="7346" y="1017"/>
                </a:moveTo>
                <a:cubicBezTo>
                  <a:pt x="6817" y="-8508"/>
                  <a:pt x="8404" y="51288"/>
                  <a:pt x="7346" y="77217"/>
                </a:cubicBezTo>
                <a:cubicBezTo>
                  <a:pt x="6288" y="103146"/>
                  <a:pt x="1525" y="147067"/>
                  <a:pt x="996" y="156592"/>
                </a:cubicBezTo>
                <a:cubicBezTo>
                  <a:pt x="467" y="166117"/>
                  <a:pt x="-2179" y="130663"/>
                  <a:pt x="4171" y="134367"/>
                </a:cubicBezTo>
                <a:cubicBezTo>
                  <a:pt x="10521" y="138071"/>
                  <a:pt x="39096" y="178817"/>
                  <a:pt x="39096" y="178817"/>
                </a:cubicBezTo>
                <a:cubicBezTo>
                  <a:pt x="42271" y="183579"/>
                  <a:pt x="27454" y="161884"/>
                  <a:pt x="23221" y="162942"/>
                </a:cubicBezTo>
                <a:cubicBezTo>
                  <a:pt x="18988" y="164000"/>
                  <a:pt x="15813" y="189929"/>
                  <a:pt x="13696" y="185167"/>
                </a:cubicBezTo>
                <a:cubicBezTo>
                  <a:pt x="11579" y="180405"/>
                  <a:pt x="10521" y="158709"/>
                  <a:pt x="10521" y="134367"/>
                </a:cubicBezTo>
                <a:cubicBezTo>
                  <a:pt x="10521" y="110025"/>
                  <a:pt x="7875" y="10542"/>
                  <a:pt x="7346" y="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22CF72B-F6EC-9EB8-8D6F-CA297B7C6591}"/>
              </a:ext>
            </a:extLst>
          </p:cNvPr>
          <p:cNvSpPr/>
          <p:nvPr/>
        </p:nvSpPr>
        <p:spPr>
          <a:xfrm>
            <a:off x="4057254" y="4460873"/>
            <a:ext cx="4409" cy="168284"/>
          </a:xfrm>
          <a:custGeom>
            <a:avLst/>
            <a:gdLst>
              <a:gd name="connsiteX0" fmla="*/ 3571 w 4409"/>
              <a:gd name="connsiteY0" fmla="*/ 2 h 168284"/>
              <a:gd name="connsiteX1" fmla="*/ 396 w 4409"/>
              <a:gd name="connsiteY1" fmla="*/ 117477 h 168284"/>
              <a:gd name="connsiteX2" fmla="*/ 396 w 4409"/>
              <a:gd name="connsiteY2" fmla="*/ 168277 h 168284"/>
              <a:gd name="connsiteX3" fmla="*/ 3571 w 4409"/>
              <a:gd name="connsiteY3" fmla="*/ 120652 h 168284"/>
              <a:gd name="connsiteX4" fmla="*/ 3571 w 4409"/>
              <a:gd name="connsiteY4" fmla="*/ 2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" h="168284">
                <a:moveTo>
                  <a:pt x="3571" y="2"/>
                </a:moveTo>
                <a:cubicBezTo>
                  <a:pt x="3042" y="-527"/>
                  <a:pt x="925" y="89431"/>
                  <a:pt x="396" y="117477"/>
                </a:cubicBezTo>
                <a:cubicBezTo>
                  <a:pt x="-133" y="145523"/>
                  <a:pt x="-133" y="167748"/>
                  <a:pt x="396" y="168277"/>
                </a:cubicBezTo>
                <a:cubicBezTo>
                  <a:pt x="925" y="168806"/>
                  <a:pt x="1984" y="142877"/>
                  <a:pt x="3571" y="120652"/>
                </a:cubicBezTo>
                <a:cubicBezTo>
                  <a:pt x="5158" y="98427"/>
                  <a:pt x="4100" y="531"/>
                  <a:pt x="35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CCBC948-46F0-8A8B-A01E-3D51961B3D44}"/>
              </a:ext>
            </a:extLst>
          </p:cNvPr>
          <p:cNvSpPr/>
          <p:nvPr/>
        </p:nvSpPr>
        <p:spPr>
          <a:xfrm>
            <a:off x="4210039" y="4552766"/>
            <a:ext cx="25427" cy="152584"/>
          </a:xfrm>
          <a:custGeom>
            <a:avLst/>
            <a:gdLst>
              <a:gd name="connsiteX0" fmla="*/ 12711 w 25427"/>
              <a:gd name="connsiteY0" fmla="*/ 184 h 152584"/>
              <a:gd name="connsiteX1" fmla="*/ 19061 w 25427"/>
              <a:gd name="connsiteY1" fmla="*/ 108134 h 152584"/>
              <a:gd name="connsiteX2" fmla="*/ 11 w 25427"/>
              <a:gd name="connsiteY2" fmla="*/ 152584 h 152584"/>
              <a:gd name="connsiteX3" fmla="*/ 22236 w 25427"/>
              <a:gd name="connsiteY3" fmla="*/ 108134 h 152584"/>
              <a:gd name="connsiteX4" fmla="*/ 25411 w 25427"/>
              <a:gd name="connsiteY4" fmla="*/ 82734 h 152584"/>
              <a:gd name="connsiteX5" fmla="*/ 12711 w 25427"/>
              <a:gd name="connsiteY5" fmla="*/ 184 h 1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" h="152584">
                <a:moveTo>
                  <a:pt x="12711" y="184"/>
                </a:moveTo>
                <a:cubicBezTo>
                  <a:pt x="11653" y="4417"/>
                  <a:pt x="21178" y="82734"/>
                  <a:pt x="19061" y="108134"/>
                </a:cubicBezTo>
                <a:cubicBezTo>
                  <a:pt x="16944" y="133534"/>
                  <a:pt x="-518" y="152584"/>
                  <a:pt x="11" y="152584"/>
                </a:cubicBezTo>
                <a:cubicBezTo>
                  <a:pt x="540" y="152584"/>
                  <a:pt x="18003" y="119776"/>
                  <a:pt x="22236" y="108134"/>
                </a:cubicBezTo>
                <a:cubicBezTo>
                  <a:pt x="26469" y="96492"/>
                  <a:pt x="24882" y="99667"/>
                  <a:pt x="25411" y="82734"/>
                </a:cubicBezTo>
                <a:cubicBezTo>
                  <a:pt x="25940" y="65801"/>
                  <a:pt x="13769" y="-4049"/>
                  <a:pt x="1271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093934E-2E87-7B78-7432-6F78CCEE3E59}"/>
              </a:ext>
            </a:extLst>
          </p:cNvPr>
          <p:cNvSpPr/>
          <p:nvPr/>
        </p:nvSpPr>
        <p:spPr>
          <a:xfrm>
            <a:off x="4260536" y="4581470"/>
            <a:ext cx="117829" cy="127865"/>
          </a:xfrm>
          <a:custGeom>
            <a:avLst/>
            <a:gdLst>
              <a:gd name="connsiteX0" fmla="*/ 117789 w 117829"/>
              <a:gd name="connsiteY0" fmla="*/ 55 h 127865"/>
              <a:gd name="connsiteX1" fmla="*/ 51114 w 117829"/>
              <a:gd name="connsiteY1" fmla="*/ 15930 h 127865"/>
              <a:gd name="connsiteX2" fmla="*/ 22539 w 117829"/>
              <a:gd name="connsiteY2" fmla="*/ 101655 h 127865"/>
              <a:gd name="connsiteX3" fmla="*/ 32064 w 117829"/>
              <a:gd name="connsiteY3" fmla="*/ 57205 h 127865"/>
              <a:gd name="connsiteX4" fmla="*/ 314 w 117829"/>
              <a:gd name="connsiteY4" fmla="*/ 127055 h 127865"/>
              <a:gd name="connsiteX5" fmla="*/ 16189 w 117829"/>
              <a:gd name="connsiteY5" fmla="*/ 92130 h 127865"/>
              <a:gd name="connsiteX6" fmla="*/ 22539 w 117829"/>
              <a:gd name="connsiteY6" fmla="*/ 44505 h 127865"/>
              <a:gd name="connsiteX7" fmla="*/ 22539 w 117829"/>
              <a:gd name="connsiteY7" fmla="*/ 63555 h 127865"/>
              <a:gd name="connsiteX8" fmla="*/ 60639 w 117829"/>
              <a:gd name="connsiteY8" fmla="*/ 12755 h 127865"/>
              <a:gd name="connsiteX9" fmla="*/ 117789 w 117829"/>
              <a:gd name="connsiteY9" fmla="*/ 55 h 1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829" h="127865">
                <a:moveTo>
                  <a:pt x="117789" y="55"/>
                </a:moveTo>
                <a:cubicBezTo>
                  <a:pt x="116202" y="584"/>
                  <a:pt x="66989" y="-1003"/>
                  <a:pt x="51114" y="15930"/>
                </a:cubicBezTo>
                <a:cubicBezTo>
                  <a:pt x="35239" y="32863"/>
                  <a:pt x="25714" y="94776"/>
                  <a:pt x="22539" y="101655"/>
                </a:cubicBezTo>
                <a:cubicBezTo>
                  <a:pt x="19364" y="108534"/>
                  <a:pt x="35768" y="52972"/>
                  <a:pt x="32064" y="57205"/>
                </a:cubicBezTo>
                <a:cubicBezTo>
                  <a:pt x="28360" y="61438"/>
                  <a:pt x="314" y="127055"/>
                  <a:pt x="314" y="127055"/>
                </a:cubicBezTo>
                <a:cubicBezTo>
                  <a:pt x="-2332" y="132876"/>
                  <a:pt x="12485" y="105888"/>
                  <a:pt x="16189" y="92130"/>
                </a:cubicBezTo>
                <a:cubicBezTo>
                  <a:pt x="19893" y="78372"/>
                  <a:pt x="21481" y="49267"/>
                  <a:pt x="22539" y="44505"/>
                </a:cubicBezTo>
                <a:cubicBezTo>
                  <a:pt x="23597" y="39743"/>
                  <a:pt x="16189" y="68847"/>
                  <a:pt x="22539" y="63555"/>
                </a:cubicBezTo>
                <a:cubicBezTo>
                  <a:pt x="28889" y="58263"/>
                  <a:pt x="47939" y="22809"/>
                  <a:pt x="60639" y="12755"/>
                </a:cubicBezTo>
                <a:cubicBezTo>
                  <a:pt x="73339" y="2701"/>
                  <a:pt x="119376" y="-474"/>
                  <a:pt x="11778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A0FA997-8235-4489-7D17-4B1685C7D2AC}"/>
              </a:ext>
            </a:extLst>
          </p:cNvPr>
          <p:cNvSpPr/>
          <p:nvPr/>
        </p:nvSpPr>
        <p:spPr>
          <a:xfrm>
            <a:off x="3843556" y="4489428"/>
            <a:ext cx="31124" cy="185351"/>
          </a:xfrm>
          <a:custGeom>
            <a:avLst/>
            <a:gdLst>
              <a:gd name="connsiteX0" fmla="*/ 4544 w 31124"/>
              <a:gd name="connsiteY0" fmla="*/ 22 h 185351"/>
              <a:gd name="connsiteX1" fmla="*/ 1369 w 31124"/>
              <a:gd name="connsiteY1" fmla="*/ 111147 h 185351"/>
              <a:gd name="connsiteX2" fmla="*/ 29944 w 31124"/>
              <a:gd name="connsiteY2" fmla="*/ 184172 h 185351"/>
              <a:gd name="connsiteX3" fmla="*/ 23594 w 31124"/>
              <a:gd name="connsiteY3" fmla="*/ 152422 h 185351"/>
              <a:gd name="connsiteX4" fmla="*/ 4544 w 31124"/>
              <a:gd name="connsiteY4" fmla="*/ 101622 h 185351"/>
              <a:gd name="connsiteX5" fmla="*/ 4544 w 31124"/>
              <a:gd name="connsiteY5" fmla="*/ 22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4" h="185351">
                <a:moveTo>
                  <a:pt x="4544" y="22"/>
                </a:moveTo>
                <a:cubicBezTo>
                  <a:pt x="4015" y="1609"/>
                  <a:pt x="-2864" y="80455"/>
                  <a:pt x="1369" y="111147"/>
                </a:cubicBezTo>
                <a:cubicBezTo>
                  <a:pt x="5602" y="141839"/>
                  <a:pt x="26240" y="177293"/>
                  <a:pt x="29944" y="184172"/>
                </a:cubicBezTo>
                <a:cubicBezTo>
                  <a:pt x="33648" y="191051"/>
                  <a:pt x="27827" y="166180"/>
                  <a:pt x="23594" y="152422"/>
                </a:cubicBezTo>
                <a:cubicBezTo>
                  <a:pt x="19361" y="138664"/>
                  <a:pt x="5073" y="121201"/>
                  <a:pt x="4544" y="101622"/>
                </a:cubicBezTo>
                <a:cubicBezTo>
                  <a:pt x="4015" y="82043"/>
                  <a:pt x="5073" y="-1565"/>
                  <a:pt x="454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620D323-CC89-A95C-1967-3BC162663D66}"/>
              </a:ext>
            </a:extLst>
          </p:cNvPr>
          <p:cNvSpPr/>
          <p:nvPr/>
        </p:nvSpPr>
        <p:spPr>
          <a:xfrm>
            <a:off x="3787757" y="4619594"/>
            <a:ext cx="127018" cy="67463"/>
          </a:xfrm>
          <a:custGeom>
            <a:avLst/>
            <a:gdLst>
              <a:gd name="connsiteX0" fmla="*/ 18 w 127018"/>
              <a:gd name="connsiteY0" fmla="*/ 19081 h 67463"/>
              <a:gd name="connsiteX1" fmla="*/ 101618 w 127018"/>
              <a:gd name="connsiteY1" fmla="*/ 3206 h 67463"/>
              <a:gd name="connsiteX2" fmla="*/ 111143 w 127018"/>
              <a:gd name="connsiteY2" fmla="*/ 6381 h 67463"/>
              <a:gd name="connsiteX3" fmla="*/ 117493 w 127018"/>
              <a:gd name="connsiteY3" fmla="*/ 66706 h 67463"/>
              <a:gd name="connsiteX4" fmla="*/ 114318 w 127018"/>
              <a:gd name="connsiteY4" fmla="*/ 38131 h 67463"/>
              <a:gd name="connsiteX5" fmla="*/ 127018 w 127018"/>
              <a:gd name="connsiteY5" fmla="*/ 6381 h 67463"/>
              <a:gd name="connsiteX6" fmla="*/ 111143 w 127018"/>
              <a:gd name="connsiteY6" fmla="*/ 12731 h 67463"/>
              <a:gd name="connsiteX7" fmla="*/ 18 w 127018"/>
              <a:gd name="connsiteY7" fmla="*/ 19081 h 6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18" h="67463">
                <a:moveTo>
                  <a:pt x="18" y="19081"/>
                </a:moveTo>
                <a:cubicBezTo>
                  <a:pt x="-1569" y="17494"/>
                  <a:pt x="101618" y="3206"/>
                  <a:pt x="101618" y="3206"/>
                </a:cubicBezTo>
                <a:cubicBezTo>
                  <a:pt x="120139" y="1089"/>
                  <a:pt x="108497" y="-4202"/>
                  <a:pt x="111143" y="6381"/>
                </a:cubicBezTo>
                <a:cubicBezTo>
                  <a:pt x="113789" y="16964"/>
                  <a:pt x="116964" y="61414"/>
                  <a:pt x="117493" y="66706"/>
                </a:cubicBezTo>
                <a:cubicBezTo>
                  <a:pt x="118022" y="71998"/>
                  <a:pt x="112731" y="48185"/>
                  <a:pt x="114318" y="38131"/>
                </a:cubicBezTo>
                <a:cubicBezTo>
                  <a:pt x="115905" y="28077"/>
                  <a:pt x="127018" y="6381"/>
                  <a:pt x="127018" y="6381"/>
                </a:cubicBezTo>
                <a:cubicBezTo>
                  <a:pt x="126489" y="2148"/>
                  <a:pt x="125430" y="9556"/>
                  <a:pt x="111143" y="12731"/>
                </a:cubicBezTo>
                <a:cubicBezTo>
                  <a:pt x="96856" y="15906"/>
                  <a:pt x="1605" y="20668"/>
                  <a:pt x="18" y="19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4A79BAA7-7A8C-14C6-A4C0-2B829EFFA6EB}"/>
              </a:ext>
            </a:extLst>
          </p:cNvPr>
          <p:cNvSpPr/>
          <p:nvPr/>
        </p:nvSpPr>
        <p:spPr>
          <a:xfrm>
            <a:off x="3933526" y="4613188"/>
            <a:ext cx="162264" cy="244821"/>
          </a:xfrm>
          <a:custGeom>
            <a:avLst/>
            <a:gdLst>
              <a:gd name="connsiteX0" fmla="*/ 299 w 162264"/>
              <a:gd name="connsiteY0" fmla="*/ 87 h 244821"/>
              <a:gd name="connsiteX1" fmla="*/ 73324 w 162264"/>
              <a:gd name="connsiteY1" fmla="*/ 57237 h 244821"/>
              <a:gd name="connsiteX2" fmla="*/ 76499 w 162264"/>
              <a:gd name="connsiteY2" fmla="*/ 54062 h 244821"/>
              <a:gd name="connsiteX3" fmla="*/ 136824 w 162264"/>
              <a:gd name="connsiteY3" fmla="*/ 136612 h 244821"/>
              <a:gd name="connsiteX4" fmla="*/ 149524 w 162264"/>
              <a:gd name="connsiteY4" fmla="*/ 200112 h 244821"/>
              <a:gd name="connsiteX5" fmla="*/ 155874 w 162264"/>
              <a:gd name="connsiteY5" fmla="*/ 158837 h 244821"/>
              <a:gd name="connsiteX6" fmla="*/ 162224 w 162264"/>
              <a:gd name="connsiteY6" fmla="*/ 244562 h 244821"/>
              <a:gd name="connsiteX7" fmla="*/ 152699 w 162264"/>
              <a:gd name="connsiteY7" fmla="*/ 184237 h 244821"/>
              <a:gd name="connsiteX8" fmla="*/ 143174 w 162264"/>
              <a:gd name="connsiteY8" fmla="*/ 149312 h 244821"/>
              <a:gd name="connsiteX9" fmla="*/ 79674 w 162264"/>
              <a:gd name="connsiteY9" fmla="*/ 92162 h 244821"/>
              <a:gd name="connsiteX10" fmla="*/ 105074 w 162264"/>
              <a:gd name="connsiteY10" fmla="*/ 98512 h 244821"/>
              <a:gd name="connsiteX11" fmla="*/ 73324 w 162264"/>
              <a:gd name="connsiteY11" fmla="*/ 66762 h 244821"/>
              <a:gd name="connsiteX12" fmla="*/ 47924 w 162264"/>
              <a:gd name="connsiteY12" fmla="*/ 44537 h 244821"/>
              <a:gd name="connsiteX13" fmla="*/ 299 w 162264"/>
              <a:gd name="connsiteY13" fmla="*/ 87 h 24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264" h="244821">
                <a:moveTo>
                  <a:pt x="299" y="87"/>
                </a:moveTo>
                <a:cubicBezTo>
                  <a:pt x="4532" y="2204"/>
                  <a:pt x="73324" y="57237"/>
                  <a:pt x="73324" y="57237"/>
                </a:cubicBezTo>
                <a:cubicBezTo>
                  <a:pt x="86024" y="66233"/>
                  <a:pt x="65916" y="40833"/>
                  <a:pt x="76499" y="54062"/>
                </a:cubicBezTo>
                <a:cubicBezTo>
                  <a:pt x="87082" y="67291"/>
                  <a:pt x="124653" y="112270"/>
                  <a:pt x="136824" y="136612"/>
                </a:cubicBezTo>
                <a:cubicBezTo>
                  <a:pt x="148995" y="160954"/>
                  <a:pt x="146349" y="196408"/>
                  <a:pt x="149524" y="200112"/>
                </a:cubicBezTo>
                <a:cubicBezTo>
                  <a:pt x="152699" y="203816"/>
                  <a:pt x="153757" y="151429"/>
                  <a:pt x="155874" y="158837"/>
                </a:cubicBezTo>
                <a:cubicBezTo>
                  <a:pt x="157991" y="166245"/>
                  <a:pt x="162753" y="240329"/>
                  <a:pt x="162224" y="244562"/>
                </a:cubicBezTo>
                <a:cubicBezTo>
                  <a:pt x="161695" y="248795"/>
                  <a:pt x="155874" y="200112"/>
                  <a:pt x="152699" y="184237"/>
                </a:cubicBezTo>
                <a:cubicBezTo>
                  <a:pt x="149524" y="168362"/>
                  <a:pt x="155345" y="164658"/>
                  <a:pt x="143174" y="149312"/>
                </a:cubicBezTo>
                <a:cubicBezTo>
                  <a:pt x="131003" y="133966"/>
                  <a:pt x="86024" y="100629"/>
                  <a:pt x="79674" y="92162"/>
                </a:cubicBezTo>
                <a:cubicBezTo>
                  <a:pt x="73324" y="83695"/>
                  <a:pt x="106132" y="102745"/>
                  <a:pt x="105074" y="98512"/>
                </a:cubicBezTo>
                <a:cubicBezTo>
                  <a:pt x="104016" y="94279"/>
                  <a:pt x="82849" y="75758"/>
                  <a:pt x="73324" y="66762"/>
                </a:cubicBezTo>
                <a:cubicBezTo>
                  <a:pt x="63799" y="57766"/>
                  <a:pt x="57978" y="54062"/>
                  <a:pt x="47924" y="44537"/>
                </a:cubicBezTo>
                <a:cubicBezTo>
                  <a:pt x="37870" y="35012"/>
                  <a:pt x="-3934" y="-2030"/>
                  <a:pt x="299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993D504-A9C1-2E56-5426-C8E760F2C5D9}"/>
              </a:ext>
            </a:extLst>
          </p:cNvPr>
          <p:cNvSpPr/>
          <p:nvPr/>
        </p:nvSpPr>
        <p:spPr>
          <a:xfrm>
            <a:off x="4028673" y="4758710"/>
            <a:ext cx="299892" cy="111786"/>
          </a:xfrm>
          <a:custGeom>
            <a:avLst/>
            <a:gdLst>
              <a:gd name="connsiteX0" fmla="*/ 402 w 299892"/>
              <a:gd name="connsiteY0" fmla="*/ 22840 h 111786"/>
              <a:gd name="connsiteX1" fmla="*/ 86127 w 299892"/>
              <a:gd name="connsiteY1" fmla="*/ 615 h 111786"/>
              <a:gd name="connsiteX2" fmla="*/ 197252 w 299892"/>
              <a:gd name="connsiteY2" fmla="*/ 51415 h 111786"/>
              <a:gd name="connsiteX3" fmla="*/ 194077 w 299892"/>
              <a:gd name="connsiteY3" fmla="*/ 32365 h 111786"/>
              <a:gd name="connsiteX4" fmla="*/ 298852 w 299892"/>
              <a:gd name="connsiteY4" fmla="*/ 83165 h 111786"/>
              <a:gd name="connsiteX5" fmla="*/ 244877 w 299892"/>
              <a:gd name="connsiteY5" fmla="*/ 60940 h 111786"/>
              <a:gd name="connsiteX6" fmla="*/ 197252 w 299892"/>
              <a:gd name="connsiteY6" fmla="*/ 48240 h 111786"/>
              <a:gd name="connsiteX7" fmla="*/ 219477 w 299892"/>
              <a:gd name="connsiteY7" fmla="*/ 111740 h 111786"/>
              <a:gd name="connsiteX8" fmla="*/ 184552 w 299892"/>
              <a:gd name="connsiteY8" fmla="*/ 57765 h 111786"/>
              <a:gd name="connsiteX9" fmla="*/ 121052 w 299892"/>
              <a:gd name="connsiteY9" fmla="*/ 16490 h 111786"/>
              <a:gd name="connsiteX10" fmla="*/ 402 w 299892"/>
              <a:gd name="connsiteY10" fmla="*/ 22840 h 11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892" h="111786">
                <a:moveTo>
                  <a:pt x="402" y="22840"/>
                </a:moveTo>
                <a:cubicBezTo>
                  <a:pt x="-5419" y="20194"/>
                  <a:pt x="53319" y="-4148"/>
                  <a:pt x="86127" y="615"/>
                </a:cubicBezTo>
                <a:cubicBezTo>
                  <a:pt x="118935" y="5378"/>
                  <a:pt x="197252" y="51415"/>
                  <a:pt x="197252" y="51415"/>
                </a:cubicBezTo>
                <a:cubicBezTo>
                  <a:pt x="215244" y="56707"/>
                  <a:pt x="177144" y="27073"/>
                  <a:pt x="194077" y="32365"/>
                </a:cubicBezTo>
                <a:cubicBezTo>
                  <a:pt x="211010" y="37657"/>
                  <a:pt x="290385" y="78402"/>
                  <a:pt x="298852" y="83165"/>
                </a:cubicBezTo>
                <a:cubicBezTo>
                  <a:pt x="307319" y="87928"/>
                  <a:pt x="261810" y="66761"/>
                  <a:pt x="244877" y="60940"/>
                </a:cubicBezTo>
                <a:cubicBezTo>
                  <a:pt x="227944" y="55119"/>
                  <a:pt x="201485" y="39773"/>
                  <a:pt x="197252" y="48240"/>
                </a:cubicBezTo>
                <a:cubicBezTo>
                  <a:pt x="193019" y="56707"/>
                  <a:pt x="221594" y="110152"/>
                  <a:pt x="219477" y="111740"/>
                </a:cubicBezTo>
                <a:cubicBezTo>
                  <a:pt x="217360" y="113328"/>
                  <a:pt x="200956" y="73640"/>
                  <a:pt x="184552" y="57765"/>
                </a:cubicBezTo>
                <a:cubicBezTo>
                  <a:pt x="168148" y="41890"/>
                  <a:pt x="144335" y="22311"/>
                  <a:pt x="121052" y="16490"/>
                </a:cubicBezTo>
                <a:cubicBezTo>
                  <a:pt x="97769" y="10669"/>
                  <a:pt x="6223" y="25486"/>
                  <a:pt x="402" y="22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A6DC1B7-811F-BD83-DA25-3B657858BA14}"/>
              </a:ext>
            </a:extLst>
          </p:cNvPr>
          <p:cNvSpPr/>
          <p:nvPr/>
        </p:nvSpPr>
        <p:spPr>
          <a:xfrm>
            <a:off x="4091837" y="4805867"/>
            <a:ext cx="505582" cy="220179"/>
          </a:xfrm>
          <a:custGeom>
            <a:avLst/>
            <a:gdLst>
              <a:gd name="connsiteX0" fmla="*/ 738 w 505582"/>
              <a:gd name="connsiteY0" fmla="*/ 48708 h 220179"/>
              <a:gd name="connsiteX1" fmla="*/ 105513 w 505582"/>
              <a:gd name="connsiteY1" fmla="*/ 23308 h 220179"/>
              <a:gd name="connsiteX2" fmla="*/ 283313 w 505582"/>
              <a:gd name="connsiteY2" fmla="*/ 74108 h 220179"/>
              <a:gd name="connsiteX3" fmla="*/ 267438 w 505582"/>
              <a:gd name="connsiteY3" fmla="*/ 58233 h 220179"/>
              <a:gd name="connsiteX4" fmla="*/ 321413 w 505582"/>
              <a:gd name="connsiteY4" fmla="*/ 118558 h 220179"/>
              <a:gd name="connsiteX5" fmla="*/ 302363 w 505582"/>
              <a:gd name="connsiteY5" fmla="*/ 115383 h 220179"/>
              <a:gd name="connsiteX6" fmla="*/ 423013 w 505582"/>
              <a:gd name="connsiteY6" fmla="*/ 159833 h 220179"/>
              <a:gd name="connsiteX7" fmla="*/ 397613 w 505582"/>
              <a:gd name="connsiteY7" fmla="*/ 156658 h 220179"/>
              <a:gd name="connsiteX8" fmla="*/ 505563 w 505582"/>
              <a:gd name="connsiteY8" fmla="*/ 220158 h 220179"/>
              <a:gd name="connsiteX9" fmla="*/ 388088 w 505582"/>
              <a:gd name="connsiteY9" fmla="*/ 163008 h 220179"/>
              <a:gd name="connsiteX10" fmla="*/ 299188 w 505582"/>
              <a:gd name="connsiteY10" fmla="*/ 99508 h 220179"/>
              <a:gd name="connsiteX11" fmla="*/ 184888 w 505582"/>
              <a:gd name="connsiteY11" fmla="*/ 39183 h 220179"/>
              <a:gd name="connsiteX12" fmla="*/ 102338 w 505582"/>
              <a:gd name="connsiteY12" fmla="*/ 1083 h 220179"/>
              <a:gd name="connsiteX13" fmla="*/ 156313 w 505582"/>
              <a:gd name="connsiteY13" fmla="*/ 13783 h 220179"/>
              <a:gd name="connsiteX14" fmla="*/ 738 w 505582"/>
              <a:gd name="connsiteY14" fmla="*/ 48708 h 22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5582" h="220179">
                <a:moveTo>
                  <a:pt x="738" y="48708"/>
                </a:moveTo>
                <a:cubicBezTo>
                  <a:pt x="-7729" y="50295"/>
                  <a:pt x="58417" y="19075"/>
                  <a:pt x="105513" y="23308"/>
                </a:cubicBezTo>
                <a:cubicBezTo>
                  <a:pt x="152609" y="27541"/>
                  <a:pt x="256325" y="68287"/>
                  <a:pt x="283313" y="74108"/>
                </a:cubicBezTo>
                <a:cubicBezTo>
                  <a:pt x="310301" y="79929"/>
                  <a:pt x="261088" y="50825"/>
                  <a:pt x="267438" y="58233"/>
                </a:cubicBezTo>
                <a:cubicBezTo>
                  <a:pt x="273788" y="65641"/>
                  <a:pt x="315592" y="109033"/>
                  <a:pt x="321413" y="118558"/>
                </a:cubicBezTo>
                <a:cubicBezTo>
                  <a:pt x="327234" y="128083"/>
                  <a:pt x="285430" y="108504"/>
                  <a:pt x="302363" y="115383"/>
                </a:cubicBezTo>
                <a:cubicBezTo>
                  <a:pt x="319296" y="122262"/>
                  <a:pt x="407138" y="152954"/>
                  <a:pt x="423013" y="159833"/>
                </a:cubicBezTo>
                <a:cubicBezTo>
                  <a:pt x="438888" y="166712"/>
                  <a:pt x="383855" y="146604"/>
                  <a:pt x="397613" y="156658"/>
                </a:cubicBezTo>
                <a:cubicBezTo>
                  <a:pt x="411371" y="166712"/>
                  <a:pt x="507151" y="219100"/>
                  <a:pt x="505563" y="220158"/>
                </a:cubicBezTo>
                <a:cubicBezTo>
                  <a:pt x="503975" y="221216"/>
                  <a:pt x="422484" y="183116"/>
                  <a:pt x="388088" y="163008"/>
                </a:cubicBezTo>
                <a:cubicBezTo>
                  <a:pt x="353692" y="142900"/>
                  <a:pt x="333055" y="120146"/>
                  <a:pt x="299188" y="99508"/>
                </a:cubicBezTo>
                <a:cubicBezTo>
                  <a:pt x="265321" y="78871"/>
                  <a:pt x="217696" y="55587"/>
                  <a:pt x="184888" y="39183"/>
                </a:cubicBezTo>
                <a:cubicBezTo>
                  <a:pt x="152080" y="22779"/>
                  <a:pt x="107100" y="5316"/>
                  <a:pt x="102338" y="1083"/>
                </a:cubicBezTo>
                <a:cubicBezTo>
                  <a:pt x="97576" y="-3150"/>
                  <a:pt x="172717" y="5845"/>
                  <a:pt x="156313" y="13783"/>
                </a:cubicBezTo>
                <a:cubicBezTo>
                  <a:pt x="139909" y="21720"/>
                  <a:pt x="9205" y="47121"/>
                  <a:pt x="738" y="48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9297F97A-1A05-7977-2B4A-81E389C26C8B}"/>
              </a:ext>
            </a:extLst>
          </p:cNvPr>
          <p:cNvSpPr/>
          <p:nvPr/>
        </p:nvSpPr>
        <p:spPr>
          <a:xfrm>
            <a:off x="4177082" y="4854363"/>
            <a:ext cx="224214" cy="101892"/>
          </a:xfrm>
          <a:custGeom>
            <a:avLst/>
            <a:gdLst>
              <a:gd name="connsiteX0" fmla="*/ 1218 w 224214"/>
              <a:gd name="connsiteY0" fmla="*/ 44662 h 101892"/>
              <a:gd name="connsiteX1" fmla="*/ 194893 w 224214"/>
              <a:gd name="connsiteY1" fmla="*/ 54187 h 101892"/>
              <a:gd name="connsiteX2" fmla="*/ 220293 w 224214"/>
              <a:gd name="connsiteY2" fmla="*/ 73237 h 101892"/>
              <a:gd name="connsiteX3" fmla="*/ 163143 w 224214"/>
              <a:gd name="connsiteY3" fmla="*/ 101812 h 101892"/>
              <a:gd name="connsiteX4" fmla="*/ 223468 w 224214"/>
              <a:gd name="connsiteY4" fmla="*/ 63712 h 101892"/>
              <a:gd name="connsiteX5" fmla="*/ 185368 w 224214"/>
              <a:gd name="connsiteY5" fmla="*/ 54187 h 101892"/>
              <a:gd name="connsiteX6" fmla="*/ 137743 w 224214"/>
              <a:gd name="connsiteY6" fmla="*/ 47837 h 101892"/>
              <a:gd name="connsiteX7" fmla="*/ 80593 w 224214"/>
              <a:gd name="connsiteY7" fmla="*/ 212 h 101892"/>
              <a:gd name="connsiteX8" fmla="*/ 112343 w 224214"/>
              <a:gd name="connsiteY8" fmla="*/ 31962 h 101892"/>
              <a:gd name="connsiteX9" fmla="*/ 1218 w 224214"/>
              <a:gd name="connsiteY9" fmla="*/ 44662 h 10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214" h="101892">
                <a:moveTo>
                  <a:pt x="1218" y="44662"/>
                </a:moveTo>
                <a:cubicBezTo>
                  <a:pt x="14976" y="48366"/>
                  <a:pt x="158381" y="49425"/>
                  <a:pt x="194893" y="54187"/>
                </a:cubicBezTo>
                <a:cubicBezTo>
                  <a:pt x="231406" y="58950"/>
                  <a:pt x="225585" y="65300"/>
                  <a:pt x="220293" y="73237"/>
                </a:cubicBezTo>
                <a:cubicBezTo>
                  <a:pt x="215001" y="81174"/>
                  <a:pt x="162614" y="103399"/>
                  <a:pt x="163143" y="101812"/>
                </a:cubicBezTo>
                <a:cubicBezTo>
                  <a:pt x="163672" y="100225"/>
                  <a:pt x="219764" y="71649"/>
                  <a:pt x="223468" y="63712"/>
                </a:cubicBezTo>
                <a:cubicBezTo>
                  <a:pt x="227172" y="55775"/>
                  <a:pt x="199655" y="56833"/>
                  <a:pt x="185368" y="54187"/>
                </a:cubicBezTo>
                <a:cubicBezTo>
                  <a:pt x="171081" y="51541"/>
                  <a:pt x="155206" y="56833"/>
                  <a:pt x="137743" y="47837"/>
                </a:cubicBezTo>
                <a:cubicBezTo>
                  <a:pt x="120281" y="38841"/>
                  <a:pt x="84826" y="2858"/>
                  <a:pt x="80593" y="212"/>
                </a:cubicBezTo>
                <a:cubicBezTo>
                  <a:pt x="76360" y="-2434"/>
                  <a:pt x="130335" y="20320"/>
                  <a:pt x="112343" y="31962"/>
                </a:cubicBezTo>
                <a:cubicBezTo>
                  <a:pt x="94351" y="43604"/>
                  <a:pt x="-12540" y="40958"/>
                  <a:pt x="1218" y="4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705E02C-9820-E500-AE3C-FC22D822723A}"/>
              </a:ext>
            </a:extLst>
          </p:cNvPr>
          <p:cNvSpPr/>
          <p:nvPr/>
        </p:nvSpPr>
        <p:spPr>
          <a:xfrm>
            <a:off x="4330700" y="4955944"/>
            <a:ext cx="408162" cy="155806"/>
          </a:xfrm>
          <a:custGeom>
            <a:avLst/>
            <a:gdLst>
              <a:gd name="connsiteX0" fmla="*/ 0 w 408162"/>
              <a:gd name="connsiteY0" fmla="*/ 231 h 155806"/>
              <a:gd name="connsiteX1" fmla="*/ 139700 w 408162"/>
              <a:gd name="connsiteY1" fmla="*/ 12931 h 155806"/>
              <a:gd name="connsiteX2" fmla="*/ 288925 w 408162"/>
              <a:gd name="connsiteY2" fmla="*/ 85956 h 155806"/>
              <a:gd name="connsiteX3" fmla="*/ 266700 w 408162"/>
              <a:gd name="connsiteY3" fmla="*/ 89131 h 155806"/>
              <a:gd name="connsiteX4" fmla="*/ 390525 w 408162"/>
              <a:gd name="connsiteY4" fmla="*/ 124056 h 155806"/>
              <a:gd name="connsiteX5" fmla="*/ 349250 w 408162"/>
              <a:gd name="connsiteY5" fmla="*/ 127231 h 155806"/>
              <a:gd name="connsiteX6" fmla="*/ 406400 w 408162"/>
              <a:gd name="connsiteY6" fmla="*/ 155806 h 155806"/>
              <a:gd name="connsiteX7" fmla="*/ 371475 w 408162"/>
              <a:gd name="connsiteY7" fmla="*/ 127231 h 155806"/>
              <a:gd name="connsiteX8" fmla="*/ 165100 w 408162"/>
              <a:gd name="connsiteY8" fmla="*/ 35156 h 155806"/>
              <a:gd name="connsiteX9" fmla="*/ 139700 w 408162"/>
              <a:gd name="connsiteY9" fmla="*/ 6581 h 155806"/>
              <a:gd name="connsiteX10" fmla="*/ 0 w 408162"/>
              <a:gd name="connsiteY10" fmla="*/ 231 h 1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2" h="155806">
                <a:moveTo>
                  <a:pt x="0" y="231"/>
                </a:moveTo>
                <a:cubicBezTo>
                  <a:pt x="0" y="1289"/>
                  <a:pt x="91546" y="-1356"/>
                  <a:pt x="139700" y="12931"/>
                </a:cubicBezTo>
                <a:cubicBezTo>
                  <a:pt x="187854" y="27218"/>
                  <a:pt x="267758" y="73256"/>
                  <a:pt x="288925" y="85956"/>
                </a:cubicBezTo>
                <a:cubicBezTo>
                  <a:pt x="310092" y="98656"/>
                  <a:pt x="249767" y="82781"/>
                  <a:pt x="266700" y="89131"/>
                </a:cubicBezTo>
                <a:cubicBezTo>
                  <a:pt x="283633" y="95481"/>
                  <a:pt x="376767" y="117706"/>
                  <a:pt x="390525" y="124056"/>
                </a:cubicBezTo>
                <a:cubicBezTo>
                  <a:pt x="404283" y="130406"/>
                  <a:pt x="346604" y="121939"/>
                  <a:pt x="349250" y="127231"/>
                </a:cubicBezTo>
                <a:cubicBezTo>
                  <a:pt x="351896" y="132523"/>
                  <a:pt x="402696" y="155806"/>
                  <a:pt x="406400" y="155806"/>
                </a:cubicBezTo>
                <a:cubicBezTo>
                  <a:pt x="410104" y="155806"/>
                  <a:pt x="411692" y="147339"/>
                  <a:pt x="371475" y="127231"/>
                </a:cubicBezTo>
                <a:cubicBezTo>
                  <a:pt x="331258" y="107123"/>
                  <a:pt x="203729" y="55264"/>
                  <a:pt x="165100" y="35156"/>
                </a:cubicBezTo>
                <a:cubicBezTo>
                  <a:pt x="126471" y="15048"/>
                  <a:pt x="160337" y="11343"/>
                  <a:pt x="139700" y="6581"/>
                </a:cubicBezTo>
                <a:cubicBezTo>
                  <a:pt x="119063" y="1819"/>
                  <a:pt x="0" y="-827"/>
                  <a:pt x="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7319AC5-BF79-F92B-A775-3DA40A5F1915}"/>
              </a:ext>
            </a:extLst>
          </p:cNvPr>
          <p:cNvSpPr/>
          <p:nvPr/>
        </p:nvSpPr>
        <p:spPr>
          <a:xfrm>
            <a:off x="3803490" y="4689350"/>
            <a:ext cx="248457" cy="124126"/>
          </a:xfrm>
          <a:custGeom>
            <a:avLst/>
            <a:gdLst>
              <a:gd name="connsiteX0" fmla="*/ 160 w 248457"/>
              <a:gd name="connsiteY0" fmla="*/ 125 h 124126"/>
              <a:gd name="connsiteX1" fmla="*/ 206535 w 248457"/>
              <a:gd name="connsiteY1" fmla="*/ 16000 h 124126"/>
              <a:gd name="connsiteX2" fmla="*/ 222410 w 248457"/>
              <a:gd name="connsiteY2" fmla="*/ 101725 h 124126"/>
              <a:gd name="connsiteX3" fmla="*/ 222410 w 248457"/>
              <a:gd name="connsiteY3" fmla="*/ 82675 h 124126"/>
              <a:gd name="connsiteX4" fmla="*/ 247810 w 248457"/>
              <a:gd name="connsiteY4" fmla="*/ 123950 h 124126"/>
              <a:gd name="connsiteX5" fmla="*/ 241460 w 248457"/>
              <a:gd name="connsiteY5" fmla="*/ 98550 h 124126"/>
              <a:gd name="connsiteX6" fmla="*/ 222410 w 248457"/>
              <a:gd name="connsiteY6" fmla="*/ 108075 h 124126"/>
              <a:gd name="connsiteX7" fmla="*/ 228760 w 248457"/>
              <a:gd name="connsiteY7" fmla="*/ 38225 h 124126"/>
              <a:gd name="connsiteX8" fmla="*/ 158910 w 248457"/>
              <a:gd name="connsiteY8" fmla="*/ 41400 h 124126"/>
              <a:gd name="connsiteX9" fmla="*/ 184310 w 248457"/>
              <a:gd name="connsiteY9" fmla="*/ 28700 h 124126"/>
              <a:gd name="connsiteX10" fmla="*/ 171610 w 248457"/>
              <a:gd name="connsiteY10" fmla="*/ 9650 h 124126"/>
              <a:gd name="connsiteX11" fmla="*/ 160 w 248457"/>
              <a:gd name="connsiteY11" fmla="*/ 125 h 12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457" h="124126">
                <a:moveTo>
                  <a:pt x="160" y="125"/>
                </a:moveTo>
                <a:cubicBezTo>
                  <a:pt x="5981" y="1183"/>
                  <a:pt x="169493" y="-933"/>
                  <a:pt x="206535" y="16000"/>
                </a:cubicBezTo>
                <a:cubicBezTo>
                  <a:pt x="243577" y="32933"/>
                  <a:pt x="222410" y="101725"/>
                  <a:pt x="222410" y="101725"/>
                </a:cubicBezTo>
                <a:cubicBezTo>
                  <a:pt x="225056" y="112838"/>
                  <a:pt x="218177" y="78971"/>
                  <a:pt x="222410" y="82675"/>
                </a:cubicBezTo>
                <a:cubicBezTo>
                  <a:pt x="226643" y="86379"/>
                  <a:pt x="244635" y="121304"/>
                  <a:pt x="247810" y="123950"/>
                </a:cubicBezTo>
                <a:cubicBezTo>
                  <a:pt x="250985" y="126596"/>
                  <a:pt x="241460" y="98550"/>
                  <a:pt x="241460" y="98550"/>
                </a:cubicBezTo>
                <a:cubicBezTo>
                  <a:pt x="237227" y="95904"/>
                  <a:pt x="224527" y="118129"/>
                  <a:pt x="222410" y="108075"/>
                </a:cubicBezTo>
                <a:cubicBezTo>
                  <a:pt x="220293" y="98021"/>
                  <a:pt x="239343" y="49337"/>
                  <a:pt x="228760" y="38225"/>
                </a:cubicBezTo>
                <a:cubicBezTo>
                  <a:pt x="218177" y="27113"/>
                  <a:pt x="166318" y="42987"/>
                  <a:pt x="158910" y="41400"/>
                </a:cubicBezTo>
                <a:cubicBezTo>
                  <a:pt x="151502" y="39813"/>
                  <a:pt x="184310" y="28700"/>
                  <a:pt x="184310" y="28700"/>
                </a:cubicBezTo>
                <a:cubicBezTo>
                  <a:pt x="186427" y="23408"/>
                  <a:pt x="194364" y="14413"/>
                  <a:pt x="171610" y="9650"/>
                </a:cubicBezTo>
                <a:cubicBezTo>
                  <a:pt x="148856" y="4887"/>
                  <a:pt x="-5661" y="-933"/>
                  <a:pt x="1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98EEED4-CAF6-73AB-503F-57D36D5A0D5D}"/>
              </a:ext>
            </a:extLst>
          </p:cNvPr>
          <p:cNvSpPr/>
          <p:nvPr/>
        </p:nvSpPr>
        <p:spPr>
          <a:xfrm>
            <a:off x="4155961" y="4886296"/>
            <a:ext cx="335054" cy="168367"/>
          </a:xfrm>
          <a:custGeom>
            <a:avLst/>
            <a:gdLst>
              <a:gd name="connsiteX0" fmla="*/ 114 w 335054"/>
              <a:gd name="connsiteY0" fmla="*/ 29 h 168367"/>
              <a:gd name="connsiteX1" fmla="*/ 155689 w 335054"/>
              <a:gd name="connsiteY1" fmla="*/ 47654 h 168367"/>
              <a:gd name="connsiteX2" fmla="*/ 276339 w 335054"/>
              <a:gd name="connsiteY2" fmla="*/ 123854 h 168367"/>
              <a:gd name="connsiteX3" fmla="*/ 273164 w 335054"/>
              <a:gd name="connsiteY3" fmla="*/ 111154 h 168367"/>
              <a:gd name="connsiteX4" fmla="*/ 333489 w 335054"/>
              <a:gd name="connsiteY4" fmla="*/ 168304 h 168367"/>
              <a:gd name="connsiteX5" fmla="*/ 317614 w 335054"/>
              <a:gd name="connsiteY5" fmla="*/ 98454 h 168367"/>
              <a:gd name="connsiteX6" fmla="*/ 320789 w 335054"/>
              <a:gd name="connsiteY6" fmla="*/ 139729 h 168367"/>
              <a:gd name="connsiteX7" fmla="*/ 257289 w 335054"/>
              <a:gd name="connsiteY7" fmla="*/ 101629 h 168367"/>
              <a:gd name="connsiteX8" fmla="*/ 184264 w 335054"/>
              <a:gd name="connsiteY8" fmla="*/ 44479 h 168367"/>
              <a:gd name="connsiteX9" fmla="*/ 181089 w 335054"/>
              <a:gd name="connsiteY9" fmla="*/ 54004 h 168367"/>
              <a:gd name="connsiteX10" fmla="*/ 114 w 335054"/>
              <a:gd name="connsiteY10" fmla="*/ 29 h 1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54" h="168367">
                <a:moveTo>
                  <a:pt x="114" y="29"/>
                </a:moveTo>
                <a:cubicBezTo>
                  <a:pt x="-4119" y="-1029"/>
                  <a:pt x="109652" y="27017"/>
                  <a:pt x="155689" y="47654"/>
                </a:cubicBezTo>
                <a:cubicBezTo>
                  <a:pt x="201727" y="68292"/>
                  <a:pt x="256760" y="113271"/>
                  <a:pt x="276339" y="123854"/>
                </a:cubicBezTo>
                <a:cubicBezTo>
                  <a:pt x="295918" y="134437"/>
                  <a:pt x="263639" y="103746"/>
                  <a:pt x="273164" y="111154"/>
                </a:cubicBezTo>
                <a:cubicBezTo>
                  <a:pt x="282689" y="118562"/>
                  <a:pt x="326081" y="170421"/>
                  <a:pt x="333489" y="168304"/>
                </a:cubicBezTo>
                <a:cubicBezTo>
                  <a:pt x="340897" y="166187"/>
                  <a:pt x="319731" y="103216"/>
                  <a:pt x="317614" y="98454"/>
                </a:cubicBezTo>
                <a:cubicBezTo>
                  <a:pt x="315497" y="93692"/>
                  <a:pt x="330843" y="139200"/>
                  <a:pt x="320789" y="139729"/>
                </a:cubicBezTo>
                <a:cubicBezTo>
                  <a:pt x="310735" y="140258"/>
                  <a:pt x="280043" y="117504"/>
                  <a:pt x="257289" y="101629"/>
                </a:cubicBezTo>
                <a:cubicBezTo>
                  <a:pt x="234535" y="85754"/>
                  <a:pt x="196964" y="52416"/>
                  <a:pt x="184264" y="44479"/>
                </a:cubicBezTo>
                <a:cubicBezTo>
                  <a:pt x="171564" y="36542"/>
                  <a:pt x="217072" y="59296"/>
                  <a:pt x="181089" y="54004"/>
                </a:cubicBezTo>
                <a:cubicBezTo>
                  <a:pt x="145106" y="48712"/>
                  <a:pt x="4347" y="1087"/>
                  <a:pt x="11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44F0BD2-BC37-9094-DCE7-8B2DBEBEF788}"/>
              </a:ext>
            </a:extLst>
          </p:cNvPr>
          <p:cNvSpPr/>
          <p:nvPr/>
        </p:nvSpPr>
        <p:spPr>
          <a:xfrm>
            <a:off x="4495708" y="5041869"/>
            <a:ext cx="340277" cy="130224"/>
          </a:xfrm>
          <a:custGeom>
            <a:avLst/>
            <a:gdLst>
              <a:gd name="connsiteX0" fmla="*/ 92 w 340277"/>
              <a:gd name="connsiteY0" fmla="*/ 31 h 130224"/>
              <a:gd name="connsiteX1" fmla="*/ 104867 w 340277"/>
              <a:gd name="connsiteY1" fmla="*/ 57181 h 130224"/>
              <a:gd name="connsiteX2" fmla="*/ 104867 w 340277"/>
              <a:gd name="connsiteY2" fmla="*/ 41306 h 130224"/>
              <a:gd name="connsiteX3" fmla="*/ 152492 w 340277"/>
              <a:gd name="connsiteY3" fmla="*/ 88931 h 130224"/>
              <a:gd name="connsiteX4" fmla="*/ 146142 w 340277"/>
              <a:gd name="connsiteY4" fmla="*/ 34956 h 130224"/>
              <a:gd name="connsiteX5" fmla="*/ 171542 w 340277"/>
              <a:gd name="connsiteY5" fmla="*/ 98456 h 130224"/>
              <a:gd name="connsiteX6" fmla="*/ 241392 w 340277"/>
              <a:gd name="connsiteY6" fmla="*/ 111156 h 130224"/>
              <a:gd name="connsiteX7" fmla="*/ 339817 w 340277"/>
              <a:gd name="connsiteY7" fmla="*/ 130206 h 130224"/>
              <a:gd name="connsiteX8" fmla="*/ 269967 w 340277"/>
              <a:gd name="connsiteY8" fmla="*/ 114331 h 130224"/>
              <a:gd name="connsiteX9" fmla="*/ 88992 w 340277"/>
              <a:gd name="connsiteY9" fmla="*/ 98456 h 130224"/>
              <a:gd name="connsiteX10" fmla="*/ 142967 w 340277"/>
              <a:gd name="connsiteY10" fmla="*/ 92106 h 130224"/>
              <a:gd name="connsiteX11" fmla="*/ 127092 w 340277"/>
              <a:gd name="connsiteY11" fmla="*/ 66706 h 130224"/>
              <a:gd name="connsiteX12" fmla="*/ 92 w 340277"/>
              <a:gd name="connsiteY12" fmla="*/ 31 h 1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277" h="130224">
                <a:moveTo>
                  <a:pt x="92" y="31"/>
                </a:moveTo>
                <a:cubicBezTo>
                  <a:pt x="-3612" y="-1556"/>
                  <a:pt x="104867" y="57181"/>
                  <a:pt x="104867" y="57181"/>
                </a:cubicBezTo>
                <a:cubicBezTo>
                  <a:pt x="122329" y="64060"/>
                  <a:pt x="96930" y="36014"/>
                  <a:pt x="104867" y="41306"/>
                </a:cubicBezTo>
                <a:cubicBezTo>
                  <a:pt x="112804" y="46598"/>
                  <a:pt x="145613" y="89989"/>
                  <a:pt x="152492" y="88931"/>
                </a:cubicBezTo>
                <a:cubicBezTo>
                  <a:pt x="159371" y="87873"/>
                  <a:pt x="142967" y="33369"/>
                  <a:pt x="146142" y="34956"/>
                </a:cubicBezTo>
                <a:cubicBezTo>
                  <a:pt x="149317" y="36543"/>
                  <a:pt x="155667" y="85756"/>
                  <a:pt x="171542" y="98456"/>
                </a:cubicBezTo>
                <a:cubicBezTo>
                  <a:pt x="187417" y="111156"/>
                  <a:pt x="241392" y="111156"/>
                  <a:pt x="241392" y="111156"/>
                </a:cubicBezTo>
                <a:lnTo>
                  <a:pt x="339817" y="130206"/>
                </a:lnTo>
                <a:cubicBezTo>
                  <a:pt x="344580" y="130735"/>
                  <a:pt x="311771" y="119623"/>
                  <a:pt x="269967" y="114331"/>
                </a:cubicBezTo>
                <a:cubicBezTo>
                  <a:pt x="228163" y="109039"/>
                  <a:pt x="110159" y="102160"/>
                  <a:pt x="88992" y="98456"/>
                </a:cubicBezTo>
                <a:cubicBezTo>
                  <a:pt x="67825" y="94752"/>
                  <a:pt x="136617" y="97398"/>
                  <a:pt x="142967" y="92106"/>
                </a:cubicBezTo>
                <a:cubicBezTo>
                  <a:pt x="149317" y="86814"/>
                  <a:pt x="148259" y="81523"/>
                  <a:pt x="127092" y="66706"/>
                </a:cubicBezTo>
                <a:cubicBezTo>
                  <a:pt x="105925" y="51889"/>
                  <a:pt x="3796" y="1618"/>
                  <a:pt x="9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0C46C9F-EE53-2EB0-98A2-24F2D150A106}"/>
              </a:ext>
            </a:extLst>
          </p:cNvPr>
          <p:cNvSpPr/>
          <p:nvPr/>
        </p:nvSpPr>
        <p:spPr>
          <a:xfrm>
            <a:off x="4610725" y="5124008"/>
            <a:ext cx="323530" cy="78075"/>
          </a:xfrm>
          <a:custGeom>
            <a:avLst/>
            <a:gdLst>
              <a:gd name="connsiteX0" fmla="*/ 323225 w 323530"/>
              <a:gd name="connsiteY0" fmla="*/ 442 h 78075"/>
              <a:gd name="connsiteX1" fmla="*/ 243850 w 323530"/>
              <a:gd name="connsiteY1" fmla="*/ 41717 h 78075"/>
              <a:gd name="connsiteX2" fmla="*/ 5725 w 323530"/>
              <a:gd name="connsiteY2" fmla="*/ 16317 h 78075"/>
              <a:gd name="connsiteX3" fmla="*/ 81925 w 323530"/>
              <a:gd name="connsiteY3" fmla="*/ 25842 h 78075"/>
              <a:gd name="connsiteX4" fmla="*/ 170825 w 323530"/>
              <a:gd name="connsiteY4" fmla="*/ 76642 h 78075"/>
              <a:gd name="connsiteX5" fmla="*/ 164475 w 323530"/>
              <a:gd name="connsiteY5" fmla="*/ 63942 h 78075"/>
              <a:gd name="connsiteX6" fmla="*/ 231150 w 323530"/>
              <a:gd name="connsiteY6" fmla="*/ 73467 h 78075"/>
              <a:gd name="connsiteX7" fmla="*/ 221625 w 323530"/>
              <a:gd name="connsiteY7" fmla="*/ 73467 h 78075"/>
              <a:gd name="connsiteX8" fmla="*/ 323225 w 323530"/>
              <a:gd name="connsiteY8" fmla="*/ 442 h 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30" h="78075">
                <a:moveTo>
                  <a:pt x="323225" y="442"/>
                </a:moveTo>
                <a:cubicBezTo>
                  <a:pt x="326929" y="-4850"/>
                  <a:pt x="296766" y="39071"/>
                  <a:pt x="243850" y="41717"/>
                </a:cubicBezTo>
                <a:cubicBezTo>
                  <a:pt x="190934" y="44363"/>
                  <a:pt x="32712" y="18963"/>
                  <a:pt x="5725" y="16317"/>
                </a:cubicBezTo>
                <a:cubicBezTo>
                  <a:pt x="-21263" y="13671"/>
                  <a:pt x="54408" y="15788"/>
                  <a:pt x="81925" y="25842"/>
                </a:cubicBezTo>
                <a:cubicBezTo>
                  <a:pt x="109442" y="35896"/>
                  <a:pt x="170825" y="76642"/>
                  <a:pt x="170825" y="76642"/>
                </a:cubicBezTo>
                <a:cubicBezTo>
                  <a:pt x="184583" y="82992"/>
                  <a:pt x="154421" y="64471"/>
                  <a:pt x="164475" y="63942"/>
                </a:cubicBezTo>
                <a:cubicBezTo>
                  <a:pt x="174529" y="63413"/>
                  <a:pt x="231150" y="73467"/>
                  <a:pt x="231150" y="73467"/>
                </a:cubicBezTo>
                <a:cubicBezTo>
                  <a:pt x="240675" y="75055"/>
                  <a:pt x="206808" y="82992"/>
                  <a:pt x="221625" y="73467"/>
                </a:cubicBezTo>
                <a:cubicBezTo>
                  <a:pt x="236442" y="63942"/>
                  <a:pt x="319521" y="5734"/>
                  <a:pt x="323225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79D19EE-C29E-27CA-E024-2DE909FB66DA}"/>
              </a:ext>
            </a:extLst>
          </p:cNvPr>
          <p:cNvSpPr/>
          <p:nvPr/>
        </p:nvSpPr>
        <p:spPr>
          <a:xfrm>
            <a:off x="3790855" y="4435379"/>
            <a:ext cx="44588" cy="216583"/>
          </a:xfrm>
          <a:custGeom>
            <a:avLst/>
            <a:gdLst>
              <a:gd name="connsiteX0" fmla="*/ 44545 w 44588"/>
              <a:gd name="connsiteY0" fmla="*/ 96 h 216583"/>
              <a:gd name="connsiteX1" fmla="*/ 25495 w 44588"/>
              <a:gd name="connsiteY1" fmla="*/ 108046 h 216583"/>
              <a:gd name="connsiteX2" fmla="*/ 35020 w 44588"/>
              <a:gd name="connsiteY2" fmla="*/ 209646 h 216583"/>
              <a:gd name="connsiteX3" fmla="*/ 35020 w 44588"/>
              <a:gd name="connsiteY3" fmla="*/ 193771 h 216583"/>
              <a:gd name="connsiteX4" fmla="*/ 12795 w 44588"/>
              <a:gd name="connsiteY4" fmla="*/ 82646 h 216583"/>
              <a:gd name="connsiteX5" fmla="*/ 95 w 44588"/>
              <a:gd name="connsiteY5" fmla="*/ 168371 h 216583"/>
              <a:gd name="connsiteX6" fmla="*/ 19145 w 44588"/>
              <a:gd name="connsiteY6" fmla="*/ 127096 h 216583"/>
              <a:gd name="connsiteX7" fmla="*/ 44545 w 44588"/>
              <a:gd name="connsiteY7" fmla="*/ 96 h 21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8" h="216583">
                <a:moveTo>
                  <a:pt x="44545" y="96"/>
                </a:moveTo>
                <a:cubicBezTo>
                  <a:pt x="45603" y="-3079"/>
                  <a:pt x="27083" y="73121"/>
                  <a:pt x="25495" y="108046"/>
                </a:cubicBezTo>
                <a:cubicBezTo>
                  <a:pt x="23907" y="142971"/>
                  <a:pt x="35020" y="209646"/>
                  <a:pt x="35020" y="209646"/>
                </a:cubicBezTo>
                <a:cubicBezTo>
                  <a:pt x="36607" y="223933"/>
                  <a:pt x="38724" y="214938"/>
                  <a:pt x="35020" y="193771"/>
                </a:cubicBezTo>
                <a:cubicBezTo>
                  <a:pt x="31316" y="172604"/>
                  <a:pt x="18616" y="86879"/>
                  <a:pt x="12795" y="82646"/>
                </a:cubicBezTo>
                <a:cubicBezTo>
                  <a:pt x="6974" y="78413"/>
                  <a:pt x="-963" y="160963"/>
                  <a:pt x="95" y="168371"/>
                </a:cubicBezTo>
                <a:cubicBezTo>
                  <a:pt x="1153" y="175779"/>
                  <a:pt x="10678" y="150908"/>
                  <a:pt x="19145" y="127096"/>
                </a:cubicBezTo>
                <a:cubicBezTo>
                  <a:pt x="27612" y="103284"/>
                  <a:pt x="43487" y="3271"/>
                  <a:pt x="4454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C72426E-BC68-9FF5-DB80-91B2EB4ACFC2}"/>
              </a:ext>
            </a:extLst>
          </p:cNvPr>
          <p:cNvSpPr/>
          <p:nvPr/>
        </p:nvSpPr>
        <p:spPr>
          <a:xfrm>
            <a:off x="3797100" y="4711001"/>
            <a:ext cx="78771" cy="474841"/>
          </a:xfrm>
          <a:custGeom>
            <a:avLst/>
            <a:gdLst>
              <a:gd name="connsiteX0" fmla="*/ 41475 w 78771"/>
              <a:gd name="connsiteY0" fmla="*/ 699 h 474841"/>
              <a:gd name="connsiteX1" fmla="*/ 28775 w 78771"/>
              <a:gd name="connsiteY1" fmla="*/ 118174 h 474841"/>
              <a:gd name="connsiteX2" fmla="*/ 44650 w 78771"/>
              <a:gd name="connsiteY2" fmla="*/ 280099 h 474841"/>
              <a:gd name="connsiteX3" fmla="*/ 47825 w 78771"/>
              <a:gd name="connsiteY3" fmla="*/ 264224 h 474841"/>
              <a:gd name="connsiteX4" fmla="*/ 76400 w 78771"/>
              <a:gd name="connsiteY4" fmla="*/ 467424 h 474841"/>
              <a:gd name="connsiteX5" fmla="*/ 76400 w 78771"/>
              <a:gd name="connsiteY5" fmla="*/ 422974 h 474841"/>
              <a:gd name="connsiteX6" fmla="*/ 70050 w 78771"/>
              <a:gd name="connsiteY6" fmla="*/ 349949 h 474841"/>
              <a:gd name="connsiteX7" fmla="*/ 57350 w 78771"/>
              <a:gd name="connsiteY7" fmla="*/ 311849 h 474841"/>
              <a:gd name="connsiteX8" fmla="*/ 200 w 78771"/>
              <a:gd name="connsiteY8" fmla="*/ 241999 h 474841"/>
              <a:gd name="connsiteX9" fmla="*/ 38300 w 78771"/>
              <a:gd name="connsiteY9" fmla="*/ 270574 h 474841"/>
              <a:gd name="connsiteX10" fmla="*/ 35125 w 78771"/>
              <a:gd name="connsiteY10" fmla="*/ 216599 h 474841"/>
              <a:gd name="connsiteX11" fmla="*/ 16075 w 78771"/>
              <a:gd name="connsiteY11" fmla="*/ 146749 h 474841"/>
              <a:gd name="connsiteX12" fmla="*/ 6550 w 78771"/>
              <a:gd name="connsiteY12" fmla="*/ 172149 h 474841"/>
              <a:gd name="connsiteX13" fmla="*/ 41475 w 78771"/>
              <a:gd name="connsiteY13" fmla="*/ 699 h 47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1" h="474841">
                <a:moveTo>
                  <a:pt x="41475" y="699"/>
                </a:moveTo>
                <a:cubicBezTo>
                  <a:pt x="45179" y="-8297"/>
                  <a:pt x="28246" y="71607"/>
                  <a:pt x="28775" y="118174"/>
                </a:cubicBezTo>
                <a:cubicBezTo>
                  <a:pt x="29304" y="164741"/>
                  <a:pt x="41475" y="255757"/>
                  <a:pt x="44650" y="280099"/>
                </a:cubicBezTo>
                <a:cubicBezTo>
                  <a:pt x="47825" y="304441"/>
                  <a:pt x="42533" y="233003"/>
                  <a:pt x="47825" y="264224"/>
                </a:cubicBezTo>
                <a:cubicBezTo>
                  <a:pt x="53117" y="295445"/>
                  <a:pt x="71638" y="440966"/>
                  <a:pt x="76400" y="467424"/>
                </a:cubicBezTo>
                <a:cubicBezTo>
                  <a:pt x="81162" y="493882"/>
                  <a:pt x="77458" y="442553"/>
                  <a:pt x="76400" y="422974"/>
                </a:cubicBezTo>
                <a:cubicBezTo>
                  <a:pt x="75342" y="403395"/>
                  <a:pt x="73225" y="368470"/>
                  <a:pt x="70050" y="349949"/>
                </a:cubicBezTo>
                <a:cubicBezTo>
                  <a:pt x="66875" y="331428"/>
                  <a:pt x="68992" y="329841"/>
                  <a:pt x="57350" y="311849"/>
                </a:cubicBezTo>
                <a:cubicBezTo>
                  <a:pt x="45708" y="293857"/>
                  <a:pt x="3375" y="248878"/>
                  <a:pt x="200" y="241999"/>
                </a:cubicBezTo>
                <a:cubicBezTo>
                  <a:pt x="-2975" y="235120"/>
                  <a:pt x="32479" y="274807"/>
                  <a:pt x="38300" y="270574"/>
                </a:cubicBezTo>
                <a:cubicBezTo>
                  <a:pt x="44121" y="266341"/>
                  <a:pt x="38829" y="237237"/>
                  <a:pt x="35125" y="216599"/>
                </a:cubicBezTo>
                <a:cubicBezTo>
                  <a:pt x="31421" y="195961"/>
                  <a:pt x="20837" y="154157"/>
                  <a:pt x="16075" y="146749"/>
                </a:cubicBezTo>
                <a:cubicBezTo>
                  <a:pt x="11312" y="139341"/>
                  <a:pt x="3904" y="189612"/>
                  <a:pt x="6550" y="172149"/>
                </a:cubicBezTo>
                <a:cubicBezTo>
                  <a:pt x="9196" y="154686"/>
                  <a:pt x="37771" y="9695"/>
                  <a:pt x="41475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7EDA28F4-152B-9ED5-FE4D-5970683759DE}"/>
              </a:ext>
            </a:extLst>
          </p:cNvPr>
          <p:cNvSpPr/>
          <p:nvPr/>
        </p:nvSpPr>
        <p:spPr>
          <a:xfrm>
            <a:off x="3754219" y="4684910"/>
            <a:ext cx="65988" cy="313320"/>
          </a:xfrm>
          <a:custGeom>
            <a:avLst/>
            <a:gdLst>
              <a:gd name="connsiteX0" fmla="*/ 65306 w 65988"/>
              <a:gd name="connsiteY0" fmla="*/ 1390 h 313320"/>
              <a:gd name="connsiteX1" fmla="*/ 36731 w 65988"/>
              <a:gd name="connsiteY1" fmla="*/ 90290 h 313320"/>
              <a:gd name="connsiteX2" fmla="*/ 24031 w 65988"/>
              <a:gd name="connsiteY2" fmla="*/ 182365 h 313320"/>
              <a:gd name="connsiteX3" fmla="*/ 20856 w 65988"/>
              <a:gd name="connsiteY3" fmla="*/ 125215 h 313320"/>
              <a:gd name="connsiteX4" fmla="*/ 62131 w 65988"/>
              <a:gd name="connsiteY4" fmla="*/ 303015 h 313320"/>
              <a:gd name="connsiteX5" fmla="*/ 55781 w 65988"/>
              <a:gd name="connsiteY5" fmla="*/ 274440 h 313320"/>
              <a:gd name="connsiteX6" fmla="*/ 8156 w 65988"/>
              <a:gd name="connsiteY6" fmla="*/ 128390 h 313320"/>
              <a:gd name="connsiteX7" fmla="*/ 4981 w 65988"/>
              <a:gd name="connsiteY7" fmla="*/ 163315 h 313320"/>
              <a:gd name="connsiteX8" fmla="*/ 65306 w 65988"/>
              <a:gd name="connsiteY8" fmla="*/ 1390 h 31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88" h="313320">
                <a:moveTo>
                  <a:pt x="65306" y="1390"/>
                </a:moveTo>
                <a:cubicBezTo>
                  <a:pt x="70598" y="-10781"/>
                  <a:pt x="43610" y="60128"/>
                  <a:pt x="36731" y="90290"/>
                </a:cubicBezTo>
                <a:cubicBezTo>
                  <a:pt x="29852" y="120452"/>
                  <a:pt x="26677" y="176544"/>
                  <a:pt x="24031" y="182365"/>
                </a:cubicBezTo>
                <a:cubicBezTo>
                  <a:pt x="21385" y="188186"/>
                  <a:pt x="14506" y="105107"/>
                  <a:pt x="20856" y="125215"/>
                </a:cubicBezTo>
                <a:cubicBezTo>
                  <a:pt x="27206" y="145323"/>
                  <a:pt x="56310" y="278144"/>
                  <a:pt x="62131" y="303015"/>
                </a:cubicBezTo>
                <a:cubicBezTo>
                  <a:pt x="67952" y="327886"/>
                  <a:pt x="64777" y="303544"/>
                  <a:pt x="55781" y="274440"/>
                </a:cubicBezTo>
                <a:cubicBezTo>
                  <a:pt x="46785" y="245336"/>
                  <a:pt x="16623" y="146911"/>
                  <a:pt x="8156" y="128390"/>
                </a:cubicBezTo>
                <a:cubicBezTo>
                  <a:pt x="-311" y="109869"/>
                  <a:pt x="-3486" y="178132"/>
                  <a:pt x="4981" y="163315"/>
                </a:cubicBezTo>
                <a:cubicBezTo>
                  <a:pt x="13448" y="148498"/>
                  <a:pt x="60014" y="13561"/>
                  <a:pt x="65306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5CF2279-0825-D82A-6859-363A3203372A}"/>
              </a:ext>
            </a:extLst>
          </p:cNvPr>
          <p:cNvSpPr/>
          <p:nvPr/>
        </p:nvSpPr>
        <p:spPr>
          <a:xfrm>
            <a:off x="3756800" y="4889249"/>
            <a:ext cx="97660" cy="305915"/>
          </a:xfrm>
          <a:custGeom>
            <a:avLst/>
            <a:gdLst>
              <a:gd name="connsiteX0" fmla="*/ 5575 w 97660"/>
              <a:gd name="connsiteY0" fmla="*/ 251 h 305915"/>
              <a:gd name="connsiteX1" fmla="*/ 11925 w 97660"/>
              <a:gd name="connsiteY1" fmla="*/ 114551 h 305915"/>
              <a:gd name="connsiteX2" fmla="*/ 30975 w 97660"/>
              <a:gd name="connsiteY2" fmla="*/ 241551 h 305915"/>
              <a:gd name="connsiteX3" fmla="*/ 30975 w 97660"/>
              <a:gd name="connsiteY3" fmla="*/ 181226 h 305915"/>
              <a:gd name="connsiteX4" fmla="*/ 81775 w 97660"/>
              <a:gd name="connsiteY4" fmla="*/ 301876 h 305915"/>
              <a:gd name="connsiteX5" fmla="*/ 75425 w 97660"/>
              <a:gd name="connsiteY5" fmla="*/ 266951 h 305915"/>
              <a:gd name="connsiteX6" fmla="*/ 97650 w 97660"/>
              <a:gd name="connsiteY6" fmla="*/ 165351 h 305915"/>
              <a:gd name="connsiteX7" fmla="*/ 72250 w 97660"/>
              <a:gd name="connsiteY7" fmla="*/ 244726 h 305915"/>
              <a:gd name="connsiteX8" fmla="*/ 56375 w 97660"/>
              <a:gd name="connsiteY8" fmla="*/ 219326 h 305915"/>
              <a:gd name="connsiteX9" fmla="*/ 2400 w 97660"/>
              <a:gd name="connsiteY9" fmla="*/ 178051 h 305915"/>
              <a:gd name="connsiteX10" fmla="*/ 8750 w 97660"/>
              <a:gd name="connsiteY10" fmla="*/ 193926 h 305915"/>
              <a:gd name="connsiteX11" fmla="*/ 2400 w 97660"/>
              <a:gd name="connsiteY11" fmla="*/ 146301 h 305915"/>
              <a:gd name="connsiteX12" fmla="*/ 5575 w 97660"/>
              <a:gd name="connsiteY12" fmla="*/ 251 h 30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60" h="305915">
                <a:moveTo>
                  <a:pt x="5575" y="251"/>
                </a:moveTo>
                <a:cubicBezTo>
                  <a:pt x="7162" y="-5041"/>
                  <a:pt x="7692" y="74334"/>
                  <a:pt x="11925" y="114551"/>
                </a:cubicBezTo>
                <a:cubicBezTo>
                  <a:pt x="16158" y="154768"/>
                  <a:pt x="27800" y="230438"/>
                  <a:pt x="30975" y="241551"/>
                </a:cubicBezTo>
                <a:cubicBezTo>
                  <a:pt x="34150" y="252664"/>
                  <a:pt x="22508" y="171172"/>
                  <a:pt x="30975" y="181226"/>
                </a:cubicBezTo>
                <a:cubicBezTo>
                  <a:pt x="39442" y="191280"/>
                  <a:pt x="74367" y="287589"/>
                  <a:pt x="81775" y="301876"/>
                </a:cubicBezTo>
                <a:cubicBezTo>
                  <a:pt x="89183" y="316163"/>
                  <a:pt x="72779" y="289705"/>
                  <a:pt x="75425" y="266951"/>
                </a:cubicBezTo>
                <a:cubicBezTo>
                  <a:pt x="78071" y="244197"/>
                  <a:pt x="98179" y="169055"/>
                  <a:pt x="97650" y="165351"/>
                </a:cubicBezTo>
                <a:cubicBezTo>
                  <a:pt x="97121" y="161647"/>
                  <a:pt x="79129" y="235730"/>
                  <a:pt x="72250" y="244726"/>
                </a:cubicBezTo>
                <a:cubicBezTo>
                  <a:pt x="65371" y="253722"/>
                  <a:pt x="68017" y="230439"/>
                  <a:pt x="56375" y="219326"/>
                </a:cubicBezTo>
                <a:cubicBezTo>
                  <a:pt x="44733" y="208214"/>
                  <a:pt x="2400" y="178051"/>
                  <a:pt x="2400" y="178051"/>
                </a:cubicBezTo>
                <a:cubicBezTo>
                  <a:pt x="-5537" y="173818"/>
                  <a:pt x="8750" y="199218"/>
                  <a:pt x="8750" y="193926"/>
                </a:cubicBezTo>
                <a:cubicBezTo>
                  <a:pt x="8750" y="188634"/>
                  <a:pt x="3458" y="173288"/>
                  <a:pt x="2400" y="146301"/>
                </a:cubicBezTo>
                <a:cubicBezTo>
                  <a:pt x="1342" y="119314"/>
                  <a:pt x="3988" y="5543"/>
                  <a:pt x="557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C2B9CAF0-4C10-5A0C-F8AF-75303535A29C}"/>
              </a:ext>
            </a:extLst>
          </p:cNvPr>
          <p:cNvSpPr/>
          <p:nvPr/>
        </p:nvSpPr>
        <p:spPr>
          <a:xfrm>
            <a:off x="3742507" y="4727502"/>
            <a:ext cx="116784" cy="319022"/>
          </a:xfrm>
          <a:custGeom>
            <a:avLst/>
            <a:gdLst>
              <a:gd name="connsiteX0" fmla="*/ 29393 w 116784"/>
              <a:gd name="connsiteY0" fmla="*/ 73 h 319022"/>
              <a:gd name="connsiteX1" fmla="*/ 818 w 116784"/>
              <a:gd name="connsiteY1" fmla="*/ 136598 h 319022"/>
              <a:gd name="connsiteX2" fmla="*/ 19868 w 116784"/>
              <a:gd name="connsiteY2" fmla="*/ 235023 h 319022"/>
              <a:gd name="connsiteX3" fmla="*/ 3993 w 116784"/>
              <a:gd name="connsiteY3" fmla="*/ 212798 h 319022"/>
              <a:gd name="connsiteX4" fmla="*/ 108768 w 116784"/>
              <a:gd name="connsiteY4" fmla="*/ 314398 h 319022"/>
              <a:gd name="connsiteX5" fmla="*/ 102418 w 116784"/>
              <a:gd name="connsiteY5" fmla="*/ 295348 h 319022"/>
              <a:gd name="connsiteX6" fmla="*/ 45268 w 116784"/>
              <a:gd name="connsiteY6" fmla="*/ 238198 h 319022"/>
              <a:gd name="connsiteX7" fmla="*/ 23043 w 116784"/>
              <a:gd name="connsiteY7" fmla="*/ 209623 h 319022"/>
              <a:gd name="connsiteX8" fmla="*/ 13518 w 116784"/>
              <a:gd name="connsiteY8" fmla="*/ 130248 h 319022"/>
              <a:gd name="connsiteX9" fmla="*/ 3993 w 116784"/>
              <a:gd name="connsiteY9" fmla="*/ 155648 h 319022"/>
              <a:gd name="connsiteX10" fmla="*/ 29393 w 116784"/>
              <a:gd name="connsiteY10" fmla="*/ 73 h 31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84" h="319022">
                <a:moveTo>
                  <a:pt x="29393" y="73"/>
                </a:moveTo>
                <a:cubicBezTo>
                  <a:pt x="28864" y="-3102"/>
                  <a:pt x="2405" y="97440"/>
                  <a:pt x="818" y="136598"/>
                </a:cubicBezTo>
                <a:cubicBezTo>
                  <a:pt x="-769" y="175756"/>
                  <a:pt x="19339" y="222323"/>
                  <a:pt x="19868" y="235023"/>
                </a:cubicBezTo>
                <a:cubicBezTo>
                  <a:pt x="20397" y="247723"/>
                  <a:pt x="-10824" y="199569"/>
                  <a:pt x="3993" y="212798"/>
                </a:cubicBezTo>
                <a:cubicBezTo>
                  <a:pt x="18810" y="226027"/>
                  <a:pt x="108768" y="314398"/>
                  <a:pt x="108768" y="314398"/>
                </a:cubicBezTo>
                <a:cubicBezTo>
                  <a:pt x="125172" y="328156"/>
                  <a:pt x="113001" y="308048"/>
                  <a:pt x="102418" y="295348"/>
                </a:cubicBezTo>
                <a:cubicBezTo>
                  <a:pt x="91835" y="282648"/>
                  <a:pt x="58497" y="252486"/>
                  <a:pt x="45268" y="238198"/>
                </a:cubicBezTo>
                <a:cubicBezTo>
                  <a:pt x="32039" y="223911"/>
                  <a:pt x="28335" y="227615"/>
                  <a:pt x="23043" y="209623"/>
                </a:cubicBezTo>
                <a:cubicBezTo>
                  <a:pt x="17751" y="191631"/>
                  <a:pt x="16693" y="139244"/>
                  <a:pt x="13518" y="130248"/>
                </a:cubicBezTo>
                <a:cubicBezTo>
                  <a:pt x="10343" y="121252"/>
                  <a:pt x="818" y="174169"/>
                  <a:pt x="3993" y="155648"/>
                </a:cubicBezTo>
                <a:cubicBezTo>
                  <a:pt x="7168" y="137127"/>
                  <a:pt x="29922" y="3248"/>
                  <a:pt x="2939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760775F-58DE-CF67-D89C-90C7CDDA97F4}"/>
              </a:ext>
            </a:extLst>
          </p:cNvPr>
          <p:cNvSpPr/>
          <p:nvPr/>
        </p:nvSpPr>
        <p:spPr>
          <a:xfrm>
            <a:off x="3831277" y="4873193"/>
            <a:ext cx="385062" cy="215834"/>
          </a:xfrm>
          <a:custGeom>
            <a:avLst/>
            <a:gdLst>
              <a:gd name="connsiteX0" fmla="*/ 948 w 385062"/>
              <a:gd name="connsiteY0" fmla="*/ 432 h 215834"/>
              <a:gd name="connsiteX1" fmla="*/ 178748 w 385062"/>
              <a:gd name="connsiteY1" fmla="*/ 130607 h 215834"/>
              <a:gd name="connsiteX2" fmla="*/ 378773 w 385062"/>
              <a:gd name="connsiteY2" fmla="*/ 213157 h 215834"/>
              <a:gd name="connsiteX3" fmla="*/ 327973 w 385062"/>
              <a:gd name="connsiteY3" fmla="*/ 194107 h 215834"/>
              <a:gd name="connsiteX4" fmla="*/ 258123 w 385062"/>
              <a:gd name="connsiteY4" fmla="*/ 178232 h 215834"/>
              <a:gd name="connsiteX5" fmla="*/ 200973 w 385062"/>
              <a:gd name="connsiteY5" fmla="*/ 178232 h 215834"/>
              <a:gd name="connsiteX6" fmla="*/ 124773 w 385062"/>
              <a:gd name="connsiteY6" fmla="*/ 149657 h 215834"/>
              <a:gd name="connsiteX7" fmla="*/ 226373 w 385062"/>
              <a:gd name="connsiteY7" fmla="*/ 165532 h 215834"/>
              <a:gd name="connsiteX8" fmla="*/ 223198 w 385062"/>
              <a:gd name="connsiteY8" fmla="*/ 159182 h 215834"/>
              <a:gd name="connsiteX9" fmla="*/ 140648 w 385062"/>
              <a:gd name="connsiteY9" fmla="*/ 114732 h 215834"/>
              <a:gd name="connsiteX10" fmla="*/ 108898 w 385062"/>
              <a:gd name="connsiteY10" fmla="*/ 89332 h 215834"/>
              <a:gd name="connsiteX11" fmla="*/ 948 w 385062"/>
              <a:gd name="connsiteY11" fmla="*/ 432 h 21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062" h="215834">
                <a:moveTo>
                  <a:pt x="948" y="432"/>
                </a:moveTo>
                <a:cubicBezTo>
                  <a:pt x="12590" y="7311"/>
                  <a:pt x="115777" y="95153"/>
                  <a:pt x="178748" y="130607"/>
                </a:cubicBezTo>
                <a:cubicBezTo>
                  <a:pt x="241719" y="166061"/>
                  <a:pt x="353902" y="202574"/>
                  <a:pt x="378773" y="213157"/>
                </a:cubicBezTo>
                <a:cubicBezTo>
                  <a:pt x="403644" y="223740"/>
                  <a:pt x="348081" y="199928"/>
                  <a:pt x="327973" y="194107"/>
                </a:cubicBezTo>
                <a:cubicBezTo>
                  <a:pt x="307865" y="188286"/>
                  <a:pt x="279290" y="180878"/>
                  <a:pt x="258123" y="178232"/>
                </a:cubicBezTo>
                <a:cubicBezTo>
                  <a:pt x="236956" y="175586"/>
                  <a:pt x="223198" y="182995"/>
                  <a:pt x="200973" y="178232"/>
                </a:cubicBezTo>
                <a:cubicBezTo>
                  <a:pt x="178748" y="173470"/>
                  <a:pt x="120540" y="151774"/>
                  <a:pt x="124773" y="149657"/>
                </a:cubicBezTo>
                <a:cubicBezTo>
                  <a:pt x="129006" y="147540"/>
                  <a:pt x="226373" y="165532"/>
                  <a:pt x="226373" y="165532"/>
                </a:cubicBezTo>
                <a:cubicBezTo>
                  <a:pt x="242777" y="167119"/>
                  <a:pt x="237486" y="167649"/>
                  <a:pt x="223198" y="159182"/>
                </a:cubicBezTo>
                <a:cubicBezTo>
                  <a:pt x="208910" y="150715"/>
                  <a:pt x="159698" y="126374"/>
                  <a:pt x="140648" y="114732"/>
                </a:cubicBezTo>
                <a:cubicBezTo>
                  <a:pt x="121598" y="103090"/>
                  <a:pt x="129535" y="107853"/>
                  <a:pt x="108898" y="89332"/>
                </a:cubicBezTo>
                <a:cubicBezTo>
                  <a:pt x="88261" y="70811"/>
                  <a:pt x="-10694" y="-6447"/>
                  <a:pt x="948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19593D-70EA-53A5-76CC-16F6EB673075}"/>
              </a:ext>
            </a:extLst>
          </p:cNvPr>
          <p:cNvSpPr/>
          <p:nvPr/>
        </p:nvSpPr>
        <p:spPr>
          <a:xfrm>
            <a:off x="3892540" y="5031922"/>
            <a:ext cx="203230" cy="229083"/>
          </a:xfrm>
          <a:custGeom>
            <a:avLst/>
            <a:gdLst>
              <a:gd name="connsiteX0" fmla="*/ 203210 w 203230"/>
              <a:gd name="connsiteY0" fmla="*/ 54428 h 229083"/>
              <a:gd name="connsiteX1" fmla="*/ 95260 w 203230"/>
              <a:gd name="connsiteY1" fmla="*/ 121103 h 229083"/>
              <a:gd name="connsiteX2" fmla="*/ 101610 w 203230"/>
              <a:gd name="connsiteY2" fmla="*/ 181428 h 229083"/>
              <a:gd name="connsiteX3" fmla="*/ 136535 w 203230"/>
              <a:gd name="connsiteY3" fmla="*/ 229053 h 229083"/>
              <a:gd name="connsiteX4" fmla="*/ 114310 w 203230"/>
              <a:gd name="connsiteY4" fmla="*/ 187778 h 229083"/>
              <a:gd name="connsiteX5" fmla="*/ 76210 w 203230"/>
              <a:gd name="connsiteY5" fmla="*/ 133803 h 229083"/>
              <a:gd name="connsiteX6" fmla="*/ 19060 w 203230"/>
              <a:gd name="connsiteY6" fmla="*/ 108403 h 229083"/>
              <a:gd name="connsiteX7" fmla="*/ 25410 w 203230"/>
              <a:gd name="connsiteY7" fmla="*/ 146503 h 229083"/>
              <a:gd name="connsiteX8" fmla="*/ 31760 w 203230"/>
              <a:gd name="connsiteY8" fmla="*/ 190953 h 229083"/>
              <a:gd name="connsiteX9" fmla="*/ 25410 w 203230"/>
              <a:gd name="connsiteY9" fmla="*/ 117928 h 229083"/>
              <a:gd name="connsiteX10" fmla="*/ 10 w 203230"/>
              <a:gd name="connsiteY10" fmla="*/ 453 h 229083"/>
              <a:gd name="connsiteX11" fmla="*/ 22235 w 203230"/>
              <a:gd name="connsiteY11" fmla="*/ 76653 h 229083"/>
              <a:gd name="connsiteX12" fmla="*/ 22235 w 203230"/>
              <a:gd name="connsiteY12" fmla="*/ 57603 h 229083"/>
              <a:gd name="connsiteX13" fmla="*/ 114310 w 203230"/>
              <a:gd name="connsiteY13" fmla="*/ 89353 h 229083"/>
              <a:gd name="connsiteX14" fmla="*/ 50810 w 203230"/>
              <a:gd name="connsiteY14" fmla="*/ 57603 h 229083"/>
              <a:gd name="connsiteX15" fmla="*/ 85735 w 203230"/>
              <a:gd name="connsiteY15" fmla="*/ 86178 h 229083"/>
              <a:gd name="connsiteX16" fmla="*/ 107960 w 203230"/>
              <a:gd name="connsiteY16" fmla="*/ 89353 h 229083"/>
              <a:gd name="connsiteX17" fmla="*/ 76210 w 203230"/>
              <a:gd name="connsiteY17" fmla="*/ 70303 h 229083"/>
              <a:gd name="connsiteX18" fmla="*/ 31760 w 203230"/>
              <a:gd name="connsiteY18" fmla="*/ 60778 h 229083"/>
              <a:gd name="connsiteX19" fmla="*/ 31760 w 203230"/>
              <a:gd name="connsiteY19" fmla="*/ 92528 h 229083"/>
              <a:gd name="connsiteX20" fmla="*/ 60335 w 203230"/>
              <a:gd name="connsiteY20" fmla="*/ 121103 h 229083"/>
              <a:gd name="connsiteX21" fmla="*/ 85735 w 203230"/>
              <a:gd name="connsiteY21" fmla="*/ 111578 h 229083"/>
              <a:gd name="connsiteX22" fmla="*/ 203210 w 203230"/>
              <a:gd name="connsiteY22" fmla="*/ 54428 h 22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3230" h="229083">
                <a:moveTo>
                  <a:pt x="203210" y="54428"/>
                </a:moveTo>
                <a:cubicBezTo>
                  <a:pt x="204797" y="56015"/>
                  <a:pt x="112193" y="99936"/>
                  <a:pt x="95260" y="121103"/>
                </a:cubicBezTo>
                <a:cubicBezTo>
                  <a:pt x="78327" y="142270"/>
                  <a:pt x="94731" y="163436"/>
                  <a:pt x="101610" y="181428"/>
                </a:cubicBezTo>
                <a:cubicBezTo>
                  <a:pt x="108489" y="199420"/>
                  <a:pt x="134418" y="227995"/>
                  <a:pt x="136535" y="229053"/>
                </a:cubicBezTo>
                <a:cubicBezTo>
                  <a:pt x="138652" y="230111"/>
                  <a:pt x="124364" y="203653"/>
                  <a:pt x="114310" y="187778"/>
                </a:cubicBezTo>
                <a:cubicBezTo>
                  <a:pt x="104256" y="171903"/>
                  <a:pt x="92085" y="147032"/>
                  <a:pt x="76210" y="133803"/>
                </a:cubicBezTo>
                <a:cubicBezTo>
                  <a:pt x="60335" y="120574"/>
                  <a:pt x="27527" y="106286"/>
                  <a:pt x="19060" y="108403"/>
                </a:cubicBezTo>
                <a:cubicBezTo>
                  <a:pt x="10593" y="110520"/>
                  <a:pt x="23293" y="132745"/>
                  <a:pt x="25410" y="146503"/>
                </a:cubicBezTo>
                <a:cubicBezTo>
                  <a:pt x="27527" y="160261"/>
                  <a:pt x="31760" y="195715"/>
                  <a:pt x="31760" y="190953"/>
                </a:cubicBezTo>
                <a:cubicBezTo>
                  <a:pt x="31760" y="186191"/>
                  <a:pt x="30702" y="149678"/>
                  <a:pt x="25410" y="117928"/>
                </a:cubicBezTo>
                <a:cubicBezTo>
                  <a:pt x="20118" y="86178"/>
                  <a:pt x="539" y="7332"/>
                  <a:pt x="10" y="453"/>
                </a:cubicBezTo>
                <a:cubicBezTo>
                  <a:pt x="-519" y="-6426"/>
                  <a:pt x="18531" y="67128"/>
                  <a:pt x="22235" y="76653"/>
                </a:cubicBezTo>
                <a:cubicBezTo>
                  <a:pt x="25939" y="86178"/>
                  <a:pt x="6889" y="55486"/>
                  <a:pt x="22235" y="57603"/>
                </a:cubicBezTo>
                <a:cubicBezTo>
                  <a:pt x="37581" y="59720"/>
                  <a:pt x="109548" y="89353"/>
                  <a:pt x="114310" y="89353"/>
                </a:cubicBezTo>
                <a:cubicBezTo>
                  <a:pt x="119072" y="89353"/>
                  <a:pt x="55572" y="58132"/>
                  <a:pt x="50810" y="57603"/>
                </a:cubicBezTo>
                <a:cubicBezTo>
                  <a:pt x="46047" y="57074"/>
                  <a:pt x="76210" y="80886"/>
                  <a:pt x="85735" y="86178"/>
                </a:cubicBezTo>
                <a:cubicBezTo>
                  <a:pt x="95260" y="91470"/>
                  <a:pt x="109547" y="91999"/>
                  <a:pt x="107960" y="89353"/>
                </a:cubicBezTo>
                <a:cubicBezTo>
                  <a:pt x="106372" y="86707"/>
                  <a:pt x="88910" y="75066"/>
                  <a:pt x="76210" y="70303"/>
                </a:cubicBezTo>
                <a:cubicBezTo>
                  <a:pt x="63510" y="65540"/>
                  <a:pt x="39168" y="57074"/>
                  <a:pt x="31760" y="60778"/>
                </a:cubicBezTo>
                <a:cubicBezTo>
                  <a:pt x="24352" y="64482"/>
                  <a:pt x="26997" y="82474"/>
                  <a:pt x="31760" y="92528"/>
                </a:cubicBezTo>
                <a:cubicBezTo>
                  <a:pt x="36522" y="102582"/>
                  <a:pt x="51339" y="117928"/>
                  <a:pt x="60335" y="121103"/>
                </a:cubicBezTo>
                <a:cubicBezTo>
                  <a:pt x="69331" y="124278"/>
                  <a:pt x="67214" y="121103"/>
                  <a:pt x="85735" y="111578"/>
                </a:cubicBezTo>
                <a:cubicBezTo>
                  <a:pt x="104256" y="102053"/>
                  <a:pt x="201623" y="52841"/>
                  <a:pt x="203210" y="5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8C82F739-824F-46B5-F2C7-7DCD1581A247}"/>
              </a:ext>
            </a:extLst>
          </p:cNvPr>
          <p:cNvSpPr/>
          <p:nvPr/>
        </p:nvSpPr>
        <p:spPr>
          <a:xfrm>
            <a:off x="3993607" y="5051324"/>
            <a:ext cx="222302" cy="200669"/>
          </a:xfrm>
          <a:custGeom>
            <a:avLst/>
            <a:gdLst>
              <a:gd name="connsiteX0" fmla="*/ 32293 w 222302"/>
              <a:gd name="connsiteY0" fmla="*/ 200126 h 200669"/>
              <a:gd name="connsiteX1" fmla="*/ 86268 w 222302"/>
              <a:gd name="connsiteY1" fmla="*/ 127101 h 200669"/>
              <a:gd name="connsiteX2" fmla="*/ 216443 w 222302"/>
              <a:gd name="connsiteY2" fmla="*/ 82651 h 200669"/>
              <a:gd name="connsiteX3" fmla="*/ 197393 w 222302"/>
              <a:gd name="connsiteY3" fmla="*/ 89001 h 200669"/>
              <a:gd name="connsiteX4" fmla="*/ 175168 w 222302"/>
              <a:gd name="connsiteY4" fmla="*/ 50901 h 200669"/>
              <a:gd name="connsiteX5" fmla="*/ 543 w 222302"/>
              <a:gd name="connsiteY5" fmla="*/ 101 h 200669"/>
              <a:gd name="connsiteX6" fmla="*/ 121193 w 222302"/>
              <a:gd name="connsiteY6" fmla="*/ 38201 h 200669"/>
              <a:gd name="connsiteX7" fmla="*/ 146593 w 222302"/>
              <a:gd name="connsiteY7" fmla="*/ 50901 h 200669"/>
              <a:gd name="connsiteX8" fmla="*/ 86268 w 222302"/>
              <a:gd name="connsiteY8" fmla="*/ 82651 h 200669"/>
              <a:gd name="connsiteX9" fmla="*/ 168818 w 222302"/>
              <a:gd name="connsiteY9" fmla="*/ 50901 h 200669"/>
              <a:gd name="connsiteX10" fmla="*/ 181518 w 222302"/>
              <a:gd name="connsiteY10" fmla="*/ 73126 h 200669"/>
              <a:gd name="connsiteX11" fmla="*/ 133893 w 222302"/>
              <a:gd name="connsiteY11" fmla="*/ 85826 h 200669"/>
              <a:gd name="connsiteX12" fmla="*/ 165643 w 222302"/>
              <a:gd name="connsiteY12" fmla="*/ 85826 h 200669"/>
              <a:gd name="connsiteX13" fmla="*/ 32293 w 222302"/>
              <a:gd name="connsiteY13" fmla="*/ 200126 h 2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302" h="200669">
                <a:moveTo>
                  <a:pt x="32293" y="200126"/>
                </a:moveTo>
                <a:cubicBezTo>
                  <a:pt x="19064" y="207005"/>
                  <a:pt x="55576" y="146680"/>
                  <a:pt x="86268" y="127101"/>
                </a:cubicBezTo>
                <a:cubicBezTo>
                  <a:pt x="116960" y="107522"/>
                  <a:pt x="216443" y="82651"/>
                  <a:pt x="216443" y="82651"/>
                </a:cubicBezTo>
                <a:cubicBezTo>
                  <a:pt x="234964" y="76301"/>
                  <a:pt x="204272" y="94293"/>
                  <a:pt x="197393" y="89001"/>
                </a:cubicBezTo>
                <a:cubicBezTo>
                  <a:pt x="190514" y="83709"/>
                  <a:pt x="207976" y="65718"/>
                  <a:pt x="175168" y="50901"/>
                </a:cubicBezTo>
                <a:cubicBezTo>
                  <a:pt x="142360" y="36084"/>
                  <a:pt x="9539" y="2218"/>
                  <a:pt x="543" y="101"/>
                </a:cubicBezTo>
                <a:cubicBezTo>
                  <a:pt x="-8453" y="-2016"/>
                  <a:pt x="96851" y="29734"/>
                  <a:pt x="121193" y="38201"/>
                </a:cubicBezTo>
                <a:cubicBezTo>
                  <a:pt x="145535" y="46668"/>
                  <a:pt x="152414" y="43493"/>
                  <a:pt x="146593" y="50901"/>
                </a:cubicBezTo>
                <a:cubicBezTo>
                  <a:pt x="140772" y="58309"/>
                  <a:pt x="82564" y="82651"/>
                  <a:pt x="86268" y="82651"/>
                </a:cubicBezTo>
                <a:cubicBezTo>
                  <a:pt x="89972" y="82651"/>
                  <a:pt x="152943" y="52488"/>
                  <a:pt x="168818" y="50901"/>
                </a:cubicBezTo>
                <a:cubicBezTo>
                  <a:pt x="184693" y="49313"/>
                  <a:pt x="187339" y="67305"/>
                  <a:pt x="181518" y="73126"/>
                </a:cubicBezTo>
                <a:cubicBezTo>
                  <a:pt x="175697" y="78947"/>
                  <a:pt x="136539" y="83709"/>
                  <a:pt x="133893" y="85826"/>
                </a:cubicBezTo>
                <a:cubicBezTo>
                  <a:pt x="131247" y="87943"/>
                  <a:pt x="180460" y="73655"/>
                  <a:pt x="165643" y="85826"/>
                </a:cubicBezTo>
                <a:cubicBezTo>
                  <a:pt x="150826" y="97997"/>
                  <a:pt x="45522" y="193247"/>
                  <a:pt x="32293" y="200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A3BCB093-F273-8778-AECB-6C7EFFAD8074}"/>
              </a:ext>
            </a:extLst>
          </p:cNvPr>
          <p:cNvSpPr/>
          <p:nvPr/>
        </p:nvSpPr>
        <p:spPr>
          <a:xfrm>
            <a:off x="4188097" y="5118052"/>
            <a:ext cx="530958" cy="137152"/>
          </a:xfrm>
          <a:custGeom>
            <a:avLst/>
            <a:gdLst>
              <a:gd name="connsiteX0" fmla="*/ 37828 w 530958"/>
              <a:gd name="connsiteY0" fmla="*/ 48 h 137152"/>
              <a:gd name="connsiteX1" fmla="*/ 310878 w 530958"/>
              <a:gd name="connsiteY1" fmla="*/ 54023 h 137152"/>
              <a:gd name="connsiteX2" fmla="*/ 282303 w 530958"/>
              <a:gd name="connsiteY2" fmla="*/ 57198 h 137152"/>
              <a:gd name="connsiteX3" fmla="*/ 523603 w 530958"/>
              <a:gd name="connsiteY3" fmla="*/ 66723 h 137152"/>
              <a:gd name="connsiteX4" fmla="*/ 456928 w 530958"/>
              <a:gd name="connsiteY4" fmla="*/ 69898 h 137152"/>
              <a:gd name="connsiteX5" fmla="*/ 336278 w 530958"/>
              <a:gd name="connsiteY5" fmla="*/ 111173 h 137152"/>
              <a:gd name="connsiteX6" fmla="*/ 317228 w 530958"/>
              <a:gd name="connsiteY6" fmla="*/ 123873 h 137152"/>
              <a:gd name="connsiteX7" fmla="*/ 374378 w 530958"/>
              <a:gd name="connsiteY7" fmla="*/ 73073 h 137152"/>
              <a:gd name="connsiteX8" fmla="*/ 275953 w 530958"/>
              <a:gd name="connsiteY8" fmla="*/ 92123 h 137152"/>
              <a:gd name="connsiteX9" fmla="*/ 193403 w 530958"/>
              <a:gd name="connsiteY9" fmla="*/ 136573 h 137152"/>
              <a:gd name="connsiteX10" fmla="*/ 307703 w 530958"/>
              <a:gd name="connsiteY10" fmla="*/ 57198 h 137152"/>
              <a:gd name="connsiteX11" fmla="*/ 272778 w 530958"/>
              <a:gd name="connsiteY11" fmla="*/ 60373 h 137152"/>
              <a:gd name="connsiteX12" fmla="*/ 126728 w 530958"/>
              <a:gd name="connsiteY12" fmla="*/ 60373 h 137152"/>
              <a:gd name="connsiteX13" fmla="*/ 2903 w 530958"/>
              <a:gd name="connsiteY13" fmla="*/ 66723 h 137152"/>
              <a:gd name="connsiteX14" fmla="*/ 253728 w 530958"/>
              <a:gd name="connsiteY14" fmla="*/ 44498 h 137152"/>
              <a:gd name="connsiteX15" fmla="*/ 37828 w 530958"/>
              <a:gd name="connsiteY15" fmla="*/ 48 h 13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958" h="137152">
                <a:moveTo>
                  <a:pt x="37828" y="48"/>
                </a:moveTo>
                <a:cubicBezTo>
                  <a:pt x="47353" y="1636"/>
                  <a:pt x="270132" y="44498"/>
                  <a:pt x="310878" y="54023"/>
                </a:cubicBezTo>
                <a:cubicBezTo>
                  <a:pt x="351624" y="63548"/>
                  <a:pt x="246849" y="55081"/>
                  <a:pt x="282303" y="57198"/>
                </a:cubicBezTo>
                <a:cubicBezTo>
                  <a:pt x="317757" y="59315"/>
                  <a:pt x="494499" y="64606"/>
                  <a:pt x="523603" y="66723"/>
                </a:cubicBezTo>
                <a:cubicBezTo>
                  <a:pt x="552707" y="68840"/>
                  <a:pt x="488149" y="62490"/>
                  <a:pt x="456928" y="69898"/>
                </a:cubicBezTo>
                <a:cubicBezTo>
                  <a:pt x="425707" y="77306"/>
                  <a:pt x="359561" y="102177"/>
                  <a:pt x="336278" y="111173"/>
                </a:cubicBezTo>
                <a:cubicBezTo>
                  <a:pt x="312995" y="120169"/>
                  <a:pt x="310878" y="130223"/>
                  <a:pt x="317228" y="123873"/>
                </a:cubicBezTo>
                <a:cubicBezTo>
                  <a:pt x="323578" y="117523"/>
                  <a:pt x="381257" y="78365"/>
                  <a:pt x="374378" y="73073"/>
                </a:cubicBezTo>
                <a:cubicBezTo>
                  <a:pt x="367499" y="67781"/>
                  <a:pt x="306116" y="81540"/>
                  <a:pt x="275953" y="92123"/>
                </a:cubicBezTo>
                <a:cubicBezTo>
                  <a:pt x="245791" y="102706"/>
                  <a:pt x="188111" y="142394"/>
                  <a:pt x="193403" y="136573"/>
                </a:cubicBezTo>
                <a:cubicBezTo>
                  <a:pt x="198695" y="130752"/>
                  <a:pt x="294474" y="69898"/>
                  <a:pt x="307703" y="57198"/>
                </a:cubicBezTo>
                <a:cubicBezTo>
                  <a:pt x="320932" y="44498"/>
                  <a:pt x="302941" y="59844"/>
                  <a:pt x="272778" y="60373"/>
                </a:cubicBezTo>
                <a:cubicBezTo>
                  <a:pt x="242616" y="60902"/>
                  <a:pt x="171707" y="59315"/>
                  <a:pt x="126728" y="60373"/>
                </a:cubicBezTo>
                <a:cubicBezTo>
                  <a:pt x="81749" y="61431"/>
                  <a:pt x="-18264" y="69369"/>
                  <a:pt x="2903" y="66723"/>
                </a:cubicBezTo>
                <a:cubicBezTo>
                  <a:pt x="24070" y="64077"/>
                  <a:pt x="241028" y="52435"/>
                  <a:pt x="253728" y="44498"/>
                </a:cubicBezTo>
                <a:cubicBezTo>
                  <a:pt x="266428" y="36561"/>
                  <a:pt x="28303" y="-1540"/>
                  <a:pt x="3782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967DC560-65D4-EBBD-EA72-53799654EE1A}"/>
              </a:ext>
            </a:extLst>
          </p:cNvPr>
          <p:cNvSpPr/>
          <p:nvPr/>
        </p:nvSpPr>
        <p:spPr>
          <a:xfrm>
            <a:off x="4096939" y="5175208"/>
            <a:ext cx="571290" cy="124297"/>
          </a:xfrm>
          <a:custGeom>
            <a:avLst/>
            <a:gdLst>
              <a:gd name="connsiteX0" fmla="*/ 1986 w 571290"/>
              <a:gd name="connsiteY0" fmla="*/ 123867 h 124297"/>
              <a:gd name="connsiteX1" fmla="*/ 75011 w 571290"/>
              <a:gd name="connsiteY1" fmla="*/ 69892 h 124297"/>
              <a:gd name="connsiteX2" fmla="*/ 284561 w 571290"/>
              <a:gd name="connsiteY2" fmla="*/ 38142 h 124297"/>
              <a:gd name="connsiteX3" fmla="*/ 252811 w 571290"/>
              <a:gd name="connsiteY3" fmla="*/ 41317 h 124297"/>
              <a:gd name="connsiteX4" fmla="*/ 570311 w 571290"/>
              <a:gd name="connsiteY4" fmla="*/ 47667 h 124297"/>
              <a:gd name="connsiteX5" fmla="*/ 348061 w 571290"/>
              <a:gd name="connsiteY5" fmla="*/ 44492 h 124297"/>
              <a:gd name="connsiteX6" fmla="*/ 230586 w 571290"/>
              <a:gd name="connsiteY6" fmla="*/ 25442 h 124297"/>
              <a:gd name="connsiteX7" fmla="*/ 78186 w 571290"/>
              <a:gd name="connsiteY7" fmla="*/ 42 h 124297"/>
              <a:gd name="connsiteX8" fmla="*/ 211536 w 571290"/>
              <a:gd name="connsiteY8" fmla="*/ 31792 h 124297"/>
              <a:gd name="connsiteX9" fmla="*/ 141686 w 571290"/>
              <a:gd name="connsiteY9" fmla="*/ 38142 h 124297"/>
              <a:gd name="connsiteX10" fmla="*/ 1986 w 571290"/>
              <a:gd name="connsiteY10" fmla="*/ 123867 h 1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290" h="124297">
                <a:moveTo>
                  <a:pt x="1986" y="123867"/>
                </a:moveTo>
                <a:cubicBezTo>
                  <a:pt x="-9127" y="129159"/>
                  <a:pt x="27915" y="84179"/>
                  <a:pt x="75011" y="69892"/>
                </a:cubicBezTo>
                <a:cubicBezTo>
                  <a:pt x="122107" y="55605"/>
                  <a:pt x="254928" y="42904"/>
                  <a:pt x="284561" y="38142"/>
                </a:cubicBezTo>
                <a:cubicBezTo>
                  <a:pt x="314194" y="33380"/>
                  <a:pt x="205186" y="39730"/>
                  <a:pt x="252811" y="41317"/>
                </a:cubicBezTo>
                <a:cubicBezTo>
                  <a:pt x="300436" y="42904"/>
                  <a:pt x="554436" y="47138"/>
                  <a:pt x="570311" y="47667"/>
                </a:cubicBezTo>
                <a:cubicBezTo>
                  <a:pt x="586186" y="48196"/>
                  <a:pt x="404682" y="48196"/>
                  <a:pt x="348061" y="44492"/>
                </a:cubicBezTo>
                <a:cubicBezTo>
                  <a:pt x="291440" y="40788"/>
                  <a:pt x="230586" y="25442"/>
                  <a:pt x="230586" y="25442"/>
                </a:cubicBezTo>
                <a:cubicBezTo>
                  <a:pt x="185607" y="18034"/>
                  <a:pt x="81361" y="-1016"/>
                  <a:pt x="78186" y="42"/>
                </a:cubicBezTo>
                <a:cubicBezTo>
                  <a:pt x="75011" y="1100"/>
                  <a:pt x="200953" y="25442"/>
                  <a:pt x="211536" y="31792"/>
                </a:cubicBezTo>
                <a:cubicBezTo>
                  <a:pt x="222119" y="38142"/>
                  <a:pt x="175023" y="29146"/>
                  <a:pt x="141686" y="38142"/>
                </a:cubicBezTo>
                <a:cubicBezTo>
                  <a:pt x="108349" y="47138"/>
                  <a:pt x="13099" y="118575"/>
                  <a:pt x="1986" y="12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18FAF5F-0FFD-52B1-36A5-668729C5F460}"/>
              </a:ext>
            </a:extLst>
          </p:cNvPr>
          <p:cNvSpPr/>
          <p:nvPr/>
        </p:nvSpPr>
        <p:spPr>
          <a:xfrm>
            <a:off x="4699000" y="5120574"/>
            <a:ext cx="255293" cy="111826"/>
          </a:xfrm>
          <a:custGeom>
            <a:avLst/>
            <a:gdLst>
              <a:gd name="connsiteX0" fmla="*/ 155575 w 255293"/>
              <a:gd name="connsiteY0" fmla="*/ 701 h 111826"/>
              <a:gd name="connsiteX1" fmla="*/ 241300 w 255293"/>
              <a:gd name="connsiteY1" fmla="*/ 80076 h 111826"/>
              <a:gd name="connsiteX2" fmla="*/ 180975 w 255293"/>
              <a:gd name="connsiteY2" fmla="*/ 92776 h 111826"/>
              <a:gd name="connsiteX3" fmla="*/ 107950 w 255293"/>
              <a:gd name="connsiteY3" fmla="*/ 95951 h 111826"/>
              <a:gd name="connsiteX4" fmla="*/ 139700 w 255293"/>
              <a:gd name="connsiteY4" fmla="*/ 92776 h 111826"/>
              <a:gd name="connsiteX5" fmla="*/ 0 w 255293"/>
              <a:gd name="connsiteY5" fmla="*/ 111826 h 111826"/>
              <a:gd name="connsiteX6" fmla="*/ 177800 w 255293"/>
              <a:gd name="connsiteY6" fmla="*/ 95951 h 111826"/>
              <a:gd name="connsiteX7" fmla="*/ 165100 w 255293"/>
              <a:gd name="connsiteY7" fmla="*/ 83251 h 111826"/>
              <a:gd name="connsiteX8" fmla="*/ 254000 w 255293"/>
              <a:gd name="connsiteY8" fmla="*/ 10226 h 111826"/>
              <a:gd name="connsiteX9" fmla="*/ 215900 w 255293"/>
              <a:gd name="connsiteY9" fmla="*/ 38801 h 111826"/>
              <a:gd name="connsiteX10" fmla="*/ 155575 w 255293"/>
              <a:gd name="connsiteY10" fmla="*/ 701 h 1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93" h="111826">
                <a:moveTo>
                  <a:pt x="155575" y="701"/>
                </a:moveTo>
                <a:cubicBezTo>
                  <a:pt x="159808" y="7580"/>
                  <a:pt x="237067" y="64730"/>
                  <a:pt x="241300" y="80076"/>
                </a:cubicBezTo>
                <a:cubicBezTo>
                  <a:pt x="245533" y="95422"/>
                  <a:pt x="203200" y="90130"/>
                  <a:pt x="180975" y="92776"/>
                </a:cubicBezTo>
                <a:cubicBezTo>
                  <a:pt x="158750" y="95422"/>
                  <a:pt x="114829" y="95951"/>
                  <a:pt x="107950" y="95951"/>
                </a:cubicBezTo>
                <a:cubicBezTo>
                  <a:pt x="101071" y="95951"/>
                  <a:pt x="157692" y="90130"/>
                  <a:pt x="139700" y="92776"/>
                </a:cubicBezTo>
                <a:cubicBezTo>
                  <a:pt x="121708" y="95422"/>
                  <a:pt x="0" y="111826"/>
                  <a:pt x="0" y="111826"/>
                </a:cubicBezTo>
                <a:lnTo>
                  <a:pt x="177800" y="95951"/>
                </a:lnTo>
                <a:cubicBezTo>
                  <a:pt x="205317" y="91189"/>
                  <a:pt x="152400" y="97539"/>
                  <a:pt x="165100" y="83251"/>
                </a:cubicBezTo>
                <a:cubicBezTo>
                  <a:pt x="177800" y="68964"/>
                  <a:pt x="245533" y="17634"/>
                  <a:pt x="254000" y="10226"/>
                </a:cubicBezTo>
                <a:cubicBezTo>
                  <a:pt x="262467" y="2818"/>
                  <a:pt x="227012" y="37743"/>
                  <a:pt x="215900" y="38801"/>
                </a:cubicBezTo>
                <a:cubicBezTo>
                  <a:pt x="204788" y="39859"/>
                  <a:pt x="151342" y="-6178"/>
                  <a:pt x="155575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C86DBE1-4A60-3FDE-EE4A-BA2E10D93544}"/>
              </a:ext>
            </a:extLst>
          </p:cNvPr>
          <p:cNvSpPr/>
          <p:nvPr/>
        </p:nvSpPr>
        <p:spPr>
          <a:xfrm>
            <a:off x="4136950" y="5213212"/>
            <a:ext cx="399451" cy="92239"/>
          </a:xfrm>
          <a:custGeom>
            <a:avLst/>
            <a:gdLst>
              <a:gd name="connsiteX0" fmla="*/ 75 w 399451"/>
              <a:gd name="connsiteY0" fmla="*/ 92213 h 92239"/>
              <a:gd name="connsiteX1" fmla="*/ 158825 w 399451"/>
              <a:gd name="connsiteY1" fmla="*/ 54113 h 92239"/>
              <a:gd name="connsiteX2" fmla="*/ 387425 w 399451"/>
              <a:gd name="connsiteY2" fmla="*/ 41413 h 92239"/>
              <a:gd name="connsiteX3" fmla="*/ 333450 w 399451"/>
              <a:gd name="connsiteY3" fmla="*/ 41413 h 92239"/>
              <a:gd name="connsiteX4" fmla="*/ 44525 w 399451"/>
              <a:gd name="connsiteY4" fmla="*/ 138 h 92239"/>
              <a:gd name="connsiteX5" fmla="*/ 241375 w 399451"/>
              <a:gd name="connsiteY5" fmla="*/ 28713 h 92239"/>
              <a:gd name="connsiteX6" fmla="*/ 177875 w 399451"/>
              <a:gd name="connsiteY6" fmla="*/ 47763 h 92239"/>
              <a:gd name="connsiteX7" fmla="*/ 75 w 399451"/>
              <a:gd name="connsiteY7" fmla="*/ 92213 h 9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51" h="92239">
                <a:moveTo>
                  <a:pt x="75" y="92213"/>
                </a:moveTo>
                <a:cubicBezTo>
                  <a:pt x="-3100" y="93271"/>
                  <a:pt x="94267" y="62580"/>
                  <a:pt x="158825" y="54113"/>
                </a:cubicBezTo>
                <a:cubicBezTo>
                  <a:pt x="223383" y="45646"/>
                  <a:pt x="358321" y="43530"/>
                  <a:pt x="387425" y="41413"/>
                </a:cubicBezTo>
                <a:cubicBezTo>
                  <a:pt x="416529" y="39296"/>
                  <a:pt x="390600" y="48292"/>
                  <a:pt x="333450" y="41413"/>
                </a:cubicBezTo>
                <a:cubicBezTo>
                  <a:pt x="276300" y="34534"/>
                  <a:pt x="44525" y="138"/>
                  <a:pt x="44525" y="138"/>
                </a:cubicBezTo>
                <a:cubicBezTo>
                  <a:pt x="29179" y="-1979"/>
                  <a:pt x="219150" y="20775"/>
                  <a:pt x="241375" y="28713"/>
                </a:cubicBezTo>
                <a:cubicBezTo>
                  <a:pt x="263600" y="36650"/>
                  <a:pt x="214917" y="40884"/>
                  <a:pt x="177875" y="47763"/>
                </a:cubicBezTo>
                <a:cubicBezTo>
                  <a:pt x="140833" y="54642"/>
                  <a:pt x="3250" y="91155"/>
                  <a:pt x="75" y="9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6A6D08C-AF0C-27DE-D2CB-52F58D0EBC98}"/>
              </a:ext>
            </a:extLst>
          </p:cNvPr>
          <p:cNvSpPr/>
          <p:nvPr/>
        </p:nvSpPr>
        <p:spPr>
          <a:xfrm>
            <a:off x="3882956" y="4841846"/>
            <a:ext cx="140043" cy="177836"/>
          </a:xfrm>
          <a:custGeom>
            <a:avLst/>
            <a:gdLst>
              <a:gd name="connsiteX0" fmla="*/ 69 w 140043"/>
              <a:gd name="connsiteY0" fmla="*/ 29 h 177836"/>
              <a:gd name="connsiteX1" fmla="*/ 139769 w 140043"/>
              <a:gd name="connsiteY1" fmla="*/ 149254 h 177836"/>
              <a:gd name="connsiteX2" fmla="*/ 38169 w 140043"/>
              <a:gd name="connsiteY2" fmla="*/ 177829 h 177836"/>
              <a:gd name="connsiteX3" fmla="*/ 127069 w 140043"/>
              <a:gd name="connsiteY3" fmla="*/ 152429 h 177836"/>
              <a:gd name="connsiteX4" fmla="*/ 120719 w 140043"/>
              <a:gd name="connsiteY4" fmla="*/ 136554 h 177836"/>
              <a:gd name="connsiteX5" fmla="*/ 69 w 140043"/>
              <a:gd name="connsiteY5" fmla="*/ 29 h 1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43" h="177836">
                <a:moveTo>
                  <a:pt x="69" y="29"/>
                </a:moveTo>
                <a:cubicBezTo>
                  <a:pt x="3244" y="2146"/>
                  <a:pt x="133419" y="119621"/>
                  <a:pt x="139769" y="149254"/>
                </a:cubicBezTo>
                <a:cubicBezTo>
                  <a:pt x="146119" y="178887"/>
                  <a:pt x="40286" y="177300"/>
                  <a:pt x="38169" y="177829"/>
                </a:cubicBezTo>
                <a:cubicBezTo>
                  <a:pt x="36052" y="178358"/>
                  <a:pt x="127069" y="152429"/>
                  <a:pt x="127069" y="152429"/>
                </a:cubicBezTo>
                <a:cubicBezTo>
                  <a:pt x="140827" y="145550"/>
                  <a:pt x="138711" y="160896"/>
                  <a:pt x="120719" y="136554"/>
                </a:cubicBezTo>
                <a:cubicBezTo>
                  <a:pt x="102727" y="112212"/>
                  <a:pt x="-3106" y="-2088"/>
                  <a:pt x="6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0E1145C-5CF9-913A-8092-6E1421A6E482}"/>
              </a:ext>
            </a:extLst>
          </p:cNvPr>
          <p:cNvSpPr/>
          <p:nvPr/>
        </p:nvSpPr>
        <p:spPr>
          <a:xfrm>
            <a:off x="3965562" y="4946627"/>
            <a:ext cx="347370" cy="183822"/>
          </a:xfrm>
          <a:custGeom>
            <a:avLst/>
            <a:gdLst>
              <a:gd name="connsiteX0" fmla="*/ 28588 w 347370"/>
              <a:gd name="connsiteY0" fmla="*/ 76223 h 183822"/>
              <a:gd name="connsiteX1" fmla="*/ 330213 w 347370"/>
              <a:gd name="connsiteY1" fmla="*/ 177823 h 183822"/>
              <a:gd name="connsiteX2" fmla="*/ 295288 w 347370"/>
              <a:gd name="connsiteY2" fmla="*/ 165123 h 183822"/>
              <a:gd name="connsiteX3" fmla="*/ 171463 w 347370"/>
              <a:gd name="connsiteY3" fmla="*/ 107973 h 183822"/>
              <a:gd name="connsiteX4" fmla="*/ 13 w 347370"/>
              <a:gd name="connsiteY4" fmla="*/ 23 h 183822"/>
              <a:gd name="connsiteX5" fmla="*/ 161938 w 347370"/>
              <a:gd name="connsiteY5" fmla="*/ 98448 h 183822"/>
              <a:gd name="connsiteX6" fmla="*/ 155588 w 347370"/>
              <a:gd name="connsiteY6" fmla="*/ 120673 h 183822"/>
              <a:gd name="connsiteX7" fmla="*/ 28588 w 347370"/>
              <a:gd name="connsiteY7" fmla="*/ 76223 h 1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70" h="183822">
                <a:moveTo>
                  <a:pt x="28588" y="76223"/>
                </a:moveTo>
                <a:lnTo>
                  <a:pt x="330213" y="177823"/>
                </a:lnTo>
                <a:cubicBezTo>
                  <a:pt x="374663" y="192640"/>
                  <a:pt x="321746" y="176765"/>
                  <a:pt x="295288" y="165123"/>
                </a:cubicBezTo>
                <a:cubicBezTo>
                  <a:pt x="268830" y="153481"/>
                  <a:pt x="220675" y="135490"/>
                  <a:pt x="171463" y="107973"/>
                </a:cubicBezTo>
                <a:cubicBezTo>
                  <a:pt x="122251" y="80456"/>
                  <a:pt x="1600" y="1610"/>
                  <a:pt x="13" y="23"/>
                </a:cubicBezTo>
                <a:cubicBezTo>
                  <a:pt x="-1574" y="-1564"/>
                  <a:pt x="136009" y="78340"/>
                  <a:pt x="161938" y="98448"/>
                </a:cubicBezTo>
                <a:cubicBezTo>
                  <a:pt x="187867" y="118556"/>
                  <a:pt x="179400" y="123319"/>
                  <a:pt x="155588" y="120673"/>
                </a:cubicBezTo>
                <a:cubicBezTo>
                  <a:pt x="131776" y="118027"/>
                  <a:pt x="-516" y="66698"/>
                  <a:pt x="28588" y="76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3A1945A-CAB0-5872-F5F0-24D24FAAADFC}"/>
              </a:ext>
            </a:extLst>
          </p:cNvPr>
          <p:cNvSpPr/>
          <p:nvPr/>
        </p:nvSpPr>
        <p:spPr>
          <a:xfrm>
            <a:off x="3862696" y="4739982"/>
            <a:ext cx="39517" cy="122055"/>
          </a:xfrm>
          <a:custGeom>
            <a:avLst/>
            <a:gdLst>
              <a:gd name="connsiteX0" fmla="*/ 39379 w 39517"/>
              <a:gd name="connsiteY0" fmla="*/ 293 h 122055"/>
              <a:gd name="connsiteX1" fmla="*/ 13979 w 39517"/>
              <a:gd name="connsiteY1" fmla="*/ 70143 h 122055"/>
              <a:gd name="connsiteX2" fmla="*/ 10804 w 39517"/>
              <a:gd name="connsiteY2" fmla="*/ 120943 h 122055"/>
              <a:gd name="connsiteX3" fmla="*/ 1279 w 39517"/>
              <a:gd name="connsiteY3" fmla="*/ 98718 h 122055"/>
              <a:gd name="connsiteX4" fmla="*/ 39379 w 39517"/>
              <a:gd name="connsiteY4" fmla="*/ 293 h 1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" h="122055">
                <a:moveTo>
                  <a:pt x="39379" y="293"/>
                </a:moveTo>
                <a:cubicBezTo>
                  <a:pt x="41496" y="-4469"/>
                  <a:pt x="18741" y="50035"/>
                  <a:pt x="13979" y="70143"/>
                </a:cubicBezTo>
                <a:cubicBezTo>
                  <a:pt x="9217" y="90251"/>
                  <a:pt x="12921" y="116181"/>
                  <a:pt x="10804" y="120943"/>
                </a:cubicBezTo>
                <a:cubicBezTo>
                  <a:pt x="8687" y="125705"/>
                  <a:pt x="-4013" y="114593"/>
                  <a:pt x="1279" y="98718"/>
                </a:cubicBezTo>
                <a:cubicBezTo>
                  <a:pt x="6571" y="82843"/>
                  <a:pt x="37262" y="5055"/>
                  <a:pt x="3937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8E66308-71B2-E138-9833-5518943B2A77}"/>
              </a:ext>
            </a:extLst>
          </p:cNvPr>
          <p:cNvSpPr/>
          <p:nvPr/>
        </p:nvSpPr>
        <p:spPr>
          <a:xfrm>
            <a:off x="3924199" y="4736431"/>
            <a:ext cx="28705" cy="165775"/>
          </a:xfrm>
          <a:custGeom>
            <a:avLst/>
            <a:gdLst>
              <a:gd name="connsiteX0" fmla="*/ 101 w 28705"/>
              <a:gd name="connsiteY0" fmla="*/ 669 h 165775"/>
              <a:gd name="connsiteX1" fmla="*/ 19151 w 28705"/>
              <a:gd name="connsiteY1" fmla="*/ 67344 h 165775"/>
              <a:gd name="connsiteX2" fmla="*/ 19151 w 28705"/>
              <a:gd name="connsiteY2" fmla="*/ 108619 h 165775"/>
              <a:gd name="connsiteX3" fmla="*/ 12801 w 28705"/>
              <a:gd name="connsiteY3" fmla="*/ 165769 h 165775"/>
              <a:gd name="connsiteX4" fmla="*/ 28676 w 28705"/>
              <a:gd name="connsiteY4" fmla="*/ 111794 h 165775"/>
              <a:gd name="connsiteX5" fmla="*/ 101 w 28705"/>
              <a:gd name="connsiteY5" fmla="*/ 669 h 1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" h="165775">
                <a:moveTo>
                  <a:pt x="101" y="669"/>
                </a:moveTo>
                <a:cubicBezTo>
                  <a:pt x="-1486" y="-6739"/>
                  <a:pt x="15976" y="49352"/>
                  <a:pt x="19151" y="67344"/>
                </a:cubicBezTo>
                <a:cubicBezTo>
                  <a:pt x="22326" y="85336"/>
                  <a:pt x="20209" y="92215"/>
                  <a:pt x="19151" y="108619"/>
                </a:cubicBezTo>
                <a:cubicBezTo>
                  <a:pt x="18093" y="125023"/>
                  <a:pt x="11214" y="165240"/>
                  <a:pt x="12801" y="165769"/>
                </a:cubicBezTo>
                <a:cubicBezTo>
                  <a:pt x="14388" y="166298"/>
                  <a:pt x="27618" y="132961"/>
                  <a:pt x="28676" y="111794"/>
                </a:cubicBezTo>
                <a:cubicBezTo>
                  <a:pt x="29734" y="90627"/>
                  <a:pt x="1688" y="8077"/>
                  <a:pt x="101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DB2B46C-E931-73AB-7015-0786DCFE1D1A}"/>
              </a:ext>
            </a:extLst>
          </p:cNvPr>
          <p:cNvSpPr/>
          <p:nvPr/>
        </p:nvSpPr>
        <p:spPr>
          <a:xfrm>
            <a:off x="3939310" y="4809899"/>
            <a:ext cx="92956" cy="90689"/>
          </a:xfrm>
          <a:custGeom>
            <a:avLst/>
            <a:gdLst>
              <a:gd name="connsiteX0" fmla="*/ 92940 w 92956"/>
              <a:gd name="connsiteY0" fmla="*/ 226 h 90689"/>
              <a:gd name="connsiteX1" fmla="*/ 26265 w 92956"/>
              <a:gd name="connsiteY1" fmla="*/ 44676 h 90689"/>
              <a:gd name="connsiteX2" fmla="*/ 865 w 92956"/>
              <a:gd name="connsiteY2" fmla="*/ 89126 h 90689"/>
              <a:gd name="connsiteX3" fmla="*/ 7215 w 92956"/>
              <a:gd name="connsiteY3" fmla="*/ 73251 h 90689"/>
              <a:gd name="connsiteX4" fmla="*/ 19915 w 92956"/>
              <a:gd name="connsiteY4" fmla="*/ 3401 h 90689"/>
              <a:gd name="connsiteX5" fmla="*/ 4040 w 92956"/>
              <a:gd name="connsiteY5" fmla="*/ 60551 h 90689"/>
              <a:gd name="connsiteX6" fmla="*/ 32615 w 92956"/>
              <a:gd name="connsiteY6" fmla="*/ 28801 h 90689"/>
              <a:gd name="connsiteX7" fmla="*/ 92940 w 92956"/>
              <a:gd name="connsiteY7" fmla="*/ 226 h 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56" h="90689">
                <a:moveTo>
                  <a:pt x="92940" y="226"/>
                </a:moveTo>
                <a:cubicBezTo>
                  <a:pt x="91882" y="2872"/>
                  <a:pt x="41611" y="29859"/>
                  <a:pt x="26265" y="44676"/>
                </a:cubicBezTo>
                <a:cubicBezTo>
                  <a:pt x="10919" y="59493"/>
                  <a:pt x="865" y="89126"/>
                  <a:pt x="865" y="89126"/>
                </a:cubicBezTo>
                <a:cubicBezTo>
                  <a:pt x="-2310" y="93888"/>
                  <a:pt x="4040" y="87538"/>
                  <a:pt x="7215" y="73251"/>
                </a:cubicBezTo>
                <a:cubicBezTo>
                  <a:pt x="10390" y="58964"/>
                  <a:pt x="20444" y="5518"/>
                  <a:pt x="19915" y="3401"/>
                </a:cubicBezTo>
                <a:cubicBezTo>
                  <a:pt x="19386" y="1284"/>
                  <a:pt x="1923" y="56318"/>
                  <a:pt x="4040" y="60551"/>
                </a:cubicBezTo>
                <a:cubicBezTo>
                  <a:pt x="6157" y="64784"/>
                  <a:pt x="19915" y="38855"/>
                  <a:pt x="32615" y="28801"/>
                </a:cubicBezTo>
                <a:cubicBezTo>
                  <a:pt x="45315" y="18747"/>
                  <a:pt x="93998" y="-2420"/>
                  <a:pt x="92940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8EC5AF2-DB49-3093-918C-D67B18C16F29}"/>
              </a:ext>
            </a:extLst>
          </p:cNvPr>
          <p:cNvSpPr/>
          <p:nvPr/>
        </p:nvSpPr>
        <p:spPr>
          <a:xfrm>
            <a:off x="4041713" y="4819612"/>
            <a:ext cx="41389" cy="181110"/>
          </a:xfrm>
          <a:custGeom>
            <a:avLst/>
            <a:gdLst>
              <a:gd name="connsiteX0" fmla="*/ 62 w 41389"/>
              <a:gd name="connsiteY0" fmla="*/ 38 h 181110"/>
              <a:gd name="connsiteX1" fmla="*/ 31812 w 41389"/>
              <a:gd name="connsiteY1" fmla="*/ 114338 h 181110"/>
              <a:gd name="connsiteX2" fmla="*/ 25462 w 41389"/>
              <a:gd name="connsiteY2" fmla="*/ 181013 h 181110"/>
              <a:gd name="connsiteX3" fmla="*/ 41337 w 41389"/>
              <a:gd name="connsiteY3" fmla="*/ 127038 h 181110"/>
              <a:gd name="connsiteX4" fmla="*/ 62 w 41389"/>
              <a:gd name="connsiteY4" fmla="*/ 38 h 18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9" h="181110">
                <a:moveTo>
                  <a:pt x="62" y="38"/>
                </a:moveTo>
                <a:cubicBezTo>
                  <a:pt x="-1526" y="-2079"/>
                  <a:pt x="27579" y="84176"/>
                  <a:pt x="31812" y="114338"/>
                </a:cubicBezTo>
                <a:cubicBezTo>
                  <a:pt x="36045" y="144500"/>
                  <a:pt x="23874" y="178896"/>
                  <a:pt x="25462" y="181013"/>
                </a:cubicBezTo>
                <a:cubicBezTo>
                  <a:pt x="27050" y="183130"/>
                  <a:pt x="42395" y="150321"/>
                  <a:pt x="41337" y="127038"/>
                </a:cubicBezTo>
                <a:cubicBezTo>
                  <a:pt x="40279" y="103755"/>
                  <a:pt x="1650" y="2155"/>
                  <a:pt x="6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00032FD-1447-F3ED-72CA-39DF75C4160B}"/>
              </a:ext>
            </a:extLst>
          </p:cNvPr>
          <p:cNvSpPr/>
          <p:nvPr/>
        </p:nvSpPr>
        <p:spPr>
          <a:xfrm>
            <a:off x="4075732" y="4892615"/>
            <a:ext cx="58165" cy="133604"/>
          </a:xfrm>
          <a:custGeom>
            <a:avLst/>
            <a:gdLst>
              <a:gd name="connsiteX0" fmla="*/ 58118 w 58165"/>
              <a:gd name="connsiteY0" fmla="*/ 60 h 133604"/>
              <a:gd name="connsiteX1" fmla="*/ 7318 w 58165"/>
              <a:gd name="connsiteY1" fmla="*/ 69910 h 133604"/>
              <a:gd name="connsiteX2" fmla="*/ 968 w 58165"/>
              <a:gd name="connsiteY2" fmla="*/ 108010 h 133604"/>
              <a:gd name="connsiteX3" fmla="*/ 13668 w 58165"/>
              <a:gd name="connsiteY3" fmla="*/ 63560 h 133604"/>
              <a:gd name="connsiteX4" fmla="*/ 16843 w 58165"/>
              <a:gd name="connsiteY4" fmla="*/ 133410 h 133604"/>
              <a:gd name="connsiteX5" fmla="*/ 16843 w 58165"/>
              <a:gd name="connsiteY5" fmla="*/ 82610 h 133604"/>
              <a:gd name="connsiteX6" fmla="*/ 58118 w 58165"/>
              <a:gd name="connsiteY6" fmla="*/ 60 h 13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5" h="133604">
                <a:moveTo>
                  <a:pt x="58118" y="60"/>
                </a:moveTo>
                <a:cubicBezTo>
                  <a:pt x="56530" y="-2057"/>
                  <a:pt x="16843" y="51918"/>
                  <a:pt x="7318" y="69910"/>
                </a:cubicBezTo>
                <a:cubicBezTo>
                  <a:pt x="-2207" y="87902"/>
                  <a:pt x="-90" y="109068"/>
                  <a:pt x="968" y="108010"/>
                </a:cubicBezTo>
                <a:cubicBezTo>
                  <a:pt x="2026" y="106952"/>
                  <a:pt x="11022" y="59327"/>
                  <a:pt x="13668" y="63560"/>
                </a:cubicBezTo>
                <a:cubicBezTo>
                  <a:pt x="16314" y="67793"/>
                  <a:pt x="16314" y="130235"/>
                  <a:pt x="16843" y="133410"/>
                </a:cubicBezTo>
                <a:cubicBezTo>
                  <a:pt x="17372" y="136585"/>
                  <a:pt x="12610" y="100072"/>
                  <a:pt x="16843" y="82610"/>
                </a:cubicBezTo>
                <a:cubicBezTo>
                  <a:pt x="21076" y="65148"/>
                  <a:pt x="59706" y="2177"/>
                  <a:pt x="5811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5788B8-EFB8-AF5B-FFB6-37F15A94F846}"/>
              </a:ext>
            </a:extLst>
          </p:cNvPr>
          <p:cNvSpPr/>
          <p:nvPr/>
        </p:nvSpPr>
        <p:spPr>
          <a:xfrm>
            <a:off x="4095185" y="4892439"/>
            <a:ext cx="35497" cy="142259"/>
          </a:xfrm>
          <a:custGeom>
            <a:avLst/>
            <a:gdLst>
              <a:gd name="connsiteX0" fmla="*/ 35490 w 35497"/>
              <a:gd name="connsiteY0" fmla="*/ 236 h 142259"/>
              <a:gd name="connsiteX1" fmla="*/ 3740 w 35497"/>
              <a:gd name="connsiteY1" fmla="*/ 60561 h 142259"/>
              <a:gd name="connsiteX2" fmla="*/ 10090 w 35497"/>
              <a:gd name="connsiteY2" fmla="*/ 139936 h 142259"/>
              <a:gd name="connsiteX3" fmla="*/ 6915 w 35497"/>
              <a:gd name="connsiteY3" fmla="*/ 117711 h 142259"/>
              <a:gd name="connsiteX4" fmla="*/ 565 w 35497"/>
              <a:gd name="connsiteY4" fmla="*/ 82786 h 142259"/>
              <a:gd name="connsiteX5" fmla="*/ 35490 w 35497"/>
              <a:gd name="connsiteY5" fmla="*/ 236 h 1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7" h="142259">
                <a:moveTo>
                  <a:pt x="35490" y="236"/>
                </a:moveTo>
                <a:cubicBezTo>
                  <a:pt x="36019" y="-3468"/>
                  <a:pt x="7973" y="37278"/>
                  <a:pt x="3740" y="60561"/>
                </a:cubicBezTo>
                <a:cubicBezTo>
                  <a:pt x="-493" y="83844"/>
                  <a:pt x="9561" y="130411"/>
                  <a:pt x="10090" y="139936"/>
                </a:cubicBezTo>
                <a:cubicBezTo>
                  <a:pt x="10619" y="149461"/>
                  <a:pt x="8502" y="127236"/>
                  <a:pt x="6915" y="117711"/>
                </a:cubicBezTo>
                <a:cubicBezTo>
                  <a:pt x="5327" y="108186"/>
                  <a:pt x="-2081" y="99719"/>
                  <a:pt x="565" y="82786"/>
                </a:cubicBezTo>
                <a:cubicBezTo>
                  <a:pt x="3211" y="65853"/>
                  <a:pt x="34961" y="3940"/>
                  <a:pt x="35490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2B60A579-E3A3-AA73-761F-4C8416136596}"/>
              </a:ext>
            </a:extLst>
          </p:cNvPr>
          <p:cNvSpPr/>
          <p:nvPr/>
        </p:nvSpPr>
        <p:spPr>
          <a:xfrm>
            <a:off x="4216384" y="4917979"/>
            <a:ext cx="16158" cy="156010"/>
          </a:xfrm>
          <a:custGeom>
            <a:avLst/>
            <a:gdLst>
              <a:gd name="connsiteX0" fmla="*/ 6366 w 16158"/>
              <a:gd name="connsiteY0" fmla="*/ 96 h 156010"/>
              <a:gd name="connsiteX1" fmla="*/ 12716 w 16158"/>
              <a:gd name="connsiteY1" fmla="*/ 98521 h 156010"/>
              <a:gd name="connsiteX2" fmla="*/ 16 w 16158"/>
              <a:gd name="connsiteY2" fmla="*/ 155671 h 156010"/>
              <a:gd name="connsiteX3" fmla="*/ 15891 w 16158"/>
              <a:gd name="connsiteY3" fmla="*/ 117571 h 156010"/>
              <a:gd name="connsiteX4" fmla="*/ 6366 w 16158"/>
              <a:gd name="connsiteY4" fmla="*/ 96 h 1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8" h="156010">
                <a:moveTo>
                  <a:pt x="6366" y="96"/>
                </a:moveTo>
                <a:cubicBezTo>
                  <a:pt x="5837" y="-3079"/>
                  <a:pt x="13774" y="72592"/>
                  <a:pt x="12716" y="98521"/>
                </a:cubicBezTo>
                <a:cubicBezTo>
                  <a:pt x="11658" y="124450"/>
                  <a:pt x="-513" y="152496"/>
                  <a:pt x="16" y="155671"/>
                </a:cubicBezTo>
                <a:cubicBezTo>
                  <a:pt x="545" y="158846"/>
                  <a:pt x="13774" y="139267"/>
                  <a:pt x="15891" y="117571"/>
                </a:cubicBezTo>
                <a:cubicBezTo>
                  <a:pt x="18008" y="95875"/>
                  <a:pt x="6895" y="3271"/>
                  <a:pt x="636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E5BDB63-4202-3F1E-08F7-1EB8209DBC51}"/>
              </a:ext>
            </a:extLst>
          </p:cNvPr>
          <p:cNvSpPr/>
          <p:nvPr/>
        </p:nvSpPr>
        <p:spPr>
          <a:xfrm>
            <a:off x="4238038" y="4981571"/>
            <a:ext cx="89490" cy="92097"/>
          </a:xfrm>
          <a:custGeom>
            <a:avLst/>
            <a:gdLst>
              <a:gd name="connsiteX0" fmla="*/ 89487 w 89490"/>
              <a:gd name="connsiteY0" fmla="*/ 4 h 92097"/>
              <a:gd name="connsiteX1" fmla="*/ 13287 w 89490"/>
              <a:gd name="connsiteY1" fmla="*/ 66679 h 92097"/>
              <a:gd name="connsiteX2" fmla="*/ 587 w 89490"/>
              <a:gd name="connsiteY2" fmla="*/ 92079 h 92097"/>
              <a:gd name="connsiteX3" fmla="*/ 10112 w 89490"/>
              <a:gd name="connsiteY3" fmla="*/ 63504 h 92097"/>
              <a:gd name="connsiteX4" fmla="*/ 89487 w 89490"/>
              <a:gd name="connsiteY4" fmla="*/ 4 h 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0" h="92097">
                <a:moveTo>
                  <a:pt x="89487" y="4"/>
                </a:moveTo>
                <a:cubicBezTo>
                  <a:pt x="90016" y="533"/>
                  <a:pt x="28104" y="51333"/>
                  <a:pt x="13287" y="66679"/>
                </a:cubicBezTo>
                <a:cubicBezTo>
                  <a:pt x="-1530" y="82025"/>
                  <a:pt x="1116" y="92608"/>
                  <a:pt x="587" y="92079"/>
                </a:cubicBezTo>
                <a:cubicBezTo>
                  <a:pt x="58" y="91550"/>
                  <a:pt x="-2588" y="79908"/>
                  <a:pt x="10112" y="63504"/>
                </a:cubicBezTo>
                <a:cubicBezTo>
                  <a:pt x="22812" y="47100"/>
                  <a:pt x="88958" y="-525"/>
                  <a:pt x="894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FC42439-247F-48CC-54AA-290719B494BE}"/>
              </a:ext>
            </a:extLst>
          </p:cNvPr>
          <p:cNvSpPr/>
          <p:nvPr/>
        </p:nvSpPr>
        <p:spPr>
          <a:xfrm>
            <a:off x="4374627" y="4996705"/>
            <a:ext cx="67235" cy="153229"/>
          </a:xfrm>
          <a:custGeom>
            <a:avLst/>
            <a:gdLst>
              <a:gd name="connsiteX0" fmla="*/ 6873 w 67235"/>
              <a:gd name="connsiteY0" fmla="*/ 745 h 153229"/>
              <a:gd name="connsiteX1" fmla="*/ 16398 w 67235"/>
              <a:gd name="connsiteY1" fmla="*/ 124570 h 153229"/>
              <a:gd name="connsiteX2" fmla="*/ 523 w 67235"/>
              <a:gd name="connsiteY2" fmla="*/ 153145 h 153229"/>
              <a:gd name="connsiteX3" fmla="*/ 10048 w 67235"/>
              <a:gd name="connsiteY3" fmla="*/ 130920 h 153229"/>
              <a:gd name="connsiteX4" fmla="*/ 67198 w 67235"/>
              <a:gd name="connsiteY4" fmla="*/ 67420 h 153229"/>
              <a:gd name="connsiteX5" fmla="*/ 19573 w 67235"/>
              <a:gd name="connsiteY5" fmla="*/ 124570 h 153229"/>
              <a:gd name="connsiteX6" fmla="*/ 13223 w 67235"/>
              <a:gd name="connsiteY6" fmla="*/ 127745 h 153229"/>
              <a:gd name="connsiteX7" fmla="*/ 22748 w 67235"/>
              <a:gd name="connsiteY7" fmla="*/ 73770 h 153229"/>
              <a:gd name="connsiteX8" fmla="*/ 6873 w 67235"/>
              <a:gd name="connsiteY8" fmla="*/ 745 h 1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35" h="153229">
                <a:moveTo>
                  <a:pt x="6873" y="745"/>
                </a:moveTo>
                <a:cubicBezTo>
                  <a:pt x="5815" y="9212"/>
                  <a:pt x="17456" y="99170"/>
                  <a:pt x="16398" y="124570"/>
                </a:cubicBezTo>
                <a:cubicBezTo>
                  <a:pt x="15340" y="149970"/>
                  <a:pt x="1581" y="152087"/>
                  <a:pt x="523" y="153145"/>
                </a:cubicBezTo>
                <a:cubicBezTo>
                  <a:pt x="-535" y="154203"/>
                  <a:pt x="-1065" y="145208"/>
                  <a:pt x="10048" y="130920"/>
                </a:cubicBezTo>
                <a:cubicBezTo>
                  <a:pt x="21161" y="116633"/>
                  <a:pt x="65610" y="68478"/>
                  <a:pt x="67198" y="67420"/>
                </a:cubicBezTo>
                <a:cubicBezTo>
                  <a:pt x="68786" y="66362"/>
                  <a:pt x="19573" y="124570"/>
                  <a:pt x="19573" y="124570"/>
                </a:cubicBezTo>
                <a:cubicBezTo>
                  <a:pt x="10577" y="134624"/>
                  <a:pt x="12694" y="136212"/>
                  <a:pt x="13223" y="127745"/>
                </a:cubicBezTo>
                <a:cubicBezTo>
                  <a:pt x="13752" y="119278"/>
                  <a:pt x="21690" y="89116"/>
                  <a:pt x="22748" y="73770"/>
                </a:cubicBezTo>
                <a:cubicBezTo>
                  <a:pt x="23806" y="58424"/>
                  <a:pt x="7931" y="-7722"/>
                  <a:pt x="6873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8365469-84D4-64B4-3A56-1947106F9F2B}"/>
              </a:ext>
            </a:extLst>
          </p:cNvPr>
          <p:cNvSpPr/>
          <p:nvPr/>
        </p:nvSpPr>
        <p:spPr>
          <a:xfrm>
            <a:off x="4437061" y="5130290"/>
            <a:ext cx="405779" cy="57672"/>
          </a:xfrm>
          <a:custGeom>
            <a:avLst/>
            <a:gdLst>
              <a:gd name="connsiteX0" fmla="*/ 328614 w 405779"/>
              <a:gd name="connsiteY0" fmla="*/ 35435 h 57672"/>
              <a:gd name="connsiteX1" fmla="*/ 188914 w 405779"/>
              <a:gd name="connsiteY1" fmla="*/ 6860 h 57672"/>
              <a:gd name="connsiteX2" fmla="*/ 131764 w 405779"/>
              <a:gd name="connsiteY2" fmla="*/ 510 h 57672"/>
              <a:gd name="connsiteX3" fmla="*/ 4764 w 405779"/>
              <a:gd name="connsiteY3" fmla="*/ 16385 h 57672"/>
              <a:gd name="connsiteX4" fmla="*/ 42864 w 405779"/>
              <a:gd name="connsiteY4" fmla="*/ 16385 h 57672"/>
              <a:gd name="connsiteX5" fmla="*/ 192089 w 405779"/>
              <a:gd name="connsiteY5" fmla="*/ 38610 h 57672"/>
              <a:gd name="connsiteX6" fmla="*/ 138114 w 405779"/>
              <a:gd name="connsiteY6" fmla="*/ 38610 h 57672"/>
              <a:gd name="connsiteX7" fmla="*/ 404814 w 405779"/>
              <a:gd name="connsiteY7" fmla="*/ 57660 h 57672"/>
              <a:gd name="connsiteX8" fmla="*/ 230189 w 405779"/>
              <a:gd name="connsiteY8" fmla="*/ 35435 h 57672"/>
              <a:gd name="connsiteX9" fmla="*/ 328614 w 405779"/>
              <a:gd name="connsiteY9" fmla="*/ 35435 h 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779" h="57672">
                <a:moveTo>
                  <a:pt x="328614" y="35435"/>
                </a:moveTo>
                <a:cubicBezTo>
                  <a:pt x="321735" y="30673"/>
                  <a:pt x="221722" y="12681"/>
                  <a:pt x="188914" y="6860"/>
                </a:cubicBezTo>
                <a:cubicBezTo>
                  <a:pt x="156106" y="1039"/>
                  <a:pt x="162456" y="-1078"/>
                  <a:pt x="131764" y="510"/>
                </a:cubicBezTo>
                <a:cubicBezTo>
                  <a:pt x="101072" y="2097"/>
                  <a:pt x="19581" y="13739"/>
                  <a:pt x="4764" y="16385"/>
                </a:cubicBezTo>
                <a:cubicBezTo>
                  <a:pt x="-10053" y="19031"/>
                  <a:pt x="11643" y="12681"/>
                  <a:pt x="42864" y="16385"/>
                </a:cubicBezTo>
                <a:cubicBezTo>
                  <a:pt x="74085" y="20089"/>
                  <a:pt x="176214" y="34906"/>
                  <a:pt x="192089" y="38610"/>
                </a:cubicBezTo>
                <a:cubicBezTo>
                  <a:pt x="207964" y="42314"/>
                  <a:pt x="102660" y="35435"/>
                  <a:pt x="138114" y="38610"/>
                </a:cubicBezTo>
                <a:cubicBezTo>
                  <a:pt x="173568" y="41785"/>
                  <a:pt x="389468" y="58189"/>
                  <a:pt x="404814" y="57660"/>
                </a:cubicBezTo>
                <a:cubicBezTo>
                  <a:pt x="420160" y="57131"/>
                  <a:pt x="247652" y="40198"/>
                  <a:pt x="230189" y="35435"/>
                </a:cubicBezTo>
                <a:cubicBezTo>
                  <a:pt x="212726" y="30672"/>
                  <a:pt x="335493" y="40197"/>
                  <a:pt x="328614" y="35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C5C1A073-4D47-980C-0BDB-272ED827979E}"/>
              </a:ext>
            </a:extLst>
          </p:cNvPr>
          <p:cNvSpPr/>
          <p:nvPr/>
        </p:nvSpPr>
        <p:spPr>
          <a:xfrm>
            <a:off x="3787437" y="4622766"/>
            <a:ext cx="242219" cy="158819"/>
          </a:xfrm>
          <a:custGeom>
            <a:avLst/>
            <a:gdLst>
              <a:gd name="connsiteX0" fmla="*/ 338 w 242219"/>
              <a:gd name="connsiteY0" fmla="*/ 60359 h 158819"/>
              <a:gd name="connsiteX1" fmla="*/ 181313 w 242219"/>
              <a:gd name="connsiteY1" fmla="*/ 120684 h 158819"/>
              <a:gd name="connsiteX2" fmla="*/ 241638 w 242219"/>
              <a:gd name="connsiteY2" fmla="*/ 158784 h 158819"/>
              <a:gd name="connsiteX3" fmla="*/ 152738 w 242219"/>
              <a:gd name="connsiteY3" fmla="*/ 114334 h 158819"/>
              <a:gd name="connsiteX4" fmla="*/ 149563 w 242219"/>
              <a:gd name="connsiteY4" fmla="*/ 76234 h 158819"/>
              <a:gd name="connsiteX5" fmla="*/ 146388 w 242219"/>
              <a:gd name="connsiteY5" fmla="*/ 34 h 158819"/>
              <a:gd name="connsiteX6" fmla="*/ 149563 w 242219"/>
              <a:gd name="connsiteY6" fmla="*/ 66709 h 158819"/>
              <a:gd name="connsiteX7" fmla="*/ 136863 w 242219"/>
              <a:gd name="connsiteY7" fmla="*/ 85759 h 158819"/>
              <a:gd name="connsiteX8" fmla="*/ 338 w 242219"/>
              <a:gd name="connsiteY8" fmla="*/ 60359 h 15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19" h="158819">
                <a:moveTo>
                  <a:pt x="338" y="60359"/>
                </a:moveTo>
                <a:cubicBezTo>
                  <a:pt x="7746" y="66180"/>
                  <a:pt x="141096" y="104280"/>
                  <a:pt x="181313" y="120684"/>
                </a:cubicBezTo>
                <a:cubicBezTo>
                  <a:pt x="221530" y="137088"/>
                  <a:pt x="246400" y="159842"/>
                  <a:pt x="241638" y="158784"/>
                </a:cubicBezTo>
                <a:cubicBezTo>
                  <a:pt x="236876" y="157726"/>
                  <a:pt x="168084" y="128092"/>
                  <a:pt x="152738" y="114334"/>
                </a:cubicBezTo>
                <a:cubicBezTo>
                  <a:pt x="137392" y="100576"/>
                  <a:pt x="150621" y="95284"/>
                  <a:pt x="149563" y="76234"/>
                </a:cubicBezTo>
                <a:cubicBezTo>
                  <a:pt x="148505" y="57184"/>
                  <a:pt x="146388" y="1621"/>
                  <a:pt x="146388" y="34"/>
                </a:cubicBezTo>
                <a:cubicBezTo>
                  <a:pt x="146388" y="-1553"/>
                  <a:pt x="151150" y="52422"/>
                  <a:pt x="149563" y="66709"/>
                </a:cubicBezTo>
                <a:cubicBezTo>
                  <a:pt x="147976" y="80996"/>
                  <a:pt x="164380" y="84701"/>
                  <a:pt x="136863" y="85759"/>
                </a:cubicBezTo>
                <a:cubicBezTo>
                  <a:pt x="109346" y="86817"/>
                  <a:pt x="-7070" y="54538"/>
                  <a:pt x="338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EF2603E-BEFC-27FF-7B6F-0F7F457EE391}"/>
              </a:ext>
            </a:extLst>
          </p:cNvPr>
          <p:cNvSpPr/>
          <p:nvPr/>
        </p:nvSpPr>
        <p:spPr>
          <a:xfrm>
            <a:off x="4222485" y="4968820"/>
            <a:ext cx="98746" cy="106633"/>
          </a:xfrm>
          <a:custGeom>
            <a:avLst/>
            <a:gdLst>
              <a:gd name="connsiteX0" fmla="*/ 98690 w 98746"/>
              <a:gd name="connsiteY0" fmla="*/ 55 h 106633"/>
              <a:gd name="connsiteX1" fmla="*/ 19315 w 98746"/>
              <a:gd name="connsiteY1" fmla="*/ 50855 h 106633"/>
              <a:gd name="connsiteX2" fmla="*/ 265 w 98746"/>
              <a:gd name="connsiteY2" fmla="*/ 104830 h 106633"/>
              <a:gd name="connsiteX3" fmla="*/ 9790 w 98746"/>
              <a:gd name="connsiteY3" fmla="*/ 88955 h 106633"/>
              <a:gd name="connsiteX4" fmla="*/ 32015 w 98746"/>
              <a:gd name="connsiteY4" fmla="*/ 41330 h 106633"/>
              <a:gd name="connsiteX5" fmla="*/ 98690 w 98746"/>
              <a:gd name="connsiteY5" fmla="*/ 55 h 1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46" h="106633">
                <a:moveTo>
                  <a:pt x="98690" y="55"/>
                </a:moveTo>
                <a:cubicBezTo>
                  <a:pt x="96573" y="1643"/>
                  <a:pt x="35719" y="33393"/>
                  <a:pt x="19315" y="50855"/>
                </a:cubicBezTo>
                <a:cubicBezTo>
                  <a:pt x="2911" y="68318"/>
                  <a:pt x="265" y="104830"/>
                  <a:pt x="265" y="104830"/>
                </a:cubicBezTo>
                <a:cubicBezTo>
                  <a:pt x="-1323" y="111180"/>
                  <a:pt x="4498" y="99538"/>
                  <a:pt x="9790" y="88955"/>
                </a:cubicBezTo>
                <a:cubicBezTo>
                  <a:pt x="15082" y="78372"/>
                  <a:pt x="20903" y="51384"/>
                  <a:pt x="32015" y="41330"/>
                </a:cubicBezTo>
                <a:cubicBezTo>
                  <a:pt x="43127" y="31276"/>
                  <a:pt x="100807" y="-1533"/>
                  <a:pt x="9869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B4677C6-D685-F619-E27B-BDEDCDFFEE2C}"/>
              </a:ext>
            </a:extLst>
          </p:cNvPr>
          <p:cNvSpPr/>
          <p:nvPr/>
        </p:nvSpPr>
        <p:spPr>
          <a:xfrm>
            <a:off x="4197350" y="4970967"/>
            <a:ext cx="128484" cy="93208"/>
          </a:xfrm>
          <a:custGeom>
            <a:avLst/>
            <a:gdLst>
              <a:gd name="connsiteX0" fmla="*/ 0 w 128484"/>
              <a:gd name="connsiteY0" fmla="*/ 93158 h 93208"/>
              <a:gd name="connsiteX1" fmla="*/ 44450 w 128484"/>
              <a:gd name="connsiteY1" fmla="*/ 39183 h 93208"/>
              <a:gd name="connsiteX2" fmla="*/ 123825 w 128484"/>
              <a:gd name="connsiteY2" fmla="*/ 1083 h 93208"/>
              <a:gd name="connsiteX3" fmla="*/ 111125 w 128484"/>
              <a:gd name="connsiteY3" fmla="*/ 13783 h 93208"/>
              <a:gd name="connsiteX4" fmla="*/ 44450 w 128484"/>
              <a:gd name="connsiteY4" fmla="*/ 48708 h 93208"/>
              <a:gd name="connsiteX5" fmla="*/ 0 w 128484"/>
              <a:gd name="connsiteY5" fmla="*/ 93158 h 9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84" h="93208">
                <a:moveTo>
                  <a:pt x="0" y="93158"/>
                </a:moveTo>
                <a:cubicBezTo>
                  <a:pt x="0" y="91571"/>
                  <a:pt x="23813" y="54529"/>
                  <a:pt x="44450" y="39183"/>
                </a:cubicBezTo>
                <a:cubicBezTo>
                  <a:pt x="65087" y="23837"/>
                  <a:pt x="123825" y="1083"/>
                  <a:pt x="123825" y="1083"/>
                </a:cubicBezTo>
                <a:cubicBezTo>
                  <a:pt x="134938" y="-3150"/>
                  <a:pt x="124354" y="5846"/>
                  <a:pt x="111125" y="13783"/>
                </a:cubicBezTo>
                <a:cubicBezTo>
                  <a:pt x="97896" y="21720"/>
                  <a:pt x="58208" y="38654"/>
                  <a:pt x="44450" y="48708"/>
                </a:cubicBezTo>
                <a:cubicBezTo>
                  <a:pt x="30692" y="58762"/>
                  <a:pt x="0" y="94745"/>
                  <a:pt x="0" y="9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0845F349-CB92-4DE3-51BD-D95CD478B8A2}"/>
              </a:ext>
            </a:extLst>
          </p:cNvPr>
          <p:cNvSpPr/>
          <p:nvPr/>
        </p:nvSpPr>
        <p:spPr>
          <a:xfrm>
            <a:off x="4048076" y="4883150"/>
            <a:ext cx="88952" cy="98425"/>
          </a:xfrm>
          <a:custGeom>
            <a:avLst/>
            <a:gdLst>
              <a:gd name="connsiteX0" fmla="*/ 88949 w 88952"/>
              <a:gd name="connsiteY0" fmla="*/ 0 h 98425"/>
              <a:gd name="connsiteX1" fmla="*/ 15924 w 88952"/>
              <a:gd name="connsiteY1" fmla="*/ 73025 h 98425"/>
              <a:gd name="connsiteX2" fmla="*/ 49 w 88952"/>
              <a:gd name="connsiteY2" fmla="*/ 98425 h 98425"/>
              <a:gd name="connsiteX3" fmla="*/ 12749 w 88952"/>
              <a:gd name="connsiteY3" fmla="*/ 73025 h 98425"/>
              <a:gd name="connsiteX4" fmla="*/ 88949 w 88952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2" h="98425">
                <a:moveTo>
                  <a:pt x="88949" y="0"/>
                </a:moveTo>
                <a:cubicBezTo>
                  <a:pt x="89478" y="0"/>
                  <a:pt x="30741" y="56621"/>
                  <a:pt x="15924" y="73025"/>
                </a:cubicBezTo>
                <a:cubicBezTo>
                  <a:pt x="1107" y="89429"/>
                  <a:pt x="578" y="98425"/>
                  <a:pt x="49" y="98425"/>
                </a:cubicBezTo>
                <a:cubicBezTo>
                  <a:pt x="-480" y="98425"/>
                  <a:pt x="3224" y="85725"/>
                  <a:pt x="12749" y="73025"/>
                </a:cubicBezTo>
                <a:cubicBezTo>
                  <a:pt x="22274" y="60325"/>
                  <a:pt x="88420" y="0"/>
                  <a:pt x="889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BDA6074-F7DF-57B2-CDBB-C5A5BE731A90}"/>
              </a:ext>
            </a:extLst>
          </p:cNvPr>
          <p:cNvSpPr/>
          <p:nvPr/>
        </p:nvSpPr>
        <p:spPr>
          <a:xfrm>
            <a:off x="3892526" y="4683082"/>
            <a:ext cx="215408" cy="179996"/>
          </a:xfrm>
          <a:custGeom>
            <a:avLst/>
            <a:gdLst>
              <a:gd name="connsiteX0" fmla="*/ 24 w 215408"/>
              <a:gd name="connsiteY0" fmla="*/ 43 h 179996"/>
              <a:gd name="connsiteX1" fmla="*/ 88924 w 215408"/>
              <a:gd name="connsiteY1" fmla="*/ 107993 h 179996"/>
              <a:gd name="connsiteX2" fmla="*/ 92099 w 215408"/>
              <a:gd name="connsiteY2" fmla="*/ 92118 h 179996"/>
              <a:gd name="connsiteX3" fmla="*/ 209574 w 215408"/>
              <a:gd name="connsiteY3" fmla="*/ 177843 h 179996"/>
              <a:gd name="connsiteX4" fmla="*/ 187349 w 215408"/>
              <a:gd name="connsiteY4" fmla="*/ 149268 h 179996"/>
              <a:gd name="connsiteX5" fmla="*/ 98449 w 215408"/>
              <a:gd name="connsiteY5" fmla="*/ 95293 h 179996"/>
              <a:gd name="connsiteX6" fmla="*/ 24 w 215408"/>
              <a:gd name="connsiteY6" fmla="*/ 43 h 17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408" h="179996">
                <a:moveTo>
                  <a:pt x="24" y="43"/>
                </a:moveTo>
                <a:cubicBezTo>
                  <a:pt x="-1564" y="2160"/>
                  <a:pt x="73578" y="92647"/>
                  <a:pt x="88924" y="107993"/>
                </a:cubicBezTo>
                <a:cubicBezTo>
                  <a:pt x="104270" y="123339"/>
                  <a:pt x="71991" y="80476"/>
                  <a:pt x="92099" y="92118"/>
                </a:cubicBezTo>
                <a:cubicBezTo>
                  <a:pt x="112207" y="103760"/>
                  <a:pt x="193699" y="168318"/>
                  <a:pt x="209574" y="177843"/>
                </a:cubicBezTo>
                <a:cubicBezTo>
                  <a:pt x="225449" y="187368"/>
                  <a:pt x="205870" y="163026"/>
                  <a:pt x="187349" y="149268"/>
                </a:cubicBezTo>
                <a:cubicBezTo>
                  <a:pt x="168828" y="135510"/>
                  <a:pt x="124378" y="116460"/>
                  <a:pt x="98449" y="95293"/>
                </a:cubicBezTo>
                <a:cubicBezTo>
                  <a:pt x="72520" y="74126"/>
                  <a:pt x="1612" y="-2074"/>
                  <a:pt x="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46DDA0F-CFA0-822A-A197-7EC9AD486B3C}"/>
              </a:ext>
            </a:extLst>
          </p:cNvPr>
          <p:cNvSpPr/>
          <p:nvPr/>
        </p:nvSpPr>
        <p:spPr>
          <a:xfrm>
            <a:off x="4184650" y="4905375"/>
            <a:ext cx="415925" cy="238339"/>
          </a:xfrm>
          <a:custGeom>
            <a:avLst/>
            <a:gdLst>
              <a:gd name="connsiteX0" fmla="*/ 0 w 415925"/>
              <a:gd name="connsiteY0" fmla="*/ 0 h 238339"/>
              <a:gd name="connsiteX1" fmla="*/ 190500 w 415925"/>
              <a:gd name="connsiteY1" fmla="*/ 88900 h 238339"/>
              <a:gd name="connsiteX2" fmla="*/ 333375 w 415925"/>
              <a:gd name="connsiteY2" fmla="*/ 168275 h 238339"/>
              <a:gd name="connsiteX3" fmla="*/ 317500 w 415925"/>
              <a:gd name="connsiteY3" fmla="*/ 149225 h 238339"/>
              <a:gd name="connsiteX4" fmla="*/ 396875 w 415925"/>
              <a:gd name="connsiteY4" fmla="*/ 193675 h 238339"/>
              <a:gd name="connsiteX5" fmla="*/ 415925 w 415925"/>
              <a:gd name="connsiteY5" fmla="*/ 238125 h 238339"/>
              <a:gd name="connsiteX6" fmla="*/ 396875 w 415925"/>
              <a:gd name="connsiteY6" fmla="*/ 174625 h 238339"/>
              <a:gd name="connsiteX7" fmla="*/ 365125 w 415925"/>
              <a:gd name="connsiteY7" fmla="*/ 60325 h 238339"/>
              <a:gd name="connsiteX8" fmla="*/ 377825 w 415925"/>
              <a:gd name="connsiteY8" fmla="*/ 161925 h 238339"/>
              <a:gd name="connsiteX9" fmla="*/ 339725 w 415925"/>
              <a:gd name="connsiteY9" fmla="*/ 149225 h 238339"/>
              <a:gd name="connsiteX10" fmla="*/ 247650 w 415925"/>
              <a:gd name="connsiteY10" fmla="*/ 95250 h 238339"/>
              <a:gd name="connsiteX11" fmla="*/ 288925 w 415925"/>
              <a:gd name="connsiteY11" fmla="*/ 146050 h 238339"/>
              <a:gd name="connsiteX12" fmla="*/ 215900 w 415925"/>
              <a:gd name="connsiteY12" fmla="*/ 114300 h 238339"/>
              <a:gd name="connsiteX13" fmla="*/ 228600 w 415925"/>
              <a:gd name="connsiteY13" fmla="*/ 120650 h 238339"/>
              <a:gd name="connsiteX14" fmla="*/ 0 w 415925"/>
              <a:gd name="connsiteY14" fmla="*/ 0 h 2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925" h="238339">
                <a:moveTo>
                  <a:pt x="0" y="0"/>
                </a:moveTo>
                <a:cubicBezTo>
                  <a:pt x="67469" y="30427"/>
                  <a:pt x="134938" y="60854"/>
                  <a:pt x="190500" y="88900"/>
                </a:cubicBezTo>
                <a:cubicBezTo>
                  <a:pt x="246062" y="116946"/>
                  <a:pt x="333375" y="168275"/>
                  <a:pt x="333375" y="168275"/>
                </a:cubicBezTo>
                <a:cubicBezTo>
                  <a:pt x="354542" y="178329"/>
                  <a:pt x="306917" y="144992"/>
                  <a:pt x="317500" y="149225"/>
                </a:cubicBezTo>
                <a:cubicBezTo>
                  <a:pt x="328083" y="153458"/>
                  <a:pt x="380471" y="178858"/>
                  <a:pt x="396875" y="193675"/>
                </a:cubicBezTo>
                <a:cubicBezTo>
                  <a:pt x="413279" y="208492"/>
                  <a:pt x="415925" y="241300"/>
                  <a:pt x="415925" y="238125"/>
                </a:cubicBezTo>
                <a:cubicBezTo>
                  <a:pt x="415925" y="234950"/>
                  <a:pt x="405342" y="204258"/>
                  <a:pt x="396875" y="174625"/>
                </a:cubicBezTo>
                <a:cubicBezTo>
                  <a:pt x="388408" y="144992"/>
                  <a:pt x="368300" y="62442"/>
                  <a:pt x="365125" y="60325"/>
                </a:cubicBezTo>
                <a:cubicBezTo>
                  <a:pt x="361950" y="58208"/>
                  <a:pt x="382058" y="147108"/>
                  <a:pt x="377825" y="161925"/>
                </a:cubicBezTo>
                <a:cubicBezTo>
                  <a:pt x="373592" y="176742"/>
                  <a:pt x="361421" y="160337"/>
                  <a:pt x="339725" y="149225"/>
                </a:cubicBezTo>
                <a:cubicBezTo>
                  <a:pt x="318029" y="138113"/>
                  <a:pt x="256117" y="95779"/>
                  <a:pt x="247650" y="95250"/>
                </a:cubicBezTo>
                <a:cubicBezTo>
                  <a:pt x="239183" y="94721"/>
                  <a:pt x="294217" y="142875"/>
                  <a:pt x="288925" y="146050"/>
                </a:cubicBezTo>
                <a:cubicBezTo>
                  <a:pt x="283633" y="149225"/>
                  <a:pt x="215900" y="114300"/>
                  <a:pt x="215900" y="114300"/>
                </a:cubicBezTo>
                <a:cubicBezTo>
                  <a:pt x="205846" y="110067"/>
                  <a:pt x="228600" y="120650"/>
                  <a:pt x="228600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64DD704-05F9-08D9-71F8-DDA3DE67A051}"/>
              </a:ext>
            </a:extLst>
          </p:cNvPr>
          <p:cNvSpPr/>
          <p:nvPr/>
        </p:nvSpPr>
        <p:spPr>
          <a:xfrm>
            <a:off x="3841165" y="4663944"/>
            <a:ext cx="46443" cy="218977"/>
          </a:xfrm>
          <a:custGeom>
            <a:avLst/>
            <a:gdLst>
              <a:gd name="connsiteX0" fmla="*/ 29160 w 46443"/>
              <a:gd name="connsiteY0" fmla="*/ 131 h 218977"/>
              <a:gd name="connsiteX1" fmla="*/ 10110 w 46443"/>
              <a:gd name="connsiteY1" fmla="*/ 130306 h 218977"/>
              <a:gd name="connsiteX2" fmla="*/ 41860 w 46443"/>
              <a:gd name="connsiteY2" fmla="*/ 212856 h 218977"/>
              <a:gd name="connsiteX3" fmla="*/ 41860 w 46443"/>
              <a:gd name="connsiteY3" fmla="*/ 206506 h 218977"/>
              <a:gd name="connsiteX4" fmla="*/ 585 w 46443"/>
              <a:gd name="connsiteY4" fmla="*/ 155706 h 218977"/>
              <a:gd name="connsiteX5" fmla="*/ 29160 w 46443"/>
              <a:gd name="connsiteY5" fmla="*/ 131 h 2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" h="218977">
                <a:moveTo>
                  <a:pt x="29160" y="131"/>
                </a:moveTo>
                <a:cubicBezTo>
                  <a:pt x="30747" y="-4102"/>
                  <a:pt x="7993" y="94852"/>
                  <a:pt x="10110" y="130306"/>
                </a:cubicBezTo>
                <a:cubicBezTo>
                  <a:pt x="12227" y="165760"/>
                  <a:pt x="41860" y="212856"/>
                  <a:pt x="41860" y="212856"/>
                </a:cubicBezTo>
                <a:cubicBezTo>
                  <a:pt x="47152" y="225556"/>
                  <a:pt x="48739" y="216031"/>
                  <a:pt x="41860" y="206506"/>
                </a:cubicBezTo>
                <a:cubicBezTo>
                  <a:pt x="34981" y="196981"/>
                  <a:pt x="5877" y="183752"/>
                  <a:pt x="585" y="155706"/>
                </a:cubicBezTo>
                <a:cubicBezTo>
                  <a:pt x="-4707" y="127660"/>
                  <a:pt x="27573" y="4364"/>
                  <a:pt x="2916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CE4F065-C28F-B67D-B7CE-952B8757E2CE}"/>
              </a:ext>
            </a:extLst>
          </p:cNvPr>
          <p:cNvSpPr/>
          <p:nvPr/>
        </p:nvSpPr>
        <p:spPr>
          <a:xfrm>
            <a:off x="6537148" y="4946431"/>
            <a:ext cx="893231" cy="692743"/>
          </a:xfrm>
          <a:custGeom>
            <a:avLst/>
            <a:gdLst>
              <a:gd name="connsiteX0" fmla="*/ 889177 w 893231"/>
              <a:gd name="connsiteY0" fmla="*/ 219 h 692743"/>
              <a:gd name="connsiteX1" fmla="*/ 889177 w 893231"/>
              <a:gd name="connsiteY1" fmla="*/ 301844 h 692743"/>
              <a:gd name="connsiteX2" fmla="*/ 847902 w 893231"/>
              <a:gd name="connsiteY2" fmla="*/ 425669 h 692743"/>
              <a:gd name="connsiteX3" fmla="*/ 870127 w 893231"/>
              <a:gd name="connsiteY3" fmla="*/ 412969 h 692743"/>
              <a:gd name="connsiteX4" fmla="*/ 749477 w 893231"/>
              <a:gd name="connsiteY4" fmla="*/ 511394 h 692743"/>
              <a:gd name="connsiteX5" fmla="*/ 771702 w 893231"/>
              <a:gd name="connsiteY5" fmla="*/ 505044 h 692743"/>
              <a:gd name="connsiteX6" fmla="*/ 501827 w 893231"/>
              <a:gd name="connsiteY6" fmla="*/ 635219 h 692743"/>
              <a:gd name="connsiteX7" fmla="*/ 514527 w 893231"/>
              <a:gd name="connsiteY7" fmla="*/ 628869 h 692743"/>
              <a:gd name="connsiteX8" fmla="*/ 473252 w 893231"/>
              <a:gd name="connsiteY8" fmla="*/ 692369 h 692743"/>
              <a:gd name="connsiteX9" fmla="*/ 485952 w 893231"/>
              <a:gd name="connsiteY9" fmla="*/ 654269 h 692743"/>
              <a:gd name="connsiteX10" fmla="*/ 416102 w 893231"/>
              <a:gd name="connsiteY10" fmla="*/ 635219 h 692743"/>
              <a:gd name="connsiteX11" fmla="*/ 324027 w 893231"/>
              <a:gd name="connsiteY11" fmla="*/ 606644 h 692743"/>
              <a:gd name="connsiteX12" fmla="*/ 108127 w 893231"/>
              <a:gd name="connsiteY12" fmla="*/ 638394 h 692743"/>
              <a:gd name="connsiteX13" fmla="*/ 177977 w 893231"/>
              <a:gd name="connsiteY13" fmla="*/ 612994 h 692743"/>
              <a:gd name="connsiteX14" fmla="*/ 177 w 893231"/>
              <a:gd name="connsiteY14" fmla="*/ 679669 h 692743"/>
              <a:gd name="connsiteX15" fmla="*/ 216077 w 893231"/>
              <a:gd name="connsiteY15" fmla="*/ 638394 h 692743"/>
              <a:gd name="connsiteX16" fmla="*/ 114477 w 893231"/>
              <a:gd name="connsiteY16" fmla="*/ 651094 h 692743"/>
              <a:gd name="connsiteX17" fmla="*/ 197027 w 893231"/>
              <a:gd name="connsiteY17" fmla="*/ 616169 h 692743"/>
              <a:gd name="connsiteX18" fmla="*/ 352602 w 893231"/>
              <a:gd name="connsiteY18" fmla="*/ 609819 h 692743"/>
              <a:gd name="connsiteX19" fmla="*/ 476427 w 893231"/>
              <a:gd name="connsiteY19" fmla="*/ 635219 h 692743"/>
              <a:gd name="connsiteX20" fmla="*/ 536752 w 893231"/>
              <a:gd name="connsiteY20" fmla="*/ 593944 h 692743"/>
              <a:gd name="connsiteX21" fmla="*/ 492302 w 893231"/>
              <a:gd name="connsiteY21" fmla="*/ 619344 h 692743"/>
              <a:gd name="connsiteX22" fmla="*/ 736777 w 893231"/>
              <a:gd name="connsiteY22" fmla="*/ 508219 h 692743"/>
              <a:gd name="connsiteX23" fmla="*/ 847902 w 893231"/>
              <a:gd name="connsiteY23" fmla="*/ 393919 h 692743"/>
              <a:gd name="connsiteX24" fmla="*/ 866952 w 893231"/>
              <a:gd name="connsiteY24" fmla="*/ 352644 h 692743"/>
              <a:gd name="connsiteX25" fmla="*/ 889177 w 893231"/>
              <a:gd name="connsiteY25" fmla="*/ 219 h 69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93231" h="692743">
                <a:moveTo>
                  <a:pt x="889177" y="219"/>
                </a:moveTo>
                <a:cubicBezTo>
                  <a:pt x="892881" y="-8248"/>
                  <a:pt x="896056" y="230936"/>
                  <a:pt x="889177" y="301844"/>
                </a:cubicBezTo>
                <a:cubicBezTo>
                  <a:pt x="882298" y="372752"/>
                  <a:pt x="851077" y="407148"/>
                  <a:pt x="847902" y="425669"/>
                </a:cubicBezTo>
                <a:cubicBezTo>
                  <a:pt x="844727" y="444190"/>
                  <a:pt x="886531" y="398681"/>
                  <a:pt x="870127" y="412969"/>
                </a:cubicBezTo>
                <a:cubicBezTo>
                  <a:pt x="853723" y="427257"/>
                  <a:pt x="765881" y="496048"/>
                  <a:pt x="749477" y="511394"/>
                </a:cubicBezTo>
                <a:cubicBezTo>
                  <a:pt x="733073" y="526740"/>
                  <a:pt x="812977" y="484407"/>
                  <a:pt x="771702" y="505044"/>
                </a:cubicBezTo>
                <a:cubicBezTo>
                  <a:pt x="730427" y="525682"/>
                  <a:pt x="501827" y="635219"/>
                  <a:pt x="501827" y="635219"/>
                </a:cubicBezTo>
                <a:cubicBezTo>
                  <a:pt x="458965" y="655856"/>
                  <a:pt x="519290" y="619344"/>
                  <a:pt x="514527" y="628869"/>
                </a:cubicBezTo>
                <a:cubicBezTo>
                  <a:pt x="509764" y="638394"/>
                  <a:pt x="478014" y="688136"/>
                  <a:pt x="473252" y="692369"/>
                </a:cubicBezTo>
                <a:cubicBezTo>
                  <a:pt x="468490" y="696602"/>
                  <a:pt x="495477" y="663794"/>
                  <a:pt x="485952" y="654269"/>
                </a:cubicBezTo>
                <a:cubicBezTo>
                  <a:pt x="476427" y="644744"/>
                  <a:pt x="443089" y="643156"/>
                  <a:pt x="416102" y="635219"/>
                </a:cubicBezTo>
                <a:cubicBezTo>
                  <a:pt x="389115" y="627282"/>
                  <a:pt x="375356" y="606115"/>
                  <a:pt x="324027" y="606644"/>
                </a:cubicBezTo>
                <a:cubicBezTo>
                  <a:pt x="272698" y="607173"/>
                  <a:pt x="132469" y="637336"/>
                  <a:pt x="108127" y="638394"/>
                </a:cubicBezTo>
                <a:cubicBezTo>
                  <a:pt x="83785" y="639452"/>
                  <a:pt x="177977" y="612994"/>
                  <a:pt x="177977" y="612994"/>
                </a:cubicBezTo>
                <a:cubicBezTo>
                  <a:pt x="159985" y="619873"/>
                  <a:pt x="-6173" y="675436"/>
                  <a:pt x="177" y="679669"/>
                </a:cubicBezTo>
                <a:cubicBezTo>
                  <a:pt x="6527" y="683902"/>
                  <a:pt x="197027" y="643156"/>
                  <a:pt x="216077" y="638394"/>
                </a:cubicBezTo>
                <a:cubicBezTo>
                  <a:pt x="235127" y="633632"/>
                  <a:pt x="117652" y="654798"/>
                  <a:pt x="114477" y="651094"/>
                </a:cubicBezTo>
                <a:cubicBezTo>
                  <a:pt x="111302" y="647390"/>
                  <a:pt x="157340" y="623048"/>
                  <a:pt x="197027" y="616169"/>
                </a:cubicBezTo>
                <a:cubicBezTo>
                  <a:pt x="236714" y="609290"/>
                  <a:pt x="306035" y="606644"/>
                  <a:pt x="352602" y="609819"/>
                </a:cubicBezTo>
                <a:cubicBezTo>
                  <a:pt x="399169" y="612994"/>
                  <a:pt x="445735" y="637865"/>
                  <a:pt x="476427" y="635219"/>
                </a:cubicBezTo>
                <a:cubicBezTo>
                  <a:pt x="507119" y="632573"/>
                  <a:pt x="534106" y="596590"/>
                  <a:pt x="536752" y="593944"/>
                </a:cubicBezTo>
                <a:cubicBezTo>
                  <a:pt x="539398" y="591298"/>
                  <a:pt x="458965" y="633631"/>
                  <a:pt x="492302" y="619344"/>
                </a:cubicBezTo>
                <a:cubicBezTo>
                  <a:pt x="525639" y="605057"/>
                  <a:pt x="677510" y="545790"/>
                  <a:pt x="736777" y="508219"/>
                </a:cubicBezTo>
                <a:cubicBezTo>
                  <a:pt x="796044" y="470648"/>
                  <a:pt x="826206" y="419848"/>
                  <a:pt x="847902" y="393919"/>
                </a:cubicBezTo>
                <a:cubicBezTo>
                  <a:pt x="869598" y="367990"/>
                  <a:pt x="859014" y="413498"/>
                  <a:pt x="866952" y="352644"/>
                </a:cubicBezTo>
                <a:cubicBezTo>
                  <a:pt x="874890" y="291790"/>
                  <a:pt x="885473" y="8686"/>
                  <a:pt x="889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E759C47-1A15-6667-749A-E13BBEA1A3E5}"/>
              </a:ext>
            </a:extLst>
          </p:cNvPr>
          <p:cNvSpPr/>
          <p:nvPr/>
        </p:nvSpPr>
        <p:spPr>
          <a:xfrm>
            <a:off x="6582402" y="4984702"/>
            <a:ext cx="444038" cy="605094"/>
          </a:xfrm>
          <a:custGeom>
            <a:avLst/>
            <a:gdLst>
              <a:gd name="connsiteX0" fmla="*/ 2548 w 444038"/>
              <a:gd name="connsiteY0" fmla="*/ 603298 h 605094"/>
              <a:gd name="connsiteX1" fmla="*/ 412123 w 444038"/>
              <a:gd name="connsiteY1" fmla="*/ 196898 h 605094"/>
              <a:gd name="connsiteX2" fmla="*/ 377198 w 444038"/>
              <a:gd name="connsiteY2" fmla="*/ 219123 h 605094"/>
              <a:gd name="connsiteX3" fmla="*/ 443873 w 444038"/>
              <a:gd name="connsiteY3" fmla="*/ 48 h 605094"/>
              <a:gd name="connsiteX4" fmla="*/ 393073 w 444038"/>
              <a:gd name="connsiteY4" fmla="*/ 200073 h 605094"/>
              <a:gd name="connsiteX5" fmla="*/ 300998 w 444038"/>
              <a:gd name="connsiteY5" fmla="*/ 298498 h 605094"/>
              <a:gd name="connsiteX6" fmla="*/ 345448 w 444038"/>
              <a:gd name="connsiteY6" fmla="*/ 250873 h 605094"/>
              <a:gd name="connsiteX7" fmla="*/ 161298 w 444038"/>
              <a:gd name="connsiteY7" fmla="*/ 415973 h 605094"/>
              <a:gd name="connsiteX8" fmla="*/ 234323 w 444038"/>
              <a:gd name="connsiteY8" fmla="*/ 349298 h 605094"/>
              <a:gd name="connsiteX9" fmla="*/ 2548 w 444038"/>
              <a:gd name="connsiteY9" fmla="*/ 603298 h 6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038" h="605094">
                <a:moveTo>
                  <a:pt x="2548" y="603298"/>
                </a:moveTo>
                <a:cubicBezTo>
                  <a:pt x="32181" y="577898"/>
                  <a:pt x="349681" y="260927"/>
                  <a:pt x="412123" y="196898"/>
                </a:cubicBezTo>
                <a:cubicBezTo>
                  <a:pt x="474565" y="132869"/>
                  <a:pt x="371906" y="251931"/>
                  <a:pt x="377198" y="219123"/>
                </a:cubicBezTo>
                <a:cubicBezTo>
                  <a:pt x="382490" y="186315"/>
                  <a:pt x="441227" y="3223"/>
                  <a:pt x="443873" y="48"/>
                </a:cubicBezTo>
                <a:cubicBezTo>
                  <a:pt x="446519" y="-3127"/>
                  <a:pt x="416885" y="150331"/>
                  <a:pt x="393073" y="200073"/>
                </a:cubicBezTo>
                <a:cubicBezTo>
                  <a:pt x="369261" y="249815"/>
                  <a:pt x="300998" y="298498"/>
                  <a:pt x="300998" y="298498"/>
                </a:cubicBezTo>
                <a:cubicBezTo>
                  <a:pt x="293061" y="306965"/>
                  <a:pt x="368731" y="231294"/>
                  <a:pt x="345448" y="250873"/>
                </a:cubicBezTo>
                <a:cubicBezTo>
                  <a:pt x="322165" y="270452"/>
                  <a:pt x="179819" y="399569"/>
                  <a:pt x="161298" y="415973"/>
                </a:cubicBezTo>
                <a:cubicBezTo>
                  <a:pt x="142777" y="432377"/>
                  <a:pt x="257606" y="321781"/>
                  <a:pt x="234323" y="349298"/>
                </a:cubicBezTo>
                <a:cubicBezTo>
                  <a:pt x="211040" y="376815"/>
                  <a:pt x="-27085" y="628698"/>
                  <a:pt x="2548" y="603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CF27EE8D-BFB0-AB65-D5F9-10CC41182283}"/>
              </a:ext>
            </a:extLst>
          </p:cNvPr>
          <p:cNvSpPr/>
          <p:nvPr/>
        </p:nvSpPr>
        <p:spPr>
          <a:xfrm>
            <a:off x="7031653" y="5009661"/>
            <a:ext cx="217821" cy="547696"/>
          </a:xfrm>
          <a:custGeom>
            <a:avLst/>
            <a:gdLst>
              <a:gd name="connsiteX0" fmla="*/ 197822 w 217821"/>
              <a:gd name="connsiteY0" fmla="*/ 489 h 547696"/>
              <a:gd name="connsiteX1" fmla="*/ 216872 w 217821"/>
              <a:gd name="connsiteY1" fmla="*/ 206864 h 547696"/>
              <a:gd name="connsiteX2" fmla="*/ 162897 w 217821"/>
              <a:gd name="connsiteY2" fmla="*/ 317989 h 547696"/>
              <a:gd name="connsiteX3" fmla="*/ 175597 w 217821"/>
              <a:gd name="connsiteY3" fmla="*/ 267189 h 547696"/>
              <a:gd name="connsiteX4" fmla="*/ 7322 w 217821"/>
              <a:gd name="connsiteY4" fmla="*/ 537064 h 547696"/>
              <a:gd name="connsiteX5" fmla="*/ 29547 w 217821"/>
              <a:gd name="connsiteY5" fmla="*/ 476739 h 547696"/>
              <a:gd name="connsiteX6" fmla="*/ 23197 w 217821"/>
              <a:gd name="connsiteY6" fmla="*/ 321164 h 547696"/>
              <a:gd name="connsiteX7" fmla="*/ 35897 w 217821"/>
              <a:gd name="connsiteY7" fmla="*/ 457689 h 547696"/>
              <a:gd name="connsiteX8" fmla="*/ 70822 w 217821"/>
              <a:gd name="connsiteY8" fmla="*/ 391014 h 547696"/>
              <a:gd name="connsiteX9" fmla="*/ 162897 w 217821"/>
              <a:gd name="connsiteY9" fmla="*/ 289414 h 547696"/>
              <a:gd name="connsiteX10" fmla="*/ 99397 w 217821"/>
              <a:gd name="connsiteY10" fmla="*/ 368789 h 547696"/>
              <a:gd name="connsiteX11" fmla="*/ 185122 w 217821"/>
              <a:gd name="connsiteY11" fmla="*/ 264014 h 547696"/>
              <a:gd name="connsiteX12" fmla="*/ 188297 w 217821"/>
              <a:gd name="connsiteY12" fmla="*/ 203689 h 547696"/>
              <a:gd name="connsiteX13" fmla="*/ 194647 w 217821"/>
              <a:gd name="connsiteY13" fmla="*/ 213214 h 547696"/>
              <a:gd name="connsiteX14" fmla="*/ 204172 w 217821"/>
              <a:gd name="connsiteY14" fmla="*/ 270364 h 547696"/>
              <a:gd name="connsiteX15" fmla="*/ 197822 w 217821"/>
              <a:gd name="connsiteY15" fmla="*/ 489 h 54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821" h="547696">
                <a:moveTo>
                  <a:pt x="197822" y="489"/>
                </a:moveTo>
                <a:cubicBezTo>
                  <a:pt x="199939" y="-10094"/>
                  <a:pt x="222693" y="153947"/>
                  <a:pt x="216872" y="206864"/>
                </a:cubicBezTo>
                <a:cubicBezTo>
                  <a:pt x="211051" y="259781"/>
                  <a:pt x="169776" y="307935"/>
                  <a:pt x="162897" y="317989"/>
                </a:cubicBezTo>
                <a:cubicBezTo>
                  <a:pt x="156018" y="328043"/>
                  <a:pt x="201526" y="230676"/>
                  <a:pt x="175597" y="267189"/>
                </a:cubicBezTo>
                <a:cubicBezTo>
                  <a:pt x="149668" y="303702"/>
                  <a:pt x="31664" y="502139"/>
                  <a:pt x="7322" y="537064"/>
                </a:cubicBezTo>
                <a:cubicBezTo>
                  <a:pt x="-17020" y="571989"/>
                  <a:pt x="26901" y="512722"/>
                  <a:pt x="29547" y="476739"/>
                </a:cubicBezTo>
                <a:cubicBezTo>
                  <a:pt x="32193" y="440756"/>
                  <a:pt x="22139" y="324339"/>
                  <a:pt x="23197" y="321164"/>
                </a:cubicBezTo>
                <a:cubicBezTo>
                  <a:pt x="24255" y="317989"/>
                  <a:pt x="27959" y="446047"/>
                  <a:pt x="35897" y="457689"/>
                </a:cubicBezTo>
                <a:cubicBezTo>
                  <a:pt x="43834" y="469331"/>
                  <a:pt x="49655" y="419060"/>
                  <a:pt x="70822" y="391014"/>
                </a:cubicBezTo>
                <a:cubicBezTo>
                  <a:pt x="91989" y="362968"/>
                  <a:pt x="158135" y="293118"/>
                  <a:pt x="162897" y="289414"/>
                </a:cubicBezTo>
                <a:cubicBezTo>
                  <a:pt x="167659" y="285710"/>
                  <a:pt x="95693" y="373022"/>
                  <a:pt x="99397" y="368789"/>
                </a:cubicBezTo>
                <a:cubicBezTo>
                  <a:pt x="103101" y="364556"/>
                  <a:pt x="170305" y="291531"/>
                  <a:pt x="185122" y="264014"/>
                </a:cubicBezTo>
                <a:cubicBezTo>
                  <a:pt x="199939" y="236497"/>
                  <a:pt x="186710" y="212156"/>
                  <a:pt x="188297" y="203689"/>
                </a:cubicBezTo>
                <a:cubicBezTo>
                  <a:pt x="189884" y="195222"/>
                  <a:pt x="192001" y="202101"/>
                  <a:pt x="194647" y="213214"/>
                </a:cubicBezTo>
                <a:cubicBezTo>
                  <a:pt x="197293" y="224327"/>
                  <a:pt x="202584" y="302114"/>
                  <a:pt x="204172" y="270364"/>
                </a:cubicBezTo>
                <a:cubicBezTo>
                  <a:pt x="205760" y="238614"/>
                  <a:pt x="195705" y="11072"/>
                  <a:pt x="197822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3ECF552-014F-2223-AB80-10E1AA7086A1}"/>
              </a:ext>
            </a:extLst>
          </p:cNvPr>
          <p:cNvSpPr/>
          <p:nvPr/>
        </p:nvSpPr>
        <p:spPr>
          <a:xfrm>
            <a:off x="4035299" y="2520571"/>
            <a:ext cx="387554" cy="547080"/>
          </a:xfrm>
          <a:custGeom>
            <a:avLst/>
            <a:gdLst>
              <a:gd name="connsiteX0" fmla="*/ 387476 w 387554"/>
              <a:gd name="connsiteY0" fmla="*/ 379 h 547080"/>
              <a:gd name="connsiteX1" fmla="*/ 165226 w 387554"/>
              <a:gd name="connsiteY1" fmla="*/ 228979 h 547080"/>
              <a:gd name="connsiteX2" fmla="*/ 79501 w 387554"/>
              <a:gd name="connsiteY2" fmla="*/ 340104 h 547080"/>
              <a:gd name="connsiteX3" fmla="*/ 98551 w 387554"/>
              <a:gd name="connsiteY3" fmla="*/ 289304 h 547080"/>
              <a:gd name="connsiteX4" fmla="*/ 50926 w 387554"/>
              <a:gd name="connsiteY4" fmla="*/ 381379 h 547080"/>
              <a:gd name="connsiteX5" fmla="*/ 3301 w 387554"/>
              <a:gd name="connsiteY5" fmla="*/ 540129 h 547080"/>
              <a:gd name="connsiteX6" fmla="*/ 16001 w 387554"/>
              <a:gd name="connsiteY6" fmla="*/ 489329 h 547080"/>
              <a:gd name="connsiteX7" fmla="*/ 111251 w 387554"/>
              <a:gd name="connsiteY7" fmla="*/ 228979 h 547080"/>
              <a:gd name="connsiteX8" fmla="*/ 76326 w 387554"/>
              <a:gd name="connsiteY8" fmla="*/ 340104 h 547080"/>
              <a:gd name="connsiteX9" fmla="*/ 177926 w 387554"/>
              <a:gd name="connsiteY9" fmla="*/ 130554 h 547080"/>
              <a:gd name="connsiteX10" fmla="*/ 101726 w 387554"/>
              <a:gd name="connsiteY10" fmla="*/ 292479 h 547080"/>
              <a:gd name="connsiteX11" fmla="*/ 174751 w 387554"/>
              <a:gd name="connsiteY11" fmla="*/ 200404 h 547080"/>
              <a:gd name="connsiteX12" fmla="*/ 190626 w 387554"/>
              <a:gd name="connsiteY12" fmla="*/ 175004 h 547080"/>
              <a:gd name="connsiteX13" fmla="*/ 387476 w 387554"/>
              <a:gd name="connsiteY13" fmla="*/ 379 h 54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554" h="547080">
                <a:moveTo>
                  <a:pt x="387476" y="379"/>
                </a:moveTo>
                <a:cubicBezTo>
                  <a:pt x="383243" y="9375"/>
                  <a:pt x="216555" y="172358"/>
                  <a:pt x="165226" y="228979"/>
                </a:cubicBezTo>
                <a:cubicBezTo>
                  <a:pt x="113897" y="285600"/>
                  <a:pt x="90613" y="330050"/>
                  <a:pt x="79501" y="340104"/>
                </a:cubicBezTo>
                <a:cubicBezTo>
                  <a:pt x="68389" y="350158"/>
                  <a:pt x="103313" y="282425"/>
                  <a:pt x="98551" y="289304"/>
                </a:cubicBezTo>
                <a:cubicBezTo>
                  <a:pt x="93789" y="296183"/>
                  <a:pt x="66801" y="339575"/>
                  <a:pt x="50926" y="381379"/>
                </a:cubicBezTo>
                <a:cubicBezTo>
                  <a:pt x="35051" y="423183"/>
                  <a:pt x="9122" y="522137"/>
                  <a:pt x="3301" y="540129"/>
                </a:cubicBezTo>
                <a:cubicBezTo>
                  <a:pt x="-2520" y="558121"/>
                  <a:pt x="-1991" y="541187"/>
                  <a:pt x="16001" y="489329"/>
                </a:cubicBezTo>
                <a:cubicBezTo>
                  <a:pt x="33993" y="437471"/>
                  <a:pt x="101197" y="253850"/>
                  <a:pt x="111251" y="228979"/>
                </a:cubicBezTo>
                <a:cubicBezTo>
                  <a:pt x="121305" y="204108"/>
                  <a:pt x="65214" y="356508"/>
                  <a:pt x="76326" y="340104"/>
                </a:cubicBezTo>
                <a:cubicBezTo>
                  <a:pt x="87438" y="323700"/>
                  <a:pt x="173693" y="138491"/>
                  <a:pt x="177926" y="130554"/>
                </a:cubicBezTo>
                <a:cubicBezTo>
                  <a:pt x="182159" y="122617"/>
                  <a:pt x="102255" y="280837"/>
                  <a:pt x="101726" y="292479"/>
                </a:cubicBezTo>
                <a:cubicBezTo>
                  <a:pt x="101197" y="304121"/>
                  <a:pt x="159934" y="219983"/>
                  <a:pt x="174751" y="200404"/>
                </a:cubicBezTo>
                <a:cubicBezTo>
                  <a:pt x="189568" y="180825"/>
                  <a:pt x="157289" y="205166"/>
                  <a:pt x="190626" y="175004"/>
                </a:cubicBezTo>
                <a:cubicBezTo>
                  <a:pt x="223963" y="144842"/>
                  <a:pt x="391709" y="-8617"/>
                  <a:pt x="38747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BA5625A-5D7F-4D7A-D1EB-E5D6977AB4C0}"/>
              </a:ext>
            </a:extLst>
          </p:cNvPr>
          <p:cNvSpPr/>
          <p:nvPr/>
        </p:nvSpPr>
        <p:spPr>
          <a:xfrm>
            <a:off x="3576532" y="3092035"/>
            <a:ext cx="433689" cy="658263"/>
          </a:xfrm>
          <a:custGeom>
            <a:avLst/>
            <a:gdLst>
              <a:gd name="connsiteX0" fmla="*/ 433493 w 433689"/>
              <a:gd name="connsiteY0" fmla="*/ 415 h 658263"/>
              <a:gd name="connsiteX1" fmla="*/ 233468 w 433689"/>
              <a:gd name="connsiteY1" fmla="*/ 248065 h 658263"/>
              <a:gd name="connsiteX2" fmla="*/ 131868 w 433689"/>
              <a:gd name="connsiteY2" fmla="*/ 409990 h 658263"/>
              <a:gd name="connsiteX3" fmla="*/ 154093 w 433689"/>
              <a:gd name="connsiteY3" fmla="*/ 365540 h 658263"/>
              <a:gd name="connsiteX4" fmla="*/ 4868 w 433689"/>
              <a:gd name="connsiteY4" fmla="*/ 648115 h 658263"/>
              <a:gd name="connsiteX5" fmla="*/ 33443 w 433689"/>
              <a:gd name="connsiteY5" fmla="*/ 600490 h 658263"/>
              <a:gd name="connsiteX6" fmla="*/ 211243 w 433689"/>
              <a:gd name="connsiteY6" fmla="*/ 292515 h 658263"/>
              <a:gd name="connsiteX7" fmla="*/ 182668 w 433689"/>
              <a:gd name="connsiteY7" fmla="*/ 324265 h 658263"/>
              <a:gd name="connsiteX8" fmla="*/ 274743 w 433689"/>
              <a:gd name="connsiteY8" fmla="*/ 190915 h 658263"/>
              <a:gd name="connsiteX9" fmla="*/ 284268 w 433689"/>
              <a:gd name="connsiteY9" fmla="*/ 159165 h 658263"/>
              <a:gd name="connsiteX10" fmla="*/ 271568 w 433689"/>
              <a:gd name="connsiteY10" fmla="*/ 187740 h 658263"/>
              <a:gd name="connsiteX11" fmla="*/ 433493 w 433689"/>
              <a:gd name="connsiteY11" fmla="*/ 415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89" h="658263">
                <a:moveTo>
                  <a:pt x="433493" y="415"/>
                </a:moveTo>
                <a:cubicBezTo>
                  <a:pt x="427143" y="10469"/>
                  <a:pt x="283739" y="179803"/>
                  <a:pt x="233468" y="248065"/>
                </a:cubicBezTo>
                <a:cubicBezTo>
                  <a:pt x="183197" y="316327"/>
                  <a:pt x="145097" y="390411"/>
                  <a:pt x="131868" y="409990"/>
                </a:cubicBezTo>
                <a:cubicBezTo>
                  <a:pt x="118639" y="429569"/>
                  <a:pt x="175260" y="325852"/>
                  <a:pt x="154093" y="365540"/>
                </a:cubicBezTo>
                <a:cubicBezTo>
                  <a:pt x="132926" y="405228"/>
                  <a:pt x="24976" y="608957"/>
                  <a:pt x="4868" y="648115"/>
                </a:cubicBezTo>
                <a:cubicBezTo>
                  <a:pt x="-15240" y="687273"/>
                  <a:pt x="33443" y="600490"/>
                  <a:pt x="33443" y="600490"/>
                </a:cubicBezTo>
                <a:cubicBezTo>
                  <a:pt x="67839" y="541223"/>
                  <a:pt x="186372" y="338552"/>
                  <a:pt x="211243" y="292515"/>
                </a:cubicBezTo>
                <a:cubicBezTo>
                  <a:pt x="236114" y="246478"/>
                  <a:pt x="172085" y="341198"/>
                  <a:pt x="182668" y="324265"/>
                </a:cubicBezTo>
                <a:cubicBezTo>
                  <a:pt x="193251" y="307332"/>
                  <a:pt x="257810" y="218432"/>
                  <a:pt x="274743" y="190915"/>
                </a:cubicBezTo>
                <a:cubicBezTo>
                  <a:pt x="291676" y="163398"/>
                  <a:pt x="284797" y="159694"/>
                  <a:pt x="284268" y="159165"/>
                </a:cubicBezTo>
                <a:cubicBezTo>
                  <a:pt x="283739" y="158636"/>
                  <a:pt x="252518" y="209436"/>
                  <a:pt x="271568" y="187740"/>
                </a:cubicBezTo>
                <a:cubicBezTo>
                  <a:pt x="290618" y="166044"/>
                  <a:pt x="439843" y="-9639"/>
                  <a:pt x="43349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058553F-201F-DE75-AD34-986BEC4FEB4E}"/>
              </a:ext>
            </a:extLst>
          </p:cNvPr>
          <p:cNvSpPr/>
          <p:nvPr/>
        </p:nvSpPr>
        <p:spPr>
          <a:xfrm>
            <a:off x="3529925" y="3749522"/>
            <a:ext cx="54650" cy="321150"/>
          </a:xfrm>
          <a:custGeom>
            <a:avLst/>
            <a:gdLst>
              <a:gd name="connsiteX0" fmla="*/ 54650 w 54650"/>
              <a:gd name="connsiteY0" fmla="*/ 153 h 321150"/>
              <a:gd name="connsiteX1" fmla="*/ 675 w 54650"/>
              <a:gd name="connsiteY1" fmla="*/ 181128 h 321150"/>
              <a:gd name="connsiteX2" fmla="*/ 22900 w 54650"/>
              <a:gd name="connsiteY2" fmla="*/ 320828 h 321150"/>
              <a:gd name="connsiteX3" fmla="*/ 675 w 54650"/>
              <a:gd name="connsiteY3" fmla="*/ 212878 h 321150"/>
              <a:gd name="connsiteX4" fmla="*/ 54650 w 54650"/>
              <a:gd name="connsiteY4" fmla="*/ 153 h 3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50" h="321150">
                <a:moveTo>
                  <a:pt x="54650" y="153"/>
                </a:moveTo>
                <a:cubicBezTo>
                  <a:pt x="54650" y="-5139"/>
                  <a:pt x="5967" y="127682"/>
                  <a:pt x="675" y="181128"/>
                </a:cubicBezTo>
                <a:cubicBezTo>
                  <a:pt x="-4617" y="234574"/>
                  <a:pt x="22900" y="315536"/>
                  <a:pt x="22900" y="320828"/>
                </a:cubicBezTo>
                <a:cubicBezTo>
                  <a:pt x="22900" y="326120"/>
                  <a:pt x="-4617" y="265265"/>
                  <a:pt x="675" y="212878"/>
                </a:cubicBezTo>
                <a:cubicBezTo>
                  <a:pt x="5967" y="160491"/>
                  <a:pt x="54650" y="5445"/>
                  <a:pt x="5465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13CDFC3F-6462-B04B-17D0-A5DB50898E81}"/>
              </a:ext>
            </a:extLst>
          </p:cNvPr>
          <p:cNvSpPr/>
          <p:nvPr/>
        </p:nvSpPr>
        <p:spPr>
          <a:xfrm>
            <a:off x="3558426" y="3755768"/>
            <a:ext cx="42340" cy="565408"/>
          </a:xfrm>
          <a:custGeom>
            <a:avLst/>
            <a:gdLst>
              <a:gd name="connsiteX0" fmla="*/ 42024 w 42340"/>
              <a:gd name="connsiteY0" fmla="*/ 257 h 565408"/>
              <a:gd name="connsiteX1" fmla="*/ 19799 w 42340"/>
              <a:gd name="connsiteY1" fmla="*/ 165357 h 565408"/>
              <a:gd name="connsiteX2" fmla="*/ 19799 w 42340"/>
              <a:gd name="connsiteY2" fmla="*/ 352682 h 565408"/>
              <a:gd name="connsiteX3" fmla="*/ 16624 w 42340"/>
              <a:gd name="connsiteY3" fmla="*/ 311407 h 565408"/>
              <a:gd name="connsiteX4" fmla="*/ 22974 w 42340"/>
              <a:gd name="connsiteY4" fmla="*/ 565407 h 565408"/>
              <a:gd name="connsiteX5" fmla="*/ 13449 w 42340"/>
              <a:gd name="connsiteY5" fmla="*/ 314582 h 565408"/>
              <a:gd name="connsiteX6" fmla="*/ 10274 w 42340"/>
              <a:gd name="connsiteY6" fmla="*/ 174882 h 565408"/>
              <a:gd name="connsiteX7" fmla="*/ 749 w 42340"/>
              <a:gd name="connsiteY7" fmla="*/ 203457 h 565408"/>
              <a:gd name="connsiteX8" fmla="*/ 42024 w 42340"/>
              <a:gd name="connsiteY8" fmla="*/ 257 h 56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0" h="565408">
                <a:moveTo>
                  <a:pt x="42024" y="257"/>
                </a:moveTo>
                <a:cubicBezTo>
                  <a:pt x="45199" y="-6093"/>
                  <a:pt x="23503" y="106620"/>
                  <a:pt x="19799" y="165357"/>
                </a:cubicBezTo>
                <a:cubicBezTo>
                  <a:pt x="16095" y="224094"/>
                  <a:pt x="20328" y="328340"/>
                  <a:pt x="19799" y="352682"/>
                </a:cubicBezTo>
                <a:cubicBezTo>
                  <a:pt x="19270" y="377024"/>
                  <a:pt x="16095" y="275953"/>
                  <a:pt x="16624" y="311407"/>
                </a:cubicBezTo>
                <a:cubicBezTo>
                  <a:pt x="17153" y="346861"/>
                  <a:pt x="23503" y="564878"/>
                  <a:pt x="22974" y="565407"/>
                </a:cubicBezTo>
                <a:cubicBezTo>
                  <a:pt x="22445" y="565936"/>
                  <a:pt x="15566" y="379669"/>
                  <a:pt x="13449" y="314582"/>
                </a:cubicBezTo>
                <a:cubicBezTo>
                  <a:pt x="11332" y="249495"/>
                  <a:pt x="12391" y="193403"/>
                  <a:pt x="10274" y="174882"/>
                </a:cubicBezTo>
                <a:cubicBezTo>
                  <a:pt x="8157" y="156361"/>
                  <a:pt x="-2955" y="227270"/>
                  <a:pt x="749" y="203457"/>
                </a:cubicBezTo>
                <a:cubicBezTo>
                  <a:pt x="4453" y="179645"/>
                  <a:pt x="38849" y="6607"/>
                  <a:pt x="4202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DA830914-7FFB-7515-20A8-2FBFD25A2FA1}"/>
              </a:ext>
            </a:extLst>
          </p:cNvPr>
          <p:cNvSpPr/>
          <p:nvPr/>
        </p:nvSpPr>
        <p:spPr>
          <a:xfrm>
            <a:off x="3571808" y="4285735"/>
            <a:ext cx="64963" cy="669051"/>
          </a:xfrm>
          <a:custGeom>
            <a:avLst/>
            <a:gdLst>
              <a:gd name="connsiteX0" fmla="*/ 34992 w 64963"/>
              <a:gd name="connsiteY0" fmla="*/ 515 h 669051"/>
              <a:gd name="connsiteX1" fmla="*/ 15942 w 64963"/>
              <a:gd name="connsiteY1" fmla="*/ 146565 h 669051"/>
              <a:gd name="connsiteX2" fmla="*/ 15942 w 64963"/>
              <a:gd name="connsiteY2" fmla="*/ 340240 h 669051"/>
              <a:gd name="connsiteX3" fmla="*/ 15942 w 64963"/>
              <a:gd name="connsiteY3" fmla="*/ 311665 h 669051"/>
              <a:gd name="connsiteX4" fmla="*/ 47692 w 64963"/>
              <a:gd name="connsiteY4" fmla="*/ 546615 h 669051"/>
              <a:gd name="connsiteX5" fmla="*/ 63567 w 64963"/>
              <a:gd name="connsiteY5" fmla="*/ 664090 h 669051"/>
              <a:gd name="connsiteX6" fmla="*/ 12767 w 64963"/>
              <a:gd name="connsiteY6" fmla="*/ 387865 h 669051"/>
              <a:gd name="connsiteX7" fmla="*/ 12767 w 64963"/>
              <a:gd name="connsiteY7" fmla="*/ 168790 h 669051"/>
              <a:gd name="connsiteX8" fmla="*/ 67 w 64963"/>
              <a:gd name="connsiteY8" fmla="*/ 197365 h 669051"/>
              <a:gd name="connsiteX9" fmla="*/ 34992 w 64963"/>
              <a:gd name="connsiteY9" fmla="*/ 515 h 6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3" h="669051">
                <a:moveTo>
                  <a:pt x="34992" y="515"/>
                </a:moveTo>
                <a:cubicBezTo>
                  <a:pt x="37638" y="-7952"/>
                  <a:pt x="19117" y="89944"/>
                  <a:pt x="15942" y="146565"/>
                </a:cubicBezTo>
                <a:cubicBezTo>
                  <a:pt x="12767" y="203186"/>
                  <a:pt x="15942" y="340240"/>
                  <a:pt x="15942" y="340240"/>
                </a:cubicBezTo>
                <a:cubicBezTo>
                  <a:pt x="15942" y="367757"/>
                  <a:pt x="10650" y="277269"/>
                  <a:pt x="15942" y="311665"/>
                </a:cubicBezTo>
                <a:cubicBezTo>
                  <a:pt x="21234" y="346061"/>
                  <a:pt x="47692" y="546615"/>
                  <a:pt x="47692" y="546615"/>
                </a:cubicBezTo>
                <a:cubicBezTo>
                  <a:pt x="55630" y="605353"/>
                  <a:pt x="69388" y="690548"/>
                  <a:pt x="63567" y="664090"/>
                </a:cubicBezTo>
                <a:cubicBezTo>
                  <a:pt x="57746" y="637632"/>
                  <a:pt x="21234" y="470415"/>
                  <a:pt x="12767" y="387865"/>
                </a:cubicBezTo>
                <a:cubicBezTo>
                  <a:pt x="4300" y="305315"/>
                  <a:pt x="14884" y="200540"/>
                  <a:pt x="12767" y="168790"/>
                </a:cubicBezTo>
                <a:cubicBezTo>
                  <a:pt x="10650" y="137040"/>
                  <a:pt x="-991" y="220648"/>
                  <a:pt x="67" y="197365"/>
                </a:cubicBezTo>
                <a:cubicBezTo>
                  <a:pt x="1125" y="174082"/>
                  <a:pt x="32346" y="8982"/>
                  <a:pt x="3499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175066F-5886-159C-BB2A-2B1810D6284C}"/>
              </a:ext>
            </a:extLst>
          </p:cNvPr>
          <p:cNvSpPr/>
          <p:nvPr/>
        </p:nvSpPr>
        <p:spPr>
          <a:xfrm>
            <a:off x="3539888" y="4993906"/>
            <a:ext cx="102286" cy="711743"/>
          </a:xfrm>
          <a:custGeom>
            <a:avLst/>
            <a:gdLst>
              <a:gd name="connsiteX0" fmla="*/ 101837 w 102286"/>
              <a:gd name="connsiteY0" fmla="*/ 369 h 711743"/>
              <a:gd name="connsiteX1" fmla="*/ 60562 w 102286"/>
              <a:gd name="connsiteY1" fmla="*/ 219444 h 711743"/>
              <a:gd name="connsiteX2" fmla="*/ 31987 w 102286"/>
              <a:gd name="connsiteY2" fmla="*/ 422644 h 711743"/>
              <a:gd name="connsiteX3" fmla="*/ 31987 w 102286"/>
              <a:gd name="connsiteY3" fmla="*/ 346444 h 711743"/>
              <a:gd name="connsiteX4" fmla="*/ 22462 w 102286"/>
              <a:gd name="connsiteY4" fmla="*/ 435344 h 711743"/>
              <a:gd name="connsiteX5" fmla="*/ 47862 w 102286"/>
              <a:gd name="connsiteY5" fmla="*/ 603619 h 711743"/>
              <a:gd name="connsiteX6" fmla="*/ 38337 w 102286"/>
              <a:gd name="connsiteY6" fmla="*/ 555994 h 711743"/>
              <a:gd name="connsiteX7" fmla="*/ 51037 w 102286"/>
              <a:gd name="connsiteY7" fmla="*/ 705219 h 711743"/>
              <a:gd name="connsiteX8" fmla="*/ 51037 w 102286"/>
              <a:gd name="connsiteY8" fmla="*/ 660769 h 711743"/>
              <a:gd name="connsiteX9" fmla="*/ 237 w 102286"/>
              <a:gd name="connsiteY9" fmla="*/ 444869 h 711743"/>
              <a:gd name="connsiteX10" fmla="*/ 31987 w 102286"/>
              <a:gd name="connsiteY10" fmla="*/ 508369 h 711743"/>
              <a:gd name="connsiteX11" fmla="*/ 31987 w 102286"/>
              <a:gd name="connsiteY11" fmla="*/ 413119 h 711743"/>
              <a:gd name="connsiteX12" fmla="*/ 44687 w 102286"/>
              <a:gd name="connsiteY12" fmla="*/ 289294 h 711743"/>
              <a:gd name="connsiteX13" fmla="*/ 28812 w 102286"/>
              <a:gd name="connsiteY13" fmla="*/ 336919 h 711743"/>
              <a:gd name="connsiteX14" fmla="*/ 51037 w 102286"/>
              <a:gd name="connsiteY14" fmla="*/ 238494 h 711743"/>
              <a:gd name="connsiteX15" fmla="*/ 31987 w 102286"/>
              <a:gd name="connsiteY15" fmla="*/ 273419 h 711743"/>
              <a:gd name="connsiteX16" fmla="*/ 101837 w 102286"/>
              <a:gd name="connsiteY16" fmla="*/ 369 h 7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286" h="711743">
                <a:moveTo>
                  <a:pt x="101837" y="369"/>
                </a:moveTo>
                <a:cubicBezTo>
                  <a:pt x="106599" y="-8627"/>
                  <a:pt x="72204" y="149065"/>
                  <a:pt x="60562" y="219444"/>
                </a:cubicBezTo>
                <a:cubicBezTo>
                  <a:pt x="48920" y="289823"/>
                  <a:pt x="36749" y="401477"/>
                  <a:pt x="31987" y="422644"/>
                </a:cubicBezTo>
                <a:cubicBezTo>
                  <a:pt x="27225" y="443811"/>
                  <a:pt x="33575" y="344327"/>
                  <a:pt x="31987" y="346444"/>
                </a:cubicBezTo>
                <a:cubicBezTo>
                  <a:pt x="30399" y="348561"/>
                  <a:pt x="19816" y="392482"/>
                  <a:pt x="22462" y="435344"/>
                </a:cubicBezTo>
                <a:cubicBezTo>
                  <a:pt x="25108" y="478206"/>
                  <a:pt x="45216" y="583511"/>
                  <a:pt x="47862" y="603619"/>
                </a:cubicBezTo>
                <a:cubicBezTo>
                  <a:pt x="50508" y="623727"/>
                  <a:pt x="37808" y="539061"/>
                  <a:pt x="38337" y="555994"/>
                </a:cubicBezTo>
                <a:cubicBezTo>
                  <a:pt x="38866" y="572927"/>
                  <a:pt x="48920" y="687757"/>
                  <a:pt x="51037" y="705219"/>
                </a:cubicBezTo>
                <a:cubicBezTo>
                  <a:pt x="53154" y="722681"/>
                  <a:pt x="59504" y="704161"/>
                  <a:pt x="51037" y="660769"/>
                </a:cubicBezTo>
                <a:cubicBezTo>
                  <a:pt x="42570" y="617377"/>
                  <a:pt x="3412" y="470269"/>
                  <a:pt x="237" y="444869"/>
                </a:cubicBezTo>
                <a:cubicBezTo>
                  <a:pt x="-2938" y="419469"/>
                  <a:pt x="26695" y="513661"/>
                  <a:pt x="31987" y="508369"/>
                </a:cubicBezTo>
                <a:cubicBezTo>
                  <a:pt x="37279" y="503077"/>
                  <a:pt x="29870" y="449631"/>
                  <a:pt x="31987" y="413119"/>
                </a:cubicBezTo>
                <a:cubicBezTo>
                  <a:pt x="34104" y="376607"/>
                  <a:pt x="45216" y="301994"/>
                  <a:pt x="44687" y="289294"/>
                </a:cubicBezTo>
                <a:cubicBezTo>
                  <a:pt x="44158" y="276594"/>
                  <a:pt x="27754" y="345386"/>
                  <a:pt x="28812" y="336919"/>
                </a:cubicBezTo>
                <a:cubicBezTo>
                  <a:pt x="29870" y="328452"/>
                  <a:pt x="50508" y="249077"/>
                  <a:pt x="51037" y="238494"/>
                </a:cubicBezTo>
                <a:cubicBezTo>
                  <a:pt x="51566" y="227911"/>
                  <a:pt x="21404" y="306227"/>
                  <a:pt x="31987" y="273419"/>
                </a:cubicBezTo>
                <a:cubicBezTo>
                  <a:pt x="42570" y="240611"/>
                  <a:pt x="97075" y="9365"/>
                  <a:pt x="1018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E0B6F40-A496-473C-F349-829CD332F972}"/>
              </a:ext>
            </a:extLst>
          </p:cNvPr>
          <p:cNvSpPr/>
          <p:nvPr/>
        </p:nvSpPr>
        <p:spPr>
          <a:xfrm>
            <a:off x="3635346" y="5390810"/>
            <a:ext cx="31856" cy="292915"/>
          </a:xfrm>
          <a:custGeom>
            <a:avLst/>
            <a:gdLst>
              <a:gd name="connsiteX0" fmla="*/ 31779 w 31856"/>
              <a:gd name="connsiteY0" fmla="*/ 340 h 292915"/>
              <a:gd name="connsiteX1" fmla="*/ 9554 w 31856"/>
              <a:gd name="connsiteY1" fmla="*/ 181315 h 292915"/>
              <a:gd name="connsiteX2" fmla="*/ 28604 w 31856"/>
              <a:gd name="connsiteY2" fmla="*/ 292440 h 292915"/>
              <a:gd name="connsiteX3" fmla="*/ 29 w 31856"/>
              <a:gd name="connsiteY3" fmla="*/ 140040 h 292915"/>
              <a:gd name="connsiteX4" fmla="*/ 31779 w 31856"/>
              <a:gd name="connsiteY4" fmla="*/ 340 h 2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292915">
                <a:moveTo>
                  <a:pt x="31779" y="340"/>
                </a:moveTo>
                <a:cubicBezTo>
                  <a:pt x="33366" y="7219"/>
                  <a:pt x="10083" y="132632"/>
                  <a:pt x="9554" y="181315"/>
                </a:cubicBezTo>
                <a:cubicBezTo>
                  <a:pt x="9025" y="229998"/>
                  <a:pt x="30191" y="299319"/>
                  <a:pt x="28604" y="292440"/>
                </a:cubicBezTo>
                <a:cubicBezTo>
                  <a:pt x="27017" y="285561"/>
                  <a:pt x="-1029" y="187665"/>
                  <a:pt x="29" y="140040"/>
                </a:cubicBezTo>
                <a:cubicBezTo>
                  <a:pt x="1087" y="92415"/>
                  <a:pt x="30192" y="-6539"/>
                  <a:pt x="31779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2B8E0B6-7776-16D5-D0AB-35AE7843E0F2}"/>
              </a:ext>
            </a:extLst>
          </p:cNvPr>
          <p:cNvSpPr/>
          <p:nvPr/>
        </p:nvSpPr>
        <p:spPr>
          <a:xfrm>
            <a:off x="3743253" y="5429237"/>
            <a:ext cx="39100" cy="279454"/>
          </a:xfrm>
          <a:custGeom>
            <a:avLst/>
            <a:gdLst>
              <a:gd name="connsiteX0" fmla="*/ 72 w 39100"/>
              <a:gd name="connsiteY0" fmla="*/ 13 h 279454"/>
              <a:gd name="connsiteX1" fmla="*/ 28647 w 39100"/>
              <a:gd name="connsiteY1" fmla="*/ 190513 h 279454"/>
              <a:gd name="connsiteX2" fmla="*/ 31822 w 39100"/>
              <a:gd name="connsiteY2" fmla="*/ 279413 h 279454"/>
              <a:gd name="connsiteX3" fmla="*/ 38172 w 39100"/>
              <a:gd name="connsiteY3" fmla="*/ 180988 h 279454"/>
              <a:gd name="connsiteX4" fmla="*/ 72 w 39100"/>
              <a:gd name="connsiteY4" fmla="*/ 13 h 2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0" h="279454">
                <a:moveTo>
                  <a:pt x="72" y="13"/>
                </a:moveTo>
                <a:cubicBezTo>
                  <a:pt x="-1515" y="1600"/>
                  <a:pt x="23355" y="143946"/>
                  <a:pt x="28647" y="190513"/>
                </a:cubicBezTo>
                <a:cubicBezTo>
                  <a:pt x="33939" y="237080"/>
                  <a:pt x="30235" y="281000"/>
                  <a:pt x="31822" y="279413"/>
                </a:cubicBezTo>
                <a:cubicBezTo>
                  <a:pt x="33409" y="277826"/>
                  <a:pt x="41876" y="223321"/>
                  <a:pt x="38172" y="180988"/>
                </a:cubicBezTo>
                <a:cubicBezTo>
                  <a:pt x="34468" y="138655"/>
                  <a:pt x="1659" y="-1574"/>
                  <a:pt x="7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690FA2D-F240-E5A8-D268-FA7613A9A73D}"/>
              </a:ext>
            </a:extLst>
          </p:cNvPr>
          <p:cNvSpPr/>
          <p:nvPr/>
        </p:nvSpPr>
        <p:spPr>
          <a:xfrm>
            <a:off x="3794125" y="5768975"/>
            <a:ext cx="263525" cy="53975"/>
          </a:xfrm>
          <a:custGeom>
            <a:avLst/>
            <a:gdLst>
              <a:gd name="connsiteX0" fmla="*/ 0 w 263525"/>
              <a:gd name="connsiteY0" fmla="*/ 53975 h 53975"/>
              <a:gd name="connsiteX1" fmla="*/ 206375 w 263525"/>
              <a:gd name="connsiteY1" fmla="*/ 3175 h 53975"/>
              <a:gd name="connsiteX2" fmla="*/ 120650 w 263525"/>
              <a:gd name="connsiteY2" fmla="*/ 28575 h 53975"/>
              <a:gd name="connsiteX3" fmla="*/ 263525 w 263525"/>
              <a:gd name="connsiteY3" fmla="*/ 0 h 53975"/>
              <a:gd name="connsiteX4" fmla="*/ 215900 w 263525"/>
              <a:gd name="connsiteY4" fmla="*/ 9525 h 53975"/>
              <a:gd name="connsiteX5" fmla="*/ 0 w 263525"/>
              <a:gd name="connsiteY5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53975">
                <a:moveTo>
                  <a:pt x="0" y="53975"/>
                </a:moveTo>
                <a:lnTo>
                  <a:pt x="206375" y="3175"/>
                </a:lnTo>
                <a:cubicBezTo>
                  <a:pt x="226483" y="-1058"/>
                  <a:pt x="111125" y="29104"/>
                  <a:pt x="120650" y="28575"/>
                </a:cubicBezTo>
                <a:cubicBezTo>
                  <a:pt x="130175" y="28046"/>
                  <a:pt x="263525" y="0"/>
                  <a:pt x="263525" y="0"/>
                </a:cubicBezTo>
                <a:lnTo>
                  <a:pt x="215900" y="9525"/>
                </a:lnTo>
                <a:lnTo>
                  <a:pt x="0" y="539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EC97267-8637-50B5-309F-EE76DF869662}"/>
              </a:ext>
            </a:extLst>
          </p:cNvPr>
          <p:cNvSpPr/>
          <p:nvPr/>
        </p:nvSpPr>
        <p:spPr>
          <a:xfrm>
            <a:off x="3959048" y="5819484"/>
            <a:ext cx="434653" cy="76533"/>
          </a:xfrm>
          <a:custGeom>
            <a:avLst/>
            <a:gdLst>
              <a:gd name="connsiteX0" fmla="*/ 177 w 434653"/>
              <a:gd name="connsiteY0" fmla="*/ 76491 h 76533"/>
              <a:gd name="connsiteX1" fmla="*/ 158927 w 434653"/>
              <a:gd name="connsiteY1" fmla="*/ 25691 h 76533"/>
              <a:gd name="connsiteX2" fmla="*/ 428802 w 434653"/>
              <a:gd name="connsiteY2" fmla="*/ 22516 h 76533"/>
              <a:gd name="connsiteX3" fmla="*/ 336727 w 434653"/>
              <a:gd name="connsiteY3" fmla="*/ 16166 h 76533"/>
              <a:gd name="connsiteX4" fmla="*/ 244652 w 434653"/>
              <a:gd name="connsiteY4" fmla="*/ 291 h 76533"/>
              <a:gd name="connsiteX5" fmla="*/ 273227 w 434653"/>
              <a:gd name="connsiteY5" fmla="*/ 6641 h 76533"/>
              <a:gd name="connsiteX6" fmla="*/ 187502 w 434653"/>
              <a:gd name="connsiteY6" fmla="*/ 16166 h 76533"/>
              <a:gd name="connsiteX7" fmla="*/ 177 w 434653"/>
              <a:gd name="connsiteY7" fmla="*/ 76491 h 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53" h="76533">
                <a:moveTo>
                  <a:pt x="177" y="76491"/>
                </a:moveTo>
                <a:cubicBezTo>
                  <a:pt x="-4585" y="78078"/>
                  <a:pt x="87490" y="34687"/>
                  <a:pt x="158927" y="25691"/>
                </a:cubicBezTo>
                <a:cubicBezTo>
                  <a:pt x="230364" y="16695"/>
                  <a:pt x="399169" y="24103"/>
                  <a:pt x="428802" y="22516"/>
                </a:cubicBezTo>
                <a:cubicBezTo>
                  <a:pt x="458435" y="20929"/>
                  <a:pt x="367419" y="19870"/>
                  <a:pt x="336727" y="16166"/>
                </a:cubicBezTo>
                <a:cubicBezTo>
                  <a:pt x="306035" y="12462"/>
                  <a:pt x="255235" y="1878"/>
                  <a:pt x="244652" y="291"/>
                </a:cubicBezTo>
                <a:cubicBezTo>
                  <a:pt x="234069" y="-1297"/>
                  <a:pt x="282752" y="3995"/>
                  <a:pt x="273227" y="6641"/>
                </a:cubicBezTo>
                <a:cubicBezTo>
                  <a:pt x="263702" y="9287"/>
                  <a:pt x="234598" y="7170"/>
                  <a:pt x="187502" y="16166"/>
                </a:cubicBezTo>
                <a:cubicBezTo>
                  <a:pt x="140406" y="25162"/>
                  <a:pt x="4939" y="74904"/>
                  <a:pt x="177" y="7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E79ED3A-EF4D-B4D9-2789-A0C113792FAA}"/>
              </a:ext>
            </a:extLst>
          </p:cNvPr>
          <p:cNvSpPr/>
          <p:nvPr/>
        </p:nvSpPr>
        <p:spPr>
          <a:xfrm>
            <a:off x="4340225" y="5927599"/>
            <a:ext cx="1591431" cy="98720"/>
          </a:xfrm>
          <a:custGeom>
            <a:avLst/>
            <a:gdLst>
              <a:gd name="connsiteX0" fmla="*/ 0 w 1591431"/>
              <a:gd name="connsiteY0" fmla="*/ 95376 h 98720"/>
              <a:gd name="connsiteX1" fmla="*/ 473075 w 1591431"/>
              <a:gd name="connsiteY1" fmla="*/ 63626 h 98720"/>
              <a:gd name="connsiteX2" fmla="*/ 438150 w 1591431"/>
              <a:gd name="connsiteY2" fmla="*/ 92201 h 98720"/>
              <a:gd name="connsiteX3" fmla="*/ 901700 w 1591431"/>
              <a:gd name="connsiteY3" fmla="*/ 89026 h 98720"/>
              <a:gd name="connsiteX4" fmla="*/ 863600 w 1591431"/>
              <a:gd name="connsiteY4" fmla="*/ 98551 h 98720"/>
              <a:gd name="connsiteX5" fmla="*/ 1270000 w 1591431"/>
              <a:gd name="connsiteY5" fmla="*/ 79501 h 98720"/>
              <a:gd name="connsiteX6" fmla="*/ 1244600 w 1591431"/>
              <a:gd name="connsiteY6" fmla="*/ 89026 h 98720"/>
              <a:gd name="connsiteX7" fmla="*/ 1590675 w 1591431"/>
              <a:gd name="connsiteY7" fmla="*/ 126 h 98720"/>
              <a:gd name="connsiteX8" fmla="*/ 1327150 w 1591431"/>
              <a:gd name="connsiteY8" fmla="*/ 69976 h 98720"/>
              <a:gd name="connsiteX9" fmla="*/ 990600 w 1591431"/>
              <a:gd name="connsiteY9" fmla="*/ 92201 h 98720"/>
              <a:gd name="connsiteX10" fmla="*/ 409575 w 1591431"/>
              <a:gd name="connsiteY10" fmla="*/ 95376 h 98720"/>
              <a:gd name="connsiteX11" fmla="*/ 514350 w 1591431"/>
              <a:gd name="connsiteY11" fmla="*/ 69976 h 98720"/>
              <a:gd name="connsiteX12" fmla="*/ 247650 w 1591431"/>
              <a:gd name="connsiteY12" fmla="*/ 85851 h 98720"/>
              <a:gd name="connsiteX13" fmla="*/ 387350 w 1591431"/>
              <a:gd name="connsiteY13" fmla="*/ 76326 h 98720"/>
              <a:gd name="connsiteX14" fmla="*/ 0 w 1591431"/>
              <a:gd name="connsiteY14" fmla="*/ 95376 h 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1431" h="98720">
                <a:moveTo>
                  <a:pt x="0" y="95376"/>
                </a:moveTo>
                <a:cubicBezTo>
                  <a:pt x="200025" y="79765"/>
                  <a:pt x="400050" y="64155"/>
                  <a:pt x="473075" y="63626"/>
                </a:cubicBezTo>
                <a:cubicBezTo>
                  <a:pt x="546100" y="63097"/>
                  <a:pt x="366713" y="87968"/>
                  <a:pt x="438150" y="92201"/>
                </a:cubicBezTo>
                <a:cubicBezTo>
                  <a:pt x="509587" y="96434"/>
                  <a:pt x="830792" y="87968"/>
                  <a:pt x="901700" y="89026"/>
                </a:cubicBezTo>
                <a:cubicBezTo>
                  <a:pt x="972608" y="90084"/>
                  <a:pt x="802217" y="100138"/>
                  <a:pt x="863600" y="98551"/>
                </a:cubicBezTo>
                <a:cubicBezTo>
                  <a:pt x="924983" y="96964"/>
                  <a:pt x="1206500" y="81088"/>
                  <a:pt x="1270000" y="79501"/>
                </a:cubicBezTo>
                <a:cubicBezTo>
                  <a:pt x="1333500" y="77914"/>
                  <a:pt x="1244600" y="89026"/>
                  <a:pt x="1244600" y="89026"/>
                </a:cubicBezTo>
                <a:lnTo>
                  <a:pt x="1590675" y="126"/>
                </a:lnTo>
                <a:cubicBezTo>
                  <a:pt x="1604433" y="-3049"/>
                  <a:pt x="1427163" y="54630"/>
                  <a:pt x="1327150" y="69976"/>
                </a:cubicBezTo>
                <a:cubicBezTo>
                  <a:pt x="1227137" y="85322"/>
                  <a:pt x="1143529" y="87968"/>
                  <a:pt x="990600" y="92201"/>
                </a:cubicBezTo>
                <a:cubicBezTo>
                  <a:pt x="837671" y="96434"/>
                  <a:pt x="488950" y="99080"/>
                  <a:pt x="409575" y="95376"/>
                </a:cubicBezTo>
                <a:cubicBezTo>
                  <a:pt x="330200" y="91672"/>
                  <a:pt x="541337" y="71563"/>
                  <a:pt x="514350" y="69976"/>
                </a:cubicBezTo>
                <a:lnTo>
                  <a:pt x="247650" y="85851"/>
                </a:lnTo>
                <a:cubicBezTo>
                  <a:pt x="226483" y="86909"/>
                  <a:pt x="387350" y="76326"/>
                  <a:pt x="387350" y="76326"/>
                </a:cubicBezTo>
                <a:lnTo>
                  <a:pt x="0" y="953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76376BA-CFF8-BAE1-A45F-D9D374B18F2C}"/>
              </a:ext>
            </a:extLst>
          </p:cNvPr>
          <p:cNvSpPr/>
          <p:nvPr/>
        </p:nvSpPr>
        <p:spPr>
          <a:xfrm>
            <a:off x="6555605" y="5235403"/>
            <a:ext cx="173822" cy="366785"/>
          </a:xfrm>
          <a:custGeom>
            <a:avLst/>
            <a:gdLst>
              <a:gd name="connsiteX0" fmla="*/ 149995 w 173822"/>
              <a:gd name="connsiteY0" fmla="*/ 172 h 366785"/>
              <a:gd name="connsiteX1" fmla="*/ 70620 w 173822"/>
              <a:gd name="connsiteY1" fmla="*/ 127172 h 366785"/>
              <a:gd name="connsiteX2" fmla="*/ 3945 w 173822"/>
              <a:gd name="connsiteY2" fmla="*/ 352597 h 366785"/>
              <a:gd name="connsiteX3" fmla="*/ 13470 w 173822"/>
              <a:gd name="connsiteY3" fmla="*/ 320847 h 366785"/>
              <a:gd name="connsiteX4" fmla="*/ 61095 w 173822"/>
              <a:gd name="connsiteY4" fmla="*/ 136697 h 366785"/>
              <a:gd name="connsiteX5" fmla="*/ 57920 w 173822"/>
              <a:gd name="connsiteY5" fmla="*/ 276397 h 366785"/>
              <a:gd name="connsiteX6" fmla="*/ 61095 w 173822"/>
              <a:gd name="connsiteY6" fmla="*/ 200197 h 366785"/>
              <a:gd name="connsiteX7" fmla="*/ 67445 w 173822"/>
              <a:gd name="connsiteY7" fmla="*/ 127172 h 366785"/>
              <a:gd name="connsiteX8" fmla="*/ 32520 w 173822"/>
              <a:gd name="connsiteY8" fmla="*/ 123997 h 366785"/>
              <a:gd name="connsiteX9" fmla="*/ 172220 w 173822"/>
              <a:gd name="connsiteY9" fmla="*/ 108122 h 366785"/>
              <a:gd name="connsiteX10" fmla="*/ 111895 w 173822"/>
              <a:gd name="connsiteY10" fmla="*/ 200197 h 366785"/>
              <a:gd name="connsiteX11" fmla="*/ 169045 w 173822"/>
              <a:gd name="connsiteY11" fmla="*/ 108122 h 366785"/>
              <a:gd name="connsiteX12" fmla="*/ 105545 w 173822"/>
              <a:gd name="connsiteY12" fmla="*/ 108122 h 366785"/>
              <a:gd name="connsiteX13" fmla="*/ 99195 w 173822"/>
              <a:gd name="connsiteY13" fmla="*/ 76372 h 366785"/>
              <a:gd name="connsiteX14" fmla="*/ 80145 w 173822"/>
              <a:gd name="connsiteY14" fmla="*/ 98597 h 366785"/>
              <a:gd name="connsiteX15" fmla="*/ 149995 w 173822"/>
              <a:gd name="connsiteY15" fmla="*/ 172 h 36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2" h="366785">
                <a:moveTo>
                  <a:pt x="149995" y="172"/>
                </a:moveTo>
                <a:cubicBezTo>
                  <a:pt x="148408" y="4934"/>
                  <a:pt x="94962" y="68435"/>
                  <a:pt x="70620" y="127172"/>
                </a:cubicBezTo>
                <a:cubicBezTo>
                  <a:pt x="46278" y="185909"/>
                  <a:pt x="3945" y="352597"/>
                  <a:pt x="3945" y="352597"/>
                </a:cubicBezTo>
                <a:cubicBezTo>
                  <a:pt x="-5580" y="384876"/>
                  <a:pt x="3945" y="356830"/>
                  <a:pt x="13470" y="320847"/>
                </a:cubicBezTo>
                <a:cubicBezTo>
                  <a:pt x="22995" y="284864"/>
                  <a:pt x="53687" y="144105"/>
                  <a:pt x="61095" y="136697"/>
                </a:cubicBezTo>
                <a:cubicBezTo>
                  <a:pt x="68503" y="129289"/>
                  <a:pt x="57920" y="265814"/>
                  <a:pt x="57920" y="276397"/>
                </a:cubicBezTo>
                <a:cubicBezTo>
                  <a:pt x="57920" y="286980"/>
                  <a:pt x="59507" y="225068"/>
                  <a:pt x="61095" y="200197"/>
                </a:cubicBezTo>
                <a:cubicBezTo>
                  <a:pt x="62682" y="175326"/>
                  <a:pt x="72208" y="139872"/>
                  <a:pt x="67445" y="127172"/>
                </a:cubicBezTo>
                <a:cubicBezTo>
                  <a:pt x="62682" y="114472"/>
                  <a:pt x="15057" y="127172"/>
                  <a:pt x="32520" y="123997"/>
                </a:cubicBezTo>
                <a:cubicBezTo>
                  <a:pt x="49982" y="120822"/>
                  <a:pt x="158991" y="95422"/>
                  <a:pt x="172220" y="108122"/>
                </a:cubicBezTo>
                <a:cubicBezTo>
                  <a:pt x="185449" y="120822"/>
                  <a:pt x="112424" y="200197"/>
                  <a:pt x="111895" y="200197"/>
                </a:cubicBezTo>
                <a:cubicBezTo>
                  <a:pt x="111366" y="200197"/>
                  <a:pt x="170103" y="123468"/>
                  <a:pt x="169045" y="108122"/>
                </a:cubicBezTo>
                <a:cubicBezTo>
                  <a:pt x="167987" y="92776"/>
                  <a:pt x="117187" y="113414"/>
                  <a:pt x="105545" y="108122"/>
                </a:cubicBezTo>
                <a:cubicBezTo>
                  <a:pt x="93903" y="102830"/>
                  <a:pt x="103428" y="77959"/>
                  <a:pt x="99195" y="76372"/>
                </a:cubicBezTo>
                <a:cubicBezTo>
                  <a:pt x="94962" y="74785"/>
                  <a:pt x="77499" y="106534"/>
                  <a:pt x="80145" y="98597"/>
                </a:cubicBezTo>
                <a:cubicBezTo>
                  <a:pt x="82791" y="90660"/>
                  <a:pt x="151582" y="-4590"/>
                  <a:pt x="149995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CA0BC4F6-B4B7-EE78-F59A-4594EB927F6C}"/>
              </a:ext>
            </a:extLst>
          </p:cNvPr>
          <p:cNvSpPr/>
          <p:nvPr/>
        </p:nvSpPr>
        <p:spPr>
          <a:xfrm>
            <a:off x="6357576" y="5009358"/>
            <a:ext cx="377085" cy="625693"/>
          </a:xfrm>
          <a:custGeom>
            <a:avLst/>
            <a:gdLst>
              <a:gd name="connsiteX0" fmla="*/ 376599 w 377085"/>
              <a:gd name="connsiteY0" fmla="*/ 792 h 625693"/>
              <a:gd name="connsiteX1" fmla="*/ 125774 w 377085"/>
              <a:gd name="connsiteY1" fmla="*/ 362742 h 625693"/>
              <a:gd name="connsiteX2" fmla="*/ 5124 w 377085"/>
              <a:gd name="connsiteY2" fmla="*/ 623092 h 625693"/>
              <a:gd name="connsiteX3" fmla="*/ 55924 w 377085"/>
              <a:gd name="connsiteY3" fmla="*/ 467517 h 625693"/>
              <a:gd name="connsiteX4" fmla="*/ 376599 w 377085"/>
              <a:gd name="connsiteY4" fmla="*/ 792 h 6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085" h="625693">
                <a:moveTo>
                  <a:pt x="376599" y="792"/>
                </a:moveTo>
                <a:cubicBezTo>
                  <a:pt x="388241" y="-16670"/>
                  <a:pt x="187686" y="259025"/>
                  <a:pt x="125774" y="362742"/>
                </a:cubicBezTo>
                <a:cubicBezTo>
                  <a:pt x="63862" y="466459"/>
                  <a:pt x="16766" y="605630"/>
                  <a:pt x="5124" y="623092"/>
                </a:cubicBezTo>
                <a:cubicBezTo>
                  <a:pt x="-6518" y="640554"/>
                  <a:pt x="-1755" y="568059"/>
                  <a:pt x="55924" y="467517"/>
                </a:cubicBezTo>
                <a:cubicBezTo>
                  <a:pt x="113603" y="366975"/>
                  <a:pt x="364957" y="18254"/>
                  <a:pt x="376599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4CFE78A-6B2E-8D14-8487-79FD34823AA3}"/>
              </a:ext>
            </a:extLst>
          </p:cNvPr>
          <p:cNvSpPr/>
          <p:nvPr/>
        </p:nvSpPr>
        <p:spPr>
          <a:xfrm>
            <a:off x="4375150" y="6025189"/>
            <a:ext cx="1530578" cy="69047"/>
          </a:xfrm>
          <a:custGeom>
            <a:avLst/>
            <a:gdLst>
              <a:gd name="connsiteX0" fmla="*/ 0 w 1530578"/>
              <a:gd name="connsiteY0" fmla="*/ 48586 h 69047"/>
              <a:gd name="connsiteX1" fmla="*/ 857250 w 1530578"/>
              <a:gd name="connsiteY1" fmla="*/ 67636 h 69047"/>
              <a:gd name="connsiteX2" fmla="*/ 828675 w 1530578"/>
              <a:gd name="connsiteY2" fmla="*/ 67636 h 69047"/>
              <a:gd name="connsiteX3" fmla="*/ 1524000 w 1530578"/>
              <a:gd name="connsiteY3" fmla="*/ 961 h 69047"/>
              <a:gd name="connsiteX4" fmla="*/ 1196975 w 1530578"/>
              <a:gd name="connsiteY4" fmla="*/ 26361 h 69047"/>
              <a:gd name="connsiteX5" fmla="*/ 803275 w 1530578"/>
              <a:gd name="connsiteY5" fmla="*/ 64461 h 69047"/>
              <a:gd name="connsiteX6" fmla="*/ 828675 w 1530578"/>
              <a:gd name="connsiteY6" fmla="*/ 61286 h 69047"/>
              <a:gd name="connsiteX7" fmla="*/ 533400 w 1530578"/>
              <a:gd name="connsiteY7" fmla="*/ 51761 h 69047"/>
              <a:gd name="connsiteX8" fmla="*/ 225425 w 1530578"/>
              <a:gd name="connsiteY8" fmla="*/ 51761 h 69047"/>
              <a:gd name="connsiteX9" fmla="*/ 0 w 1530578"/>
              <a:gd name="connsiteY9" fmla="*/ 48586 h 6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0578" h="69047">
                <a:moveTo>
                  <a:pt x="0" y="48586"/>
                </a:moveTo>
                <a:lnTo>
                  <a:pt x="857250" y="67636"/>
                </a:lnTo>
                <a:cubicBezTo>
                  <a:pt x="995362" y="70811"/>
                  <a:pt x="828675" y="67636"/>
                  <a:pt x="828675" y="67636"/>
                </a:cubicBezTo>
                <a:lnTo>
                  <a:pt x="1524000" y="961"/>
                </a:lnTo>
                <a:cubicBezTo>
                  <a:pt x="1585383" y="-5918"/>
                  <a:pt x="1196975" y="26361"/>
                  <a:pt x="1196975" y="26361"/>
                </a:cubicBezTo>
                <a:lnTo>
                  <a:pt x="803275" y="64461"/>
                </a:lnTo>
                <a:cubicBezTo>
                  <a:pt x="741892" y="70282"/>
                  <a:pt x="873654" y="63403"/>
                  <a:pt x="828675" y="61286"/>
                </a:cubicBezTo>
                <a:cubicBezTo>
                  <a:pt x="783696" y="59169"/>
                  <a:pt x="633942" y="53348"/>
                  <a:pt x="533400" y="51761"/>
                </a:cubicBezTo>
                <a:cubicBezTo>
                  <a:pt x="432858" y="50174"/>
                  <a:pt x="311679" y="53348"/>
                  <a:pt x="225425" y="51761"/>
                </a:cubicBezTo>
                <a:lnTo>
                  <a:pt x="0" y="485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8CD2747-2FE1-F63A-5B8C-569778CFCA7E}"/>
              </a:ext>
            </a:extLst>
          </p:cNvPr>
          <p:cNvSpPr/>
          <p:nvPr/>
        </p:nvSpPr>
        <p:spPr>
          <a:xfrm>
            <a:off x="6065624" y="5597525"/>
            <a:ext cx="439987" cy="292794"/>
          </a:xfrm>
          <a:custGeom>
            <a:avLst/>
            <a:gdLst>
              <a:gd name="connsiteX0" fmla="*/ 439951 w 439987"/>
              <a:gd name="connsiteY0" fmla="*/ 0 h 292794"/>
              <a:gd name="connsiteX1" fmla="*/ 163726 w 439987"/>
              <a:gd name="connsiteY1" fmla="*/ 158750 h 292794"/>
              <a:gd name="connsiteX2" fmla="*/ 8151 w 439987"/>
              <a:gd name="connsiteY2" fmla="*/ 285750 h 292794"/>
              <a:gd name="connsiteX3" fmla="*/ 36726 w 439987"/>
              <a:gd name="connsiteY3" fmla="*/ 254000 h 292794"/>
              <a:gd name="connsiteX4" fmla="*/ 163726 w 439987"/>
              <a:gd name="connsiteY4" fmla="*/ 66675 h 292794"/>
              <a:gd name="connsiteX5" fmla="*/ 90701 w 439987"/>
              <a:gd name="connsiteY5" fmla="*/ 190500 h 292794"/>
              <a:gd name="connsiteX6" fmla="*/ 144676 w 439987"/>
              <a:gd name="connsiteY6" fmla="*/ 155575 h 292794"/>
              <a:gd name="connsiteX7" fmla="*/ 439951 w 439987"/>
              <a:gd name="connsiteY7" fmla="*/ 0 h 29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987" h="292794">
                <a:moveTo>
                  <a:pt x="439951" y="0"/>
                </a:moveTo>
                <a:cubicBezTo>
                  <a:pt x="443126" y="529"/>
                  <a:pt x="235693" y="111125"/>
                  <a:pt x="163726" y="158750"/>
                </a:cubicBezTo>
                <a:cubicBezTo>
                  <a:pt x="91759" y="206375"/>
                  <a:pt x="29318" y="269875"/>
                  <a:pt x="8151" y="285750"/>
                </a:cubicBezTo>
                <a:cubicBezTo>
                  <a:pt x="-13016" y="301625"/>
                  <a:pt x="10797" y="290513"/>
                  <a:pt x="36726" y="254000"/>
                </a:cubicBezTo>
                <a:cubicBezTo>
                  <a:pt x="62655" y="217487"/>
                  <a:pt x="154730" y="77258"/>
                  <a:pt x="163726" y="66675"/>
                </a:cubicBezTo>
                <a:cubicBezTo>
                  <a:pt x="172722" y="56092"/>
                  <a:pt x="93876" y="175683"/>
                  <a:pt x="90701" y="190500"/>
                </a:cubicBezTo>
                <a:cubicBezTo>
                  <a:pt x="87526" y="205317"/>
                  <a:pt x="93347" y="183092"/>
                  <a:pt x="144676" y="155575"/>
                </a:cubicBezTo>
                <a:lnTo>
                  <a:pt x="4399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5CF54A9-1879-9275-4D94-3038C698198E}"/>
              </a:ext>
            </a:extLst>
          </p:cNvPr>
          <p:cNvSpPr/>
          <p:nvPr/>
        </p:nvSpPr>
        <p:spPr>
          <a:xfrm>
            <a:off x="6407145" y="4905350"/>
            <a:ext cx="49877" cy="289005"/>
          </a:xfrm>
          <a:custGeom>
            <a:avLst/>
            <a:gdLst>
              <a:gd name="connsiteX0" fmla="*/ 41280 w 49877"/>
              <a:gd name="connsiteY0" fmla="*/ 25 h 289005"/>
              <a:gd name="connsiteX1" fmla="*/ 44455 w 49877"/>
              <a:gd name="connsiteY1" fmla="*/ 177825 h 289005"/>
              <a:gd name="connsiteX2" fmla="*/ 5 w 49877"/>
              <a:gd name="connsiteY2" fmla="*/ 288950 h 289005"/>
              <a:gd name="connsiteX3" fmla="*/ 47630 w 49877"/>
              <a:gd name="connsiteY3" fmla="*/ 190525 h 289005"/>
              <a:gd name="connsiteX4" fmla="*/ 41280 w 49877"/>
              <a:gd name="connsiteY4" fmla="*/ 25 h 2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7" h="289005">
                <a:moveTo>
                  <a:pt x="41280" y="25"/>
                </a:moveTo>
                <a:cubicBezTo>
                  <a:pt x="40751" y="-2092"/>
                  <a:pt x="51334" y="129671"/>
                  <a:pt x="44455" y="177825"/>
                </a:cubicBezTo>
                <a:cubicBezTo>
                  <a:pt x="37576" y="225979"/>
                  <a:pt x="-524" y="286833"/>
                  <a:pt x="5" y="288950"/>
                </a:cubicBezTo>
                <a:cubicBezTo>
                  <a:pt x="534" y="291067"/>
                  <a:pt x="40222" y="231800"/>
                  <a:pt x="47630" y="190525"/>
                </a:cubicBezTo>
                <a:cubicBezTo>
                  <a:pt x="55038" y="149250"/>
                  <a:pt x="41809" y="2142"/>
                  <a:pt x="4128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C4746C8D-095F-0F5F-0AEF-CF29A3C49EE9}"/>
              </a:ext>
            </a:extLst>
          </p:cNvPr>
          <p:cNvSpPr/>
          <p:nvPr/>
        </p:nvSpPr>
        <p:spPr>
          <a:xfrm>
            <a:off x="3539338" y="3876529"/>
            <a:ext cx="57957" cy="446211"/>
          </a:xfrm>
          <a:custGeom>
            <a:avLst/>
            <a:gdLst>
              <a:gd name="connsiteX0" fmla="*/ 57937 w 57957"/>
              <a:gd name="connsiteY0" fmla="*/ 146 h 446211"/>
              <a:gd name="connsiteX1" fmla="*/ 10312 w 57957"/>
              <a:gd name="connsiteY1" fmla="*/ 196996 h 446211"/>
              <a:gd name="connsiteX2" fmla="*/ 7137 w 57957"/>
              <a:gd name="connsiteY2" fmla="*/ 270021 h 446211"/>
              <a:gd name="connsiteX3" fmla="*/ 35712 w 57957"/>
              <a:gd name="connsiteY3" fmla="*/ 438296 h 446211"/>
              <a:gd name="connsiteX4" fmla="*/ 32537 w 57957"/>
              <a:gd name="connsiteY4" fmla="*/ 406546 h 446211"/>
              <a:gd name="connsiteX5" fmla="*/ 19837 w 57957"/>
              <a:gd name="connsiteY5" fmla="*/ 298596 h 446211"/>
              <a:gd name="connsiteX6" fmla="*/ 3962 w 57957"/>
              <a:gd name="connsiteY6" fmla="*/ 225571 h 446211"/>
              <a:gd name="connsiteX7" fmla="*/ 3962 w 57957"/>
              <a:gd name="connsiteY7" fmla="*/ 165246 h 446211"/>
              <a:gd name="connsiteX8" fmla="*/ 57937 w 57957"/>
              <a:gd name="connsiteY8" fmla="*/ 146 h 4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57" h="446211">
                <a:moveTo>
                  <a:pt x="57937" y="146"/>
                </a:moveTo>
                <a:cubicBezTo>
                  <a:pt x="58995" y="5437"/>
                  <a:pt x="18779" y="152017"/>
                  <a:pt x="10312" y="196996"/>
                </a:cubicBezTo>
                <a:cubicBezTo>
                  <a:pt x="1845" y="241975"/>
                  <a:pt x="2904" y="229804"/>
                  <a:pt x="7137" y="270021"/>
                </a:cubicBezTo>
                <a:cubicBezTo>
                  <a:pt x="11370" y="310238"/>
                  <a:pt x="31479" y="415542"/>
                  <a:pt x="35712" y="438296"/>
                </a:cubicBezTo>
                <a:cubicBezTo>
                  <a:pt x="39945" y="461050"/>
                  <a:pt x="35183" y="429829"/>
                  <a:pt x="32537" y="406546"/>
                </a:cubicBezTo>
                <a:cubicBezTo>
                  <a:pt x="29891" y="383263"/>
                  <a:pt x="24599" y="328759"/>
                  <a:pt x="19837" y="298596"/>
                </a:cubicBezTo>
                <a:cubicBezTo>
                  <a:pt x="15074" y="268434"/>
                  <a:pt x="6608" y="247796"/>
                  <a:pt x="3962" y="225571"/>
                </a:cubicBezTo>
                <a:cubicBezTo>
                  <a:pt x="1316" y="203346"/>
                  <a:pt x="-3446" y="196467"/>
                  <a:pt x="3962" y="165246"/>
                </a:cubicBezTo>
                <a:cubicBezTo>
                  <a:pt x="11370" y="134025"/>
                  <a:pt x="56879" y="-5145"/>
                  <a:pt x="579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CD15E69-20F5-F399-544E-6F97AD65365A}"/>
              </a:ext>
            </a:extLst>
          </p:cNvPr>
          <p:cNvSpPr/>
          <p:nvPr/>
        </p:nvSpPr>
        <p:spPr>
          <a:xfrm>
            <a:off x="4238622" y="3368392"/>
            <a:ext cx="299576" cy="90843"/>
          </a:xfrm>
          <a:custGeom>
            <a:avLst/>
            <a:gdLst>
              <a:gd name="connsiteX0" fmla="*/ 3 w 299576"/>
              <a:gd name="connsiteY0" fmla="*/ 6633 h 90843"/>
              <a:gd name="connsiteX1" fmla="*/ 79378 w 299576"/>
              <a:gd name="connsiteY1" fmla="*/ 3458 h 90843"/>
              <a:gd name="connsiteX2" fmla="*/ 228603 w 299576"/>
              <a:gd name="connsiteY2" fmla="*/ 63783 h 90843"/>
              <a:gd name="connsiteX3" fmla="*/ 231778 w 299576"/>
              <a:gd name="connsiteY3" fmla="*/ 66958 h 90843"/>
              <a:gd name="connsiteX4" fmla="*/ 219078 w 299576"/>
              <a:gd name="connsiteY4" fmla="*/ 89183 h 90843"/>
              <a:gd name="connsiteX5" fmla="*/ 298453 w 299576"/>
              <a:gd name="connsiteY5" fmla="*/ 16158 h 90843"/>
              <a:gd name="connsiteX6" fmla="*/ 263528 w 299576"/>
              <a:gd name="connsiteY6" fmla="*/ 57433 h 90843"/>
              <a:gd name="connsiteX7" fmla="*/ 231778 w 299576"/>
              <a:gd name="connsiteY7" fmla="*/ 70133 h 90843"/>
              <a:gd name="connsiteX8" fmla="*/ 174628 w 299576"/>
              <a:gd name="connsiteY8" fmla="*/ 63783 h 90843"/>
              <a:gd name="connsiteX9" fmla="*/ 203203 w 299576"/>
              <a:gd name="connsiteY9" fmla="*/ 63783 h 90843"/>
              <a:gd name="connsiteX10" fmla="*/ 155578 w 299576"/>
              <a:gd name="connsiteY10" fmla="*/ 41558 h 90843"/>
              <a:gd name="connsiteX11" fmla="*/ 107953 w 299576"/>
              <a:gd name="connsiteY11" fmla="*/ 16158 h 90843"/>
              <a:gd name="connsiteX12" fmla="*/ 76203 w 299576"/>
              <a:gd name="connsiteY12" fmla="*/ 283 h 90843"/>
              <a:gd name="connsiteX13" fmla="*/ 3 w 299576"/>
              <a:gd name="connsiteY13" fmla="*/ 6633 h 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76" h="90843">
                <a:moveTo>
                  <a:pt x="3" y="6633"/>
                </a:moveTo>
                <a:cubicBezTo>
                  <a:pt x="532" y="7162"/>
                  <a:pt x="41278" y="-6067"/>
                  <a:pt x="79378" y="3458"/>
                </a:cubicBezTo>
                <a:cubicBezTo>
                  <a:pt x="117478" y="12983"/>
                  <a:pt x="228603" y="63783"/>
                  <a:pt x="228603" y="63783"/>
                </a:cubicBezTo>
                <a:cubicBezTo>
                  <a:pt x="254003" y="74366"/>
                  <a:pt x="233365" y="62725"/>
                  <a:pt x="231778" y="66958"/>
                </a:cubicBezTo>
                <a:cubicBezTo>
                  <a:pt x="230191" y="71191"/>
                  <a:pt x="207966" y="97650"/>
                  <a:pt x="219078" y="89183"/>
                </a:cubicBezTo>
                <a:cubicBezTo>
                  <a:pt x="230190" y="80716"/>
                  <a:pt x="291045" y="21450"/>
                  <a:pt x="298453" y="16158"/>
                </a:cubicBezTo>
                <a:cubicBezTo>
                  <a:pt x="305861" y="10866"/>
                  <a:pt x="274640" y="48437"/>
                  <a:pt x="263528" y="57433"/>
                </a:cubicBezTo>
                <a:cubicBezTo>
                  <a:pt x="252416" y="66429"/>
                  <a:pt x="246595" y="69075"/>
                  <a:pt x="231778" y="70133"/>
                </a:cubicBezTo>
                <a:cubicBezTo>
                  <a:pt x="216961" y="71191"/>
                  <a:pt x="179390" y="64841"/>
                  <a:pt x="174628" y="63783"/>
                </a:cubicBezTo>
                <a:cubicBezTo>
                  <a:pt x="169866" y="62725"/>
                  <a:pt x="206378" y="67487"/>
                  <a:pt x="203203" y="63783"/>
                </a:cubicBezTo>
                <a:cubicBezTo>
                  <a:pt x="200028" y="60079"/>
                  <a:pt x="171453" y="49495"/>
                  <a:pt x="155578" y="41558"/>
                </a:cubicBezTo>
                <a:cubicBezTo>
                  <a:pt x="139703" y="33621"/>
                  <a:pt x="121182" y="23037"/>
                  <a:pt x="107953" y="16158"/>
                </a:cubicBezTo>
                <a:cubicBezTo>
                  <a:pt x="94724" y="9279"/>
                  <a:pt x="88903" y="1870"/>
                  <a:pt x="76203" y="283"/>
                </a:cubicBezTo>
                <a:cubicBezTo>
                  <a:pt x="63503" y="-1304"/>
                  <a:pt x="-526" y="6104"/>
                  <a:pt x="3" y="6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292FE6B-FF24-1DED-1DA3-B1C198EB4A17}"/>
              </a:ext>
            </a:extLst>
          </p:cNvPr>
          <p:cNvSpPr/>
          <p:nvPr/>
        </p:nvSpPr>
        <p:spPr>
          <a:xfrm>
            <a:off x="4171950" y="3441421"/>
            <a:ext cx="352726" cy="54254"/>
          </a:xfrm>
          <a:custGeom>
            <a:avLst/>
            <a:gdLst>
              <a:gd name="connsiteX0" fmla="*/ 0 w 352726"/>
              <a:gd name="connsiteY0" fmla="*/ 54254 h 54254"/>
              <a:gd name="connsiteX1" fmla="*/ 314325 w 352726"/>
              <a:gd name="connsiteY1" fmla="*/ 12979 h 54254"/>
              <a:gd name="connsiteX2" fmla="*/ 346075 w 352726"/>
              <a:gd name="connsiteY2" fmla="*/ 279 h 54254"/>
              <a:gd name="connsiteX3" fmla="*/ 301625 w 352726"/>
              <a:gd name="connsiteY3" fmla="*/ 22504 h 54254"/>
              <a:gd name="connsiteX4" fmla="*/ 244475 w 352726"/>
              <a:gd name="connsiteY4" fmla="*/ 47904 h 54254"/>
              <a:gd name="connsiteX5" fmla="*/ 279400 w 352726"/>
              <a:gd name="connsiteY5" fmla="*/ 19329 h 54254"/>
              <a:gd name="connsiteX6" fmla="*/ 139700 w 352726"/>
              <a:gd name="connsiteY6" fmla="*/ 44729 h 54254"/>
              <a:gd name="connsiteX7" fmla="*/ 0 w 352726"/>
              <a:gd name="connsiteY7" fmla="*/ 54254 h 5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726" h="54254">
                <a:moveTo>
                  <a:pt x="0" y="54254"/>
                </a:moveTo>
                <a:lnTo>
                  <a:pt x="314325" y="12979"/>
                </a:lnTo>
                <a:cubicBezTo>
                  <a:pt x="372004" y="3983"/>
                  <a:pt x="348192" y="-1309"/>
                  <a:pt x="346075" y="279"/>
                </a:cubicBezTo>
                <a:cubicBezTo>
                  <a:pt x="343958" y="1867"/>
                  <a:pt x="318558" y="14567"/>
                  <a:pt x="301625" y="22504"/>
                </a:cubicBezTo>
                <a:cubicBezTo>
                  <a:pt x="284692" y="30441"/>
                  <a:pt x="248179" y="48433"/>
                  <a:pt x="244475" y="47904"/>
                </a:cubicBezTo>
                <a:cubicBezTo>
                  <a:pt x="240771" y="47375"/>
                  <a:pt x="296862" y="19858"/>
                  <a:pt x="279400" y="19329"/>
                </a:cubicBezTo>
                <a:cubicBezTo>
                  <a:pt x="261938" y="18800"/>
                  <a:pt x="139700" y="44729"/>
                  <a:pt x="139700" y="44729"/>
                </a:cubicBezTo>
                <a:lnTo>
                  <a:pt x="0" y="54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3621E19-92BA-EA07-56D1-2B8F404D5915}"/>
              </a:ext>
            </a:extLst>
          </p:cNvPr>
          <p:cNvSpPr/>
          <p:nvPr/>
        </p:nvSpPr>
        <p:spPr>
          <a:xfrm>
            <a:off x="4012628" y="3282950"/>
            <a:ext cx="48616" cy="112117"/>
          </a:xfrm>
          <a:custGeom>
            <a:avLst/>
            <a:gdLst>
              <a:gd name="connsiteX0" fmla="*/ 572 w 48616"/>
              <a:gd name="connsiteY0" fmla="*/ 0 h 112117"/>
              <a:gd name="connsiteX1" fmla="*/ 16447 w 48616"/>
              <a:gd name="connsiteY1" fmla="*/ 60325 h 112117"/>
              <a:gd name="connsiteX2" fmla="*/ 48197 w 48616"/>
              <a:gd name="connsiteY2" fmla="*/ 111125 h 112117"/>
              <a:gd name="connsiteX3" fmla="*/ 35497 w 48616"/>
              <a:gd name="connsiteY3" fmla="*/ 95250 h 112117"/>
              <a:gd name="connsiteX4" fmla="*/ 6922 w 48616"/>
              <a:gd name="connsiteY4" fmla="*/ 60325 h 112117"/>
              <a:gd name="connsiteX5" fmla="*/ 572 w 48616"/>
              <a:gd name="connsiteY5" fmla="*/ 0 h 11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16" h="112117">
                <a:moveTo>
                  <a:pt x="572" y="0"/>
                </a:moveTo>
                <a:cubicBezTo>
                  <a:pt x="2159" y="0"/>
                  <a:pt x="8510" y="41804"/>
                  <a:pt x="16447" y="60325"/>
                </a:cubicBezTo>
                <a:cubicBezTo>
                  <a:pt x="24384" y="78846"/>
                  <a:pt x="48197" y="111125"/>
                  <a:pt x="48197" y="111125"/>
                </a:cubicBezTo>
                <a:cubicBezTo>
                  <a:pt x="51372" y="116946"/>
                  <a:pt x="35497" y="95250"/>
                  <a:pt x="35497" y="95250"/>
                </a:cubicBezTo>
                <a:cubicBezTo>
                  <a:pt x="28618" y="86783"/>
                  <a:pt x="13272" y="79375"/>
                  <a:pt x="6922" y="60325"/>
                </a:cubicBezTo>
                <a:cubicBezTo>
                  <a:pt x="572" y="41275"/>
                  <a:pt x="-1015" y="0"/>
                  <a:pt x="5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76D61DF-97BB-D002-A8A5-A1A661DE8500}"/>
              </a:ext>
            </a:extLst>
          </p:cNvPr>
          <p:cNvSpPr/>
          <p:nvPr/>
        </p:nvSpPr>
        <p:spPr>
          <a:xfrm>
            <a:off x="5194291" y="3777216"/>
            <a:ext cx="30835" cy="267432"/>
          </a:xfrm>
          <a:custGeom>
            <a:avLst/>
            <a:gdLst>
              <a:gd name="connsiteX0" fmla="*/ 9 w 30835"/>
              <a:gd name="connsiteY0" fmla="*/ 1034 h 267432"/>
              <a:gd name="connsiteX1" fmla="*/ 28584 w 30835"/>
              <a:gd name="connsiteY1" fmla="*/ 261384 h 267432"/>
              <a:gd name="connsiteX2" fmla="*/ 25409 w 30835"/>
              <a:gd name="connsiteY2" fmla="*/ 172484 h 267432"/>
              <a:gd name="connsiteX3" fmla="*/ 9 w 30835"/>
              <a:gd name="connsiteY3" fmla="*/ 1034 h 2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5" h="267432">
                <a:moveTo>
                  <a:pt x="9" y="1034"/>
                </a:moveTo>
                <a:cubicBezTo>
                  <a:pt x="538" y="15851"/>
                  <a:pt x="24351" y="232809"/>
                  <a:pt x="28584" y="261384"/>
                </a:cubicBezTo>
                <a:cubicBezTo>
                  <a:pt x="32817" y="289959"/>
                  <a:pt x="30701" y="210055"/>
                  <a:pt x="25409" y="172484"/>
                </a:cubicBezTo>
                <a:cubicBezTo>
                  <a:pt x="20117" y="134913"/>
                  <a:pt x="-520" y="-13783"/>
                  <a:pt x="9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EB1D5BAA-44E7-B96A-1504-63C6010AF7D3}"/>
              </a:ext>
            </a:extLst>
          </p:cNvPr>
          <p:cNvSpPr/>
          <p:nvPr/>
        </p:nvSpPr>
        <p:spPr>
          <a:xfrm>
            <a:off x="5216523" y="3997246"/>
            <a:ext cx="296530" cy="187961"/>
          </a:xfrm>
          <a:custGeom>
            <a:avLst/>
            <a:gdLst>
              <a:gd name="connsiteX0" fmla="*/ 2 w 296530"/>
              <a:gd name="connsiteY0" fmla="*/ 79 h 187961"/>
              <a:gd name="connsiteX1" fmla="*/ 98427 w 296530"/>
              <a:gd name="connsiteY1" fmla="*/ 92154 h 187961"/>
              <a:gd name="connsiteX2" fmla="*/ 95252 w 296530"/>
              <a:gd name="connsiteY2" fmla="*/ 73104 h 187961"/>
              <a:gd name="connsiteX3" fmla="*/ 165102 w 296530"/>
              <a:gd name="connsiteY3" fmla="*/ 123904 h 187961"/>
              <a:gd name="connsiteX4" fmla="*/ 295277 w 296530"/>
              <a:gd name="connsiteY4" fmla="*/ 187404 h 187961"/>
              <a:gd name="connsiteX5" fmla="*/ 225427 w 296530"/>
              <a:gd name="connsiteY5" fmla="*/ 152479 h 187961"/>
              <a:gd name="connsiteX6" fmla="*/ 133352 w 296530"/>
              <a:gd name="connsiteY6" fmla="*/ 111204 h 187961"/>
              <a:gd name="connsiteX7" fmla="*/ 101602 w 296530"/>
              <a:gd name="connsiteY7" fmla="*/ 76279 h 187961"/>
              <a:gd name="connsiteX8" fmla="*/ 2 w 296530"/>
              <a:gd name="connsiteY8" fmla="*/ 79 h 1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530" h="187961">
                <a:moveTo>
                  <a:pt x="2" y="79"/>
                </a:moveTo>
                <a:cubicBezTo>
                  <a:pt x="-527" y="2725"/>
                  <a:pt x="82552" y="79983"/>
                  <a:pt x="98427" y="92154"/>
                </a:cubicBezTo>
                <a:cubicBezTo>
                  <a:pt x="114302" y="104325"/>
                  <a:pt x="84140" y="67812"/>
                  <a:pt x="95252" y="73104"/>
                </a:cubicBezTo>
                <a:cubicBezTo>
                  <a:pt x="106365" y="78396"/>
                  <a:pt x="131765" y="104854"/>
                  <a:pt x="165102" y="123904"/>
                </a:cubicBezTo>
                <a:cubicBezTo>
                  <a:pt x="198440" y="142954"/>
                  <a:pt x="285223" y="182642"/>
                  <a:pt x="295277" y="187404"/>
                </a:cubicBezTo>
                <a:cubicBezTo>
                  <a:pt x="305331" y="192167"/>
                  <a:pt x="252414" y="165179"/>
                  <a:pt x="225427" y="152479"/>
                </a:cubicBezTo>
                <a:cubicBezTo>
                  <a:pt x="198440" y="139779"/>
                  <a:pt x="153989" y="123904"/>
                  <a:pt x="133352" y="111204"/>
                </a:cubicBezTo>
                <a:cubicBezTo>
                  <a:pt x="112715" y="98504"/>
                  <a:pt x="119064" y="91096"/>
                  <a:pt x="101602" y="76279"/>
                </a:cubicBezTo>
                <a:cubicBezTo>
                  <a:pt x="84140" y="61462"/>
                  <a:pt x="531" y="-2567"/>
                  <a:pt x="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14C5C91-ABE5-9EFA-AB1C-24E77F503852}"/>
              </a:ext>
            </a:extLst>
          </p:cNvPr>
          <p:cNvSpPr/>
          <p:nvPr/>
        </p:nvSpPr>
        <p:spPr>
          <a:xfrm>
            <a:off x="5511448" y="4121150"/>
            <a:ext cx="400991" cy="31926"/>
          </a:xfrm>
          <a:custGeom>
            <a:avLst/>
            <a:gdLst>
              <a:gd name="connsiteX0" fmla="*/ 6702 w 400991"/>
              <a:gd name="connsiteY0" fmla="*/ 6350 h 31926"/>
              <a:gd name="connsiteX1" fmla="*/ 60677 w 400991"/>
              <a:gd name="connsiteY1" fmla="*/ 12700 h 31926"/>
              <a:gd name="connsiteX2" fmla="*/ 298802 w 400991"/>
              <a:gd name="connsiteY2" fmla="*/ 9525 h 31926"/>
              <a:gd name="connsiteX3" fmla="*/ 394052 w 400991"/>
              <a:gd name="connsiteY3" fmla="*/ 31750 h 31926"/>
              <a:gd name="connsiteX4" fmla="*/ 387702 w 400991"/>
              <a:gd name="connsiteY4" fmla="*/ 19050 h 31926"/>
              <a:gd name="connsiteX5" fmla="*/ 340077 w 400991"/>
              <a:gd name="connsiteY5" fmla="*/ 3175 h 31926"/>
              <a:gd name="connsiteX6" fmla="*/ 194027 w 400991"/>
              <a:gd name="connsiteY6" fmla="*/ 3175 h 31926"/>
              <a:gd name="connsiteX7" fmla="*/ 244827 w 400991"/>
              <a:gd name="connsiteY7" fmla="*/ 0 h 31926"/>
              <a:gd name="connsiteX8" fmla="*/ 6702 w 400991"/>
              <a:gd name="connsiteY8" fmla="*/ 6350 h 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991" h="31926">
                <a:moveTo>
                  <a:pt x="6702" y="6350"/>
                </a:moveTo>
                <a:cubicBezTo>
                  <a:pt x="-23990" y="8467"/>
                  <a:pt x="60677" y="12700"/>
                  <a:pt x="60677" y="12700"/>
                </a:cubicBezTo>
                <a:cubicBezTo>
                  <a:pt x="109360" y="13229"/>
                  <a:pt x="243240" y="6350"/>
                  <a:pt x="298802" y="9525"/>
                </a:cubicBezTo>
                <a:cubicBezTo>
                  <a:pt x="354364" y="12700"/>
                  <a:pt x="394052" y="31750"/>
                  <a:pt x="394052" y="31750"/>
                </a:cubicBezTo>
                <a:cubicBezTo>
                  <a:pt x="408869" y="33337"/>
                  <a:pt x="396698" y="23812"/>
                  <a:pt x="387702" y="19050"/>
                </a:cubicBezTo>
                <a:cubicBezTo>
                  <a:pt x="378706" y="14288"/>
                  <a:pt x="372356" y="5821"/>
                  <a:pt x="340077" y="3175"/>
                </a:cubicBezTo>
                <a:cubicBezTo>
                  <a:pt x="307798" y="529"/>
                  <a:pt x="209902" y="3704"/>
                  <a:pt x="194027" y="3175"/>
                </a:cubicBezTo>
                <a:cubicBezTo>
                  <a:pt x="178152" y="2646"/>
                  <a:pt x="271285" y="0"/>
                  <a:pt x="244827" y="0"/>
                </a:cubicBezTo>
                <a:cubicBezTo>
                  <a:pt x="218369" y="0"/>
                  <a:pt x="37394" y="4233"/>
                  <a:pt x="6702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FA7F49C-FA53-4A59-978C-618B7C57A83C}"/>
              </a:ext>
            </a:extLst>
          </p:cNvPr>
          <p:cNvSpPr/>
          <p:nvPr/>
        </p:nvSpPr>
        <p:spPr>
          <a:xfrm>
            <a:off x="5848018" y="4162425"/>
            <a:ext cx="214062" cy="92348"/>
          </a:xfrm>
          <a:custGeom>
            <a:avLst/>
            <a:gdLst>
              <a:gd name="connsiteX0" fmla="*/ 332 w 214062"/>
              <a:gd name="connsiteY0" fmla="*/ 92075 h 92348"/>
              <a:gd name="connsiteX1" fmla="*/ 101932 w 214062"/>
              <a:gd name="connsiteY1" fmla="*/ 63500 h 92348"/>
              <a:gd name="connsiteX2" fmla="*/ 213057 w 214062"/>
              <a:gd name="connsiteY2" fmla="*/ 53975 h 92348"/>
              <a:gd name="connsiteX3" fmla="*/ 155907 w 214062"/>
              <a:gd name="connsiteY3" fmla="*/ 50800 h 92348"/>
              <a:gd name="connsiteX4" fmla="*/ 140032 w 214062"/>
              <a:gd name="connsiteY4" fmla="*/ 28575 h 92348"/>
              <a:gd name="connsiteX5" fmla="*/ 162257 w 214062"/>
              <a:gd name="connsiteY5" fmla="*/ 0 h 92348"/>
              <a:gd name="connsiteX6" fmla="*/ 149557 w 214062"/>
              <a:gd name="connsiteY6" fmla="*/ 28575 h 92348"/>
              <a:gd name="connsiteX7" fmla="*/ 127332 w 214062"/>
              <a:gd name="connsiteY7" fmla="*/ 44450 h 92348"/>
              <a:gd name="connsiteX8" fmla="*/ 136857 w 214062"/>
              <a:gd name="connsiteY8" fmla="*/ 44450 h 92348"/>
              <a:gd name="connsiteX9" fmla="*/ 332 w 214062"/>
              <a:gd name="connsiteY9" fmla="*/ 92075 h 9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62" h="92348">
                <a:moveTo>
                  <a:pt x="332" y="92075"/>
                </a:moveTo>
                <a:cubicBezTo>
                  <a:pt x="-5489" y="95250"/>
                  <a:pt x="66478" y="69850"/>
                  <a:pt x="101932" y="63500"/>
                </a:cubicBezTo>
                <a:cubicBezTo>
                  <a:pt x="137386" y="57150"/>
                  <a:pt x="204061" y="56092"/>
                  <a:pt x="213057" y="53975"/>
                </a:cubicBezTo>
                <a:cubicBezTo>
                  <a:pt x="222053" y="51858"/>
                  <a:pt x="168078" y="55033"/>
                  <a:pt x="155907" y="50800"/>
                </a:cubicBezTo>
                <a:cubicBezTo>
                  <a:pt x="143736" y="46567"/>
                  <a:pt x="138974" y="37042"/>
                  <a:pt x="140032" y="28575"/>
                </a:cubicBezTo>
                <a:cubicBezTo>
                  <a:pt x="141090" y="20108"/>
                  <a:pt x="160670" y="0"/>
                  <a:pt x="162257" y="0"/>
                </a:cubicBezTo>
                <a:cubicBezTo>
                  <a:pt x="163844" y="0"/>
                  <a:pt x="155378" y="21167"/>
                  <a:pt x="149557" y="28575"/>
                </a:cubicBezTo>
                <a:cubicBezTo>
                  <a:pt x="143736" y="35983"/>
                  <a:pt x="127332" y="44450"/>
                  <a:pt x="127332" y="44450"/>
                </a:cubicBezTo>
                <a:cubicBezTo>
                  <a:pt x="125215" y="47096"/>
                  <a:pt x="155907" y="39688"/>
                  <a:pt x="136857" y="44450"/>
                </a:cubicBezTo>
                <a:cubicBezTo>
                  <a:pt x="117807" y="49212"/>
                  <a:pt x="6153" y="88900"/>
                  <a:pt x="332" y="92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A1AEA46-E1DD-7CCE-C92A-EFE2A3461277}"/>
              </a:ext>
            </a:extLst>
          </p:cNvPr>
          <p:cNvSpPr/>
          <p:nvPr/>
        </p:nvSpPr>
        <p:spPr>
          <a:xfrm>
            <a:off x="5972061" y="3749074"/>
            <a:ext cx="100394" cy="147488"/>
          </a:xfrm>
          <a:custGeom>
            <a:avLst/>
            <a:gdLst>
              <a:gd name="connsiteX0" fmla="*/ 114 w 100394"/>
              <a:gd name="connsiteY0" fmla="*/ 601 h 147488"/>
              <a:gd name="connsiteX1" fmla="*/ 76314 w 100394"/>
              <a:gd name="connsiteY1" fmla="*/ 64101 h 147488"/>
              <a:gd name="connsiteX2" fmla="*/ 95364 w 100394"/>
              <a:gd name="connsiteY2" fmla="*/ 146651 h 147488"/>
              <a:gd name="connsiteX3" fmla="*/ 95364 w 100394"/>
              <a:gd name="connsiteY3" fmla="*/ 102201 h 147488"/>
              <a:gd name="connsiteX4" fmla="*/ 114 w 100394"/>
              <a:gd name="connsiteY4" fmla="*/ 601 h 1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" h="147488">
                <a:moveTo>
                  <a:pt x="114" y="601"/>
                </a:moveTo>
                <a:cubicBezTo>
                  <a:pt x="-3061" y="-5749"/>
                  <a:pt x="60439" y="39759"/>
                  <a:pt x="76314" y="64101"/>
                </a:cubicBezTo>
                <a:cubicBezTo>
                  <a:pt x="92189" y="88443"/>
                  <a:pt x="92189" y="140301"/>
                  <a:pt x="95364" y="146651"/>
                </a:cubicBezTo>
                <a:cubicBezTo>
                  <a:pt x="98539" y="153001"/>
                  <a:pt x="104889" y="121780"/>
                  <a:pt x="95364" y="102201"/>
                </a:cubicBezTo>
                <a:cubicBezTo>
                  <a:pt x="85839" y="82622"/>
                  <a:pt x="3289" y="6951"/>
                  <a:pt x="114" y="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7DA3B6F-F56A-5C96-1C50-3035DBD37319}"/>
              </a:ext>
            </a:extLst>
          </p:cNvPr>
          <p:cNvSpPr/>
          <p:nvPr/>
        </p:nvSpPr>
        <p:spPr>
          <a:xfrm>
            <a:off x="4190659" y="2809590"/>
            <a:ext cx="246307" cy="147129"/>
          </a:xfrm>
          <a:custGeom>
            <a:avLst/>
            <a:gdLst>
              <a:gd name="connsiteX0" fmla="*/ 341 w 246307"/>
              <a:gd name="connsiteY0" fmla="*/ 285 h 147129"/>
              <a:gd name="connsiteX1" fmla="*/ 165441 w 246307"/>
              <a:gd name="connsiteY1" fmla="*/ 63785 h 147129"/>
              <a:gd name="connsiteX2" fmla="*/ 241641 w 246307"/>
              <a:gd name="connsiteY2" fmla="*/ 143160 h 147129"/>
              <a:gd name="connsiteX3" fmla="*/ 235291 w 246307"/>
              <a:gd name="connsiteY3" fmla="*/ 130460 h 147129"/>
              <a:gd name="connsiteX4" fmla="*/ 213066 w 246307"/>
              <a:gd name="connsiteY4" fmla="*/ 89185 h 147129"/>
              <a:gd name="connsiteX5" fmla="*/ 341 w 246307"/>
              <a:gd name="connsiteY5" fmla="*/ 285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07" h="147129">
                <a:moveTo>
                  <a:pt x="341" y="285"/>
                </a:moveTo>
                <a:cubicBezTo>
                  <a:pt x="-7596" y="-3948"/>
                  <a:pt x="125224" y="39972"/>
                  <a:pt x="165441" y="63785"/>
                </a:cubicBezTo>
                <a:cubicBezTo>
                  <a:pt x="205658" y="87598"/>
                  <a:pt x="241641" y="143160"/>
                  <a:pt x="241641" y="143160"/>
                </a:cubicBezTo>
                <a:cubicBezTo>
                  <a:pt x="253283" y="154273"/>
                  <a:pt x="240053" y="139456"/>
                  <a:pt x="235291" y="130460"/>
                </a:cubicBezTo>
                <a:cubicBezTo>
                  <a:pt x="230529" y="121464"/>
                  <a:pt x="247991" y="108764"/>
                  <a:pt x="213066" y="89185"/>
                </a:cubicBezTo>
                <a:cubicBezTo>
                  <a:pt x="178141" y="69606"/>
                  <a:pt x="8278" y="4518"/>
                  <a:pt x="341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086513D-E553-2997-3E48-7DC4C27B34FD}"/>
              </a:ext>
            </a:extLst>
          </p:cNvPr>
          <p:cNvSpPr/>
          <p:nvPr/>
        </p:nvSpPr>
        <p:spPr>
          <a:xfrm>
            <a:off x="4530725" y="2981221"/>
            <a:ext cx="35149" cy="281397"/>
          </a:xfrm>
          <a:custGeom>
            <a:avLst/>
            <a:gdLst>
              <a:gd name="connsiteX0" fmla="*/ 0 w 35149"/>
              <a:gd name="connsiteY0" fmla="*/ 104 h 281397"/>
              <a:gd name="connsiteX1" fmla="*/ 31750 w 35149"/>
              <a:gd name="connsiteY1" fmla="*/ 263629 h 281397"/>
              <a:gd name="connsiteX2" fmla="*/ 31750 w 35149"/>
              <a:gd name="connsiteY2" fmla="*/ 231879 h 281397"/>
              <a:gd name="connsiteX3" fmla="*/ 0 w 35149"/>
              <a:gd name="connsiteY3" fmla="*/ 104 h 2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9" h="281397">
                <a:moveTo>
                  <a:pt x="0" y="104"/>
                </a:moveTo>
                <a:cubicBezTo>
                  <a:pt x="0" y="5396"/>
                  <a:pt x="26458" y="225000"/>
                  <a:pt x="31750" y="263629"/>
                </a:cubicBezTo>
                <a:cubicBezTo>
                  <a:pt x="37042" y="302258"/>
                  <a:pt x="35454" y="271566"/>
                  <a:pt x="31750" y="231879"/>
                </a:cubicBezTo>
                <a:cubicBezTo>
                  <a:pt x="28046" y="192192"/>
                  <a:pt x="0" y="-5188"/>
                  <a:pt x="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FEE84ACC-D38C-3D21-FA77-2690FBAACEDF}"/>
              </a:ext>
            </a:extLst>
          </p:cNvPr>
          <p:cNvSpPr/>
          <p:nvPr/>
        </p:nvSpPr>
        <p:spPr>
          <a:xfrm>
            <a:off x="5290999" y="825023"/>
            <a:ext cx="1640021" cy="349169"/>
          </a:xfrm>
          <a:custGeom>
            <a:avLst/>
            <a:gdLst>
              <a:gd name="connsiteX0" fmla="*/ 2896 w 1640021"/>
              <a:gd name="connsiteY0" fmla="*/ 323133 h 349169"/>
              <a:gd name="connsiteX1" fmla="*/ 662914 w 1640021"/>
              <a:gd name="connsiteY1" fmla="*/ 137503 h 349169"/>
              <a:gd name="connsiteX2" fmla="*/ 1350433 w 1640021"/>
              <a:gd name="connsiteY2" fmla="*/ 206255 h 349169"/>
              <a:gd name="connsiteX3" fmla="*/ 1302306 w 1640021"/>
              <a:gd name="connsiteY3" fmla="*/ 171879 h 349169"/>
              <a:gd name="connsiteX4" fmla="*/ 1632315 w 1640021"/>
              <a:gd name="connsiteY4" fmla="*/ 343759 h 349169"/>
              <a:gd name="connsiteX5" fmla="*/ 1542938 w 1640021"/>
              <a:gd name="connsiteY5" fmla="*/ 309383 h 349169"/>
              <a:gd name="connsiteX6" fmla="*/ 882920 w 1640021"/>
              <a:gd name="connsiteY6" fmla="*/ 48126 h 349169"/>
              <a:gd name="connsiteX7" fmla="*/ 944796 w 1640021"/>
              <a:gd name="connsiteY7" fmla="*/ 116878 h 349169"/>
              <a:gd name="connsiteX8" fmla="*/ 442908 w 1640021"/>
              <a:gd name="connsiteY8" fmla="*/ 0 h 349169"/>
              <a:gd name="connsiteX9" fmla="*/ 786667 w 1640021"/>
              <a:gd name="connsiteY9" fmla="*/ 116878 h 349169"/>
              <a:gd name="connsiteX10" fmla="*/ 436033 w 1640021"/>
              <a:gd name="connsiteY10" fmla="*/ 158129 h 349169"/>
              <a:gd name="connsiteX11" fmla="*/ 2896 w 1640021"/>
              <a:gd name="connsiteY11" fmla="*/ 323133 h 34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0021" h="349169">
                <a:moveTo>
                  <a:pt x="2896" y="323133"/>
                </a:moveTo>
                <a:cubicBezTo>
                  <a:pt x="40709" y="319695"/>
                  <a:pt x="438325" y="156983"/>
                  <a:pt x="662914" y="137503"/>
                </a:cubicBezTo>
                <a:cubicBezTo>
                  <a:pt x="887503" y="118023"/>
                  <a:pt x="1243868" y="200526"/>
                  <a:pt x="1350433" y="206255"/>
                </a:cubicBezTo>
                <a:cubicBezTo>
                  <a:pt x="1456998" y="211984"/>
                  <a:pt x="1255326" y="148962"/>
                  <a:pt x="1302306" y="171879"/>
                </a:cubicBezTo>
                <a:cubicBezTo>
                  <a:pt x="1349286" y="194796"/>
                  <a:pt x="1592210" y="320842"/>
                  <a:pt x="1632315" y="343759"/>
                </a:cubicBezTo>
                <a:cubicBezTo>
                  <a:pt x="1672420" y="366676"/>
                  <a:pt x="1542938" y="309383"/>
                  <a:pt x="1542938" y="309383"/>
                </a:cubicBezTo>
                <a:cubicBezTo>
                  <a:pt x="1418039" y="260111"/>
                  <a:pt x="982610" y="80210"/>
                  <a:pt x="882920" y="48126"/>
                </a:cubicBezTo>
                <a:cubicBezTo>
                  <a:pt x="783230" y="16042"/>
                  <a:pt x="1018131" y="124899"/>
                  <a:pt x="944796" y="116878"/>
                </a:cubicBezTo>
                <a:cubicBezTo>
                  <a:pt x="871461" y="108857"/>
                  <a:pt x="469263" y="0"/>
                  <a:pt x="442908" y="0"/>
                </a:cubicBezTo>
                <a:cubicBezTo>
                  <a:pt x="416553" y="0"/>
                  <a:pt x="787813" y="90523"/>
                  <a:pt x="786667" y="116878"/>
                </a:cubicBezTo>
                <a:cubicBezTo>
                  <a:pt x="785521" y="143233"/>
                  <a:pt x="564370" y="121461"/>
                  <a:pt x="436033" y="158129"/>
                </a:cubicBezTo>
                <a:cubicBezTo>
                  <a:pt x="307696" y="194797"/>
                  <a:pt x="-34917" y="326571"/>
                  <a:pt x="2896" y="32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114FAFC4-38EB-DCFA-1FDB-9417BEFB6E8E}"/>
              </a:ext>
            </a:extLst>
          </p:cNvPr>
          <p:cNvSpPr/>
          <p:nvPr/>
        </p:nvSpPr>
        <p:spPr>
          <a:xfrm>
            <a:off x="6429574" y="1081115"/>
            <a:ext cx="936650" cy="379864"/>
          </a:xfrm>
          <a:custGeom>
            <a:avLst/>
            <a:gdLst>
              <a:gd name="connsiteX0" fmla="*/ 26228 w 936650"/>
              <a:gd name="connsiteY0" fmla="*/ 94542 h 379864"/>
              <a:gd name="connsiteX1" fmla="*/ 411238 w 936650"/>
              <a:gd name="connsiteY1" fmla="*/ 25790 h 379864"/>
              <a:gd name="connsiteX2" fmla="*/ 644994 w 936650"/>
              <a:gd name="connsiteY2" fmla="*/ 135793 h 379864"/>
              <a:gd name="connsiteX3" fmla="*/ 920002 w 936650"/>
              <a:gd name="connsiteY3" fmla="*/ 369550 h 379864"/>
              <a:gd name="connsiteX4" fmla="*/ 865000 w 936650"/>
              <a:gd name="connsiteY4" fmla="*/ 307673 h 379864"/>
              <a:gd name="connsiteX5" fmla="*/ 528116 w 936650"/>
              <a:gd name="connsiteY5" fmla="*/ 32665 h 379864"/>
              <a:gd name="connsiteX6" fmla="*/ 445614 w 936650"/>
              <a:gd name="connsiteY6" fmla="*/ 12040 h 379864"/>
              <a:gd name="connsiteX7" fmla="*/ 81229 w 936650"/>
              <a:gd name="connsiteY7" fmla="*/ 94542 h 379864"/>
              <a:gd name="connsiteX8" fmla="*/ 26228 w 936650"/>
              <a:gd name="connsiteY8" fmla="*/ 94542 h 3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650" h="379864">
                <a:moveTo>
                  <a:pt x="26228" y="94542"/>
                </a:moveTo>
                <a:cubicBezTo>
                  <a:pt x="81229" y="83083"/>
                  <a:pt x="308110" y="18915"/>
                  <a:pt x="411238" y="25790"/>
                </a:cubicBezTo>
                <a:cubicBezTo>
                  <a:pt x="514366" y="32665"/>
                  <a:pt x="560200" y="78500"/>
                  <a:pt x="644994" y="135793"/>
                </a:cubicBezTo>
                <a:cubicBezTo>
                  <a:pt x="729788" y="193086"/>
                  <a:pt x="883334" y="340903"/>
                  <a:pt x="920002" y="369550"/>
                </a:cubicBezTo>
                <a:cubicBezTo>
                  <a:pt x="956670" y="398197"/>
                  <a:pt x="930314" y="363820"/>
                  <a:pt x="865000" y="307673"/>
                </a:cubicBezTo>
                <a:cubicBezTo>
                  <a:pt x="799686" y="251526"/>
                  <a:pt x="598014" y="81937"/>
                  <a:pt x="528116" y="32665"/>
                </a:cubicBezTo>
                <a:cubicBezTo>
                  <a:pt x="458218" y="-16607"/>
                  <a:pt x="520095" y="1727"/>
                  <a:pt x="445614" y="12040"/>
                </a:cubicBezTo>
                <a:cubicBezTo>
                  <a:pt x="371133" y="22353"/>
                  <a:pt x="153418" y="78500"/>
                  <a:pt x="81229" y="94542"/>
                </a:cubicBezTo>
                <a:cubicBezTo>
                  <a:pt x="9040" y="110584"/>
                  <a:pt x="-28773" y="106001"/>
                  <a:pt x="26228" y="94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89A7288-9979-AA98-4EE3-483270FFD530}"/>
              </a:ext>
            </a:extLst>
          </p:cNvPr>
          <p:cNvSpPr/>
          <p:nvPr/>
        </p:nvSpPr>
        <p:spPr>
          <a:xfrm>
            <a:off x="5062958" y="1258131"/>
            <a:ext cx="2005234" cy="861186"/>
          </a:xfrm>
          <a:custGeom>
            <a:avLst/>
            <a:gdLst>
              <a:gd name="connsiteX0" fmla="*/ 2004735 w 2005234"/>
              <a:gd name="connsiteY0" fmla="*/ 41280 h 861186"/>
              <a:gd name="connsiteX1" fmla="*/ 1234714 w 2005234"/>
              <a:gd name="connsiteY1" fmla="*/ 55030 h 861186"/>
              <a:gd name="connsiteX2" fmla="*/ 327189 w 2005234"/>
              <a:gd name="connsiteY2" fmla="*/ 701298 h 861186"/>
              <a:gd name="connsiteX3" fmla="*/ 423442 w 2005234"/>
              <a:gd name="connsiteY3" fmla="*/ 556919 h 861186"/>
              <a:gd name="connsiteX4" fmla="*/ 4056 w 2005234"/>
              <a:gd name="connsiteY4" fmla="*/ 859427 h 861186"/>
              <a:gd name="connsiteX5" fmla="*/ 719075 w 2005234"/>
              <a:gd name="connsiteY5" fmla="*/ 391914 h 861186"/>
              <a:gd name="connsiteX6" fmla="*/ 1021583 w 2005234"/>
              <a:gd name="connsiteY6" fmla="*/ 116907 h 861186"/>
              <a:gd name="connsiteX7" fmla="*/ 1344717 w 2005234"/>
              <a:gd name="connsiteY7" fmla="*/ 48155 h 861186"/>
              <a:gd name="connsiteX8" fmla="*/ 1351592 w 2005234"/>
              <a:gd name="connsiteY8" fmla="*/ 28 h 861186"/>
              <a:gd name="connsiteX9" fmla="*/ 2004735 w 2005234"/>
              <a:gd name="connsiteY9" fmla="*/ 41280 h 86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234" h="861186">
                <a:moveTo>
                  <a:pt x="2004735" y="41280"/>
                </a:moveTo>
                <a:cubicBezTo>
                  <a:pt x="1985255" y="50447"/>
                  <a:pt x="1514305" y="-54973"/>
                  <a:pt x="1234714" y="55030"/>
                </a:cubicBezTo>
                <a:cubicBezTo>
                  <a:pt x="955123" y="165033"/>
                  <a:pt x="462401" y="617650"/>
                  <a:pt x="327189" y="701298"/>
                </a:cubicBezTo>
                <a:cubicBezTo>
                  <a:pt x="191977" y="784946"/>
                  <a:pt x="477297" y="530564"/>
                  <a:pt x="423442" y="556919"/>
                </a:cubicBezTo>
                <a:cubicBezTo>
                  <a:pt x="369586" y="583274"/>
                  <a:pt x="-45216" y="886928"/>
                  <a:pt x="4056" y="859427"/>
                </a:cubicBezTo>
                <a:cubicBezTo>
                  <a:pt x="53328" y="831926"/>
                  <a:pt x="549487" y="515667"/>
                  <a:pt x="719075" y="391914"/>
                </a:cubicBezTo>
                <a:cubicBezTo>
                  <a:pt x="888663" y="268161"/>
                  <a:pt x="917309" y="174200"/>
                  <a:pt x="1021583" y="116907"/>
                </a:cubicBezTo>
                <a:cubicBezTo>
                  <a:pt x="1125857" y="59614"/>
                  <a:pt x="1289716" y="67635"/>
                  <a:pt x="1344717" y="48155"/>
                </a:cubicBezTo>
                <a:cubicBezTo>
                  <a:pt x="1399718" y="28675"/>
                  <a:pt x="1234714" y="1174"/>
                  <a:pt x="1351592" y="28"/>
                </a:cubicBezTo>
                <a:cubicBezTo>
                  <a:pt x="1468470" y="-1118"/>
                  <a:pt x="2024215" y="32113"/>
                  <a:pt x="2004735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12653E9-D6AD-478B-FE88-B0FA00CDAE3B}"/>
              </a:ext>
            </a:extLst>
          </p:cNvPr>
          <p:cNvSpPr/>
          <p:nvPr/>
        </p:nvSpPr>
        <p:spPr>
          <a:xfrm>
            <a:off x="3896151" y="1113673"/>
            <a:ext cx="1529863" cy="1149463"/>
          </a:xfrm>
          <a:custGeom>
            <a:avLst/>
            <a:gdLst>
              <a:gd name="connsiteX0" fmla="*/ 1528372 w 1529863"/>
              <a:gd name="connsiteY0" fmla="*/ 107 h 1149463"/>
              <a:gd name="connsiteX1" fmla="*/ 710225 w 1529863"/>
              <a:gd name="connsiteY1" fmla="*/ 391993 h 1149463"/>
              <a:gd name="connsiteX2" fmla="*/ 847729 w 1529863"/>
              <a:gd name="connsiteY2" fmla="*/ 316366 h 1149463"/>
              <a:gd name="connsiteX3" fmla="*/ 1095235 w 1529863"/>
              <a:gd name="connsiteY3" fmla="*/ 226989 h 1149463"/>
              <a:gd name="connsiteX4" fmla="*/ 792727 w 1529863"/>
              <a:gd name="connsiteY4" fmla="*/ 405744 h 1149463"/>
              <a:gd name="connsiteX5" fmla="*/ 2081 w 1529863"/>
              <a:gd name="connsiteY5" fmla="*/ 1148264 h 1149463"/>
              <a:gd name="connsiteX6" fmla="*/ 1053984 w 1529863"/>
              <a:gd name="connsiteY6" fmla="*/ 213238 h 1149463"/>
              <a:gd name="connsiteX7" fmla="*/ 916481 w 1529863"/>
              <a:gd name="connsiteY7" fmla="*/ 350742 h 1149463"/>
              <a:gd name="connsiteX8" fmla="*/ 1528372 w 1529863"/>
              <a:gd name="connsiteY8" fmla="*/ 107 h 114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863" h="1149463">
                <a:moveTo>
                  <a:pt x="1528372" y="107"/>
                </a:moveTo>
                <a:cubicBezTo>
                  <a:pt x="1493996" y="6982"/>
                  <a:pt x="823666" y="339283"/>
                  <a:pt x="710225" y="391993"/>
                </a:cubicBezTo>
                <a:cubicBezTo>
                  <a:pt x="596784" y="444703"/>
                  <a:pt x="783561" y="343867"/>
                  <a:pt x="847729" y="316366"/>
                </a:cubicBezTo>
                <a:cubicBezTo>
                  <a:pt x="911897" y="288865"/>
                  <a:pt x="1104402" y="212093"/>
                  <a:pt x="1095235" y="226989"/>
                </a:cubicBezTo>
                <a:cubicBezTo>
                  <a:pt x="1086068" y="241885"/>
                  <a:pt x="974919" y="252198"/>
                  <a:pt x="792727" y="405744"/>
                </a:cubicBezTo>
                <a:cubicBezTo>
                  <a:pt x="610535" y="559290"/>
                  <a:pt x="-41462" y="1180348"/>
                  <a:pt x="2081" y="1148264"/>
                </a:cubicBezTo>
                <a:cubicBezTo>
                  <a:pt x="45624" y="1116180"/>
                  <a:pt x="901584" y="346158"/>
                  <a:pt x="1053984" y="213238"/>
                </a:cubicBezTo>
                <a:cubicBezTo>
                  <a:pt x="1206384" y="80318"/>
                  <a:pt x="840854" y="383972"/>
                  <a:pt x="916481" y="350742"/>
                </a:cubicBezTo>
                <a:cubicBezTo>
                  <a:pt x="992108" y="317512"/>
                  <a:pt x="1562748" y="-6768"/>
                  <a:pt x="152837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ACB71C5-EE88-6384-64FB-250C3D5F8D6C}"/>
              </a:ext>
            </a:extLst>
          </p:cNvPr>
          <p:cNvSpPr/>
          <p:nvPr/>
        </p:nvSpPr>
        <p:spPr>
          <a:xfrm>
            <a:off x="5152211" y="1325905"/>
            <a:ext cx="1668533" cy="2671188"/>
          </a:xfrm>
          <a:custGeom>
            <a:avLst/>
            <a:gdLst>
              <a:gd name="connsiteX0" fmla="*/ 1640475 w 1668533"/>
              <a:gd name="connsiteY0" fmla="*/ 14757 h 2671188"/>
              <a:gd name="connsiteX1" fmla="*/ 966706 w 1668533"/>
              <a:gd name="connsiteY1" fmla="*/ 255388 h 2671188"/>
              <a:gd name="connsiteX2" fmla="*/ 251687 w 1668533"/>
              <a:gd name="connsiteY2" fmla="*/ 1018534 h 2671188"/>
              <a:gd name="connsiteX3" fmla="*/ 334189 w 1668533"/>
              <a:gd name="connsiteY3" fmla="*/ 929157 h 2671188"/>
              <a:gd name="connsiteX4" fmla="*/ 107308 w 1668533"/>
              <a:gd name="connsiteY4" fmla="*/ 1293542 h 2671188"/>
              <a:gd name="connsiteX5" fmla="*/ 148559 w 1668533"/>
              <a:gd name="connsiteY5" fmla="*/ 1217915 h 2671188"/>
              <a:gd name="connsiteX6" fmla="*/ 17930 w 1668533"/>
              <a:gd name="connsiteY6" fmla="*/ 1623551 h 2671188"/>
              <a:gd name="connsiteX7" fmla="*/ 31681 w 1668533"/>
              <a:gd name="connsiteY7" fmla="*/ 2661704 h 2671188"/>
              <a:gd name="connsiteX8" fmla="*/ 11055 w 1668533"/>
              <a:gd name="connsiteY8" fmla="*/ 2111689 h 2671188"/>
              <a:gd name="connsiteX9" fmla="*/ 17930 w 1668533"/>
              <a:gd name="connsiteY9" fmla="*/ 1657927 h 2671188"/>
              <a:gd name="connsiteX10" fmla="*/ 217311 w 1668533"/>
              <a:gd name="connsiteY10" fmla="*/ 1162913 h 2671188"/>
              <a:gd name="connsiteX11" fmla="*/ 100433 w 1668533"/>
              <a:gd name="connsiteY11" fmla="*/ 1334793 h 2671188"/>
              <a:gd name="connsiteX12" fmla="*/ 602321 w 1668533"/>
              <a:gd name="connsiteY12" fmla="*/ 633524 h 2671188"/>
              <a:gd name="connsiteX13" fmla="*/ 471693 w 1668533"/>
              <a:gd name="connsiteY13" fmla="*/ 757277 h 2671188"/>
              <a:gd name="connsiteX14" fmla="*/ 918580 w 1668533"/>
              <a:gd name="connsiteY14" fmla="*/ 269139 h 2671188"/>
              <a:gd name="connsiteX15" fmla="*/ 787951 w 1668533"/>
              <a:gd name="connsiteY15" fmla="*/ 358516 h 2671188"/>
              <a:gd name="connsiteX16" fmla="*/ 1276090 w 1668533"/>
              <a:gd name="connsiteY16" fmla="*/ 21632 h 2671188"/>
              <a:gd name="connsiteX17" fmla="*/ 1076709 w 1668533"/>
              <a:gd name="connsiteY17" fmla="*/ 131635 h 2671188"/>
              <a:gd name="connsiteX18" fmla="*/ 1496096 w 1668533"/>
              <a:gd name="connsiteY18" fmla="*/ 35382 h 2671188"/>
              <a:gd name="connsiteX19" fmla="*/ 1640475 w 1668533"/>
              <a:gd name="connsiteY19" fmla="*/ 14757 h 267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68533" h="2671188">
                <a:moveTo>
                  <a:pt x="1640475" y="14757"/>
                </a:moveTo>
                <a:cubicBezTo>
                  <a:pt x="1552243" y="51425"/>
                  <a:pt x="1198171" y="88092"/>
                  <a:pt x="966706" y="255388"/>
                </a:cubicBezTo>
                <a:cubicBezTo>
                  <a:pt x="735241" y="422684"/>
                  <a:pt x="357106" y="906239"/>
                  <a:pt x="251687" y="1018534"/>
                </a:cubicBezTo>
                <a:cubicBezTo>
                  <a:pt x="146268" y="1130829"/>
                  <a:pt x="358252" y="883322"/>
                  <a:pt x="334189" y="929157"/>
                </a:cubicBezTo>
                <a:cubicBezTo>
                  <a:pt x="310126" y="974992"/>
                  <a:pt x="138246" y="1245416"/>
                  <a:pt x="107308" y="1293542"/>
                </a:cubicBezTo>
                <a:cubicBezTo>
                  <a:pt x="76370" y="1341668"/>
                  <a:pt x="163455" y="1162914"/>
                  <a:pt x="148559" y="1217915"/>
                </a:cubicBezTo>
                <a:cubicBezTo>
                  <a:pt x="133663" y="1272916"/>
                  <a:pt x="37410" y="1382920"/>
                  <a:pt x="17930" y="1623551"/>
                </a:cubicBezTo>
                <a:cubicBezTo>
                  <a:pt x="-1550" y="1864182"/>
                  <a:pt x="32827" y="2580348"/>
                  <a:pt x="31681" y="2661704"/>
                </a:cubicBezTo>
                <a:cubicBezTo>
                  <a:pt x="30535" y="2743060"/>
                  <a:pt x="13347" y="2278985"/>
                  <a:pt x="11055" y="2111689"/>
                </a:cubicBezTo>
                <a:cubicBezTo>
                  <a:pt x="8763" y="1944393"/>
                  <a:pt x="-16446" y="1816056"/>
                  <a:pt x="17930" y="1657927"/>
                </a:cubicBezTo>
                <a:cubicBezTo>
                  <a:pt x="52306" y="1499798"/>
                  <a:pt x="203560" y="1216769"/>
                  <a:pt x="217311" y="1162913"/>
                </a:cubicBezTo>
                <a:cubicBezTo>
                  <a:pt x="231061" y="1109057"/>
                  <a:pt x="36265" y="1423025"/>
                  <a:pt x="100433" y="1334793"/>
                </a:cubicBezTo>
                <a:cubicBezTo>
                  <a:pt x="164601" y="1246562"/>
                  <a:pt x="540444" y="729777"/>
                  <a:pt x="602321" y="633524"/>
                </a:cubicBezTo>
                <a:cubicBezTo>
                  <a:pt x="664198" y="537271"/>
                  <a:pt x="418983" y="818008"/>
                  <a:pt x="471693" y="757277"/>
                </a:cubicBezTo>
                <a:cubicBezTo>
                  <a:pt x="524403" y="696546"/>
                  <a:pt x="865870" y="335599"/>
                  <a:pt x="918580" y="269139"/>
                </a:cubicBezTo>
                <a:cubicBezTo>
                  <a:pt x="971290" y="202679"/>
                  <a:pt x="787951" y="358516"/>
                  <a:pt x="787951" y="358516"/>
                </a:cubicBezTo>
                <a:cubicBezTo>
                  <a:pt x="847536" y="317265"/>
                  <a:pt x="1227964" y="59445"/>
                  <a:pt x="1276090" y="21632"/>
                </a:cubicBezTo>
                <a:cubicBezTo>
                  <a:pt x="1324216" y="-16181"/>
                  <a:pt x="1040041" y="129343"/>
                  <a:pt x="1076709" y="131635"/>
                </a:cubicBezTo>
                <a:cubicBezTo>
                  <a:pt x="1113377" y="133927"/>
                  <a:pt x="1403281" y="51424"/>
                  <a:pt x="1496096" y="35382"/>
                </a:cubicBezTo>
                <a:cubicBezTo>
                  <a:pt x="1588911" y="19340"/>
                  <a:pt x="1728707" y="-21911"/>
                  <a:pt x="1640475" y="14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A662246-15F0-A7F6-047D-FC44944C70BC}"/>
              </a:ext>
            </a:extLst>
          </p:cNvPr>
          <p:cNvSpPr/>
          <p:nvPr/>
        </p:nvSpPr>
        <p:spPr>
          <a:xfrm>
            <a:off x="4842165" y="2113714"/>
            <a:ext cx="676207" cy="1647730"/>
          </a:xfrm>
          <a:custGeom>
            <a:avLst/>
            <a:gdLst>
              <a:gd name="connsiteX0" fmla="*/ 675985 w 676207"/>
              <a:gd name="connsiteY0" fmla="*/ 836 h 1647730"/>
              <a:gd name="connsiteX1" fmla="*/ 368010 w 676207"/>
              <a:gd name="connsiteY1" fmla="*/ 521536 h 1647730"/>
              <a:gd name="connsiteX2" fmla="*/ 377535 w 676207"/>
              <a:gd name="connsiteY2" fmla="*/ 458036 h 1647730"/>
              <a:gd name="connsiteX3" fmla="*/ 180685 w 676207"/>
              <a:gd name="connsiteY3" fmla="*/ 978736 h 1647730"/>
              <a:gd name="connsiteX4" fmla="*/ 193385 w 676207"/>
              <a:gd name="connsiteY4" fmla="*/ 867611 h 1647730"/>
              <a:gd name="connsiteX5" fmla="*/ 2885 w 676207"/>
              <a:gd name="connsiteY5" fmla="*/ 1642311 h 1647730"/>
              <a:gd name="connsiteX6" fmla="*/ 79085 w 676207"/>
              <a:gd name="connsiteY6" fmla="*/ 1216861 h 1647730"/>
              <a:gd name="connsiteX7" fmla="*/ 88610 w 676207"/>
              <a:gd name="connsiteY7" fmla="*/ 1312111 h 1647730"/>
              <a:gd name="connsiteX8" fmla="*/ 177510 w 676207"/>
              <a:gd name="connsiteY8" fmla="*/ 902536 h 1647730"/>
              <a:gd name="connsiteX9" fmla="*/ 167985 w 676207"/>
              <a:gd name="connsiteY9" fmla="*/ 1004136 h 1647730"/>
              <a:gd name="connsiteX10" fmla="*/ 345785 w 676207"/>
              <a:gd name="connsiteY10" fmla="*/ 562811 h 1647730"/>
              <a:gd name="connsiteX11" fmla="*/ 288635 w 676207"/>
              <a:gd name="connsiteY11" fmla="*/ 658061 h 1647730"/>
              <a:gd name="connsiteX12" fmla="*/ 498185 w 676207"/>
              <a:gd name="connsiteY12" fmla="*/ 296111 h 1647730"/>
              <a:gd name="connsiteX13" fmla="*/ 418810 w 676207"/>
              <a:gd name="connsiteY13" fmla="*/ 397711 h 1647730"/>
              <a:gd name="connsiteX14" fmla="*/ 675985 w 676207"/>
              <a:gd name="connsiteY14" fmla="*/ 836 h 16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207" h="1647730">
                <a:moveTo>
                  <a:pt x="675985" y="836"/>
                </a:moveTo>
                <a:cubicBezTo>
                  <a:pt x="667518" y="21474"/>
                  <a:pt x="417752" y="445336"/>
                  <a:pt x="368010" y="521536"/>
                </a:cubicBezTo>
                <a:cubicBezTo>
                  <a:pt x="318268" y="597736"/>
                  <a:pt x="408756" y="381836"/>
                  <a:pt x="377535" y="458036"/>
                </a:cubicBezTo>
                <a:cubicBezTo>
                  <a:pt x="346314" y="534236"/>
                  <a:pt x="211377" y="910473"/>
                  <a:pt x="180685" y="978736"/>
                </a:cubicBezTo>
                <a:cubicBezTo>
                  <a:pt x="149993" y="1046999"/>
                  <a:pt x="223018" y="757015"/>
                  <a:pt x="193385" y="867611"/>
                </a:cubicBezTo>
                <a:cubicBezTo>
                  <a:pt x="163752" y="978207"/>
                  <a:pt x="21935" y="1584103"/>
                  <a:pt x="2885" y="1642311"/>
                </a:cubicBezTo>
                <a:cubicBezTo>
                  <a:pt x="-16165" y="1700519"/>
                  <a:pt x="64797" y="1271894"/>
                  <a:pt x="79085" y="1216861"/>
                </a:cubicBezTo>
                <a:cubicBezTo>
                  <a:pt x="93372" y="1161828"/>
                  <a:pt x="72206" y="1364499"/>
                  <a:pt x="88610" y="1312111"/>
                </a:cubicBezTo>
                <a:cubicBezTo>
                  <a:pt x="105014" y="1259723"/>
                  <a:pt x="164281" y="953865"/>
                  <a:pt x="177510" y="902536"/>
                </a:cubicBezTo>
                <a:cubicBezTo>
                  <a:pt x="190739" y="851207"/>
                  <a:pt x="139939" y="1060757"/>
                  <a:pt x="167985" y="1004136"/>
                </a:cubicBezTo>
                <a:cubicBezTo>
                  <a:pt x="196031" y="947515"/>
                  <a:pt x="325677" y="620490"/>
                  <a:pt x="345785" y="562811"/>
                </a:cubicBezTo>
                <a:cubicBezTo>
                  <a:pt x="365893" y="505132"/>
                  <a:pt x="263235" y="702511"/>
                  <a:pt x="288635" y="658061"/>
                </a:cubicBezTo>
                <a:cubicBezTo>
                  <a:pt x="314035" y="613611"/>
                  <a:pt x="476489" y="339503"/>
                  <a:pt x="498185" y="296111"/>
                </a:cubicBezTo>
                <a:cubicBezTo>
                  <a:pt x="519881" y="252719"/>
                  <a:pt x="388647" y="447453"/>
                  <a:pt x="418810" y="397711"/>
                </a:cubicBezTo>
                <a:cubicBezTo>
                  <a:pt x="448972" y="347969"/>
                  <a:pt x="684452" y="-19802"/>
                  <a:pt x="67598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FB94F80-4904-8036-1BF0-DE7B766761EF}"/>
              </a:ext>
            </a:extLst>
          </p:cNvPr>
          <p:cNvSpPr/>
          <p:nvPr/>
        </p:nvSpPr>
        <p:spPr>
          <a:xfrm>
            <a:off x="5248511" y="1647116"/>
            <a:ext cx="638516" cy="562700"/>
          </a:xfrm>
          <a:custGeom>
            <a:avLst/>
            <a:gdLst>
              <a:gd name="connsiteX0" fmla="*/ 631589 w 638516"/>
              <a:gd name="connsiteY0" fmla="*/ 7059 h 562700"/>
              <a:gd name="connsiteX1" fmla="*/ 34689 w 638516"/>
              <a:gd name="connsiteY1" fmla="*/ 515059 h 562700"/>
              <a:gd name="connsiteX2" fmla="*/ 101364 w 638516"/>
              <a:gd name="connsiteY2" fmla="*/ 438859 h 562700"/>
              <a:gd name="connsiteX3" fmla="*/ 352189 w 638516"/>
              <a:gd name="connsiteY3" fmla="*/ 229309 h 562700"/>
              <a:gd name="connsiteX4" fmla="*/ 349014 w 638516"/>
              <a:gd name="connsiteY4" fmla="*/ 280109 h 562700"/>
              <a:gd name="connsiteX5" fmla="*/ 174389 w 638516"/>
              <a:gd name="connsiteY5" fmla="*/ 562684 h 562700"/>
              <a:gd name="connsiteX6" fmla="*/ 349014 w 638516"/>
              <a:gd name="connsiteY6" fmla="*/ 292809 h 562700"/>
              <a:gd name="connsiteX7" fmla="*/ 415689 w 638516"/>
              <a:gd name="connsiteY7" fmla="*/ 162634 h 562700"/>
              <a:gd name="connsiteX8" fmla="*/ 364889 w 638516"/>
              <a:gd name="connsiteY8" fmla="*/ 213434 h 562700"/>
              <a:gd name="connsiteX9" fmla="*/ 631589 w 638516"/>
              <a:gd name="connsiteY9" fmla="*/ 7059 h 5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16" h="562700">
                <a:moveTo>
                  <a:pt x="631589" y="7059"/>
                </a:moveTo>
                <a:cubicBezTo>
                  <a:pt x="576556" y="57330"/>
                  <a:pt x="123060" y="443092"/>
                  <a:pt x="34689" y="515059"/>
                </a:cubicBezTo>
                <a:cubicBezTo>
                  <a:pt x="-53682" y="587026"/>
                  <a:pt x="48447" y="486484"/>
                  <a:pt x="101364" y="438859"/>
                </a:cubicBezTo>
                <a:cubicBezTo>
                  <a:pt x="154281" y="391234"/>
                  <a:pt x="310914" y="255767"/>
                  <a:pt x="352189" y="229309"/>
                </a:cubicBezTo>
                <a:cubicBezTo>
                  <a:pt x="393464" y="202851"/>
                  <a:pt x="378647" y="224547"/>
                  <a:pt x="349014" y="280109"/>
                </a:cubicBezTo>
                <a:cubicBezTo>
                  <a:pt x="319381" y="335672"/>
                  <a:pt x="174389" y="560567"/>
                  <a:pt x="174389" y="562684"/>
                </a:cubicBezTo>
                <a:cubicBezTo>
                  <a:pt x="174389" y="564801"/>
                  <a:pt x="308797" y="359484"/>
                  <a:pt x="349014" y="292809"/>
                </a:cubicBezTo>
                <a:cubicBezTo>
                  <a:pt x="389231" y="226134"/>
                  <a:pt x="413043" y="175863"/>
                  <a:pt x="415689" y="162634"/>
                </a:cubicBezTo>
                <a:cubicBezTo>
                  <a:pt x="418335" y="149405"/>
                  <a:pt x="333139" y="236188"/>
                  <a:pt x="364889" y="213434"/>
                </a:cubicBezTo>
                <a:cubicBezTo>
                  <a:pt x="396639" y="190680"/>
                  <a:pt x="686622" y="-43212"/>
                  <a:pt x="631589" y="7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9D1829F-0057-1925-3C9E-1E6BFB6A166D}"/>
              </a:ext>
            </a:extLst>
          </p:cNvPr>
          <p:cNvSpPr/>
          <p:nvPr/>
        </p:nvSpPr>
        <p:spPr>
          <a:xfrm>
            <a:off x="5746681" y="1320800"/>
            <a:ext cx="1171644" cy="1064150"/>
          </a:xfrm>
          <a:custGeom>
            <a:avLst/>
            <a:gdLst>
              <a:gd name="connsiteX0" fmla="*/ 1171644 w 1171644"/>
              <a:gd name="connsiteY0" fmla="*/ 0 h 1064150"/>
              <a:gd name="connsiteX1" fmla="*/ 409644 w 1171644"/>
              <a:gd name="connsiteY1" fmla="*/ 473075 h 1064150"/>
              <a:gd name="connsiteX2" fmla="*/ 508069 w 1171644"/>
              <a:gd name="connsiteY2" fmla="*/ 425450 h 1064150"/>
              <a:gd name="connsiteX3" fmla="*/ 403294 w 1171644"/>
              <a:gd name="connsiteY3" fmla="*/ 574675 h 1064150"/>
              <a:gd name="connsiteX4" fmla="*/ 489019 w 1171644"/>
              <a:gd name="connsiteY4" fmla="*/ 523875 h 1064150"/>
              <a:gd name="connsiteX5" fmla="*/ 69 w 1171644"/>
              <a:gd name="connsiteY5" fmla="*/ 1063625 h 1064150"/>
              <a:gd name="connsiteX6" fmla="*/ 527119 w 1171644"/>
              <a:gd name="connsiteY6" fmla="*/ 412750 h 1064150"/>
              <a:gd name="connsiteX7" fmla="*/ 514419 w 1171644"/>
              <a:gd name="connsiteY7" fmla="*/ 428625 h 1064150"/>
              <a:gd name="connsiteX8" fmla="*/ 911294 w 1171644"/>
              <a:gd name="connsiteY8" fmla="*/ 79375 h 1064150"/>
              <a:gd name="connsiteX9" fmla="*/ 762069 w 1171644"/>
              <a:gd name="connsiteY9" fmla="*/ 215900 h 1064150"/>
              <a:gd name="connsiteX10" fmla="*/ 917644 w 1171644"/>
              <a:gd name="connsiteY10" fmla="*/ 133350 h 1064150"/>
              <a:gd name="connsiteX11" fmla="*/ 860494 w 1171644"/>
              <a:gd name="connsiteY11" fmla="*/ 158750 h 1064150"/>
              <a:gd name="connsiteX12" fmla="*/ 1171644 w 1171644"/>
              <a:gd name="connsiteY12" fmla="*/ 0 h 10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644" h="1064150">
                <a:moveTo>
                  <a:pt x="1171644" y="0"/>
                </a:moveTo>
                <a:lnTo>
                  <a:pt x="409644" y="473075"/>
                </a:lnTo>
                <a:cubicBezTo>
                  <a:pt x="299048" y="543983"/>
                  <a:pt x="509127" y="408517"/>
                  <a:pt x="508069" y="425450"/>
                </a:cubicBezTo>
                <a:cubicBezTo>
                  <a:pt x="507011" y="442383"/>
                  <a:pt x="406469" y="558271"/>
                  <a:pt x="403294" y="574675"/>
                </a:cubicBezTo>
                <a:cubicBezTo>
                  <a:pt x="400119" y="591079"/>
                  <a:pt x="556223" y="442383"/>
                  <a:pt x="489019" y="523875"/>
                </a:cubicBezTo>
                <a:cubicBezTo>
                  <a:pt x="421815" y="605367"/>
                  <a:pt x="-6281" y="1082146"/>
                  <a:pt x="69" y="1063625"/>
                </a:cubicBezTo>
                <a:cubicBezTo>
                  <a:pt x="6419" y="1045104"/>
                  <a:pt x="441394" y="518583"/>
                  <a:pt x="527119" y="412750"/>
                </a:cubicBezTo>
                <a:cubicBezTo>
                  <a:pt x="612844" y="306917"/>
                  <a:pt x="450390" y="484188"/>
                  <a:pt x="514419" y="428625"/>
                </a:cubicBezTo>
                <a:cubicBezTo>
                  <a:pt x="578448" y="373062"/>
                  <a:pt x="870019" y="114829"/>
                  <a:pt x="911294" y="79375"/>
                </a:cubicBezTo>
                <a:cubicBezTo>
                  <a:pt x="952569" y="43921"/>
                  <a:pt x="761011" y="206904"/>
                  <a:pt x="762069" y="215900"/>
                </a:cubicBezTo>
                <a:cubicBezTo>
                  <a:pt x="763127" y="224896"/>
                  <a:pt x="901240" y="142875"/>
                  <a:pt x="917644" y="133350"/>
                </a:cubicBezTo>
                <a:cubicBezTo>
                  <a:pt x="934048" y="123825"/>
                  <a:pt x="860494" y="158750"/>
                  <a:pt x="860494" y="158750"/>
                </a:cubicBezTo>
                <a:lnTo>
                  <a:pt x="11716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6994BE8-CD26-DC95-3FE0-41B86BC8F162}"/>
              </a:ext>
            </a:extLst>
          </p:cNvPr>
          <p:cNvSpPr/>
          <p:nvPr/>
        </p:nvSpPr>
        <p:spPr>
          <a:xfrm>
            <a:off x="5343929" y="978705"/>
            <a:ext cx="1384208" cy="229377"/>
          </a:xfrm>
          <a:custGeom>
            <a:avLst/>
            <a:gdLst>
              <a:gd name="connsiteX0" fmla="*/ 9121 w 1384208"/>
              <a:gd name="connsiteY0" fmla="*/ 227795 h 229377"/>
              <a:gd name="connsiteX1" fmla="*/ 694921 w 1384208"/>
              <a:gd name="connsiteY1" fmla="*/ 11895 h 229377"/>
              <a:gd name="connsiteX2" fmla="*/ 945746 w 1384208"/>
              <a:gd name="connsiteY2" fmla="*/ 27770 h 229377"/>
              <a:gd name="connsiteX3" fmla="*/ 901296 w 1384208"/>
              <a:gd name="connsiteY3" fmla="*/ 24595 h 229377"/>
              <a:gd name="connsiteX4" fmla="*/ 1368021 w 1384208"/>
              <a:gd name="connsiteY4" fmla="*/ 56345 h 229377"/>
              <a:gd name="connsiteX5" fmla="*/ 1285471 w 1384208"/>
              <a:gd name="connsiteY5" fmla="*/ 46820 h 229377"/>
              <a:gd name="connsiteX6" fmla="*/ 767946 w 1384208"/>
              <a:gd name="connsiteY6" fmla="*/ 5545 h 229377"/>
              <a:gd name="connsiteX7" fmla="*/ 656821 w 1384208"/>
              <a:gd name="connsiteY7" fmla="*/ 11895 h 229377"/>
              <a:gd name="connsiteX8" fmla="*/ 580621 w 1384208"/>
              <a:gd name="connsiteY8" fmla="*/ 53170 h 229377"/>
              <a:gd name="connsiteX9" fmla="*/ 466321 w 1384208"/>
              <a:gd name="connsiteY9" fmla="*/ 119845 h 229377"/>
              <a:gd name="connsiteX10" fmla="*/ 564746 w 1384208"/>
              <a:gd name="connsiteY10" fmla="*/ 49995 h 229377"/>
              <a:gd name="connsiteX11" fmla="*/ 418696 w 1384208"/>
              <a:gd name="connsiteY11" fmla="*/ 88095 h 229377"/>
              <a:gd name="connsiteX12" fmla="*/ 234546 w 1384208"/>
              <a:gd name="connsiteY12" fmla="*/ 157945 h 229377"/>
              <a:gd name="connsiteX13" fmla="*/ 294871 w 1384208"/>
              <a:gd name="connsiteY13" fmla="*/ 113495 h 229377"/>
              <a:gd name="connsiteX14" fmla="*/ 9121 w 1384208"/>
              <a:gd name="connsiteY14" fmla="*/ 227795 h 2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4208" h="229377">
                <a:moveTo>
                  <a:pt x="9121" y="227795"/>
                </a:moveTo>
                <a:cubicBezTo>
                  <a:pt x="75796" y="210862"/>
                  <a:pt x="538817" y="45232"/>
                  <a:pt x="694921" y="11895"/>
                </a:cubicBezTo>
                <a:cubicBezTo>
                  <a:pt x="851025" y="-21443"/>
                  <a:pt x="911350" y="25653"/>
                  <a:pt x="945746" y="27770"/>
                </a:cubicBezTo>
                <a:lnTo>
                  <a:pt x="901296" y="24595"/>
                </a:lnTo>
                <a:lnTo>
                  <a:pt x="1368021" y="56345"/>
                </a:lnTo>
                <a:cubicBezTo>
                  <a:pt x="1432050" y="60049"/>
                  <a:pt x="1285471" y="46820"/>
                  <a:pt x="1285471" y="46820"/>
                </a:cubicBezTo>
                <a:lnTo>
                  <a:pt x="767946" y="5545"/>
                </a:lnTo>
                <a:cubicBezTo>
                  <a:pt x="663171" y="-276"/>
                  <a:pt x="688042" y="3958"/>
                  <a:pt x="656821" y="11895"/>
                </a:cubicBezTo>
                <a:cubicBezTo>
                  <a:pt x="625600" y="19832"/>
                  <a:pt x="612371" y="35178"/>
                  <a:pt x="580621" y="53170"/>
                </a:cubicBezTo>
                <a:cubicBezTo>
                  <a:pt x="548871" y="71162"/>
                  <a:pt x="468967" y="120374"/>
                  <a:pt x="466321" y="119845"/>
                </a:cubicBezTo>
                <a:cubicBezTo>
                  <a:pt x="463675" y="119316"/>
                  <a:pt x="572683" y="55287"/>
                  <a:pt x="564746" y="49995"/>
                </a:cubicBezTo>
                <a:cubicBezTo>
                  <a:pt x="556809" y="44703"/>
                  <a:pt x="473729" y="70103"/>
                  <a:pt x="418696" y="88095"/>
                </a:cubicBezTo>
                <a:cubicBezTo>
                  <a:pt x="363663" y="106087"/>
                  <a:pt x="255183" y="153712"/>
                  <a:pt x="234546" y="157945"/>
                </a:cubicBezTo>
                <a:cubicBezTo>
                  <a:pt x="213909" y="162178"/>
                  <a:pt x="327679" y="106616"/>
                  <a:pt x="294871" y="113495"/>
                </a:cubicBezTo>
                <a:cubicBezTo>
                  <a:pt x="262063" y="120374"/>
                  <a:pt x="-57554" y="244728"/>
                  <a:pt x="9121" y="227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13969F6-3C8C-C9A2-EB1E-CDAFF32CFFFB}"/>
              </a:ext>
            </a:extLst>
          </p:cNvPr>
          <p:cNvSpPr/>
          <p:nvPr/>
        </p:nvSpPr>
        <p:spPr>
          <a:xfrm>
            <a:off x="5665567" y="1091103"/>
            <a:ext cx="1372746" cy="150448"/>
          </a:xfrm>
          <a:custGeom>
            <a:avLst/>
            <a:gdLst>
              <a:gd name="connsiteX0" fmla="*/ 1367058 w 1372746"/>
              <a:gd name="connsiteY0" fmla="*/ 150322 h 150448"/>
              <a:gd name="connsiteX1" fmla="*/ 633633 w 1372746"/>
              <a:gd name="connsiteY1" fmla="*/ 10622 h 150448"/>
              <a:gd name="connsiteX2" fmla="*/ 20858 w 1372746"/>
              <a:gd name="connsiteY2" fmla="*/ 102697 h 150448"/>
              <a:gd name="connsiteX3" fmla="*/ 131983 w 1372746"/>
              <a:gd name="connsiteY3" fmla="*/ 80472 h 150448"/>
              <a:gd name="connsiteX4" fmla="*/ 503458 w 1372746"/>
              <a:gd name="connsiteY4" fmla="*/ 7447 h 150448"/>
              <a:gd name="connsiteX5" fmla="*/ 611408 w 1372746"/>
              <a:gd name="connsiteY5" fmla="*/ 7447 h 150448"/>
              <a:gd name="connsiteX6" fmla="*/ 989233 w 1372746"/>
              <a:gd name="connsiteY6" fmla="*/ 51897 h 150448"/>
              <a:gd name="connsiteX7" fmla="*/ 973358 w 1372746"/>
              <a:gd name="connsiteY7" fmla="*/ 36022 h 150448"/>
              <a:gd name="connsiteX8" fmla="*/ 1367058 w 1372746"/>
              <a:gd name="connsiteY8" fmla="*/ 150322 h 1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746" h="150448">
                <a:moveTo>
                  <a:pt x="1367058" y="150322"/>
                </a:moveTo>
                <a:cubicBezTo>
                  <a:pt x="1310437" y="146089"/>
                  <a:pt x="858000" y="18559"/>
                  <a:pt x="633633" y="10622"/>
                </a:cubicBezTo>
                <a:cubicBezTo>
                  <a:pt x="409266" y="2684"/>
                  <a:pt x="104466" y="91055"/>
                  <a:pt x="20858" y="102697"/>
                </a:cubicBezTo>
                <a:cubicBezTo>
                  <a:pt x="-62750" y="114339"/>
                  <a:pt x="131983" y="80472"/>
                  <a:pt x="131983" y="80472"/>
                </a:cubicBezTo>
                <a:cubicBezTo>
                  <a:pt x="212416" y="64597"/>
                  <a:pt x="423554" y="19618"/>
                  <a:pt x="503458" y="7447"/>
                </a:cubicBezTo>
                <a:cubicBezTo>
                  <a:pt x="583362" y="-4724"/>
                  <a:pt x="530446" y="39"/>
                  <a:pt x="611408" y="7447"/>
                </a:cubicBezTo>
                <a:cubicBezTo>
                  <a:pt x="692370" y="14855"/>
                  <a:pt x="989233" y="51897"/>
                  <a:pt x="989233" y="51897"/>
                </a:cubicBezTo>
                <a:cubicBezTo>
                  <a:pt x="1049558" y="56659"/>
                  <a:pt x="906154" y="21205"/>
                  <a:pt x="973358" y="36022"/>
                </a:cubicBezTo>
                <a:cubicBezTo>
                  <a:pt x="1040562" y="50839"/>
                  <a:pt x="1423679" y="154555"/>
                  <a:pt x="1367058" y="15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1FD6835-4831-217E-8196-473E2BD18789}"/>
              </a:ext>
            </a:extLst>
          </p:cNvPr>
          <p:cNvSpPr/>
          <p:nvPr/>
        </p:nvSpPr>
        <p:spPr>
          <a:xfrm>
            <a:off x="4991485" y="1180366"/>
            <a:ext cx="1875639" cy="390818"/>
          </a:xfrm>
          <a:custGeom>
            <a:avLst/>
            <a:gdLst>
              <a:gd name="connsiteX0" fmla="*/ 1866515 w 1875639"/>
              <a:gd name="connsiteY0" fmla="*/ 29309 h 390818"/>
              <a:gd name="connsiteX1" fmla="*/ 974340 w 1875639"/>
              <a:gd name="connsiteY1" fmla="*/ 54709 h 390818"/>
              <a:gd name="connsiteX2" fmla="*/ 47240 w 1875639"/>
              <a:gd name="connsiteY2" fmla="*/ 375384 h 390818"/>
              <a:gd name="connsiteX3" fmla="*/ 126615 w 1875639"/>
              <a:gd name="connsiteY3" fmla="*/ 343634 h 390818"/>
              <a:gd name="connsiteX4" fmla="*/ 1133090 w 1875639"/>
              <a:gd name="connsiteY4" fmla="*/ 16609 h 390818"/>
              <a:gd name="connsiteX5" fmla="*/ 971165 w 1875639"/>
              <a:gd name="connsiteY5" fmla="*/ 45184 h 390818"/>
              <a:gd name="connsiteX6" fmla="*/ 1488690 w 1875639"/>
              <a:gd name="connsiteY6" fmla="*/ 19784 h 390818"/>
              <a:gd name="connsiteX7" fmla="*/ 1441065 w 1875639"/>
              <a:gd name="connsiteY7" fmla="*/ 10259 h 390818"/>
              <a:gd name="connsiteX8" fmla="*/ 1866515 w 1875639"/>
              <a:gd name="connsiteY8" fmla="*/ 29309 h 39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639" h="390818">
                <a:moveTo>
                  <a:pt x="1866515" y="29309"/>
                </a:moveTo>
                <a:cubicBezTo>
                  <a:pt x="1788727" y="36717"/>
                  <a:pt x="1277552" y="-2970"/>
                  <a:pt x="974340" y="54709"/>
                </a:cubicBezTo>
                <a:cubicBezTo>
                  <a:pt x="671128" y="112388"/>
                  <a:pt x="188527" y="327230"/>
                  <a:pt x="47240" y="375384"/>
                </a:cubicBezTo>
                <a:cubicBezTo>
                  <a:pt x="-94047" y="423538"/>
                  <a:pt x="126615" y="343634"/>
                  <a:pt x="126615" y="343634"/>
                </a:cubicBezTo>
                <a:lnTo>
                  <a:pt x="1133090" y="16609"/>
                </a:lnTo>
                <a:cubicBezTo>
                  <a:pt x="1273848" y="-33133"/>
                  <a:pt x="911898" y="44655"/>
                  <a:pt x="971165" y="45184"/>
                </a:cubicBezTo>
                <a:cubicBezTo>
                  <a:pt x="1030432" y="45713"/>
                  <a:pt x="1410373" y="25605"/>
                  <a:pt x="1488690" y="19784"/>
                </a:cubicBezTo>
                <a:cubicBezTo>
                  <a:pt x="1567007" y="13963"/>
                  <a:pt x="1381269" y="7613"/>
                  <a:pt x="1441065" y="10259"/>
                </a:cubicBezTo>
                <a:cubicBezTo>
                  <a:pt x="1500861" y="12905"/>
                  <a:pt x="1944303" y="21901"/>
                  <a:pt x="1866515" y="2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11E760A-4C2C-51D0-E90B-3927D29A0F3F}"/>
              </a:ext>
            </a:extLst>
          </p:cNvPr>
          <p:cNvSpPr/>
          <p:nvPr/>
        </p:nvSpPr>
        <p:spPr>
          <a:xfrm>
            <a:off x="4982058" y="988245"/>
            <a:ext cx="1653001" cy="616975"/>
          </a:xfrm>
          <a:custGeom>
            <a:avLst/>
            <a:gdLst>
              <a:gd name="connsiteX0" fmla="*/ 1650517 w 1653001"/>
              <a:gd name="connsiteY0" fmla="*/ 170630 h 616975"/>
              <a:gd name="connsiteX1" fmla="*/ 1139342 w 1653001"/>
              <a:gd name="connsiteY1" fmla="*/ 53155 h 616975"/>
              <a:gd name="connsiteX2" fmla="*/ 43967 w 1653001"/>
              <a:gd name="connsiteY2" fmla="*/ 596080 h 616975"/>
              <a:gd name="connsiteX3" fmla="*/ 199542 w 1653001"/>
              <a:gd name="connsiteY3" fmla="*/ 513530 h 616975"/>
              <a:gd name="connsiteX4" fmla="*/ 1075842 w 1653001"/>
              <a:gd name="connsiteY4" fmla="*/ 49980 h 616975"/>
              <a:gd name="connsiteX5" fmla="*/ 1044092 w 1653001"/>
              <a:gd name="connsiteY5" fmla="*/ 65855 h 616975"/>
              <a:gd name="connsiteX6" fmla="*/ 1196492 w 1653001"/>
              <a:gd name="connsiteY6" fmla="*/ 46805 h 616975"/>
              <a:gd name="connsiteX7" fmla="*/ 1294917 w 1653001"/>
              <a:gd name="connsiteY7" fmla="*/ 43630 h 616975"/>
              <a:gd name="connsiteX8" fmla="*/ 1355242 w 1653001"/>
              <a:gd name="connsiteY8" fmla="*/ 62680 h 616975"/>
              <a:gd name="connsiteX9" fmla="*/ 1336192 w 1653001"/>
              <a:gd name="connsiteY9" fmla="*/ 2355 h 616975"/>
              <a:gd name="connsiteX10" fmla="*/ 1650517 w 1653001"/>
              <a:gd name="connsiteY10" fmla="*/ 170630 h 6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001" h="616975">
                <a:moveTo>
                  <a:pt x="1650517" y="170630"/>
                </a:moveTo>
                <a:cubicBezTo>
                  <a:pt x="1617709" y="179097"/>
                  <a:pt x="1407100" y="-17753"/>
                  <a:pt x="1139342" y="53155"/>
                </a:cubicBezTo>
                <a:cubicBezTo>
                  <a:pt x="871584" y="124063"/>
                  <a:pt x="200600" y="519351"/>
                  <a:pt x="43967" y="596080"/>
                </a:cubicBezTo>
                <a:cubicBezTo>
                  <a:pt x="-112666" y="672809"/>
                  <a:pt x="199542" y="513530"/>
                  <a:pt x="199542" y="513530"/>
                </a:cubicBezTo>
                <a:lnTo>
                  <a:pt x="1075842" y="49980"/>
                </a:lnTo>
                <a:cubicBezTo>
                  <a:pt x="1216600" y="-24633"/>
                  <a:pt x="1023984" y="66384"/>
                  <a:pt x="1044092" y="65855"/>
                </a:cubicBezTo>
                <a:cubicBezTo>
                  <a:pt x="1064200" y="65326"/>
                  <a:pt x="1154688" y="50509"/>
                  <a:pt x="1196492" y="46805"/>
                </a:cubicBezTo>
                <a:cubicBezTo>
                  <a:pt x="1238296" y="43101"/>
                  <a:pt x="1268459" y="40984"/>
                  <a:pt x="1294917" y="43630"/>
                </a:cubicBezTo>
                <a:cubicBezTo>
                  <a:pt x="1321375" y="46276"/>
                  <a:pt x="1348363" y="69559"/>
                  <a:pt x="1355242" y="62680"/>
                </a:cubicBezTo>
                <a:cubicBezTo>
                  <a:pt x="1362121" y="55801"/>
                  <a:pt x="1291213" y="-13520"/>
                  <a:pt x="1336192" y="2355"/>
                </a:cubicBezTo>
                <a:cubicBezTo>
                  <a:pt x="1381171" y="18230"/>
                  <a:pt x="1683325" y="162163"/>
                  <a:pt x="1650517" y="170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3E2FB21-44FE-658E-F4BB-1B60A8E1C1FC}"/>
              </a:ext>
            </a:extLst>
          </p:cNvPr>
          <p:cNvSpPr/>
          <p:nvPr/>
        </p:nvSpPr>
        <p:spPr>
          <a:xfrm>
            <a:off x="4524375" y="1058220"/>
            <a:ext cx="1645663" cy="703905"/>
          </a:xfrm>
          <a:custGeom>
            <a:avLst/>
            <a:gdLst>
              <a:gd name="connsiteX0" fmla="*/ 1638300 w 1645663"/>
              <a:gd name="connsiteY0" fmla="*/ 5405 h 703905"/>
              <a:gd name="connsiteX1" fmla="*/ 1098550 w 1645663"/>
              <a:gd name="connsiteY1" fmla="*/ 94305 h 703905"/>
              <a:gd name="connsiteX2" fmla="*/ 0 w 1645663"/>
              <a:gd name="connsiteY2" fmla="*/ 703905 h 703905"/>
              <a:gd name="connsiteX3" fmla="*/ 130175 w 1645663"/>
              <a:gd name="connsiteY3" fmla="*/ 630880 h 703905"/>
              <a:gd name="connsiteX4" fmla="*/ 1187450 w 1645663"/>
              <a:gd name="connsiteY4" fmla="*/ 37155 h 703905"/>
              <a:gd name="connsiteX5" fmla="*/ 996950 w 1645663"/>
              <a:gd name="connsiteY5" fmla="*/ 110180 h 703905"/>
              <a:gd name="connsiteX6" fmla="*/ 1231900 w 1645663"/>
              <a:gd name="connsiteY6" fmla="*/ 30805 h 703905"/>
              <a:gd name="connsiteX7" fmla="*/ 1400175 w 1645663"/>
              <a:gd name="connsiteY7" fmla="*/ 11755 h 703905"/>
              <a:gd name="connsiteX8" fmla="*/ 1638300 w 1645663"/>
              <a:gd name="connsiteY8" fmla="*/ 5405 h 70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663" h="703905">
                <a:moveTo>
                  <a:pt x="1638300" y="5405"/>
                </a:moveTo>
                <a:cubicBezTo>
                  <a:pt x="1588029" y="19163"/>
                  <a:pt x="1371600" y="-22112"/>
                  <a:pt x="1098550" y="94305"/>
                </a:cubicBezTo>
                <a:cubicBezTo>
                  <a:pt x="825500" y="210722"/>
                  <a:pt x="161396" y="614476"/>
                  <a:pt x="0" y="703905"/>
                </a:cubicBezTo>
                <a:lnTo>
                  <a:pt x="130175" y="630880"/>
                </a:lnTo>
                <a:lnTo>
                  <a:pt x="1187450" y="37155"/>
                </a:lnTo>
                <a:cubicBezTo>
                  <a:pt x="1331913" y="-49628"/>
                  <a:pt x="989542" y="111238"/>
                  <a:pt x="996950" y="110180"/>
                </a:cubicBezTo>
                <a:cubicBezTo>
                  <a:pt x="1004358" y="109122"/>
                  <a:pt x="1164696" y="47209"/>
                  <a:pt x="1231900" y="30805"/>
                </a:cubicBezTo>
                <a:cubicBezTo>
                  <a:pt x="1299104" y="14401"/>
                  <a:pt x="1332971" y="15459"/>
                  <a:pt x="1400175" y="11755"/>
                </a:cubicBezTo>
                <a:cubicBezTo>
                  <a:pt x="1467379" y="8051"/>
                  <a:pt x="1688571" y="-8353"/>
                  <a:pt x="1638300" y="5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212DCD3-8A3D-A9B0-2043-52826C582605}"/>
              </a:ext>
            </a:extLst>
          </p:cNvPr>
          <p:cNvSpPr/>
          <p:nvPr/>
        </p:nvSpPr>
        <p:spPr>
          <a:xfrm>
            <a:off x="4682362" y="1302226"/>
            <a:ext cx="1822045" cy="977592"/>
          </a:xfrm>
          <a:custGeom>
            <a:avLst/>
            <a:gdLst>
              <a:gd name="connsiteX0" fmla="*/ 1807533 w 1822045"/>
              <a:gd name="connsiteY0" fmla="*/ 6069 h 977592"/>
              <a:gd name="connsiteX1" fmla="*/ 513306 w 1822045"/>
              <a:gd name="connsiteY1" fmla="*/ 526574 h 977592"/>
              <a:gd name="connsiteX2" fmla="*/ 963472 w 1822045"/>
              <a:gd name="connsiteY2" fmla="*/ 329626 h 977592"/>
              <a:gd name="connsiteX3" fmla="*/ 513306 w 1822045"/>
              <a:gd name="connsiteY3" fmla="*/ 564088 h 977592"/>
              <a:gd name="connsiteX4" fmla="*/ 6869 w 1822045"/>
              <a:gd name="connsiteY4" fmla="*/ 972051 h 977592"/>
              <a:gd name="connsiteX5" fmla="*/ 902512 w 1822045"/>
              <a:gd name="connsiteY5" fmla="*/ 240531 h 977592"/>
              <a:gd name="connsiteX6" fmla="*/ 653983 w 1822045"/>
              <a:gd name="connsiteY6" fmla="*/ 446857 h 977592"/>
              <a:gd name="connsiteX7" fmla="*/ 846241 w 1822045"/>
              <a:gd name="connsiteY7" fmla="*/ 353072 h 977592"/>
              <a:gd name="connsiteX8" fmla="*/ 1521490 w 1822045"/>
              <a:gd name="connsiteY8" fmla="*/ 24826 h 977592"/>
              <a:gd name="connsiteX9" fmla="*/ 822795 w 1822045"/>
              <a:gd name="connsiteY9" fmla="*/ 371829 h 977592"/>
              <a:gd name="connsiteX10" fmla="*/ 1015053 w 1822045"/>
              <a:gd name="connsiteY10" fmla="*/ 310869 h 977592"/>
              <a:gd name="connsiteX11" fmla="*/ 1357367 w 1822045"/>
              <a:gd name="connsiteY11" fmla="*/ 217085 h 977592"/>
              <a:gd name="connsiteX12" fmla="*/ 1216690 w 1822045"/>
              <a:gd name="connsiteY12" fmla="*/ 240531 h 977592"/>
              <a:gd name="connsiteX13" fmla="*/ 1807533 w 1822045"/>
              <a:gd name="connsiteY13" fmla="*/ 6069 h 97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2045" h="977592">
                <a:moveTo>
                  <a:pt x="1807533" y="6069"/>
                </a:moveTo>
                <a:lnTo>
                  <a:pt x="513306" y="526574"/>
                </a:lnTo>
                <a:cubicBezTo>
                  <a:pt x="372629" y="580500"/>
                  <a:pt x="963472" y="323374"/>
                  <a:pt x="963472" y="329626"/>
                </a:cubicBezTo>
                <a:cubicBezTo>
                  <a:pt x="963472" y="335878"/>
                  <a:pt x="672740" y="457017"/>
                  <a:pt x="513306" y="564088"/>
                </a:cubicBezTo>
                <a:cubicBezTo>
                  <a:pt x="353872" y="671159"/>
                  <a:pt x="-57999" y="1025977"/>
                  <a:pt x="6869" y="972051"/>
                </a:cubicBezTo>
                <a:cubicBezTo>
                  <a:pt x="71737" y="918125"/>
                  <a:pt x="794660" y="328063"/>
                  <a:pt x="902512" y="240531"/>
                </a:cubicBezTo>
                <a:cubicBezTo>
                  <a:pt x="1010364" y="152999"/>
                  <a:pt x="663361" y="428100"/>
                  <a:pt x="653983" y="446857"/>
                </a:cubicBezTo>
                <a:cubicBezTo>
                  <a:pt x="644604" y="465614"/>
                  <a:pt x="846241" y="353072"/>
                  <a:pt x="846241" y="353072"/>
                </a:cubicBezTo>
                <a:lnTo>
                  <a:pt x="1521490" y="24826"/>
                </a:lnTo>
                <a:cubicBezTo>
                  <a:pt x="1517582" y="27952"/>
                  <a:pt x="907201" y="324155"/>
                  <a:pt x="822795" y="371829"/>
                </a:cubicBezTo>
                <a:cubicBezTo>
                  <a:pt x="738389" y="419503"/>
                  <a:pt x="925958" y="336660"/>
                  <a:pt x="1015053" y="310869"/>
                </a:cubicBezTo>
                <a:cubicBezTo>
                  <a:pt x="1104148" y="285078"/>
                  <a:pt x="1323761" y="228808"/>
                  <a:pt x="1357367" y="217085"/>
                </a:cubicBezTo>
                <a:cubicBezTo>
                  <a:pt x="1390973" y="205362"/>
                  <a:pt x="1137755" y="274919"/>
                  <a:pt x="1216690" y="240531"/>
                </a:cubicBezTo>
                <a:cubicBezTo>
                  <a:pt x="1295625" y="206143"/>
                  <a:pt x="1924764" y="-41605"/>
                  <a:pt x="1807533" y="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A722B2B-FC5A-BFE2-5FEE-1C21D7E68858}"/>
              </a:ext>
            </a:extLst>
          </p:cNvPr>
          <p:cNvSpPr/>
          <p:nvPr/>
        </p:nvSpPr>
        <p:spPr>
          <a:xfrm>
            <a:off x="4073771" y="1586188"/>
            <a:ext cx="1420495" cy="1289323"/>
          </a:xfrm>
          <a:custGeom>
            <a:avLst/>
            <a:gdLst>
              <a:gd name="connsiteX0" fmla="*/ 1398561 w 1420495"/>
              <a:gd name="connsiteY0" fmla="*/ 17529 h 1289323"/>
              <a:gd name="connsiteX1" fmla="*/ 315349 w 1420495"/>
              <a:gd name="connsiteY1" fmla="*/ 795941 h 1289323"/>
              <a:gd name="connsiteX2" fmla="*/ 512297 w 1420495"/>
              <a:gd name="connsiteY2" fmla="*/ 631818 h 1289323"/>
              <a:gd name="connsiteX3" fmla="*/ 863989 w 1420495"/>
              <a:gd name="connsiteY3" fmla="*/ 359843 h 1289323"/>
              <a:gd name="connsiteX4" fmla="*/ 788961 w 1420495"/>
              <a:gd name="connsiteY4" fmla="*/ 439560 h 1289323"/>
              <a:gd name="connsiteX5" fmla="*/ 1171 w 1420495"/>
              <a:gd name="connsiteY5" fmla="*/ 1288310 h 1289323"/>
              <a:gd name="connsiteX6" fmla="*/ 610771 w 1420495"/>
              <a:gd name="connsiteY6" fmla="*/ 613061 h 1289323"/>
              <a:gd name="connsiteX7" fmla="*/ 573257 w 1420495"/>
              <a:gd name="connsiteY7" fmla="*/ 655264 h 1289323"/>
              <a:gd name="connsiteX8" fmla="*/ 1018734 w 1420495"/>
              <a:gd name="connsiteY8" fmla="*/ 228544 h 1289323"/>
              <a:gd name="connsiteX9" fmla="*/ 798340 w 1420495"/>
              <a:gd name="connsiteY9" fmla="*/ 444249 h 1289323"/>
              <a:gd name="connsiteX10" fmla="*/ 1215681 w 1420495"/>
              <a:gd name="connsiteY10" fmla="*/ 130070 h 1289323"/>
              <a:gd name="connsiteX11" fmla="*/ 1056247 w 1420495"/>
              <a:gd name="connsiteY11" fmla="*/ 242612 h 1289323"/>
              <a:gd name="connsiteX12" fmla="*/ 1398561 w 1420495"/>
              <a:gd name="connsiteY12" fmla="*/ 17529 h 12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0495" h="1289323">
                <a:moveTo>
                  <a:pt x="1398561" y="17529"/>
                </a:moveTo>
                <a:cubicBezTo>
                  <a:pt x="1275078" y="109750"/>
                  <a:pt x="463060" y="693560"/>
                  <a:pt x="315349" y="795941"/>
                </a:cubicBezTo>
                <a:cubicBezTo>
                  <a:pt x="167638" y="898322"/>
                  <a:pt x="420857" y="704501"/>
                  <a:pt x="512297" y="631818"/>
                </a:cubicBezTo>
                <a:cubicBezTo>
                  <a:pt x="603737" y="559135"/>
                  <a:pt x="817878" y="391886"/>
                  <a:pt x="863989" y="359843"/>
                </a:cubicBezTo>
                <a:cubicBezTo>
                  <a:pt x="910100" y="327800"/>
                  <a:pt x="788961" y="439560"/>
                  <a:pt x="788961" y="439560"/>
                </a:cubicBezTo>
                <a:lnTo>
                  <a:pt x="1171" y="1288310"/>
                </a:lnTo>
                <a:cubicBezTo>
                  <a:pt x="-28527" y="1317227"/>
                  <a:pt x="515423" y="718569"/>
                  <a:pt x="610771" y="613061"/>
                </a:cubicBezTo>
                <a:cubicBezTo>
                  <a:pt x="706119" y="507553"/>
                  <a:pt x="505263" y="719350"/>
                  <a:pt x="573257" y="655264"/>
                </a:cubicBezTo>
                <a:cubicBezTo>
                  <a:pt x="641251" y="591178"/>
                  <a:pt x="981220" y="263713"/>
                  <a:pt x="1018734" y="228544"/>
                </a:cubicBezTo>
                <a:cubicBezTo>
                  <a:pt x="1056248" y="193375"/>
                  <a:pt x="765516" y="460661"/>
                  <a:pt x="798340" y="444249"/>
                </a:cubicBezTo>
                <a:cubicBezTo>
                  <a:pt x="831164" y="427837"/>
                  <a:pt x="1172697" y="163676"/>
                  <a:pt x="1215681" y="130070"/>
                </a:cubicBezTo>
                <a:cubicBezTo>
                  <a:pt x="1258665" y="96464"/>
                  <a:pt x="1027330" y="259024"/>
                  <a:pt x="1056247" y="242612"/>
                </a:cubicBezTo>
                <a:cubicBezTo>
                  <a:pt x="1085164" y="226200"/>
                  <a:pt x="1522044" y="-74692"/>
                  <a:pt x="1398561" y="17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648E10C-3893-7914-BEF1-59B31FBF7E52}"/>
              </a:ext>
            </a:extLst>
          </p:cNvPr>
          <p:cNvSpPr/>
          <p:nvPr/>
        </p:nvSpPr>
        <p:spPr>
          <a:xfrm>
            <a:off x="3886259" y="1309501"/>
            <a:ext cx="2200716" cy="1877769"/>
          </a:xfrm>
          <a:custGeom>
            <a:avLst/>
            <a:gdLst>
              <a:gd name="connsiteX0" fmla="*/ 2157702 w 2200716"/>
              <a:gd name="connsiteY0" fmla="*/ 17494 h 1877769"/>
              <a:gd name="connsiteX1" fmla="*/ 384658 w 2200716"/>
              <a:gd name="connsiteY1" fmla="*/ 809231 h 1877769"/>
              <a:gd name="connsiteX2" fmla="*/ 412536 w 2200716"/>
              <a:gd name="connsiteY2" fmla="*/ 786928 h 1877769"/>
              <a:gd name="connsiteX3" fmla="*/ 5517 w 2200716"/>
              <a:gd name="connsiteY3" fmla="*/ 1411397 h 1877769"/>
              <a:gd name="connsiteX4" fmla="*/ 183936 w 2200716"/>
              <a:gd name="connsiteY4" fmla="*/ 1143767 h 1877769"/>
              <a:gd name="connsiteX5" fmla="*/ 284297 w 2200716"/>
              <a:gd name="connsiteY5" fmla="*/ 970923 h 1877769"/>
              <a:gd name="connsiteX6" fmla="*/ 33395 w 2200716"/>
              <a:gd name="connsiteY6" fmla="*/ 1846294 h 1877769"/>
              <a:gd name="connsiteX7" fmla="*/ 100302 w 2200716"/>
              <a:gd name="connsiteY7" fmla="*/ 1606543 h 1877769"/>
              <a:gd name="connsiteX8" fmla="*/ 284297 w 2200716"/>
              <a:gd name="connsiteY8" fmla="*/ 864987 h 1877769"/>
              <a:gd name="connsiteX9" fmla="*/ 250843 w 2200716"/>
              <a:gd name="connsiteY9" fmla="*/ 1048982 h 1877769"/>
              <a:gd name="connsiteX10" fmla="*/ 524048 w 2200716"/>
              <a:gd name="connsiteY10" fmla="*/ 669840 h 1877769"/>
              <a:gd name="connsiteX11" fmla="*/ 468292 w 2200716"/>
              <a:gd name="connsiteY11" fmla="*/ 742323 h 1877769"/>
              <a:gd name="connsiteX12" fmla="*/ 629985 w 2200716"/>
              <a:gd name="connsiteY12" fmla="*/ 630811 h 1877769"/>
              <a:gd name="connsiteX13" fmla="*/ 557502 w 2200716"/>
              <a:gd name="connsiteY13" fmla="*/ 725597 h 1877769"/>
              <a:gd name="connsiteX14" fmla="*/ 1014702 w 2200716"/>
              <a:gd name="connsiteY14" fmla="*/ 474694 h 1877769"/>
              <a:gd name="connsiteX15" fmla="*/ 825131 w 2200716"/>
              <a:gd name="connsiteY15" fmla="*/ 602933 h 1877769"/>
              <a:gd name="connsiteX16" fmla="*/ 1243302 w 2200716"/>
              <a:gd name="connsiteY16" fmla="*/ 413362 h 1877769"/>
              <a:gd name="connsiteX17" fmla="*/ 1159668 w 2200716"/>
              <a:gd name="connsiteY17" fmla="*/ 480270 h 1877769"/>
              <a:gd name="connsiteX18" fmla="*/ 1455175 w 2200716"/>
              <a:gd name="connsiteY18" fmla="*/ 296275 h 1877769"/>
              <a:gd name="connsiteX19" fmla="*/ 1678200 w 2200716"/>
              <a:gd name="connsiteY19" fmla="*/ 240519 h 1877769"/>
              <a:gd name="connsiteX20" fmla="*/ 1655897 w 2200716"/>
              <a:gd name="connsiteY20" fmla="*/ 257245 h 1877769"/>
              <a:gd name="connsiteX21" fmla="*/ 2157702 w 2200716"/>
              <a:gd name="connsiteY21" fmla="*/ 17494 h 18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0716" h="1877769">
                <a:moveTo>
                  <a:pt x="2157702" y="17494"/>
                </a:moveTo>
                <a:cubicBezTo>
                  <a:pt x="1945829" y="109492"/>
                  <a:pt x="384658" y="809231"/>
                  <a:pt x="384658" y="809231"/>
                </a:cubicBezTo>
                <a:cubicBezTo>
                  <a:pt x="93797" y="937470"/>
                  <a:pt x="475726" y="686567"/>
                  <a:pt x="412536" y="786928"/>
                </a:cubicBezTo>
                <a:cubicBezTo>
                  <a:pt x="349346" y="887289"/>
                  <a:pt x="43617" y="1351924"/>
                  <a:pt x="5517" y="1411397"/>
                </a:cubicBezTo>
                <a:cubicBezTo>
                  <a:pt x="-32583" y="1470870"/>
                  <a:pt x="137473" y="1217179"/>
                  <a:pt x="183936" y="1143767"/>
                </a:cubicBezTo>
                <a:cubicBezTo>
                  <a:pt x="230399" y="1070355"/>
                  <a:pt x="309387" y="853835"/>
                  <a:pt x="284297" y="970923"/>
                </a:cubicBezTo>
                <a:cubicBezTo>
                  <a:pt x="259207" y="1088011"/>
                  <a:pt x="64061" y="1740357"/>
                  <a:pt x="33395" y="1846294"/>
                </a:cubicBezTo>
                <a:cubicBezTo>
                  <a:pt x="2729" y="1952231"/>
                  <a:pt x="58485" y="1770094"/>
                  <a:pt x="100302" y="1606543"/>
                </a:cubicBezTo>
                <a:cubicBezTo>
                  <a:pt x="142119" y="1442992"/>
                  <a:pt x="259207" y="957914"/>
                  <a:pt x="284297" y="864987"/>
                </a:cubicBezTo>
                <a:cubicBezTo>
                  <a:pt x="309387" y="772060"/>
                  <a:pt x="210884" y="1081507"/>
                  <a:pt x="250843" y="1048982"/>
                </a:cubicBezTo>
                <a:cubicBezTo>
                  <a:pt x="290801" y="1016458"/>
                  <a:pt x="487807" y="720950"/>
                  <a:pt x="524048" y="669840"/>
                </a:cubicBezTo>
                <a:cubicBezTo>
                  <a:pt x="560289" y="618730"/>
                  <a:pt x="450636" y="748828"/>
                  <a:pt x="468292" y="742323"/>
                </a:cubicBezTo>
                <a:cubicBezTo>
                  <a:pt x="485948" y="735818"/>
                  <a:pt x="615117" y="633599"/>
                  <a:pt x="629985" y="630811"/>
                </a:cubicBezTo>
                <a:cubicBezTo>
                  <a:pt x="644853" y="628023"/>
                  <a:pt x="493382" y="751617"/>
                  <a:pt x="557502" y="725597"/>
                </a:cubicBezTo>
                <a:cubicBezTo>
                  <a:pt x="621622" y="699577"/>
                  <a:pt x="970097" y="495138"/>
                  <a:pt x="1014702" y="474694"/>
                </a:cubicBezTo>
                <a:cubicBezTo>
                  <a:pt x="1059307" y="454250"/>
                  <a:pt x="787031" y="613155"/>
                  <a:pt x="825131" y="602933"/>
                </a:cubicBezTo>
                <a:cubicBezTo>
                  <a:pt x="863231" y="592711"/>
                  <a:pt x="1187546" y="433806"/>
                  <a:pt x="1243302" y="413362"/>
                </a:cubicBezTo>
                <a:cubicBezTo>
                  <a:pt x="1299058" y="392918"/>
                  <a:pt x="1124356" y="499784"/>
                  <a:pt x="1159668" y="480270"/>
                </a:cubicBezTo>
                <a:cubicBezTo>
                  <a:pt x="1194980" y="460756"/>
                  <a:pt x="1368753" y="336234"/>
                  <a:pt x="1455175" y="296275"/>
                </a:cubicBezTo>
                <a:cubicBezTo>
                  <a:pt x="1541597" y="256316"/>
                  <a:pt x="1678200" y="240519"/>
                  <a:pt x="1678200" y="240519"/>
                </a:cubicBezTo>
                <a:cubicBezTo>
                  <a:pt x="1711654" y="234014"/>
                  <a:pt x="1577839" y="289769"/>
                  <a:pt x="1655897" y="257245"/>
                </a:cubicBezTo>
                <a:cubicBezTo>
                  <a:pt x="1733955" y="224721"/>
                  <a:pt x="2369575" y="-74504"/>
                  <a:pt x="2157702" y="17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B2A34CA-545B-30DD-E5E3-17ADD7B3FEF5}"/>
              </a:ext>
            </a:extLst>
          </p:cNvPr>
          <p:cNvSpPr/>
          <p:nvPr/>
        </p:nvSpPr>
        <p:spPr>
          <a:xfrm>
            <a:off x="3545353" y="2000472"/>
            <a:ext cx="767849" cy="1324992"/>
          </a:xfrm>
          <a:custGeom>
            <a:avLst/>
            <a:gdLst>
              <a:gd name="connsiteX0" fmla="*/ 764593 w 767849"/>
              <a:gd name="connsiteY0" fmla="*/ 6748 h 1324992"/>
              <a:gd name="connsiteX1" fmla="*/ 179154 w 767849"/>
              <a:gd name="connsiteY1" fmla="*/ 865391 h 1324992"/>
              <a:gd name="connsiteX2" fmla="*/ 735 w 767849"/>
              <a:gd name="connsiteY2" fmla="*/ 1322591 h 1324992"/>
              <a:gd name="connsiteX3" fmla="*/ 123398 w 767849"/>
              <a:gd name="connsiteY3" fmla="*/ 1027084 h 1324992"/>
              <a:gd name="connsiteX4" fmla="*/ 307393 w 767849"/>
              <a:gd name="connsiteY4" fmla="*/ 625640 h 1324992"/>
              <a:gd name="connsiteX5" fmla="*/ 285091 w 767849"/>
              <a:gd name="connsiteY5" fmla="*/ 653518 h 1324992"/>
              <a:gd name="connsiteX6" fmla="*/ 480237 w 767849"/>
              <a:gd name="connsiteY6" fmla="*/ 363587 h 1324992"/>
              <a:gd name="connsiteX7" fmla="*/ 418906 w 767849"/>
              <a:gd name="connsiteY7" fmla="*/ 458372 h 1324992"/>
              <a:gd name="connsiteX8" fmla="*/ 764593 w 767849"/>
              <a:gd name="connsiteY8" fmla="*/ 6748 h 132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849" h="1324992">
                <a:moveTo>
                  <a:pt x="764593" y="6748"/>
                </a:moveTo>
                <a:cubicBezTo>
                  <a:pt x="724634" y="74584"/>
                  <a:pt x="306464" y="646084"/>
                  <a:pt x="179154" y="865391"/>
                </a:cubicBezTo>
                <a:cubicBezTo>
                  <a:pt x="51844" y="1084698"/>
                  <a:pt x="10028" y="1295642"/>
                  <a:pt x="735" y="1322591"/>
                </a:cubicBezTo>
                <a:cubicBezTo>
                  <a:pt x="-8558" y="1349540"/>
                  <a:pt x="72288" y="1143243"/>
                  <a:pt x="123398" y="1027084"/>
                </a:cubicBezTo>
                <a:cubicBezTo>
                  <a:pt x="174508" y="910926"/>
                  <a:pt x="280444" y="687901"/>
                  <a:pt x="307393" y="625640"/>
                </a:cubicBezTo>
                <a:cubicBezTo>
                  <a:pt x="334342" y="563379"/>
                  <a:pt x="256284" y="697194"/>
                  <a:pt x="285091" y="653518"/>
                </a:cubicBezTo>
                <a:cubicBezTo>
                  <a:pt x="313898" y="609843"/>
                  <a:pt x="457935" y="396111"/>
                  <a:pt x="480237" y="363587"/>
                </a:cubicBezTo>
                <a:cubicBezTo>
                  <a:pt x="502539" y="331063"/>
                  <a:pt x="373372" y="513199"/>
                  <a:pt x="418906" y="458372"/>
                </a:cubicBezTo>
                <a:cubicBezTo>
                  <a:pt x="464440" y="403545"/>
                  <a:pt x="804552" y="-61088"/>
                  <a:pt x="764593" y="6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1044EF6-BB68-B225-0C5F-183D5E8E1794}"/>
              </a:ext>
            </a:extLst>
          </p:cNvPr>
          <p:cNvSpPr/>
          <p:nvPr/>
        </p:nvSpPr>
        <p:spPr>
          <a:xfrm>
            <a:off x="4950587" y="1617785"/>
            <a:ext cx="1567444" cy="1877748"/>
          </a:xfrm>
          <a:custGeom>
            <a:avLst/>
            <a:gdLst>
              <a:gd name="connsiteX0" fmla="*/ 1567444 w 1567444"/>
              <a:gd name="connsiteY0" fmla="*/ 0 h 1877748"/>
              <a:gd name="connsiteX1" fmla="*/ 582705 w 1567444"/>
              <a:gd name="connsiteY1" fmla="*/ 1078523 h 1877748"/>
              <a:gd name="connsiteX2" fmla="*/ 670628 w 1567444"/>
              <a:gd name="connsiteY2" fmla="*/ 984738 h 1877748"/>
              <a:gd name="connsiteX3" fmla="*/ 2413 w 1567444"/>
              <a:gd name="connsiteY3" fmla="*/ 1875692 h 1877748"/>
              <a:gd name="connsiteX4" fmla="*/ 471336 w 1567444"/>
              <a:gd name="connsiteY4" fmla="*/ 1207477 h 1877748"/>
              <a:gd name="connsiteX5" fmla="*/ 1110244 w 1567444"/>
              <a:gd name="connsiteY5" fmla="*/ 492369 h 1877748"/>
              <a:gd name="connsiteX6" fmla="*/ 1567444 w 1567444"/>
              <a:gd name="connsiteY6" fmla="*/ 0 h 18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444" h="1877748">
                <a:moveTo>
                  <a:pt x="1567444" y="0"/>
                </a:moveTo>
                <a:lnTo>
                  <a:pt x="582705" y="1078523"/>
                </a:lnTo>
                <a:cubicBezTo>
                  <a:pt x="433236" y="1242646"/>
                  <a:pt x="767343" y="851877"/>
                  <a:pt x="670628" y="984738"/>
                </a:cubicBezTo>
                <a:cubicBezTo>
                  <a:pt x="573913" y="1117599"/>
                  <a:pt x="35628" y="1838569"/>
                  <a:pt x="2413" y="1875692"/>
                </a:cubicBezTo>
                <a:cubicBezTo>
                  <a:pt x="-30802" y="1912815"/>
                  <a:pt x="286698" y="1438031"/>
                  <a:pt x="471336" y="1207477"/>
                </a:cubicBezTo>
                <a:cubicBezTo>
                  <a:pt x="655974" y="976923"/>
                  <a:pt x="1110244" y="492369"/>
                  <a:pt x="1110244" y="492369"/>
                </a:cubicBezTo>
                <a:lnTo>
                  <a:pt x="1567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25C3B0F0-DEC2-55AB-7CF4-5BB66A0E9CB9}"/>
              </a:ext>
            </a:extLst>
          </p:cNvPr>
          <p:cNvSpPr/>
          <p:nvPr/>
        </p:nvSpPr>
        <p:spPr>
          <a:xfrm>
            <a:off x="5380270" y="1434750"/>
            <a:ext cx="1543174" cy="1584925"/>
          </a:xfrm>
          <a:custGeom>
            <a:avLst/>
            <a:gdLst>
              <a:gd name="connsiteX0" fmla="*/ 1536345 w 1543174"/>
              <a:gd name="connsiteY0" fmla="*/ 7188 h 1584925"/>
              <a:gd name="connsiteX1" fmla="*/ 369899 w 1543174"/>
              <a:gd name="connsiteY1" fmla="*/ 1202942 h 1584925"/>
              <a:gd name="connsiteX2" fmla="*/ 405068 w 1543174"/>
              <a:gd name="connsiteY2" fmla="*/ 1138465 h 1584925"/>
              <a:gd name="connsiteX3" fmla="*/ 622 w 1543174"/>
              <a:gd name="connsiteY3" fmla="*/ 1583942 h 1584925"/>
              <a:gd name="connsiteX4" fmla="*/ 305422 w 1543174"/>
              <a:gd name="connsiteY4" fmla="*/ 1267419 h 1584925"/>
              <a:gd name="connsiteX5" fmla="*/ 827099 w 1543174"/>
              <a:gd name="connsiteY5" fmla="*/ 728158 h 1584925"/>
              <a:gd name="connsiteX6" fmla="*/ 1536345 w 1543174"/>
              <a:gd name="connsiteY6" fmla="*/ 7188 h 15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174" h="1584925">
                <a:moveTo>
                  <a:pt x="1536345" y="7188"/>
                </a:moveTo>
                <a:cubicBezTo>
                  <a:pt x="1460145" y="86319"/>
                  <a:pt x="558445" y="1014396"/>
                  <a:pt x="369899" y="1202942"/>
                </a:cubicBezTo>
                <a:cubicBezTo>
                  <a:pt x="181353" y="1391488"/>
                  <a:pt x="466614" y="1074965"/>
                  <a:pt x="405068" y="1138465"/>
                </a:cubicBezTo>
                <a:cubicBezTo>
                  <a:pt x="343522" y="1201965"/>
                  <a:pt x="17230" y="1562450"/>
                  <a:pt x="622" y="1583942"/>
                </a:cubicBezTo>
                <a:cubicBezTo>
                  <a:pt x="-15986" y="1605434"/>
                  <a:pt x="305422" y="1267419"/>
                  <a:pt x="305422" y="1267419"/>
                </a:cubicBezTo>
                <a:cubicBezTo>
                  <a:pt x="443168" y="1124788"/>
                  <a:pt x="623899" y="932335"/>
                  <a:pt x="827099" y="728158"/>
                </a:cubicBezTo>
                <a:cubicBezTo>
                  <a:pt x="1030299" y="523981"/>
                  <a:pt x="1612545" y="-71943"/>
                  <a:pt x="1536345" y="7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C215A7B-6D60-8921-2480-894B21F2F5F5}"/>
              </a:ext>
            </a:extLst>
          </p:cNvPr>
          <p:cNvSpPr/>
          <p:nvPr/>
        </p:nvSpPr>
        <p:spPr>
          <a:xfrm>
            <a:off x="6321932" y="1580813"/>
            <a:ext cx="464644" cy="1293781"/>
          </a:xfrm>
          <a:custGeom>
            <a:avLst/>
            <a:gdLst>
              <a:gd name="connsiteX0" fmla="*/ 461881 w 464644"/>
              <a:gd name="connsiteY0" fmla="*/ 2997 h 1293781"/>
              <a:gd name="connsiteX1" fmla="*/ 13307 w 464644"/>
              <a:gd name="connsiteY1" fmla="*/ 548186 h 1293781"/>
              <a:gd name="connsiteX2" fmla="*/ 123725 w 464644"/>
              <a:gd name="connsiteY2" fmla="*/ 417065 h 1293781"/>
              <a:gd name="connsiteX3" fmla="*/ 178934 w 464644"/>
              <a:gd name="connsiteY3" fmla="*/ 361856 h 1293781"/>
              <a:gd name="connsiteX4" fmla="*/ 144429 w 464644"/>
              <a:gd name="connsiteY4" fmla="*/ 482625 h 1293781"/>
              <a:gd name="connsiteX5" fmla="*/ 103022 w 464644"/>
              <a:gd name="connsiteY5" fmla="*/ 827682 h 1293781"/>
              <a:gd name="connsiteX6" fmla="*/ 106473 w 464644"/>
              <a:gd name="connsiteY6" fmla="*/ 686209 h 1293781"/>
              <a:gd name="connsiteX7" fmla="*/ 127176 w 464644"/>
              <a:gd name="connsiteY7" fmla="*/ 1293509 h 1293781"/>
              <a:gd name="connsiteX8" fmla="*/ 116824 w 464644"/>
              <a:gd name="connsiteY8" fmla="*/ 758671 h 1293781"/>
              <a:gd name="connsiteX9" fmla="*/ 189286 w 464644"/>
              <a:gd name="connsiteY9" fmla="*/ 368757 h 1293781"/>
              <a:gd name="connsiteX10" fmla="*/ 137528 w 464644"/>
              <a:gd name="connsiteY10" fmla="*/ 472274 h 1293781"/>
              <a:gd name="connsiteX11" fmla="*/ 241045 w 464644"/>
              <a:gd name="connsiteY11" fmla="*/ 210031 h 1293781"/>
              <a:gd name="connsiteX12" fmla="*/ 158231 w 464644"/>
              <a:gd name="connsiteY12" fmla="*/ 465373 h 1293781"/>
              <a:gd name="connsiteX13" fmla="*/ 199638 w 464644"/>
              <a:gd name="connsiteY13" fmla="*/ 334251 h 1293781"/>
              <a:gd name="connsiteX14" fmla="*/ 461881 w 464644"/>
              <a:gd name="connsiteY14" fmla="*/ 2997 h 129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644" h="1293781">
                <a:moveTo>
                  <a:pt x="461881" y="2997"/>
                </a:moveTo>
                <a:cubicBezTo>
                  <a:pt x="430826" y="38653"/>
                  <a:pt x="69666" y="479175"/>
                  <a:pt x="13307" y="548186"/>
                </a:cubicBezTo>
                <a:cubicBezTo>
                  <a:pt x="-43052" y="617197"/>
                  <a:pt x="96120" y="448120"/>
                  <a:pt x="123725" y="417065"/>
                </a:cubicBezTo>
                <a:cubicBezTo>
                  <a:pt x="151329" y="386010"/>
                  <a:pt x="175483" y="350929"/>
                  <a:pt x="178934" y="361856"/>
                </a:cubicBezTo>
                <a:cubicBezTo>
                  <a:pt x="182385" y="372783"/>
                  <a:pt x="157081" y="404987"/>
                  <a:pt x="144429" y="482625"/>
                </a:cubicBezTo>
                <a:cubicBezTo>
                  <a:pt x="131777" y="560263"/>
                  <a:pt x="109348" y="793751"/>
                  <a:pt x="103022" y="827682"/>
                </a:cubicBezTo>
                <a:cubicBezTo>
                  <a:pt x="96696" y="861613"/>
                  <a:pt x="102447" y="608571"/>
                  <a:pt x="106473" y="686209"/>
                </a:cubicBezTo>
                <a:cubicBezTo>
                  <a:pt x="110499" y="763847"/>
                  <a:pt x="125451" y="1281432"/>
                  <a:pt x="127176" y="1293509"/>
                </a:cubicBezTo>
                <a:cubicBezTo>
                  <a:pt x="128901" y="1305586"/>
                  <a:pt x="106472" y="912796"/>
                  <a:pt x="116824" y="758671"/>
                </a:cubicBezTo>
                <a:cubicBezTo>
                  <a:pt x="127176" y="604546"/>
                  <a:pt x="185835" y="416490"/>
                  <a:pt x="189286" y="368757"/>
                </a:cubicBezTo>
                <a:cubicBezTo>
                  <a:pt x="192737" y="321024"/>
                  <a:pt x="128902" y="498728"/>
                  <a:pt x="137528" y="472274"/>
                </a:cubicBezTo>
                <a:cubicBezTo>
                  <a:pt x="146154" y="445820"/>
                  <a:pt x="237595" y="211181"/>
                  <a:pt x="241045" y="210031"/>
                </a:cubicBezTo>
                <a:cubicBezTo>
                  <a:pt x="244495" y="208881"/>
                  <a:pt x="165132" y="444670"/>
                  <a:pt x="158231" y="465373"/>
                </a:cubicBezTo>
                <a:cubicBezTo>
                  <a:pt x="151330" y="486076"/>
                  <a:pt x="146154" y="408438"/>
                  <a:pt x="199638" y="334251"/>
                </a:cubicBezTo>
                <a:cubicBezTo>
                  <a:pt x="253122" y="260064"/>
                  <a:pt x="492936" y="-32659"/>
                  <a:pt x="461881" y="2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CAFDF6B5-98D0-205A-E03C-4A29829C002A}"/>
              </a:ext>
            </a:extLst>
          </p:cNvPr>
          <p:cNvSpPr/>
          <p:nvPr/>
        </p:nvSpPr>
        <p:spPr>
          <a:xfrm>
            <a:off x="6425993" y="2304859"/>
            <a:ext cx="267456" cy="1316544"/>
          </a:xfrm>
          <a:custGeom>
            <a:avLst/>
            <a:gdLst>
              <a:gd name="connsiteX0" fmla="*/ 50719 w 267456"/>
              <a:gd name="connsiteY0" fmla="*/ 7020 h 1316544"/>
              <a:gd name="connsiteX1" fmla="*/ 23115 w 267456"/>
              <a:gd name="connsiteY1" fmla="*/ 272714 h 1316544"/>
              <a:gd name="connsiteX2" fmla="*/ 54170 w 267456"/>
              <a:gd name="connsiteY2" fmla="*/ 848958 h 1316544"/>
              <a:gd name="connsiteX3" fmla="*/ 43818 w 267456"/>
              <a:gd name="connsiteY3" fmla="*/ 793749 h 1316544"/>
              <a:gd name="connsiteX4" fmla="*/ 264655 w 267456"/>
              <a:gd name="connsiteY4" fmla="*/ 1307884 h 1316544"/>
              <a:gd name="connsiteX5" fmla="*/ 161138 w 267456"/>
              <a:gd name="connsiteY5" fmla="*/ 1093949 h 1316544"/>
              <a:gd name="connsiteX6" fmla="*/ 54170 w 267456"/>
              <a:gd name="connsiteY6" fmla="*/ 800650 h 1316544"/>
              <a:gd name="connsiteX7" fmla="*/ 2412 w 267456"/>
              <a:gd name="connsiteY7" fmla="*/ 576364 h 1316544"/>
              <a:gd name="connsiteX8" fmla="*/ 9313 w 267456"/>
              <a:gd name="connsiteY8" fmla="*/ 728189 h 1316544"/>
              <a:gd name="connsiteX9" fmla="*/ 16214 w 267456"/>
              <a:gd name="connsiteY9" fmla="*/ 534957 h 1316544"/>
              <a:gd name="connsiteX10" fmla="*/ 50719 w 267456"/>
              <a:gd name="connsiteY10" fmla="*/ 7020 h 131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456" h="1316544">
                <a:moveTo>
                  <a:pt x="50719" y="7020"/>
                </a:moveTo>
                <a:cubicBezTo>
                  <a:pt x="51869" y="-36687"/>
                  <a:pt x="22540" y="132391"/>
                  <a:pt x="23115" y="272714"/>
                </a:cubicBezTo>
                <a:cubicBezTo>
                  <a:pt x="23690" y="413037"/>
                  <a:pt x="50720" y="762119"/>
                  <a:pt x="54170" y="848958"/>
                </a:cubicBezTo>
                <a:cubicBezTo>
                  <a:pt x="57620" y="935797"/>
                  <a:pt x="8737" y="717261"/>
                  <a:pt x="43818" y="793749"/>
                </a:cubicBezTo>
                <a:cubicBezTo>
                  <a:pt x="78899" y="870237"/>
                  <a:pt x="245102" y="1257851"/>
                  <a:pt x="264655" y="1307884"/>
                </a:cubicBezTo>
                <a:cubicBezTo>
                  <a:pt x="284208" y="1357917"/>
                  <a:pt x="196219" y="1178488"/>
                  <a:pt x="161138" y="1093949"/>
                </a:cubicBezTo>
                <a:cubicBezTo>
                  <a:pt x="126057" y="1009410"/>
                  <a:pt x="80624" y="886914"/>
                  <a:pt x="54170" y="800650"/>
                </a:cubicBezTo>
                <a:cubicBezTo>
                  <a:pt x="27716" y="714386"/>
                  <a:pt x="9888" y="588441"/>
                  <a:pt x="2412" y="576364"/>
                </a:cubicBezTo>
                <a:cubicBezTo>
                  <a:pt x="-5064" y="564287"/>
                  <a:pt x="7013" y="735090"/>
                  <a:pt x="9313" y="728189"/>
                </a:cubicBezTo>
                <a:cubicBezTo>
                  <a:pt x="11613" y="721288"/>
                  <a:pt x="9888" y="651701"/>
                  <a:pt x="16214" y="534957"/>
                </a:cubicBezTo>
                <a:cubicBezTo>
                  <a:pt x="22540" y="418213"/>
                  <a:pt x="49569" y="50727"/>
                  <a:pt x="50719" y="7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C36482D-D927-0528-C35E-84624E68169C}"/>
              </a:ext>
            </a:extLst>
          </p:cNvPr>
          <p:cNvSpPr/>
          <p:nvPr/>
        </p:nvSpPr>
        <p:spPr>
          <a:xfrm>
            <a:off x="6342903" y="3018353"/>
            <a:ext cx="168370" cy="883094"/>
          </a:xfrm>
          <a:custGeom>
            <a:avLst/>
            <a:gdLst>
              <a:gd name="connsiteX0" fmla="*/ 168315 w 168370"/>
              <a:gd name="connsiteY0" fmla="*/ 892 h 883094"/>
              <a:gd name="connsiteX1" fmla="*/ 19941 w 168370"/>
              <a:gd name="connsiteY1" fmla="*/ 508125 h 883094"/>
              <a:gd name="connsiteX2" fmla="*/ 2688 w 168370"/>
              <a:gd name="connsiteY2" fmla="*/ 856633 h 883094"/>
              <a:gd name="connsiteX3" fmla="*/ 6139 w 168370"/>
              <a:gd name="connsiteY3" fmla="*/ 808325 h 883094"/>
              <a:gd name="connsiteX4" fmla="*/ 2688 w 168370"/>
              <a:gd name="connsiteY4" fmla="*/ 408059 h 883094"/>
              <a:gd name="connsiteX5" fmla="*/ 2688 w 168370"/>
              <a:gd name="connsiteY5" fmla="*/ 608192 h 883094"/>
              <a:gd name="connsiteX6" fmla="*/ 37194 w 168370"/>
              <a:gd name="connsiteY6" fmla="*/ 501224 h 883094"/>
              <a:gd name="connsiteX7" fmla="*/ 57897 w 168370"/>
              <a:gd name="connsiteY7" fmla="*/ 345949 h 883094"/>
              <a:gd name="connsiteX8" fmla="*/ 37194 w 168370"/>
              <a:gd name="connsiteY8" fmla="*/ 383905 h 883094"/>
              <a:gd name="connsiteX9" fmla="*/ 168315 w 168370"/>
              <a:gd name="connsiteY9" fmla="*/ 892 h 8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70" h="883094">
                <a:moveTo>
                  <a:pt x="168315" y="892"/>
                </a:moveTo>
                <a:cubicBezTo>
                  <a:pt x="165440" y="21595"/>
                  <a:pt x="47545" y="365502"/>
                  <a:pt x="19941" y="508125"/>
                </a:cubicBezTo>
                <a:cubicBezTo>
                  <a:pt x="-7663" y="650748"/>
                  <a:pt x="4988" y="806600"/>
                  <a:pt x="2688" y="856633"/>
                </a:cubicBezTo>
                <a:cubicBezTo>
                  <a:pt x="388" y="906666"/>
                  <a:pt x="6139" y="883087"/>
                  <a:pt x="6139" y="808325"/>
                </a:cubicBezTo>
                <a:cubicBezTo>
                  <a:pt x="6139" y="733563"/>
                  <a:pt x="3263" y="441415"/>
                  <a:pt x="2688" y="408059"/>
                </a:cubicBezTo>
                <a:cubicBezTo>
                  <a:pt x="2113" y="374704"/>
                  <a:pt x="-3063" y="592665"/>
                  <a:pt x="2688" y="608192"/>
                </a:cubicBezTo>
                <a:cubicBezTo>
                  <a:pt x="8439" y="623720"/>
                  <a:pt x="27993" y="544931"/>
                  <a:pt x="37194" y="501224"/>
                </a:cubicBezTo>
                <a:cubicBezTo>
                  <a:pt x="46395" y="457517"/>
                  <a:pt x="57897" y="365502"/>
                  <a:pt x="57897" y="345949"/>
                </a:cubicBezTo>
                <a:cubicBezTo>
                  <a:pt x="57897" y="326396"/>
                  <a:pt x="13040" y="441990"/>
                  <a:pt x="37194" y="383905"/>
                </a:cubicBezTo>
                <a:cubicBezTo>
                  <a:pt x="61348" y="325821"/>
                  <a:pt x="171190" y="-19811"/>
                  <a:pt x="168315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F3A01A2-6206-8936-4DCE-AF8FF52C0A09}"/>
              </a:ext>
            </a:extLst>
          </p:cNvPr>
          <p:cNvSpPr/>
          <p:nvPr/>
        </p:nvSpPr>
        <p:spPr>
          <a:xfrm>
            <a:off x="6336924" y="3067486"/>
            <a:ext cx="268209" cy="1673662"/>
          </a:xfrm>
          <a:custGeom>
            <a:avLst/>
            <a:gdLst>
              <a:gd name="connsiteX0" fmla="*/ 208800 w 268209"/>
              <a:gd name="connsiteY0" fmla="*/ 67 h 1673662"/>
              <a:gd name="connsiteX1" fmla="*/ 132887 w 268209"/>
              <a:gd name="connsiteY1" fmla="*/ 641872 h 1673662"/>
              <a:gd name="connsiteX2" fmla="*/ 88030 w 268209"/>
              <a:gd name="connsiteY2" fmla="*/ 1204315 h 1673662"/>
              <a:gd name="connsiteX3" fmla="*/ 88030 w 268209"/>
              <a:gd name="connsiteY3" fmla="*/ 1152556 h 1673662"/>
              <a:gd name="connsiteX4" fmla="*/ 174294 w 268209"/>
              <a:gd name="connsiteY4" fmla="*/ 1476909 h 1673662"/>
              <a:gd name="connsiteX5" fmla="*/ 157041 w 268209"/>
              <a:gd name="connsiteY5" fmla="*/ 1414799 h 1673662"/>
              <a:gd name="connsiteX6" fmla="*/ 267459 w 268209"/>
              <a:gd name="connsiteY6" fmla="*/ 1670141 h 1673662"/>
              <a:gd name="connsiteX7" fmla="*/ 194998 w 268209"/>
              <a:gd name="connsiteY7" fmla="*/ 1518316 h 1673662"/>
              <a:gd name="connsiteX8" fmla="*/ 1766 w 268209"/>
              <a:gd name="connsiteY8" fmla="*/ 928269 h 1673662"/>
              <a:gd name="connsiteX9" fmla="*/ 98382 w 268209"/>
              <a:gd name="connsiteY9" fmla="*/ 1318183 h 1673662"/>
              <a:gd name="connsiteX10" fmla="*/ 84579 w 268209"/>
              <a:gd name="connsiteY10" fmla="*/ 1083545 h 1673662"/>
              <a:gd name="connsiteX11" fmla="*/ 101832 w 268209"/>
              <a:gd name="connsiteY11" fmla="*/ 804049 h 1673662"/>
              <a:gd name="connsiteX12" fmla="*/ 101832 w 268209"/>
              <a:gd name="connsiteY12" fmla="*/ 848906 h 1673662"/>
              <a:gd name="connsiteX13" fmla="*/ 136338 w 268209"/>
              <a:gd name="connsiteY13" fmla="*/ 521103 h 1673662"/>
              <a:gd name="connsiteX14" fmla="*/ 112184 w 268209"/>
              <a:gd name="connsiteY14" fmla="*/ 600466 h 1673662"/>
              <a:gd name="connsiteX15" fmla="*/ 208800 w 268209"/>
              <a:gd name="connsiteY15" fmla="*/ 67 h 16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09" h="1673662">
                <a:moveTo>
                  <a:pt x="208800" y="67"/>
                </a:moveTo>
                <a:cubicBezTo>
                  <a:pt x="212250" y="6968"/>
                  <a:pt x="153015" y="441164"/>
                  <a:pt x="132887" y="641872"/>
                </a:cubicBezTo>
                <a:cubicBezTo>
                  <a:pt x="112759" y="842580"/>
                  <a:pt x="95506" y="1119201"/>
                  <a:pt x="88030" y="1204315"/>
                </a:cubicBezTo>
                <a:cubicBezTo>
                  <a:pt x="80554" y="1289429"/>
                  <a:pt x="73653" y="1107124"/>
                  <a:pt x="88030" y="1152556"/>
                </a:cubicBezTo>
                <a:cubicBezTo>
                  <a:pt x="102407" y="1197988"/>
                  <a:pt x="162792" y="1433202"/>
                  <a:pt x="174294" y="1476909"/>
                </a:cubicBezTo>
                <a:cubicBezTo>
                  <a:pt x="185796" y="1520616"/>
                  <a:pt x="141514" y="1382594"/>
                  <a:pt x="157041" y="1414799"/>
                </a:cubicBezTo>
                <a:cubicBezTo>
                  <a:pt x="172568" y="1447004"/>
                  <a:pt x="261133" y="1652888"/>
                  <a:pt x="267459" y="1670141"/>
                </a:cubicBezTo>
                <a:cubicBezTo>
                  <a:pt x="273785" y="1687394"/>
                  <a:pt x="239280" y="1641961"/>
                  <a:pt x="194998" y="1518316"/>
                </a:cubicBezTo>
                <a:cubicBezTo>
                  <a:pt x="150716" y="1394671"/>
                  <a:pt x="17869" y="961624"/>
                  <a:pt x="1766" y="928269"/>
                </a:cubicBezTo>
                <a:cubicBezTo>
                  <a:pt x="-14337" y="894914"/>
                  <a:pt x="84580" y="1292304"/>
                  <a:pt x="98382" y="1318183"/>
                </a:cubicBezTo>
                <a:cubicBezTo>
                  <a:pt x="112184" y="1344062"/>
                  <a:pt x="84004" y="1169234"/>
                  <a:pt x="84579" y="1083545"/>
                </a:cubicBezTo>
                <a:cubicBezTo>
                  <a:pt x="85154" y="997856"/>
                  <a:pt x="98956" y="843156"/>
                  <a:pt x="101832" y="804049"/>
                </a:cubicBezTo>
                <a:cubicBezTo>
                  <a:pt x="104707" y="764943"/>
                  <a:pt x="96081" y="896064"/>
                  <a:pt x="101832" y="848906"/>
                </a:cubicBezTo>
                <a:cubicBezTo>
                  <a:pt x="107583" y="801748"/>
                  <a:pt x="134613" y="562510"/>
                  <a:pt x="136338" y="521103"/>
                </a:cubicBezTo>
                <a:cubicBezTo>
                  <a:pt x="138063" y="479696"/>
                  <a:pt x="97807" y="682704"/>
                  <a:pt x="112184" y="600466"/>
                </a:cubicBezTo>
                <a:cubicBezTo>
                  <a:pt x="126561" y="518228"/>
                  <a:pt x="205350" y="-6834"/>
                  <a:pt x="20880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6E1B461D-2B71-482C-79BC-A8A87981870A}"/>
              </a:ext>
            </a:extLst>
          </p:cNvPr>
          <p:cNvSpPr/>
          <p:nvPr/>
        </p:nvSpPr>
        <p:spPr>
          <a:xfrm>
            <a:off x="6597861" y="4058607"/>
            <a:ext cx="212980" cy="962765"/>
          </a:xfrm>
          <a:custGeom>
            <a:avLst/>
            <a:gdLst>
              <a:gd name="connsiteX0" fmla="*/ 212842 w 212980"/>
              <a:gd name="connsiteY0" fmla="*/ 1014 h 962765"/>
              <a:gd name="connsiteX1" fmla="*/ 157663 w 212980"/>
              <a:gd name="connsiteY1" fmla="*/ 544924 h 962765"/>
              <a:gd name="connsiteX2" fmla="*/ 134015 w 212980"/>
              <a:gd name="connsiteY2" fmla="*/ 757759 h 962765"/>
              <a:gd name="connsiteX3" fmla="*/ 173429 w 212980"/>
              <a:gd name="connsiteY3" fmla="*/ 686814 h 962765"/>
              <a:gd name="connsiteX4" fmla="*/ 8 w 212980"/>
              <a:gd name="connsiteY4" fmla="*/ 962710 h 962765"/>
              <a:gd name="connsiteX5" fmla="*/ 181311 w 212980"/>
              <a:gd name="connsiteY5" fmla="*/ 710462 h 962765"/>
              <a:gd name="connsiteX6" fmla="*/ 181311 w 212980"/>
              <a:gd name="connsiteY6" fmla="*/ 663165 h 962765"/>
              <a:gd name="connsiteX7" fmla="*/ 173429 w 212980"/>
              <a:gd name="connsiteY7" fmla="*/ 694696 h 962765"/>
              <a:gd name="connsiteX8" fmla="*/ 212842 w 212980"/>
              <a:gd name="connsiteY8" fmla="*/ 1014 h 9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80" h="962765">
                <a:moveTo>
                  <a:pt x="212842" y="1014"/>
                </a:moveTo>
                <a:cubicBezTo>
                  <a:pt x="210214" y="-23948"/>
                  <a:pt x="170801" y="418800"/>
                  <a:pt x="157663" y="544924"/>
                </a:cubicBezTo>
                <a:cubicBezTo>
                  <a:pt x="144525" y="671048"/>
                  <a:pt x="131387" y="734111"/>
                  <a:pt x="134015" y="757759"/>
                </a:cubicBezTo>
                <a:cubicBezTo>
                  <a:pt x="136643" y="781407"/>
                  <a:pt x="195763" y="652656"/>
                  <a:pt x="173429" y="686814"/>
                </a:cubicBezTo>
                <a:cubicBezTo>
                  <a:pt x="151094" y="720973"/>
                  <a:pt x="-1306" y="958769"/>
                  <a:pt x="8" y="962710"/>
                </a:cubicBezTo>
                <a:cubicBezTo>
                  <a:pt x="1322" y="966651"/>
                  <a:pt x="151094" y="760386"/>
                  <a:pt x="181311" y="710462"/>
                </a:cubicBezTo>
                <a:cubicBezTo>
                  <a:pt x="211528" y="660538"/>
                  <a:pt x="182625" y="665793"/>
                  <a:pt x="181311" y="663165"/>
                </a:cubicBezTo>
                <a:cubicBezTo>
                  <a:pt x="179997" y="660537"/>
                  <a:pt x="166860" y="802427"/>
                  <a:pt x="173429" y="694696"/>
                </a:cubicBezTo>
                <a:cubicBezTo>
                  <a:pt x="179998" y="586965"/>
                  <a:pt x="215470" y="25976"/>
                  <a:pt x="212842" y="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FB4BF1D-9A84-5CE9-90FA-EA79AECEBFC3}"/>
              </a:ext>
            </a:extLst>
          </p:cNvPr>
          <p:cNvSpPr/>
          <p:nvPr/>
        </p:nvSpPr>
        <p:spPr>
          <a:xfrm>
            <a:off x="6841448" y="1292888"/>
            <a:ext cx="304906" cy="2024580"/>
          </a:xfrm>
          <a:custGeom>
            <a:avLst/>
            <a:gdLst>
              <a:gd name="connsiteX0" fmla="*/ 303423 w 304906"/>
              <a:gd name="connsiteY0" fmla="*/ 11477 h 2024580"/>
              <a:gd name="connsiteX1" fmla="*/ 43446 w 304906"/>
              <a:gd name="connsiteY1" fmla="*/ 948288 h 2024580"/>
              <a:gd name="connsiteX2" fmla="*/ 74823 w 304906"/>
              <a:gd name="connsiteY2" fmla="*/ 1929924 h 2024580"/>
              <a:gd name="connsiteX3" fmla="*/ 74823 w 304906"/>
              <a:gd name="connsiteY3" fmla="*/ 1894065 h 2024580"/>
              <a:gd name="connsiteX4" fmla="*/ 7587 w 304906"/>
              <a:gd name="connsiteY4" fmla="*/ 1118618 h 2024580"/>
              <a:gd name="connsiteX5" fmla="*/ 7587 w 304906"/>
              <a:gd name="connsiteY5" fmla="*/ 1194818 h 2024580"/>
              <a:gd name="connsiteX6" fmla="*/ 61376 w 304906"/>
              <a:gd name="connsiteY6" fmla="*/ 737618 h 2024580"/>
              <a:gd name="connsiteX7" fmla="*/ 43446 w 304906"/>
              <a:gd name="connsiteY7" fmla="*/ 822783 h 2024580"/>
              <a:gd name="connsiteX8" fmla="*/ 137576 w 304906"/>
              <a:gd name="connsiteY8" fmla="*/ 387994 h 2024580"/>
              <a:gd name="connsiteX9" fmla="*/ 83787 w 304906"/>
              <a:gd name="connsiteY9" fmla="*/ 621077 h 2024580"/>
              <a:gd name="connsiteX10" fmla="*/ 168952 w 304906"/>
              <a:gd name="connsiteY10" fmla="*/ 392477 h 2024580"/>
              <a:gd name="connsiteX11" fmla="*/ 151023 w 304906"/>
              <a:gd name="connsiteY11" fmla="*/ 423853 h 2024580"/>
              <a:gd name="connsiteX12" fmla="*/ 303423 w 304906"/>
              <a:gd name="connsiteY12" fmla="*/ 11477 h 202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906" h="2024580">
                <a:moveTo>
                  <a:pt x="303423" y="11477"/>
                </a:moveTo>
                <a:cubicBezTo>
                  <a:pt x="285494" y="98883"/>
                  <a:pt x="81546" y="628547"/>
                  <a:pt x="43446" y="948288"/>
                </a:cubicBezTo>
                <a:cubicBezTo>
                  <a:pt x="5346" y="1268029"/>
                  <a:pt x="69594" y="1772295"/>
                  <a:pt x="74823" y="1929924"/>
                </a:cubicBezTo>
                <a:cubicBezTo>
                  <a:pt x="80052" y="2087553"/>
                  <a:pt x="86029" y="2029283"/>
                  <a:pt x="74823" y="1894065"/>
                </a:cubicBezTo>
                <a:cubicBezTo>
                  <a:pt x="63617" y="1758847"/>
                  <a:pt x="18793" y="1235159"/>
                  <a:pt x="7587" y="1118618"/>
                </a:cubicBezTo>
                <a:cubicBezTo>
                  <a:pt x="-3619" y="1002077"/>
                  <a:pt x="-1378" y="1258318"/>
                  <a:pt x="7587" y="1194818"/>
                </a:cubicBezTo>
                <a:cubicBezTo>
                  <a:pt x="16552" y="1131318"/>
                  <a:pt x="55399" y="799624"/>
                  <a:pt x="61376" y="737618"/>
                </a:cubicBezTo>
                <a:cubicBezTo>
                  <a:pt x="67352" y="675612"/>
                  <a:pt x="30746" y="881054"/>
                  <a:pt x="43446" y="822783"/>
                </a:cubicBezTo>
                <a:cubicBezTo>
                  <a:pt x="56146" y="764512"/>
                  <a:pt x="130853" y="421612"/>
                  <a:pt x="137576" y="387994"/>
                </a:cubicBezTo>
                <a:cubicBezTo>
                  <a:pt x="144299" y="354376"/>
                  <a:pt x="78558" y="620330"/>
                  <a:pt x="83787" y="621077"/>
                </a:cubicBezTo>
                <a:cubicBezTo>
                  <a:pt x="89016" y="621824"/>
                  <a:pt x="157746" y="425348"/>
                  <a:pt x="168952" y="392477"/>
                </a:cubicBezTo>
                <a:cubicBezTo>
                  <a:pt x="180158" y="359606"/>
                  <a:pt x="130852" y="485112"/>
                  <a:pt x="151023" y="423853"/>
                </a:cubicBezTo>
                <a:cubicBezTo>
                  <a:pt x="171194" y="362594"/>
                  <a:pt x="321352" y="-75929"/>
                  <a:pt x="303423" y="1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0B7E2498-063B-3261-AE6C-D598B901AC06}"/>
              </a:ext>
            </a:extLst>
          </p:cNvPr>
          <p:cNvSpPr/>
          <p:nvPr/>
        </p:nvSpPr>
        <p:spPr>
          <a:xfrm>
            <a:off x="6615417" y="1290888"/>
            <a:ext cx="430870" cy="2325512"/>
          </a:xfrm>
          <a:custGeom>
            <a:avLst/>
            <a:gdLst>
              <a:gd name="connsiteX0" fmla="*/ 430842 w 430870"/>
              <a:gd name="connsiteY0" fmla="*/ 30 h 2325512"/>
              <a:gd name="connsiteX1" fmla="*/ 135007 w 430870"/>
              <a:gd name="connsiteY1" fmla="*/ 591700 h 2325512"/>
              <a:gd name="connsiteX2" fmla="*/ 45359 w 430870"/>
              <a:gd name="connsiteY2" fmla="*/ 1367147 h 2325512"/>
              <a:gd name="connsiteX3" fmla="*/ 67771 w 430870"/>
              <a:gd name="connsiteY3" fmla="*/ 1268536 h 2325512"/>
              <a:gd name="connsiteX4" fmla="*/ 5018 w 430870"/>
              <a:gd name="connsiteY4" fmla="*/ 2281547 h 2325512"/>
              <a:gd name="connsiteX5" fmla="*/ 9501 w 430870"/>
              <a:gd name="connsiteY5" fmla="*/ 2052947 h 2325512"/>
              <a:gd name="connsiteX6" fmla="*/ 54324 w 430870"/>
              <a:gd name="connsiteY6" fmla="*/ 1241641 h 2325512"/>
              <a:gd name="connsiteX7" fmla="*/ 81218 w 430870"/>
              <a:gd name="connsiteY7" fmla="*/ 762030 h 2325512"/>
              <a:gd name="connsiteX8" fmla="*/ 81218 w 430870"/>
              <a:gd name="connsiteY8" fmla="*/ 833747 h 2325512"/>
              <a:gd name="connsiteX9" fmla="*/ 166383 w 430870"/>
              <a:gd name="connsiteY9" fmla="*/ 493088 h 2325512"/>
              <a:gd name="connsiteX10" fmla="*/ 117077 w 430870"/>
              <a:gd name="connsiteY10" fmla="*/ 564806 h 2325512"/>
              <a:gd name="connsiteX11" fmla="*/ 430842 w 430870"/>
              <a:gd name="connsiteY11" fmla="*/ 30 h 23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70" h="2325512">
                <a:moveTo>
                  <a:pt x="430842" y="30"/>
                </a:moveTo>
                <a:cubicBezTo>
                  <a:pt x="433830" y="4512"/>
                  <a:pt x="199254" y="363847"/>
                  <a:pt x="135007" y="591700"/>
                </a:cubicBezTo>
                <a:cubicBezTo>
                  <a:pt x="70760" y="819553"/>
                  <a:pt x="56565" y="1254341"/>
                  <a:pt x="45359" y="1367147"/>
                </a:cubicBezTo>
                <a:cubicBezTo>
                  <a:pt x="34153" y="1479953"/>
                  <a:pt x="74494" y="1116136"/>
                  <a:pt x="67771" y="1268536"/>
                </a:cubicBezTo>
                <a:cubicBezTo>
                  <a:pt x="61047" y="1420936"/>
                  <a:pt x="14730" y="2150812"/>
                  <a:pt x="5018" y="2281547"/>
                </a:cubicBezTo>
                <a:cubicBezTo>
                  <a:pt x="-4694" y="2412282"/>
                  <a:pt x="1283" y="2226265"/>
                  <a:pt x="9501" y="2052947"/>
                </a:cubicBezTo>
                <a:cubicBezTo>
                  <a:pt x="17719" y="1879629"/>
                  <a:pt x="42371" y="1456794"/>
                  <a:pt x="54324" y="1241641"/>
                </a:cubicBezTo>
                <a:cubicBezTo>
                  <a:pt x="66277" y="1026488"/>
                  <a:pt x="76736" y="830012"/>
                  <a:pt x="81218" y="762030"/>
                </a:cubicBezTo>
                <a:cubicBezTo>
                  <a:pt x="85700" y="694048"/>
                  <a:pt x="67024" y="878571"/>
                  <a:pt x="81218" y="833747"/>
                </a:cubicBezTo>
                <a:cubicBezTo>
                  <a:pt x="95412" y="788923"/>
                  <a:pt x="160407" y="537911"/>
                  <a:pt x="166383" y="493088"/>
                </a:cubicBezTo>
                <a:cubicBezTo>
                  <a:pt x="172359" y="448265"/>
                  <a:pt x="78230" y="643994"/>
                  <a:pt x="117077" y="564806"/>
                </a:cubicBezTo>
                <a:cubicBezTo>
                  <a:pt x="155924" y="485618"/>
                  <a:pt x="427854" y="-4452"/>
                  <a:pt x="43084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68F12889-46AF-BDF1-6ADF-10243FF2BB3D}"/>
              </a:ext>
            </a:extLst>
          </p:cNvPr>
          <p:cNvSpPr/>
          <p:nvPr/>
        </p:nvSpPr>
        <p:spPr>
          <a:xfrm>
            <a:off x="6707887" y="2561624"/>
            <a:ext cx="215333" cy="1791991"/>
          </a:xfrm>
          <a:custGeom>
            <a:avLst/>
            <a:gdLst>
              <a:gd name="connsiteX0" fmla="*/ 212866 w 215333"/>
              <a:gd name="connsiteY0" fmla="*/ 24694 h 1791991"/>
              <a:gd name="connsiteX1" fmla="*/ 2195 w 215333"/>
              <a:gd name="connsiteY1" fmla="*/ 1777294 h 1791991"/>
              <a:gd name="connsiteX2" fmla="*/ 109772 w 215333"/>
              <a:gd name="connsiteY2" fmla="*/ 818070 h 1791991"/>
              <a:gd name="connsiteX3" fmla="*/ 212866 w 215333"/>
              <a:gd name="connsiteY3" fmla="*/ 24694 h 179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3" h="1791991">
                <a:moveTo>
                  <a:pt x="212866" y="24694"/>
                </a:moveTo>
                <a:cubicBezTo>
                  <a:pt x="194936" y="184565"/>
                  <a:pt x="19377" y="1645065"/>
                  <a:pt x="2195" y="1777294"/>
                </a:cubicBezTo>
                <a:cubicBezTo>
                  <a:pt x="-14987" y="1909523"/>
                  <a:pt x="73166" y="1113905"/>
                  <a:pt x="109772" y="818070"/>
                </a:cubicBezTo>
                <a:cubicBezTo>
                  <a:pt x="146378" y="522235"/>
                  <a:pt x="230796" y="-135177"/>
                  <a:pt x="212866" y="24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F276485-8E7F-D866-0E07-A09ACAED46E1}"/>
              </a:ext>
            </a:extLst>
          </p:cNvPr>
          <p:cNvSpPr/>
          <p:nvPr/>
        </p:nvSpPr>
        <p:spPr>
          <a:xfrm>
            <a:off x="6669537" y="2075855"/>
            <a:ext cx="287954" cy="2237437"/>
          </a:xfrm>
          <a:custGeom>
            <a:avLst/>
            <a:gdLst>
              <a:gd name="connsiteX0" fmla="*/ 287075 w 287954"/>
              <a:gd name="connsiteY0" fmla="*/ 8439 h 2237437"/>
              <a:gd name="connsiteX1" fmla="*/ 58475 w 287954"/>
              <a:gd name="connsiteY1" fmla="*/ 828710 h 2237437"/>
              <a:gd name="connsiteX2" fmla="*/ 89851 w 287954"/>
              <a:gd name="connsiteY2" fmla="*/ 770439 h 2237437"/>
              <a:gd name="connsiteX3" fmla="*/ 53992 w 287954"/>
              <a:gd name="connsiteY3" fmla="*/ 1917921 h 2237437"/>
              <a:gd name="connsiteX4" fmla="*/ 53992 w 287954"/>
              <a:gd name="connsiteY4" fmla="*/ 1787933 h 2237437"/>
              <a:gd name="connsiteX5" fmla="*/ 204 w 287954"/>
              <a:gd name="connsiteY5" fmla="*/ 2227204 h 2237437"/>
              <a:gd name="connsiteX6" fmla="*/ 76404 w 287954"/>
              <a:gd name="connsiteY6" fmla="*/ 1276945 h 2237437"/>
              <a:gd name="connsiteX7" fmla="*/ 170534 w 287954"/>
              <a:gd name="connsiteY7" fmla="*/ 138427 h 2237437"/>
              <a:gd name="connsiteX8" fmla="*/ 103298 w 287954"/>
              <a:gd name="connsiteY8" fmla="*/ 622521 h 2237437"/>
              <a:gd name="connsiteX9" fmla="*/ 206392 w 287954"/>
              <a:gd name="connsiteY9" fmla="*/ 272898 h 2237437"/>
              <a:gd name="connsiteX10" fmla="*/ 139157 w 287954"/>
              <a:gd name="connsiteY10" fmla="*/ 393921 h 2237437"/>
              <a:gd name="connsiteX11" fmla="*/ 287075 w 287954"/>
              <a:gd name="connsiteY11" fmla="*/ 8439 h 223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54" h="2237437">
                <a:moveTo>
                  <a:pt x="287075" y="8439"/>
                </a:moveTo>
                <a:cubicBezTo>
                  <a:pt x="273628" y="80904"/>
                  <a:pt x="91346" y="701710"/>
                  <a:pt x="58475" y="828710"/>
                </a:cubicBezTo>
                <a:cubicBezTo>
                  <a:pt x="25604" y="955710"/>
                  <a:pt x="90598" y="588904"/>
                  <a:pt x="89851" y="770439"/>
                </a:cubicBezTo>
                <a:cubicBezTo>
                  <a:pt x="89104" y="951974"/>
                  <a:pt x="59968" y="1748339"/>
                  <a:pt x="53992" y="1917921"/>
                </a:cubicBezTo>
                <a:cubicBezTo>
                  <a:pt x="48016" y="2087503"/>
                  <a:pt x="62957" y="1736386"/>
                  <a:pt x="53992" y="1787933"/>
                </a:cubicBezTo>
                <a:cubicBezTo>
                  <a:pt x="45027" y="1839480"/>
                  <a:pt x="-3531" y="2312369"/>
                  <a:pt x="204" y="2227204"/>
                </a:cubicBezTo>
                <a:cubicBezTo>
                  <a:pt x="3939" y="2142039"/>
                  <a:pt x="48016" y="1625075"/>
                  <a:pt x="76404" y="1276945"/>
                </a:cubicBezTo>
                <a:cubicBezTo>
                  <a:pt x="104792" y="928815"/>
                  <a:pt x="166052" y="247498"/>
                  <a:pt x="170534" y="138427"/>
                </a:cubicBezTo>
                <a:cubicBezTo>
                  <a:pt x="175016" y="29356"/>
                  <a:pt x="97322" y="600109"/>
                  <a:pt x="103298" y="622521"/>
                </a:cubicBezTo>
                <a:cubicBezTo>
                  <a:pt x="109274" y="644933"/>
                  <a:pt x="200415" y="310998"/>
                  <a:pt x="206392" y="272898"/>
                </a:cubicBezTo>
                <a:cubicBezTo>
                  <a:pt x="212369" y="234798"/>
                  <a:pt x="122722" y="435009"/>
                  <a:pt x="139157" y="393921"/>
                </a:cubicBezTo>
                <a:cubicBezTo>
                  <a:pt x="155592" y="352833"/>
                  <a:pt x="300522" y="-64026"/>
                  <a:pt x="28707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71600D6F-4694-6EA5-E801-08D7040DBA70}"/>
              </a:ext>
            </a:extLst>
          </p:cNvPr>
          <p:cNvSpPr/>
          <p:nvPr/>
        </p:nvSpPr>
        <p:spPr>
          <a:xfrm>
            <a:off x="6488009" y="3052620"/>
            <a:ext cx="263787" cy="2301854"/>
          </a:xfrm>
          <a:custGeom>
            <a:avLst/>
            <a:gdLst>
              <a:gd name="connsiteX0" fmla="*/ 204144 w 263787"/>
              <a:gd name="connsiteY0" fmla="*/ 8827 h 2301854"/>
              <a:gd name="connsiteX1" fmla="*/ 92085 w 263787"/>
              <a:gd name="connsiteY1" fmla="*/ 999427 h 2301854"/>
              <a:gd name="connsiteX2" fmla="*/ 150356 w 263787"/>
              <a:gd name="connsiteY2" fmla="*/ 1994509 h 2301854"/>
              <a:gd name="connsiteX3" fmla="*/ 159320 w 263787"/>
              <a:gd name="connsiteY3" fmla="*/ 1936239 h 2301854"/>
              <a:gd name="connsiteX4" fmla="*/ 257932 w 263787"/>
              <a:gd name="connsiteY4" fmla="*/ 2299309 h 2301854"/>
              <a:gd name="connsiteX5" fmla="*/ 204144 w 263787"/>
              <a:gd name="connsiteY5" fmla="*/ 2084156 h 2301854"/>
              <a:gd name="connsiteX6" fmla="*/ 136909 w 263787"/>
              <a:gd name="connsiteY6" fmla="*/ 1824180 h 2301854"/>
              <a:gd name="connsiteX7" fmla="*/ 42779 w 263787"/>
              <a:gd name="connsiteY7" fmla="*/ 1012874 h 2301854"/>
              <a:gd name="connsiteX8" fmla="*/ 118979 w 263787"/>
              <a:gd name="connsiteY8" fmla="*/ 1604545 h 2301854"/>
              <a:gd name="connsiteX9" fmla="*/ 168285 w 263787"/>
              <a:gd name="connsiteY9" fmla="*/ 882886 h 2301854"/>
              <a:gd name="connsiteX10" fmla="*/ 114497 w 263787"/>
              <a:gd name="connsiteY10" fmla="*/ 1685227 h 2301854"/>
              <a:gd name="connsiteX11" fmla="*/ 105532 w 263787"/>
              <a:gd name="connsiteY11" fmla="*/ 963568 h 2301854"/>
              <a:gd name="connsiteX12" fmla="*/ 262415 w 263787"/>
              <a:gd name="connsiteY12" fmla="*/ 85027 h 2301854"/>
              <a:gd name="connsiteX13" fmla="*/ 2438 w 263787"/>
              <a:gd name="connsiteY13" fmla="*/ 1236992 h 2301854"/>
              <a:gd name="connsiteX14" fmla="*/ 136909 w 263787"/>
              <a:gd name="connsiteY14" fmla="*/ 551192 h 2301854"/>
              <a:gd name="connsiteX15" fmla="*/ 204144 w 263787"/>
              <a:gd name="connsiteY15" fmla="*/ 8827 h 230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3787" h="2301854">
                <a:moveTo>
                  <a:pt x="204144" y="8827"/>
                </a:moveTo>
                <a:cubicBezTo>
                  <a:pt x="196673" y="83533"/>
                  <a:pt x="101050" y="668480"/>
                  <a:pt x="92085" y="999427"/>
                </a:cubicBezTo>
                <a:cubicBezTo>
                  <a:pt x="83120" y="1330374"/>
                  <a:pt x="139150" y="1838374"/>
                  <a:pt x="150356" y="1994509"/>
                </a:cubicBezTo>
                <a:cubicBezTo>
                  <a:pt x="161562" y="2150644"/>
                  <a:pt x="141391" y="1885439"/>
                  <a:pt x="159320" y="1936239"/>
                </a:cubicBezTo>
                <a:cubicBezTo>
                  <a:pt x="177249" y="1987039"/>
                  <a:pt x="250461" y="2274656"/>
                  <a:pt x="257932" y="2299309"/>
                </a:cubicBezTo>
                <a:cubicBezTo>
                  <a:pt x="265403" y="2323962"/>
                  <a:pt x="224314" y="2163344"/>
                  <a:pt x="204144" y="2084156"/>
                </a:cubicBezTo>
                <a:cubicBezTo>
                  <a:pt x="183974" y="2004968"/>
                  <a:pt x="163803" y="2002727"/>
                  <a:pt x="136909" y="1824180"/>
                </a:cubicBezTo>
                <a:cubicBezTo>
                  <a:pt x="110015" y="1645633"/>
                  <a:pt x="45767" y="1049480"/>
                  <a:pt x="42779" y="1012874"/>
                </a:cubicBezTo>
                <a:cubicBezTo>
                  <a:pt x="39791" y="976268"/>
                  <a:pt x="98061" y="1626210"/>
                  <a:pt x="118979" y="1604545"/>
                </a:cubicBezTo>
                <a:cubicBezTo>
                  <a:pt x="139897" y="1582880"/>
                  <a:pt x="169032" y="869439"/>
                  <a:pt x="168285" y="882886"/>
                </a:cubicBezTo>
                <a:cubicBezTo>
                  <a:pt x="167538" y="896333"/>
                  <a:pt x="124956" y="1671780"/>
                  <a:pt x="114497" y="1685227"/>
                </a:cubicBezTo>
                <a:cubicBezTo>
                  <a:pt x="104038" y="1698674"/>
                  <a:pt x="80879" y="1230268"/>
                  <a:pt x="105532" y="963568"/>
                </a:cubicBezTo>
                <a:cubicBezTo>
                  <a:pt x="130185" y="696868"/>
                  <a:pt x="279597" y="39456"/>
                  <a:pt x="262415" y="85027"/>
                </a:cubicBezTo>
                <a:cubicBezTo>
                  <a:pt x="245233" y="130598"/>
                  <a:pt x="23356" y="1159298"/>
                  <a:pt x="2438" y="1236992"/>
                </a:cubicBezTo>
                <a:cubicBezTo>
                  <a:pt x="-18480" y="1314686"/>
                  <a:pt x="101050" y="749910"/>
                  <a:pt x="136909" y="551192"/>
                </a:cubicBezTo>
                <a:cubicBezTo>
                  <a:pt x="172768" y="352474"/>
                  <a:pt x="211615" y="-65879"/>
                  <a:pt x="204144" y="8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F8CD87DF-92EE-F0FF-10E1-08F1CEFE617F}"/>
              </a:ext>
            </a:extLst>
          </p:cNvPr>
          <p:cNvSpPr/>
          <p:nvPr/>
        </p:nvSpPr>
        <p:spPr>
          <a:xfrm>
            <a:off x="6842051" y="1222025"/>
            <a:ext cx="1559515" cy="1141889"/>
          </a:xfrm>
          <a:custGeom>
            <a:avLst/>
            <a:gdLst>
              <a:gd name="connsiteX0" fmla="*/ 3009 w 1559515"/>
              <a:gd name="connsiteY0" fmla="*/ 2926 h 1141889"/>
              <a:gd name="connsiteX1" fmla="*/ 632738 w 1559515"/>
              <a:gd name="connsiteY1" fmla="*/ 395428 h 1141889"/>
              <a:gd name="connsiteX2" fmla="*/ 550787 w 1559515"/>
              <a:gd name="connsiteY2" fmla="*/ 248779 h 1141889"/>
              <a:gd name="connsiteX3" fmla="*/ 770760 w 1559515"/>
              <a:gd name="connsiteY3" fmla="*/ 356609 h 1141889"/>
              <a:gd name="connsiteX4" fmla="*/ 1133070 w 1559515"/>
              <a:gd name="connsiteY4" fmla="*/ 658533 h 1141889"/>
              <a:gd name="connsiteX5" fmla="*/ 1128757 w 1559515"/>
              <a:gd name="connsiteY5" fmla="*/ 632654 h 1141889"/>
              <a:gd name="connsiteX6" fmla="*/ 1538511 w 1559515"/>
              <a:gd name="connsiteY6" fmla="*/ 1115733 h 1141889"/>
              <a:gd name="connsiteX7" fmla="*/ 1504006 w 1559515"/>
              <a:gd name="connsiteY7" fmla="*/ 1081228 h 1141889"/>
              <a:gd name="connsiteX8" fmla="*/ 999360 w 1559515"/>
              <a:gd name="connsiteY8" fmla="*/ 537764 h 1141889"/>
              <a:gd name="connsiteX9" fmla="*/ 1025240 w 1559515"/>
              <a:gd name="connsiteY9" fmla="*/ 559330 h 1141889"/>
              <a:gd name="connsiteX10" fmla="*/ 697436 w 1559515"/>
              <a:gd name="connsiteY10" fmla="*/ 231526 h 1141889"/>
              <a:gd name="connsiteX11" fmla="*/ 839772 w 1559515"/>
              <a:gd name="connsiteY11" fmla="*/ 421307 h 1141889"/>
              <a:gd name="connsiteX12" fmla="*/ 818206 w 1559515"/>
              <a:gd name="connsiteY12" fmla="*/ 382488 h 1141889"/>
              <a:gd name="connsiteX13" fmla="*/ 589606 w 1559515"/>
              <a:gd name="connsiteY13" fmla="*/ 192707 h 1141889"/>
              <a:gd name="connsiteX14" fmla="*/ 706062 w 1559515"/>
              <a:gd name="connsiteY14" fmla="*/ 322103 h 1141889"/>
              <a:gd name="connsiteX15" fmla="*/ 675870 w 1559515"/>
              <a:gd name="connsiteY15" fmla="*/ 391115 h 1141889"/>
              <a:gd name="connsiteX16" fmla="*/ 524907 w 1559515"/>
              <a:gd name="connsiteY16" fmla="*/ 283284 h 1141889"/>
              <a:gd name="connsiteX17" fmla="*/ 559413 w 1559515"/>
              <a:gd name="connsiteY17" fmla="*/ 347983 h 1141889"/>
              <a:gd name="connsiteX18" fmla="*/ 399824 w 1559515"/>
              <a:gd name="connsiteY18" fmla="*/ 222900 h 1141889"/>
              <a:gd name="connsiteX19" fmla="*/ 3009 w 1559515"/>
              <a:gd name="connsiteY19" fmla="*/ 2926 h 114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9515" h="1141889">
                <a:moveTo>
                  <a:pt x="3009" y="2926"/>
                </a:moveTo>
                <a:cubicBezTo>
                  <a:pt x="41828" y="31681"/>
                  <a:pt x="541442" y="354453"/>
                  <a:pt x="632738" y="395428"/>
                </a:cubicBezTo>
                <a:cubicBezTo>
                  <a:pt x="724034" y="436403"/>
                  <a:pt x="527783" y="255249"/>
                  <a:pt x="550787" y="248779"/>
                </a:cubicBezTo>
                <a:cubicBezTo>
                  <a:pt x="573791" y="242309"/>
                  <a:pt x="673713" y="288317"/>
                  <a:pt x="770760" y="356609"/>
                </a:cubicBezTo>
                <a:cubicBezTo>
                  <a:pt x="867807" y="424901"/>
                  <a:pt x="1133070" y="658533"/>
                  <a:pt x="1133070" y="658533"/>
                </a:cubicBezTo>
                <a:cubicBezTo>
                  <a:pt x="1192736" y="704541"/>
                  <a:pt x="1061184" y="556454"/>
                  <a:pt x="1128757" y="632654"/>
                </a:cubicBezTo>
                <a:cubicBezTo>
                  <a:pt x="1196330" y="708854"/>
                  <a:pt x="1475970" y="1040971"/>
                  <a:pt x="1538511" y="1115733"/>
                </a:cubicBezTo>
                <a:cubicBezTo>
                  <a:pt x="1601052" y="1190495"/>
                  <a:pt x="1504006" y="1081228"/>
                  <a:pt x="1504006" y="1081228"/>
                </a:cubicBezTo>
                <a:lnTo>
                  <a:pt x="999360" y="537764"/>
                </a:lnTo>
                <a:cubicBezTo>
                  <a:pt x="919566" y="450781"/>
                  <a:pt x="1075561" y="610370"/>
                  <a:pt x="1025240" y="559330"/>
                </a:cubicBezTo>
                <a:cubicBezTo>
                  <a:pt x="974919" y="508290"/>
                  <a:pt x="728347" y="254530"/>
                  <a:pt x="697436" y="231526"/>
                </a:cubicBezTo>
                <a:cubicBezTo>
                  <a:pt x="666525" y="208522"/>
                  <a:pt x="819644" y="396147"/>
                  <a:pt x="839772" y="421307"/>
                </a:cubicBezTo>
                <a:cubicBezTo>
                  <a:pt x="859900" y="446467"/>
                  <a:pt x="859900" y="420588"/>
                  <a:pt x="818206" y="382488"/>
                </a:cubicBezTo>
                <a:cubicBezTo>
                  <a:pt x="776512" y="344388"/>
                  <a:pt x="608297" y="202771"/>
                  <a:pt x="589606" y="192707"/>
                </a:cubicBezTo>
                <a:cubicBezTo>
                  <a:pt x="570915" y="182643"/>
                  <a:pt x="691685" y="289035"/>
                  <a:pt x="706062" y="322103"/>
                </a:cubicBezTo>
                <a:cubicBezTo>
                  <a:pt x="720439" y="355171"/>
                  <a:pt x="706063" y="397585"/>
                  <a:pt x="675870" y="391115"/>
                </a:cubicBezTo>
                <a:cubicBezTo>
                  <a:pt x="645678" y="384645"/>
                  <a:pt x="544316" y="290473"/>
                  <a:pt x="524907" y="283284"/>
                </a:cubicBezTo>
                <a:cubicBezTo>
                  <a:pt x="505498" y="276095"/>
                  <a:pt x="580260" y="358047"/>
                  <a:pt x="559413" y="347983"/>
                </a:cubicBezTo>
                <a:cubicBezTo>
                  <a:pt x="538566" y="337919"/>
                  <a:pt x="487526" y="280409"/>
                  <a:pt x="399824" y="222900"/>
                </a:cubicBezTo>
                <a:cubicBezTo>
                  <a:pt x="312122" y="165391"/>
                  <a:pt x="-35810" y="-25829"/>
                  <a:pt x="3009" y="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46A0F64-1D30-61F2-0451-0566CC90FFA8}"/>
              </a:ext>
            </a:extLst>
          </p:cNvPr>
          <p:cNvSpPr/>
          <p:nvPr/>
        </p:nvSpPr>
        <p:spPr>
          <a:xfrm>
            <a:off x="8032245" y="1873452"/>
            <a:ext cx="771238" cy="1427919"/>
          </a:xfrm>
          <a:custGeom>
            <a:avLst/>
            <a:gdLst>
              <a:gd name="connsiteX0" fmla="*/ 7574 w 771238"/>
              <a:gd name="connsiteY0" fmla="*/ 15733 h 1427919"/>
              <a:gd name="connsiteX1" fmla="*/ 762385 w 771238"/>
              <a:gd name="connsiteY1" fmla="*/ 1413212 h 1427919"/>
              <a:gd name="connsiteX2" fmla="*/ 395763 w 771238"/>
              <a:gd name="connsiteY2" fmla="*/ 705846 h 1427919"/>
              <a:gd name="connsiteX3" fmla="*/ 7574 w 771238"/>
              <a:gd name="connsiteY3" fmla="*/ 15733 h 14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238" h="1427919">
                <a:moveTo>
                  <a:pt x="7574" y="15733"/>
                </a:moveTo>
                <a:cubicBezTo>
                  <a:pt x="68678" y="133627"/>
                  <a:pt x="697687" y="1298193"/>
                  <a:pt x="762385" y="1413212"/>
                </a:cubicBezTo>
                <a:cubicBezTo>
                  <a:pt x="827083" y="1528231"/>
                  <a:pt x="520127" y="938040"/>
                  <a:pt x="395763" y="705846"/>
                </a:cubicBezTo>
                <a:cubicBezTo>
                  <a:pt x="271399" y="473652"/>
                  <a:pt x="-53530" y="-102161"/>
                  <a:pt x="7574" y="1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27F67A79-8AEC-AD9C-EA6D-5F9240A3A3A3}"/>
              </a:ext>
            </a:extLst>
          </p:cNvPr>
          <p:cNvSpPr/>
          <p:nvPr/>
        </p:nvSpPr>
        <p:spPr>
          <a:xfrm>
            <a:off x="7067814" y="1179490"/>
            <a:ext cx="1092779" cy="1965024"/>
          </a:xfrm>
          <a:custGeom>
            <a:avLst/>
            <a:gdLst>
              <a:gd name="connsiteX0" fmla="*/ 10160 w 1092779"/>
              <a:gd name="connsiteY0" fmla="*/ 15268 h 1965024"/>
              <a:gd name="connsiteX1" fmla="*/ 614009 w 1092779"/>
              <a:gd name="connsiteY1" fmla="*/ 1059065 h 1965024"/>
              <a:gd name="connsiteX2" fmla="*/ 609695 w 1092779"/>
              <a:gd name="connsiteY2" fmla="*/ 985740 h 1965024"/>
              <a:gd name="connsiteX3" fmla="*/ 1092775 w 1092779"/>
              <a:gd name="connsiteY3" fmla="*/ 1964838 h 1965024"/>
              <a:gd name="connsiteX4" fmla="*/ 618322 w 1092779"/>
              <a:gd name="connsiteY4" fmla="*/ 1063378 h 1965024"/>
              <a:gd name="connsiteX5" fmla="*/ 312084 w 1092779"/>
              <a:gd name="connsiteY5" fmla="*/ 472468 h 1965024"/>
              <a:gd name="connsiteX6" fmla="*/ 398348 w 1092779"/>
              <a:gd name="connsiteY6" fmla="*/ 714008 h 1965024"/>
              <a:gd name="connsiteX7" fmla="*/ 191314 w 1092779"/>
              <a:gd name="connsiteY7" fmla="*/ 330133 h 1965024"/>
              <a:gd name="connsiteX8" fmla="*/ 230133 w 1092779"/>
              <a:gd name="connsiteY8" fmla="*/ 429336 h 1965024"/>
              <a:gd name="connsiteX9" fmla="*/ 10160 w 1092779"/>
              <a:gd name="connsiteY9" fmla="*/ 15268 h 196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2779" h="1965024">
                <a:moveTo>
                  <a:pt x="10160" y="15268"/>
                </a:moveTo>
                <a:cubicBezTo>
                  <a:pt x="74139" y="120223"/>
                  <a:pt x="514087" y="897320"/>
                  <a:pt x="614009" y="1059065"/>
                </a:cubicBezTo>
                <a:cubicBezTo>
                  <a:pt x="713931" y="1220810"/>
                  <a:pt x="529901" y="834778"/>
                  <a:pt x="609695" y="985740"/>
                </a:cubicBezTo>
                <a:cubicBezTo>
                  <a:pt x="689489" y="1136702"/>
                  <a:pt x="1091337" y="1951898"/>
                  <a:pt x="1092775" y="1964838"/>
                </a:cubicBezTo>
                <a:cubicBezTo>
                  <a:pt x="1094213" y="1977778"/>
                  <a:pt x="748437" y="1312106"/>
                  <a:pt x="618322" y="1063378"/>
                </a:cubicBezTo>
                <a:cubicBezTo>
                  <a:pt x="488207" y="814650"/>
                  <a:pt x="348746" y="530696"/>
                  <a:pt x="312084" y="472468"/>
                </a:cubicBezTo>
                <a:cubicBezTo>
                  <a:pt x="275422" y="414240"/>
                  <a:pt x="418476" y="737730"/>
                  <a:pt x="398348" y="714008"/>
                </a:cubicBezTo>
                <a:cubicBezTo>
                  <a:pt x="378220" y="690286"/>
                  <a:pt x="219350" y="377578"/>
                  <a:pt x="191314" y="330133"/>
                </a:cubicBezTo>
                <a:cubicBezTo>
                  <a:pt x="163278" y="282688"/>
                  <a:pt x="256012" y="479657"/>
                  <a:pt x="230133" y="429336"/>
                </a:cubicBezTo>
                <a:cubicBezTo>
                  <a:pt x="204254" y="379015"/>
                  <a:pt x="-53819" y="-89687"/>
                  <a:pt x="10160" y="15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83F7FCD-C60E-4C42-3E4E-871310CB5C94}"/>
              </a:ext>
            </a:extLst>
          </p:cNvPr>
          <p:cNvSpPr/>
          <p:nvPr/>
        </p:nvSpPr>
        <p:spPr>
          <a:xfrm>
            <a:off x="6425861" y="1305000"/>
            <a:ext cx="480632" cy="1673541"/>
          </a:xfrm>
          <a:custGeom>
            <a:avLst/>
            <a:gdLst>
              <a:gd name="connsiteX0" fmla="*/ 410573 w 480632"/>
              <a:gd name="connsiteY0" fmla="*/ 10528 h 1673541"/>
              <a:gd name="connsiteX1" fmla="*/ 427826 w 480632"/>
              <a:gd name="connsiteY1" fmla="*/ 519487 h 1673541"/>
              <a:gd name="connsiteX2" fmla="*/ 26697 w 480632"/>
              <a:gd name="connsiteY2" fmla="*/ 1606415 h 1673541"/>
              <a:gd name="connsiteX3" fmla="*/ 82769 w 480632"/>
              <a:gd name="connsiteY3" fmla="*/ 1446826 h 1673541"/>
              <a:gd name="connsiteX4" fmla="*/ 449392 w 480632"/>
              <a:gd name="connsiteY4" fmla="*/ 545366 h 1673541"/>
              <a:gd name="connsiteX5" fmla="*/ 432139 w 480632"/>
              <a:gd name="connsiteY5" fmla="*/ 592811 h 1673541"/>
              <a:gd name="connsiteX6" fmla="*/ 458018 w 480632"/>
              <a:gd name="connsiteY6" fmla="*/ 308140 h 1673541"/>
              <a:gd name="connsiteX7" fmla="*/ 479584 w 480632"/>
              <a:gd name="connsiteY7" fmla="*/ 183057 h 1673541"/>
              <a:gd name="connsiteX8" fmla="*/ 410573 w 480632"/>
              <a:gd name="connsiteY8" fmla="*/ 10528 h 16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32" h="1673541">
                <a:moveTo>
                  <a:pt x="410573" y="10528"/>
                </a:moveTo>
                <a:cubicBezTo>
                  <a:pt x="401947" y="66600"/>
                  <a:pt x="491805" y="253506"/>
                  <a:pt x="427826" y="519487"/>
                </a:cubicBezTo>
                <a:cubicBezTo>
                  <a:pt x="363847" y="785468"/>
                  <a:pt x="84206" y="1451859"/>
                  <a:pt x="26697" y="1606415"/>
                </a:cubicBezTo>
                <a:cubicBezTo>
                  <a:pt x="-30812" y="1760971"/>
                  <a:pt x="12320" y="1623667"/>
                  <a:pt x="82769" y="1446826"/>
                </a:cubicBezTo>
                <a:cubicBezTo>
                  <a:pt x="153218" y="1269985"/>
                  <a:pt x="391164" y="687702"/>
                  <a:pt x="449392" y="545366"/>
                </a:cubicBezTo>
                <a:cubicBezTo>
                  <a:pt x="507620" y="403030"/>
                  <a:pt x="430701" y="632349"/>
                  <a:pt x="432139" y="592811"/>
                </a:cubicBezTo>
                <a:cubicBezTo>
                  <a:pt x="433577" y="553273"/>
                  <a:pt x="450111" y="376432"/>
                  <a:pt x="458018" y="308140"/>
                </a:cubicBezTo>
                <a:cubicBezTo>
                  <a:pt x="465925" y="239848"/>
                  <a:pt x="485335" y="227627"/>
                  <a:pt x="479584" y="183057"/>
                </a:cubicBezTo>
                <a:cubicBezTo>
                  <a:pt x="473833" y="138487"/>
                  <a:pt x="419199" y="-45544"/>
                  <a:pt x="410573" y="10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AAC0C7B-F45A-D2A8-0DE0-A8C4E70159F6}"/>
              </a:ext>
            </a:extLst>
          </p:cNvPr>
          <p:cNvSpPr/>
          <p:nvPr/>
        </p:nvSpPr>
        <p:spPr>
          <a:xfrm>
            <a:off x="7043425" y="1601720"/>
            <a:ext cx="198755" cy="1611665"/>
          </a:xfrm>
          <a:custGeom>
            <a:avLst/>
            <a:gdLst>
              <a:gd name="connsiteX0" fmla="*/ 43 w 198755"/>
              <a:gd name="connsiteY0" fmla="*/ 2793 h 1611665"/>
              <a:gd name="connsiteX1" fmla="*/ 176884 w 198755"/>
              <a:gd name="connsiteY1" fmla="*/ 580763 h 1611665"/>
              <a:gd name="connsiteX2" fmla="*/ 155318 w 198755"/>
              <a:gd name="connsiteY2" fmla="*/ 1542608 h 1611665"/>
              <a:gd name="connsiteX3" fmla="*/ 163945 w 198755"/>
              <a:gd name="connsiteY3" fmla="*/ 1421838 h 1611665"/>
              <a:gd name="connsiteX4" fmla="*/ 194137 w 198755"/>
              <a:gd name="connsiteY4" fmla="*/ 516065 h 1611665"/>
              <a:gd name="connsiteX5" fmla="*/ 194137 w 198755"/>
              <a:gd name="connsiteY5" fmla="*/ 554884 h 1611665"/>
              <a:gd name="connsiteX6" fmla="*/ 151005 w 198755"/>
              <a:gd name="connsiteY6" fmla="*/ 296091 h 1611665"/>
              <a:gd name="connsiteX7" fmla="*/ 159632 w 198755"/>
              <a:gd name="connsiteY7" fmla="*/ 356476 h 1611665"/>
              <a:gd name="connsiteX8" fmla="*/ 43 w 198755"/>
              <a:gd name="connsiteY8" fmla="*/ 2793 h 161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55" h="1611665">
                <a:moveTo>
                  <a:pt x="43" y="2793"/>
                </a:moveTo>
                <a:cubicBezTo>
                  <a:pt x="2918" y="40174"/>
                  <a:pt x="151005" y="324127"/>
                  <a:pt x="176884" y="580763"/>
                </a:cubicBezTo>
                <a:cubicBezTo>
                  <a:pt x="202763" y="837399"/>
                  <a:pt x="157474" y="1402429"/>
                  <a:pt x="155318" y="1542608"/>
                </a:cubicBezTo>
                <a:cubicBezTo>
                  <a:pt x="153162" y="1682787"/>
                  <a:pt x="157475" y="1592928"/>
                  <a:pt x="163945" y="1421838"/>
                </a:cubicBezTo>
                <a:cubicBezTo>
                  <a:pt x="170415" y="1250748"/>
                  <a:pt x="189105" y="660557"/>
                  <a:pt x="194137" y="516065"/>
                </a:cubicBezTo>
                <a:cubicBezTo>
                  <a:pt x="199169" y="371573"/>
                  <a:pt x="201326" y="591546"/>
                  <a:pt x="194137" y="554884"/>
                </a:cubicBezTo>
                <a:cubicBezTo>
                  <a:pt x="186948" y="518222"/>
                  <a:pt x="156756" y="329159"/>
                  <a:pt x="151005" y="296091"/>
                </a:cubicBezTo>
                <a:cubicBezTo>
                  <a:pt x="145254" y="263023"/>
                  <a:pt x="181917" y="398170"/>
                  <a:pt x="159632" y="356476"/>
                </a:cubicBezTo>
                <a:cubicBezTo>
                  <a:pt x="137347" y="314782"/>
                  <a:pt x="-2832" y="-34588"/>
                  <a:pt x="43" y="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B6AD18D9-A947-AFE6-6678-13C6EA9230EA}"/>
              </a:ext>
            </a:extLst>
          </p:cNvPr>
          <p:cNvSpPr/>
          <p:nvPr/>
        </p:nvSpPr>
        <p:spPr>
          <a:xfrm>
            <a:off x="6579839" y="1422121"/>
            <a:ext cx="262619" cy="1199042"/>
          </a:xfrm>
          <a:custGeom>
            <a:avLst/>
            <a:gdLst>
              <a:gd name="connsiteX0" fmla="*/ 262395 w 262619"/>
              <a:gd name="connsiteY0" fmla="*/ 3082 h 1199042"/>
              <a:gd name="connsiteX1" fmla="*/ 16453 w 262619"/>
              <a:gd name="connsiteY1" fmla="*/ 766133 h 1199042"/>
              <a:gd name="connsiteX2" fmla="*/ 22760 w 262619"/>
              <a:gd name="connsiteY2" fmla="*/ 1163424 h 1199042"/>
              <a:gd name="connsiteX3" fmla="*/ 22760 w 262619"/>
              <a:gd name="connsiteY3" fmla="*/ 1119280 h 1199042"/>
              <a:gd name="connsiteX4" fmla="*/ 3841 w 262619"/>
              <a:gd name="connsiteY4" fmla="*/ 627396 h 1199042"/>
              <a:gd name="connsiteX5" fmla="*/ 10147 w 262619"/>
              <a:gd name="connsiteY5" fmla="*/ 696765 h 1199042"/>
              <a:gd name="connsiteX6" fmla="*/ 73209 w 262619"/>
              <a:gd name="connsiteY6" fmla="*/ 444516 h 1199042"/>
              <a:gd name="connsiteX7" fmla="*/ 60597 w 262619"/>
              <a:gd name="connsiteY7" fmla="*/ 494966 h 1199042"/>
              <a:gd name="connsiteX8" fmla="*/ 262395 w 262619"/>
              <a:gd name="connsiteY8" fmla="*/ 3082 h 119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19" h="1199042">
                <a:moveTo>
                  <a:pt x="262395" y="3082"/>
                </a:moveTo>
                <a:cubicBezTo>
                  <a:pt x="255038" y="48276"/>
                  <a:pt x="56392" y="572743"/>
                  <a:pt x="16453" y="766133"/>
                </a:cubicBezTo>
                <a:cubicBezTo>
                  <a:pt x="-23486" y="959523"/>
                  <a:pt x="21709" y="1104566"/>
                  <a:pt x="22760" y="1163424"/>
                </a:cubicBezTo>
                <a:cubicBezTo>
                  <a:pt x="23811" y="1222282"/>
                  <a:pt x="25913" y="1208618"/>
                  <a:pt x="22760" y="1119280"/>
                </a:cubicBezTo>
                <a:cubicBezTo>
                  <a:pt x="19607" y="1029942"/>
                  <a:pt x="5943" y="697815"/>
                  <a:pt x="3841" y="627396"/>
                </a:cubicBezTo>
                <a:cubicBezTo>
                  <a:pt x="1739" y="556977"/>
                  <a:pt x="-1414" y="727245"/>
                  <a:pt x="10147" y="696765"/>
                </a:cubicBezTo>
                <a:cubicBezTo>
                  <a:pt x="21708" y="666285"/>
                  <a:pt x="73209" y="444516"/>
                  <a:pt x="73209" y="444516"/>
                </a:cubicBezTo>
                <a:cubicBezTo>
                  <a:pt x="81617" y="410883"/>
                  <a:pt x="26964" y="566436"/>
                  <a:pt x="60597" y="494966"/>
                </a:cubicBezTo>
                <a:cubicBezTo>
                  <a:pt x="94230" y="423496"/>
                  <a:pt x="269752" y="-42112"/>
                  <a:pt x="262395" y="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03CBA47-8CB3-BF4C-0BC4-CBB9AEF748A0}"/>
              </a:ext>
            </a:extLst>
          </p:cNvPr>
          <p:cNvSpPr/>
          <p:nvPr/>
        </p:nvSpPr>
        <p:spPr>
          <a:xfrm>
            <a:off x="7105386" y="1455001"/>
            <a:ext cx="122859" cy="2527425"/>
          </a:xfrm>
          <a:custGeom>
            <a:avLst/>
            <a:gdLst>
              <a:gd name="connsiteX0" fmla="*/ 1709 w 122859"/>
              <a:gd name="connsiteY0" fmla="*/ 14345 h 2527425"/>
              <a:gd name="connsiteX1" fmla="*/ 71077 w 122859"/>
              <a:gd name="connsiteY1" fmla="*/ 1458467 h 2527425"/>
              <a:gd name="connsiteX2" fmla="*/ 96302 w 122859"/>
              <a:gd name="connsiteY2" fmla="*/ 1332342 h 2527425"/>
              <a:gd name="connsiteX3" fmla="*/ 64771 w 122859"/>
              <a:gd name="connsiteY3" fmla="*/ 2442235 h 2527425"/>
              <a:gd name="connsiteX4" fmla="*/ 77384 w 122859"/>
              <a:gd name="connsiteY4" fmla="*/ 2322417 h 2527425"/>
              <a:gd name="connsiteX5" fmla="*/ 121527 w 122859"/>
              <a:gd name="connsiteY5" fmla="*/ 1294505 h 2527425"/>
              <a:gd name="connsiteX6" fmla="*/ 108915 w 122859"/>
              <a:gd name="connsiteY6" fmla="*/ 1351261 h 2527425"/>
              <a:gd name="connsiteX7" fmla="*/ 83690 w 122859"/>
              <a:gd name="connsiteY7" fmla="*/ 790009 h 2527425"/>
              <a:gd name="connsiteX8" fmla="*/ 77384 w 122859"/>
              <a:gd name="connsiteY8" fmla="*/ 1067482 h 2527425"/>
              <a:gd name="connsiteX9" fmla="*/ 33240 w 122859"/>
              <a:gd name="connsiteY9" fmla="*/ 581904 h 2527425"/>
              <a:gd name="connsiteX10" fmla="*/ 20628 w 122859"/>
              <a:gd name="connsiteY10" fmla="*/ 708028 h 2527425"/>
              <a:gd name="connsiteX11" fmla="*/ 1709 w 122859"/>
              <a:gd name="connsiteY11" fmla="*/ 14345 h 25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859" h="2527425">
                <a:moveTo>
                  <a:pt x="1709" y="14345"/>
                </a:moveTo>
                <a:cubicBezTo>
                  <a:pt x="10117" y="139418"/>
                  <a:pt x="55311" y="1238801"/>
                  <a:pt x="71077" y="1458467"/>
                </a:cubicBezTo>
                <a:cubicBezTo>
                  <a:pt x="86843" y="1678133"/>
                  <a:pt x="97353" y="1168381"/>
                  <a:pt x="96302" y="1332342"/>
                </a:cubicBezTo>
                <a:cubicBezTo>
                  <a:pt x="95251" y="1496303"/>
                  <a:pt x="67924" y="2277223"/>
                  <a:pt x="64771" y="2442235"/>
                </a:cubicBezTo>
                <a:cubicBezTo>
                  <a:pt x="61618" y="2607247"/>
                  <a:pt x="67925" y="2513705"/>
                  <a:pt x="77384" y="2322417"/>
                </a:cubicBezTo>
                <a:cubicBezTo>
                  <a:pt x="86843" y="2131129"/>
                  <a:pt x="116272" y="1456364"/>
                  <a:pt x="121527" y="1294505"/>
                </a:cubicBezTo>
                <a:cubicBezTo>
                  <a:pt x="126782" y="1132646"/>
                  <a:pt x="115221" y="1435344"/>
                  <a:pt x="108915" y="1351261"/>
                </a:cubicBezTo>
                <a:cubicBezTo>
                  <a:pt x="102609" y="1267178"/>
                  <a:pt x="88945" y="837306"/>
                  <a:pt x="83690" y="790009"/>
                </a:cubicBezTo>
                <a:cubicBezTo>
                  <a:pt x="78435" y="742713"/>
                  <a:pt x="85792" y="1102166"/>
                  <a:pt x="77384" y="1067482"/>
                </a:cubicBezTo>
                <a:cubicBezTo>
                  <a:pt x="68976" y="1032798"/>
                  <a:pt x="42699" y="641813"/>
                  <a:pt x="33240" y="581904"/>
                </a:cubicBezTo>
                <a:cubicBezTo>
                  <a:pt x="23781" y="521995"/>
                  <a:pt x="22730" y="795264"/>
                  <a:pt x="20628" y="708028"/>
                </a:cubicBezTo>
                <a:cubicBezTo>
                  <a:pt x="18526" y="620792"/>
                  <a:pt x="-6699" y="-110728"/>
                  <a:pt x="1709" y="14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777415AD-5333-F689-81F8-AE6678F7B86C}"/>
              </a:ext>
            </a:extLst>
          </p:cNvPr>
          <p:cNvSpPr/>
          <p:nvPr/>
        </p:nvSpPr>
        <p:spPr>
          <a:xfrm>
            <a:off x="6697126" y="3428486"/>
            <a:ext cx="574997" cy="2078479"/>
          </a:xfrm>
          <a:custGeom>
            <a:avLst/>
            <a:gdLst>
              <a:gd name="connsiteX0" fmla="*/ 271233 w 574997"/>
              <a:gd name="connsiteY0" fmla="*/ 2091 h 2078479"/>
              <a:gd name="connsiteX1" fmla="*/ 454113 w 574997"/>
              <a:gd name="connsiteY1" fmla="*/ 594874 h 2078479"/>
              <a:gd name="connsiteX2" fmla="*/ 277539 w 574997"/>
              <a:gd name="connsiteY2" fmla="*/ 1086758 h 2078479"/>
              <a:gd name="connsiteX3" fmla="*/ 315376 w 574997"/>
              <a:gd name="connsiteY3" fmla="*/ 979553 h 2078479"/>
              <a:gd name="connsiteX4" fmla="*/ 176640 w 574997"/>
              <a:gd name="connsiteY4" fmla="*/ 1345313 h 2078479"/>
              <a:gd name="connsiteX5" fmla="*/ 66 w 574997"/>
              <a:gd name="connsiteY5" fmla="*/ 1666929 h 2078479"/>
              <a:gd name="connsiteX6" fmla="*/ 157721 w 574997"/>
              <a:gd name="connsiteY6" fmla="*/ 1351619 h 2078479"/>
              <a:gd name="connsiteX7" fmla="*/ 309070 w 574997"/>
              <a:gd name="connsiteY7" fmla="*/ 941715 h 2078479"/>
              <a:gd name="connsiteX8" fmla="*/ 309070 w 574997"/>
              <a:gd name="connsiteY8" fmla="*/ 1168739 h 2078479"/>
              <a:gd name="connsiteX9" fmla="*/ 359520 w 574997"/>
              <a:gd name="connsiteY9" fmla="*/ 2045302 h 2078479"/>
              <a:gd name="connsiteX10" fmla="*/ 359520 w 574997"/>
              <a:gd name="connsiteY10" fmla="*/ 1805666 h 2078479"/>
              <a:gd name="connsiteX11" fmla="*/ 321682 w 574997"/>
              <a:gd name="connsiteY11" fmla="*/ 973246 h 2078479"/>
              <a:gd name="connsiteX12" fmla="*/ 567624 w 574997"/>
              <a:gd name="connsiteY12" fmla="*/ 531812 h 2078479"/>
              <a:gd name="connsiteX13" fmla="*/ 504562 w 574997"/>
              <a:gd name="connsiteY13" fmla="*/ 588568 h 2078479"/>
              <a:gd name="connsiteX14" fmla="*/ 441500 w 574997"/>
              <a:gd name="connsiteY14" fmla="*/ 418300 h 2078479"/>
              <a:gd name="connsiteX15" fmla="*/ 460419 w 574997"/>
              <a:gd name="connsiteY15" fmla="*/ 512893 h 2078479"/>
              <a:gd name="connsiteX16" fmla="*/ 403663 w 574997"/>
              <a:gd name="connsiteY16" fmla="*/ 285870 h 2078479"/>
              <a:gd name="connsiteX17" fmla="*/ 466725 w 574997"/>
              <a:gd name="connsiteY17" fmla="*/ 393075 h 2078479"/>
              <a:gd name="connsiteX18" fmla="*/ 271233 w 574997"/>
              <a:gd name="connsiteY18" fmla="*/ 2091 h 207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4997" h="2078479">
                <a:moveTo>
                  <a:pt x="271233" y="2091"/>
                </a:moveTo>
                <a:cubicBezTo>
                  <a:pt x="269131" y="35724"/>
                  <a:pt x="453062" y="414096"/>
                  <a:pt x="454113" y="594874"/>
                </a:cubicBezTo>
                <a:cubicBezTo>
                  <a:pt x="455164" y="775652"/>
                  <a:pt x="300662" y="1022645"/>
                  <a:pt x="277539" y="1086758"/>
                </a:cubicBezTo>
                <a:cubicBezTo>
                  <a:pt x="254416" y="1150871"/>
                  <a:pt x="332192" y="936461"/>
                  <a:pt x="315376" y="979553"/>
                </a:cubicBezTo>
                <a:cubicBezTo>
                  <a:pt x="298560" y="1022645"/>
                  <a:pt x="229192" y="1230751"/>
                  <a:pt x="176640" y="1345313"/>
                </a:cubicBezTo>
                <a:cubicBezTo>
                  <a:pt x="124088" y="1459875"/>
                  <a:pt x="3219" y="1665878"/>
                  <a:pt x="66" y="1666929"/>
                </a:cubicBezTo>
                <a:cubicBezTo>
                  <a:pt x="-3087" y="1667980"/>
                  <a:pt x="106220" y="1472488"/>
                  <a:pt x="157721" y="1351619"/>
                </a:cubicBezTo>
                <a:cubicBezTo>
                  <a:pt x="209222" y="1230750"/>
                  <a:pt x="283845" y="972195"/>
                  <a:pt x="309070" y="941715"/>
                </a:cubicBezTo>
                <a:cubicBezTo>
                  <a:pt x="334295" y="911235"/>
                  <a:pt x="300662" y="984808"/>
                  <a:pt x="309070" y="1168739"/>
                </a:cubicBezTo>
                <a:cubicBezTo>
                  <a:pt x="317478" y="1352670"/>
                  <a:pt x="351112" y="1939147"/>
                  <a:pt x="359520" y="2045302"/>
                </a:cubicBezTo>
                <a:cubicBezTo>
                  <a:pt x="367928" y="2151457"/>
                  <a:pt x="365826" y="1984342"/>
                  <a:pt x="359520" y="1805666"/>
                </a:cubicBezTo>
                <a:cubicBezTo>
                  <a:pt x="353214" y="1626990"/>
                  <a:pt x="286998" y="1185555"/>
                  <a:pt x="321682" y="973246"/>
                </a:cubicBezTo>
                <a:cubicBezTo>
                  <a:pt x="356366" y="760937"/>
                  <a:pt x="537144" y="595925"/>
                  <a:pt x="567624" y="531812"/>
                </a:cubicBezTo>
                <a:cubicBezTo>
                  <a:pt x="598104" y="467699"/>
                  <a:pt x="525583" y="607487"/>
                  <a:pt x="504562" y="588568"/>
                </a:cubicBezTo>
                <a:cubicBezTo>
                  <a:pt x="483541" y="569649"/>
                  <a:pt x="448857" y="430912"/>
                  <a:pt x="441500" y="418300"/>
                </a:cubicBezTo>
                <a:cubicBezTo>
                  <a:pt x="434143" y="405688"/>
                  <a:pt x="466725" y="534965"/>
                  <a:pt x="460419" y="512893"/>
                </a:cubicBezTo>
                <a:cubicBezTo>
                  <a:pt x="454113" y="490821"/>
                  <a:pt x="402612" y="305840"/>
                  <a:pt x="403663" y="285870"/>
                </a:cubicBezTo>
                <a:cubicBezTo>
                  <a:pt x="404714" y="265900"/>
                  <a:pt x="486695" y="435116"/>
                  <a:pt x="466725" y="393075"/>
                </a:cubicBezTo>
                <a:cubicBezTo>
                  <a:pt x="446755" y="351034"/>
                  <a:pt x="273335" y="-31542"/>
                  <a:pt x="271233" y="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0D6467F8-1A34-823D-25FC-3CD62023AEBC}"/>
              </a:ext>
            </a:extLst>
          </p:cNvPr>
          <p:cNvSpPr/>
          <p:nvPr/>
        </p:nvSpPr>
        <p:spPr>
          <a:xfrm>
            <a:off x="6785402" y="3291162"/>
            <a:ext cx="360949" cy="1091587"/>
          </a:xfrm>
          <a:custGeom>
            <a:avLst/>
            <a:gdLst>
              <a:gd name="connsiteX0" fmla="*/ 119895 w 360949"/>
              <a:gd name="connsiteY0" fmla="*/ 678 h 1091587"/>
              <a:gd name="connsiteX1" fmla="*/ 69445 w 360949"/>
              <a:gd name="connsiteY1" fmla="*/ 467337 h 1091587"/>
              <a:gd name="connsiteX2" fmla="*/ 334306 w 360949"/>
              <a:gd name="connsiteY2" fmla="*/ 1047508 h 1091587"/>
              <a:gd name="connsiteX3" fmla="*/ 315387 w 360949"/>
              <a:gd name="connsiteY3" fmla="*/ 984446 h 1091587"/>
              <a:gd name="connsiteX4" fmla="*/ 12689 w 360949"/>
              <a:gd name="connsiteY4" fmla="*/ 454725 h 1091587"/>
              <a:gd name="connsiteX5" fmla="*/ 56832 w 360949"/>
              <a:gd name="connsiteY5" fmla="*/ 530399 h 1091587"/>
              <a:gd name="connsiteX6" fmla="*/ 56832 w 360949"/>
              <a:gd name="connsiteY6" fmla="*/ 366438 h 1091587"/>
              <a:gd name="connsiteX7" fmla="*/ 119895 w 360949"/>
              <a:gd name="connsiteY7" fmla="*/ 678 h 109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949" h="1091587">
                <a:moveTo>
                  <a:pt x="119895" y="678"/>
                </a:moveTo>
                <a:cubicBezTo>
                  <a:pt x="121997" y="17495"/>
                  <a:pt x="33710" y="292865"/>
                  <a:pt x="69445" y="467337"/>
                </a:cubicBezTo>
                <a:cubicBezTo>
                  <a:pt x="105180" y="641809"/>
                  <a:pt x="293316" y="961323"/>
                  <a:pt x="334306" y="1047508"/>
                </a:cubicBezTo>
                <a:cubicBezTo>
                  <a:pt x="375296" y="1133693"/>
                  <a:pt x="368990" y="1083243"/>
                  <a:pt x="315387" y="984446"/>
                </a:cubicBezTo>
                <a:cubicBezTo>
                  <a:pt x="261784" y="885649"/>
                  <a:pt x="55781" y="530400"/>
                  <a:pt x="12689" y="454725"/>
                </a:cubicBezTo>
                <a:cubicBezTo>
                  <a:pt x="-30404" y="379051"/>
                  <a:pt x="49475" y="545113"/>
                  <a:pt x="56832" y="530399"/>
                </a:cubicBezTo>
                <a:cubicBezTo>
                  <a:pt x="64189" y="515685"/>
                  <a:pt x="48424" y="448419"/>
                  <a:pt x="56832" y="366438"/>
                </a:cubicBezTo>
                <a:cubicBezTo>
                  <a:pt x="65240" y="284457"/>
                  <a:pt x="117793" y="-16139"/>
                  <a:pt x="119895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C1A043C-F572-1F33-6014-4AAF4CE3428C}"/>
              </a:ext>
            </a:extLst>
          </p:cNvPr>
          <p:cNvSpPr/>
          <p:nvPr/>
        </p:nvSpPr>
        <p:spPr>
          <a:xfrm>
            <a:off x="7390510" y="1505943"/>
            <a:ext cx="667518" cy="1904328"/>
          </a:xfrm>
          <a:custGeom>
            <a:avLst/>
            <a:gdLst>
              <a:gd name="connsiteX0" fmla="*/ 364 w 667518"/>
              <a:gd name="connsiteY0" fmla="*/ 1240 h 1904328"/>
              <a:gd name="connsiteX1" fmla="*/ 448105 w 667518"/>
              <a:gd name="connsiteY1" fmla="*/ 581411 h 1904328"/>
              <a:gd name="connsiteX2" fmla="*/ 649904 w 667518"/>
              <a:gd name="connsiteY2" fmla="*/ 1804816 h 1904328"/>
              <a:gd name="connsiteX3" fmla="*/ 643598 w 667518"/>
              <a:gd name="connsiteY3" fmla="*/ 1722835 h 1904328"/>
              <a:gd name="connsiteX4" fmla="*/ 530086 w 667518"/>
              <a:gd name="connsiteY4" fmla="*/ 852578 h 1904328"/>
              <a:gd name="connsiteX5" fmla="*/ 353512 w 667518"/>
              <a:gd name="connsiteY5" fmla="*/ 215651 h 1904328"/>
              <a:gd name="connsiteX6" fmla="*/ 416574 w 667518"/>
              <a:gd name="connsiteY6" fmla="*/ 537268 h 1904328"/>
              <a:gd name="connsiteX7" fmla="*/ 372431 w 667518"/>
              <a:gd name="connsiteY7" fmla="*/ 430063 h 1904328"/>
              <a:gd name="connsiteX8" fmla="*/ 364 w 667518"/>
              <a:gd name="connsiteY8" fmla="*/ 1240 h 19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518" h="1904328">
                <a:moveTo>
                  <a:pt x="364" y="1240"/>
                </a:moveTo>
                <a:cubicBezTo>
                  <a:pt x="12976" y="26465"/>
                  <a:pt x="339848" y="280815"/>
                  <a:pt x="448105" y="581411"/>
                </a:cubicBezTo>
                <a:cubicBezTo>
                  <a:pt x="556362" y="882007"/>
                  <a:pt x="617322" y="1614579"/>
                  <a:pt x="649904" y="1804816"/>
                </a:cubicBezTo>
                <a:cubicBezTo>
                  <a:pt x="682486" y="1995053"/>
                  <a:pt x="663568" y="1881541"/>
                  <a:pt x="643598" y="1722835"/>
                </a:cubicBezTo>
                <a:cubicBezTo>
                  <a:pt x="623628" y="1564129"/>
                  <a:pt x="578434" y="1103775"/>
                  <a:pt x="530086" y="852578"/>
                </a:cubicBezTo>
                <a:cubicBezTo>
                  <a:pt x="481738" y="601381"/>
                  <a:pt x="372431" y="268203"/>
                  <a:pt x="353512" y="215651"/>
                </a:cubicBezTo>
                <a:cubicBezTo>
                  <a:pt x="334593" y="163099"/>
                  <a:pt x="413421" y="501533"/>
                  <a:pt x="416574" y="537268"/>
                </a:cubicBezTo>
                <a:cubicBezTo>
                  <a:pt x="419727" y="573003"/>
                  <a:pt x="438646" y="517299"/>
                  <a:pt x="372431" y="430063"/>
                </a:cubicBezTo>
                <a:cubicBezTo>
                  <a:pt x="306216" y="342827"/>
                  <a:pt x="-12248" y="-23985"/>
                  <a:pt x="364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97830F3-212F-9873-61DF-ABCDFECD1DDD}"/>
              </a:ext>
            </a:extLst>
          </p:cNvPr>
          <p:cNvSpPr/>
          <p:nvPr/>
        </p:nvSpPr>
        <p:spPr>
          <a:xfrm>
            <a:off x="7731311" y="1770793"/>
            <a:ext cx="629930" cy="1963229"/>
          </a:xfrm>
          <a:custGeom>
            <a:avLst/>
            <a:gdLst>
              <a:gd name="connsiteX0" fmla="*/ 99 w 629930"/>
              <a:gd name="connsiteY0" fmla="*/ 1251 h 1963229"/>
              <a:gd name="connsiteX1" fmla="*/ 517208 w 629930"/>
              <a:gd name="connsiteY1" fmla="*/ 726465 h 1963229"/>
              <a:gd name="connsiteX2" fmla="*/ 618107 w 629930"/>
              <a:gd name="connsiteY2" fmla="*/ 1893113 h 1963229"/>
              <a:gd name="connsiteX3" fmla="*/ 624413 w 629930"/>
              <a:gd name="connsiteY3" fmla="*/ 1735458 h 1963229"/>
              <a:gd name="connsiteX4" fmla="*/ 586576 w 629930"/>
              <a:gd name="connsiteY4" fmla="*/ 940876 h 1963229"/>
              <a:gd name="connsiteX5" fmla="*/ 586576 w 629930"/>
              <a:gd name="connsiteY5" fmla="*/ 1022857 h 1963229"/>
              <a:gd name="connsiteX6" fmla="*/ 435227 w 629930"/>
              <a:gd name="connsiteY6" fmla="*/ 625566 h 1963229"/>
              <a:gd name="connsiteX7" fmla="*/ 485677 w 629930"/>
              <a:gd name="connsiteY7" fmla="*/ 732771 h 1963229"/>
              <a:gd name="connsiteX8" fmla="*/ 473064 w 629930"/>
              <a:gd name="connsiteY8" fmla="*/ 556197 h 1963229"/>
              <a:gd name="connsiteX9" fmla="*/ 99 w 629930"/>
              <a:gd name="connsiteY9" fmla="*/ 1251 h 196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930" h="1963229">
                <a:moveTo>
                  <a:pt x="99" y="1251"/>
                </a:moveTo>
                <a:cubicBezTo>
                  <a:pt x="7456" y="29629"/>
                  <a:pt x="414207" y="411155"/>
                  <a:pt x="517208" y="726465"/>
                </a:cubicBezTo>
                <a:cubicBezTo>
                  <a:pt x="620209" y="1041775"/>
                  <a:pt x="600240" y="1724948"/>
                  <a:pt x="618107" y="1893113"/>
                </a:cubicBezTo>
                <a:cubicBezTo>
                  <a:pt x="635974" y="2061278"/>
                  <a:pt x="629668" y="1894164"/>
                  <a:pt x="624413" y="1735458"/>
                </a:cubicBezTo>
                <a:cubicBezTo>
                  <a:pt x="619158" y="1576752"/>
                  <a:pt x="592882" y="1059643"/>
                  <a:pt x="586576" y="940876"/>
                </a:cubicBezTo>
                <a:cubicBezTo>
                  <a:pt x="580270" y="822109"/>
                  <a:pt x="611801" y="1075409"/>
                  <a:pt x="586576" y="1022857"/>
                </a:cubicBezTo>
                <a:cubicBezTo>
                  <a:pt x="561351" y="970305"/>
                  <a:pt x="452043" y="673914"/>
                  <a:pt x="435227" y="625566"/>
                </a:cubicBezTo>
                <a:cubicBezTo>
                  <a:pt x="418411" y="577218"/>
                  <a:pt x="479371" y="744332"/>
                  <a:pt x="485677" y="732771"/>
                </a:cubicBezTo>
                <a:cubicBezTo>
                  <a:pt x="491983" y="721210"/>
                  <a:pt x="549790" y="677066"/>
                  <a:pt x="473064" y="556197"/>
                </a:cubicBezTo>
                <a:cubicBezTo>
                  <a:pt x="396338" y="435328"/>
                  <a:pt x="-7258" y="-27127"/>
                  <a:pt x="9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30A0E6A-6CD3-39E6-82B6-A4FCD7FF53CD}"/>
              </a:ext>
            </a:extLst>
          </p:cNvPr>
          <p:cNvSpPr/>
          <p:nvPr/>
        </p:nvSpPr>
        <p:spPr>
          <a:xfrm>
            <a:off x="7531936" y="1821900"/>
            <a:ext cx="231005" cy="2819693"/>
          </a:xfrm>
          <a:custGeom>
            <a:avLst/>
            <a:gdLst>
              <a:gd name="connsiteX0" fmla="*/ 3981 w 231005"/>
              <a:gd name="connsiteY0" fmla="*/ 19512 h 2819693"/>
              <a:gd name="connsiteX1" fmla="*/ 35512 w 231005"/>
              <a:gd name="connsiteY1" fmla="*/ 2239297 h 2819693"/>
              <a:gd name="connsiteX2" fmla="*/ 29206 w 231005"/>
              <a:gd name="connsiteY2" fmla="*/ 2018580 h 2819693"/>
              <a:gd name="connsiteX3" fmla="*/ 212086 w 231005"/>
              <a:gd name="connsiteY3" fmla="*/ 2794243 h 2819693"/>
              <a:gd name="connsiteX4" fmla="*/ 205780 w 231005"/>
              <a:gd name="connsiteY4" fmla="*/ 2592445 h 2819693"/>
              <a:gd name="connsiteX5" fmla="*/ 98574 w 231005"/>
              <a:gd name="connsiteY5" fmla="*/ 2195154 h 2819693"/>
              <a:gd name="connsiteX6" fmla="*/ 231005 w 231005"/>
              <a:gd name="connsiteY6" fmla="*/ 1186161 h 2819693"/>
              <a:gd name="connsiteX7" fmla="*/ 98574 w 231005"/>
              <a:gd name="connsiteY7" fmla="*/ 2169929 h 2819693"/>
              <a:gd name="connsiteX8" fmla="*/ 54431 w 231005"/>
              <a:gd name="connsiteY8" fmla="*/ 1993355 h 2819693"/>
              <a:gd name="connsiteX9" fmla="*/ 3981 w 231005"/>
              <a:gd name="connsiteY9" fmla="*/ 1047424 h 2819693"/>
              <a:gd name="connsiteX10" fmla="*/ 3981 w 231005"/>
              <a:gd name="connsiteY10" fmla="*/ 1148323 h 2819693"/>
              <a:gd name="connsiteX11" fmla="*/ 3981 w 231005"/>
              <a:gd name="connsiteY11" fmla="*/ 19512 h 28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005" h="2819693">
                <a:moveTo>
                  <a:pt x="3981" y="19512"/>
                </a:moveTo>
                <a:cubicBezTo>
                  <a:pt x="9236" y="201341"/>
                  <a:pt x="31308" y="1906119"/>
                  <a:pt x="35512" y="2239297"/>
                </a:cubicBezTo>
                <a:cubicBezTo>
                  <a:pt x="39716" y="2572475"/>
                  <a:pt x="-223" y="1926089"/>
                  <a:pt x="29206" y="2018580"/>
                </a:cubicBezTo>
                <a:cubicBezTo>
                  <a:pt x="58635" y="2111071"/>
                  <a:pt x="182657" y="2698599"/>
                  <a:pt x="212086" y="2794243"/>
                </a:cubicBezTo>
                <a:cubicBezTo>
                  <a:pt x="241515" y="2889887"/>
                  <a:pt x="224699" y="2692293"/>
                  <a:pt x="205780" y="2592445"/>
                </a:cubicBezTo>
                <a:cubicBezTo>
                  <a:pt x="186861" y="2492597"/>
                  <a:pt x="94370" y="2429535"/>
                  <a:pt x="98574" y="2195154"/>
                </a:cubicBezTo>
                <a:cubicBezTo>
                  <a:pt x="102778" y="1960773"/>
                  <a:pt x="231005" y="1190365"/>
                  <a:pt x="231005" y="1186161"/>
                </a:cubicBezTo>
                <a:cubicBezTo>
                  <a:pt x="231005" y="1181957"/>
                  <a:pt x="128003" y="2035397"/>
                  <a:pt x="98574" y="2169929"/>
                </a:cubicBezTo>
                <a:cubicBezTo>
                  <a:pt x="69145" y="2304461"/>
                  <a:pt x="70196" y="2180439"/>
                  <a:pt x="54431" y="1993355"/>
                </a:cubicBezTo>
                <a:cubicBezTo>
                  <a:pt x="38666" y="1806271"/>
                  <a:pt x="12389" y="1188263"/>
                  <a:pt x="3981" y="1047424"/>
                </a:cubicBezTo>
                <a:cubicBezTo>
                  <a:pt x="-4427" y="906585"/>
                  <a:pt x="2930" y="1314386"/>
                  <a:pt x="3981" y="1148323"/>
                </a:cubicBezTo>
                <a:cubicBezTo>
                  <a:pt x="5032" y="982260"/>
                  <a:pt x="-1274" y="-162317"/>
                  <a:pt x="3981" y="19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1C0C380-1943-F9CC-EF00-B95F0031A0B0}"/>
              </a:ext>
            </a:extLst>
          </p:cNvPr>
          <p:cNvSpPr/>
          <p:nvPr/>
        </p:nvSpPr>
        <p:spPr>
          <a:xfrm>
            <a:off x="6989319" y="2793639"/>
            <a:ext cx="390966" cy="2941320"/>
          </a:xfrm>
          <a:custGeom>
            <a:avLst/>
            <a:gdLst>
              <a:gd name="connsiteX0" fmla="*/ 357412 w 390966"/>
              <a:gd name="connsiteY0" fmla="*/ 11 h 2941320"/>
              <a:gd name="connsiteX1" fmla="*/ 370024 w 390966"/>
              <a:gd name="connsiteY1" fmla="*/ 781980 h 2941320"/>
              <a:gd name="connsiteX2" fmla="*/ 35795 w 390966"/>
              <a:gd name="connsiteY2" fmla="*/ 2781048 h 2941320"/>
              <a:gd name="connsiteX3" fmla="*/ 42102 w 390966"/>
              <a:gd name="connsiteY3" fmla="*/ 2648618 h 2941320"/>
              <a:gd name="connsiteX4" fmla="*/ 325881 w 390966"/>
              <a:gd name="connsiteY4" fmla="*/ 1292783 h 2941320"/>
              <a:gd name="connsiteX5" fmla="*/ 325881 w 390966"/>
              <a:gd name="connsiteY5" fmla="*/ 1507194 h 2941320"/>
              <a:gd name="connsiteX6" fmla="*/ 357412 w 390966"/>
              <a:gd name="connsiteY6" fmla="*/ 2711680 h 2941320"/>
              <a:gd name="connsiteX7" fmla="*/ 363718 w 390966"/>
              <a:gd name="connsiteY7" fmla="*/ 2301776 h 2941320"/>
              <a:gd name="connsiteX8" fmla="*/ 332187 w 390966"/>
              <a:gd name="connsiteY8" fmla="*/ 1292783 h 2941320"/>
              <a:gd name="connsiteX9" fmla="*/ 363718 w 390966"/>
              <a:gd name="connsiteY9" fmla="*/ 725224 h 2941320"/>
              <a:gd name="connsiteX10" fmla="*/ 370024 w 390966"/>
              <a:gd name="connsiteY10" fmla="*/ 763062 h 2941320"/>
              <a:gd name="connsiteX11" fmla="*/ 357412 w 390966"/>
              <a:gd name="connsiteY11" fmla="*/ 11 h 29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66" h="2941320">
                <a:moveTo>
                  <a:pt x="357412" y="11"/>
                </a:moveTo>
                <a:cubicBezTo>
                  <a:pt x="357412" y="3164"/>
                  <a:pt x="423627" y="318474"/>
                  <a:pt x="370024" y="781980"/>
                </a:cubicBezTo>
                <a:cubicBezTo>
                  <a:pt x="316421" y="1245486"/>
                  <a:pt x="90449" y="2469942"/>
                  <a:pt x="35795" y="2781048"/>
                </a:cubicBezTo>
                <a:cubicBezTo>
                  <a:pt x="-18859" y="3092154"/>
                  <a:pt x="-6246" y="2896662"/>
                  <a:pt x="42102" y="2648618"/>
                </a:cubicBezTo>
                <a:cubicBezTo>
                  <a:pt x="90450" y="2400574"/>
                  <a:pt x="278584" y="1483020"/>
                  <a:pt x="325881" y="1292783"/>
                </a:cubicBezTo>
                <a:cubicBezTo>
                  <a:pt x="373178" y="1102546"/>
                  <a:pt x="320626" y="1270711"/>
                  <a:pt x="325881" y="1507194"/>
                </a:cubicBezTo>
                <a:cubicBezTo>
                  <a:pt x="331136" y="1743677"/>
                  <a:pt x="351106" y="2579250"/>
                  <a:pt x="357412" y="2711680"/>
                </a:cubicBezTo>
                <a:cubicBezTo>
                  <a:pt x="363718" y="2844110"/>
                  <a:pt x="367922" y="2538259"/>
                  <a:pt x="363718" y="2301776"/>
                </a:cubicBezTo>
                <a:cubicBezTo>
                  <a:pt x="359514" y="2065293"/>
                  <a:pt x="332187" y="1555542"/>
                  <a:pt x="332187" y="1292783"/>
                </a:cubicBezTo>
                <a:cubicBezTo>
                  <a:pt x="332187" y="1030024"/>
                  <a:pt x="363718" y="725224"/>
                  <a:pt x="363718" y="725224"/>
                </a:cubicBezTo>
                <a:cubicBezTo>
                  <a:pt x="370024" y="636937"/>
                  <a:pt x="364769" y="880778"/>
                  <a:pt x="370024" y="763062"/>
                </a:cubicBezTo>
                <a:cubicBezTo>
                  <a:pt x="375279" y="645346"/>
                  <a:pt x="357412" y="-3142"/>
                  <a:pt x="35741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C16ED00-EE1D-7E56-BE1E-1C4FF87FA9C5}"/>
              </a:ext>
            </a:extLst>
          </p:cNvPr>
          <p:cNvSpPr/>
          <p:nvPr/>
        </p:nvSpPr>
        <p:spPr>
          <a:xfrm>
            <a:off x="8424734" y="2965526"/>
            <a:ext cx="224620" cy="1931503"/>
          </a:xfrm>
          <a:custGeom>
            <a:avLst/>
            <a:gdLst>
              <a:gd name="connsiteX0" fmla="*/ 358 w 224620"/>
              <a:gd name="connsiteY0" fmla="*/ 4697 h 1931503"/>
              <a:gd name="connsiteX1" fmla="*/ 208463 w 224620"/>
              <a:gd name="connsiteY1" fmla="*/ 1057834 h 1931503"/>
              <a:gd name="connsiteX2" fmla="*/ 202157 w 224620"/>
              <a:gd name="connsiteY2" fmla="*/ 988466 h 1931503"/>
              <a:gd name="connsiteX3" fmla="*/ 132789 w 224620"/>
              <a:gd name="connsiteY3" fmla="*/ 1928091 h 1931503"/>
              <a:gd name="connsiteX4" fmla="*/ 158014 w 224620"/>
              <a:gd name="connsiteY4" fmla="*/ 603787 h 1931503"/>
              <a:gd name="connsiteX5" fmla="*/ 158014 w 224620"/>
              <a:gd name="connsiteY5" fmla="*/ 666849 h 1931503"/>
              <a:gd name="connsiteX6" fmla="*/ 358 w 224620"/>
              <a:gd name="connsiteY6" fmla="*/ 4697 h 19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620" h="1931503">
                <a:moveTo>
                  <a:pt x="358" y="4697"/>
                </a:moveTo>
                <a:cubicBezTo>
                  <a:pt x="8766" y="69861"/>
                  <a:pt x="174830" y="893873"/>
                  <a:pt x="208463" y="1057834"/>
                </a:cubicBezTo>
                <a:cubicBezTo>
                  <a:pt x="242096" y="1221795"/>
                  <a:pt x="214769" y="843423"/>
                  <a:pt x="202157" y="988466"/>
                </a:cubicBezTo>
                <a:cubicBezTo>
                  <a:pt x="189545" y="1133509"/>
                  <a:pt x="140146" y="1992204"/>
                  <a:pt x="132789" y="1928091"/>
                </a:cubicBezTo>
                <a:cubicBezTo>
                  <a:pt x="125432" y="1863978"/>
                  <a:pt x="153810" y="813994"/>
                  <a:pt x="158014" y="603787"/>
                </a:cubicBezTo>
                <a:cubicBezTo>
                  <a:pt x="162218" y="393580"/>
                  <a:pt x="182188" y="761442"/>
                  <a:pt x="158014" y="666849"/>
                </a:cubicBezTo>
                <a:cubicBezTo>
                  <a:pt x="133840" y="572256"/>
                  <a:pt x="-8050" y="-60467"/>
                  <a:pt x="358" y="4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39E3C18-1AA9-4B1E-BD02-C7C45EBEFF11}"/>
              </a:ext>
            </a:extLst>
          </p:cNvPr>
          <p:cNvSpPr/>
          <p:nvPr/>
        </p:nvSpPr>
        <p:spPr>
          <a:xfrm>
            <a:off x="4325746" y="1291300"/>
            <a:ext cx="1576832" cy="651333"/>
          </a:xfrm>
          <a:custGeom>
            <a:avLst/>
            <a:gdLst>
              <a:gd name="connsiteX0" fmla="*/ 38149 w 1576832"/>
              <a:gd name="connsiteY0" fmla="*/ 632093 h 651333"/>
              <a:gd name="connsiteX1" fmla="*/ 1564251 w 1576832"/>
              <a:gd name="connsiteY1" fmla="*/ 7779 h 651333"/>
              <a:gd name="connsiteX2" fmla="*/ 775975 w 1576832"/>
              <a:gd name="connsiteY2" fmla="*/ 278946 h 651333"/>
              <a:gd name="connsiteX3" fmla="*/ 996693 w 1576832"/>
              <a:gd name="connsiteY3" fmla="*/ 228496 h 651333"/>
              <a:gd name="connsiteX4" fmla="*/ 731832 w 1576832"/>
              <a:gd name="connsiteY4" fmla="*/ 373539 h 651333"/>
              <a:gd name="connsiteX5" fmla="*/ 807506 w 1576832"/>
              <a:gd name="connsiteY5" fmla="*/ 348314 h 651333"/>
              <a:gd name="connsiteX6" fmla="*/ 214723 w 1576832"/>
              <a:gd name="connsiteY6" fmla="*/ 594256 h 651333"/>
              <a:gd name="connsiteX7" fmla="*/ 441746 w 1576832"/>
              <a:gd name="connsiteY7" fmla="*/ 499663 h 651333"/>
              <a:gd name="connsiteX8" fmla="*/ 38149 w 1576832"/>
              <a:gd name="connsiteY8" fmla="*/ 632093 h 65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832" h="651333">
                <a:moveTo>
                  <a:pt x="38149" y="632093"/>
                </a:moveTo>
                <a:cubicBezTo>
                  <a:pt x="225233" y="550112"/>
                  <a:pt x="1441280" y="66637"/>
                  <a:pt x="1564251" y="7779"/>
                </a:cubicBezTo>
                <a:cubicBezTo>
                  <a:pt x="1687222" y="-51079"/>
                  <a:pt x="870568" y="242160"/>
                  <a:pt x="775975" y="278946"/>
                </a:cubicBezTo>
                <a:cubicBezTo>
                  <a:pt x="681382" y="315732"/>
                  <a:pt x="1004050" y="212731"/>
                  <a:pt x="996693" y="228496"/>
                </a:cubicBezTo>
                <a:cubicBezTo>
                  <a:pt x="989336" y="244261"/>
                  <a:pt x="763363" y="353569"/>
                  <a:pt x="731832" y="373539"/>
                </a:cubicBezTo>
                <a:cubicBezTo>
                  <a:pt x="700301" y="393509"/>
                  <a:pt x="893691" y="311528"/>
                  <a:pt x="807506" y="348314"/>
                </a:cubicBezTo>
                <a:cubicBezTo>
                  <a:pt x="721321" y="385100"/>
                  <a:pt x="214723" y="594256"/>
                  <a:pt x="214723" y="594256"/>
                </a:cubicBezTo>
                <a:cubicBezTo>
                  <a:pt x="153763" y="619481"/>
                  <a:pt x="472226" y="491255"/>
                  <a:pt x="441746" y="499663"/>
                </a:cubicBezTo>
                <a:cubicBezTo>
                  <a:pt x="411266" y="508071"/>
                  <a:pt x="-148935" y="714074"/>
                  <a:pt x="38149" y="63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7DBE22E-11E2-CE51-E856-FE6BD1CDA58C}"/>
              </a:ext>
            </a:extLst>
          </p:cNvPr>
          <p:cNvSpPr/>
          <p:nvPr/>
        </p:nvSpPr>
        <p:spPr>
          <a:xfrm>
            <a:off x="3389674" y="2106251"/>
            <a:ext cx="759812" cy="1346077"/>
          </a:xfrm>
          <a:custGeom>
            <a:avLst/>
            <a:gdLst>
              <a:gd name="connsiteX0" fmla="*/ 759810 w 759812"/>
              <a:gd name="connsiteY0" fmla="*/ 22 h 1346077"/>
              <a:gd name="connsiteX1" fmla="*/ 381438 w 759812"/>
              <a:gd name="connsiteY1" fmla="*/ 403619 h 1346077"/>
              <a:gd name="connsiteX2" fmla="*/ 21984 w 759812"/>
              <a:gd name="connsiteY2" fmla="*/ 1292795 h 1346077"/>
              <a:gd name="connsiteX3" fmla="*/ 66127 w 759812"/>
              <a:gd name="connsiteY3" fmla="*/ 1166670 h 1346077"/>
              <a:gd name="connsiteX4" fmla="*/ 286845 w 759812"/>
              <a:gd name="connsiteY4" fmla="*/ 517131 h 1346077"/>
              <a:gd name="connsiteX5" fmla="*/ 280538 w 759812"/>
              <a:gd name="connsiteY5" fmla="*/ 573887 h 1346077"/>
              <a:gd name="connsiteX6" fmla="*/ 450806 w 759812"/>
              <a:gd name="connsiteY6" fmla="*/ 327945 h 1346077"/>
              <a:gd name="connsiteX7" fmla="*/ 387744 w 759812"/>
              <a:gd name="connsiteY7" fmla="*/ 384701 h 1346077"/>
              <a:gd name="connsiteX8" fmla="*/ 759810 w 759812"/>
              <a:gd name="connsiteY8" fmla="*/ 22 h 13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812" h="1346077">
                <a:moveTo>
                  <a:pt x="759810" y="22"/>
                </a:moveTo>
                <a:cubicBezTo>
                  <a:pt x="758759" y="3175"/>
                  <a:pt x="504409" y="188157"/>
                  <a:pt x="381438" y="403619"/>
                </a:cubicBezTo>
                <a:cubicBezTo>
                  <a:pt x="258467" y="619081"/>
                  <a:pt x="74536" y="1165620"/>
                  <a:pt x="21984" y="1292795"/>
                </a:cubicBezTo>
                <a:cubicBezTo>
                  <a:pt x="-30568" y="1419970"/>
                  <a:pt x="21984" y="1295947"/>
                  <a:pt x="66127" y="1166670"/>
                </a:cubicBezTo>
                <a:cubicBezTo>
                  <a:pt x="110270" y="1037393"/>
                  <a:pt x="251110" y="615928"/>
                  <a:pt x="286845" y="517131"/>
                </a:cubicBezTo>
                <a:cubicBezTo>
                  <a:pt x="322580" y="418334"/>
                  <a:pt x="253211" y="605418"/>
                  <a:pt x="280538" y="573887"/>
                </a:cubicBezTo>
                <a:cubicBezTo>
                  <a:pt x="307865" y="542356"/>
                  <a:pt x="432938" y="359476"/>
                  <a:pt x="450806" y="327945"/>
                </a:cubicBezTo>
                <a:cubicBezTo>
                  <a:pt x="468674" y="296414"/>
                  <a:pt x="341498" y="436202"/>
                  <a:pt x="387744" y="384701"/>
                </a:cubicBezTo>
                <a:cubicBezTo>
                  <a:pt x="433990" y="333200"/>
                  <a:pt x="760861" y="-3131"/>
                  <a:pt x="7598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433575A-D0F2-D940-0058-155A6FCA79A8}"/>
              </a:ext>
            </a:extLst>
          </p:cNvPr>
          <p:cNvSpPr/>
          <p:nvPr/>
        </p:nvSpPr>
        <p:spPr>
          <a:xfrm>
            <a:off x="4414396" y="1563695"/>
            <a:ext cx="617966" cy="909273"/>
          </a:xfrm>
          <a:custGeom>
            <a:avLst/>
            <a:gdLst>
              <a:gd name="connsiteX0" fmla="*/ 617957 w 617966"/>
              <a:gd name="connsiteY0" fmla="*/ 244 h 909273"/>
              <a:gd name="connsiteX1" fmla="*/ 176523 w 617966"/>
              <a:gd name="connsiteY1" fmla="*/ 473210 h 909273"/>
              <a:gd name="connsiteX2" fmla="*/ 6255 w 617966"/>
              <a:gd name="connsiteY2" fmla="*/ 889419 h 909273"/>
              <a:gd name="connsiteX3" fmla="*/ 44092 w 617966"/>
              <a:gd name="connsiteY3" fmla="*/ 807439 h 909273"/>
              <a:gd name="connsiteX4" fmla="*/ 113461 w 617966"/>
              <a:gd name="connsiteY4" fmla="*/ 498435 h 909273"/>
              <a:gd name="connsiteX5" fmla="*/ 94542 w 617966"/>
              <a:gd name="connsiteY5" fmla="*/ 555191 h 909273"/>
              <a:gd name="connsiteX6" fmla="*/ 189135 w 617966"/>
              <a:gd name="connsiteY6" fmla="*/ 410148 h 909273"/>
              <a:gd name="connsiteX7" fmla="*/ 617957 w 617966"/>
              <a:gd name="connsiteY7" fmla="*/ 244 h 90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66" h="909273">
                <a:moveTo>
                  <a:pt x="617957" y="244"/>
                </a:moveTo>
                <a:cubicBezTo>
                  <a:pt x="615855" y="10754"/>
                  <a:pt x="278473" y="325014"/>
                  <a:pt x="176523" y="473210"/>
                </a:cubicBezTo>
                <a:cubicBezTo>
                  <a:pt x="74573" y="621406"/>
                  <a:pt x="28327" y="833714"/>
                  <a:pt x="6255" y="889419"/>
                </a:cubicBezTo>
                <a:cubicBezTo>
                  <a:pt x="-15817" y="945124"/>
                  <a:pt x="26224" y="872603"/>
                  <a:pt x="44092" y="807439"/>
                </a:cubicBezTo>
                <a:cubicBezTo>
                  <a:pt x="61960" y="742275"/>
                  <a:pt x="105053" y="540476"/>
                  <a:pt x="113461" y="498435"/>
                </a:cubicBezTo>
                <a:cubicBezTo>
                  <a:pt x="121869" y="456394"/>
                  <a:pt x="81930" y="569905"/>
                  <a:pt x="94542" y="555191"/>
                </a:cubicBezTo>
                <a:cubicBezTo>
                  <a:pt x="107154" y="540477"/>
                  <a:pt x="107154" y="499486"/>
                  <a:pt x="189135" y="410148"/>
                </a:cubicBezTo>
                <a:cubicBezTo>
                  <a:pt x="271116" y="320810"/>
                  <a:pt x="620059" y="-10266"/>
                  <a:pt x="617957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2AB1BC7-0ED7-61C6-ACD1-B78C762C42DD}"/>
              </a:ext>
            </a:extLst>
          </p:cNvPr>
          <p:cNvSpPr/>
          <p:nvPr/>
        </p:nvSpPr>
        <p:spPr>
          <a:xfrm>
            <a:off x="3755927" y="2098490"/>
            <a:ext cx="610968" cy="1256713"/>
          </a:xfrm>
          <a:custGeom>
            <a:avLst/>
            <a:gdLst>
              <a:gd name="connsiteX0" fmla="*/ 607968 w 610968"/>
              <a:gd name="connsiteY0" fmla="*/ 7783 h 1256713"/>
              <a:gd name="connsiteX1" fmla="*/ 109778 w 610968"/>
              <a:gd name="connsiteY1" fmla="*/ 758222 h 1256713"/>
              <a:gd name="connsiteX2" fmla="*/ 8879 w 610968"/>
              <a:gd name="connsiteY2" fmla="*/ 1237493 h 1256713"/>
              <a:gd name="connsiteX3" fmla="*/ 21491 w 610968"/>
              <a:gd name="connsiteY3" fmla="*/ 1098757 h 1256713"/>
              <a:gd name="connsiteX4" fmla="*/ 153921 w 610968"/>
              <a:gd name="connsiteY4" fmla="*/ 518586 h 1256713"/>
              <a:gd name="connsiteX5" fmla="*/ 128696 w 610968"/>
              <a:gd name="connsiteY5" fmla="*/ 619485 h 1256713"/>
              <a:gd name="connsiteX6" fmla="*/ 355720 w 610968"/>
              <a:gd name="connsiteY6" fmla="*/ 348318 h 1256713"/>
              <a:gd name="connsiteX7" fmla="*/ 317883 w 610968"/>
              <a:gd name="connsiteY7" fmla="*/ 367237 h 1256713"/>
              <a:gd name="connsiteX8" fmla="*/ 607968 w 610968"/>
              <a:gd name="connsiteY8" fmla="*/ 7783 h 12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968" h="1256713">
                <a:moveTo>
                  <a:pt x="607968" y="7783"/>
                </a:moveTo>
                <a:cubicBezTo>
                  <a:pt x="573284" y="72947"/>
                  <a:pt x="209626" y="553270"/>
                  <a:pt x="109778" y="758222"/>
                </a:cubicBezTo>
                <a:cubicBezTo>
                  <a:pt x="9930" y="963174"/>
                  <a:pt x="23593" y="1180737"/>
                  <a:pt x="8879" y="1237493"/>
                </a:cubicBezTo>
                <a:cubicBezTo>
                  <a:pt x="-5836" y="1294249"/>
                  <a:pt x="-2683" y="1218575"/>
                  <a:pt x="21491" y="1098757"/>
                </a:cubicBezTo>
                <a:cubicBezTo>
                  <a:pt x="45665" y="978939"/>
                  <a:pt x="136053" y="598465"/>
                  <a:pt x="153921" y="518586"/>
                </a:cubicBezTo>
                <a:cubicBezTo>
                  <a:pt x="171788" y="438707"/>
                  <a:pt x="95063" y="647863"/>
                  <a:pt x="128696" y="619485"/>
                </a:cubicBezTo>
                <a:cubicBezTo>
                  <a:pt x="162329" y="591107"/>
                  <a:pt x="324189" y="390359"/>
                  <a:pt x="355720" y="348318"/>
                </a:cubicBezTo>
                <a:cubicBezTo>
                  <a:pt x="387251" y="306277"/>
                  <a:pt x="269536" y="428197"/>
                  <a:pt x="317883" y="367237"/>
                </a:cubicBezTo>
                <a:cubicBezTo>
                  <a:pt x="366230" y="306277"/>
                  <a:pt x="642652" y="-57381"/>
                  <a:pt x="607968" y="7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DD9F1C4-B7CA-3433-189F-DDD66B5EE5F7}"/>
              </a:ext>
            </a:extLst>
          </p:cNvPr>
          <p:cNvSpPr/>
          <p:nvPr/>
        </p:nvSpPr>
        <p:spPr>
          <a:xfrm>
            <a:off x="6973386" y="3451286"/>
            <a:ext cx="417702" cy="2200978"/>
          </a:xfrm>
          <a:custGeom>
            <a:avLst/>
            <a:gdLst>
              <a:gd name="connsiteX0" fmla="*/ 13891 w 417702"/>
              <a:gd name="connsiteY0" fmla="*/ 36046 h 2200978"/>
              <a:gd name="connsiteX1" fmla="*/ 228302 w 417702"/>
              <a:gd name="connsiteY1" fmla="*/ 1827009 h 2200978"/>
              <a:gd name="connsiteX2" fmla="*/ 215690 w 417702"/>
              <a:gd name="connsiteY2" fmla="*/ 1681966 h 2200978"/>
              <a:gd name="connsiteX3" fmla="*/ 259833 w 417702"/>
              <a:gd name="connsiteY3" fmla="*/ 1209001 h 2200978"/>
              <a:gd name="connsiteX4" fmla="*/ 1279 w 417702"/>
              <a:gd name="connsiteY4" fmla="*/ 2199075 h 2200978"/>
              <a:gd name="connsiteX5" fmla="*/ 171546 w 417702"/>
              <a:gd name="connsiteY5" fmla="*/ 1423412 h 2200978"/>
              <a:gd name="connsiteX6" fmla="*/ 417488 w 417702"/>
              <a:gd name="connsiteY6" fmla="*/ 181089 h 2200978"/>
              <a:gd name="connsiteX7" fmla="*/ 127403 w 417702"/>
              <a:gd name="connsiteY7" fmla="*/ 1379268 h 2200978"/>
              <a:gd name="connsiteX8" fmla="*/ 165240 w 417702"/>
              <a:gd name="connsiteY8" fmla="*/ 1171164 h 2200978"/>
              <a:gd name="connsiteX9" fmla="*/ 114791 w 417702"/>
              <a:gd name="connsiteY9" fmla="*/ 666667 h 2200978"/>
              <a:gd name="connsiteX10" fmla="*/ 13891 w 417702"/>
              <a:gd name="connsiteY10" fmla="*/ 36046 h 220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02" h="2200978">
                <a:moveTo>
                  <a:pt x="13891" y="36046"/>
                </a:moveTo>
                <a:cubicBezTo>
                  <a:pt x="32809" y="229436"/>
                  <a:pt x="194669" y="1552689"/>
                  <a:pt x="228302" y="1827009"/>
                </a:cubicBezTo>
                <a:cubicBezTo>
                  <a:pt x="261935" y="2101329"/>
                  <a:pt x="210435" y="1784967"/>
                  <a:pt x="215690" y="1681966"/>
                </a:cubicBezTo>
                <a:cubicBezTo>
                  <a:pt x="220945" y="1578965"/>
                  <a:pt x="295568" y="1122816"/>
                  <a:pt x="259833" y="1209001"/>
                </a:cubicBezTo>
                <a:cubicBezTo>
                  <a:pt x="224098" y="1295186"/>
                  <a:pt x="15993" y="2163340"/>
                  <a:pt x="1279" y="2199075"/>
                </a:cubicBezTo>
                <a:cubicBezTo>
                  <a:pt x="-13435" y="2234810"/>
                  <a:pt x="102178" y="1759743"/>
                  <a:pt x="171546" y="1423412"/>
                </a:cubicBezTo>
                <a:cubicBezTo>
                  <a:pt x="240914" y="1087081"/>
                  <a:pt x="424845" y="188446"/>
                  <a:pt x="417488" y="181089"/>
                </a:cubicBezTo>
                <a:cubicBezTo>
                  <a:pt x="410131" y="173732"/>
                  <a:pt x="169444" y="1214256"/>
                  <a:pt x="127403" y="1379268"/>
                </a:cubicBezTo>
                <a:cubicBezTo>
                  <a:pt x="85362" y="1544280"/>
                  <a:pt x="167342" y="1289931"/>
                  <a:pt x="165240" y="1171164"/>
                </a:cubicBezTo>
                <a:cubicBezTo>
                  <a:pt x="163138" y="1052397"/>
                  <a:pt x="136863" y="851649"/>
                  <a:pt x="114791" y="666667"/>
                </a:cubicBezTo>
                <a:cubicBezTo>
                  <a:pt x="92719" y="481685"/>
                  <a:pt x="-5027" y="-157344"/>
                  <a:pt x="13891" y="3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3AF4F61-517E-F546-74FF-36843DF6821A}"/>
              </a:ext>
            </a:extLst>
          </p:cNvPr>
          <p:cNvSpPr/>
          <p:nvPr/>
        </p:nvSpPr>
        <p:spPr>
          <a:xfrm>
            <a:off x="8224024" y="3727147"/>
            <a:ext cx="340133" cy="1913512"/>
          </a:xfrm>
          <a:custGeom>
            <a:avLst/>
            <a:gdLst>
              <a:gd name="connsiteX0" fmla="*/ 340113 w 340133"/>
              <a:gd name="connsiteY0" fmla="*/ 2936 h 1913512"/>
              <a:gd name="connsiteX1" fmla="*/ 11152 w 340133"/>
              <a:gd name="connsiteY1" fmla="*/ 1173814 h 1913512"/>
              <a:gd name="connsiteX2" fmla="*/ 111513 w 340133"/>
              <a:gd name="connsiteY2" fmla="*/ 1865190 h 1913512"/>
              <a:gd name="connsiteX3" fmla="*/ 94786 w 340133"/>
              <a:gd name="connsiteY3" fmla="*/ 1781555 h 1913512"/>
              <a:gd name="connsiteX4" fmla="*/ 0 w 340133"/>
              <a:gd name="connsiteY4" fmla="*/ 1190541 h 1913512"/>
              <a:gd name="connsiteX5" fmla="*/ 94786 w 340133"/>
              <a:gd name="connsiteY5" fmla="*/ 632980 h 1913512"/>
              <a:gd name="connsiteX6" fmla="*/ 27878 w 340133"/>
              <a:gd name="connsiteY6" fmla="*/ 833702 h 1913512"/>
              <a:gd name="connsiteX7" fmla="*/ 340113 w 340133"/>
              <a:gd name="connsiteY7" fmla="*/ 2936 h 19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3" h="1913512">
                <a:moveTo>
                  <a:pt x="340113" y="2936"/>
                </a:moveTo>
                <a:cubicBezTo>
                  <a:pt x="337325" y="59621"/>
                  <a:pt x="49252" y="863438"/>
                  <a:pt x="11152" y="1173814"/>
                </a:cubicBezTo>
                <a:cubicBezTo>
                  <a:pt x="-26948" y="1484190"/>
                  <a:pt x="97574" y="1763900"/>
                  <a:pt x="111513" y="1865190"/>
                </a:cubicBezTo>
                <a:cubicBezTo>
                  <a:pt x="125452" y="1966480"/>
                  <a:pt x="113372" y="1893997"/>
                  <a:pt x="94786" y="1781555"/>
                </a:cubicBezTo>
                <a:cubicBezTo>
                  <a:pt x="76200" y="1669113"/>
                  <a:pt x="0" y="1381970"/>
                  <a:pt x="0" y="1190541"/>
                </a:cubicBezTo>
                <a:cubicBezTo>
                  <a:pt x="0" y="999112"/>
                  <a:pt x="90140" y="692453"/>
                  <a:pt x="94786" y="632980"/>
                </a:cubicBezTo>
                <a:cubicBezTo>
                  <a:pt x="99432" y="573507"/>
                  <a:pt x="-11151" y="939639"/>
                  <a:pt x="27878" y="833702"/>
                </a:cubicBezTo>
                <a:cubicBezTo>
                  <a:pt x="66907" y="727765"/>
                  <a:pt x="342901" y="-53749"/>
                  <a:pt x="340113" y="2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16876F47-6B37-3F8E-EFFF-8EBE13D2E9FA}"/>
              </a:ext>
            </a:extLst>
          </p:cNvPr>
          <p:cNvSpPr/>
          <p:nvPr/>
        </p:nvSpPr>
        <p:spPr>
          <a:xfrm>
            <a:off x="2949347" y="2237309"/>
            <a:ext cx="942611" cy="1967120"/>
          </a:xfrm>
          <a:custGeom>
            <a:avLst/>
            <a:gdLst>
              <a:gd name="connsiteX0" fmla="*/ 931277 w 942611"/>
              <a:gd name="connsiteY0" fmla="*/ 20813 h 1967120"/>
              <a:gd name="connsiteX1" fmla="*/ 184146 w 942611"/>
              <a:gd name="connsiteY1" fmla="*/ 1096906 h 1967120"/>
              <a:gd name="connsiteX2" fmla="*/ 262204 w 942611"/>
              <a:gd name="connsiteY2" fmla="*/ 985393 h 1967120"/>
              <a:gd name="connsiteX3" fmla="*/ 574438 w 942611"/>
              <a:gd name="connsiteY3" fmla="*/ 567223 h 1967120"/>
              <a:gd name="connsiteX4" fmla="*/ 151 w 942611"/>
              <a:gd name="connsiteY4" fmla="*/ 1966701 h 1967120"/>
              <a:gd name="connsiteX5" fmla="*/ 518682 w 942611"/>
              <a:gd name="connsiteY5" fmla="*/ 712189 h 1967120"/>
              <a:gd name="connsiteX6" fmla="*/ 635770 w 942611"/>
              <a:gd name="connsiteY6" fmla="*/ 455711 h 1967120"/>
              <a:gd name="connsiteX7" fmla="*/ 591165 w 942611"/>
              <a:gd name="connsiteY7" fmla="*/ 533769 h 1967120"/>
              <a:gd name="connsiteX8" fmla="*/ 797463 w 942611"/>
              <a:gd name="connsiteY8" fmla="*/ 210384 h 1967120"/>
              <a:gd name="connsiteX9" fmla="*/ 646921 w 942611"/>
              <a:gd name="connsiteY9" fmla="*/ 372076 h 1967120"/>
              <a:gd name="connsiteX10" fmla="*/ 931277 w 942611"/>
              <a:gd name="connsiteY10" fmla="*/ 20813 h 196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611" h="1967120">
                <a:moveTo>
                  <a:pt x="931277" y="20813"/>
                </a:moveTo>
                <a:cubicBezTo>
                  <a:pt x="854148" y="141618"/>
                  <a:pt x="295658" y="936143"/>
                  <a:pt x="184146" y="1096906"/>
                </a:cubicBezTo>
                <a:cubicBezTo>
                  <a:pt x="72634" y="1257669"/>
                  <a:pt x="197155" y="1073673"/>
                  <a:pt x="262204" y="985393"/>
                </a:cubicBezTo>
                <a:cubicBezTo>
                  <a:pt x="327253" y="897113"/>
                  <a:pt x="618113" y="403672"/>
                  <a:pt x="574438" y="567223"/>
                </a:cubicBezTo>
                <a:cubicBezTo>
                  <a:pt x="530762" y="730774"/>
                  <a:pt x="9444" y="1942540"/>
                  <a:pt x="151" y="1966701"/>
                </a:cubicBezTo>
                <a:cubicBezTo>
                  <a:pt x="-9142" y="1990862"/>
                  <a:pt x="412746" y="964021"/>
                  <a:pt x="518682" y="712189"/>
                </a:cubicBezTo>
                <a:cubicBezTo>
                  <a:pt x="624618" y="460357"/>
                  <a:pt x="623690" y="485448"/>
                  <a:pt x="635770" y="455711"/>
                </a:cubicBezTo>
                <a:cubicBezTo>
                  <a:pt x="647850" y="425974"/>
                  <a:pt x="564216" y="574657"/>
                  <a:pt x="591165" y="533769"/>
                </a:cubicBezTo>
                <a:cubicBezTo>
                  <a:pt x="618114" y="492881"/>
                  <a:pt x="788170" y="237333"/>
                  <a:pt x="797463" y="210384"/>
                </a:cubicBezTo>
                <a:cubicBezTo>
                  <a:pt x="806756" y="183435"/>
                  <a:pt x="626477" y="400883"/>
                  <a:pt x="646921" y="372076"/>
                </a:cubicBezTo>
                <a:cubicBezTo>
                  <a:pt x="667365" y="343269"/>
                  <a:pt x="1008406" y="-99992"/>
                  <a:pt x="931277" y="20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C52AD245-904E-DE63-E267-F9FA83E19170}"/>
              </a:ext>
            </a:extLst>
          </p:cNvPr>
          <p:cNvSpPr/>
          <p:nvPr/>
        </p:nvSpPr>
        <p:spPr>
          <a:xfrm>
            <a:off x="3418196" y="3261323"/>
            <a:ext cx="189297" cy="1171396"/>
          </a:xfrm>
          <a:custGeom>
            <a:avLst/>
            <a:gdLst>
              <a:gd name="connsiteX0" fmla="*/ 189224 w 189297"/>
              <a:gd name="connsiteY0" fmla="*/ 409 h 1171396"/>
              <a:gd name="connsiteX1" fmla="*/ 38682 w 189297"/>
              <a:gd name="connsiteY1" fmla="*/ 518940 h 1171396"/>
              <a:gd name="connsiteX2" fmla="*/ 88863 w 189297"/>
              <a:gd name="connsiteY2" fmla="*/ 1121106 h 1171396"/>
              <a:gd name="connsiteX3" fmla="*/ 88863 w 189297"/>
              <a:gd name="connsiteY3" fmla="*/ 1070926 h 1171396"/>
              <a:gd name="connsiteX4" fmla="*/ 10804 w 189297"/>
              <a:gd name="connsiteY4" fmla="*/ 535667 h 1171396"/>
              <a:gd name="connsiteX5" fmla="*/ 16380 w 189297"/>
              <a:gd name="connsiteY5" fmla="*/ 602575 h 1171396"/>
              <a:gd name="connsiteX6" fmla="*/ 189224 w 189297"/>
              <a:gd name="connsiteY6" fmla="*/ 409 h 11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7" h="1171396">
                <a:moveTo>
                  <a:pt x="189224" y="409"/>
                </a:moveTo>
                <a:cubicBezTo>
                  <a:pt x="192941" y="-13530"/>
                  <a:pt x="55409" y="332157"/>
                  <a:pt x="38682" y="518940"/>
                </a:cubicBezTo>
                <a:cubicBezTo>
                  <a:pt x="21955" y="705723"/>
                  <a:pt x="80500" y="1029108"/>
                  <a:pt x="88863" y="1121106"/>
                </a:cubicBezTo>
                <a:cubicBezTo>
                  <a:pt x="97226" y="1213104"/>
                  <a:pt x="101873" y="1168499"/>
                  <a:pt x="88863" y="1070926"/>
                </a:cubicBezTo>
                <a:cubicBezTo>
                  <a:pt x="75853" y="973353"/>
                  <a:pt x="22884" y="613725"/>
                  <a:pt x="10804" y="535667"/>
                </a:cubicBezTo>
                <a:cubicBezTo>
                  <a:pt x="-1276" y="457609"/>
                  <a:pt x="-7781" y="693643"/>
                  <a:pt x="16380" y="602575"/>
                </a:cubicBezTo>
                <a:cubicBezTo>
                  <a:pt x="40541" y="511507"/>
                  <a:pt x="185507" y="14348"/>
                  <a:pt x="189224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72E1B02-771A-8B1B-472B-3238DEED76DF}"/>
              </a:ext>
            </a:extLst>
          </p:cNvPr>
          <p:cNvSpPr/>
          <p:nvPr/>
        </p:nvSpPr>
        <p:spPr>
          <a:xfrm>
            <a:off x="7054327" y="5133186"/>
            <a:ext cx="668457" cy="1570462"/>
          </a:xfrm>
          <a:custGeom>
            <a:avLst/>
            <a:gdLst>
              <a:gd name="connsiteX0" fmla="*/ 668279 w 668457"/>
              <a:gd name="connsiteY0" fmla="*/ 129 h 1570462"/>
              <a:gd name="connsiteX1" fmla="*/ 106964 w 668457"/>
              <a:gd name="connsiteY1" fmla="*/ 552390 h 1570462"/>
              <a:gd name="connsiteX2" fmla="*/ 7376 w 668457"/>
              <a:gd name="connsiteY2" fmla="*/ 1548271 h 1570462"/>
              <a:gd name="connsiteX3" fmla="*/ 7376 w 668457"/>
              <a:gd name="connsiteY3" fmla="*/ 1267614 h 1570462"/>
              <a:gd name="connsiteX4" fmla="*/ 7376 w 668457"/>
              <a:gd name="connsiteY4" fmla="*/ 615764 h 1570462"/>
              <a:gd name="connsiteX5" fmla="*/ 16429 w 668457"/>
              <a:gd name="connsiteY5" fmla="*/ 769673 h 1570462"/>
              <a:gd name="connsiteX6" fmla="*/ 143178 w 668457"/>
              <a:gd name="connsiteY6" fmla="*/ 307947 h 1570462"/>
              <a:gd name="connsiteX7" fmla="*/ 88857 w 668457"/>
              <a:gd name="connsiteY7" fmla="*/ 525230 h 1570462"/>
              <a:gd name="connsiteX8" fmla="*/ 224659 w 668457"/>
              <a:gd name="connsiteY8" fmla="*/ 217412 h 1570462"/>
              <a:gd name="connsiteX9" fmla="*/ 43590 w 668457"/>
              <a:gd name="connsiteY9" fmla="*/ 498069 h 1570462"/>
              <a:gd name="connsiteX10" fmla="*/ 668279 w 668457"/>
              <a:gd name="connsiteY10" fmla="*/ 129 h 15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457" h="1570462">
                <a:moveTo>
                  <a:pt x="668279" y="129"/>
                </a:moveTo>
                <a:cubicBezTo>
                  <a:pt x="678841" y="9183"/>
                  <a:pt x="217114" y="294366"/>
                  <a:pt x="106964" y="552390"/>
                </a:cubicBezTo>
                <a:cubicBezTo>
                  <a:pt x="-3186" y="810414"/>
                  <a:pt x="23974" y="1429067"/>
                  <a:pt x="7376" y="1548271"/>
                </a:cubicBezTo>
                <a:cubicBezTo>
                  <a:pt x="-9222" y="1667475"/>
                  <a:pt x="7376" y="1267614"/>
                  <a:pt x="7376" y="1267614"/>
                </a:cubicBezTo>
                <a:cubicBezTo>
                  <a:pt x="7376" y="1112196"/>
                  <a:pt x="5867" y="698754"/>
                  <a:pt x="7376" y="615764"/>
                </a:cubicBezTo>
                <a:cubicBezTo>
                  <a:pt x="8885" y="532774"/>
                  <a:pt x="-6205" y="820976"/>
                  <a:pt x="16429" y="769673"/>
                </a:cubicBezTo>
                <a:cubicBezTo>
                  <a:pt x="39063" y="718370"/>
                  <a:pt x="131107" y="348687"/>
                  <a:pt x="143178" y="307947"/>
                </a:cubicBezTo>
                <a:cubicBezTo>
                  <a:pt x="155249" y="267207"/>
                  <a:pt x="75277" y="540319"/>
                  <a:pt x="88857" y="525230"/>
                </a:cubicBezTo>
                <a:cubicBezTo>
                  <a:pt x="102437" y="510141"/>
                  <a:pt x="232203" y="221939"/>
                  <a:pt x="224659" y="217412"/>
                </a:cubicBezTo>
                <a:cubicBezTo>
                  <a:pt x="217115" y="212885"/>
                  <a:pt x="-34873" y="535792"/>
                  <a:pt x="43590" y="498069"/>
                </a:cubicBezTo>
                <a:cubicBezTo>
                  <a:pt x="122053" y="460346"/>
                  <a:pt x="657717" y="-8925"/>
                  <a:pt x="668279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C9D676D5-DFCD-31A1-6439-965016437CE9}"/>
              </a:ext>
            </a:extLst>
          </p:cNvPr>
          <p:cNvSpPr/>
          <p:nvPr/>
        </p:nvSpPr>
        <p:spPr>
          <a:xfrm>
            <a:off x="3321822" y="3509446"/>
            <a:ext cx="252192" cy="1630449"/>
          </a:xfrm>
          <a:custGeom>
            <a:avLst/>
            <a:gdLst>
              <a:gd name="connsiteX0" fmla="*/ 181232 w 252192"/>
              <a:gd name="connsiteY0" fmla="*/ 47 h 1630449"/>
              <a:gd name="connsiteX1" fmla="*/ 46003 w 252192"/>
              <a:gd name="connsiteY1" fmla="*/ 521641 h 1630449"/>
              <a:gd name="connsiteX2" fmla="*/ 123277 w 252192"/>
              <a:gd name="connsiteY2" fmla="*/ 1049675 h 1630449"/>
              <a:gd name="connsiteX3" fmla="*/ 129716 w 252192"/>
              <a:gd name="connsiteY3" fmla="*/ 850053 h 1630449"/>
              <a:gd name="connsiteX4" fmla="*/ 252065 w 252192"/>
              <a:gd name="connsiteY4" fmla="*/ 1629224 h 1630449"/>
              <a:gd name="connsiteX5" fmla="*/ 103958 w 252192"/>
              <a:gd name="connsiteY5" fmla="*/ 1017478 h 1630449"/>
              <a:gd name="connsiteX6" fmla="*/ 927 w 252192"/>
              <a:gd name="connsiteY6" fmla="*/ 528081 h 1630449"/>
              <a:gd name="connsiteX7" fmla="*/ 52443 w 252192"/>
              <a:gd name="connsiteY7" fmla="*/ 727703 h 1630449"/>
              <a:gd name="connsiteX8" fmla="*/ 39564 w 252192"/>
              <a:gd name="connsiteY8" fmla="*/ 309140 h 1630449"/>
              <a:gd name="connsiteX9" fmla="*/ 46003 w 252192"/>
              <a:gd name="connsiteY9" fmla="*/ 489444 h 1630449"/>
              <a:gd name="connsiteX10" fmla="*/ 181232 w 252192"/>
              <a:gd name="connsiteY10" fmla="*/ 47 h 163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192" h="1630449">
                <a:moveTo>
                  <a:pt x="181232" y="47"/>
                </a:moveTo>
                <a:cubicBezTo>
                  <a:pt x="181232" y="5413"/>
                  <a:pt x="55662" y="346703"/>
                  <a:pt x="46003" y="521641"/>
                </a:cubicBezTo>
                <a:cubicBezTo>
                  <a:pt x="36344" y="696579"/>
                  <a:pt x="109325" y="994940"/>
                  <a:pt x="123277" y="1049675"/>
                </a:cubicBezTo>
                <a:cubicBezTo>
                  <a:pt x="137229" y="1104410"/>
                  <a:pt x="108251" y="753462"/>
                  <a:pt x="129716" y="850053"/>
                </a:cubicBezTo>
                <a:cubicBezTo>
                  <a:pt x="151181" y="946645"/>
                  <a:pt x="256358" y="1601320"/>
                  <a:pt x="252065" y="1629224"/>
                </a:cubicBezTo>
                <a:cubicBezTo>
                  <a:pt x="247772" y="1657128"/>
                  <a:pt x="145814" y="1201002"/>
                  <a:pt x="103958" y="1017478"/>
                </a:cubicBezTo>
                <a:cubicBezTo>
                  <a:pt x="62102" y="833954"/>
                  <a:pt x="9513" y="576377"/>
                  <a:pt x="927" y="528081"/>
                </a:cubicBezTo>
                <a:cubicBezTo>
                  <a:pt x="-7659" y="479785"/>
                  <a:pt x="46004" y="764193"/>
                  <a:pt x="52443" y="727703"/>
                </a:cubicBezTo>
                <a:cubicBezTo>
                  <a:pt x="58882" y="691213"/>
                  <a:pt x="40637" y="348850"/>
                  <a:pt x="39564" y="309140"/>
                </a:cubicBezTo>
                <a:cubicBezTo>
                  <a:pt x="38491" y="269430"/>
                  <a:pt x="24538" y="535593"/>
                  <a:pt x="46003" y="489444"/>
                </a:cubicBezTo>
                <a:cubicBezTo>
                  <a:pt x="67468" y="443295"/>
                  <a:pt x="181232" y="-5319"/>
                  <a:pt x="18123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EAB6644-B5C5-CA99-30D3-7A158743CA07}"/>
              </a:ext>
            </a:extLst>
          </p:cNvPr>
          <p:cNvSpPr/>
          <p:nvPr/>
        </p:nvSpPr>
        <p:spPr>
          <a:xfrm>
            <a:off x="6946975" y="1966369"/>
            <a:ext cx="1225200" cy="3769520"/>
          </a:xfrm>
          <a:custGeom>
            <a:avLst/>
            <a:gdLst>
              <a:gd name="connsiteX0" fmla="*/ 593856 w 1225200"/>
              <a:gd name="connsiteY0" fmla="*/ 4935 h 3769520"/>
              <a:gd name="connsiteX1" fmla="*/ 1223248 w 1225200"/>
              <a:gd name="connsiteY1" fmla="*/ 1738732 h 3769520"/>
              <a:gd name="connsiteX2" fmla="*/ 795737 w 1225200"/>
              <a:gd name="connsiteY2" fmla="*/ 2783761 h 3769520"/>
              <a:gd name="connsiteX3" fmla="*/ 926365 w 1225200"/>
              <a:gd name="connsiteY3" fmla="*/ 2641257 h 3769520"/>
              <a:gd name="connsiteX4" fmla="*/ 90 w 1225200"/>
              <a:gd name="connsiteY4" fmla="*/ 3769413 h 3769520"/>
              <a:gd name="connsiteX5" fmla="*/ 985742 w 1225200"/>
              <a:gd name="connsiteY5" fmla="*/ 2570005 h 3769520"/>
              <a:gd name="connsiteX6" fmla="*/ 890739 w 1225200"/>
              <a:gd name="connsiteY6" fmla="*/ 2688758 h 3769520"/>
              <a:gd name="connsiteX7" fmla="*/ 1175747 w 1225200"/>
              <a:gd name="connsiteY7" fmla="*/ 2047491 h 3769520"/>
              <a:gd name="connsiteX8" fmla="*/ 1187622 w 1225200"/>
              <a:gd name="connsiteY8" fmla="*/ 1418099 h 3769520"/>
              <a:gd name="connsiteX9" fmla="*/ 1187622 w 1225200"/>
              <a:gd name="connsiteY9" fmla="*/ 1714982 h 3769520"/>
              <a:gd name="connsiteX10" fmla="*/ 950116 w 1225200"/>
              <a:gd name="connsiteY10" fmla="*/ 859958 h 3769520"/>
              <a:gd name="connsiteX11" fmla="*/ 1140121 w 1225200"/>
              <a:gd name="connsiteY11" fmla="*/ 1204343 h 3769520"/>
              <a:gd name="connsiteX12" fmla="*/ 593856 w 1225200"/>
              <a:gd name="connsiteY12" fmla="*/ 4935 h 376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5200" h="3769520">
                <a:moveTo>
                  <a:pt x="593856" y="4935"/>
                </a:moveTo>
                <a:cubicBezTo>
                  <a:pt x="607710" y="94000"/>
                  <a:pt x="1189601" y="1275594"/>
                  <a:pt x="1223248" y="1738732"/>
                </a:cubicBezTo>
                <a:cubicBezTo>
                  <a:pt x="1256895" y="2201870"/>
                  <a:pt x="845217" y="2633340"/>
                  <a:pt x="795737" y="2783761"/>
                </a:cubicBezTo>
                <a:cubicBezTo>
                  <a:pt x="746257" y="2934182"/>
                  <a:pt x="1058973" y="2476982"/>
                  <a:pt x="926365" y="2641257"/>
                </a:cubicBezTo>
                <a:cubicBezTo>
                  <a:pt x="793757" y="2805532"/>
                  <a:pt x="-9806" y="3781288"/>
                  <a:pt x="90" y="3769413"/>
                </a:cubicBezTo>
                <a:cubicBezTo>
                  <a:pt x="9986" y="3757538"/>
                  <a:pt x="837301" y="2750114"/>
                  <a:pt x="985742" y="2570005"/>
                </a:cubicBezTo>
                <a:cubicBezTo>
                  <a:pt x="1134183" y="2389896"/>
                  <a:pt x="859072" y="2775844"/>
                  <a:pt x="890739" y="2688758"/>
                </a:cubicBezTo>
                <a:cubicBezTo>
                  <a:pt x="922407" y="2601672"/>
                  <a:pt x="1126267" y="2259267"/>
                  <a:pt x="1175747" y="2047491"/>
                </a:cubicBezTo>
                <a:cubicBezTo>
                  <a:pt x="1225227" y="1835715"/>
                  <a:pt x="1185643" y="1473517"/>
                  <a:pt x="1187622" y="1418099"/>
                </a:cubicBezTo>
                <a:cubicBezTo>
                  <a:pt x="1189601" y="1362681"/>
                  <a:pt x="1227206" y="1808006"/>
                  <a:pt x="1187622" y="1714982"/>
                </a:cubicBezTo>
                <a:cubicBezTo>
                  <a:pt x="1148038" y="1621959"/>
                  <a:pt x="958033" y="945065"/>
                  <a:pt x="950116" y="859958"/>
                </a:cubicBezTo>
                <a:cubicBezTo>
                  <a:pt x="942199" y="774852"/>
                  <a:pt x="1201477" y="1348826"/>
                  <a:pt x="1140121" y="1204343"/>
                </a:cubicBezTo>
                <a:cubicBezTo>
                  <a:pt x="1078765" y="1059860"/>
                  <a:pt x="580002" y="-84130"/>
                  <a:pt x="593856" y="4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8CC8674-95CC-A063-3AF3-AD9CB2CF24F9}"/>
              </a:ext>
            </a:extLst>
          </p:cNvPr>
          <p:cNvSpPr/>
          <p:nvPr/>
        </p:nvSpPr>
        <p:spPr>
          <a:xfrm>
            <a:off x="7027987" y="1323204"/>
            <a:ext cx="976574" cy="4270084"/>
          </a:xfrm>
          <a:custGeom>
            <a:avLst/>
            <a:gdLst>
              <a:gd name="connsiteX0" fmla="*/ 73457 w 976574"/>
              <a:gd name="connsiteY0" fmla="*/ 184962 h 4270084"/>
              <a:gd name="connsiteX1" fmla="*/ 109083 w 976574"/>
              <a:gd name="connsiteY1" fmla="*/ 220588 h 4270084"/>
              <a:gd name="connsiteX2" fmla="*/ 821603 w 976574"/>
              <a:gd name="connsiteY2" fmla="*/ 1930635 h 4270084"/>
              <a:gd name="connsiteX3" fmla="*/ 690974 w 976574"/>
              <a:gd name="connsiteY3" fmla="*/ 3046915 h 4270084"/>
              <a:gd name="connsiteX4" fmla="*/ 797852 w 976574"/>
              <a:gd name="connsiteY4" fmla="*/ 2892536 h 4270084"/>
              <a:gd name="connsiteX5" fmla="*/ 73457 w 976574"/>
              <a:gd name="connsiteY5" fmla="*/ 4270074 h 4270084"/>
              <a:gd name="connsiteX6" fmla="*/ 785977 w 976574"/>
              <a:gd name="connsiteY6" fmla="*/ 2916287 h 4270084"/>
              <a:gd name="connsiteX7" fmla="*/ 726600 w 976574"/>
              <a:gd name="connsiteY7" fmla="*/ 2999414 h 4270084"/>
              <a:gd name="connsiteX8" fmla="*/ 975982 w 976574"/>
              <a:gd name="connsiteY8" fmla="*/ 2215643 h 4270084"/>
              <a:gd name="connsiteX9" fmla="*/ 797852 w 976574"/>
              <a:gd name="connsiteY9" fmla="*/ 2666905 h 4270084"/>
              <a:gd name="connsiteX10" fmla="*/ 857229 w 976574"/>
              <a:gd name="connsiteY10" fmla="*/ 2381897 h 4270084"/>
              <a:gd name="connsiteX11" fmla="*/ 738475 w 976574"/>
              <a:gd name="connsiteY11" fmla="*/ 1384370 h 4270084"/>
              <a:gd name="connsiteX12" fmla="*/ 797852 w 976574"/>
              <a:gd name="connsiteY12" fmla="*/ 1716879 h 4270084"/>
              <a:gd name="connsiteX13" fmla="*/ 73457 w 976574"/>
              <a:gd name="connsiteY13" fmla="*/ 184962 h 427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574" h="4270084">
                <a:moveTo>
                  <a:pt x="73457" y="184962"/>
                </a:moveTo>
                <a:cubicBezTo>
                  <a:pt x="-41338" y="-64420"/>
                  <a:pt x="-15608" y="-70357"/>
                  <a:pt x="109083" y="220588"/>
                </a:cubicBezTo>
                <a:cubicBezTo>
                  <a:pt x="233774" y="511533"/>
                  <a:pt x="724621" y="1459581"/>
                  <a:pt x="821603" y="1930635"/>
                </a:cubicBezTo>
                <a:cubicBezTo>
                  <a:pt x="918585" y="2401689"/>
                  <a:pt x="694932" y="2886598"/>
                  <a:pt x="690974" y="3046915"/>
                </a:cubicBezTo>
                <a:cubicBezTo>
                  <a:pt x="687016" y="3207232"/>
                  <a:pt x="900771" y="2688676"/>
                  <a:pt x="797852" y="2892536"/>
                </a:cubicBezTo>
                <a:cubicBezTo>
                  <a:pt x="694933" y="3096396"/>
                  <a:pt x="75436" y="4266116"/>
                  <a:pt x="73457" y="4270074"/>
                </a:cubicBezTo>
                <a:cubicBezTo>
                  <a:pt x="71478" y="4274033"/>
                  <a:pt x="677120" y="3128064"/>
                  <a:pt x="785977" y="2916287"/>
                </a:cubicBezTo>
                <a:cubicBezTo>
                  <a:pt x="894834" y="2704510"/>
                  <a:pt x="694933" y="3116188"/>
                  <a:pt x="726600" y="2999414"/>
                </a:cubicBezTo>
                <a:cubicBezTo>
                  <a:pt x="758267" y="2882640"/>
                  <a:pt x="964107" y="2271061"/>
                  <a:pt x="975982" y="2215643"/>
                </a:cubicBezTo>
                <a:cubicBezTo>
                  <a:pt x="987857" y="2160225"/>
                  <a:pt x="817644" y="2639196"/>
                  <a:pt x="797852" y="2666905"/>
                </a:cubicBezTo>
                <a:cubicBezTo>
                  <a:pt x="778060" y="2694614"/>
                  <a:pt x="867125" y="2595653"/>
                  <a:pt x="857229" y="2381897"/>
                </a:cubicBezTo>
                <a:cubicBezTo>
                  <a:pt x="847333" y="2168141"/>
                  <a:pt x="748371" y="1495206"/>
                  <a:pt x="738475" y="1384370"/>
                </a:cubicBezTo>
                <a:cubicBezTo>
                  <a:pt x="728579" y="1273534"/>
                  <a:pt x="910668" y="1922718"/>
                  <a:pt x="797852" y="1716879"/>
                </a:cubicBezTo>
                <a:cubicBezTo>
                  <a:pt x="685037" y="1511040"/>
                  <a:pt x="188252" y="434344"/>
                  <a:pt x="73457" y="18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C375401-A044-CE46-0B18-D7855C203F02}"/>
              </a:ext>
            </a:extLst>
          </p:cNvPr>
          <p:cNvSpPr/>
          <p:nvPr/>
        </p:nvSpPr>
        <p:spPr>
          <a:xfrm>
            <a:off x="7100788" y="1779038"/>
            <a:ext cx="443985" cy="4076971"/>
          </a:xfrm>
          <a:custGeom>
            <a:avLst/>
            <a:gdLst>
              <a:gd name="connsiteX0" fmla="*/ 273789 w 443985"/>
              <a:gd name="connsiteY0" fmla="*/ 2261 h 4076971"/>
              <a:gd name="connsiteX1" fmla="*/ 428168 w 443985"/>
              <a:gd name="connsiteY1" fmla="*/ 2757336 h 4076971"/>
              <a:gd name="connsiteX2" fmla="*/ 656 w 443985"/>
              <a:gd name="connsiteY2" fmla="*/ 4063622 h 4076971"/>
              <a:gd name="connsiteX3" fmla="*/ 333165 w 443985"/>
              <a:gd name="connsiteY3" fmla="*/ 3386728 h 4076971"/>
              <a:gd name="connsiteX4" fmla="*/ 440043 w 443985"/>
              <a:gd name="connsiteY4" fmla="*/ 2614832 h 4076971"/>
              <a:gd name="connsiteX5" fmla="*/ 404417 w 443985"/>
              <a:gd name="connsiteY5" fmla="*/ 2887965 h 4076971"/>
              <a:gd name="connsiteX6" fmla="*/ 250038 w 443985"/>
              <a:gd name="connsiteY6" fmla="*/ 1094791 h 4076971"/>
              <a:gd name="connsiteX7" fmla="*/ 380667 w 443985"/>
              <a:gd name="connsiteY7" fmla="*/ 2697959 h 4076971"/>
              <a:gd name="connsiteX8" fmla="*/ 404417 w 443985"/>
              <a:gd name="connsiteY8" fmla="*/ 2294198 h 4076971"/>
              <a:gd name="connsiteX9" fmla="*/ 273789 w 443985"/>
              <a:gd name="connsiteY9" fmla="*/ 2261 h 40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985" h="4076971">
                <a:moveTo>
                  <a:pt x="273789" y="2261"/>
                </a:moveTo>
                <a:cubicBezTo>
                  <a:pt x="277747" y="79451"/>
                  <a:pt x="473690" y="2080443"/>
                  <a:pt x="428168" y="2757336"/>
                </a:cubicBezTo>
                <a:cubicBezTo>
                  <a:pt x="382646" y="3434229"/>
                  <a:pt x="16490" y="3958723"/>
                  <a:pt x="656" y="4063622"/>
                </a:cubicBezTo>
                <a:cubicBezTo>
                  <a:pt x="-15178" y="4168521"/>
                  <a:pt x="259934" y="3628193"/>
                  <a:pt x="333165" y="3386728"/>
                </a:cubicBezTo>
                <a:cubicBezTo>
                  <a:pt x="406396" y="3145263"/>
                  <a:pt x="428168" y="2697959"/>
                  <a:pt x="440043" y="2614832"/>
                </a:cubicBezTo>
                <a:cubicBezTo>
                  <a:pt x="451918" y="2531705"/>
                  <a:pt x="436084" y="3141305"/>
                  <a:pt x="404417" y="2887965"/>
                </a:cubicBezTo>
                <a:cubicBezTo>
                  <a:pt x="372750" y="2634625"/>
                  <a:pt x="253996" y="1126459"/>
                  <a:pt x="250038" y="1094791"/>
                </a:cubicBezTo>
                <a:cubicBezTo>
                  <a:pt x="246080" y="1063123"/>
                  <a:pt x="354937" y="2498058"/>
                  <a:pt x="380667" y="2697959"/>
                </a:cubicBezTo>
                <a:cubicBezTo>
                  <a:pt x="406397" y="2897860"/>
                  <a:pt x="418272" y="2741502"/>
                  <a:pt x="404417" y="2294198"/>
                </a:cubicBezTo>
                <a:cubicBezTo>
                  <a:pt x="390562" y="1846894"/>
                  <a:pt x="269831" y="-74929"/>
                  <a:pt x="273789" y="2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2E7B515-A8B0-1D8B-9455-1075D0F092C1}"/>
              </a:ext>
            </a:extLst>
          </p:cNvPr>
          <p:cNvSpPr/>
          <p:nvPr/>
        </p:nvSpPr>
        <p:spPr>
          <a:xfrm>
            <a:off x="7301166" y="2035067"/>
            <a:ext cx="1102689" cy="4105989"/>
          </a:xfrm>
          <a:custGeom>
            <a:avLst/>
            <a:gdLst>
              <a:gd name="connsiteX0" fmla="*/ 489047 w 1102689"/>
              <a:gd name="connsiteY0" fmla="*/ 7489 h 4105989"/>
              <a:gd name="connsiteX1" fmla="*/ 975935 w 1102689"/>
              <a:gd name="connsiteY1" fmla="*/ 2204424 h 4105989"/>
              <a:gd name="connsiteX2" fmla="*/ 299042 w 1102689"/>
              <a:gd name="connsiteY2" fmla="*/ 3368206 h 4105989"/>
              <a:gd name="connsiteX3" fmla="*/ 595925 w 1102689"/>
              <a:gd name="connsiteY3" fmla="*/ 3035697 h 4105989"/>
              <a:gd name="connsiteX4" fmla="*/ 14034 w 1102689"/>
              <a:gd name="connsiteY4" fmla="*/ 4080725 h 4105989"/>
              <a:gd name="connsiteX5" fmla="*/ 227790 w 1102689"/>
              <a:gd name="connsiteY5" fmla="*/ 3700715 h 4105989"/>
              <a:gd name="connsiteX6" fmla="*/ 750304 w 1102689"/>
              <a:gd name="connsiteY6" fmla="*/ 2798190 h 4105989"/>
              <a:gd name="connsiteX7" fmla="*/ 560299 w 1102689"/>
              <a:gd name="connsiteY7" fmla="*/ 3047572 h 4105989"/>
              <a:gd name="connsiteX8" fmla="*/ 1082813 w 1102689"/>
              <a:gd name="connsiteY8" fmla="*/ 2275676 h 4105989"/>
              <a:gd name="connsiteX9" fmla="*/ 999686 w 1102689"/>
              <a:gd name="connsiteY9" fmla="*/ 2418180 h 4105989"/>
              <a:gd name="connsiteX10" fmla="*/ 1059063 w 1102689"/>
              <a:gd name="connsiteY10" fmla="*/ 1646284 h 4105989"/>
              <a:gd name="connsiteX11" fmla="*/ 999686 w 1102689"/>
              <a:gd name="connsiteY11" fmla="*/ 2263801 h 4105989"/>
              <a:gd name="connsiteX12" fmla="*/ 940309 w 1102689"/>
              <a:gd name="connsiteY12" fmla="*/ 981265 h 4105989"/>
              <a:gd name="connsiteX13" fmla="*/ 952185 w 1102689"/>
              <a:gd name="connsiteY13" fmla="*/ 2323177 h 4105989"/>
              <a:gd name="connsiteX14" fmla="*/ 916559 w 1102689"/>
              <a:gd name="connsiteY14" fmla="*/ 1515655 h 4105989"/>
              <a:gd name="connsiteX15" fmla="*/ 489047 w 1102689"/>
              <a:gd name="connsiteY15" fmla="*/ 7489 h 410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689" h="4105989">
                <a:moveTo>
                  <a:pt x="489047" y="7489"/>
                </a:moveTo>
                <a:cubicBezTo>
                  <a:pt x="498943" y="122284"/>
                  <a:pt x="1007602" y="1644305"/>
                  <a:pt x="975935" y="2204424"/>
                </a:cubicBezTo>
                <a:cubicBezTo>
                  <a:pt x="944268" y="2764543"/>
                  <a:pt x="362377" y="3229661"/>
                  <a:pt x="299042" y="3368206"/>
                </a:cubicBezTo>
                <a:cubicBezTo>
                  <a:pt x="235707" y="3506751"/>
                  <a:pt x="643426" y="2916944"/>
                  <a:pt x="595925" y="3035697"/>
                </a:cubicBezTo>
                <a:cubicBezTo>
                  <a:pt x="548424" y="3154450"/>
                  <a:pt x="75390" y="3969889"/>
                  <a:pt x="14034" y="4080725"/>
                </a:cubicBezTo>
                <a:cubicBezTo>
                  <a:pt x="-47322" y="4191561"/>
                  <a:pt x="105078" y="3914471"/>
                  <a:pt x="227790" y="3700715"/>
                </a:cubicBezTo>
                <a:cubicBezTo>
                  <a:pt x="350502" y="3486959"/>
                  <a:pt x="694886" y="2907047"/>
                  <a:pt x="750304" y="2798190"/>
                </a:cubicBezTo>
                <a:cubicBezTo>
                  <a:pt x="805722" y="2689333"/>
                  <a:pt x="504881" y="3134658"/>
                  <a:pt x="560299" y="3047572"/>
                </a:cubicBezTo>
                <a:cubicBezTo>
                  <a:pt x="615717" y="2960486"/>
                  <a:pt x="1009582" y="2380575"/>
                  <a:pt x="1082813" y="2275676"/>
                </a:cubicBezTo>
                <a:cubicBezTo>
                  <a:pt x="1156044" y="2170777"/>
                  <a:pt x="1003644" y="2523079"/>
                  <a:pt x="999686" y="2418180"/>
                </a:cubicBezTo>
                <a:cubicBezTo>
                  <a:pt x="995728" y="2313281"/>
                  <a:pt x="1059063" y="1672014"/>
                  <a:pt x="1059063" y="1646284"/>
                </a:cubicBezTo>
                <a:cubicBezTo>
                  <a:pt x="1059063" y="1620554"/>
                  <a:pt x="1019478" y="2374637"/>
                  <a:pt x="999686" y="2263801"/>
                </a:cubicBezTo>
                <a:cubicBezTo>
                  <a:pt x="979894" y="2152965"/>
                  <a:pt x="948226" y="971369"/>
                  <a:pt x="940309" y="981265"/>
                </a:cubicBezTo>
                <a:cubicBezTo>
                  <a:pt x="932392" y="991161"/>
                  <a:pt x="956143" y="2234112"/>
                  <a:pt x="952185" y="2323177"/>
                </a:cubicBezTo>
                <a:cubicBezTo>
                  <a:pt x="948227" y="2412242"/>
                  <a:pt x="991769" y="1901603"/>
                  <a:pt x="916559" y="1515655"/>
                </a:cubicBezTo>
                <a:cubicBezTo>
                  <a:pt x="841349" y="1129707"/>
                  <a:pt x="479151" y="-107306"/>
                  <a:pt x="489047" y="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D8431DF-430A-76C6-E872-823229B4E1A7}"/>
              </a:ext>
            </a:extLst>
          </p:cNvPr>
          <p:cNvSpPr/>
          <p:nvPr/>
        </p:nvSpPr>
        <p:spPr>
          <a:xfrm>
            <a:off x="6301908" y="4441371"/>
            <a:ext cx="1987069" cy="1723679"/>
          </a:xfrm>
          <a:custGeom>
            <a:avLst/>
            <a:gdLst>
              <a:gd name="connsiteX0" fmla="*/ 1987069 w 1987069"/>
              <a:gd name="connsiteY0" fmla="*/ 0 h 1723679"/>
              <a:gd name="connsiteX1" fmla="*/ 15765 w 1987069"/>
              <a:gd name="connsiteY1" fmla="*/ 1710047 h 1723679"/>
              <a:gd name="connsiteX2" fmla="*/ 1048918 w 1987069"/>
              <a:gd name="connsiteY2" fmla="*/ 819398 h 1723679"/>
              <a:gd name="connsiteX3" fmla="*/ 823287 w 1987069"/>
              <a:gd name="connsiteY3" fmla="*/ 1140032 h 1723679"/>
              <a:gd name="connsiteX4" fmla="*/ 585780 w 1987069"/>
              <a:gd name="connsiteY4" fmla="*/ 1543793 h 1723679"/>
              <a:gd name="connsiteX5" fmla="*/ 1179547 w 1987069"/>
              <a:gd name="connsiteY5" fmla="*/ 724395 h 1723679"/>
              <a:gd name="connsiteX6" fmla="*/ 977666 w 1987069"/>
              <a:gd name="connsiteY6" fmla="*/ 914400 h 1723679"/>
              <a:gd name="connsiteX7" fmla="*/ 1987069 w 1987069"/>
              <a:gd name="connsiteY7" fmla="*/ 0 h 172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069" h="1723679">
                <a:moveTo>
                  <a:pt x="1987069" y="0"/>
                </a:moveTo>
                <a:lnTo>
                  <a:pt x="15765" y="1710047"/>
                </a:lnTo>
                <a:cubicBezTo>
                  <a:pt x="-140593" y="1846613"/>
                  <a:pt x="914331" y="914401"/>
                  <a:pt x="1048918" y="819398"/>
                </a:cubicBezTo>
                <a:cubicBezTo>
                  <a:pt x="1183505" y="724395"/>
                  <a:pt x="900477" y="1019299"/>
                  <a:pt x="823287" y="1140032"/>
                </a:cubicBezTo>
                <a:cubicBezTo>
                  <a:pt x="746097" y="1260765"/>
                  <a:pt x="526403" y="1613066"/>
                  <a:pt x="585780" y="1543793"/>
                </a:cubicBezTo>
                <a:cubicBezTo>
                  <a:pt x="645157" y="1474520"/>
                  <a:pt x="1114233" y="829294"/>
                  <a:pt x="1179547" y="724395"/>
                </a:cubicBezTo>
                <a:cubicBezTo>
                  <a:pt x="1244861" y="619496"/>
                  <a:pt x="977666" y="914400"/>
                  <a:pt x="977666" y="914400"/>
                </a:cubicBezTo>
                <a:lnTo>
                  <a:pt x="19870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077DB85-A56C-9E1F-4F8E-CABD0279C88C}"/>
              </a:ext>
            </a:extLst>
          </p:cNvPr>
          <p:cNvSpPr/>
          <p:nvPr/>
        </p:nvSpPr>
        <p:spPr>
          <a:xfrm>
            <a:off x="8120052" y="4417586"/>
            <a:ext cx="358943" cy="1560790"/>
          </a:xfrm>
          <a:custGeom>
            <a:avLst/>
            <a:gdLst>
              <a:gd name="connsiteX0" fmla="*/ 358930 w 358943"/>
              <a:gd name="connsiteY0" fmla="*/ 35 h 1560790"/>
              <a:gd name="connsiteX1" fmla="*/ 73922 w 358943"/>
              <a:gd name="connsiteY1" fmla="*/ 498798 h 1560790"/>
              <a:gd name="connsiteX2" fmla="*/ 73922 w 358943"/>
              <a:gd name="connsiteY2" fmla="*/ 1496326 h 1560790"/>
              <a:gd name="connsiteX3" fmla="*/ 85797 w 358943"/>
              <a:gd name="connsiteY3" fmla="*/ 1377572 h 1560790"/>
              <a:gd name="connsiteX4" fmla="*/ 2670 w 358943"/>
              <a:gd name="connsiteY4" fmla="*/ 688804 h 1560790"/>
              <a:gd name="connsiteX5" fmla="*/ 26421 w 358943"/>
              <a:gd name="connsiteY5" fmla="*/ 890684 h 1560790"/>
              <a:gd name="connsiteX6" fmla="*/ 85797 w 358943"/>
              <a:gd name="connsiteY6" fmla="*/ 475048 h 1560790"/>
              <a:gd name="connsiteX7" fmla="*/ 358930 w 358943"/>
              <a:gd name="connsiteY7" fmla="*/ 35 h 156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943" h="1560790">
                <a:moveTo>
                  <a:pt x="358930" y="35"/>
                </a:moveTo>
                <a:cubicBezTo>
                  <a:pt x="356951" y="3993"/>
                  <a:pt x="121423" y="249416"/>
                  <a:pt x="73922" y="498798"/>
                </a:cubicBezTo>
                <a:cubicBezTo>
                  <a:pt x="26421" y="748180"/>
                  <a:pt x="71943" y="1349864"/>
                  <a:pt x="73922" y="1496326"/>
                </a:cubicBezTo>
                <a:cubicBezTo>
                  <a:pt x="75901" y="1642788"/>
                  <a:pt x="97672" y="1512159"/>
                  <a:pt x="85797" y="1377572"/>
                </a:cubicBezTo>
                <a:cubicBezTo>
                  <a:pt x="73922" y="1242985"/>
                  <a:pt x="12566" y="769952"/>
                  <a:pt x="2670" y="688804"/>
                </a:cubicBezTo>
                <a:cubicBezTo>
                  <a:pt x="-7226" y="607656"/>
                  <a:pt x="12567" y="926310"/>
                  <a:pt x="26421" y="890684"/>
                </a:cubicBezTo>
                <a:cubicBezTo>
                  <a:pt x="40275" y="855058"/>
                  <a:pt x="34337" y="627448"/>
                  <a:pt x="85797" y="475048"/>
                </a:cubicBezTo>
                <a:cubicBezTo>
                  <a:pt x="137257" y="322648"/>
                  <a:pt x="360909" y="-3923"/>
                  <a:pt x="35893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05C0DD7-51C6-33D3-DC5E-389DB039B829}"/>
              </a:ext>
            </a:extLst>
          </p:cNvPr>
          <p:cNvSpPr/>
          <p:nvPr/>
        </p:nvSpPr>
        <p:spPr>
          <a:xfrm>
            <a:off x="7041590" y="4234627"/>
            <a:ext cx="1412485" cy="1940714"/>
          </a:xfrm>
          <a:custGeom>
            <a:avLst/>
            <a:gdLst>
              <a:gd name="connsiteX0" fmla="*/ 1164259 w 1412485"/>
              <a:gd name="connsiteY0" fmla="*/ 4864 h 1940714"/>
              <a:gd name="connsiteX1" fmla="*/ 1259262 w 1412485"/>
              <a:gd name="connsiteY1" fmla="*/ 800511 h 1940714"/>
              <a:gd name="connsiteX2" fmla="*/ 546742 w 1412485"/>
              <a:gd name="connsiteY2" fmla="*/ 1501155 h 1940714"/>
              <a:gd name="connsiteX3" fmla="*/ 736748 w 1412485"/>
              <a:gd name="connsiteY3" fmla="*/ 1311150 h 1940714"/>
              <a:gd name="connsiteX4" fmla="*/ 47979 w 1412485"/>
              <a:gd name="connsiteY4" fmla="*/ 1904916 h 1940714"/>
              <a:gd name="connsiteX5" fmla="*/ 178607 w 1412485"/>
              <a:gd name="connsiteY5" fmla="*/ 1774287 h 1940714"/>
              <a:gd name="connsiteX6" fmla="*/ 1140509 w 1412485"/>
              <a:gd name="connsiteY6" fmla="*/ 954890 h 1940714"/>
              <a:gd name="connsiteX7" fmla="*/ 879252 w 1412485"/>
              <a:gd name="connsiteY7" fmla="*/ 1180521 h 1940714"/>
              <a:gd name="connsiteX8" fmla="*/ 1389891 w 1412485"/>
              <a:gd name="connsiteY8" fmla="*/ 776760 h 1940714"/>
              <a:gd name="connsiteX9" fmla="*/ 1318639 w 1412485"/>
              <a:gd name="connsiteY9" fmla="*/ 764885 h 1940714"/>
              <a:gd name="connsiteX10" fmla="*/ 1283013 w 1412485"/>
              <a:gd name="connsiteY10" fmla="*/ 479877 h 1940714"/>
              <a:gd name="connsiteX11" fmla="*/ 1164259 w 1412485"/>
              <a:gd name="connsiteY11" fmla="*/ 4864 h 194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2485" h="1940714">
                <a:moveTo>
                  <a:pt x="1164259" y="4864"/>
                </a:moveTo>
                <a:cubicBezTo>
                  <a:pt x="1160301" y="58303"/>
                  <a:pt x="1362182" y="551129"/>
                  <a:pt x="1259262" y="800511"/>
                </a:cubicBezTo>
                <a:cubicBezTo>
                  <a:pt x="1156342" y="1049893"/>
                  <a:pt x="633828" y="1416049"/>
                  <a:pt x="546742" y="1501155"/>
                </a:cubicBezTo>
                <a:cubicBezTo>
                  <a:pt x="459656" y="1586261"/>
                  <a:pt x="819875" y="1243857"/>
                  <a:pt x="736748" y="1311150"/>
                </a:cubicBezTo>
                <a:cubicBezTo>
                  <a:pt x="653621" y="1378444"/>
                  <a:pt x="141002" y="1827727"/>
                  <a:pt x="47979" y="1904916"/>
                </a:cubicBezTo>
                <a:cubicBezTo>
                  <a:pt x="-45044" y="1982105"/>
                  <a:pt x="-3481" y="1932625"/>
                  <a:pt x="178607" y="1774287"/>
                </a:cubicBezTo>
                <a:cubicBezTo>
                  <a:pt x="360695" y="1615949"/>
                  <a:pt x="1023735" y="1053851"/>
                  <a:pt x="1140509" y="954890"/>
                </a:cubicBezTo>
                <a:cubicBezTo>
                  <a:pt x="1257283" y="855929"/>
                  <a:pt x="837688" y="1210209"/>
                  <a:pt x="879252" y="1180521"/>
                </a:cubicBezTo>
                <a:cubicBezTo>
                  <a:pt x="920816" y="1150833"/>
                  <a:pt x="1316660" y="846033"/>
                  <a:pt x="1389891" y="776760"/>
                </a:cubicBezTo>
                <a:cubicBezTo>
                  <a:pt x="1463122" y="707487"/>
                  <a:pt x="1336452" y="814365"/>
                  <a:pt x="1318639" y="764885"/>
                </a:cubicBezTo>
                <a:cubicBezTo>
                  <a:pt x="1300826" y="715405"/>
                  <a:pt x="1306764" y="606547"/>
                  <a:pt x="1283013" y="479877"/>
                </a:cubicBezTo>
                <a:cubicBezTo>
                  <a:pt x="1259262" y="353207"/>
                  <a:pt x="1168217" y="-48575"/>
                  <a:pt x="1164259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56E4631-66B6-E727-75A0-F95F96949DF7}"/>
              </a:ext>
            </a:extLst>
          </p:cNvPr>
          <p:cNvSpPr/>
          <p:nvPr/>
        </p:nvSpPr>
        <p:spPr>
          <a:xfrm>
            <a:off x="6268564" y="4670234"/>
            <a:ext cx="1494681" cy="1313667"/>
          </a:xfrm>
          <a:custGeom>
            <a:avLst/>
            <a:gdLst>
              <a:gd name="connsiteX0" fmla="*/ 1307893 w 1494681"/>
              <a:gd name="connsiteY0" fmla="*/ 8644 h 1313667"/>
              <a:gd name="connsiteX1" fmla="*/ 1391020 w 1494681"/>
              <a:gd name="connsiteY1" fmla="*/ 329278 h 1313667"/>
              <a:gd name="connsiteX2" fmla="*/ 179737 w 1494681"/>
              <a:gd name="connsiteY2" fmla="*/ 1113049 h 1313667"/>
              <a:gd name="connsiteX3" fmla="*/ 559748 w 1494681"/>
              <a:gd name="connsiteY3" fmla="*/ 923044 h 1313667"/>
              <a:gd name="connsiteX4" fmla="*/ 13483 w 1494681"/>
              <a:gd name="connsiteY4" fmla="*/ 1303054 h 1313667"/>
              <a:gd name="connsiteX5" fmla="*/ 1236641 w 1494681"/>
              <a:gd name="connsiteY5" fmla="*/ 424280 h 1313667"/>
              <a:gd name="connsiteX6" fmla="*/ 1486023 w 1494681"/>
              <a:gd name="connsiteY6" fmla="*/ 234275 h 1313667"/>
              <a:gd name="connsiteX7" fmla="*/ 1426646 w 1494681"/>
              <a:gd name="connsiteY7" fmla="*/ 103647 h 1313667"/>
              <a:gd name="connsiteX8" fmla="*/ 1307893 w 1494681"/>
              <a:gd name="connsiteY8" fmla="*/ 8644 h 131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681" h="1313667">
                <a:moveTo>
                  <a:pt x="1307893" y="8644"/>
                </a:moveTo>
                <a:cubicBezTo>
                  <a:pt x="1301955" y="46249"/>
                  <a:pt x="1579046" y="145211"/>
                  <a:pt x="1391020" y="329278"/>
                </a:cubicBezTo>
                <a:cubicBezTo>
                  <a:pt x="1202994" y="513345"/>
                  <a:pt x="318282" y="1014088"/>
                  <a:pt x="179737" y="1113049"/>
                </a:cubicBezTo>
                <a:cubicBezTo>
                  <a:pt x="41192" y="1212010"/>
                  <a:pt x="587457" y="891377"/>
                  <a:pt x="559748" y="923044"/>
                </a:cubicBezTo>
                <a:cubicBezTo>
                  <a:pt x="532039" y="954711"/>
                  <a:pt x="-99332" y="1386181"/>
                  <a:pt x="13483" y="1303054"/>
                </a:cubicBezTo>
                <a:cubicBezTo>
                  <a:pt x="126298" y="1219927"/>
                  <a:pt x="991218" y="602410"/>
                  <a:pt x="1236641" y="424280"/>
                </a:cubicBezTo>
                <a:cubicBezTo>
                  <a:pt x="1482064" y="246150"/>
                  <a:pt x="1454356" y="287714"/>
                  <a:pt x="1486023" y="234275"/>
                </a:cubicBezTo>
                <a:cubicBezTo>
                  <a:pt x="1517691" y="180836"/>
                  <a:pt x="1454355" y="141252"/>
                  <a:pt x="1426646" y="103647"/>
                </a:cubicBezTo>
                <a:cubicBezTo>
                  <a:pt x="1398937" y="66042"/>
                  <a:pt x="1313831" y="-28961"/>
                  <a:pt x="1307893" y="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7C3AE02-6F40-5E71-9CE6-BDE06CC7C81C}"/>
              </a:ext>
            </a:extLst>
          </p:cNvPr>
          <p:cNvSpPr/>
          <p:nvPr/>
        </p:nvSpPr>
        <p:spPr>
          <a:xfrm>
            <a:off x="6736314" y="4678878"/>
            <a:ext cx="1410159" cy="1790017"/>
          </a:xfrm>
          <a:custGeom>
            <a:avLst/>
            <a:gdLst>
              <a:gd name="connsiteX0" fmla="*/ 1410159 w 1410159"/>
              <a:gd name="connsiteY0" fmla="*/ 0 h 1790017"/>
              <a:gd name="connsiteX1" fmla="*/ 198876 w 1410159"/>
              <a:gd name="connsiteY1" fmla="*/ 997527 h 1790017"/>
              <a:gd name="connsiteX2" fmla="*/ 8870 w 1410159"/>
              <a:gd name="connsiteY2" fmla="*/ 1769423 h 1790017"/>
              <a:gd name="connsiteX3" fmla="*/ 32621 w 1410159"/>
              <a:gd name="connsiteY3" fmla="*/ 1543792 h 1790017"/>
              <a:gd name="connsiteX4" fmla="*/ 44496 w 1410159"/>
              <a:gd name="connsiteY4" fmla="*/ 1282535 h 1790017"/>
              <a:gd name="connsiteX5" fmla="*/ 353255 w 1410159"/>
              <a:gd name="connsiteY5" fmla="*/ 819397 h 1790017"/>
              <a:gd name="connsiteX6" fmla="*/ 246377 w 1410159"/>
              <a:gd name="connsiteY6" fmla="*/ 902525 h 1790017"/>
              <a:gd name="connsiteX7" fmla="*/ 1410159 w 1410159"/>
              <a:gd name="connsiteY7" fmla="*/ 0 h 17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0159" h="1790017">
                <a:moveTo>
                  <a:pt x="1410159" y="0"/>
                </a:moveTo>
                <a:cubicBezTo>
                  <a:pt x="921291" y="351311"/>
                  <a:pt x="432424" y="702623"/>
                  <a:pt x="198876" y="997527"/>
                </a:cubicBezTo>
                <a:cubicBezTo>
                  <a:pt x="-34672" y="1292431"/>
                  <a:pt x="36579" y="1678379"/>
                  <a:pt x="8870" y="1769423"/>
                </a:cubicBezTo>
                <a:cubicBezTo>
                  <a:pt x="-18839" y="1860467"/>
                  <a:pt x="26683" y="1624940"/>
                  <a:pt x="32621" y="1543792"/>
                </a:cubicBezTo>
                <a:cubicBezTo>
                  <a:pt x="38559" y="1462644"/>
                  <a:pt x="-8943" y="1403267"/>
                  <a:pt x="44496" y="1282535"/>
                </a:cubicBezTo>
                <a:cubicBezTo>
                  <a:pt x="97935" y="1161803"/>
                  <a:pt x="319608" y="882732"/>
                  <a:pt x="353255" y="819397"/>
                </a:cubicBezTo>
                <a:cubicBezTo>
                  <a:pt x="386902" y="756062"/>
                  <a:pt x="246377" y="902525"/>
                  <a:pt x="246377" y="902525"/>
                </a:cubicBezTo>
                <a:lnTo>
                  <a:pt x="14101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C819DF9-3076-12B1-7310-5550C5F6BE6C}"/>
              </a:ext>
            </a:extLst>
          </p:cNvPr>
          <p:cNvSpPr/>
          <p:nvPr/>
        </p:nvSpPr>
        <p:spPr>
          <a:xfrm>
            <a:off x="4291969" y="6158427"/>
            <a:ext cx="82493" cy="820876"/>
          </a:xfrm>
          <a:custGeom>
            <a:avLst/>
            <a:gdLst>
              <a:gd name="connsiteX0" fmla="*/ 10118 w 82493"/>
              <a:gd name="connsiteY0" fmla="*/ 2 h 820876"/>
              <a:gd name="connsiteX1" fmla="*/ 4609 w 82493"/>
              <a:gd name="connsiteY1" fmla="*/ 264407 h 820876"/>
              <a:gd name="connsiteX2" fmla="*/ 81727 w 82493"/>
              <a:gd name="connsiteY2" fmla="*/ 815250 h 820876"/>
              <a:gd name="connsiteX3" fmla="*/ 43168 w 82493"/>
              <a:gd name="connsiteY3" fmla="*/ 539828 h 820876"/>
              <a:gd name="connsiteX4" fmla="*/ 26643 w 82493"/>
              <a:gd name="connsiteY4" fmla="*/ 374575 h 820876"/>
              <a:gd name="connsiteX5" fmla="*/ 15626 w 82493"/>
              <a:gd name="connsiteY5" fmla="*/ 225848 h 820876"/>
              <a:gd name="connsiteX6" fmla="*/ 21135 w 82493"/>
              <a:gd name="connsiteY6" fmla="*/ 258898 h 820876"/>
              <a:gd name="connsiteX7" fmla="*/ 10118 w 82493"/>
              <a:gd name="connsiteY7" fmla="*/ 2 h 8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93" h="820876">
                <a:moveTo>
                  <a:pt x="10118" y="2"/>
                </a:moveTo>
                <a:cubicBezTo>
                  <a:pt x="7364" y="920"/>
                  <a:pt x="-7326" y="128532"/>
                  <a:pt x="4609" y="264407"/>
                </a:cubicBezTo>
                <a:cubicBezTo>
                  <a:pt x="16544" y="400282"/>
                  <a:pt x="81727" y="815250"/>
                  <a:pt x="81727" y="815250"/>
                </a:cubicBezTo>
                <a:cubicBezTo>
                  <a:pt x="88153" y="861153"/>
                  <a:pt x="52349" y="613274"/>
                  <a:pt x="43168" y="539828"/>
                </a:cubicBezTo>
                <a:cubicBezTo>
                  <a:pt x="33987" y="466382"/>
                  <a:pt x="31233" y="426905"/>
                  <a:pt x="26643" y="374575"/>
                </a:cubicBezTo>
                <a:cubicBezTo>
                  <a:pt x="22053" y="322245"/>
                  <a:pt x="16544" y="245127"/>
                  <a:pt x="15626" y="225848"/>
                </a:cubicBezTo>
                <a:cubicBezTo>
                  <a:pt x="14708" y="206569"/>
                  <a:pt x="22053" y="291030"/>
                  <a:pt x="21135" y="258898"/>
                </a:cubicBezTo>
                <a:cubicBezTo>
                  <a:pt x="20217" y="226766"/>
                  <a:pt x="12872" y="-916"/>
                  <a:pt x="101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9CEA3179-2C09-D94B-85D8-F1343753EBFA}"/>
              </a:ext>
            </a:extLst>
          </p:cNvPr>
          <p:cNvSpPr/>
          <p:nvPr/>
        </p:nvSpPr>
        <p:spPr>
          <a:xfrm>
            <a:off x="4213889" y="6701580"/>
            <a:ext cx="64351" cy="876505"/>
          </a:xfrm>
          <a:custGeom>
            <a:avLst/>
            <a:gdLst>
              <a:gd name="connsiteX0" fmla="*/ 60656 w 64351"/>
              <a:gd name="connsiteY0" fmla="*/ 18709 h 876505"/>
              <a:gd name="connsiteX1" fmla="*/ 63 w 64351"/>
              <a:gd name="connsiteY1" fmla="*/ 872516 h 876505"/>
              <a:gd name="connsiteX2" fmla="*/ 49639 w 64351"/>
              <a:gd name="connsiteY2" fmla="*/ 327181 h 876505"/>
              <a:gd name="connsiteX3" fmla="*/ 60656 w 64351"/>
              <a:gd name="connsiteY3" fmla="*/ 18709 h 87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1" h="876505">
                <a:moveTo>
                  <a:pt x="60656" y="18709"/>
                </a:moveTo>
                <a:cubicBezTo>
                  <a:pt x="52393" y="109598"/>
                  <a:pt x="1899" y="821104"/>
                  <a:pt x="63" y="872516"/>
                </a:cubicBezTo>
                <a:cubicBezTo>
                  <a:pt x="-1773" y="923928"/>
                  <a:pt x="36786" y="463974"/>
                  <a:pt x="49639" y="327181"/>
                </a:cubicBezTo>
                <a:cubicBezTo>
                  <a:pt x="62492" y="190388"/>
                  <a:pt x="68919" y="-72180"/>
                  <a:pt x="60656" y="18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6CA75ADB-8A0E-4C78-5B6B-346AA4F82A7C}"/>
              </a:ext>
            </a:extLst>
          </p:cNvPr>
          <p:cNvSpPr/>
          <p:nvPr/>
        </p:nvSpPr>
        <p:spPr>
          <a:xfrm>
            <a:off x="5771333" y="6248809"/>
            <a:ext cx="262520" cy="914013"/>
          </a:xfrm>
          <a:custGeom>
            <a:avLst/>
            <a:gdLst>
              <a:gd name="connsiteX0" fmla="*/ 1506 w 262520"/>
              <a:gd name="connsiteY0" fmla="*/ 3263 h 914013"/>
              <a:gd name="connsiteX1" fmla="*/ 238368 w 262520"/>
              <a:gd name="connsiteY1" fmla="*/ 851562 h 914013"/>
              <a:gd name="connsiteX2" fmla="*/ 232860 w 262520"/>
              <a:gd name="connsiteY2" fmla="*/ 801986 h 914013"/>
              <a:gd name="connsiteX3" fmla="*/ 45573 w 262520"/>
              <a:gd name="connsiteY3" fmla="*/ 416396 h 914013"/>
              <a:gd name="connsiteX4" fmla="*/ 133708 w 262520"/>
              <a:gd name="connsiteY4" fmla="*/ 554107 h 914013"/>
              <a:gd name="connsiteX5" fmla="*/ 1506 w 262520"/>
              <a:gd name="connsiteY5" fmla="*/ 3263 h 91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20" h="914013">
                <a:moveTo>
                  <a:pt x="1506" y="3263"/>
                </a:moveTo>
                <a:cubicBezTo>
                  <a:pt x="18949" y="52839"/>
                  <a:pt x="238368" y="851562"/>
                  <a:pt x="238368" y="851562"/>
                </a:cubicBezTo>
                <a:cubicBezTo>
                  <a:pt x="276927" y="984682"/>
                  <a:pt x="264993" y="874514"/>
                  <a:pt x="232860" y="801986"/>
                </a:cubicBezTo>
                <a:cubicBezTo>
                  <a:pt x="200728" y="729458"/>
                  <a:pt x="62098" y="457709"/>
                  <a:pt x="45573" y="416396"/>
                </a:cubicBezTo>
                <a:cubicBezTo>
                  <a:pt x="29048" y="375083"/>
                  <a:pt x="143807" y="623880"/>
                  <a:pt x="133708" y="554107"/>
                </a:cubicBezTo>
                <a:cubicBezTo>
                  <a:pt x="123609" y="484334"/>
                  <a:pt x="-15937" y="-46313"/>
                  <a:pt x="1506" y="3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41D95D8-B007-489C-520E-34210843D7D3}"/>
              </a:ext>
            </a:extLst>
          </p:cNvPr>
          <p:cNvSpPr/>
          <p:nvPr/>
        </p:nvSpPr>
        <p:spPr>
          <a:xfrm>
            <a:off x="4330863" y="6680275"/>
            <a:ext cx="142602" cy="810635"/>
          </a:xfrm>
          <a:custGeom>
            <a:avLst/>
            <a:gdLst>
              <a:gd name="connsiteX0" fmla="*/ 141985 w 142602"/>
              <a:gd name="connsiteY0" fmla="*/ 1455 h 810635"/>
              <a:gd name="connsiteX1" fmla="*/ 59359 w 142602"/>
              <a:gd name="connsiteY1" fmla="*/ 298911 h 810635"/>
              <a:gd name="connsiteX2" fmla="*/ 59359 w 142602"/>
              <a:gd name="connsiteY2" fmla="*/ 629417 h 810635"/>
              <a:gd name="connsiteX3" fmla="*/ 70376 w 142602"/>
              <a:gd name="connsiteY3" fmla="*/ 563315 h 810635"/>
              <a:gd name="connsiteX4" fmla="*/ 31817 w 142602"/>
              <a:gd name="connsiteY4" fmla="*/ 805686 h 810635"/>
              <a:gd name="connsiteX5" fmla="*/ 48342 w 142602"/>
              <a:gd name="connsiteY5" fmla="*/ 695518 h 810635"/>
              <a:gd name="connsiteX6" fmla="*/ 9783 w 142602"/>
              <a:gd name="connsiteY6" fmla="*/ 337470 h 810635"/>
              <a:gd name="connsiteX7" fmla="*/ 9783 w 142602"/>
              <a:gd name="connsiteY7" fmla="*/ 425605 h 810635"/>
              <a:gd name="connsiteX8" fmla="*/ 141985 w 142602"/>
              <a:gd name="connsiteY8" fmla="*/ 1455 h 81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02" h="810635">
                <a:moveTo>
                  <a:pt x="141985" y="1455"/>
                </a:moveTo>
                <a:cubicBezTo>
                  <a:pt x="150248" y="-19661"/>
                  <a:pt x="73130" y="194251"/>
                  <a:pt x="59359" y="298911"/>
                </a:cubicBezTo>
                <a:cubicBezTo>
                  <a:pt x="45588" y="403571"/>
                  <a:pt x="57523" y="585350"/>
                  <a:pt x="59359" y="629417"/>
                </a:cubicBezTo>
                <a:cubicBezTo>
                  <a:pt x="61195" y="673484"/>
                  <a:pt x="74966" y="533937"/>
                  <a:pt x="70376" y="563315"/>
                </a:cubicBezTo>
                <a:cubicBezTo>
                  <a:pt x="65786" y="592693"/>
                  <a:pt x="35489" y="783652"/>
                  <a:pt x="31817" y="805686"/>
                </a:cubicBezTo>
                <a:cubicBezTo>
                  <a:pt x="28145" y="827720"/>
                  <a:pt x="52014" y="773554"/>
                  <a:pt x="48342" y="695518"/>
                </a:cubicBezTo>
                <a:cubicBezTo>
                  <a:pt x="44670" y="617482"/>
                  <a:pt x="16209" y="382455"/>
                  <a:pt x="9783" y="337470"/>
                </a:cubicBezTo>
                <a:cubicBezTo>
                  <a:pt x="3357" y="292485"/>
                  <a:pt x="-8578" y="475181"/>
                  <a:pt x="9783" y="425605"/>
                </a:cubicBezTo>
                <a:cubicBezTo>
                  <a:pt x="28144" y="376029"/>
                  <a:pt x="133722" y="22571"/>
                  <a:pt x="141985" y="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0AB2F7F-ECF8-A703-CF4F-150019B648FD}"/>
              </a:ext>
            </a:extLst>
          </p:cNvPr>
          <p:cNvSpPr/>
          <p:nvPr/>
        </p:nvSpPr>
        <p:spPr>
          <a:xfrm>
            <a:off x="4491053" y="6481928"/>
            <a:ext cx="852801" cy="797723"/>
          </a:xfrm>
          <a:custGeom>
            <a:avLst/>
            <a:gdLst>
              <a:gd name="connsiteX0" fmla="*/ 852128 w 852801"/>
              <a:gd name="connsiteY0" fmla="*/ 1499 h 797723"/>
              <a:gd name="connsiteX1" fmla="*/ 196624 w 852801"/>
              <a:gd name="connsiteY1" fmla="*/ 260395 h 797723"/>
              <a:gd name="connsiteX2" fmla="*/ 3829 w 852801"/>
              <a:gd name="connsiteY2" fmla="*/ 794713 h 797723"/>
              <a:gd name="connsiteX3" fmla="*/ 80947 w 852801"/>
              <a:gd name="connsiteY3" fmla="*/ 464207 h 797723"/>
              <a:gd name="connsiteX4" fmla="*/ 235183 w 852801"/>
              <a:gd name="connsiteY4" fmla="*/ 183277 h 797723"/>
              <a:gd name="connsiteX5" fmla="*/ 196624 w 852801"/>
              <a:gd name="connsiteY5" fmla="*/ 238361 h 797723"/>
              <a:gd name="connsiteX6" fmla="*/ 411453 w 852801"/>
              <a:gd name="connsiteY6" fmla="*/ 78617 h 797723"/>
              <a:gd name="connsiteX7" fmla="*/ 323318 w 852801"/>
              <a:gd name="connsiteY7" fmla="*/ 150226 h 797723"/>
              <a:gd name="connsiteX8" fmla="*/ 852128 w 852801"/>
              <a:gd name="connsiteY8" fmla="*/ 1499 h 79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801" h="797723">
                <a:moveTo>
                  <a:pt x="852128" y="1499"/>
                </a:moveTo>
                <a:cubicBezTo>
                  <a:pt x="831012" y="19860"/>
                  <a:pt x="338007" y="128193"/>
                  <a:pt x="196624" y="260395"/>
                </a:cubicBezTo>
                <a:cubicBezTo>
                  <a:pt x="55241" y="392597"/>
                  <a:pt x="23108" y="760745"/>
                  <a:pt x="3829" y="794713"/>
                </a:cubicBezTo>
                <a:cubicBezTo>
                  <a:pt x="-15450" y="828681"/>
                  <a:pt x="42388" y="566113"/>
                  <a:pt x="80947" y="464207"/>
                </a:cubicBezTo>
                <a:cubicBezTo>
                  <a:pt x="119506" y="362301"/>
                  <a:pt x="215904" y="220918"/>
                  <a:pt x="235183" y="183277"/>
                </a:cubicBezTo>
                <a:cubicBezTo>
                  <a:pt x="254462" y="145636"/>
                  <a:pt x="167246" y="255804"/>
                  <a:pt x="196624" y="238361"/>
                </a:cubicBezTo>
                <a:cubicBezTo>
                  <a:pt x="226002" y="220918"/>
                  <a:pt x="390337" y="93306"/>
                  <a:pt x="411453" y="78617"/>
                </a:cubicBezTo>
                <a:cubicBezTo>
                  <a:pt x="432569" y="63928"/>
                  <a:pt x="255381" y="161243"/>
                  <a:pt x="323318" y="150226"/>
                </a:cubicBezTo>
                <a:cubicBezTo>
                  <a:pt x="391255" y="139209"/>
                  <a:pt x="873244" y="-16862"/>
                  <a:pt x="852128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6EF41E33-0344-820C-B95C-14230E739C3E}"/>
              </a:ext>
            </a:extLst>
          </p:cNvPr>
          <p:cNvSpPr/>
          <p:nvPr/>
        </p:nvSpPr>
        <p:spPr>
          <a:xfrm>
            <a:off x="4409070" y="6301130"/>
            <a:ext cx="350632" cy="474402"/>
          </a:xfrm>
          <a:custGeom>
            <a:avLst/>
            <a:gdLst>
              <a:gd name="connsiteX0" fmla="*/ 350217 w 350632"/>
              <a:gd name="connsiteY0" fmla="*/ 518 h 474402"/>
              <a:gd name="connsiteX1" fmla="*/ 8694 w 350632"/>
              <a:gd name="connsiteY1" fmla="*/ 209839 h 474402"/>
              <a:gd name="connsiteX2" fmla="*/ 102337 w 350632"/>
              <a:gd name="connsiteY2" fmla="*/ 182297 h 474402"/>
              <a:gd name="connsiteX3" fmla="*/ 107846 w 350632"/>
              <a:gd name="connsiteY3" fmla="*/ 242889 h 474402"/>
              <a:gd name="connsiteX4" fmla="*/ 19711 w 350632"/>
              <a:gd name="connsiteY4" fmla="*/ 474243 h 474402"/>
              <a:gd name="connsiteX5" fmla="*/ 124371 w 350632"/>
              <a:gd name="connsiteY5" fmla="*/ 204330 h 474402"/>
              <a:gd name="connsiteX6" fmla="*/ 102337 w 350632"/>
              <a:gd name="connsiteY6" fmla="*/ 187805 h 474402"/>
              <a:gd name="connsiteX7" fmla="*/ 47253 w 350632"/>
              <a:gd name="connsiteY7" fmla="*/ 209839 h 474402"/>
              <a:gd name="connsiteX8" fmla="*/ 124371 w 350632"/>
              <a:gd name="connsiteY8" fmla="*/ 116195 h 474402"/>
              <a:gd name="connsiteX9" fmla="*/ 80303 w 350632"/>
              <a:gd name="connsiteY9" fmla="*/ 149246 h 474402"/>
              <a:gd name="connsiteX10" fmla="*/ 350217 w 350632"/>
              <a:gd name="connsiteY10" fmla="*/ 518 h 47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632" h="474402">
                <a:moveTo>
                  <a:pt x="350217" y="518"/>
                </a:moveTo>
                <a:cubicBezTo>
                  <a:pt x="338282" y="10617"/>
                  <a:pt x="50007" y="179543"/>
                  <a:pt x="8694" y="209839"/>
                </a:cubicBezTo>
                <a:cubicBezTo>
                  <a:pt x="-32619" y="240136"/>
                  <a:pt x="85812" y="176789"/>
                  <a:pt x="102337" y="182297"/>
                </a:cubicBezTo>
                <a:cubicBezTo>
                  <a:pt x="118862" y="187805"/>
                  <a:pt x="121617" y="194231"/>
                  <a:pt x="107846" y="242889"/>
                </a:cubicBezTo>
                <a:cubicBezTo>
                  <a:pt x="94075" y="291547"/>
                  <a:pt x="16957" y="480669"/>
                  <a:pt x="19711" y="474243"/>
                </a:cubicBezTo>
                <a:cubicBezTo>
                  <a:pt x="22465" y="467817"/>
                  <a:pt x="124371" y="204330"/>
                  <a:pt x="124371" y="204330"/>
                </a:cubicBezTo>
                <a:cubicBezTo>
                  <a:pt x="138142" y="156590"/>
                  <a:pt x="115190" y="186887"/>
                  <a:pt x="102337" y="187805"/>
                </a:cubicBezTo>
                <a:cubicBezTo>
                  <a:pt x="89484" y="188723"/>
                  <a:pt x="43581" y="221774"/>
                  <a:pt x="47253" y="209839"/>
                </a:cubicBezTo>
                <a:cubicBezTo>
                  <a:pt x="50925" y="197904"/>
                  <a:pt x="118863" y="126294"/>
                  <a:pt x="124371" y="116195"/>
                </a:cubicBezTo>
                <a:cubicBezTo>
                  <a:pt x="129879" y="106096"/>
                  <a:pt x="47252" y="167607"/>
                  <a:pt x="80303" y="149246"/>
                </a:cubicBezTo>
                <a:cubicBezTo>
                  <a:pt x="113354" y="130885"/>
                  <a:pt x="362152" y="-9581"/>
                  <a:pt x="35021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C9548C-A734-C181-7B54-05D8357FBD5C}"/>
              </a:ext>
            </a:extLst>
          </p:cNvPr>
          <p:cNvSpPr/>
          <p:nvPr/>
        </p:nvSpPr>
        <p:spPr>
          <a:xfrm>
            <a:off x="4327543" y="6681110"/>
            <a:ext cx="304235" cy="886618"/>
          </a:xfrm>
          <a:custGeom>
            <a:avLst/>
            <a:gdLst>
              <a:gd name="connsiteX0" fmla="*/ 299541 w 304235"/>
              <a:gd name="connsiteY0" fmla="*/ 17145 h 886618"/>
              <a:gd name="connsiteX1" fmla="*/ 2086 w 304235"/>
              <a:gd name="connsiteY1" fmla="*/ 881970 h 886618"/>
              <a:gd name="connsiteX2" fmla="*/ 172847 w 304235"/>
              <a:gd name="connsiteY2" fmla="*/ 347651 h 886618"/>
              <a:gd name="connsiteX3" fmla="*/ 299541 w 304235"/>
              <a:gd name="connsiteY3" fmla="*/ 17145 h 8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35" h="886618">
                <a:moveTo>
                  <a:pt x="299541" y="17145"/>
                </a:moveTo>
                <a:cubicBezTo>
                  <a:pt x="271081" y="106198"/>
                  <a:pt x="23202" y="826886"/>
                  <a:pt x="2086" y="881970"/>
                </a:cubicBezTo>
                <a:cubicBezTo>
                  <a:pt x="-19030" y="937054"/>
                  <a:pt x="126025" y="487198"/>
                  <a:pt x="172847" y="347651"/>
                </a:cubicBezTo>
                <a:cubicBezTo>
                  <a:pt x="219669" y="208104"/>
                  <a:pt x="328001" y="-71908"/>
                  <a:pt x="299541" y="1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570F03D8-4680-EF7F-61D0-89041F1935A6}"/>
              </a:ext>
            </a:extLst>
          </p:cNvPr>
          <p:cNvSpPr/>
          <p:nvPr/>
        </p:nvSpPr>
        <p:spPr>
          <a:xfrm>
            <a:off x="4395493" y="6251992"/>
            <a:ext cx="293558" cy="137876"/>
          </a:xfrm>
          <a:custGeom>
            <a:avLst/>
            <a:gdLst>
              <a:gd name="connsiteX0" fmla="*/ 237 w 293558"/>
              <a:gd name="connsiteY0" fmla="*/ 80 h 137876"/>
              <a:gd name="connsiteX1" fmla="*/ 275659 w 293558"/>
              <a:gd name="connsiteY1" fmla="*/ 44148 h 137876"/>
              <a:gd name="connsiteX2" fmla="*/ 220574 w 293558"/>
              <a:gd name="connsiteY2" fmla="*/ 60673 h 137876"/>
              <a:gd name="connsiteX3" fmla="*/ 60830 w 293558"/>
              <a:gd name="connsiteY3" fmla="*/ 137791 h 137876"/>
              <a:gd name="connsiteX4" fmla="*/ 292184 w 293558"/>
              <a:gd name="connsiteY4" fmla="*/ 44148 h 137876"/>
              <a:gd name="connsiteX5" fmla="*/ 159982 w 293558"/>
              <a:gd name="connsiteY5" fmla="*/ 33131 h 137876"/>
              <a:gd name="connsiteX6" fmla="*/ 226083 w 293558"/>
              <a:gd name="connsiteY6" fmla="*/ 33131 h 137876"/>
              <a:gd name="connsiteX7" fmla="*/ 237 w 293558"/>
              <a:gd name="connsiteY7" fmla="*/ 80 h 13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558" h="137876">
                <a:moveTo>
                  <a:pt x="237" y="80"/>
                </a:moveTo>
                <a:cubicBezTo>
                  <a:pt x="8500" y="1916"/>
                  <a:pt x="238936" y="34049"/>
                  <a:pt x="275659" y="44148"/>
                </a:cubicBezTo>
                <a:cubicBezTo>
                  <a:pt x="312382" y="54247"/>
                  <a:pt x="256379" y="45066"/>
                  <a:pt x="220574" y="60673"/>
                </a:cubicBezTo>
                <a:cubicBezTo>
                  <a:pt x="184769" y="76280"/>
                  <a:pt x="48895" y="140545"/>
                  <a:pt x="60830" y="137791"/>
                </a:cubicBezTo>
                <a:cubicBezTo>
                  <a:pt x="72765" y="135037"/>
                  <a:pt x="275659" y="61591"/>
                  <a:pt x="292184" y="44148"/>
                </a:cubicBezTo>
                <a:cubicBezTo>
                  <a:pt x="308709" y="26705"/>
                  <a:pt x="170999" y="34967"/>
                  <a:pt x="159982" y="33131"/>
                </a:cubicBezTo>
                <a:cubicBezTo>
                  <a:pt x="148965" y="31295"/>
                  <a:pt x="249953" y="37721"/>
                  <a:pt x="226083" y="33131"/>
                </a:cubicBezTo>
                <a:cubicBezTo>
                  <a:pt x="202213" y="28541"/>
                  <a:pt x="-8026" y="-1756"/>
                  <a:pt x="23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3AD5992-87DC-4F1A-3C28-0E5F8C37BAEA}"/>
              </a:ext>
            </a:extLst>
          </p:cNvPr>
          <p:cNvSpPr/>
          <p:nvPr/>
        </p:nvSpPr>
        <p:spPr>
          <a:xfrm>
            <a:off x="5694998" y="6284638"/>
            <a:ext cx="91061" cy="631244"/>
          </a:xfrm>
          <a:custGeom>
            <a:avLst/>
            <a:gdLst>
              <a:gd name="connsiteX0" fmla="*/ 66824 w 91061"/>
              <a:gd name="connsiteY0" fmla="*/ 485 h 631244"/>
              <a:gd name="connsiteX1" fmla="*/ 33773 w 91061"/>
              <a:gd name="connsiteY1" fmla="*/ 270398 h 631244"/>
              <a:gd name="connsiteX2" fmla="*/ 88857 w 91061"/>
              <a:gd name="connsiteY2" fmla="*/ 611921 h 631244"/>
              <a:gd name="connsiteX3" fmla="*/ 72332 w 91061"/>
              <a:gd name="connsiteY3" fmla="*/ 562345 h 631244"/>
              <a:gd name="connsiteX4" fmla="*/ 722 w 91061"/>
              <a:gd name="connsiteY4" fmla="*/ 342008 h 631244"/>
              <a:gd name="connsiteX5" fmla="*/ 33773 w 91061"/>
              <a:gd name="connsiteY5" fmla="*/ 430143 h 631244"/>
              <a:gd name="connsiteX6" fmla="*/ 6231 w 91061"/>
              <a:gd name="connsiteY6" fmla="*/ 286923 h 631244"/>
              <a:gd name="connsiteX7" fmla="*/ 6231 w 91061"/>
              <a:gd name="connsiteY7" fmla="*/ 336499 h 631244"/>
              <a:gd name="connsiteX8" fmla="*/ 66824 w 91061"/>
              <a:gd name="connsiteY8" fmla="*/ 485 h 63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61" h="631244">
                <a:moveTo>
                  <a:pt x="66824" y="485"/>
                </a:moveTo>
                <a:cubicBezTo>
                  <a:pt x="71414" y="-10532"/>
                  <a:pt x="30101" y="168492"/>
                  <a:pt x="33773" y="270398"/>
                </a:cubicBezTo>
                <a:cubicBezTo>
                  <a:pt x="37445" y="372304"/>
                  <a:pt x="82431" y="563263"/>
                  <a:pt x="88857" y="611921"/>
                </a:cubicBezTo>
                <a:cubicBezTo>
                  <a:pt x="95284" y="660579"/>
                  <a:pt x="87021" y="607330"/>
                  <a:pt x="72332" y="562345"/>
                </a:cubicBezTo>
                <a:cubicBezTo>
                  <a:pt x="57643" y="517360"/>
                  <a:pt x="7148" y="364042"/>
                  <a:pt x="722" y="342008"/>
                </a:cubicBezTo>
                <a:cubicBezTo>
                  <a:pt x="-5705" y="319974"/>
                  <a:pt x="32855" y="439324"/>
                  <a:pt x="33773" y="430143"/>
                </a:cubicBezTo>
                <a:cubicBezTo>
                  <a:pt x="34691" y="420962"/>
                  <a:pt x="10821" y="302530"/>
                  <a:pt x="6231" y="286923"/>
                </a:cubicBezTo>
                <a:cubicBezTo>
                  <a:pt x="1641" y="271316"/>
                  <a:pt x="-2950" y="376894"/>
                  <a:pt x="6231" y="336499"/>
                </a:cubicBezTo>
                <a:cubicBezTo>
                  <a:pt x="15412" y="296104"/>
                  <a:pt x="62234" y="11502"/>
                  <a:pt x="66824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3696894-580A-25C7-16B0-1802BF910019}"/>
              </a:ext>
            </a:extLst>
          </p:cNvPr>
          <p:cNvSpPr/>
          <p:nvPr/>
        </p:nvSpPr>
        <p:spPr>
          <a:xfrm>
            <a:off x="6070629" y="6147146"/>
            <a:ext cx="316660" cy="1363031"/>
          </a:xfrm>
          <a:custGeom>
            <a:avLst/>
            <a:gdLst>
              <a:gd name="connsiteX0" fmla="*/ 54507 w 316660"/>
              <a:gd name="connsiteY0" fmla="*/ 81 h 1363031"/>
              <a:gd name="connsiteX1" fmla="*/ 62191 w 316660"/>
              <a:gd name="connsiteY1" fmla="*/ 461123 h 1363031"/>
              <a:gd name="connsiteX2" fmla="*/ 292712 w 316660"/>
              <a:gd name="connsiteY2" fmla="*/ 1306367 h 1363031"/>
              <a:gd name="connsiteX3" fmla="*/ 277344 w 316660"/>
              <a:gd name="connsiteY3" fmla="*/ 1191106 h 1363031"/>
              <a:gd name="connsiteX4" fmla="*/ 8403 w 316660"/>
              <a:gd name="connsiteY4" fmla="*/ 430387 h 1363031"/>
              <a:gd name="connsiteX5" fmla="*/ 54507 w 316660"/>
              <a:gd name="connsiteY5" fmla="*/ 81 h 1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60" h="1363031">
                <a:moveTo>
                  <a:pt x="54507" y="81"/>
                </a:moveTo>
                <a:cubicBezTo>
                  <a:pt x="63472" y="5204"/>
                  <a:pt x="22490" y="243409"/>
                  <a:pt x="62191" y="461123"/>
                </a:cubicBezTo>
                <a:cubicBezTo>
                  <a:pt x="101892" y="678837"/>
                  <a:pt x="256853" y="1184703"/>
                  <a:pt x="292712" y="1306367"/>
                </a:cubicBezTo>
                <a:cubicBezTo>
                  <a:pt x="328571" y="1428031"/>
                  <a:pt x="324729" y="1337103"/>
                  <a:pt x="277344" y="1191106"/>
                </a:cubicBezTo>
                <a:cubicBezTo>
                  <a:pt x="229959" y="1045109"/>
                  <a:pt x="40420" y="627611"/>
                  <a:pt x="8403" y="430387"/>
                </a:cubicBezTo>
                <a:cubicBezTo>
                  <a:pt x="-23614" y="233163"/>
                  <a:pt x="45542" y="-5042"/>
                  <a:pt x="5450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3422435-0439-A22C-C86C-0E392887E9ED}"/>
              </a:ext>
            </a:extLst>
          </p:cNvPr>
          <p:cNvSpPr/>
          <p:nvPr/>
        </p:nvSpPr>
        <p:spPr>
          <a:xfrm>
            <a:off x="3766721" y="3530570"/>
            <a:ext cx="55983" cy="155650"/>
          </a:xfrm>
          <a:custGeom>
            <a:avLst/>
            <a:gdLst>
              <a:gd name="connsiteX0" fmla="*/ 55979 w 55983"/>
              <a:gd name="connsiteY0" fmla="*/ 30 h 155650"/>
              <a:gd name="connsiteX1" fmla="*/ 5179 w 55983"/>
              <a:gd name="connsiteY1" fmla="*/ 85755 h 155650"/>
              <a:gd name="connsiteX2" fmla="*/ 2004 w 55983"/>
              <a:gd name="connsiteY2" fmla="*/ 155605 h 155650"/>
              <a:gd name="connsiteX3" fmla="*/ 2004 w 55983"/>
              <a:gd name="connsiteY3" fmla="*/ 95280 h 155650"/>
              <a:gd name="connsiteX4" fmla="*/ 55979 w 55983"/>
              <a:gd name="connsiteY4" fmla="*/ 30 h 1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3" h="155650">
                <a:moveTo>
                  <a:pt x="55979" y="30"/>
                </a:moveTo>
                <a:cubicBezTo>
                  <a:pt x="56508" y="-1557"/>
                  <a:pt x="14175" y="59826"/>
                  <a:pt x="5179" y="85755"/>
                </a:cubicBezTo>
                <a:cubicBezTo>
                  <a:pt x="-3817" y="111684"/>
                  <a:pt x="2533" y="154018"/>
                  <a:pt x="2004" y="155605"/>
                </a:cubicBezTo>
                <a:cubicBezTo>
                  <a:pt x="1475" y="157192"/>
                  <a:pt x="-2229" y="116976"/>
                  <a:pt x="2004" y="95280"/>
                </a:cubicBezTo>
                <a:cubicBezTo>
                  <a:pt x="6237" y="73584"/>
                  <a:pt x="55450" y="1617"/>
                  <a:pt x="5597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A9649EA-F068-5A47-E6B2-394EA24C30F1}"/>
              </a:ext>
            </a:extLst>
          </p:cNvPr>
          <p:cNvSpPr/>
          <p:nvPr/>
        </p:nvSpPr>
        <p:spPr>
          <a:xfrm>
            <a:off x="3721100" y="3749605"/>
            <a:ext cx="22225" cy="130818"/>
          </a:xfrm>
          <a:custGeom>
            <a:avLst/>
            <a:gdLst>
              <a:gd name="connsiteX0" fmla="*/ 0 w 22225"/>
              <a:gd name="connsiteY0" fmla="*/ 70 h 130818"/>
              <a:gd name="connsiteX1" fmla="*/ 9525 w 22225"/>
              <a:gd name="connsiteY1" fmla="*/ 92145 h 130818"/>
              <a:gd name="connsiteX2" fmla="*/ 22225 w 22225"/>
              <a:gd name="connsiteY2" fmla="*/ 130245 h 130818"/>
              <a:gd name="connsiteX3" fmla="*/ 9525 w 22225"/>
              <a:gd name="connsiteY3" fmla="*/ 108020 h 130818"/>
              <a:gd name="connsiteX4" fmla="*/ 0 w 22225"/>
              <a:gd name="connsiteY4" fmla="*/ 70 h 13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" h="130818">
                <a:moveTo>
                  <a:pt x="0" y="70"/>
                </a:moveTo>
                <a:cubicBezTo>
                  <a:pt x="0" y="-2576"/>
                  <a:pt x="5821" y="70449"/>
                  <a:pt x="9525" y="92145"/>
                </a:cubicBezTo>
                <a:cubicBezTo>
                  <a:pt x="13229" y="113841"/>
                  <a:pt x="22225" y="127599"/>
                  <a:pt x="22225" y="130245"/>
                </a:cubicBezTo>
                <a:cubicBezTo>
                  <a:pt x="22225" y="132891"/>
                  <a:pt x="14817" y="126541"/>
                  <a:pt x="9525" y="108020"/>
                </a:cubicBezTo>
                <a:cubicBezTo>
                  <a:pt x="4233" y="89499"/>
                  <a:pt x="0" y="2716"/>
                  <a:pt x="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0C8DD88-AF96-63BD-6D2B-873B786E773B}"/>
              </a:ext>
            </a:extLst>
          </p:cNvPr>
          <p:cNvSpPr/>
          <p:nvPr/>
        </p:nvSpPr>
        <p:spPr>
          <a:xfrm>
            <a:off x="3636904" y="3946525"/>
            <a:ext cx="23871" cy="111125"/>
          </a:xfrm>
          <a:custGeom>
            <a:avLst/>
            <a:gdLst>
              <a:gd name="connsiteX0" fmla="*/ 23871 w 23871"/>
              <a:gd name="connsiteY0" fmla="*/ 0 h 111125"/>
              <a:gd name="connsiteX1" fmla="*/ 1646 w 23871"/>
              <a:gd name="connsiteY1" fmla="*/ 76200 h 111125"/>
              <a:gd name="connsiteX2" fmla="*/ 1646 w 23871"/>
              <a:gd name="connsiteY2" fmla="*/ 111125 h 111125"/>
              <a:gd name="connsiteX3" fmla="*/ 1646 w 23871"/>
              <a:gd name="connsiteY3" fmla="*/ 76200 h 111125"/>
              <a:gd name="connsiteX4" fmla="*/ 23871 w 23871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111125">
                <a:moveTo>
                  <a:pt x="23871" y="0"/>
                </a:moveTo>
                <a:cubicBezTo>
                  <a:pt x="23871" y="0"/>
                  <a:pt x="5350" y="57679"/>
                  <a:pt x="1646" y="76200"/>
                </a:cubicBezTo>
                <a:cubicBezTo>
                  <a:pt x="-2058" y="94721"/>
                  <a:pt x="1646" y="111125"/>
                  <a:pt x="1646" y="111125"/>
                </a:cubicBezTo>
                <a:cubicBezTo>
                  <a:pt x="1646" y="111125"/>
                  <a:pt x="59" y="91017"/>
                  <a:pt x="1646" y="76200"/>
                </a:cubicBezTo>
                <a:cubicBezTo>
                  <a:pt x="3233" y="61383"/>
                  <a:pt x="23871" y="0"/>
                  <a:pt x="238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7DEE2485-316C-C7CA-DE7E-F152EBC4779F}"/>
              </a:ext>
            </a:extLst>
          </p:cNvPr>
          <p:cNvSpPr/>
          <p:nvPr/>
        </p:nvSpPr>
        <p:spPr>
          <a:xfrm>
            <a:off x="3698875" y="4470400"/>
            <a:ext cx="15891" cy="142875"/>
          </a:xfrm>
          <a:custGeom>
            <a:avLst/>
            <a:gdLst>
              <a:gd name="connsiteX0" fmla="*/ 15875 w 15891"/>
              <a:gd name="connsiteY0" fmla="*/ 0 h 142875"/>
              <a:gd name="connsiteX1" fmla="*/ 3175 w 15891"/>
              <a:gd name="connsiteY1" fmla="*/ 98425 h 142875"/>
              <a:gd name="connsiteX2" fmla="*/ 9525 w 15891"/>
              <a:gd name="connsiteY2" fmla="*/ 142875 h 142875"/>
              <a:gd name="connsiteX3" fmla="*/ 0 w 15891"/>
              <a:gd name="connsiteY3" fmla="*/ 98425 h 142875"/>
              <a:gd name="connsiteX4" fmla="*/ 15875 w 15891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1" h="142875">
                <a:moveTo>
                  <a:pt x="15875" y="0"/>
                </a:moveTo>
                <a:cubicBezTo>
                  <a:pt x="16404" y="0"/>
                  <a:pt x="4233" y="74613"/>
                  <a:pt x="3175" y="98425"/>
                </a:cubicBezTo>
                <a:cubicBezTo>
                  <a:pt x="2117" y="122237"/>
                  <a:pt x="10054" y="142875"/>
                  <a:pt x="9525" y="142875"/>
                </a:cubicBezTo>
                <a:cubicBezTo>
                  <a:pt x="8996" y="142875"/>
                  <a:pt x="0" y="117475"/>
                  <a:pt x="0" y="98425"/>
                </a:cubicBezTo>
                <a:cubicBezTo>
                  <a:pt x="0" y="79375"/>
                  <a:pt x="15346" y="0"/>
                  <a:pt x="158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64DA94D-066C-0169-F401-56DAA1F89F54}"/>
              </a:ext>
            </a:extLst>
          </p:cNvPr>
          <p:cNvSpPr/>
          <p:nvPr/>
        </p:nvSpPr>
        <p:spPr>
          <a:xfrm>
            <a:off x="3739111" y="4457535"/>
            <a:ext cx="61419" cy="283811"/>
          </a:xfrm>
          <a:custGeom>
            <a:avLst/>
            <a:gdLst>
              <a:gd name="connsiteX0" fmla="*/ 45489 w 61419"/>
              <a:gd name="connsiteY0" fmla="*/ 165 h 283811"/>
              <a:gd name="connsiteX1" fmla="*/ 45489 w 61419"/>
              <a:gd name="connsiteY1" fmla="*/ 133515 h 283811"/>
              <a:gd name="connsiteX2" fmla="*/ 61364 w 61419"/>
              <a:gd name="connsiteY2" fmla="*/ 279565 h 283811"/>
              <a:gd name="connsiteX3" fmla="*/ 48664 w 61419"/>
              <a:gd name="connsiteY3" fmla="*/ 228765 h 283811"/>
              <a:gd name="connsiteX4" fmla="*/ 1039 w 61419"/>
              <a:gd name="connsiteY4" fmla="*/ 66840 h 283811"/>
              <a:gd name="connsiteX5" fmla="*/ 16914 w 61419"/>
              <a:gd name="connsiteY5" fmla="*/ 104940 h 283811"/>
              <a:gd name="connsiteX6" fmla="*/ 45489 w 61419"/>
              <a:gd name="connsiteY6" fmla="*/ 165 h 2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" h="283811">
                <a:moveTo>
                  <a:pt x="45489" y="165"/>
                </a:moveTo>
                <a:cubicBezTo>
                  <a:pt x="50251" y="4927"/>
                  <a:pt x="42843" y="86948"/>
                  <a:pt x="45489" y="133515"/>
                </a:cubicBezTo>
                <a:cubicBezTo>
                  <a:pt x="48135" y="180082"/>
                  <a:pt x="60835" y="263690"/>
                  <a:pt x="61364" y="279565"/>
                </a:cubicBezTo>
                <a:cubicBezTo>
                  <a:pt x="61893" y="295440"/>
                  <a:pt x="58718" y="264219"/>
                  <a:pt x="48664" y="228765"/>
                </a:cubicBezTo>
                <a:cubicBezTo>
                  <a:pt x="38610" y="193311"/>
                  <a:pt x="6331" y="87477"/>
                  <a:pt x="1039" y="66840"/>
                </a:cubicBezTo>
                <a:cubicBezTo>
                  <a:pt x="-4253" y="46203"/>
                  <a:pt x="12151" y="114994"/>
                  <a:pt x="16914" y="104940"/>
                </a:cubicBezTo>
                <a:cubicBezTo>
                  <a:pt x="21676" y="94886"/>
                  <a:pt x="40727" y="-4597"/>
                  <a:pt x="45489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5223E75-087E-EE79-0A80-610A842A58CA}"/>
              </a:ext>
            </a:extLst>
          </p:cNvPr>
          <p:cNvSpPr/>
          <p:nvPr/>
        </p:nvSpPr>
        <p:spPr>
          <a:xfrm>
            <a:off x="3775065" y="3774833"/>
            <a:ext cx="27414" cy="112417"/>
          </a:xfrm>
          <a:custGeom>
            <a:avLst/>
            <a:gdLst>
              <a:gd name="connsiteX0" fmla="*/ 25410 w 27414"/>
              <a:gd name="connsiteY0" fmla="*/ 242 h 112417"/>
              <a:gd name="connsiteX1" fmla="*/ 25410 w 27414"/>
              <a:gd name="connsiteY1" fmla="*/ 66917 h 112417"/>
              <a:gd name="connsiteX2" fmla="*/ 10 w 27414"/>
              <a:gd name="connsiteY2" fmla="*/ 111367 h 112417"/>
              <a:gd name="connsiteX3" fmla="*/ 22235 w 27414"/>
              <a:gd name="connsiteY3" fmla="*/ 92317 h 112417"/>
              <a:gd name="connsiteX4" fmla="*/ 25410 w 27414"/>
              <a:gd name="connsiteY4" fmla="*/ 242 h 11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4" h="112417">
                <a:moveTo>
                  <a:pt x="25410" y="242"/>
                </a:moveTo>
                <a:cubicBezTo>
                  <a:pt x="25939" y="-3991"/>
                  <a:pt x="29643" y="48396"/>
                  <a:pt x="25410" y="66917"/>
                </a:cubicBezTo>
                <a:cubicBezTo>
                  <a:pt x="21177" y="85438"/>
                  <a:pt x="539" y="107134"/>
                  <a:pt x="10" y="111367"/>
                </a:cubicBezTo>
                <a:cubicBezTo>
                  <a:pt x="-519" y="115600"/>
                  <a:pt x="18531" y="106604"/>
                  <a:pt x="22235" y="92317"/>
                </a:cubicBezTo>
                <a:cubicBezTo>
                  <a:pt x="25939" y="78030"/>
                  <a:pt x="24881" y="4475"/>
                  <a:pt x="2541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3345797-8FF2-721C-78DE-1E4ED82BA4E9}"/>
              </a:ext>
            </a:extLst>
          </p:cNvPr>
          <p:cNvSpPr/>
          <p:nvPr/>
        </p:nvSpPr>
        <p:spPr>
          <a:xfrm>
            <a:off x="4781459" y="4924411"/>
            <a:ext cx="50910" cy="80796"/>
          </a:xfrm>
          <a:custGeom>
            <a:avLst/>
            <a:gdLst>
              <a:gd name="connsiteX0" fmla="*/ 91 w 50910"/>
              <a:gd name="connsiteY0" fmla="*/ 14 h 80796"/>
              <a:gd name="connsiteX1" fmla="*/ 50891 w 50910"/>
              <a:gd name="connsiteY1" fmla="*/ 73039 h 80796"/>
              <a:gd name="connsiteX2" fmla="*/ 6441 w 50910"/>
              <a:gd name="connsiteY2" fmla="*/ 79389 h 80796"/>
              <a:gd name="connsiteX3" fmla="*/ 38191 w 50910"/>
              <a:gd name="connsiteY3" fmla="*/ 79389 h 80796"/>
              <a:gd name="connsiteX4" fmla="*/ 38191 w 50910"/>
              <a:gd name="connsiteY4" fmla="*/ 66689 h 80796"/>
              <a:gd name="connsiteX5" fmla="*/ 91 w 50910"/>
              <a:gd name="connsiteY5" fmla="*/ 14 h 8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0" h="80796">
                <a:moveTo>
                  <a:pt x="91" y="14"/>
                </a:moveTo>
                <a:cubicBezTo>
                  <a:pt x="2208" y="1072"/>
                  <a:pt x="49833" y="59810"/>
                  <a:pt x="50891" y="73039"/>
                </a:cubicBezTo>
                <a:cubicBezTo>
                  <a:pt x="51949" y="86268"/>
                  <a:pt x="8558" y="78331"/>
                  <a:pt x="6441" y="79389"/>
                </a:cubicBezTo>
                <a:cubicBezTo>
                  <a:pt x="4324" y="80447"/>
                  <a:pt x="38191" y="79389"/>
                  <a:pt x="38191" y="79389"/>
                </a:cubicBezTo>
                <a:cubicBezTo>
                  <a:pt x="43483" y="77272"/>
                  <a:pt x="42954" y="77272"/>
                  <a:pt x="38191" y="66689"/>
                </a:cubicBezTo>
                <a:cubicBezTo>
                  <a:pt x="33429" y="56106"/>
                  <a:pt x="-2026" y="-1044"/>
                  <a:pt x="9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0A03739-3B2C-31B5-FAD3-154571ED29FA}"/>
              </a:ext>
            </a:extLst>
          </p:cNvPr>
          <p:cNvSpPr/>
          <p:nvPr/>
        </p:nvSpPr>
        <p:spPr>
          <a:xfrm>
            <a:off x="5975350" y="4746527"/>
            <a:ext cx="35733" cy="175891"/>
          </a:xfrm>
          <a:custGeom>
            <a:avLst/>
            <a:gdLst>
              <a:gd name="connsiteX0" fmla="*/ 0 w 35733"/>
              <a:gd name="connsiteY0" fmla="*/ 98 h 175891"/>
              <a:gd name="connsiteX1" fmla="*/ 34925 w 35733"/>
              <a:gd name="connsiteY1" fmla="*/ 127098 h 175891"/>
              <a:gd name="connsiteX2" fmla="*/ 25400 w 35733"/>
              <a:gd name="connsiteY2" fmla="*/ 174723 h 175891"/>
              <a:gd name="connsiteX3" fmla="*/ 34925 w 35733"/>
              <a:gd name="connsiteY3" fmla="*/ 149323 h 175891"/>
              <a:gd name="connsiteX4" fmla="*/ 0 w 35733"/>
              <a:gd name="connsiteY4" fmla="*/ 98 h 1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33" h="175891">
                <a:moveTo>
                  <a:pt x="0" y="98"/>
                </a:moveTo>
                <a:cubicBezTo>
                  <a:pt x="0" y="-3606"/>
                  <a:pt x="30692" y="97994"/>
                  <a:pt x="34925" y="127098"/>
                </a:cubicBezTo>
                <a:cubicBezTo>
                  <a:pt x="39158" y="156202"/>
                  <a:pt x="25400" y="171019"/>
                  <a:pt x="25400" y="174723"/>
                </a:cubicBezTo>
                <a:cubicBezTo>
                  <a:pt x="25400" y="178427"/>
                  <a:pt x="37571" y="174194"/>
                  <a:pt x="34925" y="149323"/>
                </a:cubicBezTo>
                <a:cubicBezTo>
                  <a:pt x="32279" y="124452"/>
                  <a:pt x="0" y="3802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A36515E-4C53-D888-CE4D-70DEF0A13EC4}"/>
              </a:ext>
            </a:extLst>
          </p:cNvPr>
          <p:cNvSpPr/>
          <p:nvPr/>
        </p:nvSpPr>
        <p:spPr>
          <a:xfrm>
            <a:off x="5335926" y="4854017"/>
            <a:ext cx="36272" cy="152774"/>
          </a:xfrm>
          <a:custGeom>
            <a:avLst/>
            <a:gdLst>
              <a:gd name="connsiteX0" fmla="*/ 1249 w 36272"/>
              <a:gd name="connsiteY0" fmla="*/ 558 h 152774"/>
              <a:gd name="connsiteX1" fmla="*/ 4424 w 36272"/>
              <a:gd name="connsiteY1" fmla="*/ 86283 h 152774"/>
              <a:gd name="connsiteX2" fmla="*/ 36174 w 36272"/>
              <a:gd name="connsiteY2" fmla="*/ 149783 h 152774"/>
              <a:gd name="connsiteX3" fmla="*/ 13949 w 36272"/>
              <a:gd name="connsiteY3" fmla="*/ 130733 h 152774"/>
              <a:gd name="connsiteX4" fmla="*/ 1249 w 36272"/>
              <a:gd name="connsiteY4" fmla="*/ 558 h 1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72" h="152774">
                <a:moveTo>
                  <a:pt x="1249" y="558"/>
                </a:moveTo>
                <a:cubicBezTo>
                  <a:pt x="-338" y="-6850"/>
                  <a:pt x="-1397" y="61412"/>
                  <a:pt x="4424" y="86283"/>
                </a:cubicBezTo>
                <a:cubicBezTo>
                  <a:pt x="10245" y="111154"/>
                  <a:pt x="34587" y="142375"/>
                  <a:pt x="36174" y="149783"/>
                </a:cubicBezTo>
                <a:cubicBezTo>
                  <a:pt x="37761" y="157191"/>
                  <a:pt x="19770" y="150841"/>
                  <a:pt x="13949" y="130733"/>
                </a:cubicBezTo>
                <a:cubicBezTo>
                  <a:pt x="8128" y="110625"/>
                  <a:pt x="2836" y="7966"/>
                  <a:pt x="124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94375D8-80BA-CE8A-0CDD-759C6E987870}"/>
              </a:ext>
            </a:extLst>
          </p:cNvPr>
          <p:cNvSpPr/>
          <p:nvPr/>
        </p:nvSpPr>
        <p:spPr>
          <a:xfrm>
            <a:off x="6136132" y="5035253"/>
            <a:ext cx="125112" cy="99178"/>
          </a:xfrm>
          <a:custGeom>
            <a:avLst/>
            <a:gdLst>
              <a:gd name="connsiteX0" fmla="*/ 124968 w 125112"/>
              <a:gd name="connsiteY0" fmla="*/ 297 h 99178"/>
              <a:gd name="connsiteX1" fmla="*/ 39243 w 125112"/>
              <a:gd name="connsiteY1" fmla="*/ 44747 h 99178"/>
              <a:gd name="connsiteX2" fmla="*/ 1143 w 125112"/>
              <a:gd name="connsiteY2" fmla="*/ 98722 h 99178"/>
              <a:gd name="connsiteX3" fmla="*/ 17018 w 125112"/>
              <a:gd name="connsiteY3" fmla="*/ 66972 h 99178"/>
              <a:gd name="connsiteX4" fmla="*/ 124968 w 125112"/>
              <a:gd name="connsiteY4" fmla="*/ 297 h 9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99178">
                <a:moveTo>
                  <a:pt x="124968" y="297"/>
                </a:moveTo>
                <a:cubicBezTo>
                  <a:pt x="128672" y="-3407"/>
                  <a:pt x="59880" y="28343"/>
                  <a:pt x="39243" y="44747"/>
                </a:cubicBezTo>
                <a:cubicBezTo>
                  <a:pt x="18606" y="61151"/>
                  <a:pt x="4847" y="95018"/>
                  <a:pt x="1143" y="98722"/>
                </a:cubicBezTo>
                <a:cubicBezTo>
                  <a:pt x="-2561" y="102426"/>
                  <a:pt x="2730" y="82847"/>
                  <a:pt x="17018" y="66972"/>
                </a:cubicBezTo>
                <a:cubicBezTo>
                  <a:pt x="31305" y="51097"/>
                  <a:pt x="121264" y="4001"/>
                  <a:pt x="12496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AD0DE290-9379-3808-3110-A23F057B9A71}"/>
              </a:ext>
            </a:extLst>
          </p:cNvPr>
          <p:cNvSpPr/>
          <p:nvPr/>
        </p:nvSpPr>
        <p:spPr>
          <a:xfrm>
            <a:off x="4349750" y="5657788"/>
            <a:ext cx="53658" cy="98783"/>
          </a:xfrm>
          <a:custGeom>
            <a:avLst/>
            <a:gdLst>
              <a:gd name="connsiteX0" fmla="*/ 0 w 53658"/>
              <a:gd name="connsiteY0" fmla="*/ 62 h 98783"/>
              <a:gd name="connsiteX1" fmla="*/ 50800 w 53658"/>
              <a:gd name="connsiteY1" fmla="*/ 66737 h 98783"/>
              <a:gd name="connsiteX2" fmla="*/ 47625 w 53658"/>
              <a:gd name="connsiteY2" fmla="*/ 98487 h 98783"/>
              <a:gd name="connsiteX3" fmla="*/ 50800 w 53658"/>
              <a:gd name="connsiteY3" fmla="*/ 79437 h 98783"/>
              <a:gd name="connsiteX4" fmla="*/ 0 w 53658"/>
              <a:gd name="connsiteY4" fmla="*/ 62 h 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8" h="98783">
                <a:moveTo>
                  <a:pt x="0" y="62"/>
                </a:moveTo>
                <a:cubicBezTo>
                  <a:pt x="0" y="-2055"/>
                  <a:pt x="42863" y="50333"/>
                  <a:pt x="50800" y="66737"/>
                </a:cubicBezTo>
                <a:cubicBezTo>
                  <a:pt x="58738" y="83141"/>
                  <a:pt x="47625" y="98487"/>
                  <a:pt x="47625" y="98487"/>
                </a:cubicBezTo>
                <a:cubicBezTo>
                  <a:pt x="47625" y="100604"/>
                  <a:pt x="54504" y="91079"/>
                  <a:pt x="50800" y="79437"/>
                </a:cubicBezTo>
                <a:cubicBezTo>
                  <a:pt x="47096" y="67795"/>
                  <a:pt x="0" y="2179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0B19787-E1C9-D86F-B9A7-347842FD741E}"/>
              </a:ext>
            </a:extLst>
          </p:cNvPr>
          <p:cNvSpPr/>
          <p:nvPr/>
        </p:nvSpPr>
        <p:spPr>
          <a:xfrm>
            <a:off x="5978181" y="5400307"/>
            <a:ext cx="140217" cy="140246"/>
          </a:xfrm>
          <a:custGeom>
            <a:avLst/>
            <a:gdLst>
              <a:gd name="connsiteX0" fmla="*/ 140044 w 140217"/>
              <a:gd name="connsiteY0" fmla="*/ 368 h 140246"/>
              <a:gd name="connsiteX1" fmla="*/ 63844 w 140217"/>
              <a:gd name="connsiteY1" fmla="*/ 44818 h 140246"/>
              <a:gd name="connsiteX2" fmla="*/ 344 w 140217"/>
              <a:gd name="connsiteY2" fmla="*/ 140068 h 140246"/>
              <a:gd name="connsiteX3" fmla="*/ 41619 w 140217"/>
              <a:gd name="connsiteY3" fmla="*/ 67043 h 140246"/>
              <a:gd name="connsiteX4" fmla="*/ 140044 w 140217"/>
              <a:gd name="connsiteY4" fmla="*/ 368 h 1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17" h="140246">
                <a:moveTo>
                  <a:pt x="140044" y="368"/>
                </a:moveTo>
                <a:cubicBezTo>
                  <a:pt x="143748" y="-3336"/>
                  <a:pt x="87127" y="21535"/>
                  <a:pt x="63844" y="44818"/>
                </a:cubicBezTo>
                <a:cubicBezTo>
                  <a:pt x="40561" y="68101"/>
                  <a:pt x="4048" y="136364"/>
                  <a:pt x="344" y="140068"/>
                </a:cubicBezTo>
                <a:cubicBezTo>
                  <a:pt x="-3360" y="143772"/>
                  <a:pt x="23627" y="88739"/>
                  <a:pt x="41619" y="67043"/>
                </a:cubicBezTo>
                <a:cubicBezTo>
                  <a:pt x="59611" y="45347"/>
                  <a:pt x="136340" y="4072"/>
                  <a:pt x="140044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6E9BE498-6C76-1909-9B1D-A407489B7BF6}"/>
              </a:ext>
            </a:extLst>
          </p:cNvPr>
          <p:cNvSpPr/>
          <p:nvPr/>
        </p:nvSpPr>
        <p:spPr>
          <a:xfrm>
            <a:off x="5108854" y="4756146"/>
            <a:ext cx="29434" cy="171636"/>
          </a:xfrm>
          <a:custGeom>
            <a:avLst/>
            <a:gdLst>
              <a:gd name="connsiteX0" fmla="*/ 41 w 29434"/>
              <a:gd name="connsiteY0" fmla="*/ 412 h 171636"/>
              <a:gd name="connsiteX1" fmla="*/ 12625 w 29434"/>
              <a:gd name="connsiteY1" fmla="*/ 105274 h 171636"/>
              <a:gd name="connsiteX2" fmla="*/ 29403 w 29434"/>
              <a:gd name="connsiteY2" fmla="*/ 168192 h 171636"/>
              <a:gd name="connsiteX3" fmla="*/ 16819 w 29434"/>
              <a:gd name="connsiteY3" fmla="*/ 147219 h 171636"/>
              <a:gd name="connsiteX4" fmla="*/ 41 w 29434"/>
              <a:gd name="connsiteY4" fmla="*/ 412 h 17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" h="171636">
                <a:moveTo>
                  <a:pt x="41" y="412"/>
                </a:moveTo>
                <a:cubicBezTo>
                  <a:pt x="-658" y="-6579"/>
                  <a:pt x="7731" y="77311"/>
                  <a:pt x="12625" y="105274"/>
                </a:cubicBezTo>
                <a:cubicBezTo>
                  <a:pt x="17519" y="133237"/>
                  <a:pt x="29403" y="168192"/>
                  <a:pt x="29403" y="168192"/>
                </a:cubicBezTo>
                <a:cubicBezTo>
                  <a:pt x="30102" y="175183"/>
                  <a:pt x="18916" y="173085"/>
                  <a:pt x="16819" y="147219"/>
                </a:cubicBezTo>
                <a:cubicBezTo>
                  <a:pt x="14722" y="121353"/>
                  <a:pt x="740" y="7403"/>
                  <a:pt x="41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276E445A-786A-B7B0-4982-FE33E9623720}"/>
              </a:ext>
            </a:extLst>
          </p:cNvPr>
          <p:cNvSpPr/>
          <p:nvPr/>
        </p:nvSpPr>
        <p:spPr>
          <a:xfrm>
            <a:off x="5498935" y="5566090"/>
            <a:ext cx="33616" cy="125853"/>
          </a:xfrm>
          <a:custGeom>
            <a:avLst/>
            <a:gdLst>
              <a:gd name="connsiteX0" fmla="*/ 48 w 33616"/>
              <a:gd name="connsiteY0" fmla="*/ 5 h 125853"/>
              <a:gd name="connsiteX1" fmla="*/ 33604 w 33616"/>
              <a:gd name="connsiteY1" fmla="*/ 79701 h 125853"/>
              <a:gd name="connsiteX2" fmla="*/ 4243 w 33616"/>
              <a:gd name="connsiteY2" fmla="*/ 125840 h 125853"/>
              <a:gd name="connsiteX3" fmla="*/ 25215 w 33616"/>
              <a:gd name="connsiteY3" fmla="*/ 75506 h 125853"/>
              <a:gd name="connsiteX4" fmla="*/ 48 w 33616"/>
              <a:gd name="connsiteY4" fmla="*/ 5 h 12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6" h="125853">
                <a:moveTo>
                  <a:pt x="48" y="5"/>
                </a:moveTo>
                <a:cubicBezTo>
                  <a:pt x="1446" y="704"/>
                  <a:pt x="32905" y="58729"/>
                  <a:pt x="33604" y="79701"/>
                </a:cubicBezTo>
                <a:cubicBezTo>
                  <a:pt x="34303" y="100673"/>
                  <a:pt x="5641" y="126539"/>
                  <a:pt x="4243" y="125840"/>
                </a:cubicBezTo>
                <a:cubicBezTo>
                  <a:pt x="2845" y="125141"/>
                  <a:pt x="22419" y="90886"/>
                  <a:pt x="25215" y="75506"/>
                </a:cubicBezTo>
                <a:cubicBezTo>
                  <a:pt x="28011" y="60126"/>
                  <a:pt x="-1350" y="-694"/>
                  <a:pt x="4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56A1FAE-E5DE-2510-613C-830E110429A3}"/>
              </a:ext>
            </a:extLst>
          </p:cNvPr>
          <p:cNvSpPr/>
          <p:nvPr/>
        </p:nvSpPr>
        <p:spPr>
          <a:xfrm>
            <a:off x="5767431" y="4546793"/>
            <a:ext cx="47707" cy="167933"/>
          </a:xfrm>
          <a:custGeom>
            <a:avLst/>
            <a:gdLst>
              <a:gd name="connsiteX0" fmla="*/ 0 w 47707"/>
              <a:gd name="connsiteY0" fmla="*/ 40 h 167933"/>
              <a:gd name="connsiteX1" fmla="*/ 46140 w 47707"/>
              <a:gd name="connsiteY1" fmla="*/ 104902 h 167933"/>
              <a:gd name="connsiteX2" fmla="*/ 37751 w 47707"/>
              <a:gd name="connsiteY2" fmla="*/ 167820 h 167933"/>
              <a:gd name="connsiteX3" fmla="*/ 46140 w 47707"/>
              <a:gd name="connsiteY3" fmla="*/ 117486 h 167933"/>
              <a:gd name="connsiteX4" fmla="*/ 0 w 47707"/>
              <a:gd name="connsiteY4" fmla="*/ 40 h 16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7" h="167933">
                <a:moveTo>
                  <a:pt x="0" y="40"/>
                </a:moveTo>
                <a:cubicBezTo>
                  <a:pt x="0" y="-2057"/>
                  <a:pt x="39848" y="76939"/>
                  <a:pt x="46140" y="104902"/>
                </a:cubicBezTo>
                <a:cubicBezTo>
                  <a:pt x="52432" y="132865"/>
                  <a:pt x="37751" y="165723"/>
                  <a:pt x="37751" y="167820"/>
                </a:cubicBezTo>
                <a:cubicBezTo>
                  <a:pt x="37751" y="169917"/>
                  <a:pt x="50334" y="142653"/>
                  <a:pt x="46140" y="117486"/>
                </a:cubicBezTo>
                <a:cubicBezTo>
                  <a:pt x="41946" y="92319"/>
                  <a:pt x="0" y="2137"/>
                  <a:pt x="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C80B48E-470E-C537-E367-E0F74CB8199D}"/>
              </a:ext>
            </a:extLst>
          </p:cNvPr>
          <p:cNvSpPr/>
          <p:nvPr/>
        </p:nvSpPr>
        <p:spPr>
          <a:xfrm>
            <a:off x="5075956" y="4345497"/>
            <a:ext cx="41340" cy="167780"/>
          </a:xfrm>
          <a:custGeom>
            <a:avLst/>
            <a:gdLst>
              <a:gd name="connsiteX0" fmla="*/ 41328 w 41340"/>
              <a:gd name="connsiteY0" fmla="*/ 0 h 167780"/>
              <a:gd name="connsiteX1" fmla="*/ 7772 w 41340"/>
              <a:gd name="connsiteY1" fmla="*/ 130030 h 167780"/>
              <a:gd name="connsiteX2" fmla="*/ 3578 w 41340"/>
              <a:gd name="connsiteY2" fmla="*/ 167780 h 167780"/>
              <a:gd name="connsiteX3" fmla="*/ 3578 w 41340"/>
              <a:gd name="connsiteY3" fmla="*/ 130030 h 167780"/>
              <a:gd name="connsiteX4" fmla="*/ 41328 w 41340"/>
              <a:gd name="connsiteY4" fmla="*/ 0 h 1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40" h="167780">
                <a:moveTo>
                  <a:pt x="41328" y="0"/>
                </a:moveTo>
                <a:cubicBezTo>
                  <a:pt x="42027" y="0"/>
                  <a:pt x="14064" y="102067"/>
                  <a:pt x="7772" y="130030"/>
                </a:cubicBezTo>
                <a:cubicBezTo>
                  <a:pt x="1480" y="157993"/>
                  <a:pt x="4277" y="167780"/>
                  <a:pt x="3578" y="167780"/>
                </a:cubicBezTo>
                <a:cubicBezTo>
                  <a:pt x="2879" y="167780"/>
                  <a:pt x="-4112" y="153100"/>
                  <a:pt x="3578" y="130030"/>
                </a:cubicBezTo>
                <a:cubicBezTo>
                  <a:pt x="11268" y="106960"/>
                  <a:pt x="40629" y="0"/>
                  <a:pt x="41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EB51EA6-AAA0-30A3-EAE7-FA051178993D}"/>
              </a:ext>
            </a:extLst>
          </p:cNvPr>
          <p:cNvSpPr/>
          <p:nvPr/>
        </p:nvSpPr>
        <p:spPr>
          <a:xfrm>
            <a:off x="5121479" y="5138226"/>
            <a:ext cx="67636" cy="201475"/>
          </a:xfrm>
          <a:custGeom>
            <a:avLst/>
            <a:gdLst>
              <a:gd name="connsiteX0" fmla="*/ 20972 w 67636"/>
              <a:gd name="connsiteY0" fmla="*/ 31 h 201475"/>
              <a:gd name="connsiteX1" fmla="*/ 67112 w 67636"/>
              <a:gd name="connsiteY1" fmla="*/ 134255 h 201475"/>
              <a:gd name="connsiteX2" fmla="*/ 0 w 67636"/>
              <a:gd name="connsiteY2" fmla="*/ 201367 h 201475"/>
              <a:gd name="connsiteX3" fmla="*/ 67112 w 67636"/>
              <a:gd name="connsiteY3" fmla="*/ 146838 h 201475"/>
              <a:gd name="connsiteX4" fmla="*/ 20972 w 67636"/>
              <a:gd name="connsiteY4" fmla="*/ 31 h 20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6" h="201475">
                <a:moveTo>
                  <a:pt x="20972" y="31"/>
                </a:moveTo>
                <a:cubicBezTo>
                  <a:pt x="20972" y="-2066"/>
                  <a:pt x="70607" y="100699"/>
                  <a:pt x="67112" y="134255"/>
                </a:cubicBezTo>
                <a:cubicBezTo>
                  <a:pt x="63617" y="167811"/>
                  <a:pt x="0" y="199270"/>
                  <a:pt x="0" y="201367"/>
                </a:cubicBezTo>
                <a:cubicBezTo>
                  <a:pt x="0" y="203464"/>
                  <a:pt x="60820" y="174801"/>
                  <a:pt x="67112" y="146838"/>
                </a:cubicBezTo>
                <a:cubicBezTo>
                  <a:pt x="73404" y="118875"/>
                  <a:pt x="20972" y="2128"/>
                  <a:pt x="2097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26C68AF6-001B-197D-8BA9-E3C59D772AE2}"/>
              </a:ext>
            </a:extLst>
          </p:cNvPr>
          <p:cNvSpPr/>
          <p:nvPr/>
        </p:nvSpPr>
        <p:spPr>
          <a:xfrm>
            <a:off x="4215556" y="5234255"/>
            <a:ext cx="750916" cy="139851"/>
          </a:xfrm>
          <a:custGeom>
            <a:avLst/>
            <a:gdLst>
              <a:gd name="connsiteX0" fmla="*/ 4106 w 750916"/>
              <a:gd name="connsiteY0" fmla="*/ 138894 h 139851"/>
              <a:gd name="connsiteX1" fmla="*/ 624892 w 750916"/>
              <a:gd name="connsiteY1" fmla="*/ 4670 h 139851"/>
              <a:gd name="connsiteX2" fmla="*/ 557780 w 750916"/>
              <a:gd name="connsiteY2" fmla="*/ 29837 h 139851"/>
              <a:gd name="connsiteX3" fmla="*/ 750727 w 750916"/>
              <a:gd name="connsiteY3" fmla="*/ 21448 h 139851"/>
              <a:gd name="connsiteX4" fmla="*/ 591336 w 750916"/>
              <a:gd name="connsiteY4" fmla="*/ 29837 h 139851"/>
              <a:gd name="connsiteX5" fmla="*/ 478084 w 750916"/>
              <a:gd name="connsiteY5" fmla="*/ 38226 h 139851"/>
              <a:gd name="connsiteX6" fmla="*/ 234804 w 750916"/>
              <a:gd name="connsiteY6" fmla="*/ 126310 h 139851"/>
              <a:gd name="connsiteX7" fmla="*/ 348055 w 750916"/>
              <a:gd name="connsiteY7" fmla="*/ 67587 h 139851"/>
              <a:gd name="connsiteX8" fmla="*/ 4106 w 750916"/>
              <a:gd name="connsiteY8" fmla="*/ 138894 h 13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16" h="139851">
                <a:moveTo>
                  <a:pt x="4106" y="138894"/>
                </a:moveTo>
                <a:cubicBezTo>
                  <a:pt x="50245" y="128408"/>
                  <a:pt x="532613" y="22846"/>
                  <a:pt x="624892" y="4670"/>
                </a:cubicBezTo>
                <a:cubicBezTo>
                  <a:pt x="717171" y="-13506"/>
                  <a:pt x="536808" y="27041"/>
                  <a:pt x="557780" y="29837"/>
                </a:cubicBezTo>
                <a:cubicBezTo>
                  <a:pt x="578753" y="32633"/>
                  <a:pt x="745134" y="21448"/>
                  <a:pt x="750727" y="21448"/>
                </a:cubicBezTo>
                <a:cubicBezTo>
                  <a:pt x="756320" y="21448"/>
                  <a:pt x="636776" y="27041"/>
                  <a:pt x="591336" y="29837"/>
                </a:cubicBezTo>
                <a:cubicBezTo>
                  <a:pt x="545896" y="32633"/>
                  <a:pt x="537506" y="22147"/>
                  <a:pt x="478084" y="38226"/>
                </a:cubicBezTo>
                <a:cubicBezTo>
                  <a:pt x="418662" y="54305"/>
                  <a:pt x="256475" y="121417"/>
                  <a:pt x="234804" y="126310"/>
                </a:cubicBezTo>
                <a:cubicBezTo>
                  <a:pt x="213133" y="131203"/>
                  <a:pt x="380912" y="64791"/>
                  <a:pt x="348055" y="67587"/>
                </a:cubicBezTo>
                <a:cubicBezTo>
                  <a:pt x="315198" y="70383"/>
                  <a:pt x="-42033" y="149380"/>
                  <a:pt x="4106" y="13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9A688711-CD3C-A641-A4CB-2273F815F174}"/>
              </a:ext>
            </a:extLst>
          </p:cNvPr>
          <p:cNvSpPr/>
          <p:nvPr/>
        </p:nvSpPr>
        <p:spPr>
          <a:xfrm>
            <a:off x="3718678" y="4663955"/>
            <a:ext cx="52173" cy="344408"/>
          </a:xfrm>
          <a:custGeom>
            <a:avLst/>
            <a:gdLst>
              <a:gd name="connsiteX0" fmla="*/ 52173 w 52173"/>
              <a:gd name="connsiteY0" fmla="*/ 324 h 344408"/>
              <a:gd name="connsiteX1" fmla="*/ 6034 w 52173"/>
              <a:gd name="connsiteY1" fmla="*/ 235216 h 344408"/>
              <a:gd name="connsiteX2" fmla="*/ 14423 w 52173"/>
              <a:gd name="connsiteY2" fmla="*/ 344273 h 344408"/>
              <a:gd name="connsiteX3" fmla="*/ 1839 w 52173"/>
              <a:gd name="connsiteY3" fmla="*/ 256188 h 344408"/>
              <a:gd name="connsiteX4" fmla="*/ 6034 w 52173"/>
              <a:gd name="connsiteY4" fmla="*/ 184882 h 344408"/>
              <a:gd name="connsiteX5" fmla="*/ 52173 w 52173"/>
              <a:gd name="connsiteY5" fmla="*/ 324 h 3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3" h="344408">
                <a:moveTo>
                  <a:pt x="52173" y="324"/>
                </a:moveTo>
                <a:cubicBezTo>
                  <a:pt x="52173" y="8713"/>
                  <a:pt x="12326" y="177891"/>
                  <a:pt x="6034" y="235216"/>
                </a:cubicBezTo>
                <a:cubicBezTo>
                  <a:pt x="-258" y="292541"/>
                  <a:pt x="15122" y="340778"/>
                  <a:pt x="14423" y="344273"/>
                </a:cubicBezTo>
                <a:cubicBezTo>
                  <a:pt x="13724" y="347768"/>
                  <a:pt x="3237" y="282753"/>
                  <a:pt x="1839" y="256188"/>
                </a:cubicBezTo>
                <a:cubicBezTo>
                  <a:pt x="441" y="229623"/>
                  <a:pt x="-3054" y="221234"/>
                  <a:pt x="6034" y="184882"/>
                </a:cubicBezTo>
                <a:cubicBezTo>
                  <a:pt x="15122" y="148530"/>
                  <a:pt x="52173" y="-8065"/>
                  <a:pt x="52173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F92BA003-8685-2D42-2F29-07D74A9A5B50}"/>
              </a:ext>
            </a:extLst>
          </p:cNvPr>
          <p:cNvSpPr/>
          <p:nvPr/>
        </p:nvSpPr>
        <p:spPr>
          <a:xfrm>
            <a:off x="3884078" y="5385714"/>
            <a:ext cx="67145" cy="281313"/>
          </a:xfrm>
          <a:custGeom>
            <a:avLst/>
            <a:gdLst>
              <a:gd name="connsiteX0" fmla="*/ 25 w 67145"/>
              <a:gd name="connsiteY0" fmla="*/ 18 h 281313"/>
              <a:gd name="connsiteX1" fmla="*/ 58748 w 67145"/>
              <a:gd name="connsiteY1" fmla="*/ 218132 h 281313"/>
              <a:gd name="connsiteX2" fmla="*/ 25192 w 67145"/>
              <a:gd name="connsiteY2" fmla="*/ 281049 h 281313"/>
              <a:gd name="connsiteX3" fmla="*/ 67137 w 67145"/>
              <a:gd name="connsiteY3" fmla="*/ 230715 h 281313"/>
              <a:gd name="connsiteX4" fmla="*/ 25 w 67145"/>
              <a:gd name="connsiteY4" fmla="*/ 18 h 2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5" h="281313">
                <a:moveTo>
                  <a:pt x="25" y="18"/>
                </a:moveTo>
                <a:cubicBezTo>
                  <a:pt x="-1373" y="-2079"/>
                  <a:pt x="54554" y="171294"/>
                  <a:pt x="58748" y="218132"/>
                </a:cubicBezTo>
                <a:cubicBezTo>
                  <a:pt x="62942" y="264970"/>
                  <a:pt x="23794" y="278952"/>
                  <a:pt x="25192" y="281049"/>
                </a:cubicBezTo>
                <a:cubicBezTo>
                  <a:pt x="26590" y="283146"/>
                  <a:pt x="67836" y="273359"/>
                  <a:pt x="67137" y="230715"/>
                </a:cubicBezTo>
                <a:cubicBezTo>
                  <a:pt x="66438" y="188071"/>
                  <a:pt x="1423" y="2115"/>
                  <a:pt x="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9234732-6F60-E237-BB4E-0D07E3744229}"/>
              </a:ext>
            </a:extLst>
          </p:cNvPr>
          <p:cNvSpPr/>
          <p:nvPr/>
        </p:nvSpPr>
        <p:spPr>
          <a:xfrm>
            <a:off x="3758172" y="5335314"/>
            <a:ext cx="86336" cy="357680"/>
          </a:xfrm>
          <a:custGeom>
            <a:avLst/>
            <a:gdLst>
              <a:gd name="connsiteX0" fmla="*/ 96 w 86336"/>
              <a:gd name="connsiteY0" fmla="*/ 84 h 357680"/>
              <a:gd name="connsiteX1" fmla="*/ 67208 w 86336"/>
              <a:gd name="connsiteY1" fmla="*/ 264337 h 357680"/>
              <a:gd name="connsiteX2" fmla="*/ 67208 w 86336"/>
              <a:gd name="connsiteY2" fmla="*/ 356616 h 357680"/>
              <a:gd name="connsiteX3" fmla="*/ 83986 w 86336"/>
              <a:gd name="connsiteY3" fmla="*/ 293699 h 357680"/>
              <a:gd name="connsiteX4" fmla="*/ 96 w 86336"/>
              <a:gd name="connsiteY4" fmla="*/ 84 h 3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6" h="357680">
                <a:moveTo>
                  <a:pt x="96" y="84"/>
                </a:moveTo>
                <a:cubicBezTo>
                  <a:pt x="-2700" y="-4810"/>
                  <a:pt x="56023" y="204915"/>
                  <a:pt x="67208" y="264337"/>
                </a:cubicBezTo>
                <a:cubicBezTo>
                  <a:pt x="78393" y="323759"/>
                  <a:pt x="64412" y="351722"/>
                  <a:pt x="67208" y="356616"/>
                </a:cubicBezTo>
                <a:cubicBezTo>
                  <a:pt x="70004" y="361510"/>
                  <a:pt x="93773" y="351024"/>
                  <a:pt x="83986" y="293699"/>
                </a:cubicBezTo>
                <a:cubicBezTo>
                  <a:pt x="74199" y="236374"/>
                  <a:pt x="2892" y="4978"/>
                  <a:pt x="9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87DA0586-828D-F5A5-064B-CA0F03CA5F01}"/>
              </a:ext>
            </a:extLst>
          </p:cNvPr>
          <p:cNvSpPr/>
          <p:nvPr/>
        </p:nvSpPr>
        <p:spPr>
          <a:xfrm>
            <a:off x="3884002" y="5603825"/>
            <a:ext cx="207407" cy="138446"/>
          </a:xfrm>
          <a:custGeom>
            <a:avLst/>
            <a:gdLst>
              <a:gd name="connsiteX0" fmla="*/ 101 w 207407"/>
              <a:gd name="connsiteY0" fmla="*/ 138439 h 138446"/>
              <a:gd name="connsiteX1" fmla="*/ 130130 w 207407"/>
              <a:gd name="connsiteY1" fmla="*/ 75522 h 138446"/>
              <a:gd name="connsiteX2" fmla="*/ 205631 w 207407"/>
              <a:gd name="connsiteY2" fmla="*/ 88105 h 138446"/>
              <a:gd name="connsiteX3" fmla="*/ 184659 w 207407"/>
              <a:gd name="connsiteY3" fmla="*/ 21 h 138446"/>
              <a:gd name="connsiteX4" fmla="*/ 197242 w 207407"/>
              <a:gd name="connsiteY4" fmla="*/ 79716 h 138446"/>
              <a:gd name="connsiteX5" fmla="*/ 163686 w 207407"/>
              <a:gd name="connsiteY5" fmla="*/ 83911 h 138446"/>
              <a:gd name="connsiteX6" fmla="*/ 109158 w 207407"/>
              <a:gd name="connsiteY6" fmla="*/ 79716 h 138446"/>
              <a:gd name="connsiteX7" fmla="*/ 101 w 207407"/>
              <a:gd name="connsiteY7" fmla="*/ 138439 h 13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07" h="138446">
                <a:moveTo>
                  <a:pt x="101" y="138439"/>
                </a:moveTo>
                <a:cubicBezTo>
                  <a:pt x="3596" y="137740"/>
                  <a:pt x="95875" y="83911"/>
                  <a:pt x="130130" y="75522"/>
                </a:cubicBezTo>
                <a:cubicBezTo>
                  <a:pt x="164385" y="67133"/>
                  <a:pt x="196543" y="100688"/>
                  <a:pt x="205631" y="88105"/>
                </a:cubicBezTo>
                <a:cubicBezTo>
                  <a:pt x="214719" y="75522"/>
                  <a:pt x="186057" y="1419"/>
                  <a:pt x="184659" y="21"/>
                </a:cubicBezTo>
                <a:cubicBezTo>
                  <a:pt x="183261" y="-1377"/>
                  <a:pt x="200737" y="65734"/>
                  <a:pt x="197242" y="79716"/>
                </a:cubicBezTo>
                <a:cubicBezTo>
                  <a:pt x="193747" y="93698"/>
                  <a:pt x="178367" y="83911"/>
                  <a:pt x="163686" y="83911"/>
                </a:cubicBezTo>
                <a:cubicBezTo>
                  <a:pt x="149005" y="83911"/>
                  <a:pt x="133626" y="71327"/>
                  <a:pt x="109158" y="79716"/>
                </a:cubicBezTo>
                <a:cubicBezTo>
                  <a:pt x="84690" y="88105"/>
                  <a:pt x="-3394" y="139138"/>
                  <a:pt x="101" y="13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50E5E69-1463-BB63-3759-F4F7402BFC55}"/>
              </a:ext>
            </a:extLst>
          </p:cNvPr>
          <p:cNvSpPr/>
          <p:nvPr/>
        </p:nvSpPr>
        <p:spPr>
          <a:xfrm>
            <a:off x="3896667" y="4412561"/>
            <a:ext cx="101479" cy="142790"/>
          </a:xfrm>
          <a:custGeom>
            <a:avLst/>
            <a:gdLst>
              <a:gd name="connsiteX0" fmla="*/ 19 w 101479"/>
              <a:gd name="connsiteY0" fmla="*/ 48 h 142790"/>
              <a:gd name="connsiteX1" fmla="*/ 88104 w 101479"/>
              <a:gd name="connsiteY1" fmla="*/ 88133 h 142790"/>
              <a:gd name="connsiteX2" fmla="*/ 96493 w 101479"/>
              <a:gd name="connsiteY2" fmla="*/ 142661 h 142790"/>
              <a:gd name="connsiteX3" fmla="*/ 96493 w 101479"/>
              <a:gd name="connsiteY3" fmla="*/ 100716 h 142790"/>
              <a:gd name="connsiteX4" fmla="*/ 19 w 101479"/>
              <a:gd name="connsiteY4" fmla="*/ 48 h 1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79" h="142790">
                <a:moveTo>
                  <a:pt x="19" y="48"/>
                </a:moveTo>
                <a:cubicBezTo>
                  <a:pt x="-1379" y="-2049"/>
                  <a:pt x="72025" y="64364"/>
                  <a:pt x="88104" y="88133"/>
                </a:cubicBezTo>
                <a:cubicBezTo>
                  <a:pt x="104183" y="111902"/>
                  <a:pt x="95095" y="140564"/>
                  <a:pt x="96493" y="142661"/>
                </a:cubicBezTo>
                <a:cubicBezTo>
                  <a:pt x="97891" y="144758"/>
                  <a:pt x="106979" y="120989"/>
                  <a:pt x="96493" y="100716"/>
                </a:cubicBezTo>
                <a:cubicBezTo>
                  <a:pt x="86007" y="80443"/>
                  <a:pt x="1417" y="2145"/>
                  <a:pt x="1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FE8808F-0B4F-2688-151A-420A0174B40D}"/>
              </a:ext>
            </a:extLst>
          </p:cNvPr>
          <p:cNvSpPr/>
          <p:nvPr/>
        </p:nvSpPr>
        <p:spPr>
          <a:xfrm>
            <a:off x="4286771" y="4739712"/>
            <a:ext cx="239629" cy="218971"/>
          </a:xfrm>
          <a:custGeom>
            <a:avLst/>
            <a:gdLst>
              <a:gd name="connsiteX0" fmla="*/ 3 w 239629"/>
              <a:gd name="connsiteY0" fmla="*/ 68 h 218971"/>
              <a:gd name="connsiteX1" fmla="*/ 125838 w 239629"/>
              <a:gd name="connsiteY1" fmla="*/ 121708 h 218971"/>
              <a:gd name="connsiteX2" fmla="*/ 121644 w 239629"/>
              <a:gd name="connsiteY2" fmla="*/ 96541 h 218971"/>
              <a:gd name="connsiteX3" fmla="*/ 239090 w 239629"/>
              <a:gd name="connsiteY3" fmla="*/ 218182 h 218971"/>
              <a:gd name="connsiteX4" fmla="*/ 163589 w 239629"/>
              <a:gd name="connsiteY4" fmla="*/ 146875 h 218971"/>
              <a:gd name="connsiteX5" fmla="*/ 121644 w 239629"/>
              <a:gd name="connsiteY5" fmla="*/ 104930 h 218971"/>
              <a:gd name="connsiteX6" fmla="*/ 3 w 239629"/>
              <a:gd name="connsiteY6" fmla="*/ 68 h 2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629" h="218971">
                <a:moveTo>
                  <a:pt x="3" y="68"/>
                </a:moveTo>
                <a:cubicBezTo>
                  <a:pt x="702" y="2864"/>
                  <a:pt x="125838" y="121708"/>
                  <a:pt x="125838" y="121708"/>
                </a:cubicBezTo>
                <a:cubicBezTo>
                  <a:pt x="146111" y="137787"/>
                  <a:pt x="102769" y="80462"/>
                  <a:pt x="121644" y="96541"/>
                </a:cubicBezTo>
                <a:cubicBezTo>
                  <a:pt x="140519" y="112620"/>
                  <a:pt x="232099" y="209793"/>
                  <a:pt x="239090" y="218182"/>
                </a:cubicBezTo>
                <a:cubicBezTo>
                  <a:pt x="246081" y="226571"/>
                  <a:pt x="183163" y="165750"/>
                  <a:pt x="163589" y="146875"/>
                </a:cubicBezTo>
                <a:cubicBezTo>
                  <a:pt x="144015" y="128000"/>
                  <a:pt x="144015" y="128699"/>
                  <a:pt x="121644" y="104930"/>
                </a:cubicBezTo>
                <a:cubicBezTo>
                  <a:pt x="99273" y="81161"/>
                  <a:pt x="-696" y="-2728"/>
                  <a:pt x="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4272A9F-710D-C364-FFE7-6B9FC1896B83}"/>
              </a:ext>
            </a:extLst>
          </p:cNvPr>
          <p:cNvSpPr/>
          <p:nvPr/>
        </p:nvSpPr>
        <p:spPr>
          <a:xfrm>
            <a:off x="4018322" y="4626442"/>
            <a:ext cx="90987" cy="96821"/>
          </a:xfrm>
          <a:custGeom>
            <a:avLst/>
            <a:gdLst>
              <a:gd name="connsiteX0" fmla="*/ 5 w 90987"/>
              <a:gd name="connsiteY0" fmla="*/ 86 h 96821"/>
              <a:gd name="connsiteX1" fmla="*/ 83895 w 90987"/>
              <a:gd name="connsiteY1" fmla="*/ 92365 h 96821"/>
              <a:gd name="connsiteX2" fmla="*/ 79700 w 90987"/>
              <a:gd name="connsiteY2" fmla="*/ 75587 h 96821"/>
              <a:gd name="connsiteX3" fmla="*/ 5 w 90987"/>
              <a:gd name="connsiteY3" fmla="*/ 86 h 9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87" h="96821">
                <a:moveTo>
                  <a:pt x="5" y="86"/>
                </a:moveTo>
                <a:cubicBezTo>
                  <a:pt x="704" y="2882"/>
                  <a:pt x="83895" y="92365"/>
                  <a:pt x="83895" y="92365"/>
                </a:cubicBezTo>
                <a:cubicBezTo>
                  <a:pt x="97178" y="104949"/>
                  <a:pt x="89487" y="88170"/>
                  <a:pt x="79700" y="75587"/>
                </a:cubicBezTo>
                <a:cubicBezTo>
                  <a:pt x="69913" y="63004"/>
                  <a:pt x="-694" y="-2710"/>
                  <a:pt x="5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E1D2472-A2DC-3E6D-2083-EC0CD7C520A5}"/>
              </a:ext>
            </a:extLst>
          </p:cNvPr>
          <p:cNvSpPr/>
          <p:nvPr/>
        </p:nvSpPr>
        <p:spPr>
          <a:xfrm>
            <a:off x="5511110" y="5083721"/>
            <a:ext cx="206511" cy="56044"/>
          </a:xfrm>
          <a:custGeom>
            <a:avLst/>
            <a:gdLst>
              <a:gd name="connsiteX0" fmla="*/ 457 w 206511"/>
              <a:gd name="connsiteY0" fmla="*/ 7 h 56044"/>
              <a:gd name="connsiteX1" fmla="*/ 88541 w 206511"/>
              <a:gd name="connsiteY1" fmla="*/ 54536 h 56044"/>
              <a:gd name="connsiteX2" fmla="*/ 205987 w 206511"/>
              <a:gd name="connsiteY2" fmla="*/ 41952 h 56044"/>
              <a:gd name="connsiteX3" fmla="*/ 126292 w 206511"/>
              <a:gd name="connsiteY3" fmla="*/ 50341 h 56044"/>
              <a:gd name="connsiteX4" fmla="*/ 457 w 206511"/>
              <a:gd name="connsiteY4" fmla="*/ 7 h 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1" h="56044">
                <a:moveTo>
                  <a:pt x="457" y="7"/>
                </a:moveTo>
                <a:cubicBezTo>
                  <a:pt x="-5835" y="706"/>
                  <a:pt x="54286" y="47545"/>
                  <a:pt x="88541" y="54536"/>
                </a:cubicBezTo>
                <a:cubicBezTo>
                  <a:pt x="122796" y="61527"/>
                  <a:pt x="205987" y="41952"/>
                  <a:pt x="205987" y="41952"/>
                </a:cubicBezTo>
                <a:cubicBezTo>
                  <a:pt x="212279" y="41253"/>
                  <a:pt x="160547" y="55234"/>
                  <a:pt x="126292" y="50341"/>
                </a:cubicBezTo>
                <a:cubicBezTo>
                  <a:pt x="92037" y="45448"/>
                  <a:pt x="6749" y="-692"/>
                  <a:pt x="45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001354B-45FA-CE31-7A0C-B0506B319315}"/>
              </a:ext>
            </a:extLst>
          </p:cNvPr>
          <p:cNvSpPr/>
          <p:nvPr/>
        </p:nvSpPr>
        <p:spPr>
          <a:xfrm>
            <a:off x="6111377" y="4634917"/>
            <a:ext cx="122936" cy="146808"/>
          </a:xfrm>
          <a:custGeom>
            <a:avLst/>
            <a:gdLst>
              <a:gd name="connsiteX0" fmla="*/ 3 w 122936"/>
              <a:gd name="connsiteY0" fmla="*/ 0 h 146808"/>
              <a:gd name="connsiteX1" fmla="*/ 121643 w 122936"/>
              <a:gd name="connsiteY1" fmla="*/ 104863 h 146808"/>
              <a:gd name="connsiteX2" fmla="*/ 67115 w 122936"/>
              <a:gd name="connsiteY2" fmla="*/ 146808 h 146808"/>
              <a:gd name="connsiteX3" fmla="*/ 117449 w 122936"/>
              <a:gd name="connsiteY3" fmla="*/ 104863 h 146808"/>
              <a:gd name="connsiteX4" fmla="*/ 3 w 122936"/>
              <a:gd name="connsiteY4" fmla="*/ 0 h 1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6" h="146808">
                <a:moveTo>
                  <a:pt x="3" y="0"/>
                </a:moveTo>
                <a:cubicBezTo>
                  <a:pt x="702" y="0"/>
                  <a:pt x="110458" y="80395"/>
                  <a:pt x="121643" y="104863"/>
                </a:cubicBezTo>
                <a:cubicBezTo>
                  <a:pt x="132828" y="129331"/>
                  <a:pt x="67814" y="146808"/>
                  <a:pt x="67115" y="146808"/>
                </a:cubicBezTo>
                <a:cubicBezTo>
                  <a:pt x="66416" y="146808"/>
                  <a:pt x="126537" y="127933"/>
                  <a:pt x="117449" y="104863"/>
                </a:cubicBezTo>
                <a:cubicBezTo>
                  <a:pt x="108361" y="81793"/>
                  <a:pt x="-696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2873B599-5897-E608-7720-D1F3B6AA377A}"/>
              </a:ext>
            </a:extLst>
          </p:cNvPr>
          <p:cNvSpPr/>
          <p:nvPr/>
        </p:nvSpPr>
        <p:spPr>
          <a:xfrm>
            <a:off x="4756384" y="5498805"/>
            <a:ext cx="143052" cy="172365"/>
          </a:xfrm>
          <a:custGeom>
            <a:avLst/>
            <a:gdLst>
              <a:gd name="connsiteX0" fmla="*/ 174 w 143052"/>
              <a:gd name="connsiteY0" fmla="*/ 172153 h 172365"/>
              <a:gd name="connsiteX1" fmla="*/ 92453 w 143052"/>
              <a:gd name="connsiteY1" fmla="*/ 121819 h 172365"/>
              <a:gd name="connsiteX2" fmla="*/ 142787 w 143052"/>
              <a:gd name="connsiteY2" fmla="*/ 92457 h 172365"/>
              <a:gd name="connsiteX3" fmla="*/ 113425 w 143052"/>
              <a:gd name="connsiteY3" fmla="*/ 178 h 172365"/>
              <a:gd name="connsiteX4" fmla="*/ 138592 w 143052"/>
              <a:gd name="connsiteY4" fmla="*/ 67290 h 172365"/>
              <a:gd name="connsiteX5" fmla="*/ 117620 w 143052"/>
              <a:gd name="connsiteY5" fmla="*/ 100846 h 172365"/>
              <a:gd name="connsiteX6" fmla="*/ 174 w 143052"/>
              <a:gd name="connsiteY6" fmla="*/ 172153 h 17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52" h="172365">
                <a:moveTo>
                  <a:pt x="174" y="172153"/>
                </a:moveTo>
                <a:cubicBezTo>
                  <a:pt x="-4020" y="175648"/>
                  <a:pt x="68684" y="135102"/>
                  <a:pt x="92453" y="121819"/>
                </a:cubicBezTo>
                <a:cubicBezTo>
                  <a:pt x="116222" y="108536"/>
                  <a:pt x="139292" y="112730"/>
                  <a:pt x="142787" y="92457"/>
                </a:cubicBezTo>
                <a:cubicBezTo>
                  <a:pt x="146282" y="72184"/>
                  <a:pt x="114124" y="4373"/>
                  <a:pt x="113425" y="178"/>
                </a:cubicBezTo>
                <a:cubicBezTo>
                  <a:pt x="112726" y="-4017"/>
                  <a:pt x="138592" y="67290"/>
                  <a:pt x="138592" y="67290"/>
                </a:cubicBezTo>
                <a:cubicBezTo>
                  <a:pt x="139291" y="84068"/>
                  <a:pt x="135097" y="87563"/>
                  <a:pt x="117620" y="100846"/>
                </a:cubicBezTo>
                <a:cubicBezTo>
                  <a:pt x="100143" y="114129"/>
                  <a:pt x="4368" y="168658"/>
                  <a:pt x="174" y="17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D80B302-4BED-FC30-9B4F-BFAC1B3D75AE}"/>
              </a:ext>
            </a:extLst>
          </p:cNvPr>
          <p:cNvSpPr/>
          <p:nvPr/>
        </p:nvSpPr>
        <p:spPr>
          <a:xfrm>
            <a:off x="4606109" y="2549566"/>
            <a:ext cx="95937" cy="182599"/>
          </a:xfrm>
          <a:custGeom>
            <a:avLst/>
            <a:gdLst>
              <a:gd name="connsiteX0" fmla="*/ 39 w 95937"/>
              <a:gd name="connsiteY0" fmla="*/ 130 h 182599"/>
              <a:gd name="connsiteX1" fmla="*/ 79717 w 95937"/>
              <a:gd name="connsiteY1" fmla="*/ 106368 h 182599"/>
              <a:gd name="connsiteX2" fmla="*/ 87305 w 95937"/>
              <a:gd name="connsiteY2" fmla="*/ 182251 h 182599"/>
              <a:gd name="connsiteX3" fmla="*/ 91099 w 95937"/>
              <a:gd name="connsiteY3" fmla="*/ 129133 h 182599"/>
              <a:gd name="connsiteX4" fmla="*/ 39 w 95937"/>
              <a:gd name="connsiteY4" fmla="*/ 130 h 18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37" h="182599">
                <a:moveTo>
                  <a:pt x="39" y="130"/>
                </a:moveTo>
                <a:cubicBezTo>
                  <a:pt x="-1858" y="-3664"/>
                  <a:pt x="65173" y="76015"/>
                  <a:pt x="79717" y="106368"/>
                </a:cubicBezTo>
                <a:cubicBezTo>
                  <a:pt x="94261" y="136721"/>
                  <a:pt x="85408" y="178457"/>
                  <a:pt x="87305" y="182251"/>
                </a:cubicBezTo>
                <a:cubicBezTo>
                  <a:pt x="89202" y="186045"/>
                  <a:pt x="103114" y="158222"/>
                  <a:pt x="91099" y="129133"/>
                </a:cubicBezTo>
                <a:cubicBezTo>
                  <a:pt x="79084" y="100044"/>
                  <a:pt x="1936" y="3924"/>
                  <a:pt x="39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DDFE27CB-D35A-4F2C-3975-4EA3B0816E77}"/>
              </a:ext>
            </a:extLst>
          </p:cNvPr>
          <p:cNvSpPr/>
          <p:nvPr/>
        </p:nvSpPr>
        <p:spPr>
          <a:xfrm>
            <a:off x="4839443" y="2125961"/>
            <a:ext cx="209208" cy="151513"/>
          </a:xfrm>
          <a:custGeom>
            <a:avLst/>
            <a:gdLst>
              <a:gd name="connsiteX0" fmla="*/ 1945 w 209208"/>
              <a:gd name="connsiteY0" fmla="*/ 150554 h 151513"/>
              <a:gd name="connsiteX1" fmla="*/ 206831 w 209208"/>
              <a:gd name="connsiteY1" fmla="*/ 2580 h 151513"/>
              <a:gd name="connsiteX2" fmla="*/ 108182 w 209208"/>
              <a:gd name="connsiteY2" fmla="*/ 63287 h 151513"/>
              <a:gd name="connsiteX3" fmla="*/ 1945 w 209208"/>
              <a:gd name="connsiteY3" fmla="*/ 150554 h 1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8" h="151513">
                <a:moveTo>
                  <a:pt x="1945" y="150554"/>
                </a:moveTo>
                <a:cubicBezTo>
                  <a:pt x="18386" y="140436"/>
                  <a:pt x="189125" y="17124"/>
                  <a:pt x="206831" y="2580"/>
                </a:cubicBezTo>
                <a:cubicBezTo>
                  <a:pt x="224537" y="-11964"/>
                  <a:pt x="138536" y="38625"/>
                  <a:pt x="108182" y="63287"/>
                </a:cubicBezTo>
                <a:cubicBezTo>
                  <a:pt x="77829" y="87949"/>
                  <a:pt x="-14496" y="160672"/>
                  <a:pt x="1945" y="150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D76BDAB-5DC4-5101-23FB-64F83C0DFAC1}"/>
              </a:ext>
            </a:extLst>
          </p:cNvPr>
          <p:cNvSpPr/>
          <p:nvPr/>
        </p:nvSpPr>
        <p:spPr>
          <a:xfrm>
            <a:off x="6112318" y="3201972"/>
            <a:ext cx="134929" cy="315660"/>
          </a:xfrm>
          <a:custGeom>
            <a:avLst/>
            <a:gdLst>
              <a:gd name="connsiteX0" fmla="*/ 123 w 134929"/>
              <a:gd name="connsiteY0" fmla="*/ 325 h 315660"/>
              <a:gd name="connsiteX1" fmla="*/ 102567 w 134929"/>
              <a:gd name="connsiteY1" fmla="*/ 152093 h 315660"/>
              <a:gd name="connsiteX2" fmla="*/ 129126 w 134929"/>
              <a:gd name="connsiteY2" fmla="*/ 315243 h 315660"/>
              <a:gd name="connsiteX3" fmla="*/ 125332 w 134929"/>
              <a:gd name="connsiteY3" fmla="*/ 193829 h 315660"/>
              <a:gd name="connsiteX4" fmla="*/ 123 w 134929"/>
              <a:gd name="connsiteY4" fmla="*/ 325 h 3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29" h="315660">
                <a:moveTo>
                  <a:pt x="123" y="325"/>
                </a:moveTo>
                <a:cubicBezTo>
                  <a:pt x="-3671" y="-6631"/>
                  <a:pt x="81067" y="99607"/>
                  <a:pt x="102567" y="152093"/>
                </a:cubicBezTo>
                <a:cubicBezTo>
                  <a:pt x="124067" y="204579"/>
                  <a:pt x="125332" y="308287"/>
                  <a:pt x="129126" y="315243"/>
                </a:cubicBezTo>
                <a:cubicBezTo>
                  <a:pt x="132920" y="322199"/>
                  <a:pt x="141774" y="240624"/>
                  <a:pt x="125332" y="193829"/>
                </a:cubicBezTo>
                <a:cubicBezTo>
                  <a:pt x="108891" y="147034"/>
                  <a:pt x="3917" y="7281"/>
                  <a:pt x="12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B689CA1-3063-7E08-10E9-7826E04DE784}"/>
              </a:ext>
            </a:extLst>
          </p:cNvPr>
          <p:cNvSpPr/>
          <p:nvPr/>
        </p:nvSpPr>
        <p:spPr>
          <a:xfrm>
            <a:off x="5546984" y="2986012"/>
            <a:ext cx="322985" cy="258246"/>
          </a:xfrm>
          <a:custGeom>
            <a:avLst/>
            <a:gdLst>
              <a:gd name="connsiteX0" fmla="*/ 123 w 322985"/>
              <a:gd name="connsiteY0" fmla="*/ 125225 h 258246"/>
              <a:gd name="connsiteX1" fmla="*/ 163273 w 322985"/>
              <a:gd name="connsiteY1" fmla="*/ 159372 h 258246"/>
              <a:gd name="connsiteX2" fmla="*/ 322629 w 322985"/>
              <a:gd name="connsiteY2" fmla="*/ 258021 h 258246"/>
              <a:gd name="connsiteX3" fmla="*/ 205009 w 322985"/>
              <a:gd name="connsiteY3" fmla="*/ 185932 h 258246"/>
              <a:gd name="connsiteX4" fmla="*/ 155685 w 322985"/>
              <a:gd name="connsiteY4" fmla="*/ 170755 h 258246"/>
              <a:gd name="connsiteX5" fmla="*/ 140508 w 322985"/>
              <a:gd name="connsiteY5" fmla="*/ 16 h 258246"/>
              <a:gd name="connsiteX6" fmla="*/ 155685 w 322985"/>
              <a:gd name="connsiteY6" fmla="*/ 159372 h 258246"/>
              <a:gd name="connsiteX7" fmla="*/ 136714 w 322985"/>
              <a:gd name="connsiteY7" fmla="*/ 140401 h 258246"/>
              <a:gd name="connsiteX8" fmla="*/ 123 w 322985"/>
              <a:gd name="connsiteY8" fmla="*/ 125225 h 2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985" h="258246">
                <a:moveTo>
                  <a:pt x="123" y="125225"/>
                </a:moveTo>
                <a:cubicBezTo>
                  <a:pt x="4550" y="128387"/>
                  <a:pt x="109522" y="137239"/>
                  <a:pt x="163273" y="159372"/>
                </a:cubicBezTo>
                <a:cubicBezTo>
                  <a:pt x="217024" y="181505"/>
                  <a:pt x="315673" y="253594"/>
                  <a:pt x="322629" y="258021"/>
                </a:cubicBezTo>
                <a:cubicBezTo>
                  <a:pt x="329585" y="262448"/>
                  <a:pt x="232833" y="200476"/>
                  <a:pt x="205009" y="185932"/>
                </a:cubicBezTo>
                <a:cubicBezTo>
                  <a:pt x="177185" y="171388"/>
                  <a:pt x="166435" y="201741"/>
                  <a:pt x="155685" y="170755"/>
                </a:cubicBezTo>
                <a:cubicBezTo>
                  <a:pt x="144935" y="139769"/>
                  <a:pt x="140508" y="1913"/>
                  <a:pt x="140508" y="16"/>
                </a:cubicBezTo>
                <a:cubicBezTo>
                  <a:pt x="140508" y="-1881"/>
                  <a:pt x="155685" y="159372"/>
                  <a:pt x="155685" y="159372"/>
                </a:cubicBezTo>
                <a:cubicBezTo>
                  <a:pt x="155053" y="182769"/>
                  <a:pt x="162009" y="144195"/>
                  <a:pt x="136714" y="140401"/>
                </a:cubicBezTo>
                <a:cubicBezTo>
                  <a:pt x="111419" y="136607"/>
                  <a:pt x="-4304" y="122063"/>
                  <a:pt x="123" y="125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660ED6B-E53E-F9C1-926D-A520D61E21D6}"/>
              </a:ext>
            </a:extLst>
          </p:cNvPr>
          <p:cNvSpPr/>
          <p:nvPr/>
        </p:nvSpPr>
        <p:spPr>
          <a:xfrm>
            <a:off x="5239778" y="4484661"/>
            <a:ext cx="58703" cy="136856"/>
          </a:xfrm>
          <a:custGeom>
            <a:avLst/>
            <a:gdLst>
              <a:gd name="connsiteX0" fmla="*/ 45530 w 58703"/>
              <a:gd name="connsiteY0" fmla="*/ 73 h 136856"/>
              <a:gd name="connsiteX1" fmla="*/ 56912 w 58703"/>
              <a:gd name="connsiteY1" fmla="*/ 83545 h 136856"/>
              <a:gd name="connsiteX2" fmla="*/ 0 w 58703"/>
              <a:gd name="connsiteY2" fmla="*/ 136663 h 136856"/>
              <a:gd name="connsiteX3" fmla="*/ 56912 w 58703"/>
              <a:gd name="connsiteY3" fmla="*/ 98722 h 136856"/>
              <a:gd name="connsiteX4" fmla="*/ 45530 w 58703"/>
              <a:gd name="connsiteY4" fmla="*/ 73 h 13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3" h="136856">
                <a:moveTo>
                  <a:pt x="45530" y="73"/>
                </a:moveTo>
                <a:cubicBezTo>
                  <a:pt x="45530" y="-2456"/>
                  <a:pt x="64500" y="60780"/>
                  <a:pt x="56912" y="83545"/>
                </a:cubicBezTo>
                <a:cubicBezTo>
                  <a:pt x="49324" y="106310"/>
                  <a:pt x="0" y="134134"/>
                  <a:pt x="0" y="136663"/>
                </a:cubicBezTo>
                <a:cubicBezTo>
                  <a:pt x="0" y="139192"/>
                  <a:pt x="50588" y="116428"/>
                  <a:pt x="56912" y="98722"/>
                </a:cubicBezTo>
                <a:cubicBezTo>
                  <a:pt x="63236" y="81016"/>
                  <a:pt x="45530" y="2602"/>
                  <a:pt x="45530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C95502B7-30B8-AEB5-8DCC-C5C058BC9C88}"/>
              </a:ext>
            </a:extLst>
          </p:cNvPr>
          <p:cNvSpPr/>
          <p:nvPr/>
        </p:nvSpPr>
        <p:spPr>
          <a:xfrm>
            <a:off x="6082038" y="3973760"/>
            <a:ext cx="49482" cy="261068"/>
          </a:xfrm>
          <a:custGeom>
            <a:avLst/>
            <a:gdLst>
              <a:gd name="connsiteX0" fmla="*/ 50 w 49482"/>
              <a:gd name="connsiteY0" fmla="*/ 2552 h 261068"/>
              <a:gd name="connsiteX1" fmla="*/ 26609 w 49482"/>
              <a:gd name="connsiteY1" fmla="*/ 97407 h 261068"/>
              <a:gd name="connsiteX2" fmla="*/ 30403 w 49482"/>
              <a:gd name="connsiteY2" fmla="*/ 237792 h 261068"/>
              <a:gd name="connsiteX3" fmla="*/ 49374 w 49482"/>
              <a:gd name="connsiteY3" fmla="*/ 173291 h 261068"/>
              <a:gd name="connsiteX4" fmla="*/ 37992 w 49482"/>
              <a:gd name="connsiteY4" fmla="*/ 260557 h 261068"/>
              <a:gd name="connsiteX5" fmla="*/ 34198 w 49482"/>
              <a:gd name="connsiteY5" fmla="*/ 199850 h 261068"/>
              <a:gd name="connsiteX6" fmla="*/ 50 w 49482"/>
              <a:gd name="connsiteY6" fmla="*/ 2552 h 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2" h="261068">
                <a:moveTo>
                  <a:pt x="50" y="2552"/>
                </a:moveTo>
                <a:cubicBezTo>
                  <a:pt x="-1215" y="-14522"/>
                  <a:pt x="21550" y="58200"/>
                  <a:pt x="26609" y="97407"/>
                </a:cubicBezTo>
                <a:cubicBezTo>
                  <a:pt x="31668" y="136614"/>
                  <a:pt x="26609" y="225145"/>
                  <a:pt x="30403" y="237792"/>
                </a:cubicBezTo>
                <a:cubicBezTo>
                  <a:pt x="34197" y="250439"/>
                  <a:pt x="48109" y="169497"/>
                  <a:pt x="49374" y="173291"/>
                </a:cubicBezTo>
                <a:cubicBezTo>
                  <a:pt x="50639" y="177085"/>
                  <a:pt x="40521" y="256131"/>
                  <a:pt x="37992" y="260557"/>
                </a:cubicBezTo>
                <a:cubicBezTo>
                  <a:pt x="35463" y="264983"/>
                  <a:pt x="38625" y="240321"/>
                  <a:pt x="34198" y="199850"/>
                </a:cubicBezTo>
                <a:cubicBezTo>
                  <a:pt x="29771" y="159379"/>
                  <a:pt x="1315" y="19626"/>
                  <a:pt x="50" y="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579453D5-7C60-67A6-1BCD-DC744EC395BC}"/>
              </a:ext>
            </a:extLst>
          </p:cNvPr>
          <p:cNvSpPr/>
          <p:nvPr/>
        </p:nvSpPr>
        <p:spPr>
          <a:xfrm>
            <a:off x="4719872" y="4192191"/>
            <a:ext cx="79792" cy="125614"/>
          </a:xfrm>
          <a:custGeom>
            <a:avLst/>
            <a:gdLst>
              <a:gd name="connsiteX0" fmla="*/ 101 w 79792"/>
              <a:gd name="connsiteY0" fmla="*/ 53509 h 125614"/>
              <a:gd name="connsiteX1" fmla="*/ 68397 w 79792"/>
              <a:gd name="connsiteY1" fmla="*/ 390 h 125614"/>
              <a:gd name="connsiteX2" fmla="*/ 57014 w 79792"/>
              <a:gd name="connsiteY2" fmla="*/ 34538 h 125614"/>
              <a:gd name="connsiteX3" fmla="*/ 79779 w 79792"/>
              <a:gd name="connsiteY3" fmla="*/ 125598 h 125614"/>
              <a:gd name="connsiteX4" fmla="*/ 53220 w 79792"/>
              <a:gd name="connsiteY4" fmla="*/ 26949 h 125614"/>
              <a:gd name="connsiteX5" fmla="*/ 101 w 79792"/>
              <a:gd name="connsiteY5" fmla="*/ 53509 h 1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2" h="125614">
                <a:moveTo>
                  <a:pt x="101" y="53509"/>
                </a:moveTo>
                <a:cubicBezTo>
                  <a:pt x="2631" y="49082"/>
                  <a:pt x="68397" y="390"/>
                  <a:pt x="68397" y="390"/>
                </a:cubicBezTo>
                <a:cubicBezTo>
                  <a:pt x="77882" y="-2772"/>
                  <a:pt x="55117" y="13670"/>
                  <a:pt x="57014" y="34538"/>
                </a:cubicBezTo>
                <a:cubicBezTo>
                  <a:pt x="58911" y="55406"/>
                  <a:pt x="80411" y="126863"/>
                  <a:pt x="79779" y="125598"/>
                </a:cubicBezTo>
                <a:cubicBezTo>
                  <a:pt x="79147" y="124333"/>
                  <a:pt x="63338" y="39596"/>
                  <a:pt x="53220" y="26949"/>
                </a:cubicBezTo>
                <a:cubicBezTo>
                  <a:pt x="43102" y="14302"/>
                  <a:pt x="-2429" y="57936"/>
                  <a:pt x="101" y="5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17759041-45F2-BC99-2140-0228D780CC4A}"/>
              </a:ext>
            </a:extLst>
          </p:cNvPr>
          <p:cNvSpPr/>
          <p:nvPr/>
        </p:nvSpPr>
        <p:spPr>
          <a:xfrm>
            <a:off x="5543265" y="4613732"/>
            <a:ext cx="34529" cy="144192"/>
          </a:xfrm>
          <a:custGeom>
            <a:avLst/>
            <a:gdLst>
              <a:gd name="connsiteX0" fmla="*/ 48 w 34529"/>
              <a:gd name="connsiteY0" fmla="*/ 4 h 144192"/>
              <a:gd name="connsiteX1" fmla="*/ 26607 w 34529"/>
              <a:gd name="connsiteY1" fmla="*/ 91065 h 144192"/>
              <a:gd name="connsiteX2" fmla="*/ 22813 w 34529"/>
              <a:gd name="connsiteY2" fmla="*/ 144183 h 144192"/>
              <a:gd name="connsiteX3" fmla="*/ 34196 w 34529"/>
              <a:gd name="connsiteY3" fmla="*/ 94859 h 144192"/>
              <a:gd name="connsiteX4" fmla="*/ 48 w 34529"/>
              <a:gd name="connsiteY4" fmla="*/ 4 h 14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9" h="144192">
                <a:moveTo>
                  <a:pt x="48" y="4"/>
                </a:moveTo>
                <a:cubicBezTo>
                  <a:pt x="-1217" y="-628"/>
                  <a:pt x="22813" y="67035"/>
                  <a:pt x="26607" y="91065"/>
                </a:cubicBezTo>
                <a:cubicBezTo>
                  <a:pt x="30401" y="115095"/>
                  <a:pt x="21548" y="143551"/>
                  <a:pt x="22813" y="144183"/>
                </a:cubicBezTo>
                <a:cubicBezTo>
                  <a:pt x="24078" y="144815"/>
                  <a:pt x="36725" y="114462"/>
                  <a:pt x="34196" y="94859"/>
                </a:cubicBezTo>
                <a:cubicBezTo>
                  <a:pt x="31667" y="75256"/>
                  <a:pt x="1313" y="636"/>
                  <a:pt x="4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4AD7DC6-E6DD-A2EC-EE65-45BC68E57506}"/>
              </a:ext>
            </a:extLst>
          </p:cNvPr>
          <p:cNvSpPr/>
          <p:nvPr/>
        </p:nvSpPr>
        <p:spPr>
          <a:xfrm>
            <a:off x="5125633" y="3665009"/>
            <a:ext cx="15521" cy="274003"/>
          </a:xfrm>
          <a:custGeom>
            <a:avLst/>
            <a:gdLst>
              <a:gd name="connsiteX0" fmla="*/ 11701 w 15521"/>
              <a:gd name="connsiteY0" fmla="*/ 179 h 274003"/>
              <a:gd name="connsiteX1" fmla="*/ 4113 w 15521"/>
              <a:gd name="connsiteY1" fmla="*/ 170918 h 274003"/>
              <a:gd name="connsiteX2" fmla="*/ 15496 w 15521"/>
              <a:gd name="connsiteY2" fmla="*/ 273361 h 274003"/>
              <a:gd name="connsiteX3" fmla="*/ 319 w 15521"/>
              <a:gd name="connsiteY3" fmla="*/ 205066 h 274003"/>
              <a:gd name="connsiteX4" fmla="*/ 11701 w 15521"/>
              <a:gd name="connsiteY4" fmla="*/ 179 h 27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1" h="274003">
                <a:moveTo>
                  <a:pt x="11701" y="179"/>
                </a:moveTo>
                <a:cubicBezTo>
                  <a:pt x="12333" y="-5512"/>
                  <a:pt x="3480" y="125388"/>
                  <a:pt x="4113" y="170918"/>
                </a:cubicBezTo>
                <a:cubicBezTo>
                  <a:pt x="4745" y="216448"/>
                  <a:pt x="16128" y="267670"/>
                  <a:pt x="15496" y="273361"/>
                </a:cubicBezTo>
                <a:cubicBezTo>
                  <a:pt x="14864" y="279052"/>
                  <a:pt x="2848" y="246170"/>
                  <a:pt x="319" y="205066"/>
                </a:cubicBezTo>
                <a:cubicBezTo>
                  <a:pt x="-2210" y="163962"/>
                  <a:pt x="11069" y="5870"/>
                  <a:pt x="1170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D199DB9-F7A2-381A-A3A5-B46405116146}"/>
              </a:ext>
            </a:extLst>
          </p:cNvPr>
          <p:cNvSpPr/>
          <p:nvPr/>
        </p:nvSpPr>
        <p:spPr>
          <a:xfrm>
            <a:off x="5683351" y="5638165"/>
            <a:ext cx="379817" cy="115116"/>
          </a:xfrm>
          <a:custGeom>
            <a:avLst/>
            <a:gdLst>
              <a:gd name="connsiteX0" fmla="*/ 379766 w 379817"/>
              <a:gd name="connsiteY0" fmla="*/ 3 h 115116"/>
              <a:gd name="connsiteX1" fmla="*/ 216616 w 379817"/>
              <a:gd name="connsiteY1" fmla="*/ 106240 h 115116"/>
              <a:gd name="connsiteX2" fmla="*/ 246969 w 379817"/>
              <a:gd name="connsiteY2" fmla="*/ 75886 h 115116"/>
              <a:gd name="connsiteX3" fmla="*/ 140732 w 379817"/>
              <a:gd name="connsiteY3" fmla="*/ 113828 h 115116"/>
              <a:gd name="connsiteX4" fmla="*/ 224204 w 379817"/>
              <a:gd name="connsiteY4" fmla="*/ 106240 h 115116"/>
              <a:gd name="connsiteX5" fmla="*/ 347 w 379817"/>
              <a:gd name="connsiteY5" fmla="*/ 106240 h 115116"/>
              <a:gd name="connsiteX6" fmla="*/ 174880 w 379817"/>
              <a:gd name="connsiteY6" fmla="*/ 106240 h 115116"/>
              <a:gd name="connsiteX7" fmla="*/ 258352 w 379817"/>
              <a:gd name="connsiteY7" fmla="*/ 64504 h 115116"/>
              <a:gd name="connsiteX8" fmla="*/ 197645 w 379817"/>
              <a:gd name="connsiteY8" fmla="*/ 102446 h 115116"/>
              <a:gd name="connsiteX9" fmla="*/ 379766 w 379817"/>
              <a:gd name="connsiteY9" fmla="*/ 3 h 11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817" h="115116">
                <a:moveTo>
                  <a:pt x="379766" y="3"/>
                </a:moveTo>
                <a:cubicBezTo>
                  <a:pt x="382928" y="635"/>
                  <a:pt x="238749" y="93593"/>
                  <a:pt x="216616" y="106240"/>
                </a:cubicBezTo>
                <a:cubicBezTo>
                  <a:pt x="194483" y="118887"/>
                  <a:pt x="259616" y="74621"/>
                  <a:pt x="246969" y="75886"/>
                </a:cubicBezTo>
                <a:cubicBezTo>
                  <a:pt x="234322" y="77151"/>
                  <a:pt x="144526" y="108769"/>
                  <a:pt x="140732" y="113828"/>
                </a:cubicBezTo>
                <a:cubicBezTo>
                  <a:pt x="136938" y="118887"/>
                  <a:pt x="247601" y="107505"/>
                  <a:pt x="224204" y="106240"/>
                </a:cubicBezTo>
                <a:cubicBezTo>
                  <a:pt x="200807" y="104975"/>
                  <a:pt x="347" y="106240"/>
                  <a:pt x="347" y="106240"/>
                </a:cubicBezTo>
                <a:cubicBezTo>
                  <a:pt x="-7874" y="106240"/>
                  <a:pt x="131879" y="113196"/>
                  <a:pt x="174880" y="106240"/>
                </a:cubicBezTo>
                <a:cubicBezTo>
                  <a:pt x="217881" y="99284"/>
                  <a:pt x="254558" y="65136"/>
                  <a:pt x="258352" y="64504"/>
                </a:cubicBezTo>
                <a:cubicBezTo>
                  <a:pt x="262146" y="63872"/>
                  <a:pt x="180571" y="111299"/>
                  <a:pt x="197645" y="102446"/>
                </a:cubicBezTo>
                <a:cubicBezTo>
                  <a:pt x="214719" y="93593"/>
                  <a:pt x="376604" y="-629"/>
                  <a:pt x="37976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1389123-19CC-4554-4390-FBE4A06CE95A}"/>
              </a:ext>
            </a:extLst>
          </p:cNvPr>
          <p:cNvSpPr/>
          <p:nvPr/>
        </p:nvSpPr>
        <p:spPr>
          <a:xfrm>
            <a:off x="4757040" y="5710231"/>
            <a:ext cx="224737" cy="144769"/>
          </a:xfrm>
          <a:custGeom>
            <a:avLst/>
            <a:gdLst>
              <a:gd name="connsiteX0" fmla="*/ 875 w 224737"/>
              <a:gd name="connsiteY0" fmla="*/ 144206 h 144769"/>
              <a:gd name="connsiteX1" fmla="*/ 126084 w 224737"/>
              <a:gd name="connsiteY1" fmla="*/ 34174 h 144769"/>
              <a:gd name="connsiteX2" fmla="*/ 224733 w 224737"/>
              <a:gd name="connsiteY2" fmla="*/ 26 h 144769"/>
              <a:gd name="connsiteX3" fmla="*/ 129878 w 224737"/>
              <a:gd name="connsiteY3" fmla="*/ 37968 h 144769"/>
              <a:gd name="connsiteX4" fmla="*/ 72965 w 224737"/>
              <a:gd name="connsiteY4" fmla="*/ 75910 h 144769"/>
              <a:gd name="connsiteX5" fmla="*/ 875 w 224737"/>
              <a:gd name="connsiteY5" fmla="*/ 144206 h 1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37" h="144769">
                <a:moveTo>
                  <a:pt x="875" y="144206"/>
                </a:moveTo>
                <a:cubicBezTo>
                  <a:pt x="9728" y="137250"/>
                  <a:pt x="88774" y="58204"/>
                  <a:pt x="126084" y="34174"/>
                </a:cubicBezTo>
                <a:cubicBezTo>
                  <a:pt x="163394" y="10144"/>
                  <a:pt x="224101" y="-606"/>
                  <a:pt x="224733" y="26"/>
                </a:cubicBezTo>
                <a:cubicBezTo>
                  <a:pt x="225365" y="658"/>
                  <a:pt x="155173" y="25321"/>
                  <a:pt x="129878" y="37968"/>
                </a:cubicBezTo>
                <a:cubicBezTo>
                  <a:pt x="104583" y="50615"/>
                  <a:pt x="93201" y="60101"/>
                  <a:pt x="72965" y="75910"/>
                </a:cubicBezTo>
                <a:cubicBezTo>
                  <a:pt x="52729" y="91719"/>
                  <a:pt x="-7978" y="151162"/>
                  <a:pt x="875" y="14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0EE7AAB-C4EA-1D8D-E27F-A29CAD721C84}"/>
              </a:ext>
            </a:extLst>
          </p:cNvPr>
          <p:cNvSpPr/>
          <p:nvPr/>
        </p:nvSpPr>
        <p:spPr>
          <a:xfrm>
            <a:off x="3887376" y="5826187"/>
            <a:ext cx="558693" cy="153841"/>
          </a:xfrm>
          <a:custGeom>
            <a:avLst/>
            <a:gdLst>
              <a:gd name="connsiteX0" fmla="*/ 554922 w 558693"/>
              <a:gd name="connsiteY0" fmla="*/ 107685 h 153841"/>
              <a:gd name="connsiteX1" fmla="*/ 107450 w 558693"/>
              <a:gd name="connsiteY1" fmla="*/ 153081 h 153841"/>
              <a:gd name="connsiteX2" fmla="*/ 220939 w 558693"/>
              <a:gd name="connsiteY2" fmla="*/ 133626 h 153841"/>
              <a:gd name="connsiteX3" fmla="*/ 159330 w 558693"/>
              <a:gd name="connsiteY3" fmla="*/ 101200 h 153841"/>
              <a:gd name="connsiteX4" fmla="*/ 39356 w 558693"/>
              <a:gd name="connsiteY4" fmla="*/ 65532 h 153841"/>
              <a:gd name="connsiteX5" fmla="*/ 68539 w 558693"/>
              <a:gd name="connsiteY5" fmla="*/ 88230 h 153841"/>
              <a:gd name="connsiteX6" fmla="*/ 445 w 558693"/>
              <a:gd name="connsiteY6" fmla="*/ 681 h 153841"/>
              <a:gd name="connsiteX7" fmla="*/ 42598 w 558693"/>
              <a:gd name="connsiteY7" fmla="*/ 49319 h 153841"/>
              <a:gd name="connsiteX8" fmla="*/ 110692 w 558693"/>
              <a:gd name="connsiteY8" fmla="*/ 81745 h 153841"/>
              <a:gd name="connsiteX9" fmla="*/ 198241 w 558693"/>
              <a:gd name="connsiteY9" fmla="*/ 114170 h 153841"/>
              <a:gd name="connsiteX10" fmla="*/ 175543 w 558693"/>
              <a:gd name="connsiteY10" fmla="*/ 123898 h 153841"/>
              <a:gd name="connsiteX11" fmla="*/ 253364 w 558693"/>
              <a:gd name="connsiteY11" fmla="*/ 130383 h 153841"/>
              <a:gd name="connsiteX12" fmla="*/ 159330 w 558693"/>
              <a:gd name="connsiteY12" fmla="*/ 133626 h 153841"/>
              <a:gd name="connsiteX13" fmla="*/ 211211 w 558693"/>
              <a:gd name="connsiteY13" fmla="*/ 127141 h 153841"/>
              <a:gd name="connsiteX14" fmla="*/ 318215 w 558693"/>
              <a:gd name="connsiteY14" fmla="*/ 133626 h 153841"/>
              <a:gd name="connsiteX15" fmla="*/ 554922 w 558693"/>
              <a:gd name="connsiteY15" fmla="*/ 107685 h 15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693" h="153841">
                <a:moveTo>
                  <a:pt x="554922" y="107685"/>
                </a:moveTo>
                <a:lnTo>
                  <a:pt x="107450" y="153081"/>
                </a:lnTo>
                <a:cubicBezTo>
                  <a:pt x="51786" y="157404"/>
                  <a:pt x="212292" y="142273"/>
                  <a:pt x="220939" y="133626"/>
                </a:cubicBezTo>
                <a:cubicBezTo>
                  <a:pt x="229586" y="124979"/>
                  <a:pt x="189594" y="112549"/>
                  <a:pt x="159330" y="101200"/>
                </a:cubicBezTo>
                <a:cubicBezTo>
                  <a:pt x="129066" y="89851"/>
                  <a:pt x="54488" y="67694"/>
                  <a:pt x="39356" y="65532"/>
                </a:cubicBezTo>
                <a:cubicBezTo>
                  <a:pt x="24224" y="63370"/>
                  <a:pt x="75024" y="99038"/>
                  <a:pt x="68539" y="88230"/>
                </a:cubicBezTo>
                <a:cubicBezTo>
                  <a:pt x="62054" y="77422"/>
                  <a:pt x="4768" y="7166"/>
                  <a:pt x="445" y="681"/>
                </a:cubicBezTo>
                <a:cubicBezTo>
                  <a:pt x="-3878" y="-5804"/>
                  <a:pt x="24224" y="35808"/>
                  <a:pt x="42598" y="49319"/>
                </a:cubicBezTo>
                <a:cubicBezTo>
                  <a:pt x="60972" y="62830"/>
                  <a:pt x="84752" y="70937"/>
                  <a:pt x="110692" y="81745"/>
                </a:cubicBezTo>
                <a:cubicBezTo>
                  <a:pt x="136632" y="92553"/>
                  <a:pt x="187433" y="107145"/>
                  <a:pt x="198241" y="114170"/>
                </a:cubicBezTo>
                <a:cubicBezTo>
                  <a:pt x="209049" y="121195"/>
                  <a:pt x="166356" y="121196"/>
                  <a:pt x="175543" y="123898"/>
                </a:cubicBezTo>
                <a:cubicBezTo>
                  <a:pt x="184730" y="126600"/>
                  <a:pt x="256066" y="128762"/>
                  <a:pt x="253364" y="130383"/>
                </a:cubicBezTo>
                <a:cubicBezTo>
                  <a:pt x="250662" y="132004"/>
                  <a:pt x="166355" y="134166"/>
                  <a:pt x="159330" y="133626"/>
                </a:cubicBezTo>
                <a:cubicBezTo>
                  <a:pt x="152305" y="133086"/>
                  <a:pt x="184730" y="127141"/>
                  <a:pt x="211211" y="127141"/>
                </a:cubicBezTo>
                <a:cubicBezTo>
                  <a:pt x="237692" y="127141"/>
                  <a:pt x="266874" y="136869"/>
                  <a:pt x="318215" y="133626"/>
                </a:cubicBezTo>
                <a:cubicBezTo>
                  <a:pt x="369555" y="130383"/>
                  <a:pt x="590050" y="104442"/>
                  <a:pt x="554922" y="10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BC66AB3-1D2F-5248-EF41-E1D91D9914DA}"/>
              </a:ext>
            </a:extLst>
          </p:cNvPr>
          <p:cNvSpPr/>
          <p:nvPr/>
        </p:nvSpPr>
        <p:spPr>
          <a:xfrm>
            <a:off x="3665881" y="5608968"/>
            <a:ext cx="285967" cy="302959"/>
          </a:xfrm>
          <a:custGeom>
            <a:avLst/>
            <a:gdLst>
              <a:gd name="connsiteX0" fmla="*/ 20902 w 285967"/>
              <a:gd name="connsiteY0" fmla="*/ 649 h 302959"/>
              <a:gd name="connsiteX1" fmla="*/ 20902 w 285967"/>
              <a:gd name="connsiteY1" fmla="*/ 78470 h 302959"/>
              <a:gd name="connsiteX2" fmla="*/ 79268 w 285967"/>
              <a:gd name="connsiteY2" fmla="*/ 149806 h 302959"/>
              <a:gd name="connsiteX3" fmla="*/ 4689 w 285967"/>
              <a:gd name="connsiteY3" fmla="*/ 75228 h 302959"/>
              <a:gd name="connsiteX4" fmla="*/ 124664 w 285967"/>
              <a:gd name="connsiteY4" fmla="*/ 182232 h 302959"/>
              <a:gd name="connsiteX5" fmla="*/ 277064 w 285967"/>
              <a:gd name="connsiteY5" fmla="*/ 298964 h 302959"/>
              <a:gd name="connsiteX6" fmla="*/ 251123 w 285967"/>
              <a:gd name="connsiteY6" fmla="*/ 266538 h 302959"/>
              <a:gd name="connsiteX7" fmla="*/ 111693 w 285967"/>
              <a:gd name="connsiteY7" fmla="*/ 175747 h 302959"/>
              <a:gd name="connsiteX8" fmla="*/ 7932 w 285967"/>
              <a:gd name="connsiteY8" fmla="*/ 88198 h 302959"/>
              <a:gd name="connsiteX9" fmla="*/ 7932 w 285967"/>
              <a:gd name="connsiteY9" fmla="*/ 123866 h 302959"/>
              <a:gd name="connsiteX10" fmla="*/ 20902 w 285967"/>
              <a:gd name="connsiteY10" fmla="*/ 649 h 30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967" h="302959">
                <a:moveTo>
                  <a:pt x="20902" y="649"/>
                </a:moveTo>
                <a:cubicBezTo>
                  <a:pt x="23064" y="-6917"/>
                  <a:pt x="11174" y="53611"/>
                  <a:pt x="20902" y="78470"/>
                </a:cubicBezTo>
                <a:cubicBezTo>
                  <a:pt x="30630" y="103329"/>
                  <a:pt x="81970" y="150346"/>
                  <a:pt x="79268" y="149806"/>
                </a:cubicBezTo>
                <a:cubicBezTo>
                  <a:pt x="76566" y="149266"/>
                  <a:pt x="-2877" y="69824"/>
                  <a:pt x="4689" y="75228"/>
                </a:cubicBezTo>
                <a:cubicBezTo>
                  <a:pt x="12255" y="80632"/>
                  <a:pt x="79268" y="144943"/>
                  <a:pt x="124664" y="182232"/>
                </a:cubicBezTo>
                <a:cubicBezTo>
                  <a:pt x="170060" y="219521"/>
                  <a:pt x="255988" y="284913"/>
                  <a:pt x="277064" y="298964"/>
                </a:cubicBezTo>
                <a:cubicBezTo>
                  <a:pt x="298140" y="313015"/>
                  <a:pt x="278685" y="287074"/>
                  <a:pt x="251123" y="266538"/>
                </a:cubicBezTo>
                <a:cubicBezTo>
                  <a:pt x="223561" y="246002"/>
                  <a:pt x="152225" y="205470"/>
                  <a:pt x="111693" y="175747"/>
                </a:cubicBezTo>
                <a:cubicBezTo>
                  <a:pt x="71161" y="146024"/>
                  <a:pt x="25226" y="96845"/>
                  <a:pt x="7932" y="88198"/>
                </a:cubicBezTo>
                <a:cubicBezTo>
                  <a:pt x="-9362" y="79551"/>
                  <a:pt x="6851" y="133594"/>
                  <a:pt x="7932" y="123866"/>
                </a:cubicBezTo>
                <a:cubicBezTo>
                  <a:pt x="9013" y="114138"/>
                  <a:pt x="18740" y="8215"/>
                  <a:pt x="20902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8CB2D71-C7FF-5511-459F-308A8C1D52D5}"/>
              </a:ext>
            </a:extLst>
          </p:cNvPr>
          <p:cNvSpPr/>
          <p:nvPr/>
        </p:nvSpPr>
        <p:spPr>
          <a:xfrm>
            <a:off x="3612156" y="5317117"/>
            <a:ext cx="68233" cy="462332"/>
          </a:xfrm>
          <a:custGeom>
            <a:avLst/>
            <a:gdLst>
              <a:gd name="connsiteX0" fmla="*/ 45444 w 68233"/>
              <a:gd name="connsiteY0" fmla="*/ 670 h 462332"/>
              <a:gd name="connsiteX1" fmla="*/ 9776 w 68233"/>
              <a:gd name="connsiteY1" fmla="*/ 344381 h 462332"/>
              <a:gd name="connsiteX2" fmla="*/ 68142 w 68233"/>
              <a:gd name="connsiteY2" fmla="*/ 461113 h 462332"/>
              <a:gd name="connsiteX3" fmla="*/ 22746 w 68233"/>
              <a:gd name="connsiteY3" fmla="*/ 389777 h 462332"/>
              <a:gd name="connsiteX4" fmla="*/ 3291 w 68233"/>
              <a:gd name="connsiteY4" fmla="*/ 156313 h 462332"/>
              <a:gd name="connsiteX5" fmla="*/ 3291 w 68233"/>
              <a:gd name="connsiteY5" fmla="*/ 253589 h 462332"/>
              <a:gd name="connsiteX6" fmla="*/ 45444 w 68233"/>
              <a:gd name="connsiteY6" fmla="*/ 670 h 46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3" h="462332">
                <a:moveTo>
                  <a:pt x="45444" y="670"/>
                </a:moveTo>
                <a:cubicBezTo>
                  <a:pt x="46525" y="15802"/>
                  <a:pt x="5993" y="267640"/>
                  <a:pt x="9776" y="344381"/>
                </a:cubicBezTo>
                <a:cubicBezTo>
                  <a:pt x="13559" y="421122"/>
                  <a:pt x="65980" y="453547"/>
                  <a:pt x="68142" y="461113"/>
                </a:cubicBezTo>
                <a:cubicBezTo>
                  <a:pt x="70304" y="468679"/>
                  <a:pt x="33554" y="440577"/>
                  <a:pt x="22746" y="389777"/>
                </a:cubicBezTo>
                <a:cubicBezTo>
                  <a:pt x="11937" y="338977"/>
                  <a:pt x="6533" y="179011"/>
                  <a:pt x="3291" y="156313"/>
                </a:cubicBezTo>
                <a:cubicBezTo>
                  <a:pt x="49" y="133615"/>
                  <a:pt x="-2113" y="275747"/>
                  <a:pt x="3291" y="253589"/>
                </a:cubicBezTo>
                <a:cubicBezTo>
                  <a:pt x="8695" y="231432"/>
                  <a:pt x="44363" y="-14462"/>
                  <a:pt x="45444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C79FCB9-48DC-B1F8-9DF2-E963D0073011}"/>
              </a:ext>
            </a:extLst>
          </p:cNvPr>
          <p:cNvSpPr/>
          <p:nvPr/>
        </p:nvSpPr>
        <p:spPr>
          <a:xfrm>
            <a:off x="3868366" y="5911174"/>
            <a:ext cx="849658" cy="131544"/>
          </a:xfrm>
          <a:custGeom>
            <a:avLst/>
            <a:gdLst>
              <a:gd name="connsiteX0" fmla="*/ 0 w 849658"/>
              <a:gd name="connsiteY0" fmla="*/ 0 h 131544"/>
              <a:gd name="connsiteX1" fmla="*/ 538264 w 849658"/>
              <a:gd name="connsiteY1" fmla="*/ 123217 h 131544"/>
              <a:gd name="connsiteX2" fmla="*/ 849549 w 849658"/>
              <a:gd name="connsiteY2" fmla="*/ 119975 h 131544"/>
              <a:gd name="connsiteX3" fmla="*/ 570689 w 849658"/>
              <a:gd name="connsiteY3" fmla="*/ 116732 h 131544"/>
              <a:gd name="connsiteX4" fmla="*/ 317770 w 849658"/>
              <a:gd name="connsiteY4" fmla="*/ 129703 h 131544"/>
              <a:gd name="connsiteX5" fmla="*/ 431260 w 849658"/>
              <a:gd name="connsiteY5" fmla="*/ 110247 h 131544"/>
              <a:gd name="connsiteX6" fmla="*/ 327498 w 849658"/>
              <a:gd name="connsiteY6" fmla="*/ 84307 h 131544"/>
              <a:gd name="connsiteX7" fmla="*/ 0 w 849658"/>
              <a:gd name="connsiteY7" fmla="*/ 0 h 13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658" h="131544">
                <a:moveTo>
                  <a:pt x="0" y="0"/>
                </a:moveTo>
                <a:cubicBezTo>
                  <a:pt x="198336" y="51610"/>
                  <a:pt x="396673" y="103221"/>
                  <a:pt x="538264" y="123217"/>
                </a:cubicBezTo>
                <a:cubicBezTo>
                  <a:pt x="679855" y="143213"/>
                  <a:pt x="844145" y="121056"/>
                  <a:pt x="849549" y="119975"/>
                </a:cubicBezTo>
                <a:cubicBezTo>
                  <a:pt x="854953" y="118894"/>
                  <a:pt x="659319" y="115111"/>
                  <a:pt x="570689" y="116732"/>
                </a:cubicBezTo>
                <a:cubicBezTo>
                  <a:pt x="482059" y="118353"/>
                  <a:pt x="341008" y="130784"/>
                  <a:pt x="317770" y="129703"/>
                </a:cubicBezTo>
                <a:cubicBezTo>
                  <a:pt x="294532" y="128622"/>
                  <a:pt x="429639" y="117813"/>
                  <a:pt x="431260" y="110247"/>
                </a:cubicBezTo>
                <a:cubicBezTo>
                  <a:pt x="432881" y="102681"/>
                  <a:pt x="327498" y="84307"/>
                  <a:pt x="327498" y="8430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5655415-9314-816E-FF4C-1F3FDD241E67}"/>
              </a:ext>
            </a:extLst>
          </p:cNvPr>
          <p:cNvSpPr/>
          <p:nvPr/>
        </p:nvSpPr>
        <p:spPr>
          <a:xfrm>
            <a:off x="4683589" y="1741911"/>
            <a:ext cx="906250" cy="1646910"/>
          </a:xfrm>
          <a:custGeom>
            <a:avLst/>
            <a:gdLst>
              <a:gd name="connsiteX0" fmla="*/ 906250 w 906250"/>
              <a:gd name="connsiteY0" fmla="*/ 0 h 1646910"/>
              <a:gd name="connsiteX1" fmla="*/ 223553 w 906250"/>
              <a:gd name="connsiteY1" fmla="*/ 835787 h 1646910"/>
              <a:gd name="connsiteX2" fmla="*/ 70463 w 906250"/>
              <a:gd name="connsiteY2" fmla="*/ 1311606 h 1646910"/>
              <a:gd name="connsiteX3" fmla="*/ 82876 w 906250"/>
              <a:gd name="connsiteY3" fmla="*/ 1224717 h 1646910"/>
              <a:gd name="connsiteX4" fmla="*/ 125 w 906250"/>
              <a:gd name="connsiteY4" fmla="*/ 1646748 h 1646910"/>
              <a:gd name="connsiteX5" fmla="*/ 66326 w 906250"/>
              <a:gd name="connsiteY5" fmla="*/ 1270230 h 1646910"/>
              <a:gd name="connsiteX6" fmla="*/ 153215 w 906250"/>
              <a:gd name="connsiteY6" fmla="*/ 897850 h 1646910"/>
              <a:gd name="connsiteX7" fmla="*/ 124252 w 906250"/>
              <a:gd name="connsiteY7" fmla="*/ 976464 h 1646910"/>
              <a:gd name="connsiteX8" fmla="*/ 442844 w 906250"/>
              <a:gd name="connsiteY8" fmla="*/ 546158 h 1646910"/>
              <a:gd name="connsiteX9" fmla="*/ 401468 w 906250"/>
              <a:gd name="connsiteY9" fmla="*/ 583396 h 1646910"/>
              <a:gd name="connsiteX10" fmla="*/ 542145 w 906250"/>
              <a:gd name="connsiteY10" fmla="*/ 388931 h 1646910"/>
              <a:gd name="connsiteX11" fmla="*/ 484219 w 906250"/>
              <a:gd name="connsiteY11" fmla="*/ 442719 h 1646910"/>
              <a:gd name="connsiteX12" fmla="*/ 906250 w 906250"/>
              <a:gd name="connsiteY12" fmla="*/ 0 h 164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6250" h="1646910">
                <a:moveTo>
                  <a:pt x="906250" y="0"/>
                </a:moveTo>
                <a:cubicBezTo>
                  <a:pt x="634550" y="308593"/>
                  <a:pt x="362851" y="617186"/>
                  <a:pt x="223553" y="835787"/>
                </a:cubicBezTo>
                <a:cubicBezTo>
                  <a:pt x="84255" y="1054388"/>
                  <a:pt x="93909" y="1246784"/>
                  <a:pt x="70463" y="1311606"/>
                </a:cubicBezTo>
                <a:cubicBezTo>
                  <a:pt x="47017" y="1376428"/>
                  <a:pt x="94599" y="1168860"/>
                  <a:pt x="82876" y="1224717"/>
                </a:cubicBezTo>
                <a:cubicBezTo>
                  <a:pt x="71153" y="1280574"/>
                  <a:pt x="2883" y="1639163"/>
                  <a:pt x="125" y="1646748"/>
                </a:cubicBezTo>
                <a:cubicBezTo>
                  <a:pt x="-2633" y="1654333"/>
                  <a:pt x="40811" y="1395046"/>
                  <a:pt x="66326" y="1270230"/>
                </a:cubicBezTo>
                <a:cubicBezTo>
                  <a:pt x="91841" y="1145414"/>
                  <a:pt x="143561" y="946811"/>
                  <a:pt x="153215" y="897850"/>
                </a:cubicBezTo>
                <a:cubicBezTo>
                  <a:pt x="162869" y="848889"/>
                  <a:pt x="75981" y="1035079"/>
                  <a:pt x="124252" y="976464"/>
                </a:cubicBezTo>
                <a:cubicBezTo>
                  <a:pt x="172523" y="917849"/>
                  <a:pt x="396641" y="611669"/>
                  <a:pt x="442844" y="546158"/>
                </a:cubicBezTo>
                <a:cubicBezTo>
                  <a:pt x="489047" y="480647"/>
                  <a:pt x="384918" y="609601"/>
                  <a:pt x="401468" y="583396"/>
                </a:cubicBezTo>
                <a:cubicBezTo>
                  <a:pt x="418018" y="557192"/>
                  <a:pt x="528353" y="412377"/>
                  <a:pt x="542145" y="388931"/>
                </a:cubicBezTo>
                <a:cubicBezTo>
                  <a:pt x="555937" y="365485"/>
                  <a:pt x="484219" y="442719"/>
                  <a:pt x="484219" y="442719"/>
                </a:cubicBezTo>
                <a:lnTo>
                  <a:pt x="9062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AB04299-02E9-09BF-0F80-656BD466D1BE}"/>
              </a:ext>
            </a:extLst>
          </p:cNvPr>
          <p:cNvSpPr/>
          <p:nvPr/>
        </p:nvSpPr>
        <p:spPr>
          <a:xfrm>
            <a:off x="4704372" y="2494904"/>
            <a:ext cx="58059" cy="331117"/>
          </a:xfrm>
          <a:custGeom>
            <a:avLst/>
            <a:gdLst>
              <a:gd name="connsiteX0" fmla="*/ 30 w 58059"/>
              <a:gd name="connsiteY0" fmla="*/ 43 h 331117"/>
              <a:gd name="connsiteX1" fmla="*/ 49680 w 58059"/>
              <a:gd name="connsiteY1" fmla="*/ 182095 h 331117"/>
              <a:gd name="connsiteX2" fmla="*/ 28993 w 58059"/>
              <a:gd name="connsiteY2" fmla="*/ 331047 h 331117"/>
              <a:gd name="connsiteX3" fmla="*/ 57956 w 58059"/>
              <a:gd name="connsiteY3" fmla="*/ 198645 h 331117"/>
              <a:gd name="connsiteX4" fmla="*/ 30 w 58059"/>
              <a:gd name="connsiteY4" fmla="*/ 43 h 3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9" h="331117">
                <a:moveTo>
                  <a:pt x="30" y="43"/>
                </a:moveTo>
                <a:cubicBezTo>
                  <a:pt x="-1349" y="-2715"/>
                  <a:pt x="44853" y="126928"/>
                  <a:pt x="49680" y="182095"/>
                </a:cubicBezTo>
                <a:cubicBezTo>
                  <a:pt x="54507" y="237262"/>
                  <a:pt x="27614" y="328289"/>
                  <a:pt x="28993" y="331047"/>
                </a:cubicBezTo>
                <a:cubicBezTo>
                  <a:pt x="30372" y="333805"/>
                  <a:pt x="60025" y="254502"/>
                  <a:pt x="57956" y="198645"/>
                </a:cubicBezTo>
                <a:cubicBezTo>
                  <a:pt x="55887" y="142788"/>
                  <a:pt x="1409" y="2801"/>
                  <a:pt x="3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D79A021-9FD3-7022-28C4-592E89E8ADAB}"/>
              </a:ext>
            </a:extLst>
          </p:cNvPr>
          <p:cNvSpPr/>
          <p:nvPr/>
        </p:nvSpPr>
        <p:spPr>
          <a:xfrm>
            <a:off x="4633665" y="2995591"/>
            <a:ext cx="4842" cy="364057"/>
          </a:xfrm>
          <a:custGeom>
            <a:avLst/>
            <a:gdLst>
              <a:gd name="connsiteX0" fmla="*/ 398 w 4842"/>
              <a:gd name="connsiteY0" fmla="*/ 0 h 364057"/>
              <a:gd name="connsiteX1" fmla="*/ 398 w 4842"/>
              <a:gd name="connsiteY1" fmla="*/ 343417 h 364057"/>
              <a:gd name="connsiteX2" fmla="*/ 4536 w 4842"/>
              <a:gd name="connsiteY2" fmla="*/ 310317 h 364057"/>
              <a:gd name="connsiteX3" fmla="*/ 4536 w 4842"/>
              <a:gd name="connsiteY3" fmla="*/ 186190 h 364057"/>
              <a:gd name="connsiteX4" fmla="*/ 398 w 4842"/>
              <a:gd name="connsiteY4" fmla="*/ 0 h 36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2" h="364057">
                <a:moveTo>
                  <a:pt x="398" y="0"/>
                </a:moveTo>
                <a:cubicBezTo>
                  <a:pt x="53" y="145849"/>
                  <a:pt x="-292" y="291698"/>
                  <a:pt x="398" y="343417"/>
                </a:cubicBezTo>
                <a:cubicBezTo>
                  <a:pt x="1088" y="395136"/>
                  <a:pt x="3846" y="336521"/>
                  <a:pt x="4536" y="310317"/>
                </a:cubicBezTo>
                <a:cubicBezTo>
                  <a:pt x="5226" y="284113"/>
                  <a:pt x="4536" y="186190"/>
                  <a:pt x="4536" y="186190"/>
                </a:cubicBezTo>
                <a:cubicBezTo>
                  <a:pt x="3157" y="124127"/>
                  <a:pt x="1777" y="62063"/>
                  <a:pt x="3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25A76D5-D18E-A7EC-3BC7-EF8821BF850D}"/>
              </a:ext>
            </a:extLst>
          </p:cNvPr>
          <p:cNvSpPr/>
          <p:nvPr/>
        </p:nvSpPr>
        <p:spPr>
          <a:xfrm>
            <a:off x="5225734" y="3508552"/>
            <a:ext cx="347887" cy="99397"/>
          </a:xfrm>
          <a:custGeom>
            <a:avLst/>
            <a:gdLst>
              <a:gd name="connsiteX0" fmla="*/ 0 w 347887"/>
              <a:gd name="connsiteY0" fmla="*/ 99397 h 99397"/>
              <a:gd name="connsiteX1" fmla="*/ 157227 w 347887"/>
              <a:gd name="connsiteY1" fmla="*/ 20784 h 99397"/>
              <a:gd name="connsiteX2" fmla="*/ 347555 w 347887"/>
              <a:gd name="connsiteY2" fmla="*/ 96 h 99397"/>
              <a:gd name="connsiteX3" fmla="*/ 206878 w 347887"/>
              <a:gd name="connsiteY3" fmla="*/ 12509 h 99397"/>
              <a:gd name="connsiteX4" fmla="*/ 124127 w 347887"/>
              <a:gd name="connsiteY4" fmla="*/ 20784 h 99397"/>
              <a:gd name="connsiteX5" fmla="*/ 148952 w 347887"/>
              <a:gd name="connsiteY5" fmla="*/ 8371 h 99397"/>
              <a:gd name="connsiteX6" fmla="*/ 0 w 347887"/>
              <a:gd name="connsiteY6" fmla="*/ 99397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7" h="99397">
                <a:moveTo>
                  <a:pt x="0" y="99397"/>
                </a:moveTo>
                <a:cubicBezTo>
                  <a:pt x="49650" y="68365"/>
                  <a:pt x="99301" y="37334"/>
                  <a:pt x="157227" y="20784"/>
                </a:cubicBezTo>
                <a:cubicBezTo>
                  <a:pt x="215153" y="4234"/>
                  <a:pt x="339280" y="1475"/>
                  <a:pt x="347555" y="96"/>
                </a:cubicBezTo>
                <a:cubicBezTo>
                  <a:pt x="355830" y="-1283"/>
                  <a:pt x="206878" y="12509"/>
                  <a:pt x="206878" y="12509"/>
                </a:cubicBezTo>
                <a:lnTo>
                  <a:pt x="124127" y="20784"/>
                </a:lnTo>
                <a:cubicBezTo>
                  <a:pt x="114473" y="20094"/>
                  <a:pt x="148952" y="8371"/>
                  <a:pt x="148952" y="8371"/>
                </a:cubicBezTo>
                <a:lnTo>
                  <a:pt x="0" y="993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4723EA5-893B-4C57-A2E5-E7E42D0B287D}"/>
              </a:ext>
            </a:extLst>
          </p:cNvPr>
          <p:cNvSpPr/>
          <p:nvPr/>
        </p:nvSpPr>
        <p:spPr>
          <a:xfrm>
            <a:off x="5879563" y="3596303"/>
            <a:ext cx="201708" cy="141626"/>
          </a:xfrm>
          <a:custGeom>
            <a:avLst/>
            <a:gdLst>
              <a:gd name="connsiteX0" fmla="*/ 4042 w 201708"/>
              <a:gd name="connsiteY0" fmla="*/ 3371 h 141626"/>
              <a:gd name="connsiteX1" fmla="*/ 190232 w 201708"/>
              <a:gd name="connsiteY1" fmla="*/ 135773 h 141626"/>
              <a:gd name="connsiteX2" fmla="*/ 169545 w 201708"/>
              <a:gd name="connsiteY2" fmla="*/ 110948 h 141626"/>
              <a:gd name="connsiteX3" fmla="*/ 70243 w 201708"/>
              <a:gd name="connsiteY3" fmla="*/ 44747 h 141626"/>
              <a:gd name="connsiteX4" fmla="*/ 4042 w 201708"/>
              <a:gd name="connsiteY4" fmla="*/ 3371 h 14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08" h="141626">
                <a:moveTo>
                  <a:pt x="4042" y="3371"/>
                </a:moveTo>
                <a:cubicBezTo>
                  <a:pt x="24040" y="18542"/>
                  <a:pt x="190232" y="135773"/>
                  <a:pt x="190232" y="135773"/>
                </a:cubicBezTo>
                <a:cubicBezTo>
                  <a:pt x="217816" y="153703"/>
                  <a:pt x="189543" y="126119"/>
                  <a:pt x="169545" y="110948"/>
                </a:cubicBezTo>
                <a:cubicBezTo>
                  <a:pt x="149547" y="95777"/>
                  <a:pt x="97137" y="61297"/>
                  <a:pt x="70243" y="44747"/>
                </a:cubicBezTo>
                <a:cubicBezTo>
                  <a:pt x="43349" y="28197"/>
                  <a:pt x="-15956" y="-11800"/>
                  <a:pt x="4042" y="3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D532BC7C-0F9A-A67B-CB34-247E493941BD}"/>
              </a:ext>
            </a:extLst>
          </p:cNvPr>
          <p:cNvSpPr/>
          <p:nvPr/>
        </p:nvSpPr>
        <p:spPr>
          <a:xfrm>
            <a:off x="6173214" y="3938902"/>
            <a:ext cx="21119" cy="128484"/>
          </a:xfrm>
          <a:custGeom>
            <a:avLst/>
            <a:gdLst>
              <a:gd name="connsiteX0" fmla="*/ 20 w 21119"/>
              <a:gd name="connsiteY0" fmla="*/ 52 h 128484"/>
              <a:gd name="connsiteX1" fmla="*/ 16571 w 21119"/>
              <a:gd name="connsiteY1" fmla="*/ 78665 h 128484"/>
              <a:gd name="connsiteX2" fmla="*/ 4158 w 21119"/>
              <a:gd name="connsiteY2" fmla="*/ 128316 h 128484"/>
              <a:gd name="connsiteX3" fmla="*/ 20708 w 21119"/>
              <a:gd name="connsiteY3" fmla="*/ 91078 h 128484"/>
              <a:gd name="connsiteX4" fmla="*/ 20 w 21119"/>
              <a:gd name="connsiteY4" fmla="*/ 52 h 1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9" h="128484">
                <a:moveTo>
                  <a:pt x="20" y="52"/>
                </a:moveTo>
                <a:cubicBezTo>
                  <a:pt x="-669" y="-2017"/>
                  <a:pt x="15881" y="57288"/>
                  <a:pt x="16571" y="78665"/>
                </a:cubicBezTo>
                <a:cubicBezTo>
                  <a:pt x="17261" y="100042"/>
                  <a:pt x="3469" y="126247"/>
                  <a:pt x="4158" y="128316"/>
                </a:cubicBezTo>
                <a:cubicBezTo>
                  <a:pt x="4847" y="130385"/>
                  <a:pt x="24156" y="113145"/>
                  <a:pt x="20708" y="91078"/>
                </a:cubicBezTo>
                <a:cubicBezTo>
                  <a:pt x="17260" y="69011"/>
                  <a:pt x="709" y="2121"/>
                  <a:pt x="2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D0B25EBD-EE53-101A-801B-957300FB1450}"/>
              </a:ext>
            </a:extLst>
          </p:cNvPr>
          <p:cNvSpPr/>
          <p:nvPr/>
        </p:nvSpPr>
        <p:spPr>
          <a:xfrm>
            <a:off x="4009263" y="3578897"/>
            <a:ext cx="73585" cy="128457"/>
          </a:xfrm>
          <a:custGeom>
            <a:avLst/>
            <a:gdLst>
              <a:gd name="connsiteX0" fmla="*/ 8304 w 73585"/>
              <a:gd name="connsiteY0" fmla="*/ 89 h 128457"/>
              <a:gd name="connsiteX1" fmla="*/ 70368 w 73585"/>
              <a:gd name="connsiteY1" fmla="*/ 91116 h 128457"/>
              <a:gd name="connsiteX2" fmla="*/ 57955 w 73585"/>
              <a:gd name="connsiteY2" fmla="*/ 120079 h 128457"/>
              <a:gd name="connsiteX3" fmla="*/ 29 w 73585"/>
              <a:gd name="connsiteY3" fmla="*/ 128354 h 128457"/>
              <a:gd name="connsiteX4" fmla="*/ 66230 w 73585"/>
              <a:gd name="connsiteY4" fmla="*/ 115941 h 128457"/>
              <a:gd name="connsiteX5" fmla="*/ 62093 w 73585"/>
              <a:gd name="connsiteY5" fmla="*/ 74565 h 128457"/>
              <a:gd name="connsiteX6" fmla="*/ 8304 w 73585"/>
              <a:gd name="connsiteY6" fmla="*/ 89 h 1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85" h="128457">
                <a:moveTo>
                  <a:pt x="8304" y="89"/>
                </a:moveTo>
                <a:cubicBezTo>
                  <a:pt x="9683" y="2848"/>
                  <a:pt x="62093" y="71118"/>
                  <a:pt x="70368" y="91116"/>
                </a:cubicBezTo>
                <a:cubicBezTo>
                  <a:pt x="78643" y="111114"/>
                  <a:pt x="69678" y="113873"/>
                  <a:pt x="57955" y="120079"/>
                </a:cubicBezTo>
                <a:cubicBezTo>
                  <a:pt x="46232" y="126285"/>
                  <a:pt x="-1350" y="129044"/>
                  <a:pt x="29" y="128354"/>
                </a:cubicBezTo>
                <a:cubicBezTo>
                  <a:pt x="1408" y="127664"/>
                  <a:pt x="55886" y="124906"/>
                  <a:pt x="66230" y="115941"/>
                </a:cubicBezTo>
                <a:cubicBezTo>
                  <a:pt x="76574" y="106976"/>
                  <a:pt x="69679" y="89736"/>
                  <a:pt x="62093" y="74565"/>
                </a:cubicBezTo>
                <a:cubicBezTo>
                  <a:pt x="54508" y="59394"/>
                  <a:pt x="6925" y="-2670"/>
                  <a:pt x="830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E16C5D1C-88F8-6547-0DF6-2A6F03704E65}"/>
              </a:ext>
            </a:extLst>
          </p:cNvPr>
          <p:cNvSpPr/>
          <p:nvPr/>
        </p:nvSpPr>
        <p:spPr>
          <a:xfrm>
            <a:off x="3806547" y="3810690"/>
            <a:ext cx="85654" cy="132401"/>
          </a:xfrm>
          <a:custGeom>
            <a:avLst/>
            <a:gdLst>
              <a:gd name="connsiteX0" fmla="*/ 66206 w 85654"/>
              <a:gd name="connsiteY0" fmla="*/ 0 h 132401"/>
              <a:gd name="connsiteX1" fmla="*/ 78619 w 85654"/>
              <a:gd name="connsiteY1" fmla="*/ 74476 h 132401"/>
              <a:gd name="connsiteX2" fmla="*/ 5 w 85654"/>
              <a:gd name="connsiteY2" fmla="*/ 132401 h 132401"/>
              <a:gd name="connsiteX3" fmla="*/ 82756 w 85654"/>
              <a:gd name="connsiteY3" fmla="*/ 74476 h 132401"/>
              <a:gd name="connsiteX4" fmla="*/ 66206 w 85654"/>
              <a:gd name="connsiteY4" fmla="*/ 0 h 1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54" h="132401">
                <a:moveTo>
                  <a:pt x="66206" y="0"/>
                </a:moveTo>
                <a:cubicBezTo>
                  <a:pt x="65517" y="0"/>
                  <a:pt x="89652" y="52409"/>
                  <a:pt x="78619" y="74476"/>
                </a:cubicBezTo>
                <a:cubicBezTo>
                  <a:pt x="67586" y="96543"/>
                  <a:pt x="-684" y="132401"/>
                  <a:pt x="5" y="132401"/>
                </a:cubicBezTo>
                <a:cubicBezTo>
                  <a:pt x="694" y="132401"/>
                  <a:pt x="71033" y="91026"/>
                  <a:pt x="82756" y="74476"/>
                </a:cubicBezTo>
                <a:cubicBezTo>
                  <a:pt x="94479" y="57926"/>
                  <a:pt x="66895" y="0"/>
                  <a:pt x="662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279ED985-1364-AF96-B912-E6F724729D74}"/>
              </a:ext>
            </a:extLst>
          </p:cNvPr>
          <p:cNvSpPr/>
          <p:nvPr/>
        </p:nvSpPr>
        <p:spPr>
          <a:xfrm>
            <a:off x="5018824" y="4609091"/>
            <a:ext cx="41428" cy="166405"/>
          </a:xfrm>
          <a:custGeom>
            <a:avLst/>
            <a:gdLst>
              <a:gd name="connsiteX0" fmla="*/ 32 w 41428"/>
              <a:gd name="connsiteY0" fmla="*/ 147 h 166405"/>
              <a:gd name="connsiteX1" fmla="*/ 16582 w 41428"/>
              <a:gd name="connsiteY1" fmla="*/ 107723 h 166405"/>
              <a:gd name="connsiteX2" fmla="*/ 41408 w 41428"/>
              <a:gd name="connsiteY2" fmla="*/ 165649 h 166405"/>
              <a:gd name="connsiteX3" fmla="*/ 20720 w 41428"/>
              <a:gd name="connsiteY3" fmla="*/ 132549 h 166405"/>
              <a:gd name="connsiteX4" fmla="*/ 32 w 41428"/>
              <a:gd name="connsiteY4" fmla="*/ 147 h 16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8" h="166405">
                <a:moveTo>
                  <a:pt x="32" y="147"/>
                </a:moveTo>
                <a:cubicBezTo>
                  <a:pt x="-658" y="-3991"/>
                  <a:pt x="9686" y="80139"/>
                  <a:pt x="16582" y="107723"/>
                </a:cubicBezTo>
                <a:cubicBezTo>
                  <a:pt x="23478" y="135307"/>
                  <a:pt x="40718" y="161511"/>
                  <a:pt x="41408" y="165649"/>
                </a:cubicBezTo>
                <a:cubicBezTo>
                  <a:pt x="42098" y="169787"/>
                  <a:pt x="25547" y="156685"/>
                  <a:pt x="20720" y="132549"/>
                </a:cubicBezTo>
                <a:cubicBezTo>
                  <a:pt x="15893" y="108413"/>
                  <a:pt x="722" y="4285"/>
                  <a:pt x="32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CD2331C0-11DB-9854-4F48-C1BE4D70F206}"/>
              </a:ext>
            </a:extLst>
          </p:cNvPr>
          <p:cNvSpPr/>
          <p:nvPr/>
        </p:nvSpPr>
        <p:spPr>
          <a:xfrm>
            <a:off x="3798220" y="4050616"/>
            <a:ext cx="103501" cy="74595"/>
          </a:xfrm>
          <a:custGeom>
            <a:avLst/>
            <a:gdLst>
              <a:gd name="connsiteX0" fmla="*/ 103496 w 103501"/>
              <a:gd name="connsiteY0" fmla="*/ 52 h 74595"/>
              <a:gd name="connsiteX1" fmla="*/ 20745 w 103501"/>
              <a:gd name="connsiteY1" fmla="*/ 37290 h 74595"/>
              <a:gd name="connsiteX2" fmla="*/ 57 w 103501"/>
              <a:gd name="connsiteY2" fmla="*/ 74528 h 74595"/>
              <a:gd name="connsiteX3" fmla="*/ 16607 w 103501"/>
              <a:gd name="connsiteY3" fmla="*/ 45565 h 74595"/>
              <a:gd name="connsiteX4" fmla="*/ 103496 w 103501"/>
              <a:gd name="connsiteY4" fmla="*/ 52 h 7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1" h="74595">
                <a:moveTo>
                  <a:pt x="103496" y="52"/>
                </a:moveTo>
                <a:cubicBezTo>
                  <a:pt x="104186" y="-1327"/>
                  <a:pt x="37985" y="24878"/>
                  <a:pt x="20745" y="37290"/>
                </a:cubicBezTo>
                <a:cubicBezTo>
                  <a:pt x="3505" y="49702"/>
                  <a:pt x="747" y="73149"/>
                  <a:pt x="57" y="74528"/>
                </a:cubicBezTo>
                <a:cubicBezTo>
                  <a:pt x="-633" y="75907"/>
                  <a:pt x="4884" y="55909"/>
                  <a:pt x="16607" y="45565"/>
                </a:cubicBezTo>
                <a:cubicBezTo>
                  <a:pt x="28330" y="35221"/>
                  <a:pt x="102806" y="1431"/>
                  <a:pt x="10349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DD4347D-8664-0515-CF9E-B6E1220CC7D9}"/>
              </a:ext>
            </a:extLst>
          </p:cNvPr>
          <p:cNvSpPr/>
          <p:nvPr/>
        </p:nvSpPr>
        <p:spPr>
          <a:xfrm>
            <a:off x="4787153" y="4741635"/>
            <a:ext cx="48649" cy="128290"/>
          </a:xfrm>
          <a:custGeom>
            <a:avLst/>
            <a:gdLst>
              <a:gd name="connsiteX0" fmla="*/ 0 w 48649"/>
              <a:gd name="connsiteY0" fmla="*/ 5 h 128290"/>
              <a:gd name="connsiteX1" fmla="*/ 45513 w 48649"/>
              <a:gd name="connsiteY1" fmla="*/ 86894 h 128290"/>
              <a:gd name="connsiteX2" fmla="*/ 41376 w 48649"/>
              <a:gd name="connsiteY2" fmla="*/ 128269 h 128290"/>
              <a:gd name="connsiteX3" fmla="*/ 45513 w 48649"/>
              <a:gd name="connsiteY3" fmla="*/ 91031 h 128290"/>
              <a:gd name="connsiteX4" fmla="*/ 0 w 48649"/>
              <a:gd name="connsiteY4" fmla="*/ 5 h 1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9" h="128290">
                <a:moveTo>
                  <a:pt x="0" y="5"/>
                </a:moveTo>
                <a:cubicBezTo>
                  <a:pt x="0" y="-684"/>
                  <a:pt x="38617" y="65517"/>
                  <a:pt x="45513" y="86894"/>
                </a:cubicBezTo>
                <a:cubicBezTo>
                  <a:pt x="52409" y="108271"/>
                  <a:pt x="41376" y="127580"/>
                  <a:pt x="41376" y="128269"/>
                </a:cubicBezTo>
                <a:cubicBezTo>
                  <a:pt x="41376" y="128958"/>
                  <a:pt x="54478" y="113098"/>
                  <a:pt x="45513" y="91031"/>
                </a:cubicBezTo>
                <a:cubicBezTo>
                  <a:pt x="36548" y="68964"/>
                  <a:pt x="0" y="69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D5CD9E3-5D7B-0466-78A1-3CF61E4E34B4}"/>
              </a:ext>
            </a:extLst>
          </p:cNvPr>
          <p:cNvSpPr/>
          <p:nvPr/>
        </p:nvSpPr>
        <p:spPr>
          <a:xfrm>
            <a:off x="4944054" y="4302406"/>
            <a:ext cx="25174" cy="303375"/>
          </a:xfrm>
          <a:custGeom>
            <a:avLst/>
            <a:gdLst>
              <a:gd name="connsiteX0" fmla="*/ 25151 w 25174"/>
              <a:gd name="connsiteY0" fmla="*/ 653 h 303375"/>
              <a:gd name="connsiteX1" fmla="*/ 8601 w 25174"/>
              <a:gd name="connsiteY1" fmla="*/ 236494 h 303375"/>
              <a:gd name="connsiteX2" fmla="*/ 8601 w 25174"/>
              <a:gd name="connsiteY2" fmla="*/ 302694 h 303375"/>
              <a:gd name="connsiteX3" fmla="*/ 326 w 25174"/>
              <a:gd name="connsiteY3" fmla="*/ 207531 h 303375"/>
              <a:gd name="connsiteX4" fmla="*/ 4464 w 25174"/>
              <a:gd name="connsiteY4" fmla="*/ 166155 h 303375"/>
              <a:gd name="connsiteX5" fmla="*/ 25151 w 25174"/>
              <a:gd name="connsiteY5" fmla="*/ 653 h 3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4" h="303375">
                <a:moveTo>
                  <a:pt x="25151" y="653"/>
                </a:moveTo>
                <a:cubicBezTo>
                  <a:pt x="25840" y="12376"/>
                  <a:pt x="11359" y="186154"/>
                  <a:pt x="8601" y="236494"/>
                </a:cubicBezTo>
                <a:cubicBezTo>
                  <a:pt x="5843" y="286834"/>
                  <a:pt x="9980" y="307521"/>
                  <a:pt x="8601" y="302694"/>
                </a:cubicBezTo>
                <a:cubicBezTo>
                  <a:pt x="7222" y="297867"/>
                  <a:pt x="1015" y="230287"/>
                  <a:pt x="326" y="207531"/>
                </a:cubicBezTo>
                <a:cubicBezTo>
                  <a:pt x="-363" y="184775"/>
                  <a:pt x="-363" y="193739"/>
                  <a:pt x="4464" y="166155"/>
                </a:cubicBezTo>
                <a:cubicBezTo>
                  <a:pt x="9291" y="138571"/>
                  <a:pt x="24462" y="-11070"/>
                  <a:pt x="25151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E75A3D2-8879-631D-51E2-7632B3600393}"/>
              </a:ext>
            </a:extLst>
          </p:cNvPr>
          <p:cNvSpPr/>
          <p:nvPr/>
        </p:nvSpPr>
        <p:spPr>
          <a:xfrm>
            <a:off x="4712659" y="5296026"/>
            <a:ext cx="364131" cy="49705"/>
          </a:xfrm>
          <a:custGeom>
            <a:avLst/>
            <a:gdLst>
              <a:gd name="connsiteX0" fmla="*/ 364123 w 364131"/>
              <a:gd name="connsiteY0" fmla="*/ 29009 h 49705"/>
              <a:gd name="connsiteX1" fmla="*/ 140695 w 364131"/>
              <a:gd name="connsiteY1" fmla="*/ 4184 h 49705"/>
              <a:gd name="connsiteX2" fmla="*/ 18 w 364131"/>
              <a:gd name="connsiteY2" fmla="*/ 49697 h 49705"/>
              <a:gd name="connsiteX3" fmla="*/ 132420 w 364131"/>
              <a:gd name="connsiteY3" fmla="*/ 46 h 49705"/>
              <a:gd name="connsiteX4" fmla="*/ 364123 w 364131"/>
              <a:gd name="connsiteY4" fmla="*/ 29009 h 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131" h="49705">
                <a:moveTo>
                  <a:pt x="364123" y="29009"/>
                </a:moveTo>
                <a:cubicBezTo>
                  <a:pt x="365502" y="29699"/>
                  <a:pt x="201379" y="736"/>
                  <a:pt x="140695" y="4184"/>
                </a:cubicBezTo>
                <a:cubicBezTo>
                  <a:pt x="80011" y="7632"/>
                  <a:pt x="1397" y="50387"/>
                  <a:pt x="18" y="49697"/>
                </a:cubicBezTo>
                <a:cubicBezTo>
                  <a:pt x="-1361" y="49007"/>
                  <a:pt x="75184" y="1425"/>
                  <a:pt x="132420" y="46"/>
                </a:cubicBezTo>
                <a:cubicBezTo>
                  <a:pt x="189656" y="-1333"/>
                  <a:pt x="362744" y="28319"/>
                  <a:pt x="364123" y="29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9F737B6A-B43E-6725-5BD1-9F2BE84DAA98}"/>
              </a:ext>
            </a:extLst>
          </p:cNvPr>
          <p:cNvSpPr/>
          <p:nvPr/>
        </p:nvSpPr>
        <p:spPr>
          <a:xfrm>
            <a:off x="3867886" y="5267015"/>
            <a:ext cx="371912" cy="95299"/>
          </a:xfrm>
          <a:custGeom>
            <a:avLst/>
            <a:gdLst>
              <a:gd name="connsiteX0" fmla="*/ 729 w 371912"/>
              <a:gd name="connsiteY0" fmla="*/ 95 h 95299"/>
              <a:gd name="connsiteX1" fmla="*/ 215882 w 371912"/>
              <a:gd name="connsiteY1" fmla="*/ 70433 h 95299"/>
              <a:gd name="connsiteX2" fmla="*/ 368972 w 371912"/>
              <a:gd name="connsiteY2" fmla="*/ 91121 h 95299"/>
              <a:gd name="connsiteX3" fmla="*/ 294496 w 371912"/>
              <a:gd name="connsiteY3" fmla="*/ 86983 h 95299"/>
              <a:gd name="connsiteX4" fmla="*/ 729 w 371912"/>
              <a:gd name="connsiteY4" fmla="*/ 95 h 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12" h="95299">
                <a:moveTo>
                  <a:pt x="729" y="95"/>
                </a:moveTo>
                <a:cubicBezTo>
                  <a:pt x="-12373" y="-2663"/>
                  <a:pt x="154508" y="55262"/>
                  <a:pt x="215882" y="70433"/>
                </a:cubicBezTo>
                <a:cubicBezTo>
                  <a:pt x="277256" y="85604"/>
                  <a:pt x="355870" y="88363"/>
                  <a:pt x="368972" y="91121"/>
                </a:cubicBezTo>
                <a:cubicBezTo>
                  <a:pt x="382074" y="93879"/>
                  <a:pt x="350353" y="100775"/>
                  <a:pt x="294496" y="86983"/>
                </a:cubicBezTo>
                <a:cubicBezTo>
                  <a:pt x="238639" y="73191"/>
                  <a:pt x="13831" y="2853"/>
                  <a:pt x="72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A53FDAD-996C-E9D4-42AD-05F4B7A7412C}"/>
              </a:ext>
            </a:extLst>
          </p:cNvPr>
          <p:cNvSpPr/>
          <p:nvPr/>
        </p:nvSpPr>
        <p:spPr>
          <a:xfrm>
            <a:off x="6086384" y="2605974"/>
            <a:ext cx="90724" cy="528067"/>
          </a:xfrm>
          <a:custGeom>
            <a:avLst/>
            <a:gdLst>
              <a:gd name="connsiteX0" fmla="*/ 91 w 90724"/>
              <a:gd name="connsiteY0" fmla="*/ 701 h 528067"/>
              <a:gd name="connsiteX1" fmla="*/ 85816 w 90724"/>
              <a:gd name="connsiteY1" fmla="*/ 505526 h 528067"/>
              <a:gd name="connsiteX2" fmla="*/ 69941 w 90724"/>
              <a:gd name="connsiteY2" fmla="*/ 397576 h 528067"/>
              <a:gd name="connsiteX3" fmla="*/ 91 w 90724"/>
              <a:gd name="connsiteY3" fmla="*/ 701 h 52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24" h="528067">
                <a:moveTo>
                  <a:pt x="91" y="701"/>
                </a:moveTo>
                <a:cubicBezTo>
                  <a:pt x="2737" y="18693"/>
                  <a:pt x="74174" y="439380"/>
                  <a:pt x="85816" y="505526"/>
                </a:cubicBezTo>
                <a:cubicBezTo>
                  <a:pt x="97458" y="571672"/>
                  <a:pt x="86874" y="479068"/>
                  <a:pt x="69941" y="397576"/>
                </a:cubicBezTo>
                <a:cubicBezTo>
                  <a:pt x="53008" y="316084"/>
                  <a:pt x="-2555" y="-17291"/>
                  <a:pt x="91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2AD21095-134D-F94E-DD7A-A01D705AD7E5}"/>
              </a:ext>
            </a:extLst>
          </p:cNvPr>
          <p:cNvSpPr/>
          <p:nvPr/>
        </p:nvSpPr>
        <p:spPr>
          <a:xfrm>
            <a:off x="5934072" y="2898767"/>
            <a:ext cx="73256" cy="187374"/>
          </a:xfrm>
          <a:custGeom>
            <a:avLst/>
            <a:gdLst>
              <a:gd name="connsiteX0" fmla="*/ 3 w 73256"/>
              <a:gd name="connsiteY0" fmla="*/ 8 h 187374"/>
              <a:gd name="connsiteX1" fmla="*/ 66678 w 73256"/>
              <a:gd name="connsiteY1" fmla="*/ 133358 h 187374"/>
              <a:gd name="connsiteX2" fmla="*/ 57153 w 73256"/>
              <a:gd name="connsiteY2" fmla="*/ 187333 h 187374"/>
              <a:gd name="connsiteX3" fmla="*/ 69853 w 73256"/>
              <a:gd name="connsiteY3" fmla="*/ 139708 h 187374"/>
              <a:gd name="connsiteX4" fmla="*/ 3 w 73256"/>
              <a:gd name="connsiteY4" fmla="*/ 8 h 18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6" h="187374">
                <a:moveTo>
                  <a:pt x="3" y="8"/>
                </a:moveTo>
                <a:cubicBezTo>
                  <a:pt x="-526" y="-1050"/>
                  <a:pt x="57153" y="102137"/>
                  <a:pt x="66678" y="133358"/>
                </a:cubicBezTo>
                <a:cubicBezTo>
                  <a:pt x="76203" y="164579"/>
                  <a:pt x="56624" y="186275"/>
                  <a:pt x="57153" y="187333"/>
                </a:cubicBezTo>
                <a:cubicBezTo>
                  <a:pt x="57682" y="188391"/>
                  <a:pt x="82024" y="169341"/>
                  <a:pt x="69853" y="139708"/>
                </a:cubicBezTo>
                <a:cubicBezTo>
                  <a:pt x="57682" y="110075"/>
                  <a:pt x="532" y="1066"/>
                  <a:pt x="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E66500D-0616-7687-A289-E59F2D137DDE}"/>
              </a:ext>
            </a:extLst>
          </p:cNvPr>
          <p:cNvSpPr/>
          <p:nvPr/>
        </p:nvSpPr>
        <p:spPr>
          <a:xfrm>
            <a:off x="6211641" y="2149441"/>
            <a:ext cx="109784" cy="1163749"/>
          </a:xfrm>
          <a:custGeom>
            <a:avLst/>
            <a:gdLst>
              <a:gd name="connsiteX0" fmla="*/ 109784 w 109784"/>
              <a:gd name="connsiteY0" fmla="*/ 34 h 1163749"/>
              <a:gd name="connsiteX1" fmla="*/ 11359 w 109784"/>
              <a:gd name="connsiteY1" fmla="*/ 530259 h 1163749"/>
              <a:gd name="connsiteX2" fmla="*/ 58984 w 109784"/>
              <a:gd name="connsiteY2" fmla="*/ 1162084 h 1163749"/>
              <a:gd name="connsiteX3" fmla="*/ 8184 w 109784"/>
              <a:gd name="connsiteY3" fmla="*/ 708059 h 1163749"/>
              <a:gd name="connsiteX4" fmla="*/ 11359 w 109784"/>
              <a:gd name="connsiteY4" fmla="*/ 504859 h 1163749"/>
              <a:gd name="connsiteX5" fmla="*/ 109784 w 109784"/>
              <a:gd name="connsiteY5" fmla="*/ 34 h 11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84" h="1163749">
                <a:moveTo>
                  <a:pt x="109784" y="34"/>
                </a:moveTo>
                <a:cubicBezTo>
                  <a:pt x="109784" y="4267"/>
                  <a:pt x="19826" y="336584"/>
                  <a:pt x="11359" y="530259"/>
                </a:cubicBezTo>
                <a:cubicBezTo>
                  <a:pt x="2892" y="723934"/>
                  <a:pt x="59513" y="1132451"/>
                  <a:pt x="58984" y="1162084"/>
                </a:cubicBezTo>
                <a:cubicBezTo>
                  <a:pt x="58455" y="1191717"/>
                  <a:pt x="16121" y="817597"/>
                  <a:pt x="8184" y="708059"/>
                </a:cubicBezTo>
                <a:cubicBezTo>
                  <a:pt x="246" y="598522"/>
                  <a:pt x="-6633" y="626567"/>
                  <a:pt x="11359" y="504859"/>
                </a:cubicBezTo>
                <a:cubicBezTo>
                  <a:pt x="29351" y="383151"/>
                  <a:pt x="109784" y="-4199"/>
                  <a:pt x="10978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976DE13D-2B08-085B-8101-7E9BEBAB2C53}"/>
              </a:ext>
            </a:extLst>
          </p:cNvPr>
          <p:cNvSpPr/>
          <p:nvPr/>
        </p:nvSpPr>
        <p:spPr>
          <a:xfrm>
            <a:off x="4409819" y="6199342"/>
            <a:ext cx="1387290" cy="114036"/>
          </a:xfrm>
          <a:custGeom>
            <a:avLst/>
            <a:gdLst>
              <a:gd name="connsiteX0" fmla="*/ 302 w 1387290"/>
              <a:gd name="connsiteY0" fmla="*/ 202 h 114036"/>
              <a:gd name="connsiteX1" fmla="*/ 892826 w 1387290"/>
              <a:gd name="connsiteY1" fmla="*/ 22078 h 114036"/>
              <a:gd name="connsiteX2" fmla="*/ 774698 w 1387290"/>
              <a:gd name="connsiteY2" fmla="*/ 48329 h 114036"/>
              <a:gd name="connsiteX3" fmla="*/ 1387214 w 1387290"/>
              <a:gd name="connsiteY3" fmla="*/ 17703 h 114036"/>
              <a:gd name="connsiteX4" fmla="*/ 814074 w 1387290"/>
              <a:gd name="connsiteY4" fmla="*/ 57079 h 114036"/>
              <a:gd name="connsiteX5" fmla="*/ 407188 w 1387290"/>
              <a:gd name="connsiteY5" fmla="*/ 113956 h 114036"/>
              <a:gd name="connsiteX6" fmla="*/ 835949 w 1387290"/>
              <a:gd name="connsiteY6" fmla="*/ 43954 h 114036"/>
              <a:gd name="connsiteX7" fmla="*/ 704696 w 1387290"/>
              <a:gd name="connsiteY7" fmla="*/ 48329 h 114036"/>
              <a:gd name="connsiteX8" fmla="*/ 792198 w 1387290"/>
              <a:gd name="connsiteY8" fmla="*/ 35203 h 114036"/>
              <a:gd name="connsiteX9" fmla="*/ 302 w 1387290"/>
              <a:gd name="connsiteY9" fmla="*/ 202 h 1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290" h="114036">
                <a:moveTo>
                  <a:pt x="302" y="202"/>
                </a:moveTo>
                <a:cubicBezTo>
                  <a:pt x="17073" y="-1985"/>
                  <a:pt x="763760" y="14057"/>
                  <a:pt x="892826" y="22078"/>
                </a:cubicBezTo>
                <a:cubicBezTo>
                  <a:pt x="1021892" y="30099"/>
                  <a:pt x="692300" y="49058"/>
                  <a:pt x="774698" y="48329"/>
                </a:cubicBezTo>
                <a:cubicBezTo>
                  <a:pt x="857096" y="47600"/>
                  <a:pt x="1380651" y="16245"/>
                  <a:pt x="1387214" y="17703"/>
                </a:cubicBezTo>
                <a:cubicBezTo>
                  <a:pt x="1393777" y="19161"/>
                  <a:pt x="977412" y="41037"/>
                  <a:pt x="814074" y="57079"/>
                </a:cubicBezTo>
                <a:cubicBezTo>
                  <a:pt x="650736" y="73121"/>
                  <a:pt x="403542" y="116143"/>
                  <a:pt x="407188" y="113956"/>
                </a:cubicBezTo>
                <a:cubicBezTo>
                  <a:pt x="410834" y="111769"/>
                  <a:pt x="786364" y="54892"/>
                  <a:pt x="835949" y="43954"/>
                </a:cubicBezTo>
                <a:cubicBezTo>
                  <a:pt x="885534" y="33016"/>
                  <a:pt x="711988" y="49787"/>
                  <a:pt x="704696" y="48329"/>
                </a:cubicBezTo>
                <a:cubicBezTo>
                  <a:pt x="697404" y="46871"/>
                  <a:pt x="914701" y="42495"/>
                  <a:pt x="792198" y="35203"/>
                </a:cubicBezTo>
                <a:cubicBezTo>
                  <a:pt x="669695" y="27911"/>
                  <a:pt x="-16469" y="2389"/>
                  <a:pt x="302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BA29BBD-B961-D61E-356A-A28027A50032}"/>
              </a:ext>
            </a:extLst>
          </p:cNvPr>
          <p:cNvSpPr/>
          <p:nvPr/>
        </p:nvSpPr>
        <p:spPr>
          <a:xfrm>
            <a:off x="5346179" y="6615113"/>
            <a:ext cx="213160" cy="349019"/>
          </a:xfrm>
          <a:custGeom>
            <a:avLst/>
            <a:gdLst>
              <a:gd name="connsiteX0" fmla="*/ 26468 w 213160"/>
              <a:gd name="connsiteY0" fmla="*/ 68 h 349019"/>
              <a:gd name="connsiteX1" fmla="*/ 22093 w 213160"/>
              <a:gd name="connsiteY1" fmla="*/ 144447 h 349019"/>
              <a:gd name="connsiteX2" fmla="*/ 201473 w 213160"/>
              <a:gd name="connsiteY2" fmla="*/ 336952 h 349019"/>
              <a:gd name="connsiteX3" fmla="*/ 175222 w 213160"/>
              <a:gd name="connsiteY3" fmla="*/ 310701 h 349019"/>
              <a:gd name="connsiteX4" fmla="*/ 8967 w 213160"/>
              <a:gd name="connsiteY4" fmla="*/ 161947 h 349019"/>
              <a:gd name="connsiteX5" fmla="*/ 26468 w 213160"/>
              <a:gd name="connsiteY5" fmla="*/ 68 h 3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0" h="349019">
                <a:moveTo>
                  <a:pt x="26468" y="68"/>
                </a:moveTo>
                <a:cubicBezTo>
                  <a:pt x="28656" y="-2849"/>
                  <a:pt x="-7074" y="88300"/>
                  <a:pt x="22093" y="144447"/>
                </a:cubicBezTo>
                <a:cubicBezTo>
                  <a:pt x="51260" y="200594"/>
                  <a:pt x="201473" y="336952"/>
                  <a:pt x="201473" y="336952"/>
                </a:cubicBezTo>
                <a:cubicBezTo>
                  <a:pt x="226994" y="364661"/>
                  <a:pt x="207306" y="339868"/>
                  <a:pt x="175222" y="310701"/>
                </a:cubicBezTo>
                <a:cubicBezTo>
                  <a:pt x="143138" y="281534"/>
                  <a:pt x="35947" y="208615"/>
                  <a:pt x="8967" y="161947"/>
                </a:cubicBezTo>
                <a:cubicBezTo>
                  <a:pt x="-18013" y="115279"/>
                  <a:pt x="24280" y="2985"/>
                  <a:pt x="2646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8768BB9-353C-79D7-3846-7A184133DF27}"/>
              </a:ext>
            </a:extLst>
          </p:cNvPr>
          <p:cNvSpPr/>
          <p:nvPr/>
        </p:nvSpPr>
        <p:spPr>
          <a:xfrm>
            <a:off x="4538689" y="6752786"/>
            <a:ext cx="270454" cy="685464"/>
          </a:xfrm>
          <a:custGeom>
            <a:avLst/>
            <a:gdLst>
              <a:gd name="connsiteX0" fmla="*/ 7060 w 270454"/>
              <a:gd name="connsiteY0" fmla="*/ 667417 h 685464"/>
              <a:gd name="connsiteX1" fmla="*/ 269567 w 270454"/>
              <a:gd name="connsiteY1" fmla="*/ 2399 h 685464"/>
              <a:gd name="connsiteX2" fmla="*/ 90188 w 270454"/>
              <a:gd name="connsiteY2" fmla="*/ 453036 h 685464"/>
              <a:gd name="connsiteX3" fmla="*/ 7060 w 270454"/>
              <a:gd name="connsiteY3" fmla="*/ 667417 h 68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54" h="685464">
                <a:moveTo>
                  <a:pt x="7060" y="667417"/>
                </a:moveTo>
                <a:cubicBezTo>
                  <a:pt x="36957" y="592311"/>
                  <a:pt x="255712" y="38129"/>
                  <a:pt x="269567" y="2399"/>
                </a:cubicBezTo>
                <a:cubicBezTo>
                  <a:pt x="283422" y="-33331"/>
                  <a:pt x="131022" y="340012"/>
                  <a:pt x="90188" y="453036"/>
                </a:cubicBezTo>
                <a:cubicBezTo>
                  <a:pt x="49354" y="566060"/>
                  <a:pt x="-22837" y="742523"/>
                  <a:pt x="7060" y="66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9E2C6A3A-7F33-2D09-7F26-42FBE5D0956A}"/>
              </a:ext>
            </a:extLst>
          </p:cNvPr>
          <p:cNvSpPr/>
          <p:nvPr/>
        </p:nvSpPr>
        <p:spPr>
          <a:xfrm>
            <a:off x="4574524" y="2890422"/>
            <a:ext cx="45707" cy="558790"/>
          </a:xfrm>
          <a:custGeom>
            <a:avLst/>
            <a:gdLst>
              <a:gd name="connsiteX0" fmla="*/ 4850 w 45707"/>
              <a:gd name="connsiteY0" fmla="*/ 15010 h 558790"/>
              <a:gd name="connsiteX1" fmla="*/ 45408 w 45707"/>
              <a:gd name="connsiteY1" fmla="*/ 549639 h 558790"/>
              <a:gd name="connsiteX2" fmla="*/ 23286 w 45707"/>
              <a:gd name="connsiteY2" fmla="*/ 361597 h 558790"/>
              <a:gd name="connsiteX3" fmla="*/ 23286 w 45707"/>
              <a:gd name="connsiteY3" fmla="*/ 479584 h 558790"/>
              <a:gd name="connsiteX4" fmla="*/ 26973 w 45707"/>
              <a:gd name="connsiteY4" fmla="*/ 332101 h 558790"/>
              <a:gd name="connsiteX5" fmla="*/ 1163 w 45707"/>
              <a:gd name="connsiteY5" fmla="*/ 147746 h 558790"/>
              <a:gd name="connsiteX6" fmla="*/ 4850 w 45707"/>
              <a:gd name="connsiteY6" fmla="*/ 147746 h 558790"/>
              <a:gd name="connsiteX7" fmla="*/ 4850 w 45707"/>
              <a:gd name="connsiteY7" fmla="*/ 15010 h 5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07" h="558790">
                <a:moveTo>
                  <a:pt x="4850" y="15010"/>
                </a:moveTo>
                <a:cubicBezTo>
                  <a:pt x="11610" y="81992"/>
                  <a:pt x="42335" y="491875"/>
                  <a:pt x="45408" y="549639"/>
                </a:cubicBezTo>
                <a:cubicBezTo>
                  <a:pt x="48481" y="607403"/>
                  <a:pt x="26973" y="373273"/>
                  <a:pt x="23286" y="361597"/>
                </a:cubicBezTo>
                <a:cubicBezTo>
                  <a:pt x="19599" y="349921"/>
                  <a:pt x="22672" y="484500"/>
                  <a:pt x="23286" y="479584"/>
                </a:cubicBezTo>
                <a:cubicBezTo>
                  <a:pt x="23901" y="474668"/>
                  <a:pt x="30660" y="387407"/>
                  <a:pt x="26973" y="332101"/>
                </a:cubicBezTo>
                <a:cubicBezTo>
                  <a:pt x="23286" y="276795"/>
                  <a:pt x="4850" y="178472"/>
                  <a:pt x="1163" y="147746"/>
                </a:cubicBezTo>
                <a:cubicBezTo>
                  <a:pt x="-2524" y="117020"/>
                  <a:pt x="3621" y="169868"/>
                  <a:pt x="4850" y="147746"/>
                </a:cubicBezTo>
                <a:cubicBezTo>
                  <a:pt x="6079" y="125624"/>
                  <a:pt x="-1910" y="-51972"/>
                  <a:pt x="4850" y="15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17DBA5A-8E85-B787-764A-6E2E0505CB8A}"/>
              </a:ext>
            </a:extLst>
          </p:cNvPr>
          <p:cNvSpPr/>
          <p:nvPr/>
        </p:nvSpPr>
        <p:spPr>
          <a:xfrm>
            <a:off x="4206868" y="2735541"/>
            <a:ext cx="392866" cy="194773"/>
          </a:xfrm>
          <a:custGeom>
            <a:avLst/>
            <a:gdLst>
              <a:gd name="connsiteX0" fmla="*/ 109 w 392866"/>
              <a:gd name="connsiteY0" fmla="*/ 26094 h 194773"/>
              <a:gd name="connsiteX1" fmla="*/ 206587 w 392866"/>
              <a:gd name="connsiteY1" fmla="*/ 40843 h 194773"/>
              <a:gd name="connsiteX2" fmla="*/ 202900 w 392866"/>
              <a:gd name="connsiteY2" fmla="*/ 37156 h 194773"/>
              <a:gd name="connsiteX3" fmla="*/ 306138 w 392866"/>
              <a:gd name="connsiteY3" fmla="*/ 110898 h 194773"/>
              <a:gd name="connsiteX4" fmla="*/ 298764 w 392866"/>
              <a:gd name="connsiteY4" fmla="*/ 85088 h 194773"/>
              <a:gd name="connsiteX5" fmla="*/ 390942 w 392866"/>
              <a:gd name="connsiteY5" fmla="*/ 192014 h 194773"/>
              <a:gd name="connsiteX6" fmla="*/ 354071 w 392866"/>
              <a:gd name="connsiteY6" fmla="*/ 158830 h 194773"/>
              <a:gd name="connsiteX7" fmla="*/ 269267 w 392866"/>
              <a:gd name="connsiteY7" fmla="*/ 110898 h 194773"/>
              <a:gd name="connsiteX8" fmla="*/ 313513 w 392866"/>
              <a:gd name="connsiteY8" fmla="*/ 125646 h 194773"/>
              <a:gd name="connsiteX9" fmla="*/ 247145 w 392866"/>
              <a:gd name="connsiteY9" fmla="*/ 55591 h 194773"/>
              <a:gd name="connsiteX10" fmla="*/ 151280 w 392866"/>
              <a:gd name="connsiteY10" fmla="*/ 285 h 194773"/>
              <a:gd name="connsiteX11" fmla="*/ 177090 w 392866"/>
              <a:gd name="connsiteY11" fmla="*/ 33469 h 194773"/>
              <a:gd name="connsiteX12" fmla="*/ 109 w 392866"/>
              <a:gd name="connsiteY12" fmla="*/ 26094 h 19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866" h="194773">
                <a:moveTo>
                  <a:pt x="109" y="26094"/>
                </a:moveTo>
                <a:cubicBezTo>
                  <a:pt x="5025" y="27323"/>
                  <a:pt x="206587" y="40843"/>
                  <a:pt x="206587" y="40843"/>
                </a:cubicBezTo>
                <a:cubicBezTo>
                  <a:pt x="240385" y="42687"/>
                  <a:pt x="186308" y="25480"/>
                  <a:pt x="202900" y="37156"/>
                </a:cubicBezTo>
                <a:cubicBezTo>
                  <a:pt x="219492" y="48832"/>
                  <a:pt x="290161" y="102909"/>
                  <a:pt x="306138" y="110898"/>
                </a:cubicBezTo>
                <a:cubicBezTo>
                  <a:pt x="322115" y="118887"/>
                  <a:pt x="284630" y="71569"/>
                  <a:pt x="298764" y="85088"/>
                </a:cubicBezTo>
                <a:cubicBezTo>
                  <a:pt x="312898" y="98607"/>
                  <a:pt x="381724" y="179724"/>
                  <a:pt x="390942" y="192014"/>
                </a:cubicBezTo>
                <a:cubicBezTo>
                  <a:pt x="400160" y="204304"/>
                  <a:pt x="374350" y="172349"/>
                  <a:pt x="354071" y="158830"/>
                </a:cubicBezTo>
                <a:cubicBezTo>
                  <a:pt x="333792" y="145311"/>
                  <a:pt x="276027" y="116429"/>
                  <a:pt x="269267" y="110898"/>
                </a:cubicBezTo>
                <a:cubicBezTo>
                  <a:pt x="262507" y="105367"/>
                  <a:pt x="317200" y="134864"/>
                  <a:pt x="313513" y="125646"/>
                </a:cubicBezTo>
                <a:cubicBezTo>
                  <a:pt x="309826" y="116428"/>
                  <a:pt x="274184" y="76484"/>
                  <a:pt x="247145" y="55591"/>
                </a:cubicBezTo>
                <a:cubicBezTo>
                  <a:pt x="220106" y="34698"/>
                  <a:pt x="162956" y="3972"/>
                  <a:pt x="151280" y="285"/>
                </a:cubicBezTo>
                <a:cubicBezTo>
                  <a:pt x="139604" y="-3402"/>
                  <a:pt x="197369" y="29782"/>
                  <a:pt x="177090" y="33469"/>
                </a:cubicBezTo>
                <a:cubicBezTo>
                  <a:pt x="156811" y="37156"/>
                  <a:pt x="-4807" y="24865"/>
                  <a:pt x="109" y="26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CEBD152-5D6B-F8AA-7434-896A7A90A731}"/>
              </a:ext>
            </a:extLst>
          </p:cNvPr>
          <p:cNvSpPr/>
          <p:nvPr/>
        </p:nvSpPr>
        <p:spPr>
          <a:xfrm>
            <a:off x="5327195" y="3432622"/>
            <a:ext cx="388564" cy="51692"/>
          </a:xfrm>
          <a:custGeom>
            <a:avLst/>
            <a:gdLst>
              <a:gd name="connsiteX0" fmla="*/ 660 w 388564"/>
              <a:gd name="connsiteY0" fmla="*/ 51684 h 51692"/>
              <a:gd name="connsiteX1" fmla="*/ 199763 w 388564"/>
              <a:gd name="connsiteY1" fmla="*/ 14813 h 51692"/>
              <a:gd name="connsiteX2" fmla="*/ 387805 w 388564"/>
              <a:gd name="connsiteY2" fmla="*/ 14813 h 51692"/>
              <a:gd name="connsiteX3" fmla="*/ 266131 w 388564"/>
              <a:gd name="connsiteY3" fmla="*/ 65 h 51692"/>
              <a:gd name="connsiteX4" fmla="*/ 269818 w 388564"/>
              <a:gd name="connsiteY4" fmla="*/ 11126 h 51692"/>
              <a:gd name="connsiteX5" fmla="*/ 660 w 388564"/>
              <a:gd name="connsiteY5" fmla="*/ 51684 h 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564" h="51692">
                <a:moveTo>
                  <a:pt x="660" y="51684"/>
                </a:moveTo>
                <a:cubicBezTo>
                  <a:pt x="-11016" y="52298"/>
                  <a:pt x="135239" y="20958"/>
                  <a:pt x="199763" y="14813"/>
                </a:cubicBezTo>
                <a:cubicBezTo>
                  <a:pt x="264287" y="8668"/>
                  <a:pt x="376744" y="17271"/>
                  <a:pt x="387805" y="14813"/>
                </a:cubicBezTo>
                <a:cubicBezTo>
                  <a:pt x="398866" y="12355"/>
                  <a:pt x="285795" y="679"/>
                  <a:pt x="266131" y="65"/>
                </a:cubicBezTo>
                <a:cubicBezTo>
                  <a:pt x="246467" y="-549"/>
                  <a:pt x="309761" y="3137"/>
                  <a:pt x="269818" y="11126"/>
                </a:cubicBezTo>
                <a:cubicBezTo>
                  <a:pt x="229875" y="19115"/>
                  <a:pt x="12336" y="51070"/>
                  <a:pt x="660" y="5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1A88A859-F614-BA58-F047-2484A91EF8B6}"/>
              </a:ext>
            </a:extLst>
          </p:cNvPr>
          <p:cNvSpPr/>
          <p:nvPr/>
        </p:nvSpPr>
        <p:spPr>
          <a:xfrm>
            <a:off x="5476215" y="3552193"/>
            <a:ext cx="239886" cy="80519"/>
          </a:xfrm>
          <a:custGeom>
            <a:avLst/>
            <a:gdLst>
              <a:gd name="connsiteX0" fmla="*/ 660 w 239886"/>
              <a:gd name="connsiteY0" fmla="*/ 632 h 80519"/>
              <a:gd name="connsiteX1" fmla="*/ 137185 w 239886"/>
              <a:gd name="connsiteY1" fmla="*/ 32382 h 80519"/>
              <a:gd name="connsiteX2" fmla="*/ 235610 w 239886"/>
              <a:gd name="connsiteY2" fmla="*/ 80007 h 80519"/>
              <a:gd name="connsiteX3" fmla="*/ 219735 w 239886"/>
              <a:gd name="connsiteY3" fmla="*/ 57782 h 80519"/>
              <a:gd name="connsiteX4" fmla="*/ 197510 w 239886"/>
              <a:gd name="connsiteY4" fmla="*/ 60957 h 80519"/>
              <a:gd name="connsiteX5" fmla="*/ 660 w 239886"/>
              <a:gd name="connsiteY5" fmla="*/ 632 h 8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86" h="80519">
                <a:moveTo>
                  <a:pt x="660" y="632"/>
                </a:moveTo>
                <a:cubicBezTo>
                  <a:pt x="-9394" y="-4131"/>
                  <a:pt x="98027" y="19153"/>
                  <a:pt x="137185" y="32382"/>
                </a:cubicBezTo>
                <a:cubicBezTo>
                  <a:pt x="176343" y="45611"/>
                  <a:pt x="221852" y="75774"/>
                  <a:pt x="235610" y="80007"/>
                </a:cubicBezTo>
                <a:cubicBezTo>
                  <a:pt x="249368" y="84240"/>
                  <a:pt x="226085" y="60957"/>
                  <a:pt x="219735" y="57782"/>
                </a:cubicBezTo>
                <a:cubicBezTo>
                  <a:pt x="213385" y="54607"/>
                  <a:pt x="227143" y="70482"/>
                  <a:pt x="197510" y="60957"/>
                </a:cubicBezTo>
                <a:cubicBezTo>
                  <a:pt x="167877" y="51432"/>
                  <a:pt x="10714" y="5395"/>
                  <a:pt x="660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4C33DCF-F751-B4B2-DE2E-EB2147C73FD0}"/>
              </a:ext>
            </a:extLst>
          </p:cNvPr>
          <p:cNvSpPr/>
          <p:nvPr/>
        </p:nvSpPr>
        <p:spPr>
          <a:xfrm>
            <a:off x="5568480" y="3492399"/>
            <a:ext cx="414204" cy="119014"/>
          </a:xfrm>
          <a:custGeom>
            <a:avLst/>
            <a:gdLst>
              <a:gd name="connsiteX0" fmla="*/ 9995 w 414204"/>
              <a:gd name="connsiteY0" fmla="*/ 54076 h 119014"/>
              <a:gd name="connsiteX1" fmla="*/ 89370 w 414204"/>
              <a:gd name="connsiteY1" fmla="*/ 57251 h 119014"/>
              <a:gd name="connsiteX2" fmla="*/ 349720 w 414204"/>
              <a:gd name="connsiteY2" fmla="*/ 85826 h 119014"/>
              <a:gd name="connsiteX3" fmla="*/ 413220 w 414204"/>
              <a:gd name="connsiteY3" fmla="*/ 117576 h 119014"/>
              <a:gd name="connsiteX4" fmla="*/ 371945 w 414204"/>
              <a:gd name="connsiteY4" fmla="*/ 101701 h 119014"/>
              <a:gd name="connsiteX5" fmla="*/ 175095 w 414204"/>
              <a:gd name="connsiteY5" fmla="*/ 101 h 119014"/>
              <a:gd name="connsiteX6" fmla="*/ 314795 w 414204"/>
              <a:gd name="connsiteY6" fmla="*/ 82651 h 119014"/>
              <a:gd name="connsiteX7" fmla="*/ 289395 w 414204"/>
              <a:gd name="connsiteY7" fmla="*/ 82651 h 119014"/>
              <a:gd name="connsiteX8" fmla="*/ 9995 w 414204"/>
              <a:gd name="connsiteY8" fmla="*/ 54076 h 1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204" h="119014">
                <a:moveTo>
                  <a:pt x="9995" y="54076"/>
                </a:moveTo>
                <a:cubicBezTo>
                  <a:pt x="-23343" y="49843"/>
                  <a:pt x="32749" y="51959"/>
                  <a:pt x="89370" y="57251"/>
                </a:cubicBezTo>
                <a:cubicBezTo>
                  <a:pt x="145991" y="62543"/>
                  <a:pt x="295745" y="75772"/>
                  <a:pt x="349720" y="85826"/>
                </a:cubicBezTo>
                <a:cubicBezTo>
                  <a:pt x="403695" y="95880"/>
                  <a:pt x="409516" y="114930"/>
                  <a:pt x="413220" y="117576"/>
                </a:cubicBezTo>
                <a:cubicBezTo>
                  <a:pt x="416924" y="120222"/>
                  <a:pt x="411632" y="121280"/>
                  <a:pt x="371945" y="101701"/>
                </a:cubicBezTo>
                <a:cubicBezTo>
                  <a:pt x="332258" y="82122"/>
                  <a:pt x="184620" y="3276"/>
                  <a:pt x="175095" y="101"/>
                </a:cubicBezTo>
                <a:cubicBezTo>
                  <a:pt x="165570" y="-3074"/>
                  <a:pt x="295745" y="68893"/>
                  <a:pt x="314795" y="82651"/>
                </a:cubicBezTo>
                <a:cubicBezTo>
                  <a:pt x="333845" y="96409"/>
                  <a:pt x="334903" y="89001"/>
                  <a:pt x="289395" y="82651"/>
                </a:cubicBezTo>
                <a:cubicBezTo>
                  <a:pt x="243887" y="76301"/>
                  <a:pt x="43333" y="58309"/>
                  <a:pt x="9995" y="54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D5017E6-A3BB-AF02-1A6A-F69803692531}"/>
              </a:ext>
            </a:extLst>
          </p:cNvPr>
          <p:cNvSpPr/>
          <p:nvPr/>
        </p:nvSpPr>
        <p:spPr>
          <a:xfrm>
            <a:off x="6130911" y="3755957"/>
            <a:ext cx="75562" cy="191151"/>
          </a:xfrm>
          <a:custGeom>
            <a:avLst/>
            <a:gdLst>
              <a:gd name="connsiteX0" fmla="*/ 14 w 75562"/>
              <a:gd name="connsiteY0" fmla="*/ 68 h 191151"/>
              <a:gd name="connsiteX1" fmla="*/ 66689 w 75562"/>
              <a:gd name="connsiteY1" fmla="*/ 136593 h 191151"/>
              <a:gd name="connsiteX2" fmla="*/ 66689 w 75562"/>
              <a:gd name="connsiteY2" fmla="*/ 190568 h 191151"/>
              <a:gd name="connsiteX3" fmla="*/ 73039 w 75562"/>
              <a:gd name="connsiteY3" fmla="*/ 155643 h 191151"/>
              <a:gd name="connsiteX4" fmla="*/ 14 w 75562"/>
              <a:gd name="connsiteY4" fmla="*/ 68 h 19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2" h="191151">
                <a:moveTo>
                  <a:pt x="14" y="68"/>
                </a:moveTo>
                <a:cubicBezTo>
                  <a:pt x="-1044" y="-3107"/>
                  <a:pt x="55577" y="104843"/>
                  <a:pt x="66689" y="136593"/>
                </a:cubicBezTo>
                <a:cubicBezTo>
                  <a:pt x="77801" y="168343"/>
                  <a:pt x="65631" y="187393"/>
                  <a:pt x="66689" y="190568"/>
                </a:cubicBezTo>
                <a:cubicBezTo>
                  <a:pt x="67747" y="193743"/>
                  <a:pt x="80977" y="184218"/>
                  <a:pt x="73039" y="155643"/>
                </a:cubicBezTo>
                <a:cubicBezTo>
                  <a:pt x="65101" y="127068"/>
                  <a:pt x="1072" y="3243"/>
                  <a:pt x="1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5B96862F-58BC-5C28-CEEF-96790AD9A211}"/>
              </a:ext>
            </a:extLst>
          </p:cNvPr>
          <p:cNvSpPr/>
          <p:nvPr/>
        </p:nvSpPr>
        <p:spPr>
          <a:xfrm>
            <a:off x="5105331" y="3393851"/>
            <a:ext cx="6450" cy="583608"/>
          </a:xfrm>
          <a:custGeom>
            <a:avLst/>
            <a:gdLst>
              <a:gd name="connsiteX0" fmla="*/ 69 w 6450"/>
              <a:gd name="connsiteY0" fmla="*/ 224 h 583608"/>
              <a:gd name="connsiteX1" fmla="*/ 3244 w 6450"/>
              <a:gd name="connsiteY1" fmla="*/ 546324 h 583608"/>
              <a:gd name="connsiteX2" fmla="*/ 6419 w 6450"/>
              <a:gd name="connsiteY2" fmla="*/ 479649 h 583608"/>
              <a:gd name="connsiteX3" fmla="*/ 69 w 6450"/>
              <a:gd name="connsiteY3" fmla="*/ 224 h 58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0" h="583608">
                <a:moveTo>
                  <a:pt x="69" y="224"/>
                </a:moveTo>
                <a:cubicBezTo>
                  <a:pt x="-460" y="11336"/>
                  <a:pt x="2186" y="466420"/>
                  <a:pt x="3244" y="546324"/>
                </a:cubicBezTo>
                <a:cubicBezTo>
                  <a:pt x="4302" y="626228"/>
                  <a:pt x="5890" y="565374"/>
                  <a:pt x="6419" y="479649"/>
                </a:cubicBezTo>
                <a:cubicBezTo>
                  <a:pt x="6948" y="393924"/>
                  <a:pt x="598" y="-10888"/>
                  <a:pt x="69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F8E4C2DD-42D6-98A9-FCEB-3ABBCF913904}"/>
              </a:ext>
            </a:extLst>
          </p:cNvPr>
          <p:cNvSpPr/>
          <p:nvPr/>
        </p:nvSpPr>
        <p:spPr>
          <a:xfrm>
            <a:off x="5654595" y="4151682"/>
            <a:ext cx="190672" cy="39348"/>
          </a:xfrm>
          <a:custGeom>
            <a:avLst/>
            <a:gdLst>
              <a:gd name="connsiteX0" fmla="*/ 80 w 190672"/>
              <a:gd name="connsiteY0" fmla="*/ 39318 h 39348"/>
              <a:gd name="connsiteX1" fmla="*/ 92155 w 190672"/>
              <a:gd name="connsiteY1" fmla="*/ 7568 h 39348"/>
              <a:gd name="connsiteX2" fmla="*/ 190580 w 190672"/>
              <a:gd name="connsiteY2" fmla="*/ 4393 h 39348"/>
              <a:gd name="connsiteX3" fmla="*/ 108030 w 190672"/>
              <a:gd name="connsiteY3" fmla="*/ 1218 h 39348"/>
              <a:gd name="connsiteX4" fmla="*/ 80 w 190672"/>
              <a:gd name="connsiteY4" fmla="*/ 39318 h 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2" h="39348">
                <a:moveTo>
                  <a:pt x="80" y="39318"/>
                </a:moveTo>
                <a:cubicBezTo>
                  <a:pt x="-2566" y="40376"/>
                  <a:pt x="60405" y="13389"/>
                  <a:pt x="92155" y="7568"/>
                </a:cubicBezTo>
                <a:cubicBezTo>
                  <a:pt x="123905" y="1747"/>
                  <a:pt x="187934" y="5451"/>
                  <a:pt x="190580" y="4393"/>
                </a:cubicBezTo>
                <a:cubicBezTo>
                  <a:pt x="193226" y="3335"/>
                  <a:pt x="138722" y="-2486"/>
                  <a:pt x="108030" y="1218"/>
                </a:cubicBezTo>
                <a:cubicBezTo>
                  <a:pt x="77338" y="4922"/>
                  <a:pt x="2726" y="38260"/>
                  <a:pt x="80" y="39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068EF86D-78DD-8286-D651-CA04BA95FAD9}"/>
              </a:ext>
            </a:extLst>
          </p:cNvPr>
          <p:cNvSpPr/>
          <p:nvPr/>
        </p:nvSpPr>
        <p:spPr>
          <a:xfrm>
            <a:off x="5743570" y="4864086"/>
            <a:ext cx="47995" cy="98569"/>
          </a:xfrm>
          <a:custGeom>
            <a:avLst/>
            <a:gdLst>
              <a:gd name="connsiteX0" fmla="*/ 5 w 47995"/>
              <a:gd name="connsiteY0" fmla="*/ 14 h 98569"/>
              <a:gd name="connsiteX1" fmla="*/ 44455 w 47995"/>
              <a:gd name="connsiteY1" fmla="*/ 73039 h 98569"/>
              <a:gd name="connsiteX2" fmla="*/ 31755 w 47995"/>
              <a:gd name="connsiteY2" fmla="*/ 98439 h 98569"/>
              <a:gd name="connsiteX3" fmla="*/ 47630 w 47995"/>
              <a:gd name="connsiteY3" fmla="*/ 79389 h 98569"/>
              <a:gd name="connsiteX4" fmla="*/ 5 w 47995"/>
              <a:gd name="connsiteY4" fmla="*/ 14 h 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5" h="98569">
                <a:moveTo>
                  <a:pt x="5" y="14"/>
                </a:moveTo>
                <a:cubicBezTo>
                  <a:pt x="-524" y="-1044"/>
                  <a:pt x="39163" y="56635"/>
                  <a:pt x="44455" y="73039"/>
                </a:cubicBezTo>
                <a:cubicBezTo>
                  <a:pt x="49747" y="89443"/>
                  <a:pt x="31755" y="98439"/>
                  <a:pt x="31755" y="98439"/>
                </a:cubicBezTo>
                <a:cubicBezTo>
                  <a:pt x="32284" y="99497"/>
                  <a:pt x="50805" y="94206"/>
                  <a:pt x="47630" y="79389"/>
                </a:cubicBezTo>
                <a:cubicBezTo>
                  <a:pt x="44455" y="64572"/>
                  <a:pt x="534" y="1072"/>
                  <a:pt x="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2F788518-1F10-0273-901F-F9C69FCF22AF}"/>
              </a:ext>
            </a:extLst>
          </p:cNvPr>
          <p:cNvSpPr/>
          <p:nvPr/>
        </p:nvSpPr>
        <p:spPr>
          <a:xfrm>
            <a:off x="6226261" y="4547488"/>
            <a:ext cx="92867" cy="276307"/>
          </a:xfrm>
          <a:custGeom>
            <a:avLst/>
            <a:gdLst>
              <a:gd name="connsiteX0" fmla="*/ 35 w 92867"/>
              <a:gd name="connsiteY0" fmla="*/ 81 h 276307"/>
              <a:gd name="connsiteX1" fmla="*/ 76817 w 92867"/>
              <a:gd name="connsiteY1" fmla="*/ 192036 h 276307"/>
              <a:gd name="connsiteX2" fmla="*/ 87287 w 92867"/>
              <a:gd name="connsiteY2" fmla="*/ 275797 h 276307"/>
              <a:gd name="connsiteX3" fmla="*/ 87287 w 92867"/>
              <a:gd name="connsiteY3" fmla="*/ 216466 h 276307"/>
              <a:gd name="connsiteX4" fmla="*/ 35 w 92867"/>
              <a:gd name="connsiteY4" fmla="*/ 81 h 2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7" h="276307">
                <a:moveTo>
                  <a:pt x="35" y="81"/>
                </a:moveTo>
                <a:cubicBezTo>
                  <a:pt x="-1710" y="-3991"/>
                  <a:pt x="62275" y="146084"/>
                  <a:pt x="76817" y="192036"/>
                </a:cubicBezTo>
                <a:cubicBezTo>
                  <a:pt x="91359" y="237988"/>
                  <a:pt x="85542" y="271725"/>
                  <a:pt x="87287" y="275797"/>
                </a:cubicBezTo>
                <a:cubicBezTo>
                  <a:pt x="89032" y="279869"/>
                  <a:pt x="98921" y="259510"/>
                  <a:pt x="87287" y="216466"/>
                </a:cubicBezTo>
                <a:cubicBezTo>
                  <a:pt x="75654" y="173422"/>
                  <a:pt x="1780" y="4153"/>
                  <a:pt x="3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B1F75E5-35F9-C779-C670-9C424EB82728}"/>
              </a:ext>
            </a:extLst>
          </p:cNvPr>
          <p:cNvSpPr/>
          <p:nvPr/>
        </p:nvSpPr>
        <p:spPr>
          <a:xfrm>
            <a:off x="6313500" y="4393956"/>
            <a:ext cx="193751" cy="544904"/>
          </a:xfrm>
          <a:custGeom>
            <a:avLst/>
            <a:gdLst>
              <a:gd name="connsiteX0" fmla="*/ 48 w 193751"/>
              <a:gd name="connsiteY0" fmla="*/ 50 h 544904"/>
              <a:gd name="connsiteX1" fmla="*/ 157102 w 193751"/>
              <a:gd name="connsiteY1" fmla="*/ 401409 h 544904"/>
              <a:gd name="connsiteX2" fmla="*/ 188512 w 193751"/>
              <a:gd name="connsiteY2" fmla="*/ 544502 h 544904"/>
              <a:gd name="connsiteX3" fmla="*/ 174552 w 193751"/>
              <a:gd name="connsiteY3" fmla="*/ 429329 h 544904"/>
              <a:gd name="connsiteX4" fmla="*/ 48 w 193751"/>
              <a:gd name="connsiteY4" fmla="*/ 50 h 54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51" h="544904">
                <a:moveTo>
                  <a:pt x="48" y="50"/>
                </a:moveTo>
                <a:cubicBezTo>
                  <a:pt x="-2860" y="-4603"/>
                  <a:pt x="125691" y="310667"/>
                  <a:pt x="157102" y="401409"/>
                </a:cubicBezTo>
                <a:cubicBezTo>
                  <a:pt x="188513" y="492151"/>
                  <a:pt x="185604" y="539849"/>
                  <a:pt x="188512" y="544502"/>
                </a:cubicBezTo>
                <a:cubicBezTo>
                  <a:pt x="191420" y="549155"/>
                  <a:pt x="204218" y="513672"/>
                  <a:pt x="174552" y="429329"/>
                </a:cubicBezTo>
                <a:cubicBezTo>
                  <a:pt x="144886" y="344986"/>
                  <a:pt x="2956" y="4703"/>
                  <a:pt x="4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A968EEA-487B-0DDB-55CC-32C701B2E099}"/>
              </a:ext>
            </a:extLst>
          </p:cNvPr>
          <p:cNvSpPr/>
          <p:nvPr/>
        </p:nvSpPr>
        <p:spPr>
          <a:xfrm>
            <a:off x="6210656" y="3884386"/>
            <a:ext cx="74971" cy="279275"/>
          </a:xfrm>
          <a:custGeom>
            <a:avLst/>
            <a:gdLst>
              <a:gd name="connsiteX0" fmla="*/ 74971 w 74971"/>
              <a:gd name="connsiteY0" fmla="*/ 69 h 279275"/>
              <a:gd name="connsiteX1" fmla="*/ 5170 w 74971"/>
              <a:gd name="connsiteY1" fmla="*/ 192023 h 279275"/>
              <a:gd name="connsiteX2" fmla="*/ 5170 w 74971"/>
              <a:gd name="connsiteY2" fmla="*/ 279275 h 279275"/>
              <a:gd name="connsiteX3" fmla="*/ 5170 w 74971"/>
              <a:gd name="connsiteY3" fmla="*/ 171083 h 279275"/>
              <a:gd name="connsiteX4" fmla="*/ 74971 w 74971"/>
              <a:gd name="connsiteY4" fmla="*/ 69 h 27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1" h="279275">
                <a:moveTo>
                  <a:pt x="74971" y="69"/>
                </a:moveTo>
                <a:cubicBezTo>
                  <a:pt x="74971" y="3559"/>
                  <a:pt x="16803" y="145489"/>
                  <a:pt x="5170" y="192023"/>
                </a:cubicBezTo>
                <a:cubicBezTo>
                  <a:pt x="-6463" y="238557"/>
                  <a:pt x="5170" y="279275"/>
                  <a:pt x="5170" y="279275"/>
                </a:cubicBezTo>
                <a:cubicBezTo>
                  <a:pt x="5170" y="275785"/>
                  <a:pt x="-5882" y="217617"/>
                  <a:pt x="5170" y="171083"/>
                </a:cubicBezTo>
                <a:cubicBezTo>
                  <a:pt x="16222" y="124549"/>
                  <a:pt x="74971" y="-3421"/>
                  <a:pt x="7497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DE1898A-E88B-56F2-068E-9136C801C5CC}"/>
              </a:ext>
            </a:extLst>
          </p:cNvPr>
          <p:cNvSpPr/>
          <p:nvPr/>
        </p:nvSpPr>
        <p:spPr>
          <a:xfrm>
            <a:off x="5405921" y="4322881"/>
            <a:ext cx="206536" cy="43211"/>
          </a:xfrm>
          <a:custGeom>
            <a:avLst/>
            <a:gdLst>
              <a:gd name="connsiteX0" fmla="*/ 207 w 206536"/>
              <a:gd name="connsiteY0" fmla="*/ 1324 h 43211"/>
              <a:gd name="connsiteX1" fmla="*/ 146790 w 206536"/>
              <a:gd name="connsiteY1" fmla="*/ 4814 h 43211"/>
              <a:gd name="connsiteX2" fmla="*/ 206122 w 206536"/>
              <a:gd name="connsiteY2" fmla="*/ 43204 h 43211"/>
              <a:gd name="connsiteX3" fmla="*/ 174711 w 206536"/>
              <a:gd name="connsiteY3" fmla="*/ 8304 h 43211"/>
              <a:gd name="connsiteX4" fmla="*/ 181691 w 206536"/>
              <a:gd name="connsiteY4" fmla="*/ 11794 h 43211"/>
              <a:gd name="connsiteX5" fmla="*/ 207 w 206536"/>
              <a:gd name="connsiteY5" fmla="*/ 1324 h 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6" h="43211">
                <a:moveTo>
                  <a:pt x="207" y="1324"/>
                </a:moveTo>
                <a:cubicBezTo>
                  <a:pt x="-5610" y="161"/>
                  <a:pt x="112471" y="-2166"/>
                  <a:pt x="146790" y="4814"/>
                </a:cubicBezTo>
                <a:cubicBezTo>
                  <a:pt x="181109" y="11794"/>
                  <a:pt x="201469" y="42622"/>
                  <a:pt x="206122" y="43204"/>
                </a:cubicBezTo>
                <a:cubicBezTo>
                  <a:pt x="210776" y="43786"/>
                  <a:pt x="174711" y="8304"/>
                  <a:pt x="174711" y="8304"/>
                </a:cubicBezTo>
                <a:cubicBezTo>
                  <a:pt x="170639" y="3069"/>
                  <a:pt x="210193" y="14703"/>
                  <a:pt x="181691" y="11794"/>
                </a:cubicBezTo>
                <a:cubicBezTo>
                  <a:pt x="153189" y="8885"/>
                  <a:pt x="6024" y="2487"/>
                  <a:pt x="207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07C4A09-B9BC-14EA-1CF2-8E064F6D8363}"/>
              </a:ext>
            </a:extLst>
          </p:cNvPr>
          <p:cNvSpPr/>
          <p:nvPr/>
        </p:nvSpPr>
        <p:spPr>
          <a:xfrm>
            <a:off x="5085028" y="4104294"/>
            <a:ext cx="101510" cy="149726"/>
          </a:xfrm>
          <a:custGeom>
            <a:avLst/>
            <a:gdLst>
              <a:gd name="connsiteX0" fmla="*/ 13 w 101510"/>
              <a:gd name="connsiteY0" fmla="*/ 36 h 149726"/>
              <a:gd name="connsiteX1" fmla="*/ 94245 w 101510"/>
              <a:gd name="connsiteY1" fmla="*/ 139639 h 149726"/>
              <a:gd name="connsiteX2" fmla="*/ 87265 w 101510"/>
              <a:gd name="connsiteY2" fmla="*/ 125679 h 149726"/>
              <a:gd name="connsiteX3" fmla="*/ 13 w 101510"/>
              <a:gd name="connsiteY3" fmla="*/ 36 h 1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10" h="149726">
                <a:moveTo>
                  <a:pt x="13" y="36"/>
                </a:moveTo>
                <a:cubicBezTo>
                  <a:pt x="1176" y="2363"/>
                  <a:pt x="94245" y="139639"/>
                  <a:pt x="94245" y="139639"/>
                </a:cubicBezTo>
                <a:cubicBezTo>
                  <a:pt x="108787" y="160580"/>
                  <a:pt x="98899" y="145456"/>
                  <a:pt x="87265" y="125679"/>
                </a:cubicBezTo>
                <a:cubicBezTo>
                  <a:pt x="75632" y="105902"/>
                  <a:pt x="-1150" y="-2291"/>
                  <a:pt x="1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太陽 1285">
            <a:extLst>
              <a:ext uri="{FF2B5EF4-FFF2-40B4-BE49-F238E27FC236}">
                <a16:creationId xmlns:a16="http://schemas.microsoft.com/office/drawing/2014/main" id="{76E5E6AF-4BA8-AFC0-2B88-1FFDFC0925C9}"/>
              </a:ext>
            </a:extLst>
          </p:cNvPr>
          <p:cNvSpPr/>
          <p:nvPr/>
        </p:nvSpPr>
        <p:spPr>
          <a:xfrm>
            <a:off x="5807838" y="3044768"/>
            <a:ext cx="90743" cy="90743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太陽 1286">
            <a:extLst>
              <a:ext uri="{FF2B5EF4-FFF2-40B4-BE49-F238E27FC236}">
                <a16:creationId xmlns:a16="http://schemas.microsoft.com/office/drawing/2014/main" id="{5CA842D2-7C2E-5A58-09A9-8BE6E026BBA8}"/>
              </a:ext>
            </a:extLst>
          </p:cNvPr>
          <p:cNvSpPr/>
          <p:nvPr/>
        </p:nvSpPr>
        <p:spPr>
          <a:xfrm>
            <a:off x="5609239" y="4281842"/>
            <a:ext cx="134499" cy="134499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太陽 1287">
            <a:extLst>
              <a:ext uri="{FF2B5EF4-FFF2-40B4-BE49-F238E27FC236}">
                <a16:creationId xmlns:a16="http://schemas.microsoft.com/office/drawing/2014/main" id="{53A71F5B-630E-D360-89C9-E5599658053E}"/>
              </a:ext>
            </a:extLst>
          </p:cNvPr>
          <p:cNvSpPr/>
          <p:nvPr/>
        </p:nvSpPr>
        <p:spPr>
          <a:xfrm>
            <a:off x="4575263" y="4899155"/>
            <a:ext cx="179711" cy="179711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太陽 1288">
            <a:extLst>
              <a:ext uri="{FF2B5EF4-FFF2-40B4-BE49-F238E27FC236}">
                <a16:creationId xmlns:a16="http://schemas.microsoft.com/office/drawing/2014/main" id="{C606C9FE-62E9-5631-C0E6-0F457357989F}"/>
              </a:ext>
            </a:extLst>
          </p:cNvPr>
          <p:cNvSpPr/>
          <p:nvPr/>
        </p:nvSpPr>
        <p:spPr>
          <a:xfrm>
            <a:off x="5065884" y="5724047"/>
            <a:ext cx="115059" cy="115059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A5FC2E78-C7D6-B7E1-85A9-290ADC91FBBF}"/>
              </a:ext>
            </a:extLst>
          </p:cNvPr>
          <p:cNvSpPr/>
          <p:nvPr/>
        </p:nvSpPr>
        <p:spPr>
          <a:xfrm>
            <a:off x="3980142" y="3063871"/>
            <a:ext cx="64808" cy="279468"/>
          </a:xfrm>
          <a:custGeom>
            <a:avLst/>
            <a:gdLst>
              <a:gd name="connsiteX0" fmla="*/ 64808 w 64808"/>
              <a:gd name="connsiteY0" fmla="*/ 4 h 279468"/>
              <a:gd name="connsiteX1" fmla="*/ 1308 w 64808"/>
              <a:gd name="connsiteY1" fmla="*/ 222254 h 279468"/>
              <a:gd name="connsiteX2" fmla="*/ 20358 w 64808"/>
              <a:gd name="connsiteY2" fmla="*/ 279404 h 279468"/>
              <a:gd name="connsiteX3" fmla="*/ 1308 w 64808"/>
              <a:gd name="connsiteY3" fmla="*/ 215904 h 279468"/>
              <a:gd name="connsiteX4" fmla="*/ 64808 w 64808"/>
              <a:gd name="connsiteY4" fmla="*/ 4 h 27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" h="279468">
                <a:moveTo>
                  <a:pt x="64808" y="4"/>
                </a:moveTo>
                <a:cubicBezTo>
                  <a:pt x="64808" y="1062"/>
                  <a:pt x="8716" y="175687"/>
                  <a:pt x="1308" y="222254"/>
                </a:cubicBezTo>
                <a:cubicBezTo>
                  <a:pt x="-6100" y="268821"/>
                  <a:pt x="20358" y="280462"/>
                  <a:pt x="20358" y="279404"/>
                </a:cubicBezTo>
                <a:cubicBezTo>
                  <a:pt x="20358" y="278346"/>
                  <a:pt x="-2396" y="259825"/>
                  <a:pt x="1308" y="215904"/>
                </a:cubicBezTo>
                <a:cubicBezTo>
                  <a:pt x="5012" y="171983"/>
                  <a:pt x="64808" y="-1054"/>
                  <a:pt x="648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CB9B84-7C6A-EE15-FAA3-9A004B147243}"/>
              </a:ext>
            </a:extLst>
          </p:cNvPr>
          <p:cNvSpPr/>
          <p:nvPr/>
        </p:nvSpPr>
        <p:spPr>
          <a:xfrm>
            <a:off x="3825246" y="3285937"/>
            <a:ext cx="103961" cy="146244"/>
          </a:xfrm>
          <a:custGeom>
            <a:avLst/>
            <a:gdLst>
              <a:gd name="connsiteX0" fmla="*/ 95879 w 103961"/>
              <a:gd name="connsiteY0" fmla="*/ 188 h 146244"/>
              <a:gd name="connsiteX1" fmla="*/ 92704 w 103961"/>
              <a:gd name="connsiteY1" fmla="*/ 70038 h 146244"/>
              <a:gd name="connsiteX2" fmla="*/ 629 w 103961"/>
              <a:gd name="connsiteY2" fmla="*/ 130363 h 146244"/>
              <a:gd name="connsiteX3" fmla="*/ 54604 w 103961"/>
              <a:gd name="connsiteY3" fmla="*/ 95438 h 146244"/>
              <a:gd name="connsiteX4" fmla="*/ 102229 w 103961"/>
              <a:gd name="connsiteY4" fmla="*/ 89088 h 146244"/>
              <a:gd name="connsiteX5" fmla="*/ 76829 w 103961"/>
              <a:gd name="connsiteY5" fmla="*/ 146238 h 146244"/>
              <a:gd name="connsiteX6" fmla="*/ 102229 w 103961"/>
              <a:gd name="connsiteY6" fmla="*/ 92263 h 146244"/>
              <a:gd name="connsiteX7" fmla="*/ 95879 w 103961"/>
              <a:gd name="connsiteY7" fmla="*/ 188 h 1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61" h="146244">
                <a:moveTo>
                  <a:pt x="95879" y="188"/>
                </a:moveTo>
                <a:cubicBezTo>
                  <a:pt x="94292" y="-3516"/>
                  <a:pt x="108579" y="48342"/>
                  <a:pt x="92704" y="70038"/>
                </a:cubicBezTo>
                <a:cubicBezTo>
                  <a:pt x="76829" y="91734"/>
                  <a:pt x="6979" y="126130"/>
                  <a:pt x="629" y="130363"/>
                </a:cubicBezTo>
                <a:cubicBezTo>
                  <a:pt x="-5721" y="134596"/>
                  <a:pt x="37671" y="102317"/>
                  <a:pt x="54604" y="95438"/>
                </a:cubicBezTo>
                <a:cubicBezTo>
                  <a:pt x="71537" y="88559"/>
                  <a:pt x="98525" y="80621"/>
                  <a:pt x="102229" y="89088"/>
                </a:cubicBezTo>
                <a:cubicBezTo>
                  <a:pt x="105933" y="97555"/>
                  <a:pt x="76829" y="145709"/>
                  <a:pt x="76829" y="146238"/>
                </a:cubicBezTo>
                <a:cubicBezTo>
                  <a:pt x="76829" y="146767"/>
                  <a:pt x="96408" y="112371"/>
                  <a:pt x="102229" y="92263"/>
                </a:cubicBezTo>
                <a:cubicBezTo>
                  <a:pt x="108050" y="72155"/>
                  <a:pt x="97466" y="3892"/>
                  <a:pt x="95879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65CFBFE-053A-AE27-230E-3FEA32DF3A8B}"/>
              </a:ext>
            </a:extLst>
          </p:cNvPr>
          <p:cNvSpPr/>
          <p:nvPr/>
        </p:nvSpPr>
        <p:spPr>
          <a:xfrm>
            <a:off x="3784201" y="3419406"/>
            <a:ext cx="155978" cy="108288"/>
          </a:xfrm>
          <a:custGeom>
            <a:avLst/>
            <a:gdLst>
              <a:gd name="connsiteX0" fmla="*/ 399 w 155978"/>
              <a:gd name="connsiteY0" fmla="*/ 108019 h 108288"/>
              <a:gd name="connsiteX1" fmla="*/ 79774 w 155978"/>
              <a:gd name="connsiteY1" fmla="*/ 34994 h 108288"/>
              <a:gd name="connsiteX2" fmla="*/ 155974 w 155978"/>
              <a:gd name="connsiteY2" fmla="*/ 69 h 108288"/>
              <a:gd name="connsiteX3" fmla="*/ 76599 w 155978"/>
              <a:gd name="connsiteY3" fmla="*/ 25469 h 108288"/>
              <a:gd name="connsiteX4" fmla="*/ 114699 w 155978"/>
              <a:gd name="connsiteY4" fmla="*/ 6419 h 108288"/>
              <a:gd name="connsiteX5" fmla="*/ 399 w 155978"/>
              <a:gd name="connsiteY5" fmla="*/ 108019 h 1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78" h="108288">
                <a:moveTo>
                  <a:pt x="399" y="108019"/>
                </a:moveTo>
                <a:cubicBezTo>
                  <a:pt x="-5422" y="112781"/>
                  <a:pt x="53845" y="52986"/>
                  <a:pt x="79774" y="34994"/>
                </a:cubicBezTo>
                <a:cubicBezTo>
                  <a:pt x="105703" y="17002"/>
                  <a:pt x="156503" y="1656"/>
                  <a:pt x="155974" y="69"/>
                </a:cubicBezTo>
                <a:cubicBezTo>
                  <a:pt x="155445" y="-1518"/>
                  <a:pt x="83478" y="24411"/>
                  <a:pt x="76599" y="25469"/>
                </a:cubicBezTo>
                <a:cubicBezTo>
                  <a:pt x="69720" y="26527"/>
                  <a:pt x="127399" y="-6281"/>
                  <a:pt x="114699" y="6419"/>
                </a:cubicBezTo>
                <a:cubicBezTo>
                  <a:pt x="101999" y="19119"/>
                  <a:pt x="6220" y="103257"/>
                  <a:pt x="399" y="108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6A670B0A-663F-4073-0ABD-39852E533039}"/>
              </a:ext>
            </a:extLst>
          </p:cNvPr>
          <p:cNvSpPr/>
          <p:nvPr/>
        </p:nvSpPr>
        <p:spPr>
          <a:xfrm>
            <a:off x="3967226" y="3203409"/>
            <a:ext cx="40212" cy="227633"/>
          </a:xfrm>
          <a:custGeom>
            <a:avLst/>
            <a:gdLst>
              <a:gd name="connsiteX0" fmla="*/ 7874 w 40212"/>
              <a:gd name="connsiteY0" fmla="*/ 166 h 227633"/>
              <a:gd name="connsiteX1" fmla="*/ 1524 w 40212"/>
              <a:gd name="connsiteY1" fmla="*/ 111291 h 227633"/>
              <a:gd name="connsiteX2" fmla="*/ 39624 w 40212"/>
              <a:gd name="connsiteY2" fmla="*/ 225591 h 227633"/>
              <a:gd name="connsiteX3" fmla="*/ 23749 w 40212"/>
              <a:gd name="connsiteY3" fmla="*/ 181141 h 227633"/>
              <a:gd name="connsiteX4" fmla="*/ 11049 w 40212"/>
              <a:gd name="connsiteY4" fmla="*/ 136691 h 227633"/>
              <a:gd name="connsiteX5" fmla="*/ 7874 w 40212"/>
              <a:gd name="connsiteY5" fmla="*/ 166 h 2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12" h="227633">
                <a:moveTo>
                  <a:pt x="7874" y="166"/>
                </a:moveTo>
                <a:cubicBezTo>
                  <a:pt x="6287" y="-4067"/>
                  <a:pt x="-3768" y="73720"/>
                  <a:pt x="1524" y="111291"/>
                </a:cubicBezTo>
                <a:cubicBezTo>
                  <a:pt x="6816" y="148862"/>
                  <a:pt x="35920" y="213949"/>
                  <a:pt x="39624" y="225591"/>
                </a:cubicBezTo>
                <a:cubicBezTo>
                  <a:pt x="43328" y="237233"/>
                  <a:pt x="28512" y="195958"/>
                  <a:pt x="23749" y="181141"/>
                </a:cubicBezTo>
                <a:cubicBezTo>
                  <a:pt x="18986" y="166324"/>
                  <a:pt x="12636" y="164208"/>
                  <a:pt x="11049" y="136691"/>
                </a:cubicBezTo>
                <a:cubicBezTo>
                  <a:pt x="9462" y="109174"/>
                  <a:pt x="9461" y="4399"/>
                  <a:pt x="7874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39388DD-822B-9B91-5A41-82324D0F4B44}"/>
              </a:ext>
            </a:extLst>
          </p:cNvPr>
          <p:cNvSpPr/>
          <p:nvPr/>
        </p:nvSpPr>
        <p:spPr>
          <a:xfrm>
            <a:off x="4111593" y="3374143"/>
            <a:ext cx="181226" cy="54857"/>
          </a:xfrm>
          <a:custGeom>
            <a:avLst/>
            <a:gdLst>
              <a:gd name="connsiteX0" fmla="*/ 32 w 181226"/>
              <a:gd name="connsiteY0" fmla="*/ 54857 h 54857"/>
              <a:gd name="connsiteX1" fmla="*/ 130207 w 181226"/>
              <a:gd name="connsiteY1" fmla="*/ 882 h 54857"/>
              <a:gd name="connsiteX2" fmla="*/ 181007 w 181226"/>
              <a:gd name="connsiteY2" fmla="*/ 19932 h 54857"/>
              <a:gd name="connsiteX3" fmla="*/ 142907 w 181226"/>
              <a:gd name="connsiteY3" fmla="*/ 882 h 54857"/>
              <a:gd name="connsiteX4" fmla="*/ 32 w 181226"/>
              <a:gd name="connsiteY4" fmla="*/ 54857 h 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26" h="54857">
                <a:moveTo>
                  <a:pt x="32" y="54857"/>
                </a:moveTo>
                <a:cubicBezTo>
                  <a:pt x="-2085" y="54857"/>
                  <a:pt x="100044" y="6703"/>
                  <a:pt x="130207" y="882"/>
                </a:cubicBezTo>
                <a:cubicBezTo>
                  <a:pt x="160370" y="-4939"/>
                  <a:pt x="178890" y="19932"/>
                  <a:pt x="181007" y="19932"/>
                </a:cubicBezTo>
                <a:cubicBezTo>
                  <a:pt x="183124" y="19932"/>
                  <a:pt x="169895" y="-1764"/>
                  <a:pt x="142907" y="882"/>
                </a:cubicBezTo>
                <a:cubicBezTo>
                  <a:pt x="115920" y="3528"/>
                  <a:pt x="2149" y="54857"/>
                  <a:pt x="32" y="54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DA678B07-5F6F-1B94-5302-0C798DD347BD}"/>
              </a:ext>
            </a:extLst>
          </p:cNvPr>
          <p:cNvSpPr/>
          <p:nvPr/>
        </p:nvSpPr>
        <p:spPr>
          <a:xfrm>
            <a:off x="3946525" y="3702027"/>
            <a:ext cx="43108" cy="130205"/>
          </a:xfrm>
          <a:custGeom>
            <a:avLst/>
            <a:gdLst>
              <a:gd name="connsiteX0" fmla="*/ 0 w 43108"/>
              <a:gd name="connsiteY0" fmla="*/ 23 h 130205"/>
              <a:gd name="connsiteX1" fmla="*/ 31750 w 43108"/>
              <a:gd name="connsiteY1" fmla="*/ 101623 h 130205"/>
              <a:gd name="connsiteX2" fmla="*/ 22225 w 43108"/>
              <a:gd name="connsiteY2" fmla="*/ 130198 h 130205"/>
              <a:gd name="connsiteX3" fmla="*/ 41275 w 43108"/>
              <a:gd name="connsiteY3" fmla="*/ 104798 h 130205"/>
              <a:gd name="connsiteX4" fmla="*/ 41275 w 43108"/>
              <a:gd name="connsiteY4" fmla="*/ 111148 h 130205"/>
              <a:gd name="connsiteX5" fmla="*/ 31750 w 43108"/>
              <a:gd name="connsiteY5" fmla="*/ 92098 h 130205"/>
              <a:gd name="connsiteX6" fmla="*/ 0 w 43108"/>
              <a:gd name="connsiteY6" fmla="*/ 23 h 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8" h="130205">
                <a:moveTo>
                  <a:pt x="0" y="23"/>
                </a:moveTo>
                <a:cubicBezTo>
                  <a:pt x="0" y="1610"/>
                  <a:pt x="28046" y="79927"/>
                  <a:pt x="31750" y="101623"/>
                </a:cubicBezTo>
                <a:cubicBezTo>
                  <a:pt x="35454" y="123319"/>
                  <a:pt x="20638" y="129669"/>
                  <a:pt x="22225" y="130198"/>
                </a:cubicBezTo>
                <a:cubicBezTo>
                  <a:pt x="23812" y="130727"/>
                  <a:pt x="41275" y="104798"/>
                  <a:pt x="41275" y="104798"/>
                </a:cubicBezTo>
                <a:cubicBezTo>
                  <a:pt x="44450" y="101623"/>
                  <a:pt x="42863" y="113265"/>
                  <a:pt x="41275" y="111148"/>
                </a:cubicBezTo>
                <a:cubicBezTo>
                  <a:pt x="39687" y="109031"/>
                  <a:pt x="34396" y="105856"/>
                  <a:pt x="31750" y="92098"/>
                </a:cubicBezTo>
                <a:cubicBezTo>
                  <a:pt x="29104" y="78340"/>
                  <a:pt x="0" y="-1564"/>
                  <a:pt x="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14B2C23-E45E-A715-76B8-957F34A3D3C0}"/>
              </a:ext>
            </a:extLst>
          </p:cNvPr>
          <p:cNvSpPr/>
          <p:nvPr/>
        </p:nvSpPr>
        <p:spPr>
          <a:xfrm>
            <a:off x="3781787" y="4355975"/>
            <a:ext cx="133121" cy="60588"/>
          </a:xfrm>
          <a:custGeom>
            <a:avLst/>
            <a:gdLst>
              <a:gd name="connsiteX0" fmla="*/ 132988 w 133121"/>
              <a:gd name="connsiteY0" fmla="*/ 125 h 60588"/>
              <a:gd name="connsiteX1" fmla="*/ 2813 w 133121"/>
              <a:gd name="connsiteY1" fmla="*/ 31875 h 60588"/>
              <a:gd name="connsiteX2" fmla="*/ 44088 w 133121"/>
              <a:gd name="connsiteY2" fmla="*/ 35050 h 60588"/>
              <a:gd name="connsiteX3" fmla="*/ 50438 w 133121"/>
              <a:gd name="connsiteY3" fmla="*/ 60450 h 60588"/>
              <a:gd name="connsiteX4" fmla="*/ 28213 w 133121"/>
              <a:gd name="connsiteY4" fmla="*/ 22350 h 60588"/>
              <a:gd name="connsiteX5" fmla="*/ 132988 w 133121"/>
              <a:gd name="connsiteY5" fmla="*/ 125 h 6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21" h="60588">
                <a:moveTo>
                  <a:pt x="132988" y="125"/>
                </a:moveTo>
                <a:cubicBezTo>
                  <a:pt x="128755" y="1712"/>
                  <a:pt x="17630" y="26054"/>
                  <a:pt x="2813" y="31875"/>
                </a:cubicBezTo>
                <a:cubicBezTo>
                  <a:pt x="-12004" y="37696"/>
                  <a:pt x="36150" y="30288"/>
                  <a:pt x="44088" y="35050"/>
                </a:cubicBezTo>
                <a:cubicBezTo>
                  <a:pt x="52025" y="39813"/>
                  <a:pt x="53084" y="62567"/>
                  <a:pt x="50438" y="60450"/>
                </a:cubicBezTo>
                <a:cubicBezTo>
                  <a:pt x="47792" y="58333"/>
                  <a:pt x="17101" y="32404"/>
                  <a:pt x="28213" y="22350"/>
                </a:cubicBezTo>
                <a:cubicBezTo>
                  <a:pt x="39325" y="12296"/>
                  <a:pt x="137221" y="-1462"/>
                  <a:pt x="13298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2D02EF08-9500-37D8-2A49-0B8E9969AA45}"/>
              </a:ext>
            </a:extLst>
          </p:cNvPr>
          <p:cNvSpPr/>
          <p:nvPr/>
        </p:nvSpPr>
        <p:spPr>
          <a:xfrm>
            <a:off x="3678303" y="1931748"/>
            <a:ext cx="826224" cy="1625575"/>
          </a:xfrm>
          <a:custGeom>
            <a:avLst/>
            <a:gdLst>
              <a:gd name="connsiteX0" fmla="*/ 825796 w 826224"/>
              <a:gd name="connsiteY0" fmla="*/ 1167 h 1625575"/>
              <a:gd name="connsiteX1" fmla="*/ 246374 w 826224"/>
              <a:gd name="connsiteY1" fmla="*/ 838612 h 1625575"/>
              <a:gd name="connsiteX2" fmla="*/ 273535 w 826224"/>
              <a:gd name="connsiteY2" fmla="*/ 802399 h 1625575"/>
              <a:gd name="connsiteX3" fmla="*/ 119626 w 826224"/>
              <a:gd name="connsiteY3" fmla="*/ 1173591 h 1625575"/>
              <a:gd name="connsiteX4" fmla="*/ 173947 w 826224"/>
              <a:gd name="connsiteY4" fmla="*/ 1096636 h 1625575"/>
              <a:gd name="connsiteX5" fmla="*/ 1931 w 826224"/>
              <a:gd name="connsiteY5" fmla="*/ 1621737 h 1625575"/>
              <a:gd name="connsiteX6" fmla="*/ 83412 w 826224"/>
              <a:gd name="connsiteY6" fmla="*/ 1327500 h 1625575"/>
              <a:gd name="connsiteX7" fmla="*/ 115099 w 826224"/>
              <a:gd name="connsiteY7" fmla="*/ 1196224 h 1625575"/>
              <a:gd name="connsiteX8" fmla="*/ 531558 w 826224"/>
              <a:gd name="connsiteY8" fmla="*/ 671123 h 1625575"/>
              <a:gd name="connsiteX9" fmla="*/ 183000 w 826224"/>
              <a:gd name="connsiteY9" fmla="*/ 1096636 h 1625575"/>
              <a:gd name="connsiteX10" fmla="*/ 219214 w 826224"/>
              <a:gd name="connsiteY10" fmla="*/ 974414 h 1625575"/>
              <a:gd name="connsiteX11" fmla="*/ 377649 w 826224"/>
              <a:gd name="connsiteY11" fmla="*/ 567008 h 1625575"/>
              <a:gd name="connsiteX12" fmla="*/ 341436 w 826224"/>
              <a:gd name="connsiteY12" fmla="*/ 653016 h 1625575"/>
              <a:gd name="connsiteX13" fmla="*/ 825796 w 826224"/>
              <a:gd name="connsiteY13" fmla="*/ 1167 h 16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224" h="1625575">
                <a:moveTo>
                  <a:pt x="825796" y="1167"/>
                </a:moveTo>
                <a:cubicBezTo>
                  <a:pt x="809952" y="32100"/>
                  <a:pt x="338417" y="705073"/>
                  <a:pt x="246374" y="838612"/>
                </a:cubicBezTo>
                <a:cubicBezTo>
                  <a:pt x="154330" y="972151"/>
                  <a:pt x="294660" y="746569"/>
                  <a:pt x="273535" y="802399"/>
                </a:cubicBezTo>
                <a:cubicBezTo>
                  <a:pt x="252410" y="858229"/>
                  <a:pt x="136224" y="1124552"/>
                  <a:pt x="119626" y="1173591"/>
                </a:cubicBezTo>
                <a:cubicBezTo>
                  <a:pt x="103028" y="1222630"/>
                  <a:pt x="193563" y="1021945"/>
                  <a:pt x="173947" y="1096636"/>
                </a:cubicBezTo>
                <a:cubicBezTo>
                  <a:pt x="154331" y="1171327"/>
                  <a:pt x="17020" y="1583260"/>
                  <a:pt x="1931" y="1621737"/>
                </a:cubicBezTo>
                <a:cubicBezTo>
                  <a:pt x="-13158" y="1660214"/>
                  <a:pt x="64551" y="1398419"/>
                  <a:pt x="83412" y="1327500"/>
                </a:cubicBezTo>
                <a:cubicBezTo>
                  <a:pt x="102273" y="1256581"/>
                  <a:pt x="40408" y="1305620"/>
                  <a:pt x="115099" y="1196224"/>
                </a:cubicBezTo>
                <a:cubicBezTo>
                  <a:pt x="189790" y="1086828"/>
                  <a:pt x="520241" y="687721"/>
                  <a:pt x="531558" y="671123"/>
                </a:cubicBezTo>
                <a:cubicBezTo>
                  <a:pt x="542875" y="654525"/>
                  <a:pt x="235057" y="1046088"/>
                  <a:pt x="183000" y="1096636"/>
                </a:cubicBezTo>
                <a:cubicBezTo>
                  <a:pt x="130943" y="1147185"/>
                  <a:pt x="186772" y="1062685"/>
                  <a:pt x="219214" y="974414"/>
                </a:cubicBezTo>
                <a:cubicBezTo>
                  <a:pt x="251655" y="886143"/>
                  <a:pt x="357279" y="620574"/>
                  <a:pt x="377649" y="567008"/>
                </a:cubicBezTo>
                <a:cubicBezTo>
                  <a:pt x="398019" y="513442"/>
                  <a:pt x="269763" y="742796"/>
                  <a:pt x="341436" y="653016"/>
                </a:cubicBezTo>
                <a:cubicBezTo>
                  <a:pt x="413109" y="563236"/>
                  <a:pt x="841640" y="-29766"/>
                  <a:pt x="825796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6B3E743-8F09-409F-3E58-7C26F42D1E2C}"/>
              </a:ext>
            </a:extLst>
          </p:cNvPr>
          <p:cNvSpPr/>
          <p:nvPr/>
        </p:nvSpPr>
        <p:spPr>
          <a:xfrm>
            <a:off x="3902861" y="1810693"/>
            <a:ext cx="1135392" cy="1175785"/>
          </a:xfrm>
          <a:custGeom>
            <a:avLst/>
            <a:gdLst>
              <a:gd name="connsiteX0" fmla="*/ 1135392 w 1135392"/>
              <a:gd name="connsiteY0" fmla="*/ 0 h 1175785"/>
              <a:gd name="connsiteX1" fmla="*/ 270787 w 1135392"/>
              <a:gd name="connsiteY1" fmla="*/ 656376 h 1175785"/>
              <a:gd name="connsiteX2" fmla="*/ 329634 w 1135392"/>
              <a:gd name="connsiteY2" fmla="*/ 615636 h 1175785"/>
              <a:gd name="connsiteX3" fmla="*/ 153091 w 1135392"/>
              <a:gd name="connsiteY3" fmla="*/ 1027568 h 1175785"/>
              <a:gd name="connsiteX4" fmla="*/ 252680 w 1135392"/>
              <a:gd name="connsiteY4" fmla="*/ 882713 h 1175785"/>
              <a:gd name="connsiteX5" fmla="*/ 3709 w 1135392"/>
              <a:gd name="connsiteY5" fmla="*/ 1172424 h 1175785"/>
              <a:gd name="connsiteX6" fmla="*/ 479016 w 1135392"/>
              <a:gd name="connsiteY6" fmla="*/ 651850 h 1175785"/>
              <a:gd name="connsiteX7" fmla="*/ 248153 w 1135392"/>
              <a:gd name="connsiteY7" fmla="*/ 918927 h 1175785"/>
              <a:gd name="connsiteX8" fmla="*/ 261733 w 1135392"/>
              <a:gd name="connsiteY8" fmla="*/ 855553 h 1175785"/>
              <a:gd name="connsiteX9" fmla="*/ 483543 w 1135392"/>
              <a:gd name="connsiteY9" fmla="*/ 362139 h 1175785"/>
              <a:gd name="connsiteX10" fmla="*/ 393008 w 1135392"/>
              <a:gd name="connsiteY10" fmla="*/ 529628 h 1175785"/>
              <a:gd name="connsiteX11" fmla="*/ 678192 w 1135392"/>
              <a:gd name="connsiteY11" fmla="*/ 330452 h 1175785"/>
              <a:gd name="connsiteX12" fmla="*/ 628398 w 1135392"/>
              <a:gd name="connsiteY12" fmla="*/ 362139 h 1175785"/>
              <a:gd name="connsiteX13" fmla="*/ 1135392 w 1135392"/>
              <a:gd name="connsiteY13" fmla="*/ 0 h 117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92" h="1175785">
                <a:moveTo>
                  <a:pt x="1135392" y="0"/>
                </a:moveTo>
                <a:lnTo>
                  <a:pt x="270787" y="656376"/>
                </a:lnTo>
                <a:cubicBezTo>
                  <a:pt x="136494" y="758982"/>
                  <a:pt x="349250" y="553771"/>
                  <a:pt x="329634" y="615636"/>
                </a:cubicBezTo>
                <a:cubicBezTo>
                  <a:pt x="310018" y="677501"/>
                  <a:pt x="165917" y="983055"/>
                  <a:pt x="153091" y="1027568"/>
                </a:cubicBezTo>
                <a:cubicBezTo>
                  <a:pt x="140265" y="1072081"/>
                  <a:pt x="277577" y="858570"/>
                  <a:pt x="252680" y="882713"/>
                </a:cubicBezTo>
                <a:cubicBezTo>
                  <a:pt x="227783" y="906856"/>
                  <a:pt x="-34013" y="1210901"/>
                  <a:pt x="3709" y="1172424"/>
                </a:cubicBezTo>
                <a:cubicBezTo>
                  <a:pt x="41431" y="1133947"/>
                  <a:pt x="438275" y="694099"/>
                  <a:pt x="479016" y="651850"/>
                </a:cubicBezTo>
                <a:cubicBezTo>
                  <a:pt x="519757" y="609601"/>
                  <a:pt x="284367" y="884976"/>
                  <a:pt x="248153" y="918927"/>
                </a:cubicBezTo>
                <a:cubicBezTo>
                  <a:pt x="211939" y="952878"/>
                  <a:pt x="222501" y="948351"/>
                  <a:pt x="261733" y="855553"/>
                </a:cubicBezTo>
                <a:cubicBezTo>
                  <a:pt x="300965" y="762755"/>
                  <a:pt x="461664" y="416460"/>
                  <a:pt x="483543" y="362139"/>
                </a:cubicBezTo>
                <a:cubicBezTo>
                  <a:pt x="505422" y="307818"/>
                  <a:pt x="360567" y="534909"/>
                  <a:pt x="393008" y="529628"/>
                </a:cubicBezTo>
                <a:cubicBezTo>
                  <a:pt x="425449" y="524347"/>
                  <a:pt x="638960" y="358367"/>
                  <a:pt x="678192" y="330452"/>
                </a:cubicBezTo>
                <a:cubicBezTo>
                  <a:pt x="717424" y="302537"/>
                  <a:pt x="628398" y="362139"/>
                  <a:pt x="628398" y="362139"/>
                </a:cubicBezTo>
                <a:lnTo>
                  <a:pt x="11353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784256E-1653-3134-A39A-0E8686414025}"/>
              </a:ext>
            </a:extLst>
          </p:cNvPr>
          <p:cNvSpPr/>
          <p:nvPr/>
        </p:nvSpPr>
        <p:spPr>
          <a:xfrm>
            <a:off x="6764279" y="1168659"/>
            <a:ext cx="416754" cy="3306092"/>
          </a:xfrm>
          <a:custGeom>
            <a:avLst/>
            <a:gdLst>
              <a:gd name="connsiteX0" fmla="*/ 203 w 416754"/>
              <a:gd name="connsiteY0" fmla="*/ 5514 h 3306092"/>
              <a:gd name="connsiteX1" fmla="*/ 353494 w 416754"/>
              <a:gd name="connsiteY1" fmla="*/ 1564150 h 3306092"/>
              <a:gd name="connsiteX2" fmla="*/ 208021 w 416754"/>
              <a:gd name="connsiteY2" fmla="*/ 2249950 h 3306092"/>
              <a:gd name="connsiteX3" fmla="*/ 259976 w 416754"/>
              <a:gd name="connsiteY3" fmla="*/ 2146041 h 3306092"/>
              <a:gd name="connsiteX4" fmla="*/ 104112 w 416754"/>
              <a:gd name="connsiteY4" fmla="*/ 3299432 h 3306092"/>
              <a:gd name="connsiteX5" fmla="*/ 228803 w 416754"/>
              <a:gd name="connsiteY5" fmla="*/ 2603241 h 3306092"/>
              <a:gd name="connsiteX6" fmla="*/ 239194 w 416754"/>
              <a:gd name="connsiteY6" fmla="*/ 2260341 h 3306092"/>
              <a:gd name="connsiteX7" fmla="*/ 374276 w 416754"/>
              <a:gd name="connsiteY7" fmla="*/ 1782359 h 3306092"/>
              <a:gd name="connsiteX8" fmla="*/ 415839 w 416754"/>
              <a:gd name="connsiteY8" fmla="*/ 1335550 h 3306092"/>
              <a:gd name="connsiteX9" fmla="*/ 343103 w 416754"/>
              <a:gd name="connsiteY9" fmla="*/ 1699232 h 3306092"/>
              <a:gd name="connsiteX10" fmla="*/ 270366 w 416754"/>
              <a:gd name="connsiteY10" fmla="*/ 1034214 h 3306092"/>
              <a:gd name="connsiteX11" fmla="*/ 301539 w 416754"/>
              <a:gd name="connsiteY11" fmla="*/ 1221250 h 3306092"/>
              <a:gd name="connsiteX12" fmla="*/ 280757 w 416754"/>
              <a:gd name="connsiteY12" fmla="*/ 992650 h 3306092"/>
              <a:gd name="connsiteX13" fmla="*/ 301539 w 416754"/>
              <a:gd name="connsiteY13" fmla="*/ 1044605 h 3306092"/>
              <a:gd name="connsiteX14" fmla="*/ 203 w 416754"/>
              <a:gd name="connsiteY14" fmla="*/ 5514 h 330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754" h="3306092">
                <a:moveTo>
                  <a:pt x="203" y="5514"/>
                </a:moveTo>
                <a:cubicBezTo>
                  <a:pt x="8862" y="92105"/>
                  <a:pt x="318858" y="1190077"/>
                  <a:pt x="353494" y="1564150"/>
                </a:cubicBezTo>
                <a:cubicBezTo>
                  <a:pt x="388130" y="1938223"/>
                  <a:pt x="223607" y="2152968"/>
                  <a:pt x="208021" y="2249950"/>
                </a:cubicBezTo>
                <a:cubicBezTo>
                  <a:pt x="192435" y="2346932"/>
                  <a:pt x="277294" y="1971127"/>
                  <a:pt x="259976" y="2146041"/>
                </a:cubicBezTo>
                <a:cubicBezTo>
                  <a:pt x="242658" y="2320955"/>
                  <a:pt x="109308" y="3223232"/>
                  <a:pt x="104112" y="3299432"/>
                </a:cubicBezTo>
                <a:cubicBezTo>
                  <a:pt x="98917" y="3375632"/>
                  <a:pt x="206289" y="2776423"/>
                  <a:pt x="228803" y="2603241"/>
                </a:cubicBezTo>
                <a:cubicBezTo>
                  <a:pt x="251317" y="2430059"/>
                  <a:pt x="214949" y="2397155"/>
                  <a:pt x="239194" y="2260341"/>
                </a:cubicBezTo>
                <a:cubicBezTo>
                  <a:pt x="263440" y="2123527"/>
                  <a:pt x="344835" y="1936491"/>
                  <a:pt x="374276" y="1782359"/>
                </a:cubicBezTo>
                <a:cubicBezTo>
                  <a:pt x="403717" y="1628227"/>
                  <a:pt x="421034" y="1349404"/>
                  <a:pt x="415839" y="1335550"/>
                </a:cubicBezTo>
                <a:cubicBezTo>
                  <a:pt x="410644" y="1321696"/>
                  <a:pt x="367348" y="1749455"/>
                  <a:pt x="343103" y="1699232"/>
                </a:cubicBezTo>
                <a:cubicBezTo>
                  <a:pt x="318858" y="1649009"/>
                  <a:pt x="277293" y="1113878"/>
                  <a:pt x="270366" y="1034214"/>
                </a:cubicBezTo>
                <a:cubicBezTo>
                  <a:pt x="263439" y="954550"/>
                  <a:pt x="299807" y="1228177"/>
                  <a:pt x="301539" y="1221250"/>
                </a:cubicBezTo>
                <a:cubicBezTo>
                  <a:pt x="303271" y="1214323"/>
                  <a:pt x="280757" y="992650"/>
                  <a:pt x="280757" y="992650"/>
                </a:cubicBezTo>
                <a:cubicBezTo>
                  <a:pt x="280757" y="963209"/>
                  <a:pt x="341371" y="1210859"/>
                  <a:pt x="301539" y="1044605"/>
                </a:cubicBezTo>
                <a:cubicBezTo>
                  <a:pt x="261707" y="878351"/>
                  <a:pt x="-8456" y="-81077"/>
                  <a:pt x="203" y="5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円/楕円 1299">
            <a:extLst>
              <a:ext uri="{FF2B5EF4-FFF2-40B4-BE49-F238E27FC236}">
                <a16:creationId xmlns:a16="http://schemas.microsoft.com/office/drawing/2014/main" id="{BCAEEA79-7F71-46C5-2E8F-5FB1D368366A}"/>
              </a:ext>
            </a:extLst>
          </p:cNvPr>
          <p:cNvSpPr/>
          <p:nvPr/>
        </p:nvSpPr>
        <p:spPr>
          <a:xfrm>
            <a:off x="5020967" y="4452636"/>
            <a:ext cx="861240" cy="86124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円/楕円 1300">
            <a:extLst>
              <a:ext uri="{FF2B5EF4-FFF2-40B4-BE49-F238E27FC236}">
                <a16:creationId xmlns:a16="http://schemas.microsoft.com/office/drawing/2014/main" id="{55D5FD40-2FB0-B66C-A65D-DFEC62FCC50A}"/>
              </a:ext>
            </a:extLst>
          </p:cNvPr>
          <p:cNvSpPr/>
          <p:nvPr/>
        </p:nvSpPr>
        <p:spPr>
          <a:xfrm>
            <a:off x="3606974" y="3617298"/>
            <a:ext cx="421873" cy="421873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1E9C4C9-A957-4CD4-4285-58234822C9A1}"/>
              </a:ext>
            </a:extLst>
          </p:cNvPr>
          <p:cNvSpPr/>
          <p:nvPr/>
        </p:nvSpPr>
        <p:spPr>
          <a:xfrm>
            <a:off x="5923539" y="4009394"/>
            <a:ext cx="162937" cy="181796"/>
          </a:xfrm>
          <a:custGeom>
            <a:avLst/>
            <a:gdLst>
              <a:gd name="connsiteX0" fmla="*/ 1011 w 162937"/>
              <a:gd name="connsiteY0" fmla="*/ 631 h 181796"/>
              <a:gd name="connsiteX1" fmla="*/ 86736 w 162937"/>
              <a:gd name="connsiteY1" fmla="*/ 105406 h 181796"/>
              <a:gd name="connsiteX2" fmla="*/ 148649 w 162937"/>
              <a:gd name="connsiteY2" fmla="*/ 176844 h 181796"/>
              <a:gd name="connsiteX3" fmla="*/ 148649 w 162937"/>
              <a:gd name="connsiteY3" fmla="*/ 157794 h 181796"/>
              <a:gd name="connsiteX4" fmla="*/ 1011 w 162937"/>
              <a:gd name="connsiteY4" fmla="*/ 631 h 1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37" h="181796">
                <a:moveTo>
                  <a:pt x="1011" y="631"/>
                </a:moveTo>
                <a:cubicBezTo>
                  <a:pt x="-9308" y="-8100"/>
                  <a:pt x="62130" y="76037"/>
                  <a:pt x="86736" y="105406"/>
                </a:cubicBezTo>
                <a:cubicBezTo>
                  <a:pt x="111342" y="134775"/>
                  <a:pt x="148649" y="176844"/>
                  <a:pt x="148649" y="176844"/>
                </a:cubicBezTo>
                <a:cubicBezTo>
                  <a:pt x="158968" y="185575"/>
                  <a:pt x="174843" y="184782"/>
                  <a:pt x="148649" y="157794"/>
                </a:cubicBezTo>
                <a:cubicBezTo>
                  <a:pt x="122455" y="130807"/>
                  <a:pt x="11330" y="9362"/>
                  <a:pt x="1011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09B26BB-0461-A858-C930-F4FC26A2F016}"/>
              </a:ext>
            </a:extLst>
          </p:cNvPr>
          <p:cNvSpPr/>
          <p:nvPr/>
        </p:nvSpPr>
        <p:spPr>
          <a:xfrm>
            <a:off x="6115028" y="3938084"/>
            <a:ext cx="30901" cy="182724"/>
          </a:xfrm>
          <a:custGeom>
            <a:avLst/>
            <a:gdLst>
              <a:gd name="connsiteX0" fmla="*/ 22 w 30901"/>
              <a:gd name="connsiteY0" fmla="*/ 504 h 182724"/>
              <a:gd name="connsiteX1" fmla="*/ 28597 w 30901"/>
              <a:gd name="connsiteY1" fmla="*/ 133854 h 182724"/>
              <a:gd name="connsiteX2" fmla="*/ 28597 w 30901"/>
              <a:gd name="connsiteY2" fmla="*/ 181479 h 182724"/>
              <a:gd name="connsiteX3" fmla="*/ 23835 w 30901"/>
              <a:gd name="connsiteY3" fmla="*/ 90991 h 182724"/>
              <a:gd name="connsiteX4" fmla="*/ 22 w 30901"/>
              <a:gd name="connsiteY4" fmla="*/ 504 h 18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1" h="182724">
                <a:moveTo>
                  <a:pt x="22" y="504"/>
                </a:moveTo>
                <a:cubicBezTo>
                  <a:pt x="816" y="7648"/>
                  <a:pt x="23835" y="103692"/>
                  <a:pt x="28597" y="133854"/>
                </a:cubicBezTo>
                <a:cubicBezTo>
                  <a:pt x="33360" y="164017"/>
                  <a:pt x="29391" y="188623"/>
                  <a:pt x="28597" y="181479"/>
                </a:cubicBezTo>
                <a:cubicBezTo>
                  <a:pt x="27803" y="174335"/>
                  <a:pt x="27804" y="117979"/>
                  <a:pt x="23835" y="90991"/>
                </a:cubicBezTo>
                <a:cubicBezTo>
                  <a:pt x="19866" y="64004"/>
                  <a:pt x="-772" y="-6640"/>
                  <a:pt x="22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4F8A1EA-558A-9B9E-CC31-EDE8C725144C}"/>
              </a:ext>
            </a:extLst>
          </p:cNvPr>
          <p:cNvSpPr/>
          <p:nvPr/>
        </p:nvSpPr>
        <p:spPr>
          <a:xfrm>
            <a:off x="4748816" y="1907592"/>
            <a:ext cx="818073" cy="1851293"/>
          </a:xfrm>
          <a:custGeom>
            <a:avLst/>
            <a:gdLst>
              <a:gd name="connsiteX0" fmla="*/ 813363 w 818073"/>
              <a:gd name="connsiteY0" fmla="*/ 12143 h 1851293"/>
              <a:gd name="connsiteX1" fmla="*/ 348585 w 818073"/>
              <a:gd name="connsiteY1" fmla="*/ 845712 h 1851293"/>
              <a:gd name="connsiteX2" fmla="*/ 181871 w 818073"/>
              <a:gd name="connsiteY2" fmla="*/ 1275126 h 1851293"/>
              <a:gd name="connsiteX3" fmla="*/ 247546 w 818073"/>
              <a:gd name="connsiteY3" fmla="*/ 1083153 h 1851293"/>
              <a:gd name="connsiteX4" fmla="*/ 2 w 818073"/>
              <a:gd name="connsiteY4" fmla="*/ 1851047 h 1851293"/>
              <a:gd name="connsiteX5" fmla="*/ 252598 w 818073"/>
              <a:gd name="connsiteY5" fmla="*/ 992218 h 1851293"/>
              <a:gd name="connsiteX6" fmla="*/ 227339 w 818073"/>
              <a:gd name="connsiteY6" fmla="*/ 1093257 h 1851293"/>
              <a:gd name="connsiteX7" fmla="*/ 560766 w 818073"/>
              <a:gd name="connsiteY7" fmla="*/ 350622 h 1851293"/>
              <a:gd name="connsiteX8" fmla="*/ 510247 w 818073"/>
              <a:gd name="connsiteY8" fmla="*/ 532492 h 1851293"/>
              <a:gd name="connsiteX9" fmla="*/ 586026 w 818073"/>
              <a:gd name="connsiteY9" fmla="*/ 360726 h 1851293"/>
              <a:gd name="connsiteX10" fmla="*/ 813363 w 818073"/>
              <a:gd name="connsiteY10" fmla="*/ 12143 h 185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8073" h="1851293">
                <a:moveTo>
                  <a:pt x="813363" y="12143"/>
                </a:moveTo>
                <a:cubicBezTo>
                  <a:pt x="773790" y="92974"/>
                  <a:pt x="453834" y="635215"/>
                  <a:pt x="348585" y="845712"/>
                </a:cubicBezTo>
                <a:cubicBezTo>
                  <a:pt x="243336" y="1056209"/>
                  <a:pt x="198711" y="1235553"/>
                  <a:pt x="181871" y="1275126"/>
                </a:cubicBezTo>
                <a:cubicBezTo>
                  <a:pt x="165031" y="1314700"/>
                  <a:pt x="277857" y="987166"/>
                  <a:pt x="247546" y="1083153"/>
                </a:cubicBezTo>
                <a:cubicBezTo>
                  <a:pt x="217234" y="1179140"/>
                  <a:pt x="-840" y="1866203"/>
                  <a:pt x="2" y="1851047"/>
                </a:cubicBezTo>
                <a:cubicBezTo>
                  <a:pt x="844" y="1835891"/>
                  <a:pt x="214708" y="1118516"/>
                  <a:pt x="252598" y="992218"/>
                </a:cubicBezTo>
                <a:cubicBezTo>
                  <a:pt x="290487" y="865920"/>
                  <a:pt x="175978" y="1200190"/>
                  <a:pt x="227339" y="1093257"/>
                </a:cubicBezTo>
                <a:cubicBezTo>
                  <a:pt x="278700" y="986324"/>
                  <a:pt x="513615" y="444083"/>
                  <a:pt x="560766" y="350622"/>
                </a:cubicBezTo>
                <a:cubicBezTo>
                  <a:pt x="607917" y="257161"/>
                  <a:pt x="506037" y="530808"/>
                  <a:pt x="510247" y="532492"/>
                </a:cubicBezTo>
                <a:cubicBezTo>
                  <a:pt x="514457" y="534176"/>
                  <a:pt x="540559" y="444083"/>
                  <a:pt x="586026" y="360726"/>
                </a:cubicBezTo>
                <a:cubicBezTo>
                  <a:pt x="631493" y="277369"/>
                  <a:pt x="852936" y="-68688"/>
                  <a:pt x="813363" y="1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D90A589-D5B8-4CC6-C746-C48C80D97099}"/>
              </a:ext>
            </a:extLst>
          </p:cNvPr>
          <p:cNvSpPr/>
          <p:nvPr/>
        </p:nvSpPr>
        <p:spPr>
          <a:xfrm>
            <a:off x="5673322" y="1714314"/>
            <a:ext cx="1028239" cy="1059198"/>
          </a:xfrm>
          <a:custGeom>
            <a:avLst/>
            <a:gdLst>
              <a:gd name="connsiteX0" fmla="*/ 1025542 w 1028239"/>
              <a:gd name="connsiteY0" fmla="*/ 3343 h 1059198"/>
              <a:gd name="connsiteX1" fmla="*/ 414258 w 1028239"/>
              <a:gd name="connsiteY1" fmla="*/ 660095 h 1059198"/>
              <a:gd name="connsiteX2" fmla="*/ 530453 w 1028239"/>
              <a:gd name="connsiteY2" fmla="*/ 543900 h 1059198"/>
              <a:gd name="connsiteX3" fmla="*/ 0 w 1028239"/>
              <a:gd name="connsiteY3" fmla="*/ 1059198 h 1059198"/>
              <a:gd name="connsiteX4" fmla="*/ 611284 w 1028239"/>
              <a:gd name="connsiteY4" fmla="*/ 432758 h 1059198"/>
              <a:gd name="connsiteX5" fmla="*/ 1025542 w 1028239"/>
              <a:gd name="connsiteY5" fmla="*/ 3343 h 10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239" h="1059198">
                <a:moveTo>
                  <a:pt x="1025542" y="3343"/>
                </a:moveTo>
                <a:cubicBezTo>
                  <a:pt x="992704" y="41233"/>
                  <a:pt x="496773" y="570002"/>
                  <a:pt x="414258" y="660095"/>
                </a:cubicBezTo>
                <a:cubicBezTo>
                  <a:pt x="331743" y="750188"/>
                  <a:pt x="530453" y="543900"/>
                  <a:pt x="530453" y="543900"/>
                </a:cubicBezTo>
                <a:lnTo>
                  <a:pt x="0" y="1059198"/>
                </a:lnTo>
                <a:cubicBezTo>
                  <a:pt x="13472" y="1040674"/>
                  <a:pt x="438676" y="607050"/>
                  <a:pt x="611284" y="432758"/>
                </a:cubicBezTo>
                <a:cubicBezTo>
                  <a:pt x="783892" y="258466"/>
                  <a:pt x="1058380" y="-34547"/>
                  <a:pt x="1025542" y="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CEFE845-2E2D-104D-011D-9B0B227EE339}"/>
              </a:ext>
            </a:extLst>
          </p:cNvPr>
          <p:cNvSpPr/>
          <p:nvPr/>
        </p:nvSpPr>
        <p:spPr>
          <a:xfrm>
            <a:off x="5228751" y="3091776"/>
            <a:ext cx="151719" cy="65683"/>
          </a:xfrm>
          <a:custGeom>
            <a:avLst/>
            <a:gdLst>
              <a:gd name="connsiteX0" fmla="*/ 0 w 151719"/>
              <a:gd name="connsiteY0" fmla="*/ 65683 h 65683"/>
              <a:gd name="connsiteX1" fmla="*/ 151558 w 151719"/>
              <a:gd name="connsiteY1" fmla="*/ 7 h 65683"/>
              <a:gd name="connsiteX2" fmla="*/ 0 w 151719"/>
              <a:gd name="connsiteY2" fmla="*/ 65683 h 6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19" h="65683">
                <a:moveTo>
                  <a:pt x="0" y="65683"/>
                </a:moveTo>
                <a:cubicBezTo>
                  <a:pt x="0" y="65683"/>
                  <a:pt x="145664" y="849"/>
                  <a:pt x="151558" y="7"/>
                </a:cubicBezTo>
                <a:cubicBezTo>
                  <a:pt x="157452" y="-835"/>
                  <a:pt x="0" y="65683"/>
                  <a:pt x="0" y="65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874EB24-092F-0BB4-E11F-4E29254CEFA8}"/>
              </a:ext>
            </a:extLst>
          </p:cNvPr>
          <p:cNvSpPr/>
          <p:nvPr/>
        </p:nvSpPr>
        <p:spPr>
          <a:xfrm>
            <a:off x="5192583" y="3086646"/>
            <a:ext cx="273625" cy="91181"/>
          </a:xfrm>
          <a:custGeom>
            <a:avLst/>
            <a:gdLst>
              <a:gd name="connsiteX0" fmla="*/ 273609 w 273625"/>
              <a:gd name="connsiteY0" fmla="*/ 85 h 91181"/>
              <a:gd name="connsiteX1" fmla="*/ 101844 w 273625"/>
              <a:gd name="connsiteY1" fmla="*/ 40501 h 91181"/>
              <a:gd name="connsiteX2" fmla="*/ 805 w 273625"/>
              <a:gd name="connsiteY2" fmla="*/ 91020 h 91181"/>
              <a:gd name="connsiteX3" fmla="*/ 56376 w 273625"/>
              <a:gd name="connsiteY3" fmla="*/ 55657 h 91181"/>
              <a:gd name="connsiteX4" fmla="*/ 91740 w 273625"/>
              <a:gd name="connsiteY4" fmla="*/ 30397 h 91181"/>
              <a:gd name="connsiteX5" fmla="*/ 273609 w 273625"/>
              <a:gd name="connsiteY5" fmla="*/ 85 h 9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25" h="91181">
                <a:moveTo>
                  <a:pt x="273609" y="85"/>
                </a:moveTo>
                <a:cubicBezTo>
                  <a:pt x="275293" y="1769"/>
                  <a:pt x="147311" y="25345"/>
                  <a:pt x="101844" y="40501"/>
                </a:cubicBezTo>
                <a:cubicBezTo>
                  <a:pt x="56377" y="55657"/>
                  <a:pt x="8383" y="88494"/>
                  <a:pt x="805" y="91020"/>
                </a:cubicBezTo>
                <a:cubicBezTo>
                  <a:pt x="-6773" y="93546"/>
                  <a:pt x="41220" y="65761"/>
                  <a:pt x="56376" y="55657"/>
                </a:cubicBezTo>
                <a:cubicBezTo>
                  <a:pt x="71532" y="45553"/>
                  <a:pt x="62270" y="38817"/>
                  <a:pt x="91740" y="30397"/>
                </a:cubicBezTo>
                <a:cubicBezTo>
                  <a:pt x="121210" y="21977"/>
                  <a:pt x="271925" y="-1599"/>
                  <a:pt x="27360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A40455B8-CA43-70D3-7957-E9B02BF79882}"/>
              </a:ext>
            </a:extLst>
          </p:cNvPr>
          <p:cNvSpPr/>
          <p:nvPr/>
        </p:nvSpPr>
        <p:spPr>
          <a:xfrm>
            <a:off x="5226047" y="3184525"/>
            <a:ext cx="297660" cy="149752"/>
          </a:xfrm>
          <a:custGeom>
            <a:avLst/>
            <a:gdLst>
              <a:gd name="connsiteX0" fmla="*/ 3 w 297660"/>
              <a:gd name="connsiteY0" fmla="*/ 28575 h 149752"/>
              <a:gd name="connsiteX1" fmla="*/ 82553 w 297660"/>
              <a:gd name="connsiteY1" fmla="*/ 6350 h 149752"/>
              <a:gd name="connsiteX2" fmla="*/ 193678 w 297660"/>
              <a:gd name="connsiteY2" fmla="*/ 47625 h 149752"/>
              <a:gd name="connsiteX3" fmla="*/ 196853 w 297660"/>
              <a:gd name="connsiteY3" fmla="*/ 3175 h 149752"/>
              <a:gd name="connsiteX4" fmla="*/ 295278 w 297660"/>
              <a:gd name="connsiteY4" fmla="*/ 146050 h 149752"/>
              <a:gd name="connsiteX5" fmla="*/ 263528 w 297660"/>
              <a:gd name="connsiteY5" fmla="*/ 101600 h 149752"/>
              <a:gd name="connsiteX6" fmla="*/ 222253 w 297660"/>
              <a:gd name="connsiteY6" fmla="*/ 34925 h 149752"/>
              <a:gd name="connsiteX7" fmla="*/ 187328 w 297660"/>
              <a:gd name="connsiteY7" fmla="*/ 31750 h 149752"/>
              <a:gd name="connsiteX8" fmla="*/ 177803 w 297660"/>
              <a:gd name="connsiteY8" fmla="*/ 41275 h 149752"/>
              <a:gd name="connsiteX9" fmla="*/ 142878 w 297660"/>
              <a:gd name="connsiteY9" fmla="*/ 19050 h 149752"/>
              <a:gd name="connsiteX10" fmla="*/ 79378 w 297660"/>
              <a:gd name="connsiteY10" fmla="*/ 0 h 149752"/>
              <a:gd name="connsiteX11" fmla="*/ 3 w 297660"/>
              <a:gd name="connsiteY11" fmla="*/ 28575 h 1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60" h="149752">
                <a:moveTo>
                  <a:pt x="3" y="28575"/>
                </a:moveTo>
                <a:cubicBezTo>
                  <a:pt x="532" y="29633"/>
                  <a:pt x="50274" y="3175"/>
                  <a:pt x="82553" y="6350"/>
                </a:cubicBezTo>
                <a:cubicBezTo>
                  <a:pt x="114832" y="9525"/>
                  <a:pt x="174628" y="48154"/>
                  <a:pt x="193678" y="47625"/>
                </a:cubicBezTo>
                <a:cubicBezTo>
                  <a:pt x="212728" y="47096"/>
                  <a:pt x="179920" y="-13229"/>
                  <a:pt x="196853" y="3175"/>
                </a:cubicBezTo>
                <a:cubicBezTo>
                  <a:pt x="213786" y="19579"/>
                  <a:pt x="284166" y="129646"/>
                  <a:pt x="295278" y="146050"/>
                </a:cubicBezTo>
                <a:cubicBezTo>
                  <a:pt x="306390" y="162454"/>
                  <a:pt x="275699" y="120121"/>
                  <a:pt x="263528" y="101600"/>
                </a:cubicBezTo>
                <a:cubicBezTo>
                  <a:pt x="251357" y="83079"/>
                  <a:pt x="234953" y="46567"/>
                  <a:pt x="222253" y="34925"/>
                </a:cubicBezTo>
                <a:cubicBezTo>
                  <a:pt x="209553" y="23283"/>
                  <a:pt x="187328" y="31750"/>
                  <a:pt x="187328" y="31750"/>
                </a:cubicBezTo>
                <a:cubicBezTo>
                  <a:pt x="179920" y="32808"/>
                  <a:pt x="185211" y="43392"/>
                  <a:pt x="177803" y="41275"/>
                </a:cubicBezTo>
                <a:cubicBezTo>
                  <a:pt x="170395" y="39158"/>
                  <a:pt x="159282" y="25929"/>
                  <a:pt x="142878" y="19050"/>
                </a:cubicBezTo>
                <a:cubicBezTo>
                  <a:pt x="126474" y="12171"/>
                  <a:pt x="96311" y="0"/>
                  <a:pt x="79378" y="0"/>
                </a:cubicBezTo>
                <a:cubicBezTo>
                  <a:pt x="62445" y="0"/>
                  <a:pt x="-526" y="27517"/>
                  <a:pt x="3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1533BCF-C4A1-0774-86BE-FE1BABE6B98C}"/>
              </a:ext>
            </a:extLst>
          </p:cNvPr>
          <p:cNvSpPr/>
          <p:nvPr/>
        </p:nvSpPr>
        <p:spPr>
          <a:xfrm>
            <a:off x="5247584" y="3901074"/>
            <a:ext cx="611177" cy="211050"/>
          </a:xfrm>
          <a:custGeom>
            <a:avLst/>
            <a:gdLst>
              <a:gd name="connsiteX0" fmla="*/ 3492 w 611177"/>
              <a:gd name="connsiteY0" fmla="*/ 1935 h 211050"/>
              <a:gd name="connsiteX1" fmla="*/ 70728 w 611177"/>
              <a:gd name="connsiteY1" fmla="*/ 49000 h 211050"/>
              <a:gd name="connsiteX2" fmla="*/ 181666 w 611177"/>
              <a:gd name="connsiteY2" fmla="*/ 109511 h 211050"/>
              <a:gd name="connsiteX3" fmla="*/ 242178 w 611177"/>
              <a:gd name="connsiteY3" fmla="*/ 176747 h 211050"/>
              <a:gd name="connsiteX4" fmla="*/ 292604 w 611177"/>
              <a:gd name="connsiteY4" fmla="*/ 180108 h 211050"/>
              <a:gd name="connsiteX5" fmla="*/ 416990 w 611177"/>
              <a:gd name="connsiteY5" fmla="*/ 173385 h 211050"/>
              <a:gd name="connsiteX6" fmla="*/ 484225 w 611177"/>
              <a:gd name="connsiteY6" fmla="*/ 190194 h 211050"/>
              <a:gd name="connsiteX7" fmla="*/ 487587 w 611177"/>
              <a:gd name="connsiteY7" fmla="*/ 173385 h 211050"/>
              <a:gd name="connsiteX8" fmla="*/ 608610 w 611177"/>
              <a:gd name="connsiteY8" fmla="*/ 210364 h 211050"/>
              <a:gd name="connsiteX9" fmla="*/ 561545 w 611177"/>
              <a:gd name="connsiteY9" fmla="*/ 196917 h 211050"/>
              <a:gd name="connsiteX10" fmla="*/ 460692 w 611177"/>
              <a:gd name="connsiteY10" fmla="*/ 190194 h 211050"/>
              <a:gd name="connsiteX11" fmla="*/ 306051 w 611177"/>
              <a:gd name="connsiteY11" fmla="*/ 180108 h 211050"/>
              <a:gd name="connsiteX12" fmla="*/ 265710 w 611177"/>
              <a:gd name="connsiteY12" fmla="*/ 163300 h 211050"/>
              <a:gd name="connsiteX13" fmla="*/ 228731 w 611177"/>
              <a:gd name="connsiteY13" fmla="*/ 126320 h 211050"/>
              <a:gd name="connsiteX14" fmla="*/ 178304 w 611177"/>
              <a:gd name="connsiteY14" fmla="*/ 116235 h 211050"/>
              <a:gd name="connsiteX15" fmla="*/ 3492 w 611177"/>
              <a:gd name="connsiteY15" fmla="*/ 1935 h 21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1177" h="211050">
                <a:moveTo>
                  <a:pt x="3492" y="1935"/>
                </a:moveTo>
                <a:cubicBezTo>
                  <a:pt x="-14437" y="-9271"/>
                  <a:pt x="41032" y="31071"/>
                  <a:pt x="70728" y="49000"/>
                </a:cubicBezTo>
                <a:cubicBezTo>
                  <a:pt x="100424" y="66929"/>
                  <a:pt x="153091" y="88220"/>
                  <a:pt x="181666" y="109511"/>
                </a:cubicBezTo>
                <a:cubicBezTo>
                  <a:pt x="210241" y="130802"/>
                  <a:pt x="223688" y="164981"/>
                  <a:pt x="242178" y="176747"/>
                </a:cubicBezTo>
                <a:cubicBezTo>
                  <a:pt x="260668" y="188513"/>
                  <a:pt x="263469" y="180668"/>
                  <a:pt x="292604" y="180108"/>
                </a:cubicBezTo>
                <a:cubicBezTo>
                  <a:pt x="321739" y="179548"/>
                  <a:pt x="385053" y="171704"/>
                  <a:pt x="416990" y="173385"/>
                </a:cubicBezTo>
                <a:cubicBezTo>
                  <a:pt x="448927" y="175066"/>
                  <a:pt x="484225" y="190194"/>
                  <a:pt x="484225" y="190194"/>
                </a:cubicBezTo>
                <a:cubicBezTo>
                  <a:pt x="495991" y="190194"/>
                  <a:pt x="466856" y="170023"/>
                  <a:pt x="487587" y="173385"/>
                </a:cubicBezTo>
                <a:cubicBezTo>
                  <a:pt x="508318" y="176747"/>
                  <a:pt x="596284" y="206442"/>
                  <a:pt x="608610" y="210364"/>
                </a:cubicBezTo>
                <a:cubicBezTo>
                  <a:pt x="620936" y="214286"/>
                  <a:pt x="586198" y="200279"/>
                  <a:pt x="561545" y="196917"/>
                </a:cubicBezTo>
                <a:cubicBezTo>
                  <a:pt x="536892" y="193555"/>
                  <a:pt x="460692" y="190194"/>
                  <a:pt x="460692" y="190194"/>
                </a:cubicBezTo>
                <a:cubicBezTo>
                  <a:pt x="418110" y="187393"/>
                  <a:pt x="338548" y="184590"/>
                  <a:pt x="306051" y="180108"/>
                </a:cubicBezTo>
                <a:cubicBezTo>
                  <a:pt x="273554" y="175626"/>
                  <a:pt x="278597" y="172265"/>
                  <a:pt x="265710" y="163300"/>
                </a:cubicBezTo>
                <a:cubicBezTo>
                  <a:pt x="252823" y="154335"/>
                  <a:pt x="243299" y="134164"/>
                  <a:pt x="228731" y="126320"/>
                </a:cubicBezTo>
                <a:cubicBezTo>
                  <a:pt x="214163" y="118476"/>
                  <a:pt x="211361" y="133604"/>
                  <a:pt x="178304" y="116235"/>
                </a:cubicBezTo>
                <a:cubicBezTo>
                  <a:pt x="145247" y="98866"/>
                  <a:pt x="21421" y="13141"/>
                  <a:pt x="3492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515BD139-C828-2E4E-F02A-16A56505C942}"/>
              </a:ext>
            </a:extLst>
          </p:cNvPr>
          <p:cNvSpPr/>
          <p:nvPr/>
        </p:nvSpPr>
        <p:spPr>
          <a:xfrm>
            <a:off x="4019512" y="3387711"/>
            <a:ext cx="297911" cy="74095"/>
          </a:xfrm>
          <a:custGeom>
            <a:avLst/>
            <a:gdLst>
              <a:gd name="connsiteX0" fmla="*/ 38 w 297911"/>
              <a:gd name="connsiteY0" fmla="*/ 14 h 74095"/>
              <a:gd name="connsiteX1" fmla="*/ 114338 w 297911"/>
              <a:gd name="connsiteY1" fmla="*/ 69864 h 74095"/>
              <a:gd name="connsiteX2" fmla="*/ 295313 w 297911"/>
              <a:gd name="connsiteY2" fmla="*/ 66689 h 74095"/>
              <a:gd name="connsiteX3" fmla="*/ 215938 w 297911"/>
              <a:gd name="connsiteY3" fmla="*/ 69864 h 74095"/>
              <a:gd name="connsiteX4" fmla="*/ 139738 w 297911"/>
              <a:gd name="connsiteY4" fmla="*/ 66689 h 74095"/>
              <a:gd name="connsiteX5" fmla="*/ 101638 w 297911"/>
              <a:gd name="connsiteY5" fmla="*/ 63514 h 74095"/>
              <a:gd name="connsiteX6" fmla="*/ 38 w 297911"/>
              <a:gd name="connsiteY6" fmla="*/ 14 h 7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1" h="74095">
                <a:moveTo>
                  <a:pt x="38" y="14"/>
                </a:moveTo>
                <a:cubicBezTo>
                  <a:pt x="2155" y="1072"/>
                  <a:pt x="65126" y="58752"/>
                  <a:pt x="114338" y="69864"/>
                </a:cubicBezTo>
                <a:cubicBezTo>
                  <a:pt x="163550" y="80976"/>
                  <a:pt x="278380" y="66689"/>
                  <a:pt x="295313" y="66689"/>
                </a:cubicBezTo>
                <a:cubicBezTo>
                  <a:pt x="312246" y="66689"/>
                  <a:pt x="241867" y="69864"/>
                  <a:pt x="215938" y="69864"/>
                </a:cubicBezTo>
                <a:cubicBezTo>
                  <a:pt x="190009" y="69864"/>
                  <a:pt x="158788" y="67747"/>
                  <a:pt x="139738" y="66689"/>
                </a:cubicBezTo>
                <a:cubicBezTo>
                  <a:pt x="120688" y="65631"/>
                  <a:pt x="119100" y="71981"/>
                  <a:pt x="101638" y="63514"/>
                </a:cubicBezTo>
                <a:cubicBezTo>
                  <a:pt x="84176" y="55047"/>
                  <a:pt x="-2079" y="-1044"/>
                  <a:pt x="3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BA04292-8C09-15F1-0012-E4DA1DC70CDF}"/>
              </a:ext>
            </a:extLst>
          </p:cNvPr>
          <p:cNvSpPr/>
          <p:nvPr/>
        </p:nvSpPr>
        <p:spPr>
          <a:xfrm>
            <a:off x="4161618" y="3415894"/>
            <a:ext cx="232250" cy="25850"/>
          </a:xfrm>
          <a:custGeom>
            <a:avLst/>
            <a:gdLst>
              <a:gd name="connsiteX0" fmla="*/ 807 w 232250"/>
              <a:gd name="connsiteY0" fmla="*/ 9931 h 25850"/>
              <a:gd name="connsiteX1" fmla="*/ 124632 w 232250"/>
              <a:gd name="connsiteY1" fmla="*/ 406 h 25850"/>
              <a:gd name="connsiteX2" fmla="*/ 229407 w 232250"/>
              <a:gd name="connsiteY2" fmla="*/ 25806 h 25850"/>
              <a:gd name="connsiteX3" fmla="*/ 188132 w 232250"/>
              <a:gd name="connsiteY3" fmla="*/ 6756 h 25850"/>
              <a:gd name="connsiteX4" fmla="*/ 807 w 232250"/>
              <a:gd name="connsiteY4" fmla="*/ 9931 h 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50" h="25850">
                <a:moveTo>
                  <a:pt x="807" y="9931"/>
                </a:moveTo>
                <a:cubicBezTo>
                  <a:pt x="-9776" y="8873"/>
                  <a:pt x="86532" y="-2240"/>
                  <a:pt x="124632" y="406"/>
                </a:cubicBezTo>
                <a:cubicBezTo>
                  <a:pt x="162732" y="3052"/>
                  <a:pt x="218824" y="24748"/>
                  <a:pt x="229407" y="25806"/>
                </a:cubicBezTo>
                <a:cubicBezTo>
                  <a:pt x="239990" y="26864"/>
                  <a:pt x="219882" y="8873"/>
                  <a:pt x="188132" y="6756"/>
                </a:cubicBezTo>
                <a:cubicBezTo>
                  <a:pt x="156382" y="4639"/>
                  <a:pt x="11390" y="10989"/>
                  <a:pt x="807" y="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93759628-644D-D825-8591-BA0021FCF307}"/>
              </a:ext>
            </a:extLst>
          </p:cNvPr>
          <p:cNvSpPr/>
          <p:nvPr/>
        </p:nvSpPr>
        <p:spPr>
          <a:xfrm>
            <a:off x="4245409" y="3363715"/>
            <a:ext cx="170096" cy="70653"/>
          </a:xfrm>
          <a:custGeom>
            <a:avLst/>
            <a:gdLst>
              <a:gd name="connsiteX0" fmla="*/ 2741 w 170096"/>
              <a:gd name="connsiteY0" fmla="*/ 1785 h 70653"/>
              <a:gd name="connsiteX1" fmla="*/ 158316 w 170096"/>
              <a:gd name="connsiteY1" fmla="*/ 65285 h 70653"/>
              <a:gd name="connsiteX2" fmla="*/ 148791 w 170096"/>
              <a:gd name="connsiteY2" fmla="*/ 62110 h 70653"/>
              <a:gd name="connsiteX3" fmla="*/ 66241 w 170096"/>
              <a:gd name="connsiteY3" fmla="*/ 20835 h 70653"/>
              <a:gd name="connsiteX4" fmla="*/ 2741 w 170096"/>
              <a:gd name="connsiteY4" fmla="*/ 1785 h 7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96" h="70653">
                <a:moveTo>
                  <a:pt x="2741" y="1785"/>
                </a:moveTo>
                <a:cubicBezTo>
                  <a:pt x="18087" y="9193"/>
                  <a:pt x="158316" y="65285"/>
                  <a:pt x="158316" y="65285"/>
                </a:cubicBezTo>
                <a:cubicBezTo>
                  <a:pt x="182658" y="75339"/>
                  <a:pt x="164137" y="69518"/>
                  <a:pt x="148791" y="62110"/>
                </a:cubicBezTo>
                <a:cubicBezTo>
                  <a:pt x="133445" y="54702"/>
                  <a:pt x="92170" y="29831"/>
                  <a:pt x="66241" y="20835"/>
                </a:cubicBezTo>
                <a:cubicBezTo>
                  <a:pt x="40312" y="11839"/>
                  <a:pt x="-12605" y="-5623"/>
                  <a:pt x="2741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C3F0573-BD38-CEC8-DA9D-0F216F01F67F}"/>
              </a:ext>
            </a:extLst>
          </p:cNvPr>
          <p:cNvSpPr/>
          <p:nvPr/>
        </p:nvSpPr>
        <p:spPr>
          <a:xfrm>
            <a:off x="3698810" y="3958208"/>
            <a:ext cx="28657" cy="220546"/>
          </a:xfrm>
          <a:custGeom>
            <a:avLst/>
            <a:gdLst>
              <a:gd name="connsiteX0" fmla="*/ 65 w 28657"/>
              <a:gd name="connsiteY0" fmla="*/ 1017 h 220546"/>
              <a:gd name="connsiteX1" fmla="*/ 19115 w 28657"/>
              <a:gd name="connsiteY1" fmla="*/ 162942 h 220546"/>
              <a:gd name="connsiteX2" fmla="*/ 19115 w 28657"/>
              <a:gd name="connsiteY2" fmla="*/ 188342 h 220546"/>
              <a:gd name="connsiteX3" fmla="*/ 15940 w 28657"/>
              <a:gd name="connsiteY3" fmla="*/ 220092 h 220546"/>
              <a:gd name="connsiteX4" fmla="*/ 28640 w 28657"/>
              <a:gd name="connsiteY4" fmla="*/ 162942 h 220546"/>
              <a:gd name="connsiteX5" fmla="*/ 12765 w 28657"/>
              <a:gd name="connsiteY5" fmla="*/ 96267 h 220546"/>
              <a:gd name="connsiteX6" fmla="*/ 65 w 28657"/>
              <a:gd name="connsiteY6" fmla="*/ 1017 h 22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57" h="220546">
                <a:moveTo>
                  <a:pt x="65" y="1017"/>
                </a:moveTo>
                <a:cubicBezTo>
                  <a:pt x="1123" y="12129"/>
                  <a:pt x="15940" y="131721"/>
                  <a:pt x="19115" y="162942"/>
                </a:cubicBezTo>
                <a:cubicBezTo>
                  <a:pt x="22290" y="194163"/>
                  <a:pt x="19644" y="178817"/>
                  <a:pt x="19115" y="188342"/>
                </a:cubicBezTo>
                <a:cubicBezTo>
                  <a:pt x="18586" y="197867"/>
                  <a:pt x="14353" y="224325"/>
                  <a:pt x="15940" y="220092"/>
                </a:cubicBezTo>
                <a:cubicBezTo>
                  <a:pt x="17527" y="215859"/>
                  <a:pt x="29169" y="183579"/>
                  <a:pt x="28640" y="162942"/>
                </a:cubicBezTo>
                <a:cubicBezTo>
                  <a:pt x="28111" y="142305"/>
                  <a:pt x="14353" y="119550"/>
                  <a:pt x="12765" y="96267"/>
                </a:cubicBezTo>
                <a:cubicBezTo>
                  <a:pt x="11178" y="72984"/>
                  <a:pt x="-993" y="-10095"/>
                  <a:pt x="65" y="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077444E-1562-7124-F09E-5B7B54C16A3A}"/>
              </a:ext>
            </a:extLst>
          </p:cNvPr>
          <p:cNvSpPr/>
          <p:nvPr/>
        </p:nvSpPr>
        <p:spPr>
          <a:xfrm>
            <a:off x="4971548" y="4688919"/>
            <a:ext cx="113030" cy="270493"/>
          </a:xfrm>
          <a:custGeom>
            <a:avLst/>
            <a:gdLst>
              <a:gd name="connsiteX0" fmla="*/ 502 w 113030"/>
              <a:gd name="connsiteY0" fmla="*/ 556 h 270493"/>
              <a:gd name="connsiteX1" fmla="*/ 67177 w 113030"/>
              <a:gd name="connsiteY1" fmla="*/ 114856 h 270493"/>
              <a:gd name="connsiteX2" fmla="*/ 105277 w 113030"/>
              <a:gd name="connsiteY2" fmla="*/ 194231 h 270493"/>
              <a:gd name="connsiteX3" fmla="*/ 105277 w 113030"/>
              <a:gd name="connsiteY3" fmla="*/ 270431 h 270493"/>
              <a:gd name="connsiteX4" fmla="*/ 108452 w 113030"/>
              <a:gd name="connsiteY4" fmla="*/ 181531 h 270493"/>
              <a:gd name="connsiteX5" fmla="*/ 105277 w 113030"/>
              <a:gd name="connsiteY5" fmla="*/ 165656 h 270493"/>
              <a:gd name="connsiteX6" fmla="*/ 502 w 113030"/>
              <a:gd name="connsiteY6" fmla="*/ 556 h 27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30" h="270493">
                <a:moveTo>
                  <a:pt x="502" y="556"/>
                </a:moveTo>
                <a:cubicBezTo>
                  <a:pt x="-5848" y="-7911"/>
                  <a:pt x="49715" y="82577"/>
                  <a:pt x="67177" y="114856"/>
                </a:cubicBezTo>
                <a:cubicBezTo>
                  <a:pt x="84639" y="147135"/>
                  <a:pt x="98927" y="168302"/>
                  <a:pt x="105277" y="194231"/>
                </a:cubicBezTo>
                <a:cubicBezTo>
                  <a:pt x="111627" y="220160"/>
                  <a:pt x="104748" y="272548"/>
                  <a:pt x="105277" y="270431"/>
                </a:cubicBezTo>
                <a:cubicBezTo>
                  <a:pt x="105806" y="268314"/>
                  <a:pt x="108452" y="181531"/>
                  <a:pt x="108452" y="181531"/>
                </a:cubicBezTo>
                <a:cubicBezTo>
                  <a:pt x="108452" y="164069"/>
                  <a:pt x="120623" y="191585"/>
                  <a:pt x="105277" y="165656"/>
                </a:cubicBezTo>
                <a:cubicBezTo>
                  <a:pt x="89931" y="139727"/>
                  <a:pt x="6852" y="9023"/>
                  <a:pt x="50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E322D50E-F8E7-6CCC-6CF3-FC5363D7E749}"/>
              </a:ext>
            </a:extLst>
          </p:cNvPr>
          <p:cNvSpPr/>
          <p:nvPr/>
        </p:nvSpPr>
        <p:spPr>
          <a:xfrm>
            <a:off x="5003165" y="2955048"/>
            <a:ext cx="133859" cy="951874"/>
          </a:xfrm>
          <a:custGeom>
            <a:avLst/>
            <a:gdLst>
              <a:gd name="connsiteX0" fmla="*/ 133830 w 133859"/>
              <a:gd name="connsiteY0" fmla="*/ 25 h 951874"/>
              <a:gd name="connsiteX1" fmla="*/ 33469 w 133859"/>
              <a:gd name="connsiteY1" fmla="*/ 412620 h 951874"/>
              <a:gd name="connsiteX2" fmla="*/ 33469 w 133859"/>
              <a:gd name="connsiteY2" fmla="*/ 535284 h 951874"/>
              <a:gd name="connsiteX3" fmla="*/ 7450 w 133859"/>
              <a:gd name="connsiteY3" fmla="*/ 925576 h 951874"/>
              <a:gd name="connsiteX4" fmla="*/ 7450 w 133859"/>
              <a:gd name="connsiteY4" fmla="*/ 866103 h 951874"/>
              <a:gd name="connsiteX5" fmla="*/ 18601 w 133859"/>
              <a:gd name="connsiteY5" fmla="*/ 460942 h 951874"/>
              <a:gd name="connsiteX6" fmla="*/ 15 w 133859"/>
              <a:gd name="connsiteY6" fmla="*/ 736006 h 951874"/>
              <a:gd name="connsiteX7" fmla="*/ 22318 w 133859"/>
              <a:gd name="connsiteY7" fmla="*/ 394035 h 951874"/>
              <a:gd name="connsiteX8" fmla="*/ 133830 w 133859"/>
              <a:gd name="connsiteY8" fmla="*/ 25 h 95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59" h="951874">
                <a:moveTo>
                  <a:pt x="133830" y="25"/>
                </a:moveTo>
                <a:cubicBezTo>
                  <a:pt x="135688" y="3122"/>
                  <a:pt x="50196" y="323410"/>
                  <a:pt x="33469" y="412620"/>
                </a:cubicBezTo>
                <a:cubicBezTo>
                  <a:pt x="16742" y="501830"/>
                  <a:pt x="37805" y="449791"/>
                  <a:pt x="33469" y="535284"/>
                </a:cubicBezTo>
                <a:cubicBezTo>
                  <a:pt x="29133" y="620777"/>
                  <a:pt x="11786" y="870440"/>
                  <a:pt x="7450" y="925576"/>
                </a:cubicBezTo>
                <a:cubicBezTo>
                  <a:pt x="3114" y="980712"/>
                  <a:pt x="5591" y="943542"/>
                  <a:pt x="7450" y="866103"/>
                </a:cubicBezTo>
                <a:cubicBezTo>
                  <a:pt x="9309" y="788664"/>
                  <a:pt x="19840" y="482625"/>
                  <a:pt x="18601" y="460942"/>
                </a:cubicBezTo>
                <a:cubicBezTo>
                  <a:pt x="17362" y="439259"/>
                  <a:pt x="-604" y="747157"/>
                  <a:pt x="15" y="736006"/>
                </a:cubicBezTo>
                <a:cubicBezTo>
                  <a:pt x="634" y="724855"/>
                  <a:pt x="-1223" y="509884"/>
                  <a:pt x="22318" y="394035"/>
                </a:cubicBezTo>
                <a:cubicBezTo>
                  <a:pt x="45859" y="278186"/>
                  <a:pt x="131972" y="-3072"/>
                  <a:pt x="13383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499FE3A3-8747-3981-9F23-CE87882034A7}"/>
              </a:ext>
            </a:extLst>
          </p:cNvPr>
          <p:cNvSpPr/>
          <p:nvPr/>
        </p:nvSpPr>
        <p:spPr>
          <a:xfrm>
            <a:off x="4925122" y="2947237"/>
            <a:ext cx="182604" cy="863939"/>
          </a:xfrm>
          <a:custGeom>
            <a:avLst/>
            <a:gdLst>
              <a:gd name="connsiteX0" fmla="*/ 182137 w 182604"/>
              <a:gd name="connsiteY0" fmla="*/ 402 h 863939"/>
              <a:gd name="connsiteX1" fmla="*/ 107795 w 182604"/>
              <a:gd name="connsiteY1" fmla="*/ 230861 h 863939"/>
              <a:gd name="connsiteX2" fmla="*/ 40888 w 182604"/>
              <a:gd name="connsiteY2" fmla="*/ 386978 h 863939"/>
              <a:gd name="connsiteX3" fmla="*/ 0 w 182604"/>
              <a:gd name="connsiteY3" fmla="*/ 569114 h 863939"/>
              <a:gd name="connsiteX4" fmla="*/ 40888 w 182604"/>
              <a:gd name="connsiteY4" fmla="*/ 862763 h 863939"/>
              <a:gd name="connsiteX5" fmla="*/ 22302 w 182604"/>
              <a:gd name="connsiteY5" fmla="*/ 665758 h 863939"/>
              <a:gd name="connsiteX6" fmla="*/ 3717 w 182604"/>
              <a:gd name="connsiteY6" fmla="*/ 505924 h 863939"/>
              <a:gd name="connsiteX7" fmla="*/ 70624 w 182604"/>
              <a:gd name="connsiteY7" fmla="*/ 290334 h 863939"/>
              <a:gd name="connsiteX8" fmla="*/ 182137 w 182604"/>
              <a:gd name="connsiteY8" fmla="*/ 402 h 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604" h="863939">
                <a:moveTo>
                  <a:pt x="182137" y="402"/>
                </a:moveTo>
                <a:cubicBezTo>
                  <a:pt x="188332" y="-9510"/>
                  <a:pt x="131336" y="166432"/>
                  <a:pt x="107795" y="230861"/>
                </a:cubicBezTo>
                <a:cubicBezTo>
                  <a:pt x="84254" y="295290"/>
                  <a:pt x="58854" y="330603"/>
                  <a:pt x="40888" y="386978"/>
                </a:cubicBezTo>
                <a:cubicBezTo>
                  <a:pt x="22922" y="443354"/>
                  <a:pt x="0" y="489817"/>
                  <a:pt x="0" y="569114"/>
                </a:cubicBezTo>
                <a:cubicBezTo>
                  <a:pt x="0" y="648411"/>
                  <a:pt x="37171" y="846656"/>
                  <a:pt x="40888" y="862763"/>
                </a:cubicBezTo>
                <a:cubicBezTo>
                  <a:pt x="44605" y="878870"/>
                  <a:pt x="28497" y="725231"/>
                  <a:pt x="22302" y="665758"/>
                </a:cubicBezTo>
                <a:cubicBezTo>
                  <a:pt x="16107" y="606285"/>
                  <a:pt x="-4337" y="568495"/>
                  <a:pt x="3717" y="505924"/>
                </a:cubicBezTo>
                <a:cubicBezTo>
                  <a:pt x="11771" y="443353"/>
                  <a:pt x="39648" y="375207"/>
                  <a:pt x="70624" y="290334"/>
                </a:cubicBezTo>
                <a:cubicBezTo>
                  <a:pt x="101600" y="205461"/>
                  <a:pt x="175942" y="10314"/>
                  <a:pt x="18213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5068308-D73A-7153-EFBB-B749177CD163}"/>
              </a:ext>
            </a:extLst>
          </p:cNvPr>
          <p:cNvSpPr/>
          <p:nvPr/>
        </p:nvSpPr>
        <p:spPr>
          <a:xfrm>
            <a:off x="4852796" y="2215191"/>
            <a:ext cx="418021" cy="1065299"/>
          </a:xfrm>
          <a:custGeom>
            <a:avLst/>
            <a:gdLst>
              <a:gd name="connsiteX0" fmla="*/ 418014 w 418021"/>
              <a:gd name="connsiteY0" fmla="*/ 185 h 1065299"/>
              <a:gd name="connsiteX1" fmla="*/ 198706 w 418021"/>
              <a:gd name="connsiteY1" fmla="*/ 383043 h 1065299"/>
              <a:gd name="connsiteX2" fmla="*/ 20287 w 418021"/>
              <a:gd name="connsiteY2" fmla="*/ 769619 h 1065299"/>
              <a:gd name="connsiteX3" fmla="*/ 5419 w 418021"/>
              <a:gd name="connsiteY3" fmla="*/ 1063268 h 1065299"/>
              <a:gd name="connsiteX4" fmla="*/ 1702 w 418021"/>
              <a:gd name="connsiteY4" fmla="*/ 892282 h 1065299"/>
              <a:gd name="connsiteX5" fmla="*/ 31438 w 418021"/>
              <a:gd name="connsiteY5" fmla="*/ 751033 h 1065299"/>
              <a:gd name="connsiteX6" fmla="*/ 105780 w 418021"/>
              <a:gd name="connsiteY6" fmla="*/ 542877 h 1065299"/>
              <a:gd name="connsiteX7" fmla="*/ 206141 w 418021"/>
              <a:gd name="connsiteY7" fmla="*/ 334721 h 1065299"/>
              <a:gd name="connsiteX8" fmla="*/ 418014 w 418021"/>
              <a:gd name="connsiteY8" fmla="*/ 185 h 10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021" h="1065299">
                <a:moveTo>
                  <a:pt x="418014" y="185"/>
                </a:moveTo>
                <a:cubicBezTo>
                  <a:pt x="416775" y="8239"/>
                  <a:pt x="264994" y="254804"/>
                  <a:pt x="198706" y="383043"/>
                </a:cubicBezTo>
                <a:cubicBezTo>
                  <a:pt x="132418" y="511282"/>
                  <a:pt x="52501" y="656248"/>
                  <a:pt x="20287" y="769619"/>
                </a:cubicBezTo>
                <a:cubicBezTo>
                  <a:pt x="-11928" y="882990"/>
                  <a:pt x="8516" y="1042824"/>
                  <a:pt x="5419" y="1063268"/>
                </a:cubicBezTo>
                <a:cubicBezTo>
                  <a:pt x="2321" y="1083712"/>
                  <a:pt x="-2635" y="944321"/>
                  <a:pt x="1702" y="892282"/>
                </a:cubicBezTo>
                <a:cubicBezTo>
                  <a:pt x="6038" y="840243"/>
                  <a:pt x="14092" y="809267"/>
                  <a:pt x="31438" y="751033"/>
                </a:cubicBezTo>
                <a:cubicBezTo>
                  <a:pt x="48784" y="692799"/>
                  <a:pt x="76663" y="612262"/>
                  <a:pt x="105780" y="542877"/>
                </a:cubicBezTo>
                <a:cubicBezTo>
                  <a:pt x="134897" y="473492"/>
                  <a:pt x="155961" y="420214"/>
                  <a:pt x="206141" y="334721"/>
                </a:cubicBezTo>
                <a:cubicBezTo>
                  <a:pt x="256321" y="249228"/>
                  <a:pt x="419253" y="-7869"/>
                  <a:pt x="41801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5B8EF4B-A409-4CDB-AEE5-49C945FC038A}"/>
              </a:ext>
            </a:extLst>
          </p:cNvPr>
          <p:cNvSpPr/>
          <p:nvPr/>
        </p:nvSpPr>
        <p:spPr>
          <a:xfrm>
            <a:off x="4646308" y="1954371"/>
            <a:ext cx="647094" cy="1499688"/>
          </a:xfrm>
          <a:custGeom>
            <a:avLst/>
            <a:gdLst>
              <a:gd name="connsiteX0" fmla="*/ 646804 w 647094"/>
              <a:gd name="connsiteY0" fmla="*/ 809 h 1499688"/>
              <a:gd name="connsiteX1" fmla="*/ 379175 w 647094"/>
              <a:gd name="connsiteY1" fmla="*/ 353931 h 1499688"/>
              <a:gd name="connsiteX2" fmla="*/ 208190 w 647094"/>
              <a:gd name="connsiteY2" fmla="*/ 640146 h 1499688"/>
              <a:gd name="connsiteX3" fmla="*/ 122697 w 647094"/>
              <a:gd name="connsiteY3" fmla="*/ 840868 h 1499688"/>
              <a:gd name="connsiteX4" fmla="*/ 55790 w 647094"/>
              <a:gd name="connsiteY4" fmla="*/ 1097346 h 1499688"/>
              <a:gd name="connsiteX5" fmla="*/ 33 w 647094"/>
              <a:gd name="connsiteY5" fmla="*/ 1498790 h 1499688"/>
              <a:gd name="connsiteX6" fmla="*/ 48355 w 647094"/>
              <a:gd name="connsiteY6" fmla="*/ 1197707 h 1499688"/>
              <a:gd name="connsiteX7" fmla="*/ 96677 w 647094"/>
              <a:gd name="connsiteY7" fmla="*/ 918927 h 1499688"/>
              <a:gd name="connsiteX8" fmla="*/ 137565 w 647094"/>
              <a:gd name="connsiteY8" fmla="*/ 781395 h 1499688"/>
              <a:gd name="connsiteX9" fmla="*/ 256512 w 647094"/>
              <a:gd name="connsiteY9" fmla="*/ 528634 h 1499688"/>
              <a:gd name="connsiteX10" fmla="*/ 427497 w 647094"/>
              <a:gd name="connsiteY10" fmla="*/ 264722 h 1499688"/>
              <a:gd name="connsiteX11" fmla="*/ 646804 w 647094"/>
              <a:gd name="connsiteY11" fmla="*/ 809 h 149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094" h="1499688">
                <a:moveTo>
                  <a:pt x="646804" y="809"/>
                </a:moveTo>
                <a:cubicBezTo>
                  <a:pt x="638750" y="15677"/>
                  <a:pt x="452277" y="247375"/>
                  <a:pt x="379175" y="353931"/>
                </a:cubicBezTo>
                <a:cubicBezTo>
                  <a:pt x="306073" y="460487"/>
                  <a:pt x="250936" y="558990"/>
                  <a:pt x="208190" y="640146"/>
                </a:cubicBezTo>
                <a:cubicBezTo>
                  <a:pt x="165444" y="721302"/>
                  <a:pt x="148097" y="764668"/>
                  <a:pt x="122697" y="840868"/>
                </a:cubicBezTo>
                <a:cubicBezTo>
                  <a:pt x="97297" y="917068"/>
                  <a:pt x="76234" y="987692"/>
                  <a:pt x="55790" y="1097346"/>
                </a:cubicBezTo>
                <a:cubicBezTo>
                  <a:pt x="35346" y="1207000"/>
                  <a:pt x="1272" y="1482063"/>
                  <a:pt x="33" y="1498790"/>
                </a:cubicBezTo>
                <a:cubicBezTo>
                  <a:pt x="-1206" y="1515517"/>
                  <a:pt x="32248" y="1294351"/>
                  <a:pt x="48355" y="1197707"/>
                </a:cubicBezTo>
                <a:cubicBezTo>
                  <a:pt x="64462" y="1101063"/>
                  <a:pt x="81809" y="988312"/>
                  <a:pt x="96677" y="918927"/>
                </a:cubicBezTo>
                <a:cubicBezTo>
                  <a:pt x="111545" y="849542"/>
                  <a:pt x="110926" y="846444"/>
                  <a:pt x="137565" y="781395"/>
                </a:cubicBezTo>
                <a:cubicBezTo>
                  <a:pt x="164204" y="716346"/>
                  <a:pt x="208190" y="614746"/>
                  <a:pt x="256512" y="528634"/>
                </a:cubicBezTo>
                <a:cubicBezTo>
                  <a:pt x="304834" y="442522"/>
                  <a:pt x="361829" y="349595"/>
                  <a:pt x="427497" y="264722"/>
                </a:cubicBezTo>
                <a:cubicBezTo>
                  <a:pt x="493165" y="179849"/>
                  <a:pt x="654858" y="-14059"/>
                  <a:pt x="646804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E042A7D0-DC98-7B51-895F-C2B23641EACC}"/>
              </a:ext>
            </a:extLst>
          </p:cNvPr>
          <p:cNvSpPr/>
          <p:nvPr/>
        </p:nvSpPr>
        <p:spPr>
          <a:xfrm>
            <a:off x="4688057" y="1628078"/>
            <a:ext cx="1051104" cy="679845"/>
          </a:xfrm>
          <a:custGeom>
            <a:avLst/>
            <a:gdLst>
              <a:gd name="connsiteX0" fmla="*/ 1051104 w 1051104"/>
              <a:gd name="connsiteY0" fmla="*/ 0 h 679845"/>
              <a:gd name="connsiteX1" fmla="*/ 460089 w 1051104"/>
              <a:gd name="connsiteY1" fmla="*/ 379142 h 679845"/>
              <a:gd name="connsiteX2" fmla="*/ 2889 w 1051104"/>
              <a:gd name="connsiteY2" fmla="*/ 676507 h 679845"/>
              <a:gd name="connsiteX3" fmla="*/ 679397 w 1051104"/>
              <a:gd name="connsiteY3" fmla="*/ 182137 h 679845"/>
              <a:gd name="connsiteX4" fmla="*/ 437787 w 1051104"/>
              <a:gd name="connsiteY4" fmla="*/ 367990 h 679845"/>
              <a:gd name="connsiteX5" fmla="*/ 642226 w 1051104"/>
              <a:gd name="connsiteY5" fmla="*/ 245327 h 679845"/>
              <a:gd name="connsiteX6" fmla="*/ 1051104 w 1051104"/>
              <a:gd name="connsiteY6" fmla="*/ 0 h 6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104" h="679845">
                <a:moveTo>
                  <a:pt x="1051104" y="0"/>
                </a:moveTo>
                <a:lnTo>
                  <a:pt x="460089" y="379142"/>
                </a:lnTo>
                <a:cubicBezTo>
                  <a:pt x="285387" y="491893"/>
                  <a:pt x="-33662" y="709341"/>
                  <a:pt x="2889" y="676507"/>
                </a:cubicBezTo>
                <a:cubicBezTo>
                  <a:pt x="39440" y="643673"/>
                  <a:pt x="606914" y="233556"/>
                  <a:pt x="679397" y="182137"/>
                </a:cubicBezTo>
                <a:cubicBezTo>
                  <a:pt x="751880" y="130718"/>
                  <a:pt x="443982" y="357458"/>
                  <a:pt x="437787" y="367990"/>
                </a:cubicBezTo>
                <a:cubicBezTo>
                  <a:pt x="431592" y="378522"/>
                  <a:pt x="642226" y="245327"/>
                  <a:pt x="642226" y="245327"/>
                </a:cubicBezTo>
                <a:lnTo>
                  <a:pt x="10511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6D8E3250-A9F8-25D8-4C15-BD6F51BF709A}"/>
              </a:ext>
            </a:extLst>
          </p:cNvPr>
          <p:cNvSpPr/>
          <p:nvPr/>
        </p:nvSpPr>
        <p:spPr>
          <a:xfrm>
            <a:off x="4280439" y="2173030"/>
            <a:ext cx="511794" cy="508842"/>
          </a:xfrm>
          <a:custGeom>
            <a:avLst/>
            <a:gdLst>
              <a:gd name="connsiteX0" fmla="*/ 510868 w 511794"/>
              <a:gd name="connsiteY0" fmla="*/ 1458 h 508842"/>
              <a:gd name="connsiteX1" fmla="*/ 168898 w 511794"/>
              <a:gd name="connsiteY1" fmla="*/ 324843 h 508842"/>
              <a:gd name="connsiteX2" fmla="*/ 1629 w 511794"/>
              <a:gd name="connsiteY2" fmla="*/ 506980 h 508842"/>
              <a:gd name="connsiteX3" fmla="*/ 261824 w 511794"/>
              <a:gd name="connsiteY3" fmla="*/ 217048 h 508842"/>
              <a:gd name="connsiteX4" fmla="*/ 510868 w 511794"/>
              <a:gd name="connsiteY4" fmla="*/ 1458 h 50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4" h="508842">
                <a:moveTo>
                  <a:pt x="510868" y="1458"/>
                </a:moveTo>
                <a:cubicBezTo>
                  <a:pt x="495380" y="19424"/>
                  <a:pt x="253771" y="240589"/>
                  <a:pt x="168898" y="324843"/>
                </a:cubicBezTo>
                <a:cubicBezTo>
                  <a:pt x="84025" y="409097"/>
                  <a:pt x="-13859" y="524946"/>
                  <a:pt x="1629" y="506980"/>
                </a:cubicBezTo>
                <a:cubicBezTo>
                  <a:pt x="17117" y="489014"/>
                  <a:pt x="180048" y="298204"/>
                  <a:pt x="261824" y="217048"/>
                </a:cubicBezTo>
                <a:cubicBezTo>
                  <a:pt x="343600" y="135892"/>
                  <a:pt x="526356" y="-16508"/>
                  <a:pt x="510868" y="1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1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A92E-5BF0-45AD-1E59-1366B8D8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本日9/29発売！【乃木坂46 梅澤美波 ファースト写真集『夢の近く』】梅ちゃんからのコメントもお届け♡ - with class -講談社公式-  家族の時間をもっと楽しく">
            <a:extLst>
              <a:ext uri="{FF2B5EF4-FFF2-40B4-BE49-F238E27FC236}">
                <a16:creationId xmlns:a16="http://schemas.microsoft.com/office/drawing/2014/main" id="{782D8B0E-C119-28E6-18E4-CB7EBE270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27047"/>
          <a:stretch/>
        </p:blipFill>
        <p:spPr bwMode="auto">
          <a:xfrm>
            <a:off x="658368" y="1105333"/>
            <a:ext cx="8284464" cy="105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3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22</cp:revision>
  <dcterms:created xsi:type="dcterms:W3CDTF">2025-12-11T07:23:44Z</dcterms:created>
  <dcterms:modified xsi:type="dcterms:W3CDTF">2025-12-14T02:47:09Z</dcterms:modified>
</cp:coreProperties>
</file>