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  <a:srgbClr val="156082"/>
    <a:srgbClr val="7A8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654"/>
    <p:restoredTop sz="94626"/>
  </p:normalViewPr>
  <p:slideViewPr>
    <p:cSldViewPr snapToGrid="0">
      <p:cViewPr>
        <p:scale>
          <a:sx n="82" d="100"/>
          <a:sy n="82" d="100"/>
        </p:scale>
        <p:origin x="344" y="-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86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723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621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24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82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82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81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6691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104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4581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2311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642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605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708F9C-D6E3-9D4A-80F0-A7F949B2BBFC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C384E0-9314-8C40-8F04-5EAD9E19F28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96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オオカミくんには騙されない」出演の“神的美少女”黒木ひかりをもっと知りたい 宇佐卓真との“神シーン”も話題【注目の人物】 - モデルプレス" hidden="1">
            <a:extLst>
              <a:ext uri="{FF2B5EF4-FFF2-40B4-BE49-F238E27FC236}">
                <a16:creationId xmlns:a16="http://schemas.microsoft.com/office/drawing/2014/main" id="{8CBC1788-FDFE-3E8D-A14F-7C309AB8C1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3" r="9286"/>
          <a:stretch/>
        </p:blipFill>
        <p:spPr bwMode="auto">
          <a:xfrm>
            <a:off x="0" y="1838914"/>
            <a:ext cx="9601200" cy="869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EA359266-9F06-6B6C-753B-9DD444A9437C}"/>
              </a:ext>
            </a:extLst>
          </p:cNvPr>
          <p:cNvSpPr/>
          <p:nvPr/>
        </p:nvSpPr>
        <p:spPr>
          <a:xfrm>
            <a:off x="2839797" y="5267371"/>
            <a:ext cx="325062" cy="203585"/>
          </a:xfrm>
          <a:custGeom>
            <a:avLst/>
            <a:gdLst>
              <a:gd name="connsiteX0" fmla="*/ 1828 w 325062"/>
              <a:gd name="connsiteY0" fmla="*/ 203154 h 203585"/>
              <a:gd name="connsiteX1" fmla="*/ 322503 w 325062"/>
              <a:gd name="connsiteY1" fmla="*/ 3129 h 203585"/>
              <a:gd name="connsiteX2" fmla="*/ 154228 w 325062"/>
              <a:gd name="connsiteY2" fmla="*/ 79329 h 203585"/>
              <a:gd name="connsiteX3" fmla="*/ 189153 w 325062"/>
              <a:gd name="connsiteY3" fmla="*/ 57104 h 203585"/>
              <a:gd name="connsiteX4" fmla="*/ 1828 w 325062"/>
              <a:gd name="connsiteY4" fmla="*/ 203154 h 203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062" h="203585">
                <a:moveTo>
                  <a:pt x="1828" y="203154"/>
                </a:moveTo>
                <a:cubicBezTo>
                  <a:pt x="24053" y="194158"/>
                  <a:pt x="297103" y="23767"/>
                  <a:pt x="322503" y="3129"/>
                </a:cubicBezTo>
                <a:cubicBezTo>
                  <a:pt x="347903" y="-17509"/>
                  <a:pt x="176453" y="70333"/>
                  <a:pt x="154228" y="79329"/>
                </a:cubicBezTo>
                <a:cubicBezTo>
                  <a:pt x="132003" y="88325"/>
                  <a:pt x="211378" y="36467"/>
                  <a:pt x="189153" y="57104"/>
                </a:cubicBezTo>
                <a:cubicBezTo>
                  <a:pt x="166928" y="77741"/>
                  <a:pt x="-20397" y="212150"/>
                  <a:pt x="1828" y="2031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8AA30682-F877-D372-AD54-C375A72E30D4}"/>
              </a:ext>
            </a:extLst>
          </p:cNvPr>
          <p:cNvSpPr/>
          <p:nvPr/>
        </p:nvSpPr>
        <p:spPr>
          <a:xfrm>
            <a:off x="3044260" y="5285848"/>
            <a:ext cx="362519" cy="76811"/>
          </a:xfrm>
          <a:custGeom>
            <a:avLst/>
            <a:gdLst>
              <a:gd name="connsiteX0" fmla="*/ 565 w 362519"/>
              <a:gd name="connsiteY0" fmla="*/ 25927 h 76811"/>
              <a:gd name="connsiteX1" fmla="*/ 210115 w 362519"/>
              <a:gd name="connsiteY1" fmla="*/ 10052 h 76811"/>
              <a:gd name="connsiteX2" fmla="*/ 327590 w 362519"/>
              <a:gd name="connsiteY2" fmla="*/ 51327 h 76811"/>
              <a:gd name="connsiteX3" fmla="*/ 311715 w 362519"/>
              <a:gd name="connsiteY3" fmla="*/ 35452 h 76811"/>
              <a:gd name="connsiteX4" fmla="*/ 362515 w 362519"/>
              <a:gd name="connsiteY4" fmla="*/ 76727 h 76811"/>
              <a:gd name="connsiteX5" fmla="*/ 308540 w 362519"/>
              <a:gd name="connsiteY5" fmla="*/ 44977 h 76811"/>
              <a:gd name="connsiteX6" fmla="*/ 187890 w 362519"/>
              <a:gd name="connsiteY6" fmla="*/ 3702 h 76811"/>
              <a:gd name="connsiteX7" fmla="*/ 200590 w 362519"/>
              <a:gd name="connsiteY7" fmla="*/ 10052 h 76811"/>
              <a:gd name="connsiteX8" fmla="*/ 149790 w 362519"/>
              <a:gd name="connsiteY8" fmla="*/ 527 h 76811"/>
              <a:gd name="connsiteX9" fmla="*/ 565 w 362519"/>
              <a:gd name="connsiteY9" fmla="*/ 25927 h 76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2519" h="76811">
                <a:moveTo>
                  <a:pt x="565" y="25927"/>
                </a:moveTo>
                <a:cubicBezTo>
                  <a:pt x="10619" y="27514"/>
                  <a:pt x="155611" y="5819"/>
                  <a:pt x="210115" y="10052"/>
                </a:cubicBezTo>
                <a:cubicBezTo>
                  <a:pt x="264619" y="14285"/>
                  <a:pt x="327590" y="51327"/>
                  <a:pt x="327590" y="51327"/>
                </a:cubicBezTo>
                <a:cubicBezTo>
                  <a:pt x="344523" y="55560"/>
                  <a:pt x="305894" y="31219"/>
                  <a:pt x="311715" y="35452"/>
                </a:cubicBezTo>
                <a:cubicBezTo>
                  <a:pt x="317536" y="39685"/>
                  <a:pt x="363044" y="75140"/>
                  <a:pt x="362515" y="76727"/>
                </a:cubicBezTo>
                <a:cubicBezTo>
                  <a:pt x="361986" y="78314"/>
                  <a:pt x="337644" y="57148"/>
                  <a:pt x="308540" y="44977"/>
                </a:cubicBezTo>
                <a:cubicBezTo>
                  <a:pt x="279436" y="32806"/>
                  <a:pt x="187890" y="3702"/>
                  <a:pt x="187890" y="3702"/>
                </a:cubicBezTo>
                <a:cubicBezTo>
                  <a:pt x="169898" y="-2119"/>
                  <a:pt x="206940" y="10581"/>
                  <a:pt x="200590" y="10052"/>
                </a:cubicBezTo>
                <a:cubicBezTo>
                  <a:pt x="194240" y="9523"/>
                  <a:pt x="182069" y="-2648"/>
                  <a:pt x="149790" y="527"/>
                </a:cubicBezTo>
                <a:cubicBezTo>
                  <a:pt x="117511" y="3702"/>
                  <a:pt x="-9489" y="24340"/>
                  <a:pt x="565" y="25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311C972F-2463-4E11-6CAB-3B998CAA798F}"/>
              </a:ext>
            </a:extLst>
          </p:cNvPr>
          <p:cNvSpPr/>
          <p:nvPr/>
        </p:nvSpPr>
        <p:spPr>
          <a:xfrm>
            <a:off x="2816221" y="5280015"/>
            <a:ext cx="304116" cy="166823"/>
          </a:xfrm>
          <a:custGeom>
            <a:avLst/>
            <a:gdLst>
              <a:gd name="connsiteX0" fmla="*/ 301629 w 304116"/>
              <a:gd name="connsiteY0" fmla="*/ 3185 h 166823"/>
              <a:gd name="connsiteX1" fmla="*/ 53979 w 304116"/>
              <a:gd name="connsiteY1" fmla="*/ 158760 h 166823"/>
              <a:gd name="connsiteX2" fmla="*/ 73029 w 304116"/>
              <a:gd name="connsiteY2" fmla="*/ 146060 h 166823"/>
              <a:gd name="connsiteX3" fmla="*/ 63504 w 304116"/>
              <a:gd name="connsiteY3" fmla="*/ 158760 h 166823"/>
              <a:gd name="connsiteX4" fmla="*/ 4 w 304116"/>
              <a:gd name="connsiteY4" fmla="*/ 92085 h 166823"/>
              <a:gd name="connsiteX5" fmla="*/ 60329 w 304116"/>
              <a:gd name="connsiteY5" fmla="*/ 146060 h 166823"/>
              <a:gd name="connsiteX6" fmla="*/ 111129 w 304116"/>
              <a:gd name="connsiteY6" fmla="*/ 133360 h 166823"/>
              <a:gd name="connsiteX7" fmla="*/ 76204 w 304116"/>
              <a:gd name="connsiteY7" fmla="*/ 92085 h 166823"/>
              <a:gd name="connsiteX8" fmla="*/ 95254 w 304116"/>
              <a:gd name="connsiteY8" fmla="*/ 101610 h 166823"/>
              <a:gd name="connsiteX9" fmla="*/ 88904 w 304116"/>
              <a:gd name="connsiteY9" fmla="*/ 57160 h 166823"/>
              <a:gd name="connsiteX10" fmla="*/ 107954 w 304116"/>
              <a:gd name="connsiteY10" fmla="*/ 95260 h 166823"/>
              <a:gd name="connsiteX11" fmla="*/ 142879 w 304116"/>
              <a:gd name="connsiteY11" fmla="*/ 85735 h 166823"/>
              <a:gd name="connsiteX12" fmla="*/ 130179 w 304116"/>
              <a:gd name="connsiteY12" fmla="*/ 3185 h 166823"/>
              <a:gd name="connsiteX13" fmla="*/ 149229 w 304116"/>
              <a:gd name="connsiteY13" fmla="*/ 69860 h 166823"/>
              <a:gd name="connsiteX14" fmla="*/ 196854 w 304116"/>
              <a:gd name="connsiteY14" fmla="*/ 73035 h 166823"/>
              <a:gd name="connsiteX15" fmla="*/ 158754 w 304116"/>
              <a:gd name="connsiteY15" fmla="*/ 12710 h 166823"/>
              <a:gd name="connsiteX16" fmla="*/ 180979 w 304116"/>
              <a:gd name="connsiteY16" fmla="*/ 47635 h 166823"/>
              <a:gd name="connsiteX17" fmla="*/ 206379 w 304116"/>
              <a:gd name="connsiteY17" fmla="*/ 28585 h 166823"/>
              <a:gd name="connsiteX18" fmla="*/ 184154 w 304116"/>
              <a:gd name="connsiteY18" fmla="*/ 50810 h 166823"/>
              <a:gd name="connsiteX19" fmla="*/ 301629 w 304116"/>
              <a:gd name="connsiteY19" fmla="*/ 3185 h 16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04116" h="166823">
                <a:moveTo>
                  <a:pt x="301629" y="3185"/>
                </a:moveTo>
                <a:cubicBezTo>
                  <a:pt x="279933" y="21177"/>
                  <a:pt x="53979" y="158760"/>
                  <a:pt x="53979" y="158760"/>
                </a:cubicBezTo>
                <a:cubicBezTo>
                  <a:pt x="15879" y="182572"/>
                  <a:pt x="73029" y="146060"/>
                  <a:pt x="73029" y="146060"/>
                </a:cubicBezTo>
                <a:cubicBezTo>
                  <a:pt x="74616" y="146060"/>
                  <a:pt x="75675" y="167756"/>
                  <a:pt x="63504" y="158760"/>
                </a:cubicBezTo>
                <a:cubicBezTo>
                  <a:pt x="51333" y="149764"/>
                  <a:pt x="533" y="94202"/>
                  <a:pt x="4" y="92085"/>
                </a:cubicBezTo>
                <a:cubicBezTo>
                  <a:pt x="-525" y="89968"/>
                  <a:pt x="41808" y="139181"/>
                  <a:pt x="60329" y="146060"/>
                </a:cubicBezTo>
                <a:cubicBezTo>
                  <a:pt x="78850" y="152939"/>
                  <a:pt x="108483" y="142356"/>
                  <a:pt x="111129" y="133360"/>
                </a:cubicBezTo>
                <a:cubicBezTo>
                  <a:pt x="113775" y="124364"/>
                  <a:pt x="76204" y="92085"/>
                  <a:pt x="76204" y="92085"/>
                </a:cubicBezTo>
                <a:cubicBezTo>
                  <a:pt x="73558" y="86793"/>
                  <a:pt x="93137" y="107431"/>
                  <a:pt x="95254" y="101610"/>
                </a:cubicBezTo>
                <a:cubicBezTo>
                  <a:pt x="97371" y="95789"/>
                  <a:pt x="86787" y="58218"/>
                  <a:pt x="88904" y="57160"/>
                </a:cubicBezTo>
                <a:cubicBezTo>
                  <a:pt x="91021" y="56102"/>
                  <a:pt x="98958" y="90498"/>
                  <a:pt x="107954" y="95260"/>
                </a:cubicBezTo>
                <a:cubicBezTo>
                  <a:pt x="116950" y="100022"/>
                  <a:pt x="139175" y="101081"/>
                  <a:pt x="142879" y="85735"/>
                </a:cubicBezTo>
                <a:cubicBezTo>
                  <a:pt x="146583" y="70389"/>
                  <a:pt x="129121" y="5831"/>
                  <a:pt x="130179" y="3185"/>
                </a:cubicBezTo>
                <a:cubicBezTo>
                  <a:pt x="131237" y="539"/>
                  <a:pt x="138116" y="58218"/>
                  <a:pt x="149229" y="69860"/>
                </a:cubicBezTo>
                <a:cubicBezTo>
                  <a:pt x="160341" y="81502"/>
                  <a:pt x="195266" y="82560"/>
                  <a:pt x="196854" y="73035"/>
                </a:cubicBezTo>
                <a:cubicBezTo>
                  <a:pt x="198441" y="63510"/>
                  <a:pt x="161400" y="16943"/>
                  <a:pt x="158754" y="12710"/>
                </a:cubicBezTo>
                <a:cubicBezTo>
                  <a:pt x="156108" y="8477"/>
                  <a:pt x="173042" y="44989"/>
                  <a:pt x="180979" y="47635"/>
                </a:cubicBezTo>
                <a:cubicBezTo>
                  <a:pt x="188916" y="50281"/>
                  <a:pt x="205850" y="28056"/>
                  <a:pt x="206379" y="28585"/>
                </a:cubicBezTo>
                <a:cubicBezTo>
                  <a:pt x="206908" y="29114"/>
                  <a:pt x="171983" y="52397"/>
                  <a:pt x="184154" y="50810"/>
                </a:cubicBezTo>
                <a:cubicBezTo>
                  <a:pt x="196325" y="49223"/>
                  <a:pt x="323325" y="-14807"/>
                  <a:pt x="301629" y="3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79B3A912-3C1C-BAF5-09A2-B3759EA06B0F}"/>
              </a:ext>
            </a:extLst>
          </p:cNvPr>
          <p:cNvSpPr/>
          <p:nvPr/>
        </p:nvSpPr>
        <p:spPr>
          <a:xfrm>
            <a:off x="3287714" y="5285752"/>
            <a:ext cx="211169" cy="192722"/>
          </a:xfrm>
          <a:custGeom>
            <a:avLst/>
            <a:gdLst>
              <a:gd name="connsiteX0" fmla="*/ 1586 w 211169"/>
              <a:gd name="connsiteY0" fmla="*/ 623 h 192722"/>
              <a:gd name="connsiteX1" fmla="*/ 163511 w 211169"/>
              <a:gd name="connsiteY1" fmla="*/ 89523 h 192722"/>
              <a:gd name="connsiteX2" fmla="*/ 192086 w 211169"/>
              <a:gd name="connsiteY2" fmla="*/ 146673 h 192722"/>
              <a:gd name="connsiteX3" fmla="*/ 192086 w 211169"/>
              <a:gd name="connsiteY3" fmla="*/ 121273 h 192722"/>
              <a:gd name="connsiteX4" fmla="*/ 211136 w 211169"/>
              <a:gd name="connsiteY4" fmla="*/ 162548 h 192722"/>
              <a:gd name="connsiteX5" fmla="*/ 195261 w 211169"/>
              <a:gd name="connsiteY5" fmla="*/ 175248 h 192722"/>
              <a:gd name="connsiteX6" fmla="*/ 147636 w 211169"/>
              <a:gd name="connsiteY6" fmla="*/ 184773 h 192722"/>
              <a:gd name="connsiteX7" fmla="*/ 201611 w 211169"/>
              <a:gd name="connsiteY7" fmla="*/ 184773 h 192722"/>
              <a:gd name="connsiteX8" fmla="*/ 122236 w 211169"/>
              <a:gd name="connsiteY8" fmla="*/ 191123 h 192722"/>
              <a:gd name="connsiteX9" fmla="*/ 198436 w 211169"/>
              <a:gd name="connsiteY9" fmla="*/ 187948 h 192722"/>
              <a:gd name="connsiteX10" fmla="*/ 204786 w 211169"/>
              <a:gd name="connsiteY10" fmla="*/ 143498 h 192722"/>
              <a:gd name="connsiteX11" fmla="*/ 134936 w 211169"/>
              <a:gd name="connsiteY11" fmla="*/ 73648 h 192722"/>
              <a:gd name="connsiteX12" fmla="*/ 61911 w 211169"/>
              <a:gd name="connsiteY12" fmla="*/ 45073 h 192722"/>
              <a:gd name="connsiteX13" fmla="*/ 96836 w 211169"/>
              <a:gd name="connsiteY13" fmla="*/ 76823 h 192722"/>
              <a:gd name="connsiteX14" fmla="*/ 80961 w 211169"/>
              <a:gd name="connsiteY14" fmla="*/ 51423 h 192722"/>
              <a:gd name="connsiteX15" fmla="*/ 1586 w 211169"/>
              <a:gd name="connsiteY15" fmla="*/ 623 h 192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1169" h="192722">
                <a:moveTo>
                  <a:pt x="1586" y="623"/>
                </a:moveTo>
                <a:cubicBezTo>
                  <a:pt x="15344" y="6973"/>
                  <a:pt x="131761" y="65181"/>
                  <a:pt x="163511" y="89523"/>
                </a:cubicBezTo>
                <a:cubicBezTo>
                  <a:pt x="195261" y="113865"/>
                  <a:pt x="187324" y="141381"/>
                  <a:pt x="192086" y="146673"/>
                </a:cubicBezTo>
                <a:cubicBezTo>
                  <a:pt x="196849" y="151965"/>
                  <a:pt x="188911" y="118627"/>
                  <a:pt x="192086" y="121273"/>
                </a:cubicBezTo>
                <a:cubicBezTo>
                  <a:pt x="195261" y="123919"/>
                  <a:pt x="211136" y="162548"/>
                  <a:pt x="211136" y="162548"/>
                </a:cubicBezTo>
                <a:cubicBezTo>
                  <a:pt x="211665" y="171544"/>
                  <a:pt x="205844" y="171544"/>
                  <a:pt x="195261" y="175248"/>
                </a:cubicBezTo>
                <a:cubicBezTo>
                  <a:pt x="184678" y="178952"/>
                  <a:pt x="146578" y="183185"/>
                  <a:pt x="147636" y="184773"/>
                </a:cubicBezTo>
                <a:cubicBezTo>
                  <a:pt x="148694" y="186361"/>
                  <a:pt x="205844" y="183715"/>
                  <a:pt x="201611" y="184773"/>
                </a:cubicBezTo>
                <a:cubicBezTo>
                  <a:pt x="197378" y="185831"/>
                  <a:pt x="122765" y="190594"/>
                  <a:pt x="122236" y="191123"/>
                </a:cubicBezTo>
                <a:cubicBezTo>
                  <a:pt x="121707" y="191652"/>
                  <a:pt x="184678" y="195886"/>
                  <a:pt x="198436" y="187948"/>
                </a:cubicBezTo>
                <a:cubicBezTo>
                  <a:pt x="212194" y="180011"/>
                  <a:pt x="215369" y="162548"/>
                  <a:pt x="204786" y="143498"/>
                </a:cubicBezTo>
                <a:cubicBezTo>
                  <a:pt x="194203" y="124448"/>
                  <a:pt x="158748" y="90052"/>
                  <a:pt x="134936" y="73648"/>
                </a:cubicBezTo>
                <a:cubicBezTo>
                  <a:pt x="111124" y="57244"/>
                  <a:pt x="68261" y="44544"/>
                  <a:pt x="61911" y="45073"/>
                </a:cubicBezTo>
                <a:cubicBezTo>
                  <a:pt x="55561" y="45602"/>
                  <a:pt x="93661" y="75765"/>
                  <a:pt x="96836" y="76823"/>
                </a:cubicBezTo>
                <a:cubicBezTo>
                  <a:pt x="100011" y="77881"/>
                  <a:pt x="94190" y="64652"/>
                  <a:pt x="80961" y="51423"/>
                </a:cubicBezTo>
                <a:cubicBezTo>
                  <a:pt x="67732" y="38194"/>
                  <a:pt x="-12172" y="-5727"/>
                  <a:pt x="1586" y="6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97D21631-5058-F40A-318E-238CD8EA97B2}"/>
              </a:ext>
            </a:extLst>
          </p:cNvPr>
          <p:cNvSpPr/>
          <p:nvPr/>
        </p:nvSpPr>
        <p:spPr>
          <a:xfrm>
            <a:off x="2971416" y="5356102"/>
            <a:ext cx="229258" cy="174365"/>
          </a:xfrm>
          <a:custGeom>
            <a:avLst/>
            <a:gdLst>
              <a:gd name="connsiteX0" fmla="*/ 32134 w 229258"/>
              <a:gd name="connsiteY0" fmla="*/ 123 h 174365"/>
              <a:gd name="connsiteX1" fmla="*/ 9909 w 229258"/>
              <a:gd name="connsiteY1" fmla="*/ 76323 h 174365"/>
              <a:gd name="connsiteX2" fmla="*/ 35309 w 229258"/>
              <a:gd name="connsiteY2" fmla="*/ 123948 h 174365"/>
              <a:gd name="connsiteX3" fmla="*/ 13084 w 229258"/>
              <a:gd name="connsiteY3" fmla="*/ 120773 h 174365"/>
              <a:gd name="connsiteX4" fmla="*/ 101984 w 229258"/>
              <a:gd name="connsiteY4" fmla="*/ 146173 h 174365"/>
              <a:gd name="connsiteX5" fmla="*/ 60709 w 229258"/>
              <a:gd name="connsiteY5" fmla="*/ 146173 h 174365"/>
              <a:gd name="connsiteX6" fmla="*/ 222634 w 229258"/>
              <a:gd name="connsiteY6" fmla="*/ 171573 h 174365"/>
              <a:gd name="connsiteX7" fmla="*/ 184534 w 229258"/>
              <a:gd name="connsiteY7" fmla="*/ 171573 h 174365"/>
              <a:gd name="connsiteX8" fmla="*/ 60709 w 229258"/>
              <a:gd name="connsiteY8" fmla="*/ 152523 h 174365"/>
              <a:gd name="connsiteX9" fmla="*/ 22609 w 229258"/>
              <a:gd name="connsiteY9" fmla="*/ 146173 h 174365"/>
              <a:gd name="connsiteX10" fmla="*/ 41659 w 229258"/>
              <a:gd name="connsiteY10" fmla="*/ 142998 h 174365"/>
              <a:gd name="connsiteX11" fmla="*/ 16259 w 229258"/>
              <a:gd name="connsiteY11" fmla="*/ 114423 h 174365"/>
              <a:gd name="connsiteX12" fmla="*/ 384 w 229258"/>
              <a:gd name="connsiteY12" fmla="*/ 95373 h 174365"/>
              <a:gd name="connsiteX13" fmla="*/ 32134 w 229258"/>
              <a:gd name="connsiteY13" fmla="*/ 123 h 17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9258" h="174365">
                <a:moveTo>
                  <a:pt x="32134" y="123"/>
                </a:moveTo>
                <a:cubicBezTo>
                  <a:pt x="33721" y="-3052"/>
                  <a:pt x="9380" y="55686"/>
                  <a:pt x="9909" y="76323"/>
                </a:cubicBezTo>
                <a:cubicBezTo>
                  <a:pt x="10438" y="96960"/>
                  <a:pt x="34780" y="116540"/>
                  <a:pt x="35309" y="123948"/>
                </a:cubicBezTo>
                <a:cubicBezTo>
                  <a:pt x="35838" y="131356"/>
                  <a:pt x="1972" y="117069"/>
                  <a:pt x="13084" y="120773"/>
                </a:cubicBezTo>
                <a:cubicBezTo>
                  <a:pt x="24196" y="124477"/>
                  <a:pt x="94047" y="141940"/>
                  <a:pt x="101984" y="146173"/>
                </a:cubicBezTo>
                <a:cubicBezTo>
                  <a:pt x="109921" y="150406"/>
                  <a:pt x="40601" y="141940"/>
                  <a:pt x="60709" y="146173"/>
                </a:cubicBezTo>
                <a:cubicBezTo>
                  <a:pt x="80817" y="150406"/>
                  <a:pt x="201997" y="167340"/>
                  <a:pt x="222634" y="171573"/>
                </a:cubicBezTo>
                <a:cubicBezTo>
                  <a:pt x="243271" y="175806"/>
                  <a:pt x="211522" y="174748"/>
                  <a:pt x="184534" y="171573"/>
                </a:cubicBezTo>
                <a:cubicBezTo>
                  <a:pt x="157546" y="168398"/>
                  <a:pt x="60709" y="152523"/>
                  <a:pt x="60709" y="152523"/>
                </a:cubicBezTo>
                <a:lnTo>
                  <a:pt x="22609" y="146173"/>
                </a:lnTo>
                <a:cubicBezTo>
                  <a:pt x="19434" y="144586"/>
                  <a:pt x="42717" y="148289"/>
                  <a:pt x="41659" y="142998"/>
                </a:cubicBezTo>
                <a:cubicBezTo>
                  <a:pt x="40601" y="137707"/>
                  <a:pt x="16259" y="114423"/>
                  <a:pt x="16259" y="114423"/>
                </a:cubicBezTo>
                <a:cubicBezTo>
                  <a:pt x="9380" y="106485"/>
                  <a:pt x="-2262" y="112306"/>
                  <a:pt x="384" y="95373"/>
                </a:cubicBezTo>
                <a:cubicBezTo>
                  <a:pt x="3030" y="78440"/>
                  <a:pt x="30547" y="3298"/>
                  <a:pt x="32134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7483DABD-48A1-CCFF-0E88-CDC34635A419}"/>
              </a:ext>
            </a:extLst>
          </p:cNvPr>
          <p:cNvSpPr/>
          <p:nvPr/>
        </p:nvSpPr>
        <p:spPr>
          <a:xfrm>
            <a:off x="2845015" y="5354987"/>
            <a:ext cx="293834" cy="207973"/>
          </a:xfrm>
          <a:custGeom>
            <a:avLst/>
            <a:gdLst>
              <a:gd name="connsiteX0" fmla="*/ 158535 w 293834"/>
              <a:gd name="connsiteY0" fmla="*/ 1238 h 207973"/>
              <a:gd name="connsiteX1" fmla="*/ 6135 w 293834"/>
              <a:gd name="connsiteY1" fmla="*/ 201263 h 207973"/>
              <a:gd name="connsiteX2" fmla="*/ 34710 w 293834"/>
              <a:gd name="connsiteY2" fmla="*/ 156813 h 207973"/>
              <a:gd name="connsiteX3" fmla="*/ 79160 w 293834"/>
              <a:gd name="connsiteY3" fmla="*/ 118713 h 207973"/>
              <a:gd name="connsiteX4" fmla="*/ 66460 w 293834"/>
              <a:gd name="connsiteY4" fmla="*/ 147288 h 207973"/>
              <a:gd name="connsiteX5" fmla="*/ 136310 w 293834"/>
              <a:gd name="connsiteY5" fmla="*/ 175863 h 207973"/>
              <a:gd name="connsiteX6" fmla="*/ 120435 w 293834"/>
              <a:gd name="connsiteY6" fmla="*/ 166338 h 207973"/>
              <a:gd name="connsiteX7" fmla="*/ 285535 w 293834"/>
              <a:gd name="connsiteY7" fmla="*/ 175863 h 207973"/>
              <a:gd name="connsiteX8" fmla="*/ 253785 w 293834"/>
              <a:gd name="connsiteY8" fmla="*/ 172688 h 207973"/>
              <a:gd name="connsiteX9" fmla="*/ 120435 w 293834"/>
              <a:gd name="connsiteY9" fmla="*/ 185388 h 207973"/>
              <a:gd name="connsiteX10" fmla="*/ 75985 w 293834"/>
              <a:gd name="connsiteY10" fmla="*/ 207613 h 207973"/>
              <a:gd name="connsiteX11" fmla="*/ 123610 w 293834"/>
              <a:gd name="connsiteY11" fmla="*/ 172688 h 207973"/>
              <a:gd name="connsiteX12" fmla="*/ 95035 w 293834"/>
              <a:gd name="connsiteY12" fmla="*/ 147288 h 207973"/>
              <a:gd name="connsiteX13" fmla="*/ 139485 w 293834"/>
              <a:gd name="connsiteY13" fmla="*/ 106013 h 207973"/>
              <a:gd name="connsiteX14" fmla="*/ 82335 w 293834"/>
              <a:gd name="connsiteY14" fmla="*/ 159988 h 207973"/>
              <a:gd name="connsiteX15" fmla="*/ 75985 w 293834"/>
              <a:gd name="connsiteY15" fmla="*/ 121888 h 207973"/>
              <a:gd name="connsiteX16" fmla="*/ 60110 w 293834"/>
              <a:gd name="connsiteY16" fmla="*/ 115538 h 207973"/>
              <a:gd name="connsiteX17" fmla="*/ 158535 w 293834"/>
              <a:gd name="connsiteY17" fmla="*/ 1238 h 207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3834" h="207973">
                <a:moveTo>
                  <a:pt x="158535" y="1238"/>
                </a:moveTo>
                <a:cubicBezTo>
                  <a:pt x="149539" y="15525"/>
                  <a:pt x="26772" y="175334"/>
                  <a:pt x="6135" y="201263"/>
                </a:cubicBezTo>
                <a:cubicBezTo>
                  <a:pt x="-14503" y="227192"/>
                  <a:pt x="22539" y="170571"/>
                  <a:pt x="34710" y="156813"/>
                </a:cubicBezTo>
                <a:cubicBezTo>
                  <a:pt x="46881" y="143055"/>
                  <a:pt x="73868" y="120300"/>
                  <a:pt x="79160" y="118713"/>
                </a:cubicBezTo>
                <a:cubicBezTo>
                  <a:pt x="84452" y="117126"/>
                  <a:pt x="56935" y="137763"/>
                  <a:pt x="66460" y="147288"/>
                </a:cubicBezTo>
                <a:cubicBezTo>
                  <a:pt x="75985" y="156813"/>
                  <a:pt x="136310" y="175863"/>
                  <a:pt x="136310" y="175863"/>
                </a:cubicBezTo>
                <a:cubicBezTo>
                  <a:pt x="145306" y="179038"/>
                  <a:pt x="95564" y="166338"/>
                  <a:pt x="120435" y="166338"/>
                </a:cubicBezTo>
                <a:cubicBezTo>
                  <a:pt x="145306" y="166338"/>
                  <a:pt x="285535" y="175863"/>
                  <a:pt x="285535" y="175863"/>
                </a:cubicBezTo>
                <a:cubicBezTo>
                  <a:pt x="307760" y="176921"/>
                  <a:pt x="281302" y="171101"/>
                  <a:pt x="253785" y="172688"/>
                </a:cubicBezTo>
                <a:cubicBezTo>
                  <a:pt x="226268" y="174275"/>
                  <a:pt x="150068" y="179567"/>
                  <a:pt x="120435" y="185388"/>
                </a:cubicBezTo>
                <a:cubicBezTo>
                  <a:pt x="90802" y="191209"/>
                  <a:pt x="75456" y="209730"/>
                  <a:pt x="75985" y="207613"/>
                </a:cubicBezTo>
                <a:cubicBezTo>
                  <a:pt x="76514" y="205496"/>
                  <a:pt x="120435" y="182742"/>
                  <a:pt x="123610" y="172688"/>
                </a:cubicBezTo>
                <a:cubicBezTo>
                  <a:pt x="126785" y="162634"/>
                  <a:pt x="92389" y="158401"/>
                  <a:pt x="95035" y="147288"/>
                </a:cubicBezTo>
                <a:cubicBezTo>
                  <a:pt x="97681" y="136175"/>
                  <a:pt x="141602" y="103896"/>
                  <a:pt x="139485" y="106013"/>
                </a:cubicBezTo>
                <a:cubicBezTo>
                  <a:pt x="137368" y="108130"/>
                  <a:pt x="92918" y="157342"/>
                  <a:pt x="82335" y="159988"/>
                </a:cubicBezTo>
                <a:cubicBezTo>
                  <a:pt x="71752" y="162634"/>
                  <a:pt x="79689" y="129296"/>
                  <a:pt x="75985" y="121888"/>
                </a:cubicBezTo>
                <a:cubicBezTo>
                  <a:pt x="72281" y="114480"/>
                  <a:pt x="47939" y="130355"/>
                  <a:pt x="60110" y="115538"/>
                </a:cubicBezTo>
                <a:cubicBezTo>
                  <a:pt x="72281" y="100721"/>
                  <a:pt x="167531" y="-13049"/>
                  <a:pt x="158535" y="1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03ED334C-77B7-6255-2FD8-631F2284E996}"/>
              </a:ext>
            </a:extLst>
          </p:cNvPr>
          <p:cNvSpPr/>
          <p:nvPr/>
        </p:nvSpPr>
        <p:spPr>
          <a:xfrm>
            <a:off x="3072792" y="5470098"/>
            <a:ext cx="413388" cy="64143"/>
          </a:xfrm>
          <a:custGeom>
            <a:avLst/>
            <a:gdLst>
              <a:gd name="connsiteX0" fmla="*/ 608 w 413388"/>
              <a:gd name="connsiteY0" fmla="*/ 63927 h 64143"/>
              <a:gd name="connsiteX1" fmla="*/ 337158 w 413388"/>
              <a:gd name="connsiteY1" fmla="*/ 427 h 64143"/>
              <a:gd name="connsiteX2" fmla="*/ 254608 w 413388"/>
              <a:gd name="connsiteY2" fmla="*/ 35352 h 64143"/>
              <a:gd name="connsiteX3" fmla="*/ 413358 w 413388"/>
              <a:gd name="connsiteY3" fmla="*/ 19477 h 64143"/>
              <a:gd name="connsiteX4" fmla="*/ 267308 w 413388"/>
              <a:gd name="connsiteY4" fmla="*/ 25827 h 64143"/>
              <a:gd name="connsiteX5" fmla="*/ 178408 w 413388"/>
              <a:gd name="connsiteY5" fmla="*/ 63927 h 64143"/>
              <a:gd name="connsiteX6" fmla="*/ 251433 w 413388"/>
              <a:gd name="connsiteY6" fmla="*/ 22652 h 64143"/>
              <a:gd name="connsiteX7" fmla="*/ 608 w 413388"/>
              <a:gd name="connsiteY7" fmla="*/ 63927 h 6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388" h="64143">
                <a:moveTo>
                  <a:pt x="608" y="63927"/>
                </a:moveTo>
                <a:cubicBezTo>
                  <a:pt x="14895" y="60223"/>
                  <a:pt x="294825" y="5189"/>
                  <a:pt x="337158" y="427"/>
                </a:cubicBezTo>
                <a:cubicBezTo>
                  <a:pt x="379491" y="-4335"/>
                  <a:pt x="241908" y="32177"/>
                  <a:pt x="254608" y="35352"/>
                </a:cubicBezTo>
                <a:cubicBezTo>
                  <a:pt x="267308" y="38527"/>
                  <a:pt x="411241" y="21065"/>
                  <a:pt x="413358" y="19477"/>
                </a:cubicBezTo>
                <a:cubicBezTo>
                  <a:pt x="415475" y="17889"/>
                  <a:pt x="306466" y="18419"/>
                  <a:pt x="267308" y="25827"/>
                </a:cubicBezTo>
                <a:cubicBezTo>
                  <a:pt x="228150" y="33235"/>
                  <a:pt x="181054" y="64456"/>
                  <a:pt x="178408" y="63927"/>
                </a:cubicBezTo>
                <a:cubicBezTo>
                  <a:pt x="175762" y="63398"/>
                  <a:pt x="274716" y="22652"/>
                  <a:pt x="251433" y="22652"/>
                </a:cubicBezTo>
                <a:cubicBezTo>
                  <a:pt x="228150" y="22652"/>
                  <a:pt x="-13679" y="67631"/>
                  <a:pt x="608" y="63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82E5F2A1-076F-E9CB-73DB-FDA49F83BDF6}"/>
              </a:ext>
            </a:extLst>
          </p:cNvPr>
          <p:cNvSpPr/>
          <p:nvPr/>
        </p:nvSpPr>
        <p:spPr>
          <a:xfrm>
            <a:off x="2933529" y="5305425"/>
            <a:ext cx="330371" cy="210635"/>
          </a:xfrm>
          <a:custGeom>
            <a:avLst/>
            <a:gdLst>
              <a:gd name="connsiteX0" fmla="*/ 330371 w 330371"/>
              <a:gd name="connsiteY0" fmla="*/ 0 h 210635"/>
              <a:gd name="connsiteX1" fmla="*/ 133521 w 330371"/>
              <a:gd name="connsiteY1" fmla="*/ 47625 h 210635"/>
              <a:gd name="connsiteX2" fmla="*/ 200196 w 330371"/>
              <a:gd name="connsiteY2" fmla="*/ 19050 h 210635"/>
              <a:gd name="connsiteX3" fmla="*/ 70021 w 330371"/>
              <a:gd name="connsiteY3" fmla="*/ 98425 h 210635"/>
              <a:gd name="connsiteX4" fmla="*/ 104946 w 330371"/>
              <a:gd name="connsiteY4" fmla="*/ 69850 h 210635"/>
              <a:gd name="connsiteX5" fmla="*/ 25571 w 330371"/>
              <a:gd name="connsiteY5" fmla="*/ 146050 h 210635"/>
              <a:gd name="connsiteX6" fmla="*/ 171 w 330371"/>
              <a:gd name="connsiteY6" fmla="*/ 209550 h 210635"/>
              <a:gd name="connsiteX7" fmla="*/ 35096 w 330371"/>
              <a:gd name="connsiteY7" fmla="*/ 92075 h 210635"/>
              <a:gd name="connsiteX8" fmla="*/ 38271 w 330371"/>
              <a:gd name="connsiteY8" fmla="*/ 98425 h 210635"/>
              <a:gd name="connsiteX9" fmla="*/ 149396 w 330371"/>
              <a:gd name="connsiteY9" fmla="*/ 38100 h 210635"/>
              <a:gd name="connsiteX10" fmla="*/ 104946 w 330371"/>
              <a:gd name="connsiteY10" fmla="*/ 50800 h 210635"/>
              <a:gd name="connsiteX11" fmla="*/ 330371 w 330371"/>
              <a:gd name="connsiteY11" fmla="*/ 0 h 21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0371" h="210635">
                <a:moveTo>
                  <a:pt x="330371" y="0"/>
                </a:moveTo>
                <a:cubicBezTo>
                  <a:pt x="242794" y="22225"/>
                  <a:pt x="155217" y="44450"/>
                  <a:pt x="133521" y="47625"/>
                </a:cubicBezTo>
                <a:cubicBezTo>
                  <a:pt x="111825" y="50800"/>
                  <a:pt x="210779" y="10583"/>
                  <a:pt x="200196" y="19050"/>
                </a:cubicBezTo>
                <a:cubicBezTo>
                  <a:pt x="189613" y="27517"/>
                  <a:pt x="85896" y="89958"/>
                  <a:pt x="70021" y="98425"/>
                </a:cubicBezTo>
                <a:cubicBezTo>
                  <a:pt x="54146" y="106892"/>
                  <a:pt x="112354" y="61913"/>
                  <a:pt x="104946" y="69850"/>
                </a:cubicBezTo>
                <a:cubicBezTo>
                  <a:pt x="97538" y="77788"/>
                  <a:pt x="43033" y="122767"/>
                  <a:pt x="25571" y="146050"/>
                </a:cubicBezTo>
                <a:cubicBezTo>
                  <a:pt x="8108" y="169333"/>
                  <a:pt x="-1416" y="218546"/>
                  <a:pt x="171" y="209550"/>
                </a:cubicBezTo>
                <a:cubicBezTo>
                  <a:pt x="1758" y="200554"/>
                  <a:pt x="35096" y="92075"/>
                  <a:pt x="35096" y="92075"/>
                </a:cubicBezTo>
                <a:cubicBezTo>
                  <a:pt x="41446" y="73554"/>
                  <a:pt x="19221" y="107421"/>
                  <a:pt x="38271" y="98425"/>
                </a:cubicBezTo>
                <a:cubicBezTo>
                  <a:pt x="57321" y="89429"/>
                  <a:pt x="138283" y="46038"/>
                  <a:pt x="149396" y="38100"/>
                </a:cubicBezTo>
                <a:cubicBezTo>
                  <a:pt x="160508" y="30163"/>
                  <a:pt x="104946" y="50800"/>
                  <a:pt x="104946" y="50800"/>
                </a:cubicBezTo>
                <a:lnTo>
                  <a:pt x="330371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C6BB2B10-AEBA-E330-F6C3-C69A5EBF122D}"/>
              </a:ext>
            </a:extLst>
          </p:cNvPr>
          <p:cNvSpPr/>
          <p:nvPr/>
        </p:nvSpPr>
        <p:spPr>
          <a:xfrm>
            <a:off x="3115721" y="5303838"/>
            <a:ext cx="311523" cy="202430"/>
          </a:xfrm>
          <a:custGeom>
            <a:avLst/>
            <a:gdLst>
              <a:gd name="connsiteX0" fmla="*/ 2129 w 311523"/>
              <a:gd name="connsiteY0" fmla="*/ 7937 h 202430"/>
              <a:gd name="connsiteX1" fmla="*/ 24354 w 311523"/>
              <a:gd name="connsiteY1" fmla="*/ 58737 h 202430"/>
              <a:gd name="connsiteX2" fmla="*/ 5304 w 311523"/>
              <a:gd name="connsiteY2" fmla="*/ 141287 h 202430"/>
              <a:gd name="connsiteX3" fmla="*/ 30704 w 311523"/>
              <a:gd name="connsiteY3" fmla="*/ 192087 h 202430"/>
              <a:gd name="connsiteX4" fmla="*/ 125954 w 311523"/>
              <a:gd name="connsiteY4" fmla="*/ 201612 h 202430"/>
              <a:gd name="connsiteX5" fmla="*/ 240254 w 311523"/>
              <a:gd name="connsiteY5" fmla="*/ 179387 h 202430"/>
              <a:gd name="connsiteX6" fmla="*/ 297404 w 311523"/>
              <a:gd name="connsiteY6" fmla="*/ 163512 h 202430"/>
              <a:gd name="connsiteX7" fmla="*/ 310104 w 311523"/>
              <a:gd name="connsiteY7" fmla="*/ 128587 h 202430"/>
              <a:gd name="connsiteX8" fmla="*/ 306929 w 311523"/>
              <a:gd name="connsiteY8" fmla="*/ 80962 h 202430"/>
              <a:gd name="connsiteX9" fmla="*/ 272004 w 311523"/>
              <a:gd name="connsiteY9" fmla="*/ 46037 h 202430"/>
              <a:gd name="connsiteX10" fmla="*/ 224379 w 311523"/>
              <a:gd name="connsiteY10" fmla="*/ 14287 h 202430"/>
              <a:gd name="connsiteX11" fmla="*/ 151354 w 311523"/>
              <a:gd name="connsiteY11" fmla="*/ 1587 h 202430"/>
              <a:gd name="connsiteX12" fmla="*/ 125954 w 311523"/>
              <a:gd name="connsiteY12" fmla="*/ 1587 h 202430"/>
              <a:gd name="connsiteX13" fmla="*/ 87854 w 311523"/>
              <a:gd name="connsiteY13" fmla="*/ 14287 h 202430"/>
              <a:gd name="connsiteX14" fmla="*/ 2129 w 311523"/>
              <a:gd name="connsiteY14" fmla="*/ 7937 h 202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1523" h="202430">
                <a:moveTo>
                  <a:pt x="2129" y="7937"/>
                </a:moveTo>
                <a:cubicBezTo>
                  <a:pt x="-8454" y="15345"/>
                  <a:pt x="23825" y="36512"/>
                  <a:pt x="24354" y="58737"/>
                </a:cubicBezTo>
                <a:cubicBezTo>
                  <a:pt x="24883" y="80962"/>
                  <a:pt x="4246" y="119062"/>
                  <a:pt x="5304" y="141287"/>
                </a:cubicBezTo>
                <a:cubicBezTo>
                  <a:pt x="6362" y="163512"/>
                  <a:pt x="10596" y="182033"/>
                  <a:pt x="30704" y="192087"/>
                </a:cubicBezTo>
                <a:cubicBezTo>
                  <a:pt x="50812" y="202141"/>
                  <a:pt x="91029" y="203729"/>
                  <a:pt x="125954" y="201612"/>
                </a:cubicBezTo>
                <a:cubicBezTo>
                  <a:pt x="160879" y="199495"/>
                  <a:pt x="211679" y="185737"/>
                  <a:pt x="240254" y="179387"/>
                </a:cubicBezTo>
                <a:cubicBezTo>
                  <a:pt x="268829" y="173037"/>
                  <a:pt x="285762" y="171979"/>
                  <a:pt x="297404" y="163512"/>
                </a:cubicBezTo>
                <a:cubicBezTo>
                  <a:pt x="309046" y="155045"/>
                  <a:pt x="308517" y="142345"/>
                  <a:pt x="310104" y="128587"/>
                </a:cubicBezTo>
                <a:cubicBezTo>
                  <a:pt x="311691" y="114829"/>
                  <a:pt x="313279" y="94720"/>
                  <a:pt x="306929" y="80962"/>
                </a:cubicBezTo>
                <a:cubicBezTo>
                  <a:pt x="300579" y="67204"/>
                  <a:pt x="285762" y="57150"/>
                  <a:pt x="272004" y="46037"/>
                </a:cubicBezTo>
                <a:cubicBezTo>
                  <a:pt x="258246" y="34924"/>
                  <a:pt x="244487" y="21695"/>
                  <a:pt x="224379" y="14287"/>
                </a:cubicBezTo>
                <a:cubicBezTo>
                  <a:pt x="204271" y="6879"/>
                  <a:pt x="167758" y="3704"/>
                  <a:pt x="151354" y="1587"/>
                </a:cubicBezTo>
                <a:cubicBezTo>
                  <a:pt x="134950" y="-530"/>
                  <a:pt x="136537" y="-530"/>
                  <a:pt x="125954" y="1587"/>
                </a:cubicBezTo>
                <a:cubicBezTo>
                  <a:pt x="115371" y="3704"/>
                  <a:pt x="108491" y="11641"/>
                  <a:pt x="87854" y="14287"/>
                </a:cubicBezTo>
                <a:cubicBezTo>
                  <a:pt x="67217" y="16933"/>
                  <a:pt x="12712" y="529"/>
                  <a:pt x="2129" y="793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>
            <a:extLst>
              <a:ext uri="{FF2B5EF4-FFF2-40B4-BE49-F238E27FC236}">
                <a16:creationId xmlns:a16="http://schemas.microsoft.com/office/drawing/2014/main" id="{4A680C3B-FFF7-34C2-C3E6-8389EB7F1402}"/>
              </a:ext>
            </a:extLst>
          </p:cNvPr>
          <p:cNvSpPr/>
          <p:nvPr/>
        </p:nvSpPr>
        <p:spPr>
          <a:xfrm>
            <a:off x="3161673" y="5344112"/>
            <a:ext cx="60941" cy="6094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45B69DAF-2E75-B1F1-3EA4-8341A8F8C5A4}"/>
              </a:ext>
            </a:extLst>
          </p:cNvPr>
          <p:cNvSpPr/>
          <p:nvPr/>
        </p:nvSpPr>
        <p:spPr>
          <a:xfrm>
            <a:off x="3246659" y="5344112"/>
            <a:ext cx="60941" cy="6094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ACF4F6A0-09E0-B0A5-930C-89DAB294A6D7}"/>
              </a:ext>
            </a:extLst>
          </p:cNvPr>
          <p:cNvSpPr/>
          <p:nvPr/>
        </p:nvSpPr>
        <p:spPr>
          <a:xfrm rot="7727082">
            <a:off x="3295612" y="5319725"/>
            <a:ext cx="45719" cy="91438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87C6E6CB-6AA4-5D83-02F0-C0F4E5F5C137}"/>
              </a:ext>
            </a:extLst>
          </p:cNvPr>
          <p:cNvSpPr/>
          <p:nvPr/>
        </p:nvSpPr>
        <p:spPr>
          <a:xfrm>
            <a:off x="2990345" y="5292725"/>
            <a:ext cx="277620" cy="88929"/>
          </a:xfrm>
          <a:custGeom>
            <a:avLst/>
            <a:gdLst>
              <a:gd name="connsiteX0" fmla="*/ 3680 w 277620"/>
              <a:gd name="connsiteY0" fmla="*/ 88900 h 88929"/>
              <a:gd name="connsiteX1" fmla="*/ 267205 w 277620"/>
              <a:gd name="connsiteY1" fmla="*/ 15875 h 88929"/>
              <a:gd name="connsiteX2" fmla="*/ 229105 w 277620"/>
              <a:gd name="connsiteY2" fmla="*/ 15875 h 88929"/>
              <a:gd name="connsiteX3" fmla="*/ 270380 w 277620"/>
              <a:gd name="connsiteY3" fmla="*/ 0 h 88929"/>
              <a:gd name="connsiteX4" fmla="*/ 86230 w 277620"/>
              <a:gd name="connsiteY4" fmla="*/ 15875 h 88929"/>
              <a:gd name="connsiteX5" fmla="*/ 111630 w 277620"/>
              <a:gd name="connsiteY5" fmla="*/ 6350 h 88929"/>
              <a:gd name="connsiteX6" fmla="*/ 3680 w 277620"/>
              <a:gd name="connsiteY6" fmla="*/ 88900 h 88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7620" h="88929">
                <a:moveTo>
                  <a:pt x="3680" y="88900"/>
                </a:moveTo>
                <a:cubicBezTo>
                  <a:pt x="29609" y="90488"/>
                  <a:pt x="229634" y="28046"/>
                  <a:pt x="267205" y="15875"/>
                </a:cubicBezTo>
                <a:cubicBezTo>
                  <a:pt x="304776" y="3704"/>
                  <a:pt x="228576" y="18521"/>
                  <a:pt x="229105" y="15875"/>
                </a:cubicBezTo>
                <a:cubicBezTo>
                  <a:pt x="229634" y="13229"/>
                  <a:pt x="294192" y="0"/>
                  <a:pt x="270380" y="0"/>
                </a:cubicBezTo>
                <a:cubicBezTo>
                  <a:pt x="246568" y="0"/>
                  <a:pt x="112688" y="14817"/>
                  <a:pt x="86230" y="15875"/>
                </a:cubicBezTo>
                <a:cubicBezTo>
                  <a:pt x="59772" y="16933"/>
                  <a:pt x="126447" y="-5821"/>
                  <a:pt x="111630" y="6350"/>
                </a:cubicBezTo>
                <a:cubicBezTo>
                  <a:pt x="96813" y="18521"/>
                  <a:pt x="-22249" y="87312"/>
                  <a:pt x="3680" y="889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FEC8A0ED-FF2E-EBD5-A06A-183E72314654}"/>
              </a:ext>
            </a:extLst>
          </p:cNvPr>
          <p:cNvSpPr/>
          <p:nvPr/>
        </p:nvSpPr>
        <p:spPr>
          <a:xfrm>
            <a:off x="2850931" y="5263736"/>
            <a:ext cx="289362" cy="184729"/>
          </a:xfrm>
          <a:custGeom>
            <a:avLst/>
            <a:gdLst>
              <a:gd name="connsiteX0" fmla="*/ 289144 w 289362"/>
              <a:gd name="connsiteY0" fmla="*/ 414 h 184729"/>
              <a:gd name="connsiteX1" fmla="*/ 70069 w 289362"/>
              <a:gd name="connsiteY1" fmla="*/ 124239 h 184729"/>
              <a:gd name="connsiteX2" fmla="*/ 117694 w 289362"/>
              <a:gd name="connsiteY2" fmla="*/ 79789 h 184729"/>
              <a:gd name="connsiteX3" fmla="*/ 219 w 289362"/>
              <a:gd name="connsiteY3" fmla="*/ 184564 h 184729"/>
              <a:gd name="connsiteX4" fmla="*/ 152619 w 289362"/>
              <a:gd name="connsiteY4" fmla="*/ 51214 h 184729"/>
              <a:gd name="connsiteX5" fmla="*/ 111344 w 289362"/>
              <a:gd name="connsiteY5" fmla="*/ 82964 h 184729"/>
              <a:gd name="connsiteX6" fmla="*/ 289144 w 289362"/>
              <a:gd name="connsiteY6" fmla="*/ 414 h 184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9362" h="184729">
                <a:moveTo>
                  <a:pt x="289144" y="414"/>
                </a:moveTo>
                <a:cubicBezTo>
                  <a:pt x="282265" y="7293"/>
                  <a:pt x="98644" y="111010"/>
                  <a:pt x="70069" y="124239"/>
                </a:cubicBezTo>
                <a:cubicBezTo>
                  <a:pt x="41494" y="137468"/>
                  <a:pt x="129336" y="69735"/>
                  <a:pt x="117694" y="79789"/>
                </a:cubicBezTo>
                <a:cubicBezTo>
                  <a:pt x="106052" y="89843"/>
                  <a:pt x="-5602" y="189326"/>
                  <a:pt x="219" y="184564"/>
                </a:cubicBezTo>
                <a:cubicBezTo>
                  <a:pt x="6040" y="179802"/>
                  <a:pt x="134098" y="68147"/>
                  <a:pt x="152619" y="51214"/>
                </a:cubicBezTo>
                <a:cubicBezTo>
                  <a:pt x="171140" y="34281"/>
                  <a:pt x="84356" y="91431"/>
                  <a:pt x="111344" y="82964"/>
                </a:cubicBezTo>
                <a:cubicBezTo>
                  <a:pt x="138332" y="74497"/>
                  <a:pt x="296023" y="-6465"/>
                  <a:pt x="289144" y="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B584158E-DCA5-BDBE-F4A6-F03A219FA15B}"/>
              </a:ext>
            </a:extLst>
          </p:cNvPr>
          <p:cNvSpPr/>
          <p:nvPr/>
        </p:nvSpPr>
        <p:spPr>
          <a:xfrm>
            <a:off x="3108237" y="5283377"/>
            <a:ext cx="424684" cy="178013"/>
          </a:xfrm>
          <a:custGeom>
            <a:avLst/>
            <a:gdLst>
              <a:gd name="connsiteX0" fmla="*/ 88 w 424684"/>
              <a:gd name="connsiteY0" fmla="*/ 6173 h 178013"/>
              <a:gd name="connsiteX1" fmla="*/ 200113 w 424684"/>
              <a:gd name="connsiteY1" fmla="*/ 12523 h 178013"/>
              <a:gd name="connsiteX2" fmla="*/ 308063 w 424684"/>
              <a:gd name="connsiteY2" fmla="*/ 76023 h 178013"/>
              <a:gd name="connsiteX3" fmla="*/ 304888 w 424684"/>
              <a:gd name="connsiteY3" fmla="*/ 60148 h 178013"/>
              <a:gd name="connsiteX4" fmla="*/ 416013 w 424684"/>
              <a:gd name="connsiteY4" fmla="*/ 171273 h 178013"/>
              <a:gd name="connsiteX5" fmla="*/ 396963 w 424684"/>
              <a:gd name="connsiteY5" fmla="*/ 149048 h 178013"/>
              <a:gd name="connsiteX6" fmla="*/ 235038 w 424684"/>
              <a:gd name="connsiteY6" fmla="*/ 12523 h 178013"/>
              <a:gd name="connsiteX7" fmla="*/ 162013 w 424684"/>
              <a:gd name="connsiteY7" fmla="*/ 6173 h 178013"/>
              <a:gd name="connsiteX8" fmla="*/ 174713 w 424684"/>
              <a:gd name="connsiteY8" fmla="*/ 2998 h 178013"/>
              <a:gd name="connsiteX9" fmla="*/ 88 w 424684"/>
              <a:gd name="connsiteY9" fmla="*/ 6173 h 178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4684" h="178013">
                <a:moveTo>
                  <a:pt x="88" y="6173"/>
                </a:moveTo>
                <a:cubicBezTo>
                  <a:pt x="4321" y="7760"/>
                  <a:pt x="148784" y="881"/>
                  <a:pt x="200113" y="12523"/>
                </a:cubicBezTo>
                <a:cubicBezTo>
                  <a:pt x="251442" y="24165"/>
                  <a:pt x="308063" y="76023"/>
                  <a:pt x="308063" y="76023"/>
                </a:cubicBezTo>
                <a:cubicBezTo>
                  <a:pt x="325525" y="83960"/>
                  <a:pt x="286896" y="44273"/>
                  <a:pt x="304888" y="60148"/>
                </a:cubicBezTo>
                <a:cubicBezTo>
                  <a:pt x="322880" y="76023"/>
                  <a:pt x="400667" y="156456"/>
                  <a:pt x="416013" y="171273"/>
                </a:cubicBezTo>
                <a:cubicBezTo>
                  <a:pt x="431359" y="186090"/>
                  <a:pt x="427125" y="175506"/>
                  <a:pt x="396963" y="149048"/>
                </a:cubicBezTo>
                <a:cubicBezTo>
                  <a:pt x="366801" y="122590"/>
                  <a:pt x="274196" y="36336"/>
                  <a:pt x="235038" y="12523"/>
                </a:cubicBezTo>
                <a:cubicBezTo>
                  <a:pt x="195880" y="-11290"/>
                  <a:pt x="162013" y="6173"/>
                  <a:pt x="162013" y="6173"/>
                </a:cubicBezTo>
                <a:cubicBezTo>
                  <a:pt x="151959" y="4586"/>
                  <a:pt x="204875" y="1940"/>
                  <a:pt x="174713" y="2998"/>
                </a:cubicBezTo>
                <a:cubicBezTo>
                  <a:pt x="144551" y="4056"/>
                  <a:pt x="-4145" y="4586"/>
                  <a:pt x="88" y="6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F2B88A76-54C7-5D0E-451B-8DD1679C2CD3}"/>
              </a:ext>
            </a:extLst>
          </p:cNvPr>
          <p:cNvSpPr/>
          <p:nvPr/>
        </p:nvSpPr>
        <p:spPr>
          <a:xfrm>
            <a:off x="3057482" y="5257675"/>
            <a:ext cx="225672" cy="35188"/>
          </a:xfrm>
          <a:custGeom>
            <a:avLst/>
            <a:gdLst>
              <a:gd name="connsiteX0" fmla="*/ 43 w 225672"/>
              <a:gd name="connsiteY0" fmla="*/ 35050 h 35188"/>
              <a:gd name="connsiteX1" fmla="*/ 152443 w 225672"/>
              <a:gd name="connsiteY1" fmla="*/ 12825 h 35188"/>
              <a:gd name="connsiteX2" fmla="*/ 225468 w 225672"/>
              <a:gd name="connsiteY2" fmla="*/ 25525 h 35188"/>
              <a:gd name="connsiteX3" fmla="*/ 168318 w 225672"/>
              <a:gd name="connsiteY3" fmla="*/ 125 h 35188"/>
              <a:gd name="connsiteX4" fmla="*/ 43 w 225672"/>
              <a:gd name="connsiteY4" fmla="*/ 35050 h 3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672" h="35188">
                <a:moveTo>
                  <a:pt x="43" y="35050"/>
                </a:moveTo>
                <a:cubicBezTo>
                  <a:pt x="-2603" y="37167"/>
                  <a:pt x="114872" y="14412"/>
                  <a:pt x="152443" y="12825"/>
                </a:cubicBezTo>
                <a:cubicBezTo>
                  <a:pt x="190014" y="11238"/>
                  <a:pt x="222822" y="27642"/>
                  <a:pt x="225468" y="25525"/>
                </a:cubicBezTo>
                <a:cubicBezTo>
                  <a:pt x="228114" y="23408"/>
                  <a:pt x="204830" y="-1992"/>
                  <a:pt x="168318" y="125"/>
                </a:cubicBezTo>
                <a:cubicBezTo>
                  <a:pt x="131806" y="2242"/>
                  <a:pt x="2689" y="32933"/>
                  <a:pt x="43" y="35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35649FA2-B6FD-E118-4001-ADEA41D43A81}"/>
              </a:ext>
            </a:extLst>
          </p:cNvPr>
          <p:cNvSpPr/>
          <p:nvPr/>
        </p:nvSpPr>
        <p:spPr>
          <a:xfrm>
            <a:off x="2959628" y="5521321"/>
            <a:ext cx="374521" cy="78534"/>
          </a:xfrm>
          <a:custGeom>
            <a:avLst/>
            <a:gdLst>
              <a:gd name="connsiteX0" fmla="*/ 142347 w 374521"/>
              <a:gd name="connsiteY0" fmla="*/ 6354 h 78534"/>
              <a:gd name="connsiteX1" fmla="*/ 2647 w 374521"/>
              <a:gd name="connsiteY1" fmla="*/ 76204 h 78534"/>
              <a:gd name="connsiteX2" fmla="*/ 66147 w 374521"/>
              <a:gd name="connsiteY2" fmla="*/ 60329 h 78534"/>
              <a:gd name="connsiteX3" fmla="*/ 250297 w 374521"/>
              <a:gd name="connsiteY3" fmla="*/ 44454 h 78534"/>
              <a:gd name="connsiteX4" fmla="*/ 180447 w 374521"/>
              <a:gd name="connsiteY4" fmla="*/ 57154 h 78534"/>
              <a:gd name="connsiteX5" fmla="*/ 374122 w 374521"/>
              <a:gd name="connsiteY5" fmla="*/ 4 h 78534"/>
              <a:gd name="connsiteX6" fmla="*/ 120122 w 374521"/>
              <a:gd name="connsiteY6" fmla="*/ 60329 h 78534"/>
              <a:gd name="connsiteX7" fmla="*/ 142347 w 374521"/>
              <a:gd name="connsiteY7" fmla="*/ 6354 h 78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4521" h="78534">
                <a:moveTo>
                  <a:pt x="142347" y="6354"/>
                </a:moveTo>
                <a:cubicBezTo>
                  <a:pt x="122768" y="9000"/>
                  <a:pt x="15347" y="67208"/>
                  <a:pt x="2647" y="76204"/>
                </a:cubicBezTo>
                <a:cubicBezTo>
                  <a:pt x="-10053" y="85200"/>
                  <a:pt x="24872" y="65621"/>
                  <a:pt x="66147" y="60329"/>
                </a:cubicBezTo>
                <a:cubicBezTo>
                  <a:pt x="107422" y="55037"/>
                  <a:pt x="231247" y="44983"/>
                  <a:pt x="250297" y="44454"/>
                </a:cubicBezTo>
                <a:cubicBezTo>
                  <a:pt x="269347" y="43925"/>
                  <a:pt x="159810" y="64562"/>
                  <a:pt x="180447" y="57154"/>
                </a:cubicBezTo>
                <a:cubicBezTo>
                  <a:pt x="201084" y="49746"/>
                  <a:pt x="384176" y="-525"/>
                  <a:pt x="374122" y="4"/>
                </a:cubicBezTo>
                <a:cubicBezTo>
                  <a:pt x="364068" y="533"/>
                  <a:pt x="120122" y="60329"/>
                  <a:pt x="120122" y="60329"/>
                </a:cubicBezTo>
                <a:cubicBezTo>
                  <a:pt x="79376" y="69325"/>
                  <a:pt x="161926" y="3708"/>
                  <a:pt x="142347" y="6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8B01D902-F093-CFED-1FF6-397307D81F89}"/>
              </a:ext>
            </a:extLst>
          </p:cNvPr>
          <p:cNvSpPr/>
          <p:nvPr/>
        </p:nvSpPr>
        <p:spPr>
          <a:xfrm>
            <a:off x="2882874" y="5230483"/>
            <a:ext cx="260566" cy="141809"/>
          </a:xfrm>
          <a:custGeom>
            <a:avLst/>
            <a:gdLst>
              <a:gd name="connsiteX0" fmla="*/ 260376 w 260566"/>
              <a:gd name="connsiteY0" fmla="*/ 1917 h 141809"/>
              <a:gd name="connsiteX1" fmla="*/ 82576 w 260566"/>
              <a:gd name="connsiteY1" fmla="*/ 55892 h 141809"/>
              <a:gd name="connsiteX2" fmla="*/ 26 w 260566"/>
              <a:gd name="connsiteY2" fmla="*/ 141617 h 141809"/>
              <a:gd name="connsiteX3" fmla="*/ 73051 w 260566"/>
              <a:gd name="connsiteY3" fmla="*/ 30492 h 141809"/>
              <a:gd name="connsiteX4" fmla="*/ 25426 w 260566"/>
              <a:gd name="connsiteY4" fmla="*/ 78117 h 141809"/>
              <a:gd name="connsiteX5" fmla="*/ 155601 w 260566"/>
              <a:gd name="connsiteY5" fmla="*/ 5092 h 141809"/>
              <a:gd name="connsiteX6" fmla="*/ 117501 w 260566"/>
              <a:gd name="connsiteY6" fmla="*/ 11442 h 141809"/>
              <a:gd name="connsiteX7" fmla="*/ 260376 w 260566"/>
              <a:gd name="connsiteY7" fmla="*/ 1917 h 141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566" h="141809">
                <a:moveTo>
                  <a:pt x="260376" y="1917"/>
                </a:moveTo>
                <a:cubicBezTo>
                  <a:pt x="254555" y="9325"/>
                  <a:pt x="125968" y="32609"/>
                  <a:pt x="82576" y="55892"/>
                </a:cubicBezTo>
                <a:cubicBezTo>
                  <a:pt x="39184" y="79175"/>
                  <a:pt x="1613" y="145850"/>
                  <a:pt x="26" y="141617"/>
                </a:cubicBezTo>
                <a:cubicBezTo>
                  <a:pt x="-1561" y="137384"/>
                  <a:pt x="68818" y="41075"/>
                  <a:pt x="73051" y="30492"/>
                </a:cubicBezTo>
                <a:cubicBezTo>
                  <a:pt x="77284" y="19909"/>
                  <a:pt x="11668" y="82350"/>
                  <a:pt x="25426" y="78117"/>
                </a:cubicBezTo>
                <a:cubicBezTo>
                  <a:pt x="39184" y="73884"/>
                  <a:pt x="140255" y="16204"/>
                  <a:pt x="155601" y="5092"/>
                </a:cubicBezTo>
                <a:cubicBezTo>
                  <a:pt x="170947" y="-6020"/>
                  <a:pt x="97922" y="11971"/>
                  <a:pt x="117501" y="11442"/>
                </a:cubicBezTo>
                <a:cubicBezTo>
                  <a:pt x="137080" y="10913"/>
                  <a:pt x="266197" y="-5491"/>
                  <a:pt x="260376" y="19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50693F6B-993E-1E9D-E4E7-B4D0ED7B10B9}"/>
              </a:ext>
            </a:extLst>
          </p:cNvPr>
          <p:cNvSpPr/>
          <p:nvPr/>
        </p:nvSpPr>
        <p:spPr>
          <a:xfrm>
            <a:off x="3095553" y="5206535"/>
            <a:ext cx="406732" cy="150665"/>
          </a:xfrm>
          <a:custGeom>
            <a:avLst/>
            <a:gdLst>
              <a:gd name="connsiteX0" fmla="*/ 72 w 406732"/>
              <a:gd name="connsiteY0" fmla="*/ 465 h 150665"/>
              <a:gd name="connsiteX1" fmla="*/ 225497 w 406732"/>
              <a:gd name="connsiteY1" fmla="*/ 29040 h 150665"/>
              <a:gd name="connsiteX2" fmla="*/ 212797 w 406732"/>
              <a:gd name="connsiteY2" fmla="*/ 13165 h 150665"/>
              <a:gd name="connsiteX3" fmla="*/ 396947 w 406732"/>
              <a:gd name="connsiteY3" fmla="*/ 146515 h 150665"/>
              <a:gd name="connsiteX4" fmla="*/ 368372 w 406732"/>
              <a:gd name="connsiteY4" fmla="*/ 111590 h 150665"/>
              <a:gd name="connsiteX5" fmla="*/ 257247 w 406732"/>
              <a:gd name="connsiteY5" fmla="*/ 57615 h 150665"/>
              <a:gd name="connsiteX6" fmla="*/ 292172 w 406732"/>
              <a:gd name="connsiteY6" fmla="*/ 86190 h 150665"/>
              <a:gd name="connsiteX7" fmla="*/ 254072 w 406732"/>
              <a:gd name="connsiteY7" fmla="*/ 57615 h 150665"/>
              <a:gd name="connsiteX8" fmla="*/ 72 w 406732"/>
              <a:gd name="connsiteY8" fmla="*/ 465 h 15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6732" h="150665">
                <a:moveTo>
                  <a:pt x="72" y="465"/>
                </a:moveTo>
                <a:cubicBezTo>
                  <a:pt x="-4690" y="-4297"/>
                  <a:pt x="225497" y="29040"/>
                  <a:pt x="225497" y="29040"/>
                </a:cubicBezTo>
                <a:cubicBezTo>
                  <a:pt x="260951" y="31157"/>
                  <a:pt x="184222" y="-6414"/>
                  <a:pt x="212797" y="13165"/>
                </a:cubicBezTo>
                <a:cubicBezTo>
                  <a:pt x="241372" y="32744"/>
                  <a:pt x="371018" y="130111"/>
                  <a:pt x="396947" y="146515"/>
                </a:cubicBezTo>
                <a:cubicBezTo>
                  <a:pt x="422876" y="162919"/>
                  <a:pt x="391655" y="126407"/>
                  <a:pt x="368372" y="111590"/>
                </a:cubicBezTo>
                <a:cubicBezTo>
                  <a:pt x="345089" y="96773"/>
                  <a:pt x="269947" y="61848"/>
                  <a:pt x="257247" y="57615"/>
                </a:cubicBezTo>
                <a:cubicBezTo>
                  <a:pt x="244547" y="53382"/>
                  <a:pt x="292701" y="86190"/>
                  <a:pt x="292172" y="86190"/>
                </a:cubicBezTo>
                <a:cubicBezTo>
                  <a:pt x="291643" y="86190"/>
                  <a:pt x="299580" y="70315"/>
                  <a:pt x="254072" y="57615"/>
                </a:cubicBezTo>
                <a:cubicBezTo>
                  <a:pt x="208564" y="44915"/>
                  <a:pt x="4834" y="5227"/>
                  <a:pt x="72" y="4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00F99C0E-421A-F384-49C7-340F08C91FD8}"/>
              </a:ext>
            </a:extLst>
          </p:cNvPr>
          <p:cNvSpPr/>
          <p:nvPr/>
        </p:nvSpPr>
        <p:spPr>
          <a:xfrm>
            <a:off x="3419343" y="5314597"/>
            <a:ext cx="144888" cy="160298"/>
          </a:xfrm>
          <a:custGeom>
            <a:avLst/>
            <a:gdLst>
              <a:gd name="connsiteX0" fmla="*/ 132 w 144888"/>
              <a:gd name="connsiteY0" fmla="*/ 353 h 160298"/>
              <a:gd name="connsiteX1" fmla="*/ 114432 w 144888"/>
              <a:gd name="connsiteY1" fmla="*/ 117828 h 160298"/>
              <a:gd name="connsiteX2" fmla="*/ 143007 w 144888"/>
              <a:gd name="connsiteY2" fmla="*/ 159103 h 160298"/>
              <a:gd name="connsiteX3" fmla="*/ 136657 w 144888"/>
              <a:gd name="connsiteY3" fmla="*/ 143228 h 160298"/>
              <a:gd name="connsiteX4" fmla="*/ 92207 w 144888"/>
              <a:gd name="connsiteY4" fmla="*/ 82903 h 160298"/>
              <a:gd name="connsiteX5" fmla="*/ 132 w 144888"/>
              <a:gd name="connsiteY5" fmla="*/ 353 h 16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888" h="160298">
                <a:moveTo>
                  <a:pt x="132" y="353"/>
                </a:moveTo>
                <a:cubicBezTo>
                  <a:pt x="3836" y="6174"/>
                  <a:pt x="90620" y="91370"/>
                  <a:pt x="114432" y="117828"/>
                </a:cubicBezTo>
                <a:cubicBezTo>
                  <a:pt x="138244" y="144286"/>
                  <a:pt x="143007" y="159103"/>
                  <a:pt x="143007" y="159103"/>
                </a:cubicBezTo>
                <a:cubicBezTo>
                  <a:pt x="146711" y="163336"/>
                  <a:pt x="145124" y="155928"/>
                  <a:pt x="136657" y="143228"/>
                </a:cubicBezTo>
                <a:cubicBezTo>
                  <a:pt x="128190" y="130528"/>
                  <a:pt x="112844" y="103540"/>
                  <a:pt x="92207" y="82903"/>
                </a:cubicBezTo>
                <a:cubicBezTo>
                  <a:pt x="71570" y="62266"/>
                  <a:pt x="-3572" y="-5468"/>
                  <a:pt x="132" y="3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007E0E69-0B0F-21C9-9171-195118B21E71}"/>
              </a:ext>
            </a:extLst>
          </p:cNvPr>
          <p:cNvSpPr/>
          <p:nvPr/>
        </p:nvSpPr>
        <p:spPr>
          <a:xfrm>
            <a:off x="3267075" y="5429143"/>
            <a:ext cx="269928" cy="142982"/>
          </a:xfrm>
          <a:custGeom>
            <a:avLst/>
            <a:gdLst>
              <a:gd name="connsiteX0" fmla="*/ 209550 w 269928"/>
              <a:gd name="connsiteY0" fmla="*/ 107 h 142982"/>
              <a:gd name="connsiteX1" fmla="*/ 260350 w 269928"/>
              <a:gd name="connsiteY1" fmla="*/ 41382 h 142982"/>
              <a:gd name="connsiteX2" fmla="*/ 219075 w 269928"/>
              <a:gd name="connsiteY2" fmla="*/ 82657 h 142982"/>
              <a:gd name="connsiteX3" fmla="*/ 260350 w 269928"/>
              <a:gd name="connsiteY3" fmla="*/ 73132 h 142982"/>
              <a:gd name="connsiteX4" fmla="*/ 180975 w 269928"/>
              <a:gd name="connsiteY4" fmla="*/ 120757 h 142982"/>
              <a:gd name="connsiteX5" fmla="*/ 196850 w 269928"/>
              <a:gd name="connsiteY5" fmla="*/ 92182 h 142982"/>
              <a:gd name="connsiteX6" fmla="*/ 60325 w 269928"/>
              <a:gd name="connsiteY6" fmla="*/ 123932 h 142982"/>
              <a:gd name="connsiteX7" fmla="*/ 0 w 269928"/>
              <a:gd name="connsiteY7" fmla="*/ 142982 h 142982"/>
              <a:gd name="connsiteX8" fmla="*/ 234950 w 269928"/>
              <a:gd name="connsiteY8" fmla="*/ 66782 h 142982"/>
              <a:gd name="connsiteX9" fmla="*/ 200025 w 269928"/>
              <a:gd name="connsiteY9" fmla="*/ 89007 h 142982"/>
              <a:gd name="connsiteX10" fmla="*/ 269875 w 269928"/>
              <a:gd name="connsiteY10" fmla="*/ 54082 h 142982"/>
              <a:gd name="connsiteX11" fmla="*/ 209550 w 269928"/>
              <a:gd name="connsiteY11" fmla="*/ 107 h 142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928" h="142982">
                <a:moveTo>
                  <a:pt x="209550" y="107"/>
                </a:moveTo>
                <a:cubicBezTo>
                  <a:pt x="207962" y="-2010"/>
                  <a:pt x="258763" y="27624"/>
                  <a:pt x="260350" y="41382"/>
                </a:cubicBezTo>
                <a:cubicBezTo>
                  <a:pt x="261937" y="55140"/>
                  <a:pt x="219075" y="77365"/>
                  <a:pt x="219075" y="82657"/>
                </a:cubicBezTo>
                <a:cubicBezTo>
                  <a:pt x="219075" y="87949"/>
                  <a:pt x="266700" y="66782"/>
                  <a:pt x="260350" y="73132"/>
                </a:cubicBezTo>
                <a:cubicBezTo>
                  <a:pt x="254000" y="79482"/>
                  <a:pt x="191558" y="117582"/>
                  <a:pt x="180975" y="120757"/>
                </a:cubicBezTo>
                <a:cubicBezTo>
                  <a:pt x="170392" y="123932"/>
                  <a:pt x="216958" y="91653"/>
                  <a:pt x="196850" y="92182"/>
                </a:cubicBezTo>
                <a:cubicBezTo>
                  <a:pt x="176742" y="92711"/>
                  <a:pt x="93133" y="115465"/>
                  <a:pt x="60325" y="123932"/>
                </a:cubicBezTo>
                <a:cubicBezTo>
                  <a:pt x="27517" y="132399"/>
                  <a:pt x="0" y="142982"/>
                  <a:pt x="0" y="142982"/>
                </a:cubicBezTo>
                <a:lnTo>
                  <a:pt x="234950" y="66782"/>
                </a:lnTo>
                <a:cubicBezTo>
                  <a:pt x="268287" y="57786"/>
                  <a:pt x="194204" y="91124"/>
                  <a:pt x="200025" y="89007"/>
                </a:cubicBezTo>
                <a:cubicBezTo>
                  <a:pt x="205846" y="86890"/>
                  <a:pt x="267758" y="69957"/>
                  <a:pt x="269875" y="54082"/>
                </a:cubicBezTo>
                <a:cubicBezTo>
                  <a:pt x="271992" y="38207"/>
                  <a:pt x="211138" y="2224"/>
                  <a:pt x="209550" y="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19518293-44D4-0542-7173-2807CB654E8D}"/>
              </a:ext>
            </a:extLst>
          </p:cNvPr>
          <p:cNvSpPr/>
          <p:nvPr/>
        </p:nvSpPr>
        <p:spPr>
          <a:xfrm>
            <a:off x="3249364" y="4805649"/>
            <a:ext cx="192936" cy="168361"/>
          </a:xfrm>
          <a:custGeom>
            <a:avLst/>
            <a:gdLst>
              <a:gd name="connsiteX0" fmla="*/ 1836 w 192936"/>
              <a:gd name="connsiteY0" fmla="*/ 1301 h 168361"/>
              <a:gd name="connsiteX1" fmla="*/ 179636 w 192936"/>
              <a:gd name="connsiteY1" fmla="*/ 160051 h 168361"/>
              <a:gd name="connsiteX2" fmla="*/ 170111 w 192936"/>
              <a:gd name="connsiteY2" fmla="*/ 144176 h 168361"/>
              <a:gd name="connsiteX3" fmla="*/ 90736 w 192936"/>
              <a:gd name="connsiteY3" fmla="*/ 128301 h 168361"/>
              <a:gd name="connsiteX4" fmla="*/ 128836 w 192936"/>
              <a:gd name="connsiteY4" fmla="*/ 150526 h 168361"/>
              <a:gd name="connsiteX5" fmla="*/ 71686 w 192936"/>
              <a:gd name="connsiteY5" fmla="*/ 112426 h 168361"/>
              <a:gd name="connsiteX6" fmla="*/ 135186 w 192936"/>
              <a:gd name="connsiteY6" fmla="*/ 128301 h 168361"/>
              <a:gd name="connsiteX7" fmla="*/ 100261 w 192936"/>
              <a:gd name="connsiteY7" fmla="*/ 77501 h 168361"/>
              <a:gd name="connsiteX8" fmla="*/ 151061 w 192936"/>
              <a:gd name="connsiteY8" fmla="*/ 99726 h 168361"/>
              <a:gd name="connsiteX9" fmla="*/ 68511 w 192936"/>
              <a:gd name="connsiteY9" fmla="*/ 74326 h 168361"/>
              <a:gd name="connsiteX10" fmla="*/ 84386 w 192936"/>
              <a:gd name="connsiteY10" fmla="*/ 83851 h 168361"/>
              <a:gd name="connsiteX11" fmla="*/ 1836 w 192936"/>
              <a:gd name="connsiteY11" fmla="*/ 1301 h 16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2936" h="168361">
                <a:moveTo>
                  <a:pt x="1836" y="1301"/>
                </a:moveTo>
                <a:cubicBezTo>
                  <a:pt x="17711" y="14001"/>
                  <a:pt x="179636" y="160051"/>
                  <a:pt x="179636" y="160051"/>
                </a:cubicBezTo>
                <a:cubicBezTo>
                  <a:pt x="207682" y="183864"/>
                  <a:pt x="184928" y="149468"/>
                  <a:pt x="170111" y="144176"/>
                </a:cubicBezTo>
                <a:cubicBezTo>
                  <a:pt x="155294" y="138884"/>
                  <a:pt x="97615" y="127243"/>
                  <a:pt x="90736" y="128301"/>
                </a:cubicBezTo>
                <a:cubicBezTo>
                  <a:pt x="83857" y="129359"/>
                  <a:pt x="132011" y="153172"/>
                  <a:pt x="128836" y="150526"/>
                </a:cubicBezTo>
                <a:cubicBezTo>
                  <a:pt x="125661" y="147880"/>
                  <a:pt x="70628" y="116130"/>
                  <a:pt x="71686" y="112426"/>
                </a:cubicBezTo>
                <a:cubicBezTo>
                  <a:pt x="72744" y="108722"/>
                  <a:pt x="130424" y="134122"/>
                  <a:pt x="135186" y="128301"/>
                </a:cubicBezTo>
                <a:cubicBezTo>
                  <a:pt x="139948" y="122480"/>
                  <a:pt x="97615" y="82263"/>
                  <a:pt x="100261" y="77501"/>
                </a:cubicBezTo>
                <a:cubicBezTo>
                  <a:pt x="102907" y="72739"/>
                  <a:pt x="156353" y="100255"/>
                  <a:pt x="151061" y="99726"/>
                </a:cubicBezTo>
                <a:cubicBezTo>
                  <a:pt x="145769" y="99197"/>
                  <a:pt x="68511" y="74326"/>
                  <a:pt x="68511" y="74326"/>
                </a:cubicBezTo>
                <a:cubicBezTo>
                  <a:pt x="57398" y="71680"/>
                  <a:pt x="90736" y="94963"/>
                  <a:pt x="84386" y="83851"/>
                </a:cubicBezTo>
                <a:cubicBezTo>
                  <a:pt x="78036" y="72739"/>
                  <a:pt x="-14039" y="-11399"/>
                  <a:pt x="1836" y="1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74BF0D02-611D-2BE0-0574-07FCC7B4E16D}"/>
              </a:ext>
            </a:extLst>
          </p:cNvPr>
          <p:cNvSpPr/>
          <p:nvPr/>
        </p:nvSpPr>
        <p:spPr>
          <a:xfrm>
            <a:off x="3100936" y="4783484"/>
            <a:ext cx="247892" cy="202888"/>
          </a:xfrm>
          <a:custGeom>
            <a:avLst/>
            <a:gdLst>
              <a:gd name="connsiteX0" fmla="*/ 1039 w 247892"/>
              <a:gd name="connsiteY0" fmla="*/ 1241 h 202888"/>
              <a:gd name="connsiteX1" fmla="*/ 242339 w 247892"/>
              <a:gd name="connsiteY1" fmla="*/ 166341 h 202888"/>
              <a:gd name="connsiteX2" fmla="*/ 175664 w 247892"/>
              <a:gd name="connsiteY2" fmla="*/ 147291 h 202888"/>
              <a:gd name="connsiteX3" fmla="*/ 235989 w 247892"/>
              <a:gd name="connsiteY3" fmla="*/ 201266 h 202888"/>
              <a:gd name="connsiteX4" fmla="*/ 223289 w 247892"/>
              <a:gd name="connsiteY4" fmla="*/ 185391 h 202888"/>
              <a:gd name="connsiteX5" fmla="*/ 93114 w 247892"/>
              <a:gd name="connsiteY5" fmla="*/ 150466 h 202888"/>
              <a:gd name="connsiteX6" fmla="*/ 194714 w 247892"/>
              <a:gd name="connsiteY6" fmla="*/ 185391 h 202888"/>
              <a:gd name="connsiteX7" fmla="*/ 166139 w 247892"/>
              <a:gd name="connsiteY7" fmla="*/ 163166 h 202888"/>
              <a:gd name="connsiteX8" fmla="*/ 188364 w 247892"/>
              <a:gd name="connsiteY8" fmla="*/ 163166 h 202888"/>
              <a:gd name="connsiteX9" fmla="*/ 185189 w 247892"/>
              <a:gd name="connsiteY9" fmla="*/ 125066 h 202888"/>
              <a:gd name="connsiteX10" fmla="*/ 150264 w 247892"/>
              <a:gd name="connsiteY10" fmla="*/ 42516 h 202888"/>
              <a:gd name="connsiteX11" fmla="*/ 153439 w 247892"/>
              <a:gd name="connsiteY11" fmla="*/ 86966 h 202888"/>
              <a:gd name="connsiteX12" fmla="*/ 1039 w 247892"/>
              <a:gd name="connsiteY12" fmla="*/ 1241 h 20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7892" h="202888">
                <a:moveTo>
                  <a:pt x="1039" y="1241"/>
                </a:moveTo>
                <a:cubicBezTo>
                  <a:pt x="15856" y="14470"/>
                  <a:pt x="213235" y="141999"/>
                  <a:pt x="242339" y="166341"/>
                </a:cubicBezTo>
                <a:cubicBezTo>
                  <a:pt x="271443" y="190683"/>
                  <a:pt x="176722" y="141470"/>
                  <a:pt x="175664" y="147291"/>
                </a:cubicBezTo>
                <a:cubicBezTo>
                  <a:pt x="174606" y="153112"/>
                  <a:pt x="235989" y="201266"/>
                  <a:pt x="235989" y="201266"/>
                </a:cubicBezTo>
                <a:cubicBezTo>
                  <a:pt x="243926" y="207616"/>
                  <a:pt x="247101" y="193858"/>
                  <a:pt x="223289" y="185391"/>
                </a:cubicBezTo>
                <a:cubicBezTo>
                  <a:pt x="199477" y="176924"/>
                  <a:pt x="97876" y="150466"/>
                  <a:pt x="93114" y="150466"/>
                </a:cubicBezTo>
                <a:cubicBezTo>
                  <a:pt x="88352" y="150466"/>
                  <a:pt x="182543" y="183274"/>
                  <a:pt x="194714" y="185391"/>
                </a:cubicBezTo>
                <a:cubicBezTo>
                  <a:pt x="206885" y="187508"/>
                  <a:pt x="167197" y="166870"/>
                  <a:pt x="166139" y="163166"/>
                </a:cubicBezTo>
                <a:cubicBezTo>
                  <a:pt x="165081" y="159462"/>
                  <a:pt x="185189" y="169516"/>
                  <a:pt x="188364" y="163166"/>
                </a:cubicBezTo>
                <a:cubicBezTo>
                  <a:pt x="191539" y="156816"/>
                  <a:pt x="191539" y="145174"/>
                  <a:pt x="185189" y="125066"/>
                </a:cubicBezTo>
                <a:cubicBezTo>
                  <a:pt x="178839" y="104958"/>
                  <a:pt x="155556" y="48866"/>
                  <a:pt x="150264" y="42516"/>
                </a:cubicBezTo>
                <a:cubicBezTo>
                  <a:pt x="144972" y="36166"/>
                  <a:pt x="172489" y="89083"/>
                  <a:pt x="153439" y="86966"/>
                </a:cubicBezTo>
                <a:cubicBezTo>
                  <a:pt x="134389" y="84849"/>
                  <a:pt x="-13778" y="-11988"/>
                  <a:pt x="1039" y="1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ABD604E0-D574-818D-4DE4-46B787AFCEB2}"/>
              </a:ext>
            </a:extLst>
          </p:cNvPr>
          <p:cNvSpPr/>
          <p:nvPr/>
        </p:nvSpPr>
        <p:spPr>
          <a:xfrm>
            <a:off x="3079110" y="4809962"/>
            <a:ext cx="119674" cy="166656"/>
          </a:xfrm>
          <a:custGeom>
            <a:avLst/>
            <a:gdLst>
              <a:gd name="connsiteX0" fmla="*/ 13340 w 119674"/>
              <a:gd name="connsiteY0" fmla="*/ 163 h 166656"/>
              <a:gd name="connsiteX1" fmla="*/ 6990 w 119674"/>
              <a:gd name="connsiteY1" fmla="*/ 57313 h 166656"/>
              <a:gd name="connsiteX2" fmla="*/ 80015 w 119674"/>
              <a:gd name="connsiteY2" fmla="*/ 98588 h 166656"/>
              <a:gd name="connsiteX3" fmla="*/ 41915 w 119674"/>
              <a:gd name="connsiteY3" fmla="*/ 89063 h 166656"/>
              <a:gd name="connsiteX4" fmla="*/ 118115 w 119674"/>
              <a:gd name="connsiteY4" fmla="*/ 165263 h 166656"/>
              <a:gd name="connsiteX5" fmla="*/ 89540 w 119674"/>
              <a:gd name="connsiteY5" fmla="*/ 133513 h 166656"/>
              <a:gd name="connsiteX6" fmla="*/ 45090 w 119674"/>
              <a:gd name="connsiteY6" fmla="*/ 73188 h 166656"/>
              <a:gd name="connsiteX7" fmla="*/ 48265 w 119674"/>
              <a:gd name="connsiteY7" fmla="*/ 89063 h 166656"/>
              <a:gd name="connsiteX8" fmla="*/ 3815 w 119674"/>
              <a:gd name="connsiteY8" fmla="*/ 54138 h 166656"/>
              <a:gd name="connsiteX9" fmla="*/ 3815 w 119674"/>
              <a:gd name="connsiteY9" fmla="*/ 76363 h 166656"/>
              <a:gd name="connsiteX10" fmla="*/ 13340 w 119674"/>
              <a:gd name="connsiteY10" fmla="*/ 163 h 166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9674" h="166656">
                <a:moveTo>
                  <a:pt x="13340" y="163"/>
                </a:moveTo>
                <a:cubicBezTo>
                  <a:pt x="13869" y="-3012"/>
                  <a:pt x="-4122" y="40909"/>
                  <a:pt x="6990" y="57313"/>
                </a:cubicBezTo>
                <a:cubicBezTo>
                  <a:pt x="18102" y="73717"/>
                  <a:pt x="74194" y="93296"/>
                  <a:pt x="80015" y="98588"/>
                </a:cubicBezTo>
                <a:cubicBezTo>
                  <a:pt x="85836" y="103880"/>
                  <a:pt x="35565" y="77951"/>
                  <a:pt x="41915" y="89063"/>
                </a:cubicBezTo>
                <a:cubicBezTo>
                  <a:pt x="48265" y="100175"/>
                  <a:pt x="110178" y="157855"/>
                  <a:pt x="118115" y="165263"/>
                </a:cubicBezTo>
                <a:cubicBezTo>
                  <a:pt x="126053" y="172671"/>
                  <a:pt x="101711" y="148859"/>
                  <a:pt x="89540" y="133513"/>
                </a:cubicBezTo>
                <a:cubicBezTo>
                  <a:pt x="77369" y="118167"/>
                  <a:pt x="45090" y="73188"/>
                  <a:pt x="45090" y="73188"/>
                </a:cubicBezTo>
                <a:cubicBezTo>
                  <a:pt x="38211" y="65780"/>
                  <a:pt x="55144" y="92238"/>
                  <a:pt x="48265" y="89063"/>
                </a:cubicBezTo>
                <a:cubicBezTo>
                  <a:pt x="41386" y="85888"/>
                  <a:pt x="11223" y="56255"/>
                  <a:pt x="3815" y="54138"/>
                </a:cubicBezTo>
                <a:cubicBezTo>
                  <a:pt x="-3593" y="52021"/>
                  <a:pt x="1698" y="81655"/>
                  <a:pt x="3815" y="76363"/>
                </a:cubicBezTo>
                <a:cubicBezTo>
                  <a:pt x="5932" y="71071"/>
                  <a:pt x="12811" y="3338"/>
                  <a:pt x="13340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1248A863-1D4D-7F09-9348-672A78E8C29F}"/>
              </a:ext>
            </a:extLst>
          </p:cNvPr>
          <p:cNvSpPr/>
          <p:nvPr/>
        </p:nvSpPr>
        <p:spPr>
          <a:xfrm>
            <a:off x="2926700" y="4813297"/>
            <a:ext cx="278259" cy="154239"/>
          </a:xfrm>
          <a:custGeom>
            <a:avLst/>
            <a:gdLst>
              <a:gd name="connsiteX0" fmla="*/ 108600 w 278259"/>
              <a:gd name="connsiteY0" fmla="*/ 3 h 154239"/>
              <a:gd name="connsiteX1" fmla="*/ 70500 w 278259"/>
              <a:gd name="connsiteY1" fmla="*/ 60328 h 154239"/>
              <a:gd name="connsiteX2" fmla="*/ 153050 w 278259"/>
              <a:gd name="connsiteY2" fmla="*/ 114303 h 154239"/>
              <a:gd name="connsiteX3" fmla="*/ 83200 w 278259"/>
              <a:gd name="connsiteY3" fmla="*/ 114303 h 154239"/>
              <a:gd name="connsiteX4" fmla="*/ 267350 w 278259"/>
              <a:gd name="connsiteY4" fmla="*/ 152403 h 154239"/>
              <a:gd name="connsiteX5" fmla="*/ 229250 w 278259"/>
              <a:gd name="connsiteY5" fmla="*/ 146053 h 154239"/>
              <a:gd name="connsiteX6" fmla="*/ 650 w 278259"/>
              <a:gd name="connsiteY6" fmla="*/ 127003 h 154239"/>
              <a:gd name="connsiteX7" fmla="*/ 159400 w 278259"/>
              <a:gd name="connsiteY7" fmla="*/ 142878 h 154239"/>
              <a:gd name="connsiteX8" fmla="*/ 134000 w 278259"/>
              <a:gd name="connsiteY8" fmla="*/ 123828 h 154239"/>
              <a:gd name="connsiteX9" fmla="*/ 89550 w 278259"/>
              <a:gd name="connsiteY9" fmla="*/ 85728 h 154239"/>
              <a:gd name="connsiteX10" fmla="*/ 156225 w 278259"/>
              <a:gd name="connsiteY10" fmla="*/ 88903 h 154239"/>
              <a:gd name="connsiteX11" fmla="*/ 99075 w 278259"/>
              <a:gd name="connsiteY11" fmla="*/ 85728 h 154239"/>
              <a:gd name="connsiteX12" fmla="*/ 83200 w 278259"/>
              <a:gd name="connsiteY12" fmla="*/ 53978 h 154239"/>
              <a:gd name="connsiteX13" fmla="*/ 54625 w 278259"/>
              <a:gd name="connsiteY13" fmla="*/ 57153 h 154239"/>
              <a:gd name="connsiteX14" fmla="*/ 108600 w 278259"/>
              <a:gd name="connsiteY14" fmla="*/ 3 h 1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8259" h="154239">
                <a:moveTo>
                  <a:pt x="108600" y="3"/>
                </a:moveTo>
                <a:cubicBezTo>
                  <a:pt x="111246" y="532"/>
                  <a:pt x="63092" y="41278"/>
                  <a:pt x="70500" y="60328"/>
                </a:cubicBezTo>
                <a:cubicBezTo>
                  <a:pt x="77908" y="79378"/>
                  <a:pt x="150933" y="105307"/>
                  <a:pt x="153050" y="114303"/>
                </a:cubicBezTo>
                <a:cubicBezTo>
                  <a:pt x="155167" y="123299"/>
                  <a:pt x="64150" y="107953"/>
                  <a:pt x="83200" y="114303"/>
                </a:cubicBezTo>
                <a:cubicBezTo>
                  <a:pt x="102250" y="120653"/>
                  <a:pt x="243008" y="147111"/>
                  <a:pt x="267350" y="152403"/>
                </a:cubicBezTo>
                <a:cubicBezTo>
                  <a:pt x="291692" y="157695"/>
                  <a:pt x="273700" y="150286"/>
                  <a:pt x="229250" y="146053"/>
                </a:cubicBezTo>
                <a:cubicBezTo>
                  <a:pt x="184800" y="141820"/>
                  <a:pt x="12292" y="127532"/>
                  <a:pt x="650" y="127003"/>
                </a:cubicBezTo>
                <a:cubicBezTo>
                  <a:pt x="-10992" y="126474"/>
                  <a:pt x="137175" y="143407"/>
                  <a:pt x="159400" y="142878"/>
                </a:cubicBezTo>
                <a:cubicBezTo>
                  <a:pt x="181625" y="142349"/>
                  <a:pt x="145642" y="133353"/>
                  <a:pt x="134000" y="123828"/>
                </a:cubicBezTo>
                <a:cubicBezTo>
                  <a:pt x="122358" y="114303"/>
                  <a:pt x="85846" y="91549"/>
                  <a:pt x="89550" y="85728"/>
                </a:cubicBezTo>
                <a:cubicBezTo>
                  <a:pt x="93254" y="79907"/>
                  <a:pt x="154638" y="88903"/>
                  <a:pt x="156225" y="88903"/>
                </a:cubicBezTo>
                <a:cubicBezTo>
                  <a:pt x="157812" y="88903"/>
                  <a:pt x="111246" y="91549"/>
                  <a:pt x="99075" y="85728"/>
                </a:cubicBezTo>
                <a:cubicBezTo>
                  <a:pt x="86904" y="79907"/>
                  <a:pt x="90608" y="58741"/>
                  <a:pt x="83200" y="53978"/>
                </a:cubicBezTo>
                <a:cubicBezTo>
                  <a:pt x="75792" y="49216"/>
                  <a:pt x="51450" y="62445"/>
                  <a:pt x="54625" y="57153"/>
                </a:cubicBezTo>
                <a:cubicBezTo>
                  <a:pt x="57800" y="51861"/>
                  <a:pt x="105954" y="-526"/>
                  <a:pt x="10860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990A1444-C57E-BDC1-F828-6E30AFB1DCA3}"/>
              </a:ext>
            </a:extLst>
          </p:cNvPr>
          <p:cNvSpPr/>
          <p:nvPr/>
        </p:nvSpPr>
        <p:spPr>
          <a:xfrm>
            <a:off x="2835190" y="4806560"/>
            <a:ext cx="219185" cy="171948"/>
          </a:xfrm>
          <a:custGeom>
            <a:avLst/>
            <a:gdLst>
              <a:gd name="connsiteX0" fmla="*/ 219160 w 219185"/>
              <a:gd name="connsiteY0" fmla="*/ 165490 h 171948"/>
              <a:gd name="connsiteX1" fmla="*/ 117560 w 219185"/>
              <a:gd name="connsiteY1" fmla="*/ 143265 h 171948"/>
              <a:gd name="connsiteX2" fmla="*/ 38185 w 219185"/>
              <a:gd name="connsiteY2" fmla="*/ 171840 h 171948"/>
              <a:gd name="connsiteX3" fmla="*/ 136610 w 219185"/>
              <a:gd name="connsiteY3" fmla="*/ 130565 h 171948"/>
              <a:gd name="connsiteX4" fmla="*/ 123910 w 219185"/>
              <a:gd name="connsiteY4" fmla="*/ 95640 h 171948"/>
              <a:gd name="connsiteX5" fmla="*/ 95335 w 219185"/>
              <a:gd name="connsiteY5" fmla="*/ 89290 h 171948"/>
              <a:gd name="connsiteX6" fmla="*/ 165185 w 219185"/>
              <a:gd name="connsiteY6" fmla="*/ 32140 h 171948"/>
              <a:gd name="connsiteX7" fmla="*/ 85 w 219185"/>
              <a:gd name="connsiteY7" fmla="*/ 70240 h 171948"/>
              <a:gd name="connsiteX8" fmla="*/ 190585 w 219185"/>
              <a:gd name="connsiteY8" fmla="*/ 390 h 171948"/>
              <a:gd name="connsiteX9" fmla="*/ 85810 w 219185"/>
              <a:gd name="connsiteY9" fmla="*/ 41665 h 171948"/>
              <a:gd name="connsiteX10" fmla="*/ 114385 w 219185"/>
              <a:gd name="connsiteY10" fmla="*/ 35315 h 171948"/>
              <a:gd name="connsiteX11" fmla="*/ 123910 w 219185"/>
              <a:gd name="connsiteY11" fmla="*/ 54365 h 171948"/>
              <a:gd name="connsiteX12" fmla="*/ 108035 w 219185"/>
              <a:gd name="connsiteY12" fmla="*/ 79765 h 171948"/>
              <a:gd name="connsiteX13" fmla="*/ 130260 w 219185"/>
              <a:gd name="connsiteY13" fmla="*/ 101990 h 171948"/>
              <a:gd name="connsiteX14" fmla="*/ 108035 w 219185"/>
              <a:gd name="connsiteY14" fmla="*/ 121040 h 171948"/>
              <a:gd name="connsiteX15" fmla="*/ 219160 w 219185"/>
              <a:gd name="connsiteY15" fmla="*/ 165490 h 1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9185" h="171948">
                <a:moveTo>
                  <a:pt x="219160" y="165490"/>
                </a:moveTo>
                <a:cubicBezTo>
                  <a:pt x="220747" y="169194"/>
                  <a:pt x="147722" y="142207"/>
                  <a:pt x="117560" y="143265"/>
                </a:cubicBezTo>
                <a:cubicBezTo>
                  <a:pt x="87398" y="144323"/>
                  <a:pt x="35010" y="173957"/>
                  <a:pt x="38185" y="171840"/>
                </a:cubicBezTo>
                <a:cubicBezTo>
                  <a:pt x="41360" y="169723"/>
                  <a:pt x="122322" y="143265"/>
                  <a:pt x="136610" y="130565"/>
                </a:cubicBezTo>
                <a:cubicBezTo>
                  <a:pt x="150897" y="117865"/>
                  <a:pt x="130789" y="102519"/>
                  <a:pt x="123910" y="95640"/>
                </a:cubicBezTo>
                <a:cubicBezTo>
                  <a:pt x="117031" y="88761"/>
                  <a:pt x="88456" y="99873"/>
                  <a:pt x="95335" y="89290"/>
                </a:cubicBezTo>
                <a:cubicBezTo>
                  <a:pt x="102214" y="78707"/>
                  <a:pt x="181060" y="35315"/>
                  <a:pt x="165185" y="32140"/>
                </a:cubicBezTo>
                <a:cubicBezTo>
                  <a:pt x="149310" y="28965"/>
                  <a:pt x="-4148" y="75532"/>
                  <a:pt x="85" y="70240"/>
                </a:cubicBezTo>
                <a:cubicBezTo>
                  <a:pt x="4318" y="64948"/>
                  <a:pt x="176297" y="5153"/>
                  <a:pt x="190585" y="390"/>
                </a:cubicBezTo>
                <a:cubicBezTo>
                  <a:pt x="204873" y="-4373"/>
                  <a:pt x="98510" y="35844"/>
                  <a:pt x="85810" y="41665"/>
                </a:cubicBezTo>
                <a:cubicBezTo>
                  <a:pt x="73110" y="47486"/>
                  <a:pt x="114385" y="35315"/>
                  <a:pt x="114385" y="35315"/>
                </a:cubicBezTo>
                <a:cubicBezTo>
                  <a:pt x="120735" y="37432"/>
                  <a:pt x="124968" y="46957"/>
                  <a:pt x="123910" y="54365"/>
                </a:cubicBezTo>
                <a:cubicBezTo>
                  <a:pt x="122852" y="61773"/>
                  <a:pt x="106977" y="71828"/>
                  <a:pt x="108035" y="79765"/>
                </a:cubicBezTo>
                <a:cubicBezTo>
                  <a:pt x="109093" y="87702"/>
                  <a:pt x="130260" y="95111"/>
                  <a:pt x="130260" y="101990"/>
                </a:cubicBezTo>
                <a:cubicBezTo>
                  <a:pt x="130260" y="108869"/>
                  <a:pt x="97981" y="112044"/>
                  <a:pt x="108035" y="121040"/>
                </a:cubicBezTo>
                <a:cubicBezTo>
                  <a:pt x="118089" y="130036"/>
                  <a:pt x="217573" y="161786"/>
                  <a:pt x="219160" y="1654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BDB12480-F424-4781-D20B-C25F93B7BF25}"/>
              </a:ext>
            </a:extLst>
          </p:cNvPr>
          <p:cNvSpPr/>
          <p:nvPr/>
        </p:nvSpPr>
        <p:spPr>
          <a:xfrm>
            <a:off x="2774887" y="4855811"/>
            <a:ext cx="176315" cy="217851"/>
          </a:xfrm>
          <a:custGeom>
            <a:avLst/>
            <a:gdLst>
              <a:gd name="connsiteX0" fmla="*/ 63 w 176315"/>
              <a:gd name="connsiteY0" fmla="*/ 217839 h 217851"/>
              <a:gd name="connsiteX1" fmla="*/ 155638 w 176315"/>
              <a:gd name="connsiteY1" fmla="*/ 55914 h 217851"/>
              <a:gd name="connsiteX2" fmla="*/ 38163 w 176315"/>
              <a:gd name="connsiteY2" fmla="*/ 147989 h 217851"/>
              <a:gd name="connsiteX3" fmla="*/ 171513 w 176315"/>
              <a:gd name="connsiteY3" fmla="*/ 5114 h 217851"/>
              <a:gd name="connsiteX4" fmla="*/ 136588 w 176315"/>
              <a:gd name="connsiteY4" fmla="*/ 46389 h 217851"/>
              <a:gd name="connsiteX5" fmla="*/ 63 w 176315"/>
              <a:gd name="connsiteY5" fmla="*/ 217839 h 21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315" h="217851">
                <a:moveTo>
                  <a:pt x="63" y="217839"/>
                </a:moveTo>
                <a:cubicBezTo>
                  <a:pt x="3238" y="219426"/>
                  <a:pt x="149288" y="67556"/>
                  <a:pt x="155638" y="55914"/>
                </a:cubicBezTo>
                <a:cubicBezTo>
                  <a:pt x="161988" y="44272"/>
                  <a:pt x="35517" y="156456"/>
                  <a:pt x="38163" y="147989"/>
                </a:cubicBezTo>
                <a:cubicBezTo>
                  <a:pt x="40809" y="139522"/>
                  <a:pt x="155109" y="22047"/>
                  <a:pt x="171513" y="5114"/>
                </a:cubicBezTo>
                <a:cubicBezTo>
                  <a:pt x="187917" y="-11819"/>
                  <a:pt x="158813" y="16227"/>
                  <a:pt x="136588" y="46389"/>
                </a:cubicBezTo>
                <a:cubicBezTo>
                  <a:pt x="114363" y="76551"/>
                  <a:pt x="-3112" y="216252"/>
                  <a:pt x="63" y="217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D01D84BE-25F6-2379-04C9-912236B08812}"/>
              </a:ext>
            </a:extLst>
          </p:cNvPr>
          <p:cNvSpPr/>
          <p:nvPr/>
        </p:nvSpPr>
        <p:spPr>
          <a:xfrm>
            <a:off x="2727257" y="4783474"/>
            <a:ext cx="299712" cy="236208"/>
          </a:xfrm>
          <a:custGeom>
            <a:avLst/>
            <a:gdLst>
              <a:gd name="connsiteX0" fmla="*/ 298518 w 299712"/>
              <a:gd name="connsiteY0" fmla="*/ 1251 h 236208"/>
              <a:gd name="connsiteX1" fmla="*/ 41343 w 299712"/>
              <a:gd name="connsiteY1" fmla="*/ 150476 h 236208"/>
              <a:gd name="connsiteX2" fmla="*/ 111193 w 299712"/>
              <a:gd name="connsiteY2" fmla="*/ 118726 h 236208"/>
              <a:gd name="connsiteX3" fmla="*/ 68 w 299712"/>
              <a:gd name="connsiteY3" fmla="*/ 236201 h 236208"/>
              <a:gd name="connsiteX4" fmla="*/ 130243 w 299712"/>
              <a:gd name="connsiteY4" fmla="*/ 112376 h 236208"/>
              <a:gd name="connsiteX5" fmla="*/ 101668 w 299712"/>
              <a:gd name="connsiteY5" fmla="*/ 118726 h 236208"/>
              <a:gd name="connsiteX6" fmla="*/ 168343 w 299712"/>
              <a:gd name="connsiteY6" fmla="*/ 61576 h 236208"/>
              <a:gd name="connsiteX7" fmla="*/ 139768 w 299712"/>
              <a:gd name="connsiteY7" fmla="*/ 77451 h 236208"/>
              <a:gd name="connsiteX8" fmla="*/ 298518 w 299712"/>
              <a:gd name="connsiteY8" fmla="*/ 1251 h 236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9712" h="236208">
                <a:moveTo>
                  <a:pt x="298518" y="1251"/>
                </a:moveTo>
                <a:cubicBezTo>
                  <a:pt x="282114" y="13422"/>
                  <a:pt x="72564" y="130897"/>
                  <a:pt x="41343" y="150476"/>
                </a:cubicBezTo>
                <a:cubicBezTo>
                  <a:pt x="10122" y="170055"/>
                  <a:pt x="118072" y="104439"/>
                  <a:pt x="111193" y="118726"/>
                </a:cubicBezTo>
                <a:cubicBezTo>
                  <a:pt x="104314" y="133014"/>
                  <a:pt x="-3107" y="237259"/>
                  <a:pt x="68" y="236201"/>
                </a:cubicBezTo>
                <a:cubicBezTo>
                  <a:pt x="3243" y="235143"/>
                  <a:pt x="113310" y="131955"/>
                  <a:pt x="130243" y="112376"/>
                </a:cubicBezTo>
                <a:cubicBezTo>
                  <a:pt x="147176" y="92797"/>
                  <a:pt x="95318" y="127193"/>
                  <a:pt x="101668" y="118726"/>
                </a:cubicBezTo>
                <a:cubicBezTo>
                  <a:pt x="108018" y="110259"/>
                  <a:pt x="161993" y="68455"/>
                  <a:pt x="168343" y="61576"/>
                </a:cubicBezTo>
                <a:cubicBezTo>
                  <a:pt x="174693" y="54697"/>
                  <a:pt x="122306" y="85388"/>
                  <a:pt x="139768" y="77451"/>
                </a:cubicBezTo>
                <a:cubicBezTo>
                  <a:pt x="157230" y="69514"/>
                  <a:pt x="314922" y="-10920"/>
                  <a:pt x="298518" y="12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3C6DB1CF-8303-FC1C-24CD-7C70965548AA}"/>
              </a:ext>
            </a:extLst>
          </p:cNvPr>
          <p:cNvSpPr/>
          <p:nvPr/>
        </p:nvSpPr>
        <p:spPr>
          <a:xfrm>
            <a:off x="4209148" y="5139065"/>
            <a:ext cx="199303" cy="228102"/>
          </a:xfrm>
          <a:custGeom>
            <a:avLst/>
            <a:gdLst>
              <a:gd name="connsiteX0" fmla="*/ 197752 w 199303"/>
              <a:gd name="connsiteY0" fmla="*/ 1260 h 228102"/>
              <a:gd name="connsiteX1" fmla="*/ 4077 w 199303"/>
              <a:gd name="connsiteY1" fmla="*/ 182235 h 228102"/>
              <a:gd name="connsiteX2" fmla="*/ 61227 w 199303"/>
              <a:gd name="connsiteY2" fmla="*/ 137785 h 228102"/>
              <a:gd name="connsiteX3" fmla="*/ 4077 w 199303"/>
              <a:gd name="connsiteY3" fmla="*/ 226685 h 228102"/>
              <a:gd name="connsiteX4" fmla="*/ 45352 w 199303"/>
              <a:gd name="connsiteY4" fmla="*/ 185410 h 228102"/>
              <a:gd name="connsiteX5" fmla="*/ 112027 w 199303"/>
              <a:gd name="connsiteY5" fmla="*/ 93335 h 228102"/>
              <a:gd name="connsiteX6" fmla="*/ 80277 w 199303"/>
              <a:gd name="connsiteY6" fmla="*/ 118735 h 228102"/>
              <a:gd name="connsiteX7" fmla="*/ 146952 w 199303"/>
              <a:gd name="connsiteY7" fmla="*/ 74285 h 228102"/>
              <a:gd name="connsiteX8" fmla="*/ 99327 w 199303"/>
              <a:gd name="connsiteY8" fmla="*/ 99685 h 228102"/>
              <a:gd name="connsiteX9" fmla="*/ 197752 w 199303"/>
              <a:gd name="connsiteY9" fmla="*/ 1260 h 22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9303" h="228102">
                <a:moveTo>
                  <a:pt x="197752" y="1260"/>
                </a:moveTo>
                <a:cubicBezTo>
                  <a:pt x="181877" y="15018"/>
                  <a:pt x="26831" y="159481"/>
                  <a:pt x="4077" y="182235"/>
                </a:cubicBezTo>
                <a:cubicBezTo>
                  <a:pt x="-18677" y="204989"/>
                  <a:pt x="61227" y="130377"/>
                  <a:pt x="61227" y="137785"/>
                </a:cubicBezTo>
                <a:cubicBezTo>
                  <a:pt x="61227" y="145193"/>
                  <a:pt x="6723" y="218748"/>
                  <a:pt x="4077" y="226685"/>
                </a:cubicBezTo>
                <a:cubicBezTo>
                  <a:pt x="1431" y="234622"/>
                  <a:pt x="27360" y="207635"/>
                  <a:pt x="45352" y="185410"/>
                </a:cubicBezTo>
                <a:cubicBezTo>
                  <a:pt x="63344" y="163185"/>
                  <a:pt x="106206" y="104447"/>
                  <a:pt x="112027" y="93335"/>
                </a:cubicBezTo>
                <a:cubicBezTo>
                  <a:pt x="117848" y="82223"/>
                  <a:pt x="74456" y="121910"/>
                  <a:pt x="80277" y="118735"/>
                </a:cubicBezTo>
                <a:cubicBezTo>
                  <a:pt x="86098" y="115560"/>
                  <a:pt x="143777" y="77460"/>
                  <a:pt x="146952" y="74285"/>
                </a:cubicBezTo>
                <a:cubicBezTo>
                  <a:pt x="150127" y="71110"/>
                  <a:pt x="96152" y="108681"/>
                  <a:pt x="99327" y="99685"/>
                </a:cubicBezTo>
                <a:cubicBezTo>
                  <a:pt x="102502" y="90689"/>
                  <a:pt x="213627" y="-12498"/>
                  <a:pt x="197752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82ED0B1B-2847-5704-46B9-7D26B967E723}"/>
              </a:ext>
            </a:extLst>
          </p:cNvPr>
          <p:cNvSpPr/>
          <p:nvPr/>
        </p:nvSpPr>
        <p:spPr>
          <a:xfrm>
            <a:off x="4291337" y="5143397"/>
            <a:ext cx="211197" cy="133615"/>
          </a:xfrm>
          <a:custGeom>
            <a:avLst/>
            <a:gdLst>
              <a:gd name="connsiteX0" fmla="*/ 1263 w 211197"/>
              <a:gd name="connsiteY0" fmla="*/ 133453 h 133615"/>
              <a:gd name="connsiteX1" fmla="*/ 207638 w 211197"/>
              <a:gd name="connsiteY1" fmla="*/ 15978 h 133615"/>
              <a:gd name="connsiteX2" fmla="*/ 115563 w 211197"/>
              <a:gd name="connsiteY2" fmla="*/ 66778 h 133615"/>
              <a:gd name="connsiteX3" fmla="*/ 210813 w 211197"/>
              <a:gd name="connsiteY3" fmla="*/ 103 h 133615"/>
              <a:gd name="connsiteX4" fmla="*/ 71113 w 211197"/>
              <a:gd name="connsiteY4" fmla="*/ 50903 h 133615"/>
              <a:gd name="connsiteX5" fmla="*/ 109213 w 211197"/>
              <a:gd name="connsiteY5" fmla="*/ 28678 h 133615"/>
              <a:gd name="connsiteX6" fmla="*/ 118738 w 211197"/>
              <a:gd name="connsiteY6" fmla="*/ 41378 h 133615"/>
              <a:gd name="connsiteX7" fmla="*/ 1263 w 211197"/>
              <a:gd name="connsiteY7" fmla="*/ 133453 h 133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197" h="133615">
                <a:moveTo>
                  <a:pt x="1263" y="133453"/>
                </a:moveTo>
                <a:cubicBezTo>
                  <a:pt x="16080" y="129220"/>
                  <a:pt x="188588" y="27090"/>
                  <a:pt x="207638" y="15978"/>
                </a:cubicBezTo>
                <a:cubicBezTo>
                  <a:pt x="226688" y="4866"/>
                  <a:pt x="115034" y="69424"/>
                  <a:pt x="115563" y="66778"/>
                </a:cubicBezTo>
                <a:cubicBezTo>
                  <a:pt x="116092" y="64132"/>
                  <a:pt x="218221" y="2749"/>
                  <a:pt x="210813" y="103"/>
                </a:cubicBezTo>
                <a:cubicBezTo>
                  <a:pt x="203405" y="-2543"/>
                  <a:pt x="88046" y="46141"/>
                  <a:pt x="71113" y="50903"/>
                </a:cubicBezTo>
                <a:cubicBezTo>
                  <a:pt x="54180" y="55665"/>
                  <a:pt x="109213" y="28678"/>
                  <a:pt x="109213" y="28678"/>
                </a:cubicBezTo>
                <a:cubicBezTo>
                  <a:pt x="117151" y="27090"/>
                  <a:pt x="130909" y="24974"/>
                  <a:pt x="118738" y="41378"/>
                </a:cubicBezTo>
                <a:cubicBezTo>
                  <a:pt x="106567" y="57782"/>
                  <a:pt x="-13554" y="137686"/>
                  <a:pt x="1263" y="133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00729C76-5DDE-E39D-F288-776024123199}"/>
              </a:ext>
            </a:extLst>
          </p:cNvPr>
          <p:cNvSpPr/>
          <p:nvPr/>
        </p:nvSpPr>
        <p:spPr>
          <a:xfrm>
            <a:off x="4393980" y="5136785"/>
            <a:ext cx="658381" cy="165607"/>
          </a:xfrm>
          <a:custGeom>
            <a:avLst/>
            <a:gdLst>
              <a:gd name="connsiteX0" fmla="*/ 220 w 658381"/>
              <a:gd name="connsiteY0" fmla="*/ 41640 h 165607"/>
              <a:gd name="connsiteX1" fmla="*/ 270095 w 658381"/>
              <a:gd name="connsiteY1" fmla="*/ 9890 h 165607"/>
              <a:gd name="connsiteX2" fmla="*/ 257395 w 658381"/>
              <a:gd name="connsiteY2" fmla="*/ 13065 h 165607"/>
              <a:gd name="connsiteX3" fmla="*/ 412970 w 658381"/>
              <a:gd name="connsiteY3" fmla="*/ 32115 h 165607"/>
              <a:gd name="connsiteX4" fmla="*/ 301845 w 658381"/>
              <a:gd name="connsiteY4" fmla="*/ 38465 h 165607"/>
              <a:gd name="connsiteX5" fmla="*/ 412970 w 658381"/>
              <a:gd name="connsiteY5" fmla="*/ 67040 h 165607"/>
              <a:gd name="connsiteX6" fmla="*/ 393920 w 658381"/>
              <a:gd name="connsiteY6" fmla="*/ 60690 h 165607"/>
              <a:gd name="connsiteX7" fmla="*/ 555845 w 658381"/>
              <a:gd name="connsiteY7" fmla="*/ 105140 h 165607"/>
              <a:gd name="connsiteX8" fmla="*/ 473295 w 658381"/>
              <a:gd name="connsiteY8" fmla="*/ 98790 h 165607"/>
              <a:gd name="connsiteX9" fmla="*/ 657445 w 658381"/>
              <a:gd name="connsiteY9" fmla="*/ 165465 h 165607"/>
              <a:gd name="connsiteX10" fmla="*/ 549495 w 658381"/>
              <a:gd name="connsiteY10" fmla="*/ 117840 h 165607"/>
              <a:gd name="connsiteX11" fmla="*/ 282795 w 658381"/>
              <a:gd name="connsiteY11" fmla="*/ 6715 h 165607"/>
              <a:gd name="connsiteX12" fmla="*/ 419320 w 658381"/>
              <a:gd name="connsiteY12" fmla="*/ 47990 h 165607"/>
              <a:gd name="connsiteX13" fmla="*/ 273270 w 658381"/>
              <a:gd name="connsiteY13" fmla="*/ 3540 h 165607"/>
              <a:gd name="connsiteX14" fmla="*/ 155795 w 658381"/>
              <a:gd name="connsiteY14" fmla="*/ 3540 h 165607"/>
              <a:gd name="connsiteX15" fmla="*/ 222470 w 658381"/>
              <a:gd name="connsiteY15" fmla="*/ 9890 h 165607"/>
              <a:gd name="connsiteX16" fmla="*/ 220 w 658381"/>
              <a:gd name="connsiteY16" fmla="*/ 41640 h 16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58381" h="165607">
                <a:moveTo>
                  <a:pt x="220" y="41640"/>
                </a:moveTo>
                <a:cubicBezTo>
                  <a:pt x="8157" y="41640"/>
                  <a:pt x="270095" y="9890"/>
                  <a:pt x="270095" y="9890"/>
                </a:cubicBezTo>
                <a:cubicBezTo>
                  <a:pt x="312958" y="5127"/>
                  <a:pt x="233583" y="9361"/>
                  <a:pt x="257395" y="13065"/>
                </a:cubicBezTo>
                <a:cubicBezTo>
                  <a:pt x="281208" y="16769"/>
                  <a:pt x="405562" y="27882"/>
                  <a:pt x="412970" y="32115"/>
                </a:cubicBezTo>
                <a:cubicBezTo>
                  <a:pt x="420378" y="36348"/>
                  <a:pt x="301845" y="32644"/>
                  <a:pt x="301845" y="38465"/>
                </a:cubicBezTo>
                <a:cubicBezTo>
                  <a:pt x="301845" y="44286"/>
                  <a:pt x="412970" y="67040"/>
                  <a:pt x="412970" y="67040"/>
                </a:cubicBezTo>
                <a:cubicBezTo>
                  <a:pt x="428316" y="70744"/>
                  <a:pt x="393920" y="60690"/>
                  <a:pt x="393920" y="60690"/>
                </a:cubicBezTo>
                <a:cubicBezTo>
                  <a:pt x="417732" y="67040"/>
                  <a:pt x="542616" y="98790"/>
                  <a:pt x="555845" y="105140"/>
                </a:cubicBezTo>
                <a:cubicBezTo>
                  <a:pt x="569074" y="111490"/>
                  <a:pt x="456362" y="88736"/>
                  <a:pt x="473295" y="98790"/>
                </a:cubicBezTo>
                <a:cubicBezTo>
                  <a:pt x="490228" y="108844"/>
                  <a:pt x="644745" y="162290"/>
                  <a:pt x="657445" y="165465"/>
                </a:cubicBezTo>
                <a:cubicBezTo>
                  <a:pt x="670145" y="168640"/>
                  <a:pt x="549495" y="117840"/>
                  <a:pt x="549495" y="117840"/>
                </a:cubicBezTo>
                <a:cubicBezTo>
                  <a:pt x="487053" y="91382"/>
                  <a:pt x="304491" y="18357"/>
                  <a:pt x="282795" y="6715"/>
                </a:cubicBezTo>
                <a:cubicBezTo>
                  <a:pt x="261099" y="-4927"/>
                  <a:pt x="420907" y="48519"/>
                  <a:pt x="419320" y="47990"/>
                </a:cubicBezTo>
                <a:cubicBezTo>
                  <a:pt x="417733" y="47461"/>
                  <a:pt x="317191" y="10948"/>
                  <a:pt x="273270" y="3540"/>
                </a:cubicBezTo>
                <a:cubicBezTo>
                  <a:pt x="229349" y="-3868"/>
                  <a:pt x="164262" y="2482"/>
                  <a:pt x="155795" y="3540"/>
                </a:cubicBezTo>
                <a:cubicBezTo>
                  <a:pt x="147328" y="4598"/>
                  <a:pt x="244166" y="6186"/>
                  <a:pt x="222470" y="9890"/>
                </a:cubicBezTo>
                <a:cubicBezTo>
                  <a:pt x="200774" y="13594"/>
                  <a:pt x="-7717" y="41640"/>
                  <a:pt x="220" y="416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E006ECEC-ACBA-9709-DAA1-C5925CDDA0E8}"/>
              </a:ext>
            </a:extLst>
          </p:cNvPr>
          <p:cNvSpPr/>
          <p:nvPr/>
        </p:nvSpPr>
        <p:spPr>
          <a:xfrm>
            <a:off x="4431625" y="5086064"/>
            <a:ext cx="489799" cy="149523"/>
          </a:xfrm>
          <a:custGeom>
            <a:avLst/>
            <a:gdLst>
              <a:gd name="connsiteX0" fmla="*/ 675 w 489799"/>
              <a:gd name="connsiteY0" fmla="*/ 82836 h 149523"/>
              <a:gd name="connsiteX1" fmla="*/ 219750 w 489799"/>
              <a:gd name="connsiteY1" fmla="*/ 54261 h 149523"/>
              <a:gd name="connsiteX2" fmla="*/ 362625 w 489799"/>
              <a:gd name="connsiteY2" fmla="*/ 101886 h 149523"/>
              <a:gd name="connsiteX3" fmla="*/ 321350 w 489799"/>
              <a:gd name="connsiteY3" fmla="*/ 76486 h 149523"/>
              <a:gd name="connsiteX4" fmla="*/ 489625 w 489799"/>
              <a:gd name="connsiteY4" fmla="*/ 149511 h 149523"/>
              <a:gd name="connsiteX5" fmla="*/ 349925 w 489799"/>
              <a:gd name="connsiteY5" fmla="*/ 70136 h 149523"/>
              <a:gd name="connsiteX6" fmla="*/ 184825 w 489799"/>
              <a:gd name="connsiteY6" fmla="*/ 286 h 149523"/>
              <a:gd name="connsiteX7" fmla="*/ 261025 w 489799"/>
              <a:gd name="connsiteY7" fmla="*/ 44736 h 149523"/>
              <a:gd name="connsiteX8" fmla="*/ 95925 w 489799"/>
              <a:gd name="connsiteY8" fmla="*/ 28861 h 149523"/>
              <a:gd name="connsiteX9" fmla="*/ 162600 w 489799"/>
              <a:gd name="connsiteY9" fmla="*/ 38386 h 149523"/>
              <a:gd name="connsiteX10" fmla="*/ 153075 w 489799"/>
              <a:gd name="connsiteY10" fmla="*/ 44736 h 149523"/>
              <a:gd name="connsiteX11" fmla="*/ 675 w 489799"/>
              <a:gd name="connsiteY11" fmla="*/ 82836 h 149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9799" h="149523">
                <a:moveTo>
                  <a:pt x="675" y="82836"/>
                </a:moveTo>
                <a:cubicBezTo>
                  <a:pt x="11787" y="84423"/>
                  <a:pt x="159425" y="51086"/>
                  <a:pt x="219750" y="54261"/>
                </a:cubicBezTo>
                <a:cubicBezTo>
                  <a:pt x="280075" y="57436"/>
                  <a:pt x="345692" y="98182"/>
                  <a:pt x="362625" y="101886"/>
                </a:cubicBezTo>
                <a:cubicBezTo>
                  <a:pt x="379558" y="105590"/>
                  <a:pt x="300183" y="68548"/>
                  <a:pt x="321350" y="76486"/>
                </a:cubicBezTo>
                <a:cubicBezTo>
                  <a:pt x="342517" y="84424"/>
                  <a:pt x="484863" y="150569"/>
                  <a:pt x="489625" y="149511"/>
                </a:cubicBezTo>
                <a:cubicBezTo>
                  <a:pt x="494387" y="148453"/>
                  <a:pt x="400725" y="95007"/>
                  <a:pt x="349925" y="70136"/>
                </a:cubicBezTo>
                <a:cubicBezTo>
                  <a:pt x="299125" y="45265"/>
                  <a:pt x="199642" y="4519"/>
                  <a:pt x="184825" y="286"/>
                </a:cubicBezTo>
                <a:cubicBezTo>
                  <a:pt x="170008" y="-3947"/>
                  <a:pt x="275842" y="39973"/>
                  <a:pt x="261025" y="44736"/>
                </a:cubicBezTo>
                <a:cubicBezTo>
                  <a:pt x="246208" y="49499"/>
                  <a:pt x="112329" y="29919"/>
                  <a:pt x="95925" y="28861"/>
                </a:cubicBezTo>
                <a:cubicBezTo>
                  <a:pt x="79521" y="27803"/>
                  <a:pt x="162600" y="38386"/>
                  <a:pt x="162600" y="38386"/>
                </a:cubicBezTo>
                <a:cubicBezTo>
                  <a:pt x="172125" y="41032"/>
                  <a:pt x="187471" y="37328"/>
                  <a:pt x="153075" y="44736"/>
                </a:cubicBezTo>
                <a:cubicBezTo>
                  <a:pt x="118679" y="52144"/>
                  <a:pt x="-10437" y="81249"/>
                  <a:pt x="675" y="828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3D6795FC-A4AE-0D5C-8A6E-D0BB0DC0E1DD}"/>
              </a:ext>
            </a:extLst>
          </p:cNvPr>
          <p:cNvSpPr/>
          <p:nvPr/>
        </p:nvSpPr>
        <p:spPr>
          <a:xfrm>
            <a:off x="4252120" y="5187642"/>
            <a:ext cx="270123" cy="192750"/>
          </a:xfrm>
          <a:custGeom>
            <a:avLst/>
            <a:gdLst>
              <a:gd name="connsiteX0" fmla="*/ 173830 w 270123"/>
              <a:gd name="connsiteY0" fmla="*/ 308 h 192750"/>
              <a:gd name="connsiteX1" fmla="*/ 37305 w 270123"/>
              <a:gd name="connsiteY1" fmla="*/ 117783 h 192750"/>
              <a:gd name="connsiteX2" fmla="*/ 78580 w 270123"/>
              <a:gd name="connsiteY2" fmla="*/ 89208 h 192750"/>
              <a:gd name="connsiteX3" fmla="*/ 69055 w 270123"/>
              <a:gd name="connsiteY3" fmla="*/ 133658 h 192750"/>
              <a:gd name="connsiteX4" fmla="*/ 94455 w 270123"/>
              <a:gd name="connsiteY4" fmla="*/ 152708 h 192750"/>
              <a:gd name="connsiteX5" fmla="*/ 56355 w 270123"/>
              <a:gd name="connsiteY5" fmla="*/ 146358 h 192750"/>
              <a:gd name="connsiteX6" fmla="*/ 262730 w 270123"/>
              <a:gd name="connsiteY6" fmla="*/ 190808 h 192750"/>
              <a:gd name="connsiteX7" fmla="*/ 208755 w 270123"/>
              <a:gd name="connsiteY7" fmla="*/ 184458 h 192750"/>
              <a:gd name="connsiteX8" fmla="*/ 59530 w 270123"/>
              <a:gd name="connsiteY8" fmla="*/ 181283 h 192750"/>
              <a:gd name="connsiteX9" fmla="*/ 91280 w 270123"/>
              <a:gd name="connsiteY9" fmla="*/ 178108 h 192750"/>
              <a:gd name="connsiteX10" fmla="*/ 65880 w 270123"/>
              <a:gd name="connsiteY10" fmla="*/ 146358 h 192750"/>
              <a:gd name="connsiteX11" fmla="*/ 72230 w 270123"/>
              <a:gd name="connsiteY11" fmla="*/ 92383 h 192750"/>
              <a:gd name="connsiteX12" fmla="*/ 40480 w 270123"/>
              <a:gd name="connsiteY12" fmla="*/ 105083 h 192750"/>
              <a:gd name="connsiteX13" fmla="*/ 75405 w 270123"/>
              <a:gd name="connsiteY13" fmla="*/ 66983 h 192750"/>
              <a:gd name="connsiteX14" fmla="*/ 2380 w 270123"/>
              <a:gd name="connsiteY14" fmla="*/ 82858 h 192750"/>
              <a:gd name="connsiteX15" fmla="*/ 173830 w 270123"/>
              <a:gd name="connsiteY15" fmla="*/ 308 h 19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0123" h="192750">
                <a:moveTo>
                  <a:pt x="173830" y="308"/>
                </a:moveTo>
                <a:cubicBezTo>
                  <a:pt x="179651" y="6129"/>
                  <a:pt x="53180" y="102966"/>
                  <a:pt x="37305" y="117783"/>
                </a:cubicBezTo>
                <a:cubicBezTo>
                  <a:pt x="21430" y="132600"/>
                  <a:pt x="73288" y="86562"/>
                  <a:pt x="78580" y="89208"/>
                </a:cubicBezTo>
                <a:cubicBezTo>
                  <a:pt x="83872" y="91854"/>
                  <a:pt x="66409" y="123075"/>
                  <a:pt x="69055" y="133658"/>
                </a:cubicBezTo>
                <a:cubicBezTo>
                  <a:pt x="71701" y="144241"/>
                  <a:pt x="96572" y="150591"/>
                  <a:pt x="94455" y="152708"/>
                </a:cubicBezTo>
                <a:cubicBezTo>
                  <a:pt x="92338" y="154825"/>
                  <a:pt x="28309" y="140008"/>
                  <a:pt x="56355" y="146358"/>
                </a:cubicBezTo>
                <a:cubicBezTo>
                  <a:pt x="84401" y="152708"/>
                  <a:pt x="237330" y="184458"/>
                  <a:pt x="262730" y="190808"/>
                </a:cubicBezTo>
                <a:cubicBezTo>
                  <a:pt x="288130" y="197158"/>
                  <a:pt x="242622" y="186045"/>
                  <a:pt x="208755" y="184458"/>
                </a:cubicBezTo>
                <a:cubicBezTo>
                  <a:pt x="174888" y="182871"/>
                  <a:pt x="79109" y="182341"/>
                  <a:pt x="59530" y="181283"/>
                </a:cubicBezTo>
                <a:cubicBezTo>
                  <a:pt x="39951" y="180225"/>
                  <a:pt x="90222" y="183929"/>
                  <a:pt x="91280" y="178108"/>
                </a:cubicBezTo>
                <a:cubicBezTo>
                  <a:pt x="92338" y="172287"/>
                  <a:pt x="69055" y="160645"/>
                  <a:pt x="65880" y="146358"/>
                </a:cubicBezTo>
                <a:cubicBezTo>
                  <a:pt x="62705" y="132071"/>
                  <a:pt x="76463" y="99262"/>
                  <a:pt x="72230" y="92383"/>
                </a:cubicBezTo>
                <a:cubicBezTo>
                  <a:pt x="67997" y="85504"/>
                  <a:pt x="39951" y="109316"/>
                  <a:pt x="40480" y="105083"/>
                </a:cubicBezTo>
                <a:cubicBezTo>
                  <a:pt x="41009" y="100850"/>
                  <a:pt x="81755" y="70687"/>
                  <a:pt x="75405" y="66983"/>
                </a:cubicBezTo>
                <a:cubicBezTo>
                  <a:pt x="69055" y="63279"/>
                  <a:pt x="-15082" y="92912"/>
                  <a:pt x="2380" y="82858"/>
                </a:cubicBezTo>
                <a:cubicBezTo>
                  <a:pt x="19842" y="72804"/>
                  <a:pt x="168009" y="-5513"/>
                  <a:pt x="173830" y="3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866A08F4-F4E9-8473-B570-293487DA4146}"/>
              </a:ext>
            </a:extLst>
          </p:cNvPr>
          <p:cNvSpPr/>
          <p:nvPr/>
        </p:nvSpPr>
        <p:spPr>
          <a:xfrm>
            <a:off x="4653950" y="5155025"/>
            <a:ext cx="267410" cy="182965"/>
          </a:xfrm>
          <a:custGeom>
            <a:avLst/>
            <a:gdLst>
              <a:gd name="connsiteX0" fmla="*/ 600 w 267410"/>
              <a:gd name="connsiteY0" fmla="*/ 1175 h 182965"/>
              <a:gd name="connsiteX1" fmla="*/ 235550 w 267410"/>
              <a:gd name="connsiteY1" fmla="*/ 112300 h 182965"/>
              <a:gd name="connsiteX2" fmla="*/ 162525 w 267410"/>
              <a:gd name="connsiteY2" fmla="*/ 96425 h 182965"/>
              <a:gd name="connsiteX3" fmla="*/ 191100 w 267410"/>
              <a:gd name="connsiteY3" fmla="*/ 90075 h 182965"/>
              <a:gd name="connsiteX4" fmla="*/ 200625 w 267410"/>
              <a:gd name="connsiteY4" fmla="*/ 118650 h 182965"/>
              <a:gd name="connsiteX5" fmla="*/ 124425 w 267410"/>
              <a:gd name="connsiteY5" fmla="*/ 182150 h 182965"/>
              <a:gd name="connsiteX6" fmla="*/ 153000 w 267410"/>
              <a:gd name="connsiteY6" fmla="*/ 153575 h 182965"/>
              <a:gd name="connsiteX7" fmla="*/ 267300 w 267410"/>
              <a:gd name="connsiteY7" fmla="*/ 137700 h 182965"/>
              <a:gd name="connsiteX8" fmla="*/ 175225 w 267410"/>
              <a:gd name="connsiteY8" fmla="*/ 147225 h 182965"/>
              <a:gd name="connsiteX9" fmla="*/ 235550 w 267410"/>
              <a:gd name="connsiteY9" fmla="*/ 96425 h 182965"/>
              <a:gd name="connsiteX10" fmla="*/ 168875 w 267410"/>
              <a:gd name="connsiteY10" fmla="*/ 80550 h 182965"/>
              <a:gd name="connsiteX11" fmla="*/ 124425 w 267410"/>
              <a:gd name="connsiteY11" fmla="*/ 32925 h 182965"/>
              <a:gd name="connsiteX12" fmla="*/ 165700 w 267410"/>
              <a:gd name="connsiteY12" fmla="*/ 51975 h 182965"/>
              <a:gd name="connsiteX13" fmla="*/ 600 w 267410"/>
              <a:gd name="connsiteY13" fmla="*/ 1175 h 182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7410" h="182965">
                <a:moveTo>
                  <a:pt x="600" y="1175"/>
                </a:moveTo>
                <a:cubicBezTo>
                  <a:pt x="12242" y="11229"/>
                  <a:pt x="208563" y="96425"/>
                  <a:pt x="235550" y="112300"/>
                </a:cubicBezTo>
                <a:cubicBezTo>
                  <a:pt x="262538" y="128175"/>
                  <a:pt x="169933" y="100129"/>
                  <a:pt x="162525" y="96425"/>
                </a:cubicBezTo>
                <a:cubicBezTo>
                  <a:pt x="155117" y="92721"/>
                  <a:pt x="184750" y="86371"/>
                  <a:pt x="191100" y="90075"/>
                </a:cubicBezTo>
                <a:cubicBezTo>
                  <a:pt x="197450" y="93779"/>
                  <a:pt x="211737" y="103304"/>
                  <a:pt x="200625" y="118650"/>
                </a:cubicBezTo>
                <a:cubicBezTo>
                  <a:pt x="189513" y="133996"/>
                  <a:pt x="132362" y="176329"/>
                  <a:pt x="124425" y="182150"/>
                </a:cubicBezTo>
                <a:cubicBezTo>
                  <a:pt x="116488" y="187971"/>
                  <a:pt x="129188" y="160983"/>
                  <a:pt x="153000" y="153575"/>
                </a:cubicBezTo>
                <a:cubicBezTo>
                  <a:pt x="176813" y="146167"/>
                  <a:pt x="263596" y="138758"/>
                  <a:pt x="267300" y="137700"/>
                </a:cubicBezTo>
                <a:cubicBezTo>
                  <a:pt x="271004" y="136642"/>
                  <a:pt x="180517" y="154104"/>
                  <a:pt x="175225" y="147225"/>
                </a:cubicBezTo>
                <a:cubicBezTo>
                  <a:pt x="169933" y="140346"/>
                  <a:pt x="236608" y="107537"/>
                  <a:pt x="235550" y="96425"/>
                </a:cubicBezTo>
                <a:cubicBezTo>
                  <a:pt x="234492" y="85313"/>
                  <a:pt x="187396" y="91133"/>
                  <a:pt x="168875" y="80550"/>
                </a:cubicBezTo>
                <a:cubicBezTo>
                  <a:pt x="150354" y="69967"/>
                  <a:pt x="124954" y="37688"/>
                  <a:pt x="124425" y="32925"/>
                </a:cubicBezTo>
                <a:cubicBezTo>
                  <a:pt x="123896" y="28163"/>
                  <a:pt x="181046" y="55150"/>
                  <a:pt x="165700" y="51975"/>
                </a:cubicBezTo>
                <a:cubicBezTo>
                  <a:pt x="150354" y="48800"/>
                  <a:pt x="-11042" y="-8879"/>
                  <a:pt x="600" y="1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DF034F8E-5C04-72CA-B8FC-969B5128C3B1}"/>
              </a:ext>
            </a:extLst>
          </p:cNvPr>
          <p:cNvSpPr/>
          <p:nvPr/>
        </p:nvSpPr>
        <p:spPr>
          <a:xfrm>
            <a:off x="4781428" y="5253717"/>
            <a:ext cx="324812" cy="80359"/>
          </a:xfrm>
          <a:custGeom>
            <a:avLst/>
            <a:gdLst>
              <a:gd name="connsiteX0" fmla="*/ 122 w 324812"/>
              <a:gd name="connsiteY0" fmla="*/ 73933 h 80359"/>
              <a:gd name="connsiteX1" fmla="*/ 171572 w 324812"/>
              <a:gd name="connsiteY1" fmla="*/ 32658 h 80359"/>
              <a:gd name="connsiteX2" fmla="*/ 120772 w 324812"/>
              <a:gd name="connsiteY2" fmla="*/ 39008 h 80359"/>
              <a:gd name="connsiteX3" fmla="*/ 216022 w 324812"/>
              <a:gd name="connsiteY3" fmla="*/ 51708 h 80359"/>
              <a:gd name="connsiteX4" fmla="*/ 323972 w 324812"/>
              <a:gd name="connsiteY4" fmla="*/ 80283 h 80359"/>
              <a:gd name="connsiteX5" fmla="*/ 257297 w 324812"/>
              <a:gd name="connsiteY5" fmla="*/ 58058 h 80359"/>
              <a:gd name="connsiteX6" fmla="*/ 101722 w 324812"/>
              <a:gd name="connsiteY6" fmla="*/ 908 h 80359"/>
              <a:gd name="connsiteX7" fmla="*/ 142997 w 324812"/>
              <a:gd name="connsiteY7" fmla="*/ 26308 h 80359"/>
              <a:gd name="connsiteX8" fmla="*/ 122 w 324812"/>
              <a:gd name="connsiteY8" fmla="*/ 73933 h 8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4812" h="80359">
                <a:moveTo>
                  <a:pt x="122" y="73933"/>
                </a:moveTo>
                <a:cubicBezTo>
                  <a:pt x="4884" y="74991"/>
                  <a:pt x="151464" y="38479"/>
                  <a:pt x="171572" y="32658"/>
                </a:cubicBezTo>
                <a:cubicBezTo>
                  <a:pt x="191680" y="26837"/>
                  <a:pt x="113364" y="35833"/>
                  <a:pt x="120772" y="39008"/>
                </a:cubicBezTo>
                <a:cubicBezTo>
                  <a:pt x="128180" y="42183"/>
                  <a:pt x="182155" y="44829"/>
                  <a:pt x="216022" y="51708"/>
                </a:cubicBezTo>
                <a:cubicBezTo>
                  <a:pt x="249889" y="58587"/>
                  <a:pt x="317093" y="79225"/>
                  <a:pt x="323972" y="80283"/>
                </a:cubicBezTo>
                <a:cubicBezTo>
                  <a:pt x="330851" y="81341"/>
                  <a:pt x="294339" y="71287"/>
                  <a:pt x="257297" y="58058"/>
                </a:cubicBezTo>
                <a:cubicBezTo>
                  <a:pt x="220255" y="44829"/>
                  <a:pt x="120772" y="6200"/>
                  <a:pt x="101722" y="908"/>
                </a:cubicBezTo>
                <a:cubicBezTo>
                  <a:pt x="82672" y="-4384"/>
                  <a:pt x="155168" y="14666"/>
                  <a:pt x="142997" y="26308"/>
                </a:cubicBezTo>
                <a:cubicBezTo>
                  <a:pt x="130826" y="37950"/>
                  <a:pt x="-4640" y="72875"/>
                  <a:pt x="122" y="739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59B11BFB-E4BB-3E8B-091E-0BAAD920AD53}"/>
              </a:ext>
            </a:extLst>
          </p:cNvPr>
          <p:cNvSpPr/>
          <p:nvPr/>
        </p:nvSpPr>
        <p:spPr>
          <a:xfrm>
            <a:off x="4457700" y="5308556"/>
            <a:ext cx="530346" cy="73136"/>
          </a:xfrm>
          <a:custGeom>
            <a:avLst/>
            <a:gdLst>
              <a:gd name="connsiteX0" fmla="*/ 0 w 530346"/>
              <a:gd name="connsiteY0" fmla="*/ 73069 h 73136"/>
              <a:gd name="connsiteX1" fmla="*/ 231775 w 530346"/>
              <a:gd name="connsiteY1" fmla="*/ 47669 h 73136"/>
              <a:gd name="connsiteX2" fmla="*/ 190500 w 530346"/>
              <a:gd name="connsiteY2" fmla="*/ 73069 h 73136"/>
              <a:gd name="connsiteX3" fmla="*/ 323850 w 530346"/>
              <a:gd name="connsiteY3" fmla="*/ 38144 h 73136"/>
              <a:gd name="connsiteX4" fmla="*/ 473075 w 530346"/>
              <a:gd name="connsiteY4" fmla="*/ 15919 h 73136"/>
              <a:gd name="connsiteX5" fmla="*/ 428625 w 530346"/>
              <a:gd name="connsiteY5" fmla="*/ 25444 h 73136"/>
              <a:gd name="connsiteX6" fmla="*/ 469900 w 530346"/>
              <a:gd name="connsiteY6" fmla="*/ 44 h 73136"/>
              <a:gd name="connsiteX7" fmla="*/ 530225 w 530346"/>
              <a:gd name="connsiteY7" fmla="*/ 19094 h 73136"/>
              <a:gd name="connsiteX8" fmla="*/ 482600 w 530346"/>
              <a:gd name="connsiteY8" fmla="*/ 12744 h 73136"/>
              <a:gd name="connsiteX9" fmla="*/ 387350 w 530346"/>
              <a:gd name="connsiteY9" fmla="*/ 28619 h 73136"/>
              <a:gd name="connsiteX10" fmla="*/ 250825 w 530346"/>
              <a:gd name="connsiteY10" fmla="*/ 66719 h 73136"/>
              <a:gd name="connsiteX11" fmla="*/ 269875 w 530346"/>
              <a:gd name="connsiteY11" fmla="*/ 50844 h 73136"/>
              <a:gd name="connsiteX12" fmla="*/ 136525 w 530346"/>
              <a:gd name="connsiteY12" fmla="*/ 73069 h 73136"/>
              <a:gd name="connsiteX13" fmla="*/ 177800 w 530346"/>
              <a:gd name="connsiteY13" fmla="*/ 57194 h 73136"/>
              <a:gd name="connsiteX14" fmla="*/ 0 w 530346"/>
              <a:gd name="connsiteY14" fmla="*/ 73069 h 7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30346" h="73136">
                <a:moveTo>
                  <a:pt x="0" y="73069"/>
                </a:moveTo>
                <a:cubicBezTo>
                  <a:pt x="8996" y="71482"/>
                  <a:pt x="200025" y="47669"/>
                  <a:pt x="231775" y="47669"/>
                </a:cubicBezTo>
                <a:cubicBezTo>
                  <a:pt x="263525" y="47669"/>
                  <a:pt x="175154" y="74657"/>
                  <a:pt x="190500" y="73069"/>
                </a:cubicBezTo>
                <a:cubicBezTo>
                  <a:pt x="205846" y="71481"/>
                  <a:pt x="276754" y="47669"/>
                  <a:pt x="323850" y="38144"/>
                </a:cubicBezTo>
                <a:cubicBezTo>
                  <a:pt x="370946" y="28619"/>
                  <a:pt x="455613" y="18036"/>
                  <a:pt x="473075" y="15919"/>
                </a:cubicBezTo>
                <a:cubicBezTo>
                  <a:pt x="490537" y="13802"/>
                  <a:pt x="429154" y="28090"/>
                  <a:pt x="428625" y="25444"/>
                </a:cubicBezTo>
                <a:cubicBezTo>
                  <a:pt x="428096" y="22798"/>
                  <a:pt x="452967" y="1102"/>
                  <a:pt x="469900" y="44"/>
                </a:cubicBezTo>
                <a:cubicBezTo>
                  <a:pt x="486833" y="-1014"/>
                  <a:pt x="528108" y="16977"/>
                  <a:pt x="530225" y="19094"/>
                </a:cubicBezTo>
                <a:cubicBezTo>
                  <a:pt x="532342" y="21211"/>
                  <a:pt x="506413" y="11156"/>
                  <a:pt x="482600" y="12744"/>
                </a:cubicBezTo>
                <a:cubicBezTo>
                  <a:pt x="458787" y="14332"/>
                  <a:pt x="425979" y="19623"/>
                  <a:pt x="387350" y="28619"/>
                </a:cubicBezTo>
                <a:cubicBezTo>
                  <a:pt x="348721" y="37615"/>
                  <a:pt x="250825" y="66719"/>
                  <a:pt x="250825" y="66719"/>
                </a:cubicBezTo>
                <a:cubicBezTo>
                  <a:pt x="231246" y="70423"/>
                  <a:pt x="288925" y="49786"/>
                  <a:pt x="269875" y="50844"/>
                </a:cubicBezTo>
                <a:cubicBezTo>
                  <a:pt x="250825" y="51902"/>
                  <a:pt x="151871" y="72011"/>
                  <a:pt x="136525" y="73069"/>
                </a:cubicBezTo>
                <a:cubicBezTo>
                  <a:pt x="121179" y="74127"/>
                  <a:pt x="196321" y="55607"/>
                  <a:pt x="177800" y="57194"/>
                </a:cubicBezTo>
                <a:lnTo>
                  <a:pt x="0" y="730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62ACE04F-55C6-FF72-DD0D-B8BFEF4170FA}"/>
              </a:ext>
            </a:extLst>
          </p:cNvPr>
          <p:cNvSpPr/>
          <p:nvPr/>
        </p:nvSpPr>
        <p:spPr>
          <a:xfrm>
            <a:off x="4200122" y="5153383"/>
            <a:ext cx="171140" cy="187114"/>
          </a:xfrm>
          <a:custGeom>
            <a:avLst/>
            <a:gdLst>
              <a:gd name="connsiteX0" fmla="*/ 403 w 171140"/>
              <a:gd name="connsiteY0" fmla="*/ 186967 h 187114"/>
              <a:gd name="connsiteX1" fmla="*/ 168678 w 171140"/>
              <a:gd name="connsiteY1" fmla="*/ 2817 h 187114"/>
              <a:gd name="connsiteX2" fmla="*/ 102003 w 171140"/>
              <a:gd name="connsiteY2" fmla="*/ 72667 h 187114"/>
              <a:gd name="connsiteX3" fmla="*/ 121053 w 171140"/>
              <a:gd name="connsiteY3" fmla="*/ 34567 h 187114"/>
              <a:gd name="connsiteX4" fmla="*/ 403 w 171140"/>
              <a:gd name="connsiteY4" fmla="*/ 186967 h 187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40" h="187114">
                <a:moveTo>
                  <a:pt x="403" y="186967"/>
                </a:moveTo>
                <a:cubicBezTo>
                  <a:pt x="8340" y="181675"/>
                  <a:pt x="151745" y="21867"/>
                  <a:pt x="168678" y="2817"/>
                </a:cubicBezTo>
                <a:cubicBezTo>
                  <a:pt x="185611" y="-16233"/>
                  <a:pt x="109940" y="67375"/>
                  <a:pt x="102003" y="72667"/>
                </a:cubicBezTo>
                <a:cubicBezTo>
                  <a:pt x="94066" y="77959"/>
                  <a:pt x="137986" y="15517"/>
                  <a:pt x="121053" y="34567"/>
                </a:cubicBezTo>
                <a:cubicBezTo>
                  <a:pt x="104120" y="53617"/>
                  <a:pt x="-7534" y="192259"/>
                  <a:pt x="403" y="1869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AFD26EC8-42E7-0AC6-6BE5-7A4DE33DFE52}"/>
              </a:ext>
            </a:extLst>
          </p:cNvPr>
          <p:cNvSpPr/>
          <p:nvPr/>
        </p:nvSpPr>
        <p:spPr>
          <a:xfrm>
            <a:off x="4317285" y="5109398"/>
            <a:ext cx="354417" cy="78566"/>
          </a:xfrm>
          <a:custGeom>
            <a:avLst/>
            <a:gdLst>
              <a:gd name="connsiteX0" fmla="*/ 715 w 354417"/>
              <a:gd name="connsiteY0" fmla="*/ 78552 h 78566"/>
              <a:gd name="connsiteX1" fmla="*/ 242015 w 354417"/>
              <a:gd name="connsiteY1" fmla="*/ 2352 h 78566"/>
              <a:gd name="connsiteX2" fmla="*/ 200740 w 354417"/>
              <a:gd name="connsiteY2" fmla="*/ 18227 h 78566"/>
              <a:gd name="connsiteX3" fmla="*/ 349965 w 354417"/>
              <a:gd name="connsiteY3" fmla="*/ 5527 h 78566"/>
              <a:gd name="connsiteX4" fmla="*/ 318215 w 354417"/>
              <a:gd name="connsiteY4" fmla="*/ 5527 h 78566"/>
              <a:gd name="connsiteX5" fmla="*/ 115015 w 354417"/>
              <a:gd name="connsiteY5" fmla="*/ 5527 h 78566"/>
              <a:gd name="connsiteX6" fmla="*/ 165815 w 354417"/>
              <a:gd name="connsiteY6" fmla="*/ 8702 h 78566"/>
              <a:gd name="connsiteX7" fmla="*/ 715 w 354417"/>
              <a:gd name="connsiteY7" fmla="*/ 78552 h 78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4417" h="78566">
                <a:moveTo>
                  <a:pt x="715" y="78552"/>
                </a:moveTo>
                <a:cubicBezTo>
                  <a:pt x="13415" y="77494"/>
                  <a:pt x="208677" y="12406"/>
                  <a:pt x="242015" y="2352"/>
                </a:cubicBezTo>
                <a:cubicBezTo>
                  <a:pt x="275353" y="-7702"/>
                  <a:pt x="182748" y="17698"/>
                  <a:pt x="200740" y="18227"/>
                </a:cubicBezTo>
                <a:cubicBezTo>
                  <a:pt x="218732" y="18756"/>
                  <a:pt x="330386" y="7644"/>
                  <a:pt x="349965" y="5527"/>
                </a:cubicBezTo>
                <a:cubicBezTo>
                  <a:pt x="369544" y="3410"/>
                  <a:pt x="318215" y="5527"/>
                  <a:pt x="318215" y="5527"/>
                </a:cubicBezTo>
                <a:lnTo>
                  <a:pt x="115015" y="5527"/>
                </a:lnTo>
                <a:cubicBezTo>
                  <a:pt x="89615" y="6056"/>
                  <a:pt x="183277" y="-3469"/>
                  <a:pt x="165815" y="8702"/>
                </a:cubicBezTo>
                <a:cubicBezTo>
                  <a:pt x="148353" y="20873"/>
                  <a:pt x="-11985" y="79610"/>
                  <a:pt x="715" y="785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42417A5B-A357-8282-7D50-B3EE324609A4}"/>
              </a:ext>
            </a:extLst>
          </p:cNvPr>
          <p:cNvSpPr/>
          <p:nvPr/>
        </p:nvSpPr>
        <p:spPr>
          <a:xfrm>
            <a:off x="4346488" y="5067253"/>
            <a:ext cx="613003" cy="119485"/>
          </a:xfrm>
          <a:custGeom>
            <a:avLst/>
            <a:gdLst>
              <a:gd name="connsiteX0" fmla="*/ 87 w 613003"/>
              <a:gd name="connsiteY0" fmla="*/ 85772 h 119485"/>
              <a:gd name="connsiteX1" fmla="*/ 200112 w 613003"/>
              <a:gd name="connsiteY1" fmla="*/ 9572 h 119485"/>
              <a:gd name="connsiteX2" fmla="*/ 184237 w 613003"/>
              <a:gd name="connsiteY2" fmla="*/ 22272 h 119485"/>
              <a:gd name="connsiteX3" fmla="*/ 238212 w 613003"/>
              <a:gd name="connsiteY3" fmla="*/ 9572 h 119485"/>
              <a:gd name="connsiteX4" fmla="*/ 374737 w 613003"/>
              <a:gd name="connsiteY4" fmla="*/ 22272 h 119485"/>
              <a:gd name="connsiteX5" fmla="*/ 358862 w 613003"/>
              <a:gd name="connsiteY5" fmla="*/ 22272 h 119485"/>
              <a:gd name="connsiteX6" fmla="*/ 606512 w 613003"/>
              <a:gd name="connsiteY6" fmla="*/ 117522 h 119485"/>
              <a:gd name="connsiteX7" fmla="*/ 546187 w 613003"/>
              <a:gd name="connsiteY7" fmla="*/ 88947 h 119485"/>
              <a:gd name="connsiteX8" fmla="*/ 387437 w 613003"/>
              <a:gd name="connsiteY8" fmla="*/ 15922 h 119485"/>
              <a:gd name="connsiteX9" fmla="*/ 412837 w 613003"/>
              <a:gd name="connsiteY9" fmla="*/ 22272 h 119485"/>
              <a:gd name="connsiteX10" fmla="*/ 250912 w 613003"/>
              <a:gd name="connsiteY10" fmla="*/ 47 h 119485"/>
              <a:gd name="connsiteX11" fmla="*/ 158837 w 613003"/>
              <a:gd name="connsiteY11" fmla="*/ 15922 h 119485"/>
              <a:gd name="connsiteX12" fmla="*/ 174712 w 613003"/>
              <a:gd name="connsiteY12" fmla="*/ 6397 h 119485"/>
              <a:gd name="connsiteX13" fmla="*/ 87 w 613003"/>
              <a:gd name="connsiteY13" fmla="*/ 85772 h 11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3003" h="119485">
                <a:moveTo>
                  <a:pt x="87" y="85772"/>
                </a:moveTo>
                <a:cubicBezTo>
                  <a:pt x="4320" y="86301"/>
                  <a:pt x="200112" y="9572"/>
                  <a:pt x="200112" y="9572"/>
                </a:cubicBezTo>
                <a:cubicBezTo>
                  <a:pt x="230804" y="-1011"/>
                  <a:pt x="177887" y="22272"/>
                  <a:pt x="184237" y="22272"/>
                </a:cubicBezTo>
                <a:cubicBezTo>
                  <a:pt x="190587" y="22272"/>
                  <a:pt x="206462" y="9572"/>
                  <a:pt x="238212" y="9572"/>
                </a:cubicBezTo>
                <a:cubicBezTo>
                  <a:pt x="269962" y="9572"/>
                  <a:pt x="374737" y="22272"/>
                  <a:pt x="374737" y="22272"/>
                </a:cubicBezTo>
                <a:cubicBezTo>
                  <a:pt x="394845" y="24389"/>
                  <a:pt x="320233" y="6397"/>
                  <a:pt x="358862" y="22272"/>
                </a:cubicBezTo>
                <a:cubicBezTo>
                  <a:pt x="397491" y="38147"/>
                  <a:pt x="575291" y="106410"/>
                  <a:pt x="606512" y="117522"/>
                </a:cubicBezTo>
                <a:cubicBezTo>
                  <a:pt x="637733" y="128634"/>
                  <a:pt x="546187" y="88947"/>
                  <a:pt x="546187" y="88947"/>
                </a:cubicBezTo>
                <a:lnTo>
                  <a:pt x="387437" y="15922"/>
                </a:lnTo>
                <a:cubicBezTo>
                  <a:pt x="365212" y="4810"/>
                  <a:pt x="435591" y="24918"/>
                  <a:pt x="412837" y="22272"/>
                </a:cubicBezTo>
                <a:cubicBezTo>
                  <a:pt x="390083" y="19626"/>
                  <a:pt x="293245" y="1105"/>
                  <a:pt x="250912" y="47"/>
                </a:cubicBezTo>
                <a:cubicBezTo>
                  <a:pt x="208579" y="-1011"/>
                  <a:pt x="158837" y="15922"/>
                  <a:pt x="158837" y="15922"/>
                </a:cubicBezTo>
                <a:cubicBezTo>
                  <a:pt x="146137" y="16980"/>
                  <a:pt x="202758" y="-4716"/>
                  <a:pt x="174712" y="6397"/>
                </a:cubicBezTo>
                <a:cubicBezTo>
                  <a:pt x="146666" y="17509"/>
                  <a:pt x="-4146" y="85243"/>
                  <a:pt x="87" y="85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9D353C19-06D9-F9B8-5649-76BA4DB98059}"/>
              </a:ext>
            </a:extLst>
          </p:cNvPr>
          <p:cNvSpPr/>
          <p:nvPr/>
        </p:nvSpPr>
        <p:spPr>
          <a:xfrm>
            <a:off x="4222523" y="5060257"/>
            <a:ext cx="189078" cy="175356"/>
          </a:xfrm>
          <a:custGeom>
            <a:avLst/>
            <a:gdLst>
              <a:gd name="connsiteX0" fmla="*/ 227 w 189078"/>
              <a:gd name="connsiteY0" fmla="*/ 175318 h 175356"/>
              <a:gd name="connsiteX1" fmla="*/ 181202 w 189078"/>
              <a:gd name="connsiteY1" fmla="*/ 7043 h 175356"/>
              <a:gd name="connsiteX2" fmla="*/ 158977 w 189078"/>
              <a:gd name="connsiteY2" fmla="*/ 29268 h 175356"/>
              <a:gd name="connsiteX3" fmla="*/ 127227 w 189078"/>
              <a:gd name="connsiteY3" fmla="*/ 61018 h 175356"/>
              <a:gd name="connsiteX4" fmla="*/ 143102 w 189078"/>
              <a:gd name="connsiteY4" fmla="*/ 22918 h 175356"/>
              <a:gd name="connsiteX5" fmla="*/ 227 w 189078"/>
              <a:gd name="connsiteY5" fmla="*/ 175318 h 17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9078" h="175356">
                <a:moveTo>
                  <a:pt x="227" y="175318"/>
                </a:moveTo>
                <a:cubicBezTo>
                  <a:pt x="6577" y="172672"/>
                  <a:pt x="154744" y="31385"/>
                  <a:pt x="181202" y="7043"/>
                </a:cubicBezTo>
                <a:cubicBezTo>
                  <a:pt x="207660" y="-17299"/>
                  <a:pt x="158977" y="29268"/>
                  <a:pt x="158977" y="29268"/>
                </a:cubicBezTo>
                <a:cubicBezTo>
                  <a:pt x="149981" y="38264"/>
                  <a:pt x="129873" y="62076"/>
                  <a:pt x="127227" y="61018"/>
                </a:cubicBezTo>
                <a:cubicBezTo>
                  <a:pt x="124581" y="59960"/>
                  <a:pt x="163739" y="2810"/>
                  <a:pt x="143102" y="22918"/>
                </a:cubicBezTo>
                <a:cubicBezTo>
                  <a:pt x="122465" y="43026"/>
                  <a:pt x="-6123" y="177964"/>
                  <a:pt x="227" y="1753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F9E1D509-8836-A361-786B-31352C9ABD90}"/>
              </a:ext>
            </a:extLst>
          </p:cNvPr>
          <p:cNvSpPr/>
          <p:nvPr/>
        </p:nvSpPr>
        <p:spPr>
          <a:xfrm>
            <a:off x="4355780" y="5020422"/>
            <a:ext cx="280395" cy="91328"/>
          </a:xfrm>
          <a:custGeom>
            <a:avLst/>
            <a:gdLst>
              <a:gd name="connsiteX0" fmla="*/ 320 w 280395"/>
              <a:gd name="connsiteY0" fmla="*/ 91328 h 91328"/>
              <a:gd name="connsiteX1" fmla="*/ 203520 w 280395"/>
              <a:gd name="connsiteY1" fmla="*/ 2428 h 91328"/>
              <a:gd name="connsiteX2" fmla="*/ 171770 w 280395"/>
              <a:gd name="connsiteY2" fmla="*/ 27828 h 91328"/>
              <a:gd name="connsiteX3" fmla="*/ 279720 w 280395"/>
              <a:gd name="connsiteY3" fmla="*/ 21478 h 91328"/>
              <a:gd name="connsiteX4" fmla="*/ 111445 w 280395"/>
              <a:gd name="connsiteY4" fmla="*/ 37353 h 91328"/>
              <a:gd name="connsiteX5" fmla="*/ 155895 w 280395"/>
              <a:gd name="connsiteY5" fmla="*/ 2428 h 91328"/>
              <a:gd name="connsiteX6" fmla="*/ 320 w 280395"/>
              <a:gd name="connsiteY6" fmla="*/ 91328 h 91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395" h="91328">
                <a:moveTo>
                  <a:pt x="320" y="91328"/>
                </a:moveTo>
                <a:cubicBezTo>
                  <a:pt x="8257" y="91328"/>
                  <a:pt x="174945" y="13011"/>
                  <a:pt x="203520" y="2428"/>
                </a:cubicBezTo>
                <a:cubicBezTo>
                  <a:pt x="232095" y="-8155"/>
                  <a:pt x="159070" y="24653"/>
                  <a:pt x="171770" y="27828"/>
                </a:cubicBezTo>
                <a:cubicBezTo>
                  <a:pt x="184470" y="31003"/>
                  <a:pt x="289774" y="19891"/>
                  <a:pt x="279720" y="21478"/>
                </a:cubicBezTo>
                <a:cubicBezTo>
                  <a:pt x="269666" y="23065"/>
                  <a:pt x="132083" y="40528"/>
                  <a:pt x="111445" y="37353"/>
                </a:cubicBezTo>
                <a:cubicBezTo>
                  <a:pt x="90808" y="34178"/>
                  <a:pt x="177591" y="-10801"/>
                  <a:pt x="155895" y="2428"/>
                </a:cubicBezTo>
                <a:cubicBezTo>
                  <a:pt x="134199" y="15657"/>
                  <a:pt x="-7617" y="91328"/>
                  <a:pt x="320" y="913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671E3216-0919-065A-B5E8-4545A0AA40B0}"/>
              </a:ext>
            </a:extLst>
          </p:cNvPr>
          <p:cNvSpPr/>
          <p:nvPr/>
        </p:nvSpPr>
        <p:spPr>
          <a:xfrm>
            <a:off x="4539030" y="5019664"/>
            <a:ext cx="339015" cy="83294"/>
          </a:xfrm>
          <a:custGeom>
            <a:avLst/>
            <a:gdLst>
              <a:gd name="connsiteX0" fmla="*/ 1220 w 339015"/>
              <a:gd name="connsiteY0" fmla="*/ 11 h 83294"/>
              <a:gd name="connsiteX1" fmla="*/ 213945 w 339015"/>
              <a:gd name="connsiteY1" fmla="*/ 25411 h 83294"/>
              <a:gd name="connsiteX2" fmla="*/ 194895 w 339015"/>
              <a:gd name="connsiteY2" fmla="*/ 25411 h 83294"/>
              <a:gd name="connsiteX3" fmla="*/ 337770 w 339015"/>
              <a:gd name="connsiteY3" fmla="*/ 82561 h 83294"/>
              <a:gd name="connsiteX4" fmla="*/ 255220 w 339015"/>
              <a:gd name="connsiteY4" fmla="*/ 57161 h 83294"/>
              <a:gd name="connsiteX5" fmla="*/ 99645 w 339015"/>
              <a:gd name="connsiteY5" fmla="*/ 47636 h 83294"/>
              <a:gd name="connsiteX6" fmla="*/ 159970 w 339015"/>
              <a:gd name="connsiteY6" fmla="*/ 38111 h 83294"/>
              <a:gd name="connsiteX7" fmla="*/ 128220 w 339015"/>
              <a:gd name="connsiteY7" fmla="*/ 22236 h 83294"/>
              <a:gd name="connsiteX8" fmla="*/ 1220 w 339015"/>
              <a:gd name="connsiteY8" fmla="*/ 11 h 8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9015" h="83294">
                <a:moveTo>
                  <a:pt x="1220" y="11"/>
                </a:moveTo>
                <a:cubicBezTo>
                  <a:pt x="15508" y="540"/>
                  <a:pt x="213945" y="25411"/>
                  <a:pt x="213945" y="25411"/>
                </a:cubicBezTo>
                <a:cubicBezTo>
                  <a:pt x="246224" y="29644"/>
                  <a:pt x="174258" y="15886"/>
                  <a:pt x="194895" y="25411"/>
                </a:cubicBezTo>
                <a:cubicBezTo>
                  <a:pt x="215532" y="34936"/>
                  <a:pt x="327716" y="77269"/>
                  <a:pt x="337770" y="82561"/>
                </a:cubicBezTo>
                <a:cubicBezTo>
                  <a:pt x="347824" y="87853"/>
                  <a:pt x="294907" y="62982"/>
                  <a:pt x="255220" y="57161"/>
                </a:cubicBezTo>
                <a:cubicBezTo>
                  <a:pt x="215533" y="51340"/>
                  <a:pt x="115520" y="50811"/>
                  <a:pt x="99645" y="47636"/>
                </a:cubicBezTo>
                <a:cubicBezTo>
                  <a:pt x="83770" y="44461"/>
                  <a:pt x="155208" y="42344"/>
                  <a:pt x="159970" y="38111"/>
                </a:cubicBezTo>
                <a:cubicBezTo>
                  <a:pt x="164732" y="33878"/>
                  <a:pt x="154149" y="27528"/>
                  <a:pt x="128220" y="22236"/>
                </a:cubicBezTo>
                <a:cubicBezTo>
                  <a:pt x="102291" y="16944"/>
                  <a:pt x="-13068" y="-518"/>
                  <a:pt x="1220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3EA85A4C-84C5-80BA-A469-785A710B4EA5}"/>
              </a:ext>
            </a:extLst>
          </p:cNvPr>
          <p:cNvSpPr/>
          <p:nvPr/>
        </p:nvSpPr>
        <p:spPr>
          <a:xfrm>
            <a:off x="4352507" y="5136871"/>
            <a:ext cx="432761" cy="221005"/>
          </a:xfrm>
          <a:custGeom>
            <a:avLst/>
            <a:gdLst>
              <a:gd name="connsiteX0" fmla="*/ 418 w 432761"/>
              <a:gd name="connsiteY0" fmla="*/ 60604 h 221005"/>
              <a:gd name="connsiteX1" fmla="*/ 149643 w 432761"/>
              <a:gd name="connsiteY1" fmla="*/ 57429 h 221005"/>
              <a:gd name="connsiteX2" fmla="*/ 117893 w 432761"/>
              <a:gd name="connsiteY2" fmla="*/ 120929 h 221005"/>
              <a:gd name="connsiteX3" fmla="*/ 140118 w 432761"/>
              <a:gd name="connsiteY3" fmla="*/ 193954 h 221005"/>
              <a:gd name="connsiteX4" fmla="*/ 178218 w 432761"/>
              <a:gd name="connsiteY4" fmla="*/ 219354 h 221005"/>
              <a:gd name="connsiteX5" fmla="*/ 260768 w 432761"/>
              <a:gd name="connsiteY5" fmla="*/ 216179 h 221005"/>
              <a:gd name="connsiteX6" fmla="*/ 336968 w 432761"/>
              <a:gd name="connsiteY6" fmla="*/ 197129 h 221005"/>
              <a:gd name="connsiteX7" fmla="*/ 419518 w 432761"/>
              <a:gd name="connsiteY7" fmla="*/ 171729 h 221005"/>
              <a:gd name="connsiteX8" fmla="*/ 419518 w 432761"/>
              <a:gd name="connsiteY8" fmla="*/ 124104 h 221005"/>
              <a:gd name="connsiteX9" fmla="*/ 406818 w 432761"/>
              <a:gd name="connsiteY9" fmla="*/ 76479 h 221005"/>
              <a:gd name="connsiteX10" fmla="*/ 432218 w 432761"/>
              <a:gd name="connsiteY10" fmla="*/ 89179 h 221005"/>
              <a:gd name="connsiteX11" fmla="*/ 378243 w 432761"/>
              <a:gd name="connsiteY11" fmla="*/ 22504 h 221005"/>
              <a:gd name="connsiteX12" fmla="*/ 330618 w 432761"/>
              <a:gd name="connsiteY12" fmla="*/ 279 h 221005"/>
              <a:gd name="connsiteX13" fmla="*/ 203618 w 432761"/>
              <a:gd name="connsiteY13" fmla="*/ 12979 h 221005"/>
              <a:gd name="connsiteX14" fmla="*/ 418 w 432761"/>
              <a:gd name="connsiteY14" fmla="*/ 60604 h 22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2761" h="221005">
                <a:moveTo>
                  <a:pt x="418" y="60604"/>
                </a:moveTo>
                <a:cubicBezTo>
                  <a:pt x="-8578" y="68012"/>
                  <a:pt x="130064" y="47375"/>
                  <a:pt x="149643" y="57429"/>
                </a:cubicBezTo>
                <a:cubicBezTo>
                  <a:pt x="169222" y="67483"/>
                  <a:pt x="119480" y="98175"/>
                  <a:pt x="117893" y="120929"/>
                </a:cubicBezTo>
                <a:cubicBezTo>
                  <a:pt x="116306" y="143683"/>
                  <a:pt x="130064" y="177550"/>
                  <a:pt x="140118" y="193954"/>
                </a:cubicBezTo>
                <a:cubicBezTo>
                  <a:pt x="150172" y="210358"/>
                  <a:pt x="158110" y="215650"/>
                  <a:pt x="178218" y="219354"/>
                </a:cubicBezTo>
                <a:cubicBezTo>
                  <a:pt x="198326" y="223058"/>
                  <a:pt x="234310" y="219883"/>
                  <a:pt x="260768" y="216179"/>
                </a:cubicBezTo>
                <a:cubicBezTo>
                  <a:pt x="287226" y="212475"/>
                  <a:pt x="310510" y="204537"/>
                  <a:pt x="336968" y="197129"/>
                </a:cubicBezTo>
                <a:cubicBezTo>
                  <a:pt x="363426" y="189721"/>
                  <a:pt x="405760" y="183900"/>
                  <a:pt x="419518" y="171729"/>
                </a:cubicBezTo>
                <a:cubicBezTo>
                  <a:pt x="433276" y="159558"/>
                  <a:pt x="421635" y="139979"/>
                  <a:pt x="419518" y="124104"/>
                </a:cubicBezTo>
                <a:cubicBezTo>
                  <a:pt x="417401" y="108229"/>
                  <a:pt x="404701" y="82300"/>
                  <a:pt x="406818" y="76479"/>
                </a:cubicBezTo>
                <a:cubicBezTo>
                  <a:pt x="408935" y="70658"/>
                  <a:pt x="436980" y="98175"/>
                  <a:pt x="432218" y="89179"/>
                </a:cubicBezTo>
                <a:cubicBezTo>
                  <a:pt x="427456" y="80183"/>
                  <a:pt x="395176" y="37321"/>
                  <a:pt x="378243" y="22504"/>
                </a:cubicBezTo>
                <a:cubicBezTo>
                  <a:pt x="361310" y="7687"/>
                  <a:pt x="359722" y="1866"/>
                  <a:pt x="330618" y="279"/>
                </a:cubicBezTo>
                <a:cubicBezTo>
                  <a:pt x="301514" y="-1308"/>
                  <a:pt x="255476" y="3983"/>
                  <a:pt x="203618" y="12979"/>
                </a:cubicBezTo>
                <a:cubicBezTo>
                  <a:pt x="151760" y="21975"/>
                  <a:pt x="9414" y="53196"/>
                  <a:pt x="418" y="6060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/楕円 44">
            <a:extLst>
              <a:ext uri="{FF2B5EF4-FFF2-40B4-BE49-F238E27FC236}">
                <a16:creationId xmlns:a16="http://schemas.microsoft.com/office/drawing/2014/main" id="{C112BF2C-CD06-D8AA-490B-031C5122D3F9}"/>
              </a:ext>
            </a:extLst>
          </p:cNvPr>
          <p:cNvSpPr/>
          <p:nvPr/>
        </p:nvSpPr>
        <p:spPr>
          <a:xfrm>
            <a:off x="4550356" y="5188794"/>
            <a:ext cx="53234" cy="532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月 45">
            <a:extLst>
              <a:ext uri="{FF2B5EF4-FFF2-40B4-BE49-F238E27FC236}">
                <a16:creationId xmlns:a16="http://schemas.microsoft.com/office/drawing/2014/main" id="{4F1E9BDF-2D9C-ABA4-B47D-6017A83603A8}"/>
              </a:ext>
            </a:extLst>
          </p:cNvPr>
          <p:cNvSpPr/>
          <p:nvPr/>
        </p:nvSpPr>
        <p:spPr>
          <a:xfrm rot="7200000">
            <a:off x="4613487" y="5154938"/>
            <a:ext cx="61029" cy="122058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7C914488-AE39-C0DD-A7C3-72E7FF63FF38}"/>
              </a:ext>
            </a:extLst>
          </p:cNvPr>
          <p:cNvSpPr/>
          <p:nvPr/>
        </p:nvSpPr>
        <p:spPr>
          <a:xfrm>
            <a:off x="4027487" y="4718596"/>
            <a:ext cx="237235" cy="181387"/>
          </a:xfrm>
          <a:custGeom>
            <a:avLst/>
            <a:gdLst>
              <a:gd name="connsiteX0" fmla="*/ 1588 w 237235"/>
              <a:gd name="connsiteY0" fmla="*/ 180429 h 181387"/>
              <a:gd name="connsiteX1" fmla="*/ 204788 w 237235"/>
              <a:gd name="connsiteY1" fmla="*/ 5804 h 181387"/>
              <a:gd name="connsiteX2" fmla="*/ 173038 w 237235"/>
              <a:gd name="connsiteY2" fmla="*/ 43904 h 181387"/>
              <a:gd name="connsiteX3" fmla="*/ 233363 w 237235"/>
              <a:gd name="connsiteY3" fmla="*/ 66129 h 181387"/>
              <a:gd name="connsiteX4" fmla="*/ 223838 w 237235"/>
              <a:gd name="connsiteY4" fmla="*/ 85179 h 181387"/>
              <a:gd name="connsiteX5" fmla="*/ 236538 w 237235"/>
              <a:gd name="connsiteY5" fmla="*/ 47079 h 181387"/>
              <a:gd name="connsiteX6" fmla="*/ 198438 w 237235"/>
              <a:gd name="connsiteY6" fmla="*/ 75654 h 181387"/>
              <a:gd name="connsiteX7" fmla="*/ 201613 w 237235"/>
              <a:gd name="connsiteY7" fmla="*/ 34379 h 181387"/>
              <a:gd name="connsiteX8" fmla="*/ 128588 w 237235"/>
              <a:gd name="connsiteY8" fmla="*/ 78829 h 181387"/>
              <a:gd name="connsiteX9" fmla="*/ 125413 w 237235"/>
              <a:gd name="connsiteY9" fmla="*/ 53429 h 181387"/>
              <a:gd name="connsiteX10" fmla="*/ 58738 w 237235"/>
              <a:gd name="connsiteY10" fmla="*/ 82004 h 181387"/>
              <a:gd name="connsiteX11" fmla="*/ 115888 w 237235"/>
              <a:gd name="connsiteY11" fmla="*/ 50254 h 181387"/>
              <a:gd name="connsiteX12" fmla="*/ 109538 w 237235"/>
              <a:gd name="connsiteY12" fmla="*/ 75654 h 181387"/>
              <a:gd name="connsiteX13" fmla="*/ 1588 w 237235"/>
              <a:gd name="connsiteY13" fmla="*/ 180429 h 18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35" h="181387">
                <a:moveTo>
                  <a:pt x="1588" y="180429"/>
                </a:moveTo>
                <a:cubicBezTo>
                  <a:pt x="17463" y="168787"/>
                  <a:pt x="176213" y="28558"/>
                  <a:pt x="204788" y="5804"/>
                </a:cubicBezTo>
                <a:cubicBezTo>
                  <a:pt x="233363" y="-16950"/>
                  <a:pt x="168276" y="33850"/>
                  <a:pt x="173038" y="43904"/>
                </a:cubicBezTo>
                <a:cubicBezTo>
                  <a:pt x="177801" y="53958"/>
                  <a:pt x="233363" y="66129"/>
                  <a:pt x="233363" y="66129"/>
                </a:cubicBezTo>
                <a:cubicBezTo>
                  <a:pt x="241830" y="73008"/>
                  <a:pt x="223309" y="88354"/>
                  <a:pt x="223838" y="85179"/>
                </a:cubicBezTo>
                <a:cubicBezTo>
                  <a:pt x="224367" y="82004"/>
                  <a:pt x="240771" y="48666"/>
                  <a:pt x="236538" y="47079"/>
                </a:cubicBezTo>
                <a:cubicBezTo>
                  <a:pt x="232305" y="45492"/>
                  <a:pt x="204259" y="77771"/>
                  <a:pt x="198438" y="75654"/>
                </a:cubicBezTo>
                <a:cubicBezTo>
                  <a:pt x="192617" y="73537"/>
                  <a:pt x="213255" y="33850"/>
                  <a:pt x="201613" y="34379"/>
                </a:cubicBezTo>
                <a:cubicBezTo>
                  <a:pt x="189971" y="34908"/>
                  <a:pt x="141288" y="75654"/>
                  <a:pt x="128588" y="78829"/>
                </a:cubicBezTo>
                <a:cubicBezTo>
                  <a:pt x="115888" y="82004"/>
                  <a:pt x="137055" y="52900"/>
                  <a:pt x="125413" y="53429"/>
                </a:cubicBezTo>
                <a:cubicBezTo>
                  <a:pt x="113771" y="53958"/>
                  <a:pt x="60325" y="82533"/>
                  <a:pt x="58738" y="82004"/>
                </a:cubicBezTo>
                <a:cubicBezTo>
                  <a:pt x="57151" y="81475"/>
                  <a:pt x="107421" y="51312"/>
                  <a:pt x="115888" y="50254"/>
                </a:cubicBezTo>
                <a:cubicBezTo>
                  <a:pt x="124355" y="49196"/>
                  <a:pt x="125413" y="57133"/>
                  <a:pt x="109538" y="75654"/>
                </a:cubicBezTo>
                <a:cubicBezTo>
                  <a:pt x="93663" y="94175"/>
                  <a:pt x="-14287" y="192071"/>
                  <a:pt x="1588" y="180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56E7B912-B0B4-8637-8E83-5AB6F211F08C}"/>
              </a:ext>
            </a:extLst>
          </p:cNvPr>
          <p:cNvSpPr/>
          <p:nvPr/>
        </p:nvSpPr>
        <p:spPr>
          <a:xfrm>
            <a:off x="4148991" y="4673578"/>
            <a:ext cx="420307" cy="219099"/>
          </a:xfrm>
          <a:custGeom>
            <a:avLst/>
            <a:gdLst>
              <a:gd name="connsiteX0" fmla="*/ 734 w 420307"/>
              <a:gd name="connsiteY0" fmla="*/ 219097 h 219099"/>
              <a:gd name="connsiteX1" fmla="*/ 134084 w 420307"/>
              <a:gd name="connsiteY1" fmla="*/ 98447 h 219099"/>
              <a:gd name="connsiteX2" fmla="*/ 315059 w 420307"/>
              <a:gd name="connsiteY2" fmla="*/ 15897 h 219099"/>
              <a:gd name="connsiteX3" fmla="*/ 235684 w 420307"/>
              <a:gd name="connsiteY3" fmla="*/ 53997 h 219099"/>
              <a:gd name="connsiteX4" fmla="*/ 419834 w 420307"/>
              <a:gd name="connsiteY4" fmla="*/ 22 h 219099"/>
              <a:gd name="connsiteX5" fmla="*/ 286484 w 420307"/>
              <a:gd name="connsiteY5" fmla="*/ 47647 h 219099"/>
              <a:gd name="connsiteX6" fmla="*/ 213459 w 420307"/>
              <a:gd name="connsiteY6" fmla="*/ 76222 h 219099"/>
              <a:gd name="connsiteX7" fmla="*/ 172184 w 420307"/>
              <a:gd name="connsiteY7" fmla="*/ 149247 h 219099"/>
              <a:gd name="connsiteX8" fmla="*/ 213459 w 420307"/>
              <a:gd name="connsiteY8" fmla="*/ 76222 h 219099"/>
              <a:gd name="connsiteX9" fmla="*/ 153134 w 420307"/>
              <a:gd name="connsiteY9" fmla="*/ 120672 h 219099"/>
              <a:gd name="connsiteX10" fmla="*/ 194409 w 420307"/>
              <a:gd name="connsiteY10" fmla="*/ 69872 h 219099"/>
              <a:gd name="connsiteX11" fmla="*/ 95984 w 420307"/>
              <a:gd name="connsiteY11" fmla="*/ 139722 h 219099"/>
              <a:gd name="connsiteX12" fmla="*/ 115034 w 420307"/>
              <a:gd name="connsiteY12" fmla="*/ 95272 h 219099"/>
              <a:gd name="connsiteX13" fmla="*/ 19784 w 420307"/>
              <a:gd name="connsiteY13" fmla="*/ 136547 h 219099"/>
              <a:gd name="connsiteX14" fmla="*/ 76934 w 420307"/>
              <a:gd name="connsiteY14" fmla="*/ 95272 h 219099"/>
              <a:gd name="connsiteX15" fmla="*/ 734 w 420307"/>
              <a:gd name="connsiteY15" fmla="*/ 219097 h 219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20307" h="219099">
                <a:moveTo>
                  <a:pt x="734" y="219097"/>
                </a:moveTo>
                <a:cubicBezTo>
                  <a:pt x="10259" y="219626"/>
                  <a:pt x="81697" y="132314"/>
                  <a:pt x="134084" y="98447"/>
                </a:cubicBezTo>
                <a:cubicBezTo>
                  <a:pt x="186471" y="64580"/>
                  <a:pt x="298126" y="23305"/>
                  <a:pt x="315059" y="15897"/>
                </a:cubicBezTo>
                <a:cubicBezTo>
                  <a:pt x="331992" y="8489"/>
                  <a:pt x="218221" y="56643"/>
                  <a:pt x="235684" y="53997"/>
                </a:cubicBezTo>
                <a:cubicBezTo>
                  <a:pt x="253147" y="51351"/>
                  <a:pt x="411367" y="1080"/>
                  <a:pt x="419834" y="22"/>
                </a:cubicBezTo>
                <a:cubicBezTo>
                  <a:pt x="428301" y="-1036"/>
                  <a:pt x="320880" y="34947"/>
                  <a:pt x="286484" y="47647"/>
                </a:cubicBezTo>
                <a:cubicBezTo>
                  <a:pt x="252088" y="60347"/>
                  <a:pt x="232509" y="59289"/>
                  <a:pt x="213459" y="76222"/>
                </a:cubicBezTo>
                <a:cubicBezTo>
                  <a:pt x="194409" y="93155"/>
                  <a:pt x="172184" y="149247"/>
                  <a:pt x="172184" y="149247"/>
                </a:cubicBezTo>
                <a:cubicBezTo>
                  <a:pt x="172184" y="149247"/>
                  <a:pt x="216634" y="80984"/>
                  <a:pt x="213459" y="76222"/>
                </a:cubicBezTo>
                <a:cubicBezTo>
                  <a:pt x="210284" y="71460"/>
                  <a:pt x="156309" y="121730"/>
                  <a:pt x="153134" y="120672"/>
                </a:cubicBezTo>
                <a:cubicBezTo>
                  <a:pt x="149959" y="119614"/>
                  <a:pt x="203934" y="66697"/>
                  <a:pt x="194409" y="69872"/>
                </a:cubicBezTo>
                <a:cubicBezTo>
                  <a:pt x="184884" y="73047"/>
                  <a:pt x="109213" y="135489"/>
                  <a:pt x="95984" y="139722"/>
                </a:cubicBezTo>
                <a:cubicBezTo>
                  <a:pt x="82755" y="143955"/>
                  <a:pt x="127734" y="95801"/>
                  <a:pt x="115034" y="95272"/>
                </a:cubicBezTo>
                <a:cubicBezTo>
                  <a:pt x="102334" y="94743"/>
                  <a:pt x="26134" y="136547"/>
                  <a:pt x="19784" y="136547"/>
                </a:cubicBezTo>
                <a:cubicBezTo>
                  <a:pt x="13434" y="136547"/>
                  <a:pt x="76405" y="80984"/>
                  <a:pt x="76934" y="95272"/>
                </a:cubicBezTo>
                <a:cubicBezTo>
                  <a:pt x="77463" y="109559"/>
                  <a:pt x="-8791" y="218568"/>
                  <a:pt x="734" y="219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E10B6C03-342C-D496-296E-D410C4B409A5}"/>
              </a:ext>
            </a:extLst>
          </p:cNvPr>
          <p:cNvSpPr/>
          <p:nvPr/>
        </p:nvSpPr>
        <p:spPr>
          <a:xfrm>
            <a:off x="4333113" y="4713277"/>
            <a:ext cx="343236" cy="173251"/>
          </a:xfrm>
          <a:custGeom>
            <a:avLst/>
            <a:gdLst>
              <a:gd name="connsiteX0" fmla="*/ 762 w 343236"/>
              <a:gd name="connsiteY0" fmla="*/ 173048 h 173251"/>
              <a:gd name="connsiteX1" fmla="*/ 248412 w 343236"/>
              <a:gd name="connsiteY1" fmla="*/ 4773 h 173251"/>
              <a:gd name="connsiteX2" fmla="*/ 181737 w 343236"/>
              <a:gd name="connsiteY2" fmla="*/ 42873 h 173251"/>
              <a:gd name="connsiteX3" fmla="*/ 340487 w 343236"/>
              <a:gd name="connsiteY3" fmla="*/ 7948 h 173251"/>
              <a:gd name="connsiteX4" fmla="*/ 286512 w 343236"/>
              <a:gd name="connsiteY4" fmla="*/ 20648 h 173251"/>
              <a:gd name="connsiteX5" fmla="*/ 149987 w 343236"/>
              <a:gd name="connsiteY5" fmla="*/ 55573 h 173251"/>
              <a:gd name="connsiteX6" fmla="*/ 169037 w 343236"/>
              <a:gd name="connsiteY6" fmla="*/ 39698 h 173251"/>
              <a:gd name="connsiteX7" fmla="*/ 762 w 343236"/>
              <a:gd name="connsiteY7" fmla="*/ 173048 h 173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36" h="173251">
                <a:moveTo>
                  <a:pt x="762" y="173048"/>
                </a:moveTo>
                <a:cubicBezTo>
                  <a:pt x="13991" y="167227"/>
                  <a:pt x="218250" y="26469"/>
                  <a:pt x="248412" y="4773"/>
                </a:cubicBezTo>
                <a:cubicBezTo>
                  <a:pt x="278574" y="-16923"/>
                  <a:pt x="166391" y="42344"/>
                  <a:pt x="181737" y="42873"/>
                </a:cubicBezTo>
                <a:cubicBezTo>
                  <a:pt x="197083" y="43402"/>
                  <a:pt x="323025" y="11652"/>
                  <a:pt x="340487" y="7948"/>
                </a:cubicBezTo>
                <a:cubicBezTo>
                  <a:pt x="357949" y="4244"/>
                  <a:pt x="286512" y="20648"/>
                  <a:pt x="286512" y="20648"/>
                </a:cubicBezTo>
                <a:lnTo>
                  <a:pt x="149987" y="55573"/>
                </a:lnTo>
                <a:cubicBezTo>
                  <a:pt x="130408" y="58748"/>
                  <a:pt x="187558" y="21177"/>
                  <a:pt x="169037" y="39698"/>
                </a:cubicBezTo>
                <a:cubicBezTo>
                  <a:pt x="150516" y="58219"/>
                  <a:pt x="-12467" y="178869"/>
                  <a:pt x="762" y="1730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28C57BD4-995D-2BD2-A041-6798DA220864}"/>
              </a:ext>
            </a:extLst>
          </p:cNvPr>
          <p:cNvSpPr/>
          <p:nvPr/>
        </p:nvSpPr>
        <p:spPr>
          <a:xfrm>
            <a:off x="4263973" y="4718037"/>
            <a:ext cx="236584" cy="155588"/>
          </a:xfrm>
          <a:custGeom>
            <a:avLst/>
            <a:gdLst>
              <a:gd name="connsiteX0" fmla="*/ 52 w 236584"/>
              <a:gd name="connsiteY0" fmla="*/ 155588 h 155588"/>
              <a:gd name="connsiteX1" fmla="*/ 174677 w 236584"/>
              <a:gd name="connsiteY1" fmla="*/ 66688 h 155588"/>
              <a:gd name="connsiteX2" fmla="*/ 219127 w 236584"/>
              <a:gd name="connsiteY2" fmla="*/ 69863 h 155588"/>
              <a:gd name="connsiteX3" fmla="*/ 152452 w 236584"/>
              <a:gd name="connsiteY3" fmla="*/ 13 h 155588"/>
              <a:gd name="connsiteX4" fmla="*/ 235002 w 236584"/>
              <a:gd name="connsiteY4" fmla="*/ 76213 h 155588"/>
              <a:gd name="connsiteX5" fmla="*/ 193727 w 236584"/>
              <a:gd name="connsiteY5" fmla="*/ 66688 h 155588"/>
              <a:gd name="connsiteX6" fmla="*/ 52 w 236584"/>
              <a:gd name="connsiteY6" fmla="*/ 155588 h 155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584" h="155588">
                <a:moveTo>
                  <a:pt x="52" y="155588"/>
                </a:moveTo>
                <a:cubicBezTo>
                  <a:pt x="-3123" y="155588"/>
                  <a:pt x="138165" y="80975"/>
                  <a:pt x="174677" y="66688"/>
                </a:cubicBezTo>
                <a:cubicBezTo>
                  <a:pt x="211189" y="52401"/>
                  <a:pt x="222831" y="80975"/>
                  <a:pt x="219127" y="69863"/>
                </a:cubicBezTo>
                <a:cubicBezTo>
                  <a:pt x="215423" y="58751"/>
                  <a:pt x="149806" y="-1045"/>
                  <a:pt x="152452" y="13"/>
                </a:cubicBezTo>
                <a:cubicBezTo>
                  <a:pt x="155098" y="1071"/>
                  <a:pt x="228123" y="65101"/>
                  <a:pt x="235002" y="76213"/>
                </a:cubicBezTo>
                <a:cubicBezTo>
                  <a:pt x="241881" y="87325"/>
                  <a:pt x="226006" y="56105"/>
                  <a:pt x="193727" y="66688"/>
                </a:cubicBezTo>
                <a:cubicBezTo>
                  <a:pt x="161448" y="77271"/>
                  <a:pt x="3227" y="155588"/>
                  <a:pt x="52" y="155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02E183E9-5C3C-11E1-B4A2-531676B451FF}"/>
              </a:ext>
            </a:extLst>
          </p:cNvPr>
          <p:cNvSpPr/>
          <p:nvPr/>
        </p:nvSpPr>
        <p:spPr>
          <a:xfrm>
            <a:off x="4279878" y="4622800"/>
            <a:ext cx="488977" cy="89458"/>
          </a:xfrm>
          <a:custGeom>
            <a:avLst/>
            <a:gdLst>
              <a:gd name="connsiteX0" fmla="*/ 22 w 488977"/>
              <a:gd name="connsiteY0" fmla="*/ 69850 h 89458"/>
              <a:gd name="connsiteX1" fmla="*/ 279422 w 488977"/>
              <a:gd name="connsiteY1" fmla="*/ 76200 h 89458"/>
              <a:gd name="connsiteX2" fmla="*/ 276247 w 488977"/>
              <a:gd name="connsiteY2" fmla="*/ 38100 h 89458"/>
              <a:gd name="connsiteX3" fmla="*/ 466747 w 488977"/>
              <a:gd name="connsiteY3" fmla="*/ 25400 h 89458"/>
              <a:gd name="connsiteX4" fmla="*/ 444522 w 488977"/>
              <a:gd name="connsiteY4" fmla="*/ 0 h 89458"/>
              <a:gd name="connsiteX5" fmla="*/ 488972 w 488977"/>
              <a:gd name="connsiteY5" fmla="*/ 25400 h 89458"/>
              <a:gd name="connsiteX6" fmla="*/ 441347 w 488977"/>
              <a:gd name="connsiteY6" fmla="*/ 25400 h 89458"/>
              <a:gd name="connsiteX7" fmla="*/ 276247 w 488977"/>
              <a:gd name="connsiteY7" fmla="*/ 47625 h 89458"/>
              <a:gd name="connsiteX8" fmla="*/ 282597 w 488977"/>
              <a:gd name="connsiteY8" fmla="*/ 69850 h 89458"/>
              <a:gd name="connsiteX9" fmla="*/ 222272 w 488977"/>
              <a:gd name="connsiteY9" fmla="*/ 53975 h 89458"/>
              <a:gd name="connsiteX10" fmla="*/ 263547 w 488977"/>
              <a:gd name="connsiteY10" fmla="*/ 88900 h 89458"/>
              <a:gd name="connsiteX11" fmla="*/ 22 w 488977"/>
              <a:gd name="connsiteY11" fmla="*/ 69850 h 89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8977" h="89458">
                <a:moveTo>
                  <a:pt x="22" y="69850"/>
                </a:moveTo>
                <a:cubicBezTo>
                  <a:pt x="2668" y="67733"/>
                  <a:pt x="233385" y="81492"/>
                  <a:pt x="279422" y="76200"/>
                </a:cubicBezTo>
                <a:cubicBezTo>
                  <a:pt x="325460" y="70908"/>
                  <a:pt x="245026" y="46567"/>
                  <a:pt x="276247" y="38100"/>
                </a:cubicBezTo>
                <a:cubicBezTo>
                  <a:pt x="307468" y="29633"/>
                  <a:pt x="438701" y="31750"/>
                  <a:pt x="466747" y="25400"/>
                </a:cubicBezTo>
                <a:cubicBezTo>
                  <a:pt x="494793" y="19050"/>
                  <a:pt x="440818" y="0"/>
                  <a:pt x="444522" y="0"/>
                </a:cubicBezTo>
                <a:cubicBezTo>
                  <a:pt x="448226" y="0"/>
                  <a:pt x="489501" y="21167"/>
                  <a:pt x="488972" y="25400"/>
                </a:cubicBezTo>
                <a:cubicBezTo>
                  <a:pt x="488443" y="29633"/>
                  <a:pt x="476801" y="21696"/>
                  <a:pt x="441347" y="25400"/>
                </a:cubicBezTo>
                <a:cubicBezTo>
                  <a:pt x="405893" y="29104"/>
                  <a:pt x="302705" y="40217"/>
                  <a:pt x="276247" y="47625"/>
                </a:cubicBezTo>
                <a:cubicBezTo>
                  <a:pt x="249789" y="55033"/>
                  <a:pt x="291593" y="68792"/>
                  <a:pt x="282597" y="69850"/>
                </a:cubicBezTo>
                <a:cubicBezTo>
                  <a:pt x="273601" y="70908"/>
                  <a:pt x="225447" y="50800"/>
                  <a:pt x="222272" y="53975"/>
                </a:cubicBezTo>
                <a:cubicBezTo>
                  <a:pt x="219097" y="57150"/>
                  <a:pt x="296355" y="84667"/>
                  <a:pt x="263547" y="88900"/>
                </a:cubicBezTo>
                <a:cubicBezTo>
                  <a:pt x="230739" y="93133"/>
                  <a:pt x="-2624" y="71967"/>
                  <a:pt x="22" y="69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55AD86C0-0B6F-CDB1-C8B5-9FDF02FDA913}"/>
              </a:ext>
            </a:extLst>
          </p:cNvPr>
          <p:cNvSpPr/>
          <p:nvPr/>
        </p:nvSpPr>
        <p:spPr>
          <a:xfrm>
            <a:off x="4473575" y="4685360"/>
            <a:ext cx="395042" cy="159690"/>
          </a:xfrm>
          <a:custGeom>
            <a:avLst/>
            <a:gdLst>
              <a:gd name="connsiteX0" fmla="*/ 0 w 395042"/>
              <a:gd name="connsiteY0" fmla="*/ 159690 h 159690"/>
              <a:gd name="connsiteX1" fmla="*/ 180975 w 395042"/>
              <a:gd name="connsiteY1" fmla="*/ 77140 h 159690"/>
              <a:gd name="connsiteX2" fmla="*/ 330200 w 395042"/>
              <a:gd name="connsiteY2" fmla="*/ 96190 h 159690"/>
              <a:gd name="connsiteX3" fmla="*/ 288925 w 395042"/>
              <a:gd name="connsiteY3" fmla="*/ 67615 h 159690"/>
              <a:gd name="connsiteX4" fmla="*/ 390525 w 395042"/>
              <a:gd name="connsiteY4" fmla="*/ 127940 h 159690"/>
              <a:gd name="connsiteX5" fmla="*/ 114300 w 395042"/>
              <a:gd name="connsiteY5" fmla="*/ 940 h 159690"/>
              <a:gd name="connsiteX6" fmla="*/ 225425 w 395042"/>
              <a:gd name="connsiteY6" fmla="*/ 70790 h 159690"/>
              <a:gd name="connsiteX7" fmla="*/ 190500 w 395042"/>
              <a:gd name="connsiteY7" fmla="*/ 83490 h 159690"/>
              <a:gd name="connsiteX8" fmla="*/ 0 w 395042"/>
              <a:gd name="connsiteY8" fmla="*/ 159690 h 15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42" h="159690">
                <a:moveTo>
                  <a:pt x="0" y="159690"/>
                </a:moveTo>
                <a:cubicBezTo>
                  <a:pt x="62971" y="123706"/>
                  <a:pt x="125942" y="87723"/>
                  <a:pt x="180975" y="77140"/>
                </a:cubicBezTo>
                <a:cubicBezTo>
                  <a:pt x="236008" y="66557"/>
                  <a:pt x="312208" y="97777"/>
                  <a:pt x="330200" y="96190"/>
                </a:cubicBezTo>
                <a:cubicBezTo>
                  <a:pt x="348192" y="94602"/>
                  <a:pt x="278871" y="62323"/>
                  <a:pt x="288925" y="67615"/>
                </a:cubicBezTo>
                <a:cubicBezTo>
                  <a:pt x="298979" y="72907"/>
                  <a:pt x="419629" y="139052"/>
                  <a:pt x="390525" y="127940"/>
                </a:cubicBezTo>
                <a:cubicBezTo>
                  <a:pt x="361421" y="116827"/>
                  <a:pt x="141817" y="10465"/>
                  <a:pt x="114300" y="940"/>
                </a:cubicBezTo>
                <a:cubicBezTo>
                  <a:pt x="86783" y="-8585"/>
                  <a:pt x="212725" y="57032"/>
                  <a:pt x="225425" y="70790"/>
                </a:cubicBezTo>
                <a:cubicBezTo>
                  <a:pt x="238125" y="84548"/>
                  <a:pt x="190500" y="83490"/>
                  <a:pt x="190500" y="83490"/>
                </a:cubicBezTo>
                <a:lnTo>
                  <a:pt x="0" y="1596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689BB297-2190-DA94-92DD-87D8D7E014E8}"/>
              </a:ext>
            </a:extLst>
          </p:cNvPr>
          <p:cNvSpPr/>
          <p:nvPr/>
        </p:nvSpPr>
        <p:spPr>
          <a:xfrm>
            <a:off x="4667239" y="4575168"/>
            <a:ext cx="435038" cy="300992"/>
          </a:xfrm>
          <a:custGeom>
            <a:avLst/>
            <a:gdLst>
              <a:gd name="connsiteX0" fmla="*/ 11 w 435038"/>
              <a:gd name="connsiteY0" fmla="*/ 7 h 300992"/>
              <a:gd name="connsiteX1" fmla="*/ 196861 w 435038"/>
              <a:gd name="connsiteY1" fmla="*/ 139707 h 300992"/>
              <a:gd name="connsiteX2" fmla="*/ 212736 w 435038"/>
              <a:gd name="connsiteY2" fmla="*/ 95257 h 300992"/>
              <a:gd name="connsiteX3" fmla="*/ 320686 w 435038"/>
              <a:gd name="connsiteY3" fmla="*/ 203207 h 300992"/>
              <a:gd name="connsiteX4" fmla="*/ 285761 w 435038"/>
              <a:gd name="connsiteY4" fmla="*/ 158757 h 300992"/>
              <a:gd name="connsiteX5" fmla="*/ 431811 w 435038"/>
              <a:gd name="connsiteY5" fmla="*/ 298457 h 300992"/>
              <a:gd name="connsiteX6" fmla="*/ 374661 w 435038"/>
              <a:gd name="connsiteY6" fmla="*/ 238132 h 300992"/>
              <a:gd name="connsiteX7" fmla="*/ 234961 w 435038"/>
              <a:gd name="connsiteY7" fmla="*/ 104782 h 300992"/>
              <a:gd name="connsiteX8" fmla="*/ 228611 w 435038"/>
              <a:gd name="connsiteY8" fmla="*/ 149232 h 300992"/>
              <a:gd name="connsiteX9" fmla="*/ 168286 w 435038"/>
              <a:gd name="connsiteY9" fmla="*/ 101607 h 300992"/>
              <a:gd name="connsiteX10" fmla="*/ 187336 w 435038"/>
              <a:gd name="connsiteY10" fmla="*/ 133357 h 300992"/>
              <a:gd name="connsiteX11" fmla="*/ 11 w 435038"/>
              <a:gd name="connsiteY11" fmla="*/ 7 h 30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5038" h="300992">
                <a:moveTo>
                  <a:pt x="11" y="7"/>
                </a:moveTo>
                <a:cubicBezTo>
                  <a:pt x="1599" y="1065"/>
                  <a:pt x="161407" y="123832"/>
                  <a:pt x="196861" y="139707"/>
                </a:cubicBezTo>
                <a:cubicBezTo>
                  <a:pt x="232315" y="155582"/>
                  <a:pt x="192099" y="84674"/>
                  <a:pt x="212736" y="95257"/>
                </a:cubicBezTo>
                <a:cubicBezTo>
                  <a:pt x="233374" y="105840"/>
                  <a:pt x="308515" y="192624"/>
                  <a:pt x="320686" y="203207"/>
                </a:cubicBezTo>
                <a:cubicBezTo>
                  <a:pt x="332857" y="213790"/>
                  <a:pt x="267240" y="142882"/>
                  <a:pt x="285761" y="158757"/>
                </a:cubicBezTo>
                <a:cubicBezTo>
                  <a:pt x="304282" y="174632"/>
                  <a:pt x="416994" y="285228"/>
                  <a:pt x="431811" y="298457"/>
                </a:cubicBezTo>
                <a:cubicBezTo>
                  <a:pt x="446628" y="311686"/>
                  <a:pt x="407469" y="270411"/>
                  <a:pt x="374661" y="238132"/>
                </a:cubicBezTo>
                <a:cubicBezTo>
                  <a:pt x="341853" y="205853"/>
                  <a:pt x="259303" y="119599"/>
                  <a:pt x="234961" y="104782"/>
                </a:cubicBezTo>
                <a:cubicBezTo>
                  <a:pt x="210619" y="89965"/>
                  <a:pt x="239723" y="149761"/>
                  <a:pt x="228611" y="149232"/>
                </a:cubicBezTo>
                <a:cubicBezTo>
                  <a:pt x="217499" y="148703"/>
                  <a:pt x="175165" y="104253"/>
                  <a:pt x="168286" y="101607"/>
                </a:cubicBezTo>
                <a:cubicBezTo>
                  <a:pt x="161407" y="98961"/>
                  <a:pt x="211148" y="148703"/>
                  <a:pt x="187336" y="133357"/>
                </a:cubicBezTo>
                <a:cubicBezTo>
                  <a:pt x="163524" y="118011"/>
                  <a:pt x="-1577" y="-1051"/>
                  <a:pt x="1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97C1DC97-F53E-F1F8-82F7-65831F0A2FB6}"/>
              </a:ext>
            </a:extLst>
          </p:cNvPr>
          <p:cNvSpPr/>
          <p:nvPr/>
        </p:nvSpPr>
        <p:spPr>
          <a:xfrm>
            <a:off x="4622800" y="4692650"/>
            <a:ext cx="508357" cy="250897"/>
          </a:xfrm>
          <a:custGeom>
            <a:avLst/>
            <a:gdLst>
              <a:gd name="connsiteX0" fmla="*/ 0 w 508357"/>
              <a:gd name="connsiteY0" fmla="*/ 0 h 250897"/>
              <a:gd name="connsiteX1" fmla="*/ 292100 w 508357"/>
              <a:gd name="connsiteY1" fmla="*/ 114300 h 250897"/>
              <a:gd name="connsiteX2" fmla="*/ 257175 w 508357"/>
              <a:gd name="connsiteY2" fmla="*/ 66675 h 250897"/>
              <a:gd name="connsiteX3" fmla="*/ 492125 w 508357"/>
              <a:gd name="connsiteY3" fmla="*/ 241300 h 250897"/>
              <a:gd name="connsiteX4" fmla="*/ 469900 w 508357"/>
              <a:gd name="connsiteY4" fmla="*/ 219075 h 250897"/>
              <a:gd name="connsiteX5" fmla="*/ 323850 w 508357"/>
              <a:gd name="connsiteY5" fmla="*/ 142875 h 250897"/>
              <a:gd name="connsiteX6" fmla="*/ 368300 w 508357"/>
              <a:gd name="connsiteY6" fmla="*/ 184150 h 250897"/>
              <a:gd name="connsiteX7" fmla="*/ 269875 w 508357"/>
              <a:gd name="connsiteY7" fmla="*/ 101600 h 250897"/>
              <a:gd name="connsiteX8" fmla="*/ 209550 w 508357"/>
              <a:gd name="connsiteY8" fmla="*/ 85725 h 250897"/>
              <a:gd name="connsiteX9" fmla="*/ 228600 w 508357"/>
              <a:gd name="connsiteY9" fmla="*/ 98425 h 250897"/>
              <a:gd name="connsiteX10" fmla="*/ 0 w 508357"/>
              <a:gd name="connsiteY10" fmla="*/ 0 h 250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8357" h="250897">
                <a:moveTo>
                  <a:pt x="0" y="0"/>
                </a:moveTo>
                <a:cubicBezTo>
                  <a:pt x="10583" y="2646"/>
                  <a:pt x="249238" y="103188"/>
                  <a:pt x="292100" y="114300"/>
                </a:cubicBezTo>
                <a:cubicBezTo>
                  <a:pt x="334962" y="125412"/>
                  <a:pt x="223838" y="45508"/>
                  <a:pt x="257175" y="66675"/>
                </a:cubicBezTo>
                <a:cubicBezTo>
                  <a:pt x="290512" y="87842"/>
                  <a:pt x="456671" y="215900"/>
                  <a:pt x="492125" y="241300"/>
                </a:cubicBezTo>
                <a:cubicBezTo>
                  <a:pt x="527579" y="266700"/>
                  <a:pt x="497946" y="235479"/>
                  <a:pt x="469900" y="219075"/>
                </a:cubicBezTo>
                <a:cubicBezTo>
                  <a:pt x="441854" y="202671"/>
                  <a:pt x="340783" y="148696"/>
                  <a:pt x="323850" y="142875"/>
                </a:cubicBezTo>
                <a:cubicBezTo>
                  <a:pt x="306917" y="137054"/>
                  <a:pt x="377296" y="191029"/>
                  <a:pt x="368300" y="184150"/>
                </a:cubicBezTo>
                <a:cubicBezTo>
                  <a:pt x="359304" y="177271"/>
                  <a:pt x="296333" y="118004"/>
                  <a:pt x="269875" y="101600"/>
                </a:cubicBezTo>
                <a:cubicBezTo>
                  <a:pt x="243417" y="85196"/>
                  <a:pt x="216429" y="86254"/>
                  <a:pt x="209550" y="85725"/>
                </a:cubicBezTo>
                <a:cubicBezTo>
                  <a:pt x="202671" y="85196"/>
                  <a:pt x="258762" y="111654"/>
                  <a:pt x="228600" y="984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5A065143-4AB9-D935-5316-B99937B3E59D}"/>
              </a:ext>
            </a:extLst>
          </p:cNvPr>
          <p:cNvSpPr/>
          <p:nvPr/>
        </p:nvSpPr>
        <p:spPr>
          <a:xfrm>
            <a:off x="4478109" y="4588923"/>
            <a:ext cx="556087" cy="346593"/>
          </a:xfrm>
          <a:custGeom>
            <a:avLst/>
            <a:gdLst>
              <a:gd name="connsiteX0" fmla="*/ 141516 w 556087"/>
              <a:gd name="connsiteY0" fmla="*/ 2127 h 346593"/>
              <a:gd name="connsiteX1" fmla="*/ 338366 w 556087"/>
              <a:gd name="connsiteY1" fmla="*/ 157702 h 346593"/>
              <a:gd name="connsiteX2" fmla="*/ 322491 w 556087"/>
              <a:gd name="connsiteY2" fmla="*/ 129127 h 346593"/>
              <a:gd name="connsiteX3" fmla="*/ 547916 w 556087"/>
              <a:gd name="connsiteY3" fmla="*/ 341852 h 346593"/>
              <a:gd name="connsiteX4" fmla="*/ 478066 w 556087"/>
              <a:gd name="connsiteY4" fmla="*/ 259302 h 346593"/>
              <a:gd name="connsiteX5" fmla="*/ 208191 w 556087"/>
              <a:gd name="connsiteY5" fmla="*/ 59277 h 346593"/>
              <a:gd name="connsiteX6" fmla="*/ 198666 w 556087"/>
              <a:gd name="connsiteY6" fmla="*/ 56102 h 346593"/>
              <a:gd name="connsiteX7" fmla="*/ 62141 w 556087"/>
              <a:gd name="connsiteY7" fmla="*/ 71977 h 346593"/>
              <a:gd name="connsiteX8" fmla="*/ 65316 w 556087"/>
              <a:gd name="connsiteY8" fmla="*/ 59277 h 346593"/>
              <a:gd name="connsiteX9" fmla="*/ 4991 w 556087"/>
              <a:gd name="connsiteY9" fmla="*/ 65627 h 346593"/>
              <a:gd name="connsiteX10" fmla="*/ 214541 w 556087"/>
              <a:gd name="connsiteY10" fmla="*/ 65627 h 346593"/>
              <a:gd name="connsiteX11" fmla="*/ 141516 w 556087"/>
              <a:gd name="connsiteY11" fmla="*/ 2127 h 346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6087" h="346593">
                <a:moveTo>
                  <a:pt x="141516" y="2127"/>
                </a:moveTo>
                <a:cubicBezTo>
                  <a:pt x="162153" y="17473"/>
                  <a:pt x="308204" y="136535"/>
                  <a:pt x="338366" y="157702"/>
                </a:cubicBezTo>
                <a:cubicBezTo>
                  <a:pt x="368528" y="178869"/>
                  <a:pt x="287566" y="98435"/>
                  <a:pt x="322491" y="129127"/>
                </a:cubicBezTo>
                <a:cubicBezTo>
                  <a:pt x="357416" y="159819"/>
                  <a:pt x="521987" y="320156"/>
                  <a:pt x="547916" y="341852"/>
                </a:cubicBezTo>
                <a:cubicBezTo>
                  <a:pt x="573845" y="363548"/>
                  <a:pt x="534687" y="306398"/>
                  <a:pt x="478066" y="259302"/>
                </a:cubicBezTo>
                <a:cubicBezTo>
                  <a:pt x="421445" y="212206"/>
                  <a:pt x="254757" y="93144"/>
                  <a:pt x="208191" y="59277"/>
                </a:cubicBezTo>
                <a:cubicBezTo>
                  <a:pt x="161625" y="25410"/>
                  <a:pt x="223008" y="53985"/>
                  <a:pt x="198666" y="56102"/>
                </a:cubicBezTo>
                <a:cubicBezTo>
                  <a:pt x="174324" y="58219"/>
                  <a:pt x="62141" y="71977"/>
                  <a:pt x="62141" y="71977"/>
                </a:cubicBezTo>
                <a:cubicBezTo>
                  <a:pt x="39916" y="72506"/>
                  <a:pt x="74841" y="60335"/>
                  <a:pt x="65316" y="59277"/>
                </a:cubicBezTo>
                <a:cubicBezTo>
                  <a:pt x="55791" y="58219"/>
                  <a:pt x="-19880" y="64569"/>
                  <a:pt x="4991" y="65627"/>
                </a:cubicBezTo>
                <a:cubicBezTo>
                  <a:pt x="29862" y="66685"/>
                  <a:pt x="191258" y="71977"/>
                  <a:pt x="214541" y="65627"/>
                </a:cubicBezTo>
                <a:cubicBezTo>
                  <a:pt x="237824" y="59277"/>
                  <a:pt x="120879" y="-13219"/>
                  <a:pt x="141516" y="2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D24FA44E-5483-1D97-1E05-C84C8DB3BCC7}"/>
              </a:ext>
            </a:extLst>
          </p:cNvPr>
          <p:cNvSpPr/>
          <p:nvPr/>
        </p:nvSpPr>
        <p:spPr>
          <a:xfrm>
            <a:off x="4724296" y="4565488"/>
            <a:ext cx="277220" cy="152987"/>
          </a:xfrm>
          <a:custGeom>
            <a:avLst/>
            <a:gdLst>
              <a:gd name="connsiteX0" fmla="*/ 104 w 277220"/>
              <a:gd name="connsiteY0" fmla="*/ 162 h 152987"/>
              <a:gd name="connsiteX1" fmla="*/ 260454 w 277220"/>
              <a:gd name="connsiteY1" fmla="*/ 146212 h 152987"/>
              <a:gd name="connsiteX2" fmla="*/ 228704 w 277220"/>
              <a:gd name="connsiteY2" fmla="*/ 117637 h 152987"/>
              <a:gd name="connsiteX3" fmla="*/ 104 w 277220"/>
              <a:gd name="connsiteY3" fmla="*/ 162 h 15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220" h="152987">
                <a:moveTo>
                  <a:pt x="104" y="162"/>
                </a:moveTo>
                <a:cubicBezTo>
                  <a:pt x="5396" y="4925"/>
                  <a:pt x="222354" y="126633"/>
                  <a:pt x="260454" y="146212"/>
                </a:cubicBezTo>
                <a:cubicBezTo>
                  <a:pt x="298554" y="165791"/>
                  <a:pt x="264687" y="138804"/>
                  <a:pt x="228704" y="117637"/>
                </a:cubicBezTo>
                <a:cubicBezTo>
                  <a:pt x="192721" y="96470"/>
                  <a:pt x="-5188" y="-4601"/>
                  <a:pt x="104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6A1653C1-7429-0F8D-8E8F-0A74D62E9ECD}"/>
              </a:ext>
            </a:extLst>
          </p:cNvPr>
          <p:cNvSpPr/>
          <p:nvPr/>
        </p:nvSpPr>
        <p:spPr>
          <a:xfrm>
            <a:off x="4794123" y="5133968"/>
            <a:ext cx="391487" cy="184295"/>
          </a:xfrm>
          <a:custGeom>
            <a:avLst/>
            <a:gdLst>
              <a:gd name="connsiteX0" fmla="*/ 127 w 391487"/>
              <a:gd name="connsiteY0" fmla="*/ 7 h 184295"/>
              <a:gd name="connsiteX1" fmla="*/ 311277 w 391487"/>
              <a:gd name="connsiteY1" fmla="*/ 136532 h 184295"/>
              <a:gd name="connsiteX2" fmla="*/ 292227 w 391487"/>
              <a:gd name="connsiteY2" fmla="*/ 136532 h 184295"/>
              <a:gd name="connsiteX3" fmla="*/ 333502 w 391487"/>
              <a:gd name="connsiteY3" fmla="*/ 155582 h 184295"/>
              <a:gd name="connsiteX4" fmla="*/ 308102 w 391487"/>
              <a:gd name="connsiteY4" fmla="*/ 184157 h 184295"/>
              <a:gd name="connsiteX5" fmla="*/ 390652 w 391487"/>
              <a:gd name="connsiteY5" fmla="*/ 142882 h 184295"/>
              <a:gd name="connsiteX6" fmla="*/ 349377 w 391487"/>
              <a:gd name="connsiteY6" fmla="*/ 177807 h 184295"/>
              <a:gd name="connsiteX7" fmla="*/ 327152 w 391487"/>
              <a:gd name="connsiteY7" fmla="*/ 184157 h 184295"/>
              <a:gd name="connsiteX8" fmla="*/ 323977 w 391487"/>
              <a:gd name="connsiteY8" fmla="*/ 171457 h 184295"/>
              <a:gd name="connsiteX9" fmla="*/ 130302 w 391487"/>
              <a:gd name="connsiteY9" fmla="*/ 101607 h 184295"/>
              <a:gd name="connsiteX10" fmla="*/ 285877 w 391487"/>
              <a:gd name="connsiteY10" fmla="*/ 139707 h 184295"/>
              <a:gd name="connsiteX11" fmla="*/ 292227 w 391487"/>
              <a:gd name="connsiteY11" fmla="*/ 165107 h 184295"/>
              <a:gd name="connsiteX12" fmla="*/ 273177 w 391487"/>
              <a:gd name="connsiteY12" fmla="*/ 130182 h 184295"/>
              <a:gd name="connsiteX13" fmla="*/ 127 w 391487"/>
              <a:gd name="connsiteY13" fmla="*/ 7 h 184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1487" h="184295">
                <a:moveTo>
                  <a:pt x="127" y="7"/>
                </a:moveTo>
                <a:cubicBezTo>
                  <a:pt x="6477" y="1065"/>
                  <a:pt x="262594" y="113778"/>
                  <a:pt x="311277" y="136532"/>
                </a:cubicBezTo>
                <a:cubicBezTo>
                  <a:pt x="359960" y="159286"/>
                  <a:pt x="288523" y="133357"/>
                  <a:pt x="292227" y="136532"/>
                </a:cubicBezTo>
                <a:cubicBezTo>
                  <a:pt x="295931" y="139707"/>
                  <a:pt x="330856" y="147645"/>
                  <a:pt x="333502" y="155582"/>
                </a:cubicBezTo>
                <a:cubicBezTo>
                  <a:pt x="336148" y="163519"/>
                  <a:pt x="298577" y="186274"/>
                  <a:pt x="308102" y="184157"/>
                </a:cubicBezTo>
                <a:cubicBezTo>
                  <a:pt x="317627" y="182040"/>
                  <a:pt x="383773" y="143940"/>
                  <a:pt x="390652" y="142882"/>
                </a:cubicBezTo>
                <a:cubicBezTo>
                  <a:pt x="397531" y="141824"/>
                  <a:pt x="359960" y="170928"/>
                  <a:pt x="349377" y="177807"/>
                </a:cubicBezTo>
                <a:cubicBezTo>
                  <a:pt x="338794" y="184686"/>
                  <a:pt x="327152" y="184157"/>
                  <a:pt x="327152" y="184157"/>
                </a:cubicBezTo>
                <a:cubicBezTo>
                  <a:pt x="322919" y="183099"/>
                  <a:pt x="356785" y="185215"/>
                  <a:pt x="323977" y="171457"/>
                </a:cubicBezTo>
                <a:cubicBezTo>
                  <a:pt x="291169" y="157699"/>
                  <a:pt x="136652" y="106899"/>
                  <a:pt x="130302" y="101607"/>
                </a:cubicBezTo>
                <a:cubicBezTo>
                  <a:pt x="123952" y="96315"/>
                  <a:pt x="258890" y="129124"/>
                  <a:pt x="285877" y="139707"/>
                </a:cubicBezTo>
                <a:cubicBezTo>
                  <a:pt x="312864" y="150290"/>
                  <a:pt x="294344" y="166695"/>
                  <a:pt x="292227" y="165107"/>
                </a:cubicBezTo>
                <a:cubicBezTo>
                  <a:pt x="290110" y="163519"/>
                  <a:pt x="319744" y="153465"/>
                  <a:pt x="273177" y="130182"/>
                </a:cubicBezTo>
                <a:cubicBezTo>
                  <a:pt x="226610" y="106899"/>
                  <a:pt x="-6223" y="-1051"/>
                  <a:pt x="127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9E8B064F-DE63-0771-088B-A319C8460872}"/>
              </a:ext>
            </a:extLst>
          </p:cNvPr>
          <p:cNvSpPr/>
          <p:nvPr/>
        </p:nvSpPr>
        <p:spPr>
          <a:xfrm>
            <a:off x="4200524" y="5222875"/>
            <a:ext cx="193499" cy="165496"/>
          </a:xfrm>
          <a:custGeom>
            <a:avLst/>
            <a:gdLst>
              <a:gd name="connsiteX0" fmla="*/ 123826 w 193499"/>
              <a:gd name="connsiteY0" fmla="*/ 0 h 165496"/>
              <a:gd name="connsiteX1" fmla="*/ 79376 w 193499"/>
              <a:gd name="connsiteY1" fmla="*/ 107950 h 165496"/>
              <a:gd name="connsiteX2" fmla="*/ 180976 w 193499"/>
              <a:gd name="connsiteY2" fmla="*/ 139700 h 165496"/>
              <a:gd name="connsiteX3" fmla="*/ 127001 w 193499"/>
              <a:gd name="connsiteY3" fmla="*/ 152400 h 165496"/>
              <a:gd name="connsiteX4" fmla="*/ 187326 w 193499"/>
              <a:gd name="connsiteY4" fmla="*/ 155575 h 165496"/>
              <a:gd name="connsiteX5" fmla="*/ 1 w 193499"/>
              <a:gd name="connsiteY5" fmla="*/ 165100 h 165496"/>
              <a:gd name="connsiteX6" fmla="*/ 190501 w 193499"/>
              <a:gd name="connsiteY6" fmla="*/ 161925 h 165496"/>
              <a:gd name="connsiteX7" fmla="*/ 114301 w 193499"/>
              <a:gd name="connsiteY7" fmla="*/ 146050 h 165496"/>
              <a:gd name="connsiteX8" fmla="*/ 82551 w 193499"/>
              <a:gd name="connsiteY8" fmla="*/ 133350 h 165496"/>
              <a:gd name="connsiteX9" fmla="*/ 79376 w 193499"/>
              <a:gd name="connsiteY9" fmla="*/ 95250 h 165496"/>
              <a:gd name="connsiteX10" fmla="*/ 79376 w 193499"/>
              <a:gd name="connsiteY10" fmla="*/ 107950 h 165496"/>
              <a:gd name="connsiteX11" fmla="*/ 123826 w 193499"/>
              <a:gd name="connsiteY11" fmla="*/ 0 h 16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3499" h="165496">
                <a:moveTo>
                  <a:pt x="123826" y="0"/>
                </a:moveTo>
                <a:cubicBezTo>
                  <a:pt x="123826" y="0"/>
                  <a:pt x="69851" y="84667"/>
                  <a:pt x="79376" y="107950"/>
                </a:cubicBezTo>
                <a:cubicBezTo>
                  <a:pt x="88901" y="131233"/>
                  <a:pt x="173039" y="132292"/>
                  <a:pt x="180976" y="139700"/>
                </a:cubicBezTo>
                <a:cubicBezTo>
                  <a:pt x="188914" y="147108"/>
                  <a:pt x="125943" y="149754"/>
                  <a:pt x="127001" y="152400"/>
                </a:cubicBezTo>
                <a:cubicBezTo>
                  <a:pt x="128059" y="155046"/>
                  <a:pt x="208493" y="153458"/>
                  <a:pt x="187326" y="155575"/>
                </a:cubicBezTo>
                <a:cubicBezTo>
                  <a:pt x="166159" y="157692"/>
                  <a:pt x="-528" y="164042"/>
                  <a:pt x="1" y="165100"/>
                </a:cubicBezTo>
                <a:cubicBezTo>
                  <a:pt x="530" y="166158"/>
                  <a:pt x="171451" y="165100"/>
                  <a:pt x="190501" y="161925"/>
                </a:cubicBezTo>
                <a:cubicBezTo>
                  <a:pt x="209551" y="158750"/>
                  <a:pt x="132293" y="150813"/>
                  <a:pt x="114301" y="146050"/>
                </a:cubicBezTo>
                <a:cubicBezTo>
                  <a:pt x="96309" y="141288"/>
                  <a:pt x="88372" y="141817"/>
                  <a:pt x="82551" y="133350"/>
                </a:cubicBezTo>
                <a:cubicBezTo>
                  <a:pt x="76730" y="124883"/>
                  <a:pt x="79905" y="99483"/>
                  <a:pt x="79376" y="95250"/>
                </a:cubicBezTo>
                <a:cubicBezTo>
                  <a:pt x="78847" y="91017"/>
                  <a:pt x="73555" y="119592"/>
                  <a:pt x="79376" y="107950"/>
                </a:cubicBezTo>
                <a:cubicBezTo>
                  <a:pt x="85197" y="96308"/>
                  <a:pt x="123826" y="0"/>
                  <a:pt x="12382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515E3236-103B-9102-9D02-A52748187E92}"/>
              </a:ext>
            </a:extLst>
          </p:cNvPr>
          <p:cNvSpPr/>
          <p:nvPr/>
        </p:nvSpPr>
        <p:spPr>
          <a:xfrm>
            <a:off x="4168730" y="5264148"/>
            <a:ext cx="407877" cy="159091"/>
          </a:xfrm>
          <a:custGeom>
            <a:avLst/>
            <a:gdLst>
              <a:gd name="connsiteX0" fmla="*/ 66720 w 407877"/>
              <a:gd name="connsiteY0" fmla="*/ 2 h 159091"/>
              <a:gd name="connsiteX1" fmla="*/ 34970 w 407877"/>
              <a:gd name="connsiteY1" fmla="*/ 98427 h 159091"/>
              <a:gd name="connsiteX2" fmla="*/ 95295 w 407877"/>
              <a:gd name="connsiteY2" fmla="*/ 130177 h 159091"/>
              <a:gd name="connsiteX3" fmla="*/ 50845 w 407877"/>
              <a:gd name="connsiteY3" fmla="*/ 139702 h 159091"/>
              <a:gd name="connsiteX4" fmla="*/ 400095 w 407877"/>
              <a:gd name="connsiteY4" fmla="*/ 158752 h 159091"/>
              <a:gd name="connsiteX5" fmla="*/ 301670 w 407877"/>
              <a:gd name="connsiteY5" fmla="*/ 152402 h 159091"/>
              <a:gd name="connsiteX6" fmla="*/ 92120 w 407877"/>
              <a:gd name="connsiteY6" fmla="*/ 139702 h 159091"/>
              <a:gd name="connsiteX7" fmla="*/ 31795 w 407877"/>
              <a:gd name="connsiteY7" fmla="*/ 123827 h 159091"/>
              <a:gd name="connsiteX8" fmla="*/ 45 w 407877"/>
              <a:gd name="connsiteY8" fmla="*/ 127002 h 159091"/>
              <a:gd name="connsiteX9" fmla="*/ 38145 w 407877"/>
              <a:gd name="connsiteY9" fmla="*/ 101602 h 159091"/>
              <a:gd name="connsiteX10" fmla="*/ 66720 w 407877"/>
              <a:gd name="connsiteY10" fmla="*/ 2 h 15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877" h="159091">
                <a:moveTo>
                  <a:pt x="66720" y="2"/>
                </a:moveTo>
                <a:cubicBezTo>
                  <a:pt x="66191" y="-527"/>
                  <a:pt x="30208" y="76731"/>
                  <a:pt x="34970" y="98427"/>
                </a:cubicBezTo>
                <a:cubicBezTo>
                  <a:pt x="39732" y="120123"/>
                  <a:pt x="92649" y="123298"/>
                  <a:pt x="95295" y="130177"/>
                </a:cubicBezTo>
                <a:cubicBezTo>
                  <a:pt x="97941" y="137056"/>
                  <a:pt x="45" y="134940"/>
                  <a:pt x="50845" y="139702"/>
                </a:cubicBezTo>
                <a:cubicBezTo>
                  <a:pt x="101645" y="144464"/>
                  <a:pt x="358291" y="156635"/>
                  <a:pt x="400095" y="158752"/>
                </a:cubicBezTo>
                <a:cubicBezTo>
                  <a:pt x="441899" y="160869"/>
                  <a:pt x="301670" y="152402"/>
                  <a:pt x="301670" y="152402"/>
                </a:cubicBezTo>
                <a:cubicBezTo>
                  <a:pt x="250341" y="149227"/>
                  <a:pt x="137099" y="144464"/>
                  <a:pt x="92120" y="139702"/>
                </a:cubicBezTo>
                <a:cubicBezTo>
                  <a:pt x="47141" y="134940"/>
                  <a:pt x="47141" y="125944"/>
                  <a:pt x="31795" y="123827"/>
                </a:cubicBezTo>
                <a:cubicBezTo>
                  <a:pt x="16449" y="121710"/>
                  <a:pt x="-1013" y="130706"/>
                  <a:pt x="45" y="127002"/>
                </a:cubicBezTo>
                <a:cubicBezTo>
                  <a:pt x="1103" y="123298"/>
                  <a:pt x="28620" y="119065"/>
                  <a:pt x="38145" y="101602"/>
                </a:cubicBezTo>
                <a:cubicBezTo>
                  <a:pt x="47670" y="84140"/>
                  <a:pt x="67249" y="531"/>
                  <a:pt x="66720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F9C5FFE9-DBC8-0D31-ADDA-0B1390CE993C}"/>
              </a:ext>
            </a:extLst>
          </p:cNvPr>
          <p:cNvSpPr/>
          <p:nvPr/>
        </p:nvSpPr>
        <p:spPr>
          <a:xfrm>
            <a:off x="4315551" y="5334933"/>
            <a:ext cx="668946" cy="62685"/>
          </a:xfrm>
          <a:custGeom>
            <a:avLst/>
            <a:gdLst>
              <a:gd name="connsiteX0" fmla="*/ 11974 w 668946"/>
              <a:gd name="connsiteY0" fmla="*/ 59392 h 62685"/>
              <a:gd name="connsiteX1" fmla="*/ 650149 w 668946"/>
              <a:gd name="connsiteY1" fmla="*/ 2242 h 62685"/>
              <a:gd name="connsiteX2" fmla="*/ 494574 w 668946"/>
              <a:gd name="connsiteY2" fmla="*/ 14942 h 62685"/>
              <a:gd name="connsiteX3" fmla="*/ 443774 w 668946"/>
              <a:gd name="connsiteY3" fmla="*/ 46692 h 62685"/>
              <a:gd name="connsiteX4" fmla="*/ 456474 w 668946"/>
              <a:gd name="connsiteY4" fmla="*/ 24467 h 62685"/>
              <a:gd name="connsiteX5" fmla="*/ 367574 w 668946"/>
              <a:gd name="connsiteY5" fmla="*/ 62567 h 62685"/>
              <a:gd name="connsiteX6" fmla="*/ 386624 w 668946"/>
              <a:gd name="connsiteY6" fmla="*/ 37167 h 62685"/>
              <a:gd name="connsiteX7" fmla="*/ 300899 w 668946"/>
              <a:gd name="connsiteY7" fmla="*/ 59392 h 62685"/>
              <a:gd name="connsiteX8" fmla="*/ 278674 w 668946"/>
              <a:gd name="connsiteY8" fmla="*/ 53042 h 62685"/>
              <a:gd name="connsiteX9" fmla="*/ 215174 w 668946"/>
              <a:gd name="connsiteY9" fmla="*/ 56217 h 62685"/>
              <a:gd name="connsiteX10" fmla="*/ 231049 w 668946"/>
              <a:gd name="connsiteY10" fmla="*/ 46692 h 62685"/>
              <a:gd name="connsiteX11" fmla="*/ 11974 w 668946"/>
              <a:gd name="connsiteY11" fmla="*/ 59392 h 6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8946" h="62685">
                <a:moveTo>
                  <a:pt x="11974" y="59392"/>
                </a:moveTo>
                <a:cubicBezTo>
                  <a:pt x="81824" y="51984"/>
                  <a:pt x="569716" y="9650"/>
                  <a:pt x="650149" y="2242"/>
                </a:cubicBezTo>
                <a:cubicBezTo>
                  <a:pt x="730582" y="-5166"/>
                  <a:pt x="528970" y="7534"/>
                  <a:pt x="494574" y="14942"/>
                </a:cubicBezTo>
                <a:cubicBezTo>
                  <a:pt x="460178" y="22350"/>
                  <a:pt x="450124" y="45104"/>
                  <a:pt x="443774" y="46692"/>
                </a:cubicBezTo>
                <a:cubicBezTo>
                  <a:pt x="437424" y="48279"/>
                  <a:pt x="469174" y="21821"/>
                  <a:pt x="456474" y="24467"/>
                </a:cubicBezTo>
                <a:cubicBezTo>
                  <a:pt x="443774" y="27113"/>
                  <a:pt x="379216" y="60450"/>
                  <a:pt x="367574" y="62567"/>
                </a:cubicBezTo>
                <a:cubicBezTo>
                  <a:pt x="355932" y="64684"/>
                  <a:pt x="397736" y="37696"/>
                  <a:pt x="386624" y="37167"/>
                </a:cubicBezTo>
                <a:cubicBezTo>
                  <a:pt x="375512" y="36638"/>
                  <a:pt x="318891" y="56746"/>
                  <a:pt x="300899" y="59392"/>
                </a:cubicBezTo>
                <a:cubicBezTo>
                  <a:pt x="282907" y="62038"/>
                  <a:pt x="292962" y="53571"/>
                  <a:pt x="278674" y="53042"/>
                </a:cubicBezTo>
                <a:cubicBezTo>
                  <a:pt x="264387" y="52513"/>
                  <a:pt x="215174" y="56217"/>
                  <a:pt x="215174" y="56217"/>
                </a:cubicBezTo>
                <a:cubicBezTo>
                  <a:pt x="207237" y="55159"/>
                  <a:pt x="262799" y="42988"/>
                  <a:pt x="231049" y="46692"/>
                </a:cubicBezTo>
                <a:cubicBezTo>
                  <a:pt x="199299" y="50396"/>
                  <a:pt x="-57876" y="66800"/>
                  <a:pt x="11974" y="59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C7A9F73A-9F88-808C-D78F-67A43AF3B147}"/>
              </a:ext>
            </a:extLst>
          </p:cNvPr>
          <p:cNvSpPr/>
          <p:nvPr/>
        </p:nvSpPr>
        <p:spPr>
          <a:xfrm>
            <a:off x="4942598" y="5302208"/>
            <a:ext cx="217292" cy="92117"/>
          </a:xfrm>
          <a:custGeom>
            <a:avLst/>
            <a:gdLst>
              <a:gd name="connsiteX0" fmla="*/ 877 w 217292"/>
              <a:gd name="connsiteY0" fmla="*/ 42 h 92117"/>
              <a:gd name="connsiteX1" fmla="*/ 210427 w 217292"/>
              <a:gd name="connsiteY1" fmla="*/ 57192 h 92117"/>
              <a:gd name="connsiteX2" fmla="*/ 159627 w 217292"/>
              <a:gd name="connsiteY2" fmla="*/ 50842 h 92117"/>
              <a:gd name="connsiteX3" fmla="*/ 89777 w 217292"/>
              <a:gd name="connsiteY3" fmla="*/ 50842 h 92117"/>
              <a:gd name="connsiteX4" fmla="*/ 156452 w 217292"/>
              <a:gd name="connsiteY4" fmla="*/ 92117 h 92117"/>
              <a:gd name="connsiteX5" fmla="*/ 115177 w 217292"/>
              <a:gd name="connsiteY5" fmla="*/ 50842 h 92117"/>
              <a:gd name="connsiteX6" fmla="*/ 134227 w 217292"/>
              <a:gd name="connsiteY6" fmla="*/ 47667 h 92117"/>
              <a:gd name="connsiteX7" fmla="*/ 877 w 217292"/>
              <a:gd name="connsiteY7" fmla="*/ 42 h 92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7292" h="92117">
                <a:moveTo>
                  <a:pt x="877" y="42"/>
                </a:moveTo>
                <a:cubicBezTo>
                  <a:pt x="13577" y="1629"/>
                  <a:pt x="183969" y="48725"/>
                  <a:pt x="210427" y="57192"/>
                </a:cubicBezTo>
                <a:cubicBezTo>
                  <a:pt x="236885" y="65659"/>
                  <a:pt x="179735" y="51900"/>
                  <a:pt x="159627" y="50842"/>
                </a:cubicBezTo>
                <a:cubicBezTo>
                  <a:pt x="139519" y="49784"/>
                  <a:pt x="90306" y="43963"/>
                  <a:pt x="89777" y="50842"/>
                </a:cubicBezTo>
                <a:cubicBezTo>
                  <a:pt x="89248" y="57721"/>
                  <a:pt x="152219" y="92117"/>
                  <a:pt x="156452" y="92117"/>
                </a:cubicBezTo>
                <a:cubicBezTo>
                  <a:pt x="160685" y="92117"/>
                  <a:pt x="118881" y="58250"/>
                  <a:pt x="115177" y="50842"/>
                </a:cubicBezTo>
                <a:cubicBezTo>
                  <a:pt x="111473" y="43434"/>
                  <a:pt x="151160" y="53488"/>
                  <a:pt x="134227" y="47667"/>
                </a:cubicBezTo>
                <a:cubicBezTo>
                  <a:pt x="117294" y="41846"/>
                  <a:pt x="-11823" y="-1545"/>
                  <a:pt x="877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A76EDC71-6C4B-92E2-DDF8-1FDFB0D3C750}"/>
              </a:ext>
            </a:extLst>
          </p:cNvPr>
          <p:cNvSpPr/>
          <p:nvPr/>
        </p:nvSpPr>
        <p:spPr>
          <a:xfrm>
            <a:off x="4524666" y="5383889"/>
            <a:ext cx="409252" cy="32754"/>
          </a:xfrm>
          <a:custGeom>
            <a:avLst/>
            <a:gdLst>
              <a:gd name="connsiteX0" fmla="*/ 2884 w 409252"/>
              <a:gd name="connsiteY0" fmla="*/ 32661 h 32754"/>
              <a:gd name="connsiteX1" fmla="*/ 402934 w 409252"/>
              <a:gd name="connsiteY1" fmla="*/ 911 h 32754"/>
              <a:gd name="connsiteX2" fmla="*/ 231484 w 409252"/>
              <a:gd name="connsiteY2" fmla="*/ 10436 h 32754"/>
              <a:gd name="connsiteX3" fmla="*/ 2884 w 409252"/>
              <a:gd name="connsiteY3" fmla="*/ 32661 h 3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252" h="32754">
                <a:moveTo>
                  <a:pt x="2884" y="32661"/>
                </a:moveTo>
                <a:cubicBezTo>
                  <a:pt x="31459" y="31073"/>
                  <a:pt x="364834" y="4615"/>
                  <a:pt x="402934" y="911"/>
                </a:cubicBezTo>
                <a:cubicBezTo>
                  <a:pt x="441034" y="-2793"/>
                  <a:pt x="297101" y="5673"/>
                  <a:pt x="231484" y="10436"/>
                </a:cubicBezTo>
                <a:cubicBezTo>
                  <a:pt x="165867" y="15198"/>
                  <a:pt x="-25691" y="34249"/>
                  <a:pt x="2884" y="326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91235212-B129-5313-2A2E-D4B7CF16D754}"/>
              </a:ext>
            </a:extLst>
          </p:cNvPr>
          <p:cNvSpPr/>
          <p:nvPr/>
        </p:nvSpPr>
        <p:spPr>
          <a:xfrm>
            <a:off x="4206611" y="5403850"/>
            <a:ext cx="749564" cy="49285"/>
          </a:xfrm>
          <a:custGeom>
            <a:avLst/>
            <a:gdLst>
              <a:gd name="connsiteX0" fmla="*/ 264 w 749564"/>
              <a:gd name="connsiteY0" fmla="*/ 34925 h 49285"/>
              <a:gd name="connsiteX1" fmla="*/ 482864 w 749564"/>
              <a:gd name="connsiteY1" fmla="*/ 38100 h 49285"/>
              <a:gd name="connsiteX2" fmla="*/ 466989 w 749564"/>
              <a:gd name="connsiteY2" fmla="*/ 47625 h 49285"/>
              <a:gd name="connsiteX3" fmla="*/ 749564 w 749564"/>
              <a:gd name="connsiteY3" fmla="*/ 0 h 49285"/>
              <a:gd name="connsiteX4" fmla="*/ 520964 w 749564"/>
              <a:gd name="connsiteY4" fmla="*/ 38100 h 49285"/>
              <a:gd name="connsiteX5" fmla="*/ 555889 w 749564"/>
              <a:gd name="connsiteY5" fmla="*/ 28575 h 49285"/>
              <a:gd name="connsiteX6" fmla="*/ 441589 w 749564"/>
              <a:gd name="connsiteY6" fmla="*/ 25400 h 49285"/>
              <a:gd name="connsiteX7" fmla="*/ 552714 w 749564"/>
              <a:gd name="connsiteY7" fmla="*/ 9525 h 49285"/>
              <a:gd name="connsiteX8" fmla="*/ 416189 w 749564"/>
              <a:gd name="connsiteY8" fmla="*/ 22225 h 49285"/>
              <a:gd name="connsiteX9" fmla="*/ 264 w 749564"/>
              <a:gd name="connsiteY9" fmla="*/ 34925 h 4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9564" h="49285">
                <a:moveTo>
                  <a:pt x="264" y="34925"/>
                </a:moveTo>
                <a:cubicBezTo>
                  <a:pt x="11377" y="37571"/>
                  <a:pt x="405077" y="35983"/>
                  <a:pt x="482864" y="38100"/>
                </a:cubicBezTo>
                <a:cubicBezTo>
                  <a:pt x="560651" y="40217"/>
                  <a:pt x="422539" y="53975"/>
                  <a:pt x="466989" y="47625"/>
                </a:cubicBezTo>
                <a:cubicBezTo>
                  <a:pt x="511439" y="41275"/>
                  <a:pt x="749564" y="0"/>
                  <a:pt x="749564" y="0"/>
                </a:cubicBezTo>
                <a:lnTo>
                  <a:pt x="520964" y="38100"/>
                </a:lnTo>
                <a:cubicBezTo>
                  <a:pt x="488685" y="42863"/>
                  <a:pt x="569118" y="30692"/>
                  <a:pt x="555889" y="28575"/>
                </a:cubicBezTo>
                <a:cubicBezTo>
                  <a:pt x="542660" y="26458"/>
                  <a:pt x="442118" y="28575"/>
                  <a:pt x="441589" y="25400"/>
                </a:cubicBezTo>
                <a:cubicBezTo>
                  <a:pt x="441060" y="22225"/>
                  <a:pt x="556947" y="10054"/>
                  <a:pt x="552714" y="9525"/>
                </a:cubicBezTo>
                <a:cubicBezTo>
                  <a:pt x="548481" y="8996"/>
                  <a:pt x="500326" y="17463"/>
                  <a:pt x="416189" y="22225"/>
                </a:cubicBezTo>
                <a:cubicBezTo>
                  <a:pt x="332052" y="26987"/>
                  <a:pt x="-10849" y="32279"/>
                  <a:pt x="264" y="349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86C5FF11-19FA-868C-19F2-C104DD0C043F}"/>
              </a:ext>
            </a:extLst>
          </p:cNvPr>
          <p:cNvSpPr/>
          <p:nvPr/>
        </p:nvSpPr>
        <p:spPr>
          <a:xfrm>
            <a:off x="3799181" y="5297563"/>
            <a:ext cx="158693" cy="652842"/>
          </a:xfrm>
          <a:custGeom>
            <a:avLst/>
            <a:gdLst>
              <a:gd name="connsiteX0" fmla="*/ 156869 w 158693"/>
              <a:gd name="connsiteY0" fmla="*/ 7862 h 652842"/>
              <a:gd name="connsiteX1" fmla="*/ 10819 w 158693"/>
              <a:gd name="connsiteY1" fmla="*/ 569837 h 652842"/>
              <a:gd name="connsiteX2" fmla="*/ 13994 w 158693"/>
              <a:gd name="connsiteY2" fmla="*/ 544437 h 652842"/>
              <a:gd name="connsiteX3" fmla="*/ 39394 w 158693"/>
              <a:gd name="connsiteY3" fmla="*/ 652387 h 652842"/>
              <a:gd name="connsiteX4" fmla="*/ 29869 w 158693"/>
              <a:gd name="connsiteY4" fmla="*/ 579362 h 652842"/>
              <a:gd name="connsiteX5" fmla="*/ 26694 w 158693"/>
              <a:gd name="connsiteY5" fmla="*/ 487287 h 652842"/>
              <a:gd name="connsiteX6" fmla="*/ 10819 w 158693"/>
              <a:gd name="connsiteY6" fmla="*/ 176137 h 652842"/>
              <a:gd name="connsiteX7" fmla="*/ 20344 w 158693"/>
              <a:gd name="connsiteY7" fmla="*/ 544437 h 652842"/>
              <a:gd name="connsiteX8" fmla="*/ 77494 w 158693"/>
              <a:gd name="connsiteY8" fmla="*/ 274562 h 652842"/>
              <a:gd name="connsiteX9" fmla="*/ 36219 w 158693"/>
              <a:gd name="connsiteY9" fmla="*/ 325362 h 652842"/>
              <a:gd name="connsiteX10" fmla="*/ 90194 w 158693"/>
              <a:gd name="connsiteY10" fmla="*/ 245987 h 652842"/>
              <a:gd name="connsiteX11" fmla="*/ 156869 w 158693"/>
              <a:gd name="connsiteY11" fmla="*/ 7862 h 652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8693" h="652842">
                <a:moveTo>
                  <a:pt x="156869" y="7862"/>
                </a:moveTo>
                <a:cubicBezTo>
                  <a:pt x="143640" y="61837"/>
                  <a:pt x="34631" y="480408"/>
                  <a:pt x="10819" y="569837"/>
                </a:cubicBezTo>
                <a:cubicBezTo>
                  <a:pt x="-12993" y="659266"/>
                  <a:pt x="9232" y="530679"/>
                  <a:pt x="13994" y="544437"/>
                </a:cubicBezTo>
                <a:cubicBezTo>
                  <a:pt x="18756" y="558195"/>
                  <a:pt x="36748" y="646566"/>
                  <a:pt x="39394" y="652387"/>
                </a:cubicBezTo>
                <a:cubicBezTo>
                  <a:pt x="42040" y="658208"/>
                  <a:pt x="31986" y="606879"/>
                  <a:pt x="29869" y="579362"/>
                </a:cubicBezTo>
                <a:cubicBezTo>
                  <a:pt x="27752" y="551845"/>
                  <a:pt x="29869" y="554491"/>
                  <a:pt x="26694" y="487287"/>
                </a:cubicBezTo>
                <a:cubicBezTo>
                  <a:pt x="23519" y="420083"/>
                  <a:pt x="11877" y="166612"/>
                  <a:pt x="10819" y="176137"/>
                </a:cubicBezTo>
                <a:cubicBezTo>
                  <a:pt x="9761" y="185662"/>
                  <a:pt x="9232" y="528033"/>
                  <a:pt x="20344" y="544437"/>
                </a:cubicBezTo>
                <a:cubicBezTo>
                  <a:pt x="31456" y="560841"/>
                  <a:pt x="74848" y="311074"/>
                  <a:pt x="77494" y="274562"/>
                </a:cubicBezTo>
                <a:cubicBezTo>
                  <a:pt x="80140" y="238050"/>
                  <a:pt x="34102" y="330124"/>
                  <a:pt x="36219" y="325362"/>
                </a:cubicBezTo>
                <a:cubicBezTo>
                  <a:pt x="38336" y="320600"/>
                  <a:pt x="72732" y="298374"/>
                  <a:pt x="90194" y="245987"/>
                </a:cubicBezTo>
                <a:cubicBezTo>
                  <a:pt x="107656" y="193600"/>
                  <a:pt x="170098" y="-46113"/>
                  <a:pt x="156869" y="78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201F2C89-C1E8-E564-D507-3F16D8C76CE6}"/>
              </a:ext>
            </a:extLst>
          </p:cNvPr>
          <p:cNvSpPr/>
          <p:nvPr/>
        </p:nvSpPr>
        <p:spPr>
          <a:xfrm>
            <a:off x="3771516" y="5313668"/>
            <a:ext cx="67246" cy="568664"/>
          </a:xfrm>
          <a:custGeom>
            <a:avLst/>
            <a:gdLst>
              <a:gd name="connsiteX0" fmla="*/ 67059 w 67246"/>
              <a:gd name="connsiteY0" fmla="*/ 1282 h 568664"/>
              <a:gd name="connsiteX1" fmla="*/ 9909 w 67246"/>
              <a:gd name="connsiteY1" fmla="*/ 337832 h 568664"/>
              <a:gd name="connsiteX2" fmla="*/ 32134 w 67246"/>
              <a:gd name="connsiteY2" fmla="*/ 296557 h 568664"/>
              <a:gd name="connsiteX3" fmla="*/ 384 w 67246"/>
              <a:gd name="connsiteY3" fmla="*/ 556907 h 568664"/>
              <a:gd name="connsiteX4" fmla="*/ 16259 w 67246"/>
              <a:gd name="connsiteY4" fmla="*/ 490232 h 568664"/>
              <a:gd name="connsiteX5" fmla="*/ 41659 w 67246"/>
              <a:gd name="connsiteY5" fmla="*/ 191782 h 568664"/>
              <a:gd name="connsiteX6" fmla="*/ 28959 w 67246"/>
              <a:gd name="connsiteY6" fmla="*/ 220357 h 568664"/>
              <a:gd name="connsiteX7" fmla="*/ 67059 w 67246"/>
              <a:gd name="connsiteY7" fmla="*/ 1282 h 56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7246" h="568664">
                <a:moveTo>
                  <a:pt x="67059" y="1282"/>
                </a:moveTo>
                <a:cubicBezTo>
                  <a:pt x="63884" y="20861"/>
                  <a:pt x="15730" y="288620"/>
                  <a:pt x="9909" y="337832"/>
                </a:cubicBezTo>
                <a:cubicBezTo>
                  <a:pt x="4088" y="387044"/>
                  <a:pt x="33721" y="260045"/>
                  <a:pt x="32134" y="296557"/>
                </a:cubicBezTo>
                <a:cubicBezTo>
                  <a:pt x="30547" y="333069"/>
                  <a:pt x="3030" y="524628"/>
                  <a:pt x="384" y="556907"/>
                </a:cubicBezTo>
                <a:cubicBezTo>
                  <a:pt x="-2262" y="589186"/>
                  <a:pt x="9380" y="551086"/>
                  <a:pt x="16259" y="490232"/>
                </a:cubicBezTo>
                <a:cubicBezTo>
                  <a:pt x="23138" y="429378"/>
                  <a:pt x="39542" y="236761"/>
                  <a:pt x="41659" y="191782"/>
                </a:cubicBezTo>
                <a:cubicBezTo>
                  <a:pt x="43776" y="146803"/>
                  <a:pt x="25784" y="248403"/>
                  <a:pt x="28959" y="220357"/>
                </a:cubicBezTo>
                <a:cubicBezTo>
                  <a:pt x="32134" y="192311"/>
                  <a:pt x="70234" y="-18297"/>
                  <a:pt x="67059" y="12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4F7D0AC7-C072-55D9-1D68-85D630F428F1}"/>
              </a:ext>
            </a:extLst>
          </p:cNvPr>
          <p:cNvSpPr/>
          <p:nvPr/>
        </p:nvSpPr>
        <p:spPr>
          <a:xfrm>
            <a:off x="3717369" y="5280643"/>
            <a:ext cx="42000" cy="707375"/>
          </a:xfrm>
          <a:custGeom>
            <a:avLst/>
            <a:gdLst>
              <a:gd name="connsiteX0" fmla="*/ 38656 w 42000"/>
              <a:gd name="connsiteY0" fmla="*/ 12082 h 707375"/>
              <a:gd name="connsiteX1" fmla="*/ 556 w 42000"/>
              <a:gd name="connsiteY1" fmla="*/ 704232 h 707375"/>
              <a:gd name="connsiteX2" fmla="*/ 16431 w 42000"/>
              <a:gd name="connsiteY2" fmla="*/ 269257 h 707375"/>
              <a:gd name="connsiteX3" fmla="*/ 22781 w 42000"/>
              <a:gd name="connsiteY3" fmla="*/ 288307 h 707375"/>
              <a:gd name="connsiteX4" fmla="*/ 41831 w 42000"/>
              <a:gd name="connsiteY4" fmla="*/ 250207 h 707375"/>
              <a:gd name="connsiteX5" fmla="*/ 32306 w 42000"/>
              <a:gd name="connsiteY5" fmla="*/ 262907 h 707375"/>
              <a:gd name="connsiteX6" fmla="*/ 38656 w 42000"/>
              <a:gd name="connsiteY6" fmla="*/ 12082 h 707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000" h="707375">
                <a:moveTo>
                  <a:pt x="38656" y="12082"/>
                </a:moveTo>
                <a:cubicBezTo>
                  <a:pt x="33364" y="85636"/>
                  <a:pt x="4260" y="661369"/>
                  <a:pt x="556" y="704232"/>
                </a:cubicBezTo>
                <a:cubicBezTo>
                  <a:pt x="-3148" y="747095"/>
                  <a:pt x="12727" y="338578"/>
                  <a:pt x="16431" y="269257"/>
                </a:cubicBezTo>
                <a:cubicBezTo>
                  <a:pt x="20135" y="199936"/>
                  <a:pt x="18548" y="291482"/>
                  <a:pt x="22781" y="288307"/>
                </a:cubicBezTo>
                <a:cubicBezTo>
                  <a:pt x="27014" y="285132"/>
                  <a:pt x="40244" y="254440"/>
                  <a:pt x="41831" y="250207"/>
                </a:cubicBezTo>
                <a:cubicBezTo>
                  <a:pt x="43418" y="245974"/>
                  <a:pt x="33364" y="302594"/>
                  <a:pt x="32306" y="262907"/>
                </a:cubicBezTo>
                <a:cubicBezTo>
                  <a:pt x="31248" y="223220"/>
                  <a:pt x="43948" y="-61472"/>
                  <a:pt x="38656" y="120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65B5B1F8-32A0-63A5-71A3-424B3A3A2760}"/>
              </a:ext>
            </a:extLst>
          </p:cNvPr>
          <p:cNvSpPr/>
          <p:nvPr/>
        </p:nvSpPr>
        <p:spPr>
          <a:xfrm>
            <a:off x="3660750" y="5213777"/>
            <a:ext cx="73323" cy="828288"/>
          </a:xfrm>
          <a:custGeom>
            <a:avLst/>
            <a:gdLst>
              <a:gd name="connsiteX0" fmla="*/ 69875 w 73323"/>
              <a:gd name="connsiteY0" fmla="*/ 5923 h 828288"/>
              <a:gd name="connsiteX1" fmla="*/ 47650 w 73323"/>
              <a:gd name="connsiteY1" fmla="*/ 412323 h 828288"/>
              <a:gd name="connsiteX2" fmla="*/ 54000 w 73323"/>
              <a:gd name="connsiteY2" fmla="*/ 386923 h 828288"/>
              <a:gd name="connsiteX3" fmla="*/ 19075 w 73323"/>
              <a:gd name="connsiteY3" fmla="*/ 701248 h 828288"/>
              <a:gd name="connsiteX4" fmla="*/ 34950 w 73323"/>
              <a:gd name="connsiteY4" fmla="*/ 640923 h 828288"/>
              <a:gd name="connsiteX5" fmla="*/ 25 w 73323"/>
              <a:gd name="connsiteY5" fmla="*/ 828248 h 828288"/>
              <a:gd name="connsiteX6" fmla="*/ 41300 w 73323"/>
              <a:gd name="connsiteY6" fmla="*/ 656798 h 828288"/>
              <a:gd name="connsiteX7" fmla="*/ 47650 w 73323"/>
              <a:gd name="connsiteY7" fmla="*/ 555198 h 828288"/>
              <a:gd name="connsiteX8" fmla="*/ 28600 w 73323"/>
              <a:gd name="connsiteY8" fmla="*/ 609173 h 828288"/>
              <a:gd name="connsiteX9" fmla="*/ 66700 w 73323"/>
              <a:gd name="connsiteY9" fmla="*/ 332948 h 828288"/>
              <a:gd name="connsiteX10" fmla="*/ 73050 w 73323"/>
              <a:gd name="connsiteY10" fmla="*/ 336123 h 828288"/>
              <a:gd name="connsiteX11" fmla="*/ 63525 w 73323"/>
              <a:gd name="connsiteY11" fmla="*/ 259923 h 828288"/>
              <a:gd name="connsiteX12" fmla="*/ 57175 w 73323"/>
              <a:gd name="connsiteY12" fmla="*/ 298023 h 828288"/>
              <a:gd name="connsiteX13" fmla="*/ 69875 w 73323"/>
              <a:gd name="connsiteY13" fmla="*/ 177373 h 828288"/>
              <a:gd name="connsiteX14" fmla="*/ 69875 w 73323"/>
              <a:gd name="connsiteY14" fmla="*/ 5923 h 82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3323" h="828288">
                <a:moveTo>
                  <a:pt x="69875" y="5923"/>
                </a:moveTo>
                <a:cubicBezTo>
                  <a:pt x="66171" y="45081"/>
                  <a:pt x="50296" y="348823"/>
                  <a:pt x="47650" y="412323"/>
                </a:cubicBezTo>
                <a:cubicBezTo>
                  <a:pt x="45004" y="475823"/>
                  <a:pt x="58762" y="338769"/>
                  <a:pt x="54000" y="386923"/>
                </a:cubicBezTo>
                <a:cubicBezTo>
                  <a:pt x="49238" y="435077"/>
                  <a:pt x="22250" y="658915"/>
                  <a:pt x="19075" y="701248"/>
                </a:cubicBezTo>
                <a:cubicBezTo>
                  <a:pt x="15900" y="743581"/>
                  <a:pt x="38125" y="619756"/>
                  <a:pt x="34950" y="640923"/>
                </a:cubicBezTo>
                <a:cubicBezTo>
                  <a:pt x="31775" y="662090"/>
                  <a:pt x="-1033" y="825602"/>
                  <a:pt x="25" y="828248"/>
                </a:cubicBezTo>
                <a:cubicBezTo>
                  <a:pt x="1083" y="830894"/>
                  <a:pt x="33363" y="702306"/>
                  <a:pt x="41300" y="656798"/>
                </a:cubicBezTo>
                <a:cubicBezTo>
                  <a:pt x="49237" y="611290"/>
                  <a:pt x="49767" y="563135"/>
                  <a:pt x="47650" y="555198"/>
                </a:cubicBezTo>
                <a:cubicBezTo>
                  <a:pt x="45533" y="547261"/>
                  <a:pt x="25425" y="646215"/>
                  <a:pt x="28600" y="609173"/>
                </a:cubicBezTo>
                <a:cubicBezTo>
                  <a:pt x="31775" y="572131"/>
                  <a:pt x="59292" y="378456"/>
                  <a:pt x="66700" y="332948"/>
                </a:cubicBezTo>
                <a:cubicBezTo>
                  <a:pt x="74108" y="287440"/>
                  <a:pt x="73579" y="348294"/>
                  <a:pt x="73050" y="336123"/>
                </a:cubicBezTo>
                <a:cubicBezTo>
                  <a:pt x="72521" y="323952"/>
                  <a:pt x="66171" y="266273"/>
                  <a:pt x="63525" y="259923"/>
                </a:cubicBezTo>
                <a:cubicBezTo>
                  <a:pt x="60879" y="253573"/>
                  <a:pt x="56117" y="311781"/>
                  <a:pt x="57175" y="298023"/>
                </a:cubicBezTo>
                <a:cubicBezTo>
                  <a:pt x="58233" y="284265"/>
                  <a:pt x="68287" y="221823"/>
                  <a:pt x="69875" y="177373"/>
                </a:cubicBezTo>
                <a:cubicBezTo>
                  <a:pt x="71463" y="132923"/>
                  <a:pt x="73579" y="-33235"/>
                  <a:pt x="69875" y="59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EFB7BEE5-A2D1-1CEC-7E51-12DC628E4670}"/>
              </a:ext>
            </a:extLst>
          </p:cNvPr>
          <p:cNvSpPr/>
          <p:nvPr/>
        </p:nvSpPr>
        <p:spPr>
          <a:xfrm>
            <a:off x="3860720" y="5245099"/>
            <a:ext cx="38369" cy="282591"/>
          </a:xfrm>
          <a:custGeom>
            <a:avLst/>
            <a:gdLst>
              <a:gd name="connsiteX0" fmla="*/ 80 w 38369"/>
              <a:gd name="connsiteY0" fmla="*/ 1 h 282591"/>
              <a:gd name="connsiteX1" fmla="*/ 25480 w 38369"/>
              <a:gd name="connsiteY1" fmla="*/ 203201 h 282591"/>
              <a:gd name="connsiteX2" fmla="*/ 28655 w 38369"/>
              <a:gd name="connsiteY2" fmla="*/ 282576 h 282591"/>
              <a:gd name="connsiteX3" fmla="*/ 38180 w 38369"/>
              <a:gd name="connsiteY3" fmla="*/ 209551 h 282591"/>
              <a:gd name="connsiteX4" fmla="*/ 35005 w 38369"/>
              <a:gd name="connsiteY4" fmla="*/ 158751 h 282591"/>
              <a:gd name="connsiteX5" fmla="*/ 35005 w 38369"/>
              <a:gd name="connsiteY5" fmla="*/ 200026 h 282591"/>
              <a:gd name="connsiteX6" fmla="*/ 80 w 38369"/>
              <a:gd name="connsiteY6" fmla="*/ 1 h 282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369" h="282591">
                <a:moveTo>
                  <a:pt x="80" y="1"/>
                </a:moveTo>
                <a:cubicBezTo>
                  <a:pt x="-1507" y="530"/>
                  <a:pt x="20718" y="156105"/>
                  <a:pt x="25480" y="203201"/>
                </a:cubicBezTo>
                <a:cubicBezTo>
                  <a:pt x="30242" y="250297"/>
                  <a:pt x="26538" y="281518"/>
                  <a:pt x="28655" y="282576"/>
                </a:cubicBezTo>
                <a:cubicBezTo>
                  <a:pt x="30772" y="283634"/>
                  <a:pt x="37122" y="230188"/>
                  <a:pt x="38180" y="209551"/>
                </a:cubicBezTo>
                <a:cubicBezTo>
                  <a:pt x="39238" y="188914"/>
                  <a:pt x="35534" y="160338"/>
                  <a:pt x="35005" y="158751"/>
                </a:cubicBezTo>
                <a:cubicBezTo>
                  <a:pt x="34476" y="157164"/>
                  <a:pt x="40297" y="224368"/>
                  <a:pt x="35005" y="200026"/>
                </a:cubicBezTo>
                <a:cubicBezTo>
                  <a:pt x="29713" y="175684"/>
                  <a:pt x="1667" y="-528"/>
                  <a:pt x="8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EC166965-784C-D34F-9DC8-6C25DCF438D3}"/>
              </a:ext>
            </a:extLst>
          </p:cNvPr>
          <p:cNvSpPr/>
          <p:nvPr/>
        </p:nvSpPr>
        <p:spPr>
          <a:xfrm>
            <a:off x="3876093" y="5946773"/>
            <a:ext cx="80920" cy="155794"/>
          </a:xfrm>
          <a:custGeom>
            <a:avLst/>
            <a:gdLst>
              <a:gd name="connsiteX0" fmla="*/ 582 w 80920"/>
              <a:gd name="connsiteY0" fmla="*/ 2 h 155794"/>
              <a:gd name="connsiteX1" fmla="*/ 41857 w 80920"/>
              <a:gd name="connsiteY1" fmla="*/ 88902 h 155794"/>
              <a:gd name="connsiteX2" fmla="*/ 582 w 80920"/>
              <a:gd name="connsiteY2" fmla="*/ 155577 h 155794"/>
              <a:gd name="connsiteX3" fmla="*/ 79957 w 80920"/>
              <a:gd name="connsiteY3" fmla="*/ 66677 h 155794"/>
              <a:gd name="connsiteX4" fmla="*/ 41857 w 80920"/>
              <a:gd name="connsiteY4" fmla="*/ 85727 h 155794"/>
              <a:gd name="connsiteX5" fmla="*/ 582 w 80920"/>
              <a:gd name="connsiteY5" fmla="*/ 2 h 155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920" h="155794">
                <a:moveTo>
                  <a:pt x="582" y="2"/>
                </a:moveTo>
                <a:cubicBezTo>
                  <a:pt x="582" y="531"/>
                  <a:pt x="41857" y="62973"/>
                  <a:pt x="41857" y="88902"/>
                </a:cubicBezTo>
                <a:cubicBezTo>
                  <a:pt x="41857" y="114831"/>
                  <a:pt x="-5768" y="159281"/>
                  <a:pt x="582" y="155577"/>
                </a:cubicBezTo>
                <a:cubicBezTo>
                  <a:pt x="6932" y="151873"/>
                  <a:pt x="73078" y="78319"/>
                  <a:pt x="79957" y="66677"/>
                </a:cubicBezTo>
                <a:cubicBezTo>
                  <a:pt x="86836" y="55035"/>
                  <a:pt x="55086" y="95781"/>
                  <a:pt x="41857" y="85727"/>
                </a:cubicBezTo>
                <a:cubicBezTo>
                  <a:pt x="28628" y="75673"/>
                  <a:pt x="582" y="-527"/>
                  <a:pt x="58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49674013-3E1E-0777-E20A-DE3FBB9C2CA3}"/>
              </a:ext>
            </a:extLst>
          </p:cNvPr>
          <p:cNvSpPr/>
          <p:nvPr/>
        </p:nvSpPr>
        <p:spPr>
          <a:xfrm>
            <a:off x="3662052" y="5130753"/>
            <a:ext cx="52789" cy="455978"/>
          </a:xfrm>
          <a:custGeom>
            <a:avLst/>
            <a:gdLst>
              <a:gd name="connsiteX0" fmla="*/ 52698 w 52789"/>
              <a:gd name="connsiteY0" fmla="*/ 47 h 455978"/>
              <a:gd name="connsiteX1" fmla="*/ 14598 w 52789"/>
              <a:gd name="connsiteY1" fmla="*/ 263572 h 455978"/>
              <a:gd name="connsiteX2" fmla="*/ 24123 w 52789"/>
              <a:gd name="connsiteY2" fmla="*/ 454072 h 455978"/>
              <a:gd name="connsiteX3" fmla="*/ 24123 w 52789"/>
              <a:gd name="connsiteY3" fmla="*/ 352472 h 455978"/>
              <a:gd name="connsiteX4" fmla="*/ 14598 w 52789"/>
              <a:gd name="connsiteY4" fmla="*/ 206422 h 455978"/>
              <a:gd name="connsiteX5" fmla="*/ 1898 w 52789"/>
              <a:gd name="connsiteY5" fmla="*/ 241347 h 455978"/>
              <a:gd name="connsiteX6" fmla="*/ 52698 w 52789"/>
              <a:gd name="connsiteY6" fmla="*/ 47 h 455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89" h="455978">
                <a:moveTo>
                  <a:pt x="52698" y="47"/>
                </a:moveTo>
                <a:cubicBezTo>
                  <a:pt x="54815" y="3751"/>
                  <a:pt x="19360" y="187901"/>
                  <a:pt x="14598" y="263572"/>
                </a:cubicBezTo>
                <a:cubicBezTo>
                  <a:pt x="9836" y="339243"/>
                  <a:pt x="22536" y="439255"/>
                  <a:pt x="24123" y="454072"/>
                </a:cubicBezTo>
                <a:cubicBezTo>
                  <a:pt x="25710" y="468889"/>
                  <a:pt x="25710" y="393747"/>
                  <a:pt x="24123" y="352472"/>
                </a:cubicBezTo>
                <a:cubicBezTo>
                  <a:pt x="22536" y="311197"/>
                  <a:pt x="18302" y="224943"/>
                  <a:pt x="14598" y="206422"/>
                </a:cubicBezTo>
                <a:cubicBezTo>
                  <a:pt x="10894" y="187901"/>
                  <a:pt x="-5510" y="273626"/>
                  <a:pt x="1898" y="241347"/>
                </a:cubicBezTo>
                <a:cubicBezTo>
                  <a:pt x="9306" y="209068"/>
                  <a:pt x="50581" y="-3657"/>
                  <a:pt x="52698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61A4276E-8416-EC19-5AEA-034AE8F5F4B6}"/>
              </a:ext>
            </a:extLst>
          </p:cNvPr>
          <p:cNvSpPr/>
          <p:nvPr/>
        </p:nvSpPr>
        <p:spPr>
          <a:xfrm>
            <a:off x="3617300" y="5943523"/>
            <a:ext cx="226110" cy="200426"/>
          </a:xfrm>
          <a:custGeom>
            <a:avLst/>
            <a:gdLst>
              <a:gd name="connsiteX0" fmla="*/ 33950 w 226110"/>
              <a:gd name="connsiteY0" fmla="*/ 77 h 200426"/>
              <a:gd name="connsiteX1" fmla="*/ 8550 w 226110"/>
              <a:gd name="connsiteY1" fmla="*/ 79452 h 200426"/>
              <a:gd name="connsiteX2" fmla="*/ 24425 w 226110"/>
              <a:gd name="connsiteY2" fmla="*/ 95327 h 200426"/>
              <a:gd name="connsiteX3" fmla="*/ 33950 w 226110"/>
              <a:gd name="connsiteY3" fmla="*/ 73102 h 200426"/>
              <a:gd name="connsiteX4" fmla="*/ 5375 w 226110"/>
              <a:gd name="connsiteY4" fmla="*/ 200102 h 200426"/>
              <a:gd name="connsiteX5" fmla="*/ 24425 w 226110"/>
              <a:gd name="connsiteY5" fmla="*/ 111202 h 200426"/>
              <a:gd name="connsiteX6" fmla="*/ 11725 w 226110"/>
              <a:gd name="connsiteY6" fmla="*/ 162002 h 200426"/>
              <a:gd name="connsiteX7" fmla="*/ 221275 w 226110"/>
              <a:gd name="connsiteY7" fmla="*/ 139777 h 200426"/>
              <a:gd name="connsiteX8" fmla="*/ 160950 w 226110"/>
              <a:gd name="connsiteY8" fmla="*/ 142952 h 200426"/>
              <a:gd name="connsiteX9" fmla="*/ 183175 w 226110"/>
              <a:gd name="connsiteY9" fmla="*/ 98502 h 200426"/>
              <a:gd name="connsiteX10" fmla="*/ 176825 w 226110"/>
              <a:gd name="connsiteY10" fmla="*/ 60402 h 200426"/>
              <a:gd name="connsiteX11" fmla="*/ 176825 w 226110"/>
              <a:gd name="connsiteY11" fmla="*/ 146127 h 200426"/>
              <a:gd name="connsiteX12" fmla="*/ 135550 w 226110"/>
              <a:gd name="connsiteY12" fmla="*/ 149302 h 200426"/>
              <a:gd name="connsiteX13" fmla="*/ 151425 w 226110"/>
              <a:gd name="connsiteY13" fmla="*/ 120727 h 200426"/>
              <a:gd name="connsiteX14" fmla="*/ 126025 w 226110"/>
              <a:gd name="connsiteY14" fmla="*/ 38177 h 200426"/>
              <a:gd name="connsiteX15" fmla="*/ 145075 w 226110"/>
              <a:gd name="connsiteY15" fmla="*/ 136602 h 200426"/>
              <a:gd name="connsiteX16" fmla="*/ 43475 w 226110"/>
              <a:gd name="connsiteY16" fmla="*/ 133427 h 200426"/>
              <a:gd name="connsiteX17" fmla="*/ 81575 w 226110"/>
              <a:gd name="connsiteY17" fmla="*/ 44527 h 200426"/>
              <a:gd name="connsiteX18" fmla="*/ 43475 w 226110"/>
              <a:gd name="connsiteY18" fmla="*/ 117552 h 200426"/>
              <a:gd name="connsiteX19" fmla="*/ 14900 w 226110"/>
              <a:gd name="connsiteY19" fmla="*/ 101677 h 200426"/>
              <a:gd name="connsiteX20" fmla="*/ 21250 w 226110"/>
              <a:gd name="connsiteY20" fmla="*/ 95327 h 200426"/>
              <a:gd name="connsiteX21" fmla="*/ 33950 w 226110"/>
              <a:gd name="connsiteY21" fmla="*/ 77 h 20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26110" h="200426">
                <a:moveTo>
                  <a:pt x="33950" y="77"/>
                </a:moveTo>
                <a:cubicBezTo>
                  <a:pt x="31833" y="-2569"/>
                  <a:pt x="10137" y="63577"/>
                  <a:pt x="8550" y="79452"/>
                </a:cubicBezTo>
                <a:cubicBezTo>
                  <a:pt x="6962" y="95327"/>
                  <a:pt x="20192" y="96385"/>
                  <a:pt x="24425" y="95327"/>
                </a:cubicBezTo>
                <a:cubicBezTo>
                  <a:pt x="28658" y="94269"/>
                  <a:pt x="37125" y="55640"/>
                  <a:pt x="33950" y="73102"/>
                </a:cubicBezTo>
                <a:cubicBezTo>
                  <a:pt x="30775" y="90565"/>
                  <a:pt x="6962" y="193752"/>
                  <a:pt x="5375" y="200102"/>
                </a:cubicBezTo>
                <a:cubicBezTo>
                  <a:pt x="3787" y="206452"/>
                  <a:pt x="23367" y="117552"/>
                  <a:pt x="24425" y="111202"/>
                </a:cubicBezTo>
                <a:cubicBezTo>
                  <a:pt x="25483" y="104852"/>
                  <a:pt x="-21083" y="157239"/>
                  <a:pt x="11725" y="162002"/>
                </a:cubicBezTo>
                <a:cubicBezTo>
                  <a:pt x="44533" y="166765"/>
                  <a:pt x="196404" y="142952"/>
                  <a:pt x="221275" y="139777"/>
                </a:cubicBezTo>
                <a:cubicBezTo>
                  <a:pt x="246146" y="136602"/>
                  <a:pt x="167300" y="149831"/>
                  <a:pt x="160950" y="142952"/>
                </a:cubicBezTo>
                <a:cubicBezTo>
                  <a:pt x="154600" y="136073"/>
                  <a:pt x="180529" y="112260"/>
                  <a:pt x="183175" y="98502"/>
                </a:cubicBezTo>
                <a:cubicBezTo>
                  <a:pt x="185821" y="84744"/>
                  <a:pt x="177883" y="52465"/>
                  <a:pt x="176825" y="60402"/>
                </a:cubicBezTo>
                <a:cubicBezTo>
                  <a:pt x="175767" y="68339"/>
                  <a:pt x="183704" y="131310"/>
                  <a:pt x="176825" y="146127"/>
                </a:cubicBezTo>
                <a:cubicBezTo>
                  <a:pt x="169946" y="160944"/>
                  <a:pt x="139783" y="153535"/>
                  <a:pt x="135550" y="149302"/>
                </a:cubicBezTo>
                <a:cubicBezTo>
                  <a:pt x="131317" y="145069"/>
                  <a:pt x="153012" y="139248"/>
                  <a:pt x="151425" y="120727"/>
                </a:cubicBezTo>
                <a:cubicBezTo>
                  <a:pt x="149838" y="102206"/>
                  <a:pt x="127083" y="35531"/>
                  <a:pt x="126025" y="38177"/>
                </a:cubicBezTo>
                <a:cubicBezTo>
                  <a:pt x="124967" y="40823"/>
                  <a:pt x="158833" y="120727"/>
                  <a:pt x="145075" y="136602"/>
                </a:cubicBezTo>
                <a:cubicBezTo>
                  <a:pt x="131317" y="152477"/>
                  <a:pt x="54058" y="148773"/>
                  <a:pt x="43475" y="133427"/>
                </a:cubicBezTo>
                <a:cubicBezTo>
                  <a:pt x="32892" y="118081"/>
                  <a:pt x="81575" y="47173"/>
                  <a:pt x="81575" y="44527"/>
                </a:cubicBezTo>
                <a:cubicBezTo>
                  <a:pt x="81575" y="41881"/>
                  <a:pt x="54588" y="108027"/>
                  <a:pt x="43475" y="117552"/>
                </a:cubicBezTo>
                <a:cubicBezTo>
                  <a:pt x="32362" y="127077"/>
                  <a:pt x="18604" y="105381"/>
                  <a:pt x="14900" y="101677"/>
                </a:cubicBezTo>
                <a:cubicBezTo>
                  <a:pt x="11196" y="97973"/>
                  <a:pt x="16488" y="107498"/>
                  <a:pt x="21250" y="95327"/>
                </a:cubicBezTo>
                <a:cubicBezTo>
                  <a:pt x="26012" y="83156"/>
                  <a:pt x="36067" y="2723"/>
                  <a:pt x="33950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66BCF121-6541-AB82-0881-B8CA420A05DC}"/>
              </a:ext>
            </a:extLst>
          </p:cNvPr>
          <p:cNvSpPr/>
          <p:nvPr/>
        </p:nvSpPr>
        <p:spPr>
          <a:xfrm>
            <a:off x="3555978" y="5915013"/>
            <a:ext cx="315133" cy="355617"/>
          </a:xfrm>
          <a:custGeom>
            <a:avLst/>
            <a:gdLst>
              <a:gd name="connsiteX0" fmla="*/ 101622 w 315133"/>
              <a:gd name="connsiteY0" fmla="*/ 12 h 355617"/>
              <a:gd name="connsiteX1" fmla="*/ 22247 w 315133"/>
              <a:gd name="connsiteY1" fmla="*/ 184162 h 355617"/>
              <a:gd name="connsiteX2" fmla="*/ 47647 w 315133"/>
              <a:gd name="connsiteY2" fmla="*/ 180987 h 355617"/>
              <a:gd name="connsiteX3" fmla="*/ 34947 w 315133"/>
              <a:gd name="connsiteY3" fmla="*/ 212737 h 355617"/>
              <a:gd name="connsiteX4" fmla="*/ 76222 w 315133"/>
              <a:gd name="connsiteY4" fmla="*/ 212737 h 355617"/>
              <a:gd name="connsiteX5" fmla="*/ 234972 w 315133"/>
              <a:gd name="connsiteY5" fmla="*/ 314337 h 355617"/>
              <a:gd name="connsiteX6" fmla="*/ 219097 w 315133"/>
              <a:gd name="connsiteY6" fmla="*/ 298462 h 355617"/>
              <a:gd name="connsiteX7" fmla="*/ 314347 w 315133"/>
              <a:gd name="connsiteY7" fmla="*/ 355612 h 355617"/>
              <a:gd name="connsiteX8" fmla="*/ 263547 w 315133"/>
              <a:gd name="connsiteY8" fmla="*/ 301637 h 355617"/>
              <a:gd name="connsiteX9" fmla="*/ 247672 w 315133"/>
              <a:gd name="connsiteY9" fmla="*/ 276237 h 355617"/>
              <a:gd name="connsiteX10" fmla="*/ 295297 w 315133"/>
              <a:gd name="connsiteY10" fmla="*/ 234962 h 355617"/>
              <a:gd name="connsiteX11" fmla="*/ 219097 w 315133"/>
              <a:gd name="connsiteY11" fmla="*/ 276237 h 355617"/>
              <a:gd name="connsiteX12" fmla="*/ 155597 w 315133"/>
              <a:gd name="connsiteY12" fmla="*/ 244487 h 355617"/>
              <a:gd name="connsiteX13" fmla="*/ 63522 w 315133"/>
              <a:gd name="connsiteY13" fmla="*/ 282587 h 355617"/>
              <a:gd name="connsiteX14" fmla="*/ 104797 w 315133"/>
              <a:gd name="connsiteY14" fmla="*/ 238137 h 355617"/>
              <a:gd name="connsiteX15" fmla="*/ 44472 w 315133"/>
              <a:gd name="connsiteY15" fmla="*/ 212737 h 355617"/>
              <a:gd name="connsiteX16" fmla="*/ 22 w 315133"/>
              <a:gd name="connsiteY16" fmla="*/ 219087 h 355617"/>
              <a:gd name="connsiteX17" fmla="*/ 38122 w 315133"/>
              <a:gd name="connsiteY17" fmla="*/ 165112 h 355617"/>
              <a:gd name="connsiteX18" fmla="*/ 19072 w 315133"/>
              <a:gd name="connsiteY18" fmla="*/ 193687 h 355617"/>
              <a:gd name="connsiteX19" fmla="*/ 101622 w 315133"/>
              <a:gd name="connsiteY19" fmla="*/ 12 h 355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15133" h="355617">
                <a:moveTo>
                  <a:pt x="101622" y="12"/>
                </a:moveTo>
                <a:cubicBezTo>
                  <a:pt x="102151" y="-1575"/>
                  <a:pt x="31243" y="154000"/>
                  <a:pt x="22247" y="184162"/>
                </a:cubicBezTo>
                <a:cubicBezTo>
                  <a:pt x="13251" y="214325"/>
                  <a:pt x="45530" y="176225"/>
                  <a:pt x="47647" y="180987"/>
                </a:cubicBezTo>
                <a:cubicBezTo>
                  <a:pt x="49764" y="185749"/>
                  <a:pt x="30184" y="207445"/>
                  <a:pt x="34947" y="212737"/>
                </a:cubicBezTo>
                <a:cubicBezTo>
                  <a:pt x="39709" y="218029"/>
                  <a:pt x="42885" y="195804"/>
                  <a:pt x="76222" y="212737"/>
                </a:cubicBezTo>
                <a:cubicBezTo>
                  <a:pt x="109559" y="229670"/>
                  <a:pt x="211160" y="300050"/>
                  <a:pt x="234972" y="314337"/>
                </a:cubicBezTo>
                <a:cubicBezTo>
                  <a:pt x="258784" y="328624"/>
                  <a:pt x="205868" y="291583"/>
                  <a:pt x="219097" y="298462"/>
                </a:cubicBezTo>
                <a:cubicBezTo>
                  <a:pt x="232326" y="305341"/>
                  <a:pt x="306939" y="355083"/>
                  <a:pt x="314347" y="355612"/>
                </a:cubicBezTo>
                <a:cubicBezTo>
                  <a:pt x="321755" y="356141"/>
                  <a:pt x="274659" y="314866"/>
                  <a:pt x="263547" y="301637"/>
                </a:cubicBezTo>
                <a:cubicBezTo>
                  <a:pt x="252435" y="288408"/>
                  <a:pt x="242380" y="287350"/>
                  <a:pt x="247672" y="276237"/>
                </a:cubicBezTo>
                <a:cubicBezTo>
                  <a:pt x="252964" y="265125"/>
                  <a:pt x="300059" y="234962"/>
                  <a:pt x="295297" y="234962"/>
                </a:cubicBezTo>
                <a:cubicBezTo>
                  <a:pt x="290535" y="234962"/>
                  <a:pt x="242380" y="274650"/>
                  <a:pt x="219097" y="276237"/>
                </a:cubicBezTo>
                <a:cubicBezTo>
                  <a:pt x="195814" y="277825"/>
                  <a:pt x="181526" y="243429"/>
                  <a:pt x="155597" y="244487"/>
                </a:cubicBezTo>
                <a:cubicBezTo>
                  <a:pt x="129668" y="245545"/>
                  <a:pt x="71989" y="283645"/>
                  <a:pt x="63522" y="282587"/>
                </a:cubicBezTo>
                <a:cubicBezTo>
                  <a:pt x="55055" y="281529"/>
                  <a:pt x="107972" y="249779"/>
                  <a:pt x="104797" y="238137"/>
                </a:cubicBezTo>
                <a:cubicBezTo>
                  <a:pt x="101622" y="226495"/>
                  <a:pt x="61934" y="215912"/>
                  <a:pt x="44472" y="212737"/>
                </a:cubicBezTo>
                <a:cubicBezTo>
                  <a:pt x="27009" y="209562"/>
                  <a:pt x="1080" y="227024"/>
                  <a:pt x="22" y="219087"/>
                </a:cubicBezTo>
                <a:cubicBezTo>
                  <a:pt x="-1036" y="211150"/>
                  <a:pt x="34947" y="169345"/>
                  <a:pt x="38122" y="165112"/>
                </a:cubicBezTo>
                <a:cubicBezTo>
                  <a:pt x="41297" y="160879"/>
                  <a:pt x="9547" y="220145"/>
                  <a:pt x="19072" y="193687"/>
                </a:cubicBezTo>
                <a:cubicBezTo>
                  <a:pt x="28597" y="167229"/>
                  <a:pt x="101093" y="1599"/>
                  <a:pt x="10162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1D1A9BF4-C181-EC2C-1356-758C60C0D775}"/>
              </a:ext>
            </a:extLst>
          </p:cNvPr>
          <p:cNvSpPr/>
          <p:nvPr/>
        </p:nvSpPr>
        <p:spPr>
          <a:xfrm>
            <a:off x="3669691" y="5875618"/>
            <a:ext cx="101007" cy="269133"/>
          </a:xfrm>
          <a:custGeom>
            <a:avLst/>
            <a:gdLst>
              <a:gd name="connsiteX0" fmla="*/ 99034 w 101007"/>
              <a:gd name="connsiteY0" fmla="*/ 4482 h 269133"/>
              <a:gd name="connsiteX1" fmla="*/ 609 w 101007"/>
              <a:gd name="connsiteY1" fmla="*/ 268007 h 269133"/>
              <a:gd name="connsiteX2" fmla="*/ 57759 w 101007"/>
              <a:gd name="connsiteY2" fmla="*/ 99732 h 269133"/>
              <a:gd name="connsiteX3" fmla="*/ 64109 w 101007"/>
              <a:gd name="connsiteY3" fmla="*/ 102907 h 269133"/>
              <a:gd name="connsiteX4" fmla="*/ 99034 w 101007"/>
              <a:gd name="connsiteY4" fmla="*/ 4482 h 269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007" h="269133">
                <a:moveTo>
                  <a:pt x="99034" y="4482"/>
                </a:moveTo>
                <a:cubicBezTo>
                  <a:pt x="88451" y="31999"/>
                  <a:pt x="7488" y="252132"/>
                  <a:pt x="609" y="268007"/>
                </a:cubicBezTo>
                <a:cubicBezTo>
                  <a:pt x="-6270" y="283882"/>
                  <a:pt x="47176" y="127249"/>
                  <a:pt x="57759" y="99732"/>
                </a:cubicBezTo>
                <a:cubicBezTo>
                  <a:pt x="68342" y="72215"/>
                  <a:pt x="53526" y="121428"/>
                  <a:pt x="64109" y="102907"/>
                </a:cubicBezTo>
                <a:cubicBezTo>
                  <a:pt x="74692" y="84386"/>
                  <a:pt x="109617" y="-23035"/>
                  <a:pt x="99034" y="44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3661C2D1-E191-4022-FB84-62E13FB1779C}"/>
              </a:ext>
            </a:extLst>
          </p:cNvPr>
          <p:cNvSpPr/>
          <p:nvPr/>
        </p:nvSpPr>
        <p:spPr>
          <a:xfrm>
            <a:off x="3656990" y="5648290"/>
            <a:ext cx="32369" cy="239384"/>
          </a:xfrm>
          <a:custGeom>
            <a:avLst/>
            <a:gdLst>
              <a:gd name="connsiteX0" fmla="*/ 32360 w 32369"/>
              <a:gd name="connsiteY0" fmla="*/ 35 h 239384"/>
              <a:gd name="connsiteX1" fmla="*/ 6960 w 32369"/>
              <a:gd name="connsiteY1" fmla="*/ 130210 h 239384"/>
              <a:gd name="connsiteX2" fmla="*/ 610 w 32369"/>
              <a:gd name="connsiteY2" fmla="*/ 238160 h 239384"/>
              <a:gd name="connsiteX3" fmla="*/ 610 w 32369"/>
              <a:gd name="connsiteY3" fmla="*/ 184185 h 239384"/>
              <a:gd name="connsiteX4" fmla="*/ 3785 w 32369"/>
              <a:gd name="connsiteY4" fmla="*/ 117510 h 239384"/>
              <a:gd name="connsiteX5" fmla="*/ 32360 w 32369"/>
              <a:gd name="connsiteY5" fmla="*/ 35 h 23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369" h="239384">
                <a:moveTo>
                  <a:pt x="32360" y="35"/>
                </a:moveTo>
                <a:cubicBezTo>
                  <a:pt x="32889" y="2152"/>
                  <a:pt x="12252" y="90523"/>
                  <a:pt x="6960" y="130210"/>
                </a:cubicBezTo>
                <a:cubicBezTo>
                  <a:pt x="1668" y="169898"/>
                  <a:pt x="1668" y="229164"/>
                  <a:pt x="610" y="238160"/>
                </a:cubicBezTo>
                <a:cubicBezTo>
                  <a:pt x="-448" y="247156"/>
                  <a:pt x="81" y="204293"/>
                  <a:pt x="610" y="184185"/>
                </a:cubicBezTo>
                <a:cubicBezTo>
                  <a:pt x="1139" y="164077"/>
                  <a:pt x="-977" y="143968"/>
                  <a:pt x="3785" y="117510"/>
                </a:cubicBezTo>
                <a:cubicBezTo>
                  <a:pt x="8547" y="91052"/>
                  <a:pt x="31831" y="-2082"/>
                  <a:pt x="3236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197F9AB1-47FE-00A4-EC4B-CAA4F3FD1A6A}"/>
              </a:ext>
            </a:extLst>
          </p:cNvPr>
          <p:cNvSpPr/>
          <p:nvPr/>
        </p:nvSpPr>
        <p:spPr>
          <a:xfrm>
            <a:off x="3666217" y="6266966"/>
            <a:ext cx="195555" cy="48729"/>
          </a:xfrm>
          <a:custGeom>
            <a:avLst/>
            <a:gdLst>
              <a:gd name="connsiteX0" fmla="*/ 908 w 195555"/>
              <a:gd name="connsiteY0" fmla="*/ 41759 h 48729"/>
              <a:gd name="connsiteX1" fmla="*/ 67583 w 195555"/>
              <a:gd name="connsiteY1" fmla="*/ 10009 h 48729"/>
              <a:gd name="connsiteX2" fmla="*/ 134258 w 195555"/>
              <a:gd name="connsiteY2" fmla="*/ 22709 h 48729"/>
              <a:gd name="connsiteX3" fmla="*/ 131083 w 195555"/>
              <a:gd name="connsiteY3" fmla="*/ 484 h 48729"/>
              <a:gd name="connsiteX4" fmla="*/ 194583 w 195555"/>
              <a:gd name="connsiteY4" fmla="*/ 48109 h 48729"/>
              <a:gd name="connsiteX5" fmla="*/ 166008 w 195555"/>
              <a:gd name="connsiteY5" fmla="*/ 25884 h 48729"/>
              <a:gd name="connsiteX6" fmla="*/ 118383 w 195555"/>
              <a:gd name="connsiteY6" fmla="*/ 484 h 48729"/>
              <a:gd name="connsiteX7" fmla="*/ 908 w 195555"/>
              <a:gd name="connsiteY7" fmla="*/ 41759 h 4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555" h="48729">
                <a:moveTo>
                  <a:pt x="908" y="41759"/>
                </a:moveTo>
                <a:cubicBezTo>
                  <a:pt x="-7559" y="43346"/>
                  <a:pt x="45358" y="13184"/>
                  <a:pt x="67583" y="10009"/>
                </a:cubicBezTo>
                <a:cubicBezTo>
                  <a:pt x="89808" y="6834"/>
                  <a:pt x="123675" y="24296"/>
                  <a:pt x="134258" y="22709"/>
                </a:cubicBezTo>
                <a:cubicBezTo>
                  <a:pt x="144841" y="21121"/>
                  <a:pt x="121029" y="-3749"/>
                  <a:pt x="131083" y="484"/>
                </a:cubicBezTo>
                <a:cubicBezTo>
                  <a:pt x="141137" y="4717"/>
                  <a:pt x="188762" y="43876"/>
                  <a:pt x="194583" y="48109"/>
                </a:cubicBezTo>
                <a:cubicBezTo>
                  <a:pt x="200404" y="52342"/>
                  <a:pt x="178708" y="33821"/>
                  <a:pt x="166008" y="25884"/>
                </a:cubicBezTo>
                <a:cubicBezTo>
                  <a:pt x="153308" y="17947"/>
                  <a:pt x="138491" y="-45"/>
                  <a:pt x="118383" y="484"/>
                </a:cubicBezTo>
                <a:cubicBezTo>
                  <a:pt x="98275" y="1013"/>
                  <a:pt x="9375" y="40172"/>
                  <a:pt x="908" y="417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EFCCA405-2F92-2D43-6C68-FF224F7E08E9}"/>
              </a:ext>
            </a:extLst>
          </p:cNvPr>
          <p:cNvSpPr/>
          <p:nvPr/>
        </p:nvSpPr>
        <p:spPr>
          <a:xfrm>
            <a:off x="3521908" y="5895971"/>
            <a:ext cx="176969" cy="371634"/>
          </a:xfrm>
          <a:custGeom>
            <a:avLst/>
            <a:gdLst>
              <a:gd name="connsiteX0" fmla="*/ 154742 w 176969"/>
              <a:gd name="connsiteY0" fmla="*/ 4 h 371634"/>
              <a:gd name="connsiteX1" fmla="*/ 30917 w 176969"/>
              <a:gd name="connsiteY1" fmla="*/ 212729 h 371634"/>
              <a:gd name="connsiteX2" fmla="*/ 37267 w 176969"/>
              <a:gd name="connsiteY2" fmla="*/ 285754 h 371634"/>
              <a:gd name="connsiteX3" fmla="*/ 2342 w 176969"/>
              <a:gd name="connsiteY3" fmla="*/ 260354 h 371634"/>
              <a:gd name="connsiteX4" fmla="*/ 113467 w 176969"/>
              <a:gd name="connsiteY4" fmla="*/ 368304 h 371634"/>
              <a:gd name="connsiteX5" fmla="*/ 94417 w 176969"/>
              <a:gd name="connsiteY5" fmla="*/ 339729 h 371634"/>
              <a:gd name="connsiteX6" fmla="*/ 176967 w 176969"/>
              <a:gd name="connsiteY6" fmla="*/ 295279 h 371634"/>
              <a:gd name="connsiteX7" fmla="*/ 97592 w 176969"/>
              <a:gd name="connsiteY7" fmla="*/ 314329 h 371634"/>
              <a:gd name="connsiteX8" fmla="*/ 119817 w 176969"/>
              <a:gd name="connsiteY8" fmla="*/ 288929 h 371634"/>
              <a:gd name="connsiteX9" fmla="*/ 72192 w 176969"/>
              <a:gd name="connsiteY9" fmla="*/ 254004 h 371634"/>
              <a:gd name="connsiteX10" fmla="*/ 103942 w 176969"/>
              <a:gd name="connsiteY10" fmla="*/ 298454 h 371634"/>
              <a:gd name="connsiteX11" fmla="*/ 78542 w 176969"/>
              <a:gd name="connsiteY11" fmla="*/ 304804 h 371634"/>
              <a:gd name="connsiteX12" fmla="*/ 15042 w 176969"/>
              <a:gd name="connsiteY12" fmla="*/ 244479 h 371634"/>
              <a:gd name="connsiteX13" fmla="*/ 40442 w 176969"/>
              <a:gd name="connsiteY13" fmla="*/ 184154 h 371634"/>
              <a:gd name="connsiteX14" fmla="*/ 21392 w 176969"/>
              <a:gd name="connsiteY14" fmla="*/ 206379 h 371634"/>
              <a:gd name="connsiteX15" fmla="*/ 154742 w 176969"/>
              <a:gd name="connsiteY15" fmla="*/ 4 h 371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69" h="371634">
                <a:moveTo>
                  <a:pt x="154742" y="4"/>
                </a:moveTo>
                <a:cubicBezTo>
                  <a:pt x="156330" y="1062"/>
                  <a:pt x="50496" y="165104"/>
                  <a:pt x="30917" y="212729"/>
                </a:cubicBezTo>
                <a:cubicBezTo>
                  <a:pt x="11338" y="260354"/>
                  <a:pt x="42029" y="277817"/>
                  <a:pt x="37267" y="285754"/>
                </a:cubicBezTo>
                <a:cubicBezTo>
                  <a:pt x="32504" y="293692"/>
                  <a:pt x="-10358" y="246596"/>
                  <a:pt x="2342" y="260354"/>
                </a:cubicBezTo>
                <a:cubicBezTo>
                  <a:pt x="15042" y="274112"/>
                  <a:pt x="98121" y="355075"/>
                  <a:pt x="113467" y="368304"/>
                </a:cubicBezTo>
                <a:cubicBezTo>
                  <a:pt x="128813" y="381533"/>
                  <a:pt x="83834" y="351900"/>
                  <a:pt x="94417" y="339729"/>
                </a:cubicBezTo>
                <a:cubicBezTo>
                  <a:pt x="105000" y="327558"/>
                  <a:pt x="176438" y="299512"/>
                  <a:pt x="176967" y="295279"/>
                </a:cubicBezTo>
                <a:cubicBezTo>
                  <a:pt x="177496" y="291046"/>
                  <a:pt x="107117" y="315387"/>
                  <a:pt x="97592" y="314329"/>
                </a:cubicBezTo>
                <a:cubicBezTo>
                  <a:pt x="88067" y="313271"/>
                  <a:pt x="124050" y="298983"/>
                  <a:pt x="119817" y="288929"/>
                </a:cubicBezTo>
                <a:cubicBezTo>
                  <a:pt x="115584" y="278875"/>
                  <a:pt x="74838" y="252417"/>
                  <a:pt x="72192" y="254004"/>
                </a:cubicBezTo>
                <a:cubicBezTo>
                  <a:pt x="69546" y="255592"/>
                  <a:pt x="102884" y="289987"/>
                  <a:pt x="103942" y="298454"/>
                </a:cubicBezTo>
                <a:cubicBezTo>
                  <a:pt x="105000" y="306921"/>
                  <a:pt x="93359" y="313800"/>
                  <a:pt x="78542" y="304804"/>
                </a:cubicBezTo>
                <a:cubicBezTo>
                  <a:pt x="63725" y="295808"/>
                  <a:pt x="21392" y="264587"/>
                  <a:pt x="15042" y="244479"/>
                </a:cubicBezTo>
                <a:cubicBezTo>
                  <a:pt x="8692" y="224371"/>
                  <a:pt x="39384" y="190504"/>
                  <a:pt x="40442" y="184154"/>
                </a:cubicBezTo>
                <a:cubicBezTo>
                  <a:pt x="41500" y="177804"/>
                  <a:pt x="225" y="234425"/>
                  <a:pt x="21392" y="206379"/>
                </a:cubicBezTo>
                <a:cubicBezTo>
                  <a:pt x="42559" y="178333"/>
                  <a:pt x="153154" y="-1054"/>
                  <a:pt x="15474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FB859472-C397-0DF5-6CFE-C6E2C1009FFF}"/>
              </a:ext>
            </a:extLst>
          </p:cNvPr>
          <p:cNvSpPr/>
          <p:nvPr/>
        </p:nvSpPr>
        <p:spPr>
          <a:xfrm>
            <a:off x="3428964" y="6085578"/>
            <a:ext cx="85831" cy="310244"/>
          </a:xfrm>
          <a:custGeom>
            <a:avLst/>
            <a:gdLst>
              <a:gd name="connsiteX0" fmla="*/ 85761 w 85831"/>
              <a:gd name="connsiteY0" fmla="*/ 897 h 310244"/>
              <a:gd name="connsiteX1" fmla="*/ 25436 w 85831"/>
              <a:gd name="connsiteY1" fmla="*/ 175522 h 310244"/>
              <a:gd name="connsiteX2" fmla="*/ 38136 w 85831"/>
              <a:gd name="connsiteY2" fmla="*/ 223147 h 310244"/>
              <a:gd name="connsiteX3" fmla="*/ 15911 w 85831"/>
              <a:gd name="connsiteY3" fmla="*/ 210447 h 310244"/>
              <a:gd name="connsiteX4" fmla="*/ 82586 w 85831"/>
              <a:gd name="connsiteY4" fmla="*/ 308872 h 310244"/>
              <a:gd name="connsiteX5" fmla="*/ 54011 w 85831"/>
              <a:gd name="connsiteY5" fmla="*/ 264422 h 310244"/>
              <a:gd name="connsiteX6" fmla="*/ 15911 w 85831"/>
              <a:gd name="connsiteY6" fmla="*/ 213622 h 310244"/>
              <a:gd name="connsiteX7" fmla="*/ 36 w 85831"/>
              <a:gd name="connsiteY7" fmla="*/ 54872 h 310244"/>
              <a:gd name="connsiteX8" fmla="*/ 12736 w 85831"/>
              <a:gd name="connsiteY8" fmla="*/ 159647 h 310244"/>
              <a:gd name="connsiteX9" fmla="*/ 47661 w 85831"/>
              <a:gd name="connsiteY9" fmla="*/ 80272 h 310244"/>
              <a:gd name="connsiteX10" fmla="*/ 38136 w 85831"/>
              <a:gd name="connsiteY10" fmla="*/ 105672 h 310244"/>
              <a:gd name="connsiteX11" fmla="*/ 85761 w 85831"/>
              <a:gd name="connsiteY11" fmla="*/ 897 h 3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831" h="310244">
                <a:moveTo>
                  <a:pt x="85761" y="897"/>
                </a:moveTo>
                <a:cubicBezTo>
                  <a:pt x="83644" y="12539"/>
                  <a:pt x="33373" y="138480"/>
                  <a:pt x="25436" y="175522"/>
                </a:cubicBezTo>
                <a:cubicBezTo>
                  <a:pt x="17498" y="212564"/>
                  <a:pt x="39723" y="217326"/>
                  <a:pt x="38136" y="223147"/>
                </a:cubicBezTo>
                <a:cubicBezTo>
                  <a:pt x="36548" y="228968"/>
                  <a:pt x="8503" y="196160"/>
                  <a:pt x="15911" y="210447"/>
                </a:cubicBezTo>
                <a:cubicBezTo>
                  <a:pt x="23319" y="224734"/>
                  <a:pt x="76236" y="299876"/>
                  <a:pt x="82586" y="308872"/>
                </a:cubicBezTo>
                <a:cubicBezTo>
                  <a:pt x="88936" y="317868"/>
                  <a:pt x="65123" y="280297"/>
                  <a:pt x="54011" y="264422"/>
                </a:cubicBezTo>
                <a:cubicBezTo>
                  <a:pt x="42898" y="248547"/>
                  <a:pt x="24907" y="248547"/>
                  <a:pt x="15911" y="213622"/>
                </a:cubicBezTo>
                <a:cubicBezTo>
                  <a:pt x="6915" y="178697"/>
                  <a:pt x="565" y="63868"/>
                  <a:pt x="36" y="54872"/>
                </a:cubicBezTo>
                <a:cubicBezTo>
                  <a:pt x="-493" y="45876"/>
                  <a:pt x="4799" y="155414"/>
                  <a:pt x="12736" y="159647"/>
                </a:cubicBezTo>
                <a:cubicBezTo>
                  <a:pt x="20673" y="163880"/>
                  <a:pt x="43428" y="89268"/>
                  <a:pt x="47661" y="80272"/>
                </a:cubicBezTo>
                <a:cubicBezTo>
                  <a:pt x="51894" y="71276"/>
                  <a:pt x="34432" y="116784"/>
                  <a:pt x="38136" y="105672"/>
                </a:cubicBezTo>
                <a:cubicBezTo>
                  <a:pt x="41840" y="94560"/>
                  <a:pt x="87878" y="-10745"/>
                  <a:pt x="85761" y="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C9C1DE80-1ADE-D558-08D3-4CBFB7D667BE}"/>
              </a:ext>
            </a:extLst>
          </p:cNvPr>
          <p:cNvSpPr/>
          <p:nvPr/>
        </p:nvSpPr>
        <p:spPr>
          <a:xfrm>
            <a:off x="3647908" y="6216559"/>
            <a:ext cx="235393" cy="139909"/>
          </a:xfrm>
          <a:custGeom>
            <a:avLst/>
            <a:gdLst>
              <a:gd name="connsiteX0" fmla="*/ 167 w 235393"/>
              <a:gd name="connsiteY0" fmla="*/ 66766 h 139909"/>
              <a:gd name="connsiteX1" fmla="*/ 60492 w 235393"/>
              <a:gd name="connsiteY1" fmla="*/ 22316 h 139909"/>
              <a:gd name="connsiteX2" fmla="*/ 123992 w 235393"/>
              <a:gd name="connsiteY2" fmla="*/ 63591 h 139909"/>
              <a:gd name="connsiteX3" fmla="*/ 130342 w 235393"/>
              <a:gd name="connsiteY3" fmla="*/ 22316 h 139909"/>
              <a:gd name="connsiteX4" fmla="*/ 184317 w 235393"/>
              <a:gd name="connsiteY4" fmla="*/ 120741 h 139909"/>
              <a:gd name="connsiteX5" fmla="*/ 168442 w 235393"/>
              <a:gd name="connsiteY5" fmla="*/ 79466 h 139909"/>
              <a:gd name="connsiteX6" fmla="*/ 209717 w 235393"/>
              <a:gd name="connsiteY6" fmla="*/ 139791 h 139909"/>
              <a:gd name="connsiteX7" fmla="*/ 235117 w 235393"/>
              <a:gd name="connsiteY7" fmla="*/ 95341 h 139909"/>
              <a:gd name="connsiteX8" fmla="*/ 193842 w 235393"/>
              <a:gd name="connsiteY8" fmla="*/ 111216 h 139909"/>
              <a:gd name="connsiteX9" fmla="*/ 152567 w 235393"/>
              <a:gd name="connsiteY9" fmla="*/ 50891 h 139909"/>
              <a:gd name="connsiteX10" fmla="*/ 76367 w 235393"/>
              <a:gd name="connsiteY10" fmla="*/ 91 h 139909"/>
              <a:gd name="connsiteX11" fmla="*/ 111292 w 235393"/>
              <a:gd name="connsiteY11" fmla="*/ 38191 h 139909"/>
              <a:gd name="connsiteX12" fmla="*/ 79542 w 235393"/>
              <a:gd name="connsiteY12" fmla="*/ 28666 h 139909"/>
              <a:gd name="connsiteX13" fmla="*/ 167 w 235393"/>
              <a:gd name="connsiteY13" fmla="*/ 66766 h 139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5393" h="139909">
                <a:moveTo>
                  <a:pt x="167" y="66766"/>
                </a:moveTo>
                <a:cubicBezTo>
                  <a:pt x="-3008" y="65708"/>
                  <a:pt x="39855" y="22845"/>
                  <a:pt x="60492" y="22316"/>
                </a:cubicBezTo>
                <a:cubicBezTo>
                  <a:pt x="81129" y="21787"/>
                  <a:pt x="112350" y="63591"/>
                  <a:pt x="123992" y="63591"/>
                </a:cubicBezTo>
                <a:cubicBezTo>
                  <a:pt x="135634" y="63591"/>
                  <a:pt x="120288" y="12791"/>
                  <a:pt x="130342" y="22316"/>
                </a:cubicBezTo>
                <a:cubicBezTo>
                  <a:pt x="140396" y="31841"/>
                  <a:pt x="177967" y="111216"/>
                  <a:pt x="184317" y="120741"/>
                </a:cubicBezTo>
                <a:cubicBezTo>
                  <a:pt x="190667" y="130266"/>
                  <a:pt x="164209" y="76291"/>
                  <a:pt x="168442" y="79466"/>
                </a:cubicBezTo>
                <a:cubicBezTo>
                  <a:pt x="172675" y="82641"/>
                  <a:pt x="198604" y="137145"/>
                  <a:pt x="209717" y="139791"/>
                </a:cubicBezTo>
                <a:cubicBezTo>
                  <a:pt x="220830" y="142437"/>
                  <a:pt x="237763" y="100103"/>
                  <a:pt x="235117" y="95341"/>
                </a:cubicBezTo>
                <a:cubicBezTo>
                  <a:pt x="232471" y="90579"/>
                  <a:pt x="207600" y="118624"/>
                  <a:pt x="193842" y="111216"/>
                </a:cubicBezTo>
                <a:cubicBezTo>
                  <a:pt x="180084" y="103808"/>
                  <a:pt x="172146" y="69412"/>
                  <a:pt x="152567" y="50891"/>
                </a:cubicBezTo>
                <a:cubicBezTo>
                  <a:pt x="132988" y="32370"/>
                  <a:pt x="83246" y="2208"/>
                  <a:pt x="76367" y="91"/>
                </a:cubicBezTo>
                <a:cubicBezTo>
                  <a:pt x="69488" y="-2026"/>
                  <a:pt x="110763" y="33428"/>
                  <a:pt x="111292" y="38191"/>
                </a:cubicBezTo>
                <a:cubicBezTo>
                  <a:pt x="111821" y="42953"/>
                  <a:pt x="97534" y="28137"/>
                  <a:pt x="79542" y="28666"/>
                </a:cubicBezTo>
                <a:cubicBezTo>
                  <a:pt x="61550" y="29195"/>
                  <a:pt x="3342" y="67824"/>
                  <a:pt x="167" y="66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67495669-392A-B484-6C83-B5A1DF14877E}"/>
              </a:ext>
            </a:extLst>
          </p:cNvPr>
          <p:cNvSpPr/>
          <p:nvPr/>
        </p:nvSpPr>
        <p:spPr>
          <a:xfrm>
            <a:off x="3927046" y="6096358"/>
            <a:ext cx="293563" cy="153099"/>
          </a:xfrm>
          <a:custGeom>
            <a:avLst/>
            <a:gdLst>
              <a:gd name="connsiteX0" fmla="*/ 429 w 293563"/>
              <a:gd name="connsiteY0" fmla="*/ 31392 h 153099"/>
              <a:gd name="connsiteX1" fmla="*/ 117904 w 293563"/>
              <a:gd name="connsiteY1" fmla="*/ 15517 h 153099"/>
              <a:gd name="connsiteX2" fmla="*/ 206804 w 293563"/>
              <a:gd name="connsiteY2" fmla="*/ 63142 h 153099"/>
              <a:gd name="connsiteX3" fmla="*/ 203629 w 293563"/>
              <a:gd name="connsiteY3" fmla="*/ 18692 h 153099"/>
              <a:gd name="connsiteX4" fmla="*/ 235379 w 293563"/>
              <a:gd name="connsiteY4" fmla="*/ 88542 h 153099"/>
              <a:gd name="connsiteX5" fmla="*/ 213154 w 293563"/>
              <a:gd name="connsiteY5" fmla="*/ 66317 h 153099"/>
              <a:gd name="connsiteX6" fmla="*/ 292529 w 293563"/>
              <a:gd name="connsiteY6" fmla="*/ 152042 h 153099"/>
              <a:gd name="connsiteX7" fmla="*/ 254429 w 293563"/>
              <a:gd name="connsiteY7" fmla="*/ 107592 h 153099"/>
              <a:gd name="connsiteX8" fmla="*/ 197279 w 293563"/>
              <a:gd name="connsiteY8" fmla="*/ 12342 h 153099"/>
              <a:gd name="connsiteX9" fmla="*/ 187754 w 293563"/>
              <a:gd name="connsiteY9" fmla="*/ 5992 h 153099"/>
              <a:gd name="connsiteX10" fmla="*/ 219504 w 293563"/>
              <a:gd name="connsiteY10" fmla="*/ 56792 h 153099"/>
              <a:gd name="connsiteX11" fmla="*/ 162354 w 293563"/>
              <a:gd name="connsiteY11" fmla="*/ 31392 h 153099"/>
              <a:gd name="connsiteX12" fmla="*/ 429 w 293563"/>
              <a:gd name="connsiteY12" fmla="*/ 31392 h 15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563" h="153099">
                <a:moveTo>
                  <a:pt x="429" y="31392"/>
                </a:moveTo>
                <a:cubicBezTo>
                  <a:pt x="-6979" y="28746"/>
                  <a:pt x="83508" y="10225"/>
                  <a:pt x="117904" y="15517"/>
                </a:cubicBezTo>
                <a:cubicBezTo>
                  <a:pt x="152300" y="20809"/>
                  <a:pt x="192517" y="62613"/>
                  <a:pt x="206804" y="63142"/>
                </a:cubicBezTo>
                <a:cubicBezTo>
                  <a:pt x="221092" y="63671"/>
                  <a:pt x="198867" y="14459"/>
                  <a:pt x="203629" y="18692"/>
                </a:cubicBezTo>
                <a:cubicBezTo>
                  <a:pt x="208391" y="22925"/>
                  <a:pt x="233791" y="80604"/>
                  <a:pt x="235379" y="88542"/>
                </a:cubicBezTo>
                <a:cubicBezTo>
                  <a:pt x="236967" y="96480"/>
                  <a:pt x="203629" y="55734"/>
                  <a:pt x="213154" y="66317"/>
                </a:cubicBezTo>
                <a:cubicBezTo>
                  <a:pt x="222679" y="76900"/>
                  <a:pt x="285650" y="145163"/>
                  <a:pt x="292529" y="152042"/>
                </a:cubicBezTo>
                <a:cubicBezTo>
                  <a:pt x="299408" y="158921"/>
                  <a:pt x="270304" y="130875"/>
                  <a:pt x="254429" y="107592"/>
                </a:cubicBezTo>
                <a:cubicBezTo>
                  <a:pt x="238554" y="84309"/>
                  <a:pt x="208391" y="29275"/>
                  <a:pt x="197279" y="12342"/>
                </a:cubicBezTo>
                <a:cubicBezTo>
                  <a:pt x="186167" y="-4591"/>
                  <a:pt x="184050" y="-1416"/>
                  <a:pt x="187754" y="5992"/>
                </a:cubicBezTo>
                <a:cubicBezTo>
                  <a:pt x="191458" y="13400"/>
                  <a:pt x="223737" y="52559"/>
                  <a:pt x="219504" y="56792"/>
                </a:cubicBezTo>
                <a:cubicBezTo>
                  <a:pt x="215271" y="61025"/>
                  <a:pt x="200983" y="37213"/>
                  <a:pt x="162354" y="31392"/>
                </a:cubicBezTo>
                <a:cubicBezTo>
                  <a:pt x="123725" y="25571"/>
                  <a:pt x="7837" y="34038"/>
                  <a:pt x="429" y="31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FAFEDCFC-A7EA-A9F7-783A-4C5FF125A4D7}"/>
              </a:ext>
            </a:extLst>
          </p:cNvPr>
          <p:cNvSpPr/>
          <p:nvPr/>
        </p:nvSpPr>
        <p:spPr>
          <a:xfrm>
            <a:off x="4029038" y="6018999"/>
            <a:ext cx="258202" cy="246999"/>
          </a:xfrm>
          <a:custGeom>
            <a:avLst/>
            <a:gdLst>
              <a:gd name="connsiteX0" fmla="*/ 37 w 258202"/>
              <a:gd name="connsiteY0" fmla="*/ 61126 h 246999"/>
              <a:gd name="connsiteX1" fmla="*/ 111162 w 258202"/>
              <a:gd name="connsiteY1" fmla="*/ 35726 h 246999"/>
              <a:gd name="connsiteX2" fmla="*/ 146087 w 258202"/>
              <a:gd name="connsiteY2" fmla="*/ 54776 h 246999"/>
              <a:gd name="connsiteX3" fmla="*/ 101637 w 258202"/>
              <a:gd name="connsiteY3" fmla="*/ 3976 h 246999"/>
              <a:gd name="connsiteX4" fmla="*/ 212762 w 258202"/>
              <a:gd name="connsiteY4" fmla="*/ 130976 h 246999"/>
              <a:gd name="connsiteX5" fmla="*/ 177837 w 258202"/>
              <a:gd name="connsiteY5" fmla="*/ 32551 h 246999"/>
              <a:gd name="connsiteX6" fmla="*/ 257212 w 258202"/>
              <a:gd name="connsiteY6" fmla="*/ 238926 h 246999"/>
              <a:gd name="connsiteX7" fmla="*/ 219112 w 258202"/>
              <a:gd name="connsiteY7" fmla="*/ 188126 h 246999"/>
              <a:gd name="connsiteX8" fmla="*/ 171487 w 258202"/>
              <a:gd name="connsiteY8" fmla="*/ 29376 h 246999"/>
              <a:gd name="connsiteX9" fmla="*/ 165137 w 258202"/>
              <a:gd name="connsiteY9" fmla="*/ 73826 h 246999"/>
              <a:gd name="connsiteX10" fmla="*/ 130212 w 258202"/>
              <a:gd name="connsiteY10" fmla="*/ 29376 h 246999"/>
              <a:gd name="connsiteX11" fmla="*/ 107987 w 258202"/>
              <a:gd name="connsiteY11" fmla="*/ 32551 h 246999"/>
              <a:gd name="connsiteX12" fmla="*/ 123862 w 258202"/>
              <a:gd name="connsiteY12" fmla="*/ 801 h 246999"/>
              <a:gd name="connsiteX13" fmla="*/ 37 w 258202"/>
              <a:gd name="connsiteY13" fmla="*/ 61126 h 246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8202" h="246999">
                <a:moveTo>
                  <a:pt x="37" y="61126"/>
                </a:moveTo>
                <a:cubicBezTo>
                  <a:pt x="-2080" y="66947"/>
                  <a:pt x="86820" y="36784"/>
                  <a:pt x="111162" y="35726"/>
                </a:cubicBezTo>
                <a:cubicBezTo>
                  <a:pt x="135504" y="34668"/>
                  <a:pt x="147674" y="60068"/>
                  <a:pt x="146087" y="54776"/>
                </a:cubicBezTo>
                <a:cubicBezTo>
                  <a:pt x="144500" y="49484"/>
                  <a:pt x="101637" y="3976"/>
                  <a:pt x="101637" y="3976"/>
                </a:cubicBezTo>
                <a:cubicBezTo>
                  <a:pt x="112749" y="16676"/>
                  <a:pt x="200062" y="126213"/>
                  <a:pt x="212762" y="130976"/>
                </a:cubicBezTo>
                <a:cubicBezTo>
                  <a:pt x="225462" y="135739"/>
                  <a:pt x="170429" y="14559"/>
                  <a:pt x="177837" y="32551"/>
                </a:cubicBezTo>
                <a:cubicBezTo>
                  <a:pt x="185245" y="50543"/>
                  <a:pt x="250333" y="212997"/>
                  <a:pt x="257212" y="238926"/>
                </a:cubicBezTo>
                <a:cubicBezTo>
                  <a:pt x="264091" y="264855"/>
                  <a:pt x="233400" y="223051"/>
                  <a:pt x="219112" y="188126"/>
                </a:cubicBezTo>
                <a:cubicBezTo>
                  <a:pt x="204825" y="153201"/>
                  <a:pt x="180483" y="48426"/>
                  <a:pt x="171487" y="29376"/>
                </a:cubicBezTo>
                <a:cubicBezTo>
                  <a:pt x="162491" y="10326"/>
                  <a:pt x="172016" y="73826"/>
                  <a:pt x="165137" y="73826"/>
                </a:cubicBezTo>
                <a:cubicBezTo>
                  <a:pt x="158258" y="73826"/>
                  <a:pt x="139737" y="36255"/>
                  <a:pt x="130212" y="29376"/>
                </a:cubicBezTo>
                <a:cubicBezTo>
                  <a:pt x="120687" y="22497"/>
                  <a:pt x="109045" y="37313"/>
                  <a:pt x="107987" y="32551"/>
                </a:cubicBezTo>
                <a:cubicBezTo>
                  <a:pt x="106929" y="27789"/>
                  <a:pt x="134974" y="-5549"/>
                  <a:pt x="123862" y="801"/>
                </a:cubicBezTo>
                <a:cubicBezTo>
                  <a:pt x="112750" y="7151"/>
                  <a:pt x="2154" y="55305"/>
                  <a:pt x="37" y="61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80851DB0-5EAE-4159-6D4E-FCEE8C1F2E2F}"/>
              </a:ext>
            </a:extLst>
          </p:cNvPr>
          <p:cNvSpPr/>
          <p:nvPr/>
        </p:nvSpPr>
        <p:spPr>
          <a:xfrm>
            <a:off x="3994023" y="6000434"/>
            <a:ext cx="152969" cy="54298"/>
          </a:xfrm>
          <a:custGeom>
            <a:avLst/>
            <a:gdLst>
              <a:gd name="connsiteX0" fmla="*/ 127 w 152969"/>
              <a:gd name="connsiteY0" fmla="*/ 54291 h 54298"/>
              <a:gd name="connsiteX1" fmla="*/ 79502 w 152969"/>
              <a:gd name="connsiteY1" fmla="*/ 22541 h 54298"/>
              <a:gd name="connsiteX2" fmla="*/ 152527 w 152969"/>
              <a:gd name="connsiteY2" fmla="*/ 35241 h 54298"/>
              <a:gd name="connsiteX3" fmla="*/ 108077 w 152969"/>
              <a:gd name="connsiteY3" fmla="*/ 13016 h 54298"/>
              <a:gd name="connsiteX4" fmla="*/ 66802 w 152969"/>
              <a:gd name="connsiteY4" fmla="*/ 316 h 54298"/>
              <a:gd name="connsiteX5" fmla="*/ 98552 w 152969"/>
              <a:gd name="connsiteY5" fmla="*/ 25716 h 54298"/>
              <a:gd name="connsiteX6" fmla="*/ 127 w 152969"/>
              <a:gd name="connsiteY6" fmla="*/ 54291 h 5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969" h="54298">
                <a:moveTo>
                  <a:pt x="127" y="54291"/>
                </a:moveTo>
                <a:cubicBezTo>
                  <a:pt x="-3048" y="53762"/>
                  <a:pt x="54102" y="25716"/>
                  <a:pt x="79502" y="22541"/>
                </a:cubicBezTo>
                <a:cubicBezTo>
                  <a:pt x="104902" y="19366"/>
                  <a:pt x="147765" y="36828"/>
                  <a:pt x="152527" y="35241"/>
                </a:cubicBezTo>
                <a:cubicBezTo>
                  <a:pt x="157289" y="33654"/>
                  <a:pt x="122364" y="18837"/>
                  <a:pt x="108077" y="13016"/>
                </a:cubicBezTo>
                <a:cubicBezTo>
                  <a:pt x="93790" y="7195"/>
                  <a:pt x="68390" y="-1801"/>
                  <a:pt x="66802" y="316"/>
                </a:cubicBezTo>
                <a:cubicBezTo>
                  <a:pt x="65214" y="2433"/>
                  <a:pt x="104373" y="22541"/>
                  <a:pt x="98552" y="25716"/>
                </a:cubicBezTo>
                <a:cubicBezTo>
                  <a:pt x="92731" y="28891"/>
                  <a:pt x="3302" y="54820"/>
                  <a:pt x="127" y="542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21B151DA-DF73-D832-E2C1-A5654E895458}"/>
              </a:ext>
            </a:extLst>
          </p:cNvPr>
          <p:cNvSpPr/>
          <p:nvPr/>
        </p:nvSpPr>
        <p:spPr>
          <a:xfrm>
            <a:off x="3871195" y="5641852"/>
            <a:ext cx="53587" cy="441469"/>
          </a:xfrm>
          <a:custGeom>
            <a:avLst/>
            <a:gdLst>
              <a:gd name="connsiteX0" fmla="*/ 37230 w 53587"/>
              <a:gd name="connsiteY0" fmla="*/ 123 h 441469"/>
              <a:gd name="connsiteX1" fmla="*/ 24530 w 53587"/>
              <a:gd name="connsiteY1" fmla="*/ 263648 h 441469"/>
              <a:gd name="connsiteX2" fmla="*/ 27705 w 53587"/>
              <a:gd name="connsiteY2" fmla="*/ 219198 h 441469"/>
              <a:gd name="connsiteX3" fmla="*/ 53105 w 53587"/>
              <a:gd name="connsiteY3" fmla="*/ 320798 h 441469"/>
              <a:gd name="connsiteX4" fmla="*/ 2305 w 53587"/>
              <a:gd name="connsiteY4" fmla="*/ 441448 h 441469"/>
              <a:gd name="connsiteX5" fmla="*/ 43580 w 53587"/>
              <a:gd name="connsiteY5" fmla="*/ 311273 h 441469"/>
              <a:gd name="connsiteX6" fmla="*/ 2305 w 53587"/>
              <a:gd name="connsiteY6" fmla="*/ 206498 h 441469"/>
              <a:gd name="connsiteX7" fmla="*/ 8655 w 53587"/>
              <a:gd name="connsiteY7" fmla="*/ 228723 h 441469"/>
              <a:gd name="connsiteX8" fmla="*/ 37230 w 53587"/>
              <a:gd name="connsiteY8" fmla="*/ 123 h 44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587" h="441469">
                <a:moveTo>
                  <a:pt x="37230" y="123"/>
                </a:moveTo>
                <a:cubicBezTo>
                  <a:pt x="39876" y="5944"/>
                  <a:pt x="26117" y="227136"/>
                  <a:pt x="24530" y="263648"/>
                </a:cubicBezTo>
                <a:cubicBezTo>
                  <a:pt x="22943" y="300160"/>
                  <a:pt x="22942" y="209673"/>
                  <a:pt x="27705" y="219198"/>
                </a:cubicBezTo>
                <a:cubicBezTo>
                  <a:pt x="32468" y="228723"/>
                  <a:pt x="57338" y="283756"/>
                  <a:pt x="53105" y="320798"/>
                </a:cubicBezTo>
                <a:cubicBezTo>
                  <a:pt x="48872" y="357840"/>
                  <a:pt x="3892" y="443035"/>
                  <a:pt x="2305" y="441448"/>
                </a:cubicBezTo>
                <a:cubicBezTo>
                  <a:pt x="718" y="439861"/>
                  <a:pt x="43580" y="350431"/>
                  <a:pt x="43580" y="311273"/>
                </a:cubicBezTo>
                <a:cubicBezTo>
                  <a:pt x="43580" y="272115"/>
                  <a:pt x="8126" y="220256"/>
                  <a:pt x="2305" y="206498"/>
                </a:cubicBezTo>
                <a:cubicBezTo>
                  <a:pt x="-3516" y="192740"/>
                  <a:pt x="2834" y="262060"/>
                  <a:pt x="8655" y="228723"/>
                </a:cubicBezTo>
                <a:cubicBezTo>
                  <a:pt x="14476" y="195386"/>
                  <a:pt x="34584" y="-5698"/>
                  <a:pt x="37230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0DA9D976-F9E2-7063-9EB4-78031A073B10}"/>
              </a:ext>
            </a:extLst>
          </p:cNvPr>
          <p:cNvSpPr/>
          <p:nvPr/>
        </p:nvSpPr>
        <p:spPr>
          <a:xfrm>
            <a:off x="3444052" y="6045061"/>
            <a:ext cx="77039" cy="134437"/>
          </a:xfrm>
          <a:custGeom>
            <a:avLst/>
            <a:gdLst>
              <a:gd name="connsiteX0" fmla="*/ 77023 w 77039"/>
              <a:gd name="connsiteY0" fmla="*/ 139 h 134437"/>
              <a:gd name="connsiteX1" fmla="*/ 10348 w 77039"/>
              <a:gd name="connsiteY1" fmla="*/ 108089 h 134437"/>
              <a:gd name="connsiteX2" fmla="*/ 823 w 77039"/>
              <a:gd name="connsiteY2" fmla="*/ 133489 h 134437"/>
              <a:gd name="connsiteX3" fmla="*/ 16698 w 77039"/>
              <a:gd name="connsiteY3" fmla="*/ 85864 h 134437"/>
              <a:gd name="connsiteX4" fmla="*/ 77023 w 77039"/>
              <a:gd name="connsiteY4" fmla="*/ 139 h 134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039" h="134437">
                <a:moveTo>
                  <a:pt x="77023" y="139"/>
                </a:moveTo>
                <a:cubicBezTo>
                  <a:pt x="75965" y="3843"/>
                  <a:pt x="23048" y="85864"/>
                  <a:pt x="10348" y="108089"/>
                </a:cubicBezTo>
                <a:cubicBezTo>
                  <a:pt x="-2352" y="130314"/>
                  <a:pt x="-235" y="137193"/>
                  <a:pt x="823" y="133489"/>
                </a:cubicBezTo>
                <a:cubicBezTo>
                  <a:pt x="1881" y="129785"/>
                  <a:pt x="6115" y="104385"/>
                  <a:pt x="16698" y="85864"/>
                </a:cubicBezTo>
                <a:cubicBezTo>
                  <a:pt x="27281" y="67343"/>
                  <a:pt x="78081" y="-3565"/>
                  <a:pt x="77023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9C28DFC9-5EF5-185F-0E39-CDC6564CA6D8}"/>
              </a:ext>
            </a:extLst>
          </p:cNvPr>
          <p:cNvSpPr/>
          <p:nvPr/>
        </p:nvSpPr>
        <p:spPr>
          <a:xfrm>
            <a:off x="3984565" y="5930079"/>
            <a:ext cx="156819" cy="115124"/>
          </a:xfrm>
          <a:custGeom>
            <a:avLst/>
            <a:gdLst>
              <a:gd name="connsiteX0" fmla="*/ 60 w 156819"/>
              <a:gd name="connsiteY0" fmla="*/ 115121 h 115124"/>
              <a:gd name="connsiteX1" fmla="*/ 108010 w 156819"/>
              <a:gd name="connsiteY1" fmla="*/ 57971 h 115124"/>
              <a:gd name="connsiteX2" fmla="*/ 155635 w 156819"/>
              <a:gd name="connsiteY2" fmla="*/ 96071 h 115124"/>
              <a:gd name="connsiteX3" fmla="*/ 142935 w 156819"/>
              <a:gd name="connsiteY3" fmla="*/ 73846 h 115124"/>
              <a:gd name="connsiteX4" fmla="*/ 149285 w 156819"/>
              <a:gd name="connsiteY4" fmla="*/ 821 h 115124"/>
              <a:gd name="connsiteX5" fmla="*/ 133410 w 156819"/>
              <a:gd name="connsiteY5" fmla="*/ 35746 h 115124"/>
              <a:gd name="connsiteX6" fmla="*/ 123885 w 156819"/>
              <a:gd name="connsiteY6" fmla="*/ 54796 h 115124"/>
              <a:gd name="connsiteX7" fmla="*/ 60 w 156819"/>
              <a:gd name="connsiteY7" fmla="*/ 115121 h 115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6819" h="115124">
                <a:moveTo>
                  <a:pt x="60" y="115121"/>
                </a:moveTo>
                <a:cubicBezTo>
                  <a:pt x="-2586" y="115650"/>
                  <a:pt x="82081" y="61146"/>
                  <a:pt x="108010" y="57971"/>
                </a:cubicBezTo>
                <a:cubicBezTo>
                  <a:pt x="133939" y="54796"/>
                  <a:pt x="149814" y="93425"/>
                  <a:pt x="155635" y="96071"/>
                </a:cubicBezTo>
                <a:cubicBezTo>
                  <a:pt x="161456" y="98717"/>
                  <a:pt x="143993" y="89721"/>
                  <a:pt x="142935" y="73846"/>
                </a:cubicBezTo>
                <a:cubicBezTo>
                  <a:pt x="141877" y="57971"/>
                  <a:pt x="150873" y="7171"/>
                  <a:pt x="149285" y="821"/>
                </a:cubicBezTo>
                <a:cubicBezTo>
                  <a:pt x="147698" y="-5529"/>
                  <a:pt x="137643" y="26750"/>
                  <a:pt x="133410" y="35746"/>
                </a:cubicBezTo>
                <a:cubicBezTo>
                  <a:pt x="129177" y="44742"/>
                  <a:pt x="146639" y="43154"/>
                  <a:pt x="123885" y="54796"/>
                </a:cubicBezTo>
                <a:cubicBezTo>
                  <a:pt x="101131" y="66438"/>
                  <a:pt x="2706" y="114592"/>
                  <a:pt x="60" y="115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FA66E58A-F561-F7E2-82E9-4F505FEDCD37}"/>
              </a:ext>
            </a:extLst>
          </p:cNvPr>
          <p:cNvSpPr/>
          <p:nvPr/>
        </p:nvSpPr>
        <p:spPr>
          <a:xfrm>
            <a:off x="3914640" y="5180785"/>
            <a:ext cx="92215" cy="852049"/>
          </a:xfrm>
          <a:custGeom>
            <a:avLst/>
            <a:gdLst>
              <a:gd name="connsiteX0" fmla="*/ 135 w 92215"/>
              <a:gd name="connsiteY0" fmla="*/ 3990 h 852049"/>
              <a:gd name="connsiteX1" fmla="*/ 41410 w 92215"/>
              <a:gd name="connsiteY1" fmla="*/ 470715 h 852049"/>
              <a:gd name="connsiteX2" fmla="*/ 41410 w 92215"/>
              <a:gd name="connsiteY2" fmla="*/ 423090 h 852049"/>
              <a:gd name="connsiteX3" fmla="*/ 19185 w 92215"/>
              <a:gd name="connsiteY3" fmla="*/ 638990 h 852049"/>
              <a:gd name="connsiteX4" fmla="*/ 25535 w 92215"/>
              <a:gd name="connsiteY4" fmla="*/ 600890 h 852049"/>
              <a:gd name="connsiteX5" fmla="*/ 35060 w 92215"/>
              <a:gd name="connsiteY5" fmla="*/ 740590 h 852049"/>
              <a:gd name="connsiteX6" fmla="*/ 35060 w 92215"/>
              <a:gd name="connsiteY6" fmla="*/ 851715 h 852049"/>
              <a:gd name="connsiteX7" fmla="*/ 38235 w 92215"/>
              <a:gd name="connsiteY7" fmla="*/ 769165 h 852049"/>
              <a:gd name="connsiteX8" fmla="*/ 41410 w 92215"/>
              <a:gd name="connsiteY8" fmla="*/ 610415 h 852049"/>
              <a:gd name="connsiteX9" fmla="*/ 69985 w 92215"/>
              <a:gd name="connsiteY9" fmla="*/ 489765 h 852049"/>
              <a:gd name="connsiteX10" fmla="*/ 28710 w 92215"/>
              <a:gd name="connsiteY10" fmla="*/ 638990 h 852049"/>
              <a:gd name="connsiteX11" fmla="*/ 28710 w 92215"/>
              <a:gd name="connsiteY11" fmla="*/ 562790 h 852049"/>
              <a:gd name="connsiteX12" fmla="*/ 41410 w 92215"/>
              <a:gd name="connsiteY12" fmla="*/ 324665 h 852049"/>
              <a:gd name="connsiteX13" fmla="*/ 92210 w 92215"/>
              <a:gd name="connsiteY13" fmla="*/ 191315 h 852049"/>
              <a:gd name="connsiteX14" fmla="*/ 38235 w 92215"/>
              <a:gd name="connsiteY14" fmla="*/ 311965 h 852049"/>
              <a:gd name="connsiteX15" fmla="*/ 28710 w 92215"/>
              <a:gd name="connsiteY15" fmla="*/ 248465 h 852049"/>
              <a:gd name="connsiteX16" fmla="*/ 135 w 92215"/>
              <a:gd name="connsiteY16" fmla="*/ 3990 h 85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215" h="852049">
                <a:moveTo>
                  <a:pt x="135" y="3990"/>
                </a:moveTo>
                <a:cubicBezTo>
                  <a:pt x="2252" y="41032"/>
                  <a:pt x="34531" y="400865"/>
                  <a:pt x="41410" y="470715"/>
                </a:cubicBezTo>
                <a:cubicBezTo>
                  <a:pt x="48289" y="540565"/>
                  <a:pt x="45114" y="395044"/>
                  <a:pt x="41410" y="423090"/>
                </a:cubicBezTo>
                <a:cubicBezTo>
                  <a:pt x="37706" y="451136"/>
                  <a:pt x="21831" y="609357"/>
                  <a:pt x="19185" y="638990"/>
                </a:cubicBezTo>
                <a:cubicBezTo>
                  <a:pt x="16539" y="668623"/>
                  <a:pt x="22889" y="583957"/>
                  <a:pt x="25535" y="600890"/>
                </a:cubicBezTo>
                <a:cubicBezTo>
                  <a:pt x="28181" y="617823"/>
                  <a:pt x="33473" y="698786"/>
                  <a:pt x="35060" y="740590"/>
                </a:cubicBezTo>
                <a:cubicBezTo>
                  <a:pt x="36647" y="782394"/>
                  <a:pt x="34531" y="846953"/>
                  <a:pt x="35060" y="851715"/>
                </a:cubicBezTo>
                <a:cubicBezTo>
                  <a:pt x="35589" y="856478"/>
                  <a:pt x="37177" y="809382"/>
                  <a:pt x="38235" y="769165"/>
                </a:cubicBezTo>
                <a:cubicBezTo>
                  <a:pt x="39293" y="728948"/>
                  <a:pt x="36118" y="656982"/>
                  <a:pt x="41410" y="610415"/>
                </a:cubicBezTo>
                <a:cubicBezTo>
                  <a:pt x="46702" y="563848"/>
                  <a:pt x="72102" y="485003"/>
                  <a:pt x="69985" y="489765"/>
                </a:cubicBezTo>
                <a:cubicBezTo>
                  <a:pt x="67868" y="494527"/>
                  <a:pt x="35589" y="626819"/>
                  <a:pt x="28710" y="638990"/>
                </a:cubicBezTo>
                <a:cubicBezTo>
                  <a:pt x="21831" y="651161"/>
                  <a:pt x="26593" y="615177"/>
                  <a:pt x="28710" y="562790"/>
                </a:cubicBezTo>
                <a:cubicBezTo>
                  <a:pt x="30827" y="510403"/>
                  <a:pt x="30827" y="386577"/>
                  <a:pt x="41410" y="324665"/>
                </a:cubicBezTo>
                <a:cubicBezTo>
                  <a:pt x="51993" y="262753"/>
                  <a:pt x="92739" y="193432"/>
                  <a:pt x="92210" y="191315"/>
                </a:cubicBezTo>
                <a:cubicBezTo>
                  <a:pt x="91681" y="189198"/>
                  <a:pt x="48818" y="302440"/>
                  <a:pt x="38235" y="311965"/>
                </a:cubicBezTo>
                <a:cubicBezTo>
                  <a:pt x="27652" y="321490"/>
                  <a:pt x="36118" y="298207"/>
                  <a:pt x="28710" y="248465"/>
                </a:cubicBezTo>
                <a:cubicBezTo>
                  <a:pt x="21302" y="198723"/>
                  <a:pt x="-1982" y="-33052"/>
                  <a:pt x="135" y="39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1C8ACB25-B12D-A323-06DE-088A072CD479}"/>
              </a:ext>
            </a:extLst>
          </p:cNvPr>
          <p:cNvSpPr/>
          <p:nvPr/>
        </p:nvSpPr>
        <p:spPr>
          <a:xfrm>
            <a:off x="3759195" y="5010095"/>
            <a:ext cx="60212" cy="581090"/>
          </a:xfrm>
          <a:custGeom>
            <a:avLst/>
            <a:gdLst>
              <a:gd name="connsiteX0" fmla="*/ 5 w 60212"/>
              <a:gd name="connsiteY0" fmla="*/ 55 h 581090"/>
              <a:gd name="connsiteX1" fmla="*/ 47630 w 60212"/>
              <a:gd name="connsiteY1" fmla="*/ 212780 h 581090"/>
              <a:gd name="connsiteX2" fmla="*/ 47630 w 60212"/>
              <a:gd name="connsiteY2" fmla="*/ 193730 h 581090"/>
              <a:gd name="connsiteX3" fmla="*/ 12705 w 60212"/>
              <a:gd name="connsiteY3" fmla="*/ 581080 h 581090"/>
              <a:gd name="connsiteX4" fmla="*/ 57155 w 60212"/>
              <a:gd name="connsiteY4" fmla="*/ 181030 h 581090"/>
              <a:gd name="connsiteX5" fmla="*/ 50805 w 60212"/>
              <a:gd name="connsiteY5" fmla="*/ 235005 h 581090"/>
              <a:gd name="connsiteX6" fmla="*/ 5 w 60212"/>
              <a:gd name="connsiteY6" fmla="*/ 55 h 581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12" h="581090">
                <a:moveTo>
                  <a:pt x="5" y="55"/>
                </a:moveTo>
                <a:cubicBezTo>
                  <a:pt x="-524" y="-3649"/>
                  <a:pt x="39693" y="180501"/>
                  <a:pt x="47630" y="212780"/>
                </a:cubicBezTo>
                <a:cubicBezTo>
                  <a:pt x="55567" y="245059"/>
                  <a:pt x="53451" y="132347"/>
                  <a:pt x="47630" y="193730"/>
                </a:cubicBezTo>
                <a:cubicBezTo>
                  <a:pt x="41809" y="255113"/>
                  <a:pt x="11117" y="583197"/>
                  <a:pt x="12705" y="581080"/>
                </a:cubicBezTo>
                <a:cubicBezTo>
                  <a:pt x="14293" y="578963"/>
                  <a:pt x="50805" y="238709"/>
                  <a:pt x="57155" y="181030"/>
                </a:cubicBezTo>
                <a:cubicBezTo>
                  <a:pt x="63505" y="123351"/>
                  <a:pt x="59272" y="264109"/>
                  <a:pt x="50805" y="235005"/>
                </a:cubicBezTo>
                <a:cubicBezTo>
                  <a:pt x="42338" y="205901"/>
                  <a:pt x="534" y="3759"/>
                  <a:pt x="5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470BFE19-3280-576A-2ECB-C51D812EB78B}"/>
              </a:ext>
            </a:extLst>
          </p:cNvPr>
          <p:cNvSpPr/>
          <p:nvPr/>
        </p:nvSpPr>
        <p:spPr>
          <a:xfrm>
            <a:off x="3815730" y="6066930"/>
            <a:ext cx="257802" cy="181984"/>
          </a:xfrm>
          <a:custGeom>
            <a:avLst/>
            <a:gdLst>
              <a:gd name="connsiteX0" fmla="*/ 16495 w 257802"/>
              <a:gd name="connsiteY0" fmla="*/ 25895 h 181984"/>
              <a:gd name="connsiteX1" fmla="*/ 73645 w 257802"/>
              <a:gd name="connsiteY1" fmla="*/ 63995 h 181984"/>
              <a:gd name="connsiteX2" fmla="*/ 620 w 257802"/>
              <a:gd name="connsiteY2" fmla="*/ 127495 h 181984"/>
              <a:gd name="connsiteX3" fmla="*/ 54595 w 257802"/>
              <a:gd name="connsiteY3" fmla="*/ 117970 h 181984"/>
              <a:gd name="connsiteX4" fmla="*/ 620 w 257802"/>
              <a:gd name="connsiteY4" fmla="*/ 168770 h 181984"/>
              <a:gd name="connsiteX5" fmla="*/ 99045 w 257802"/>
              <a:gd name="connsiteY5" fmla="*/ 108445 h 181984"/>
              <a:gd name="connsiteX6" fmla="*/ 57770 w 257802"/>
              <a:gd name="connsiteY6" fmla="*/ 175120 h 181984"/>
              <a:gd name="connsiteX7" fmla="*/ 57770 w 257802"/>
              <a:gd name="connsiteY7" fmla="*/ 171945 h 181984"/>
              <a:gd name="connsiteX8" fmla="*/ 114920 w 257802"/>
              <a:gd name="connsiteY8" fmla="*/ 105270 h 181984"/>
              <a:gd name="connsiteX9" fmla="*/ 149845 w 257802"/>
              <a:gd name="connsiteY9" fmla="*/ 168770 h 181984"/>
              <a:gd name="connsiteX10" fmla="*/ 121270 w 257802"/>
              <a:gd name="connsiteY10" fmla="*/ 111620 h 181984"/>
              <a:gd name="connsiteX11" fmla="*/ 54595 w 257802"/>
              <a:gd name="connsiteY11" fmla="*/ 121145 h 181984"/>
              <a:gd name="connsiteX12" fmla="*/ 60945 w 257802"/>
              <a:gd name="connsiteY12" fmla="*/ 73520 h 181984"/>
              <a:gd name="connsiteX13" fmla="*/ 191120 w 257802"/>
              <a:gd name="connsiteY13" fmla="*/ 495 h 181984"/>
              <a:gd name="connsiteX14" fmla="*/ 137145 w 257802"/>
              <a:gd name="connsiteY14" fmla="*/ 41770 h 181984"/>
              <a:gd name="connsiteX15" fmla="*/ 257795 w 257802"/>
              <a:gd name="connsiteY15" fmla="*/ 48120 h 181984"/>
              <a:gd name="connsiteX16" fmla="*/ 130795 w 257802"/>
              <a:gd name="connsiteY16" fmla="*/ 48120 h 181984"/>
              <a:gd name="connsiteX17" fmla="*/ 16495 w 257802"/>
              <a:gd name="connsiteY17" fmla="*/ 25895 h 181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7802" h="181984">
                <a:moveTo>
                  <a:pt x="16495" y="25895"/>
                </a:moveTo>
                <a:cubicBezTo>
                  <a:pt x="6970" y="28541"/>
                  <a:pt x="76291" y="47062"/>
                  <a:pt x="73645" y="63995"/>
                </a:cubicBezTo>
                <a:cubicBezTo>
                  <a:pt x="70999" y="80928"/>
                  <a:pt x="3795" y="118499"/>
                  <a:pt x="620" y="127495"/>
                </a:cubicBezTo>
                <a:cubicBezTo>
                  <a:pt x="-2555" y="136491"/>
                  <a:pt x="54595" y="111091"/>
                  <a:pt x="54595" y="117970"/>
                </a:cubicBezTo>
                <a:cubicBezTo>
                  <a:pt x="54595" y="124849"/>
                  <a:pt x="-6788" y="170357"/>
                  <a:pt x="620" y="168770"/>
                </a:cubicBezTo>
                <a:cubicBezTo>
                  <a:pt x="8028" y="167183"/>
                  <a:pt x="89520" y="107387"/>
                  <a:pt x="99045" y="108445"/>
                </a:cubicBezTo>
                <a:cubicBezTo>
                  <a:pt x="108570" y="109503"/>
                  <a:pt x="57770" y="175120"/>
                  <a:pt x="57770" y="175120"/>
                </a:cubicBezTo>
                <a:cubicBezTo>
                  <a:pt x="50891" y="185703"/>
                  <a:pt x="48245" y="183587"/>
                  <a:pt x="57770" y="171945"/>
                </a:cubicBezTo>
                <a:cubicBezTo>
                  <a:pt x="67295" y="160303"/>
                  <a:pt x="99574" y="105799"/>
                  <a:pt x="114920" y="105270"/>
                </a:cubicBezTo>
                <a:cubicBezTo>
                  <a:pt x="130266" y="104741"/>
                  <a:pt x="148787" y="167712"/>
                  <a:pt x="149845" y="168770"/>
                </a:cubicBezTo>
                <a:cubicBezTo>
                  <a:pt x="150903" y="169828"/>
                  <a:pt x="137145" y="119557"/>
                  <a:pt x="121270" y="111620"/>
                </a:cubicBezTo>
                <a:cubicBezTo>
                  <a:pt x="105395" y="103683"/>
                  <a:pt x="64649" y="127495"/>
                  <a:pt x="54595" y="121145"/>
                </a:cubicBezTo>
                <a:cubicBezTo>
                  <a:pt x="44541" y="114795"/>
                  <a:pt x="38191" y="93628"/>
                  <a:pt x="60945" y="73520"/>
                </a:cubicBezTo>
                <a:cubicBezTo>
                  <a:pt x="83699" y="53412"/>
                  <a:pt x="178420" y="5787"/>
                  <a:pt x="191120" y="495"/>
                </a:cubicBezTo>
                <a:cubicBezTo>
                  <a:pt x="203820" y="-4797"/>
                  <a:pt x="126033" y="33833"/>
                  <a:pt x="137145" y="41770"/>
                </a:cubicBezTo>
                <a:cubicBezTo>
                  <a:pt x="148258" y="49708"/>
                  <a:pt x="258853" y="47062"/>
                  <a:pt x="257795" y="48120"/>
                </a:cubicBezTo>
                <a:cubicBezTo>
                  <a:pt x="256737" y="49178"/>
                  <a:pt x="171012" y="53941"/>
                  <a:pt x="130795" y="48120"/>
                </a:cubicBezTo>
                <a:cubicBezTo>
                  <a:pt x="90578" y="42299"/>
                  <a:pt x="26020" y="23249"/>
                  <a:pt x="16495" y="25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FD99948E-6489-DA55-BF77-231C7CCE965D}"/>
              </a:ext>
            </a:extLst>
          </p:cNvPr>
          <p:cNvSpPr/>
          <p:nvPr/>
        </p:nvSpPr>
        <p:spPr>
          <a:xfrm>
            <a:off x="3645496" y="5346689"/>
            <a:ext cx="37534" cy="359642"/>
          </a:xfrm>
          <a:custGeom>
            <a:avLst/>
            <a:gdLst>
              <a:gd name="connsiteX0" fmla="*/ 37504 w 37534"/>
              <a:gd name="connsiteY0" fmla="*/ 11 h 359642"/>
              <a:gd name="connsiteX1" fmla="*/ 8929 w 37534"/>
              <a:gd name="connsiteY1" fmla="*/ 212736 h 359642"/>
              <a:gd name="connsiteX2" fmla="*/ 21629 w 37534"/>
              <a:gd name="connsiteY2" fmla="*/ 358786 h 359642"/>
              <a:gd name="connsiteX3" fmla="*/ 8929 w 37534"/>
              <a:gd name="connsiteY3" fmla="*/ 269886 h 359642"/>
              <a:gd name="connsiteX4" fmla="*/ 2579 w 37534"/>
              <a:gd name="connsiteY4" fmla="*/ 203211 h 359642"/>
              <a:gd name="connsiteX5" fmla="*/ 37504 w 37534"/>
              <a:gd name="connsiteY5" fmla="*/ 11 h 35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34" h="359642">
                <a:moveTo>
                  <a:pt x="37504" y="11"/>
                </a:moveTo>
                <a:cubicBezTo>
                  <a:pt x="38562" y="1599"/>
                  <a:pt x="11575" y="152940"/>
                  <a:pt x="8929" y="212736"/>
                </a:cubicBezTo>
                <a:cubicBezTo>
                  <a:pt x="6283" y="272532"/>
                  <a:pt x="21629" y="349261"/>
                  <a:pt x="21629" y="358786"/>
                </a:cubicBezTo>
                <a:cubicBezTo>
                  <a:pt x="21629" y="368311"/>
                  <a:pt x="12104" y="295815"/>
                  <a:pt x="8929" y="269886"/>
                </a:cubicBezTo>
                <a:cubicBezTo>
                  <a:pt x="5754" y="243957"/>
                  <a:pt x="-4829" y="246603"/>
                  <a:pt x="2579" y="203211"/>
                </a:cubicBezTo>
                <a:cubicBezTo>
                  <a:pt x="9987" y="159819"/>
                  <a:pt x="36446" y="-1577"/>
                  <a:pt x="37504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BCB12E3D-EA57-845B-771F-9289CB9EB37A}"/>
              </a:ext>
            </a:extLst>
          </p:cNvPr>
          <p:cNvSpPr/>
          <p:nvPr/>
        </p:nvSpPr>
        <p:spPr>
          <a:xfrm>
            <a:off x="3504671" y="6202874"/>
            <a:ext cx="276932" cy="182438"/>
          </a:xfrm>
          <a:custGeom>
            <a:avLst/>
            <a:gdLst>
              <a:gd name="connsiteX0" fmla="*/ 529 w 276932"/>
              <a:gd name="connsiteY0" fmla="*/ 105851 h 182438"/>
              <a:gd name="connsiteX1" fmla="*/ 70379 w 276932"/>
              <a:gd name="connsiteY1" fmla="*/ 80451 h 182438"/>
              <a:gd name="connsiteX2" fmla="*/ 194204 w 276932"/>
              <a:gd name="connsiteY2" fmla="*/ 131251 h 182438"/>
              <a:gd name="connsiteX3" fmla="*/ 184679 w 276932"/>
              <a:gd name="connsiteY3" fmla="*/ 99501 h 182438"/>
              <a:gd name="connsiteX4" fmla="*/ 276754 w 276932"/>
              <a:gd name="connsiteY4" fmla="*/ 182051 h 182438"/>
              <a:gd name="connsiteX5" fmla="*/ 203729 w 276932"/>
              <a:gd name="connsiteY5" fmla="*/ 124901 h 182438"/>
              <a:gd name="connsiteX6" fmla="*/ 57679 w 276932"/>
              <a:gd name="connsiteY6" fmla="*/ 1076 h 182438"/>
              <a:gd name="connsiteX7" fmla="*/ 124354 w 276932"/>
              <a:gd name="connsiteY7" fmla="*/ 61401 h 182438"/>
              <a:gd name="connsiteX8" fmla="*/ 105304 w 276932"/>
              <a:gd name="connsiteY8" fmla="*/ 67751 h 182438"/>
              <a:gd name="connsiteX9" fmla="*/ 529 w 276932"/>
              <a:gd name="connsiteY9" fmla="*/ 105851 h 18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6932" h="182438">
                <a:moveTo>
                  <a:pt x="529" y="105851"/>
                </a:moveTo>
                <a:cubicBezTo>
                  <a:pt x="-5292" y="107968"/>
                  <a:pt x="38100" y="76218"/>
                  <a:pt x="70379" y="80451"/>
                </a:cubicBezTo>
                <a:cubicBezTo>
                  <a:pt x="102658" y="84684"/>
                  <a:pt x="175154" y="128076"/>
                  <a:pt x="194204" y="131251"/>
                </a:cubicBezTo>
                <a:cubicBezTo>
                  <a:pt x="213254" y="134426"/>
                  <a:pt x="170921" y="91034"/>
                  <a:pt x="184679" y="99501"/>
                </a:cubicBezTo>
                <a:cubicBezTo>
                  <a:pt x="198437" y="107968"/>
                  <a:pt x="273579" y="177818"/>
                  <a:pt x="276754" y="182051"/>
                </a:cubicBezTo>
                <a:cubicBezTo>
                  <a:pt x="279929" y="186284"/>
                  <a:pt x="240242" y="155064"/>
                  <a:pt x="203729" y="124901"/>
                </a:cubicBezTo>
                <a:cubicBezTo>
                  <a:pt x="167216" y="94738"/>
                  <a:pt x="70908" y="11659"/>
                  <a:pt x="57679" y="1076"/>
                </a:cubicBezTo>
                <a:cubicBezTo>
                  <a:pt x="44450" y="-9507"/>
                  <a:pt x="124354" y="61401"/>
                  <a:pt x="124354" y="61401"/>
                </a:cubicBezTo>
                <a:cubicBezTo>
                  <a:pt x="132292" y="72513"/>
                  <a:pt x="125941" y="62989"/>
                  <a:pt x="105304" y="67751"/>
                </a:cubicBezTo>
                <a:cubicBezTo>
                  <a:pt x="84667" y="72513"/>
                  <a:pt x="6350" y="103734"/>
                  <a:pt x="529" y="105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146982D1-8F92-D5CC-305D-3E8052A1DA83}"/>
              </a:ext>
            </a:extLst>
          </p:cNvPr>
          <p:cNvSpPr/>
          <p:nvPr/>
        </p:nvSpPr>
        <p:spPr>
          <a:xfrm>
            <a:off x="3776894" y="6214528"/>
            <a:ext cx="378051" cy="167756"/>
          </a:xfrm>
          <a:custGeom>
            <a:avLst/>
            <a:gdLst>
              <a:gd name="connsiteX0" fmla="*/ 1356 w 378051"/>
              <a:gd name="connsiteY0" fmla="*/ 167222 h 167756"/>
              <a:gd name="connsiteX1" fmla="*/ 172806 w 378051"/>
              <a:gd name="connsiteY1" fmla="*/ 5297 h 167756"/>
              <a:gd name="connsiteX2" fmla="*/ 144231 w 378051"/>
              <a:gd name="connsiteY2" fmla="*/ 37047 h 167756"/>
              <a:gd name="connsiteX3" fmla="*/ 229956 w 378051"/>
              <a:gd name="connsiteY3" fmla="*/ 14822 h 167756"/>
              <a:gd name="connsiteX4" fmla="*/ 252181 w 378051"/>
              <a:gd name="connsiteY4" fmla="*/ 17997 h 167756"/>
              <a:gd name="connsiteX5" fmla="*/ 341081 w 378051"/>
              <a:gd name="connsiteY5" fmla="*/ 56097 h 167756"/>
              <a:gd name="connsiteX6" fmla="*/ 328381 w 378051"/>
              <a:gd name="connsiteY6" fmla="*/ 30697 h 167756"/>
              <a:gd name="connsiteX7" fmla="*/ 363306 w 378051"/>
              <a:gd name="connsiteY7" fmla="*/ 87847 h 167756"/>
              <a:gd name="connsiteX8" fmla="*/ 302981 w 378051"/>
              <a:gd name="connsiteY8" fmla="*/ 157697 h 167756"/>
              <a:gd name="connsiteX9" fmla="*/ 341081 w 378051"/>
              <a:gd name="connsiteY9" fmla="*/ 110072 h 167756"/>
              <a:gd name="connsiteX10" fmla="*/ 376006 w 378051"/>
              <a:gd name="connsiteY10" fmla="*/ 81497 h 167756"/>
              <a:gd name="connsiteX11" fmla="*/ 277581 w 378051"/>
              <a:gd name="connsiteY11" fmla="*/ 24347 h 167756"/>
              <a:gd name="connsiteX12" fmla="*/ 223606 w 378051"/>
              <a:gd name="connsiteY12" fmla="*/ 11647 h 167756"/>
              <a:gd name="connsiteX13" fmla="*/ 172806 w 378051"/>
              <a:gd name="connsiteY13" fmla="*/ 27522 h 167756"/>
              <a:gd name="connsiteX14" fmla="*/ 112481 w 378051"/>
              <a:gd name="connsiteY14" fmla="*/ 71972 h 167756"/>
              <a:gd name="connsiteX15" fmla="*/ 55331 w 378051"/>
              <a:gd name="connsiteY15" fmla="*/ 113247 h 167756"/>
              <a:gd name="connsiteX16" fmla="*/ 90256 w 378051"/>
              <a:gd name="connsiteY16" fmla="*/ 59272 h 167756"/>
              <a:gd name="connsiteX17" fmla="*/ 1356 w 378051"/>
              <a:gd name="connsiteY17" fmla="*/ 167222 h 16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8051" h="167756">
                <a:moveTo>
                  <a:pt x="1356" y="167222"/>
                </a:moveTo>
                <a:cubicBezTo>
                  <a:pt x="15114" y="158226"/>
                  <a:pt x="148993" y="26993"/>
                  <a:pt x="172806" y="5297"/>
                </a:cubicBezTo>
                <a:cubicBezTo>
                  <a:pt x="196619" y="-16399"/>
                  <a:pt x="134706" y="35459"/>
                  <a:pt x="144231" y="37047"/>
                </a:cubicBezTo>
                <a:cubicBezTo>
                  <a:pt x="153756" y="38634"/>
                  <a:pt x="229956" y="14822"/>
                  <a:pt x="229956" y="14822"/>
                </a:cubicBezTo>
                <a:cubicBezTo>
                  <a:pt x="247948" y="11647"/>
                  <a:pt x="233660" y="11118"/>
                  <a:pt x="252181" y="17997"/>
                </a:cubicBezTo>
                <a:cubicBezTo>
                  <a:pt x="270702" y="24876"/>
                  <a:pt x="328381" y="53980"/>
                  <a:pt x="341081" y="56097"/>
                </a:cubicBezTo>
                <a:cubicBezTo>
                  <a:pt x="353781" y="58214"/>
                  <a:pt x="324677" y="25405"/>
                  <a:pt x="328381" y="30697"/>
                </a:cubicBezTo>
                <a:cubicBezTo>
                  <a:pt x="332085" y="35989"/>
                  <a:pt x="367539" y="66680"/>
                  <a:pt x="363306" y="87847"/>
                </a:cubicBezTo>
                <a:cubicBezTo>
                  <a:pt x="359073" y="109014"/>
                  <a:pt x="306685" y="153993"/>
                  <a:pt x="302981" y="157697"/>
                </a:cubicBezTo>
                <a:cubicBezTo>
                  <a:pt x="299277" y="161401"/>
                  <a:pt x="328910" y="122772"/>
                  <a:pt x="341081" y="110072"/>
                </a:cubicBezTo>
                <a:cubicBezTo>
                  <a:pt x="353252" y="97372"/>
                  <a:pt x="386589" y="95784"/>
                  <a:pt x="376006" y="81497"/>
                </a:cubicBezTo>
                <a:cubicBezTo>
                  <a:pt x="365423" y="67209"/>
                  <a:pt x="302981" y="35989"/>
                  <a:pt x="277581" y="24347"/>
                </a:cubicBezTo>
                <a:cubicBezTo>
                  <a:pt x="252181" y="12705"/>
                  <a:pt x="241068" y="11118"/>
                  <a:pt x="223606" y="11647"/>
                </a:cubicBezTo>
                <a:cubicBezTo>
                  <a:pt x="206144" y="12176"/>
                  <a:pt x="191327" y="17468"/>
                  <a:pt x="172806" y="27522"/>
                </a:cubicBezTo>
                <a:cubicBezTo>
                  <a:pt x="154285" y="37576"/>
                  <a:pt x="112481" y="71972"/>
                  <a:pt x="112481" y="71972"/>
                </a:cubicBezTo>
                <a:cubicBezTo>
                  <a:pt x="92902" y="86259"/>
                  <a:pt x="59035" y="115364"/>
                  <a:pt x="55331" y="113247"/>
                </a:cubicBezTo>
                <a:cubicBezTo>
                  <a:pt x="51627" y="111130"/>
                  <a:pt x="97664" y="49747"/>
                  <a:pt x="90256" y="59272"/>
                </a:cubicBezTo>
                <a:cubicBezTo>
                  <a:pt x="82848" y="68797"/>
                  <a:pt x="-12402" y="176218"/>
                  <a:pt x="1356" y="167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B4D37AEF-8752-86EF-14AC-6505934383ED}"/>
              </a:ext>
            </a:extLst>
          </p:cNvPr>
          <p:cNvSpPr/>
          <p:nvPr/>
        </p:nvSpPr>
        <p:spPr>
          <a:xfrm>
            <a:off x="3898810" y="6121023"/>
            <a:ext cx="335530" cy="238592"/>
          </a:xfrm>
          <a:custGeom>
            <a:avLst/>
            <a:gdLst>
              <a:gd name="connsiteX0" fmla="*/ 90 w 335530"/>
              <a:gd name="connsiteY0" fmla="*/ 101977 h 238592"/>
              <a:gd name="connsiteX1" fmla="*/ 149315 w 335530"/>
              <a:gd name="connsiteY1" fmla="*/ 32127 h 238592"/>
              <a:gd name="connsiteX2" fmla="*/ 152490 w 335530"/>
              <a:gd name="connsiteY2" fmla="*/ 54352 h 238592"/>
              <a:gd name="connsiteX3" fmla="*/ 200115 w 335530"/>
              <a:gd name="connsiteY3" fmla="*/ 51177 h 238592"/>
              <a:gd name="connsiteX4" fmla="*/ 171540 w 335530"/>
              <a:gd name="connsiteY4" fmla="*/ 121027 h 238592"/>
              <a:gd name="connsiteX5" fmla="*/ 263615 w 335530"/>
              <a:gd name="connsiteY5" fmla="*/ 76577 h 238592"/>
              <a:gd name="connsiteX6" fmla="*/ 273140 w 335530"/>
              <a:gd name="connsiteY6" fmla="*/ 111502 h 238592"/>
              <a:gd name="connsiteX7" fmla="*/ 269965 w 335530"/>
              <a:gd name="connsiteY7" fmla="*/ 95627 h 238592"/>
              <a:gd name="connsiteX8" fmla="*/ 320765 w 335530"/>
              <a:gd name="connsiteY8" fmla="*/ 162302 h 238592"/>
              <a:gd name="connsiteX9" fmla="*/ 301715 w 335530"/>
              <a:gd name="connsiteY9" fmla="*/ 178177 h 238592"/>
              <a:gd name="connsiteX10" fmla="*/ 333465 w 335530"/>
              <a:gd name="connsiteY10" fmla="*/ 175002 h 238592"/>
              <a:gd name="connsiteX11" fmla="*/ 231865 w 335530"/>
              <a:gd name="connsiteY11" fmla="*/ 238502 h 238592"/>
              <a:gd name="connsiteX12" fmla="*/ 308065 w 335530"/>
              <a:gd name="connsiteY12" fmla="*/ 159127 h 238592"/>
              <a:gd name="connsiteX13" fmla="*/ 247740 w 335530"/>
              <a:gd name="connsiteY13" fmla="*/ 89277 h 238592"/>
              <a:gd name="connsiteX14" fmla="*/ 187415 w 335530"/>
              <a:gd name="connsiteY14" fmla="*/ 101977 h 238592"/>
              <a:gd name="connsiteX15" fmla="*/ 146140 w 335530"/>
              <a:gd name="connsiteY15" fmla="*/ 63877 h 238592"/>
              <a:gd name="connsiteX16" fmla="*/ 158840 w 335530"/>
              <a:gd name="connsiteY16" fmla="*/ 377 h 238592"/>
              <a:gd name="connsiteX17" fmla="*/ 142965 w 335530"/>
              <a:gd name="connsiteY17" fmla="*/ 95627 h 238592"/>
              <a:gd name="connsiteX18" fmla="*/ 127090 w 335530"/>
              <a:gd name="connsiteY18" fmla="*/ 48002 h 238592"/>
              <a:gd name="connsiteX19" fmla="*/ 90 w 335530"/>
              <a:gd name="connsiteY19" fmla="*/ 101977 h 23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5530" h="238592">
                <a:moveTo>
                  <a:pt x="90" y="101977"/>
                </a:moveTo>
                <a:cubicBezTo>
                  <a:pt x="3794" y="99331"/>
                  <a:pt x="149315" y="32127"/>
                  <a:pt x="149315" y="32127"/>
                </a:cubicBezTo>
                <a:cubicBezTo>
                  <a:pt x="174715" y="24190"/>
                  <a:pt x="144023" y="51177"/>
                  <a:pt x="152490" y="54352"/>
                </a:cubicBezTo>
                <a:cubicBezTo>
                  <a:pt x="160957" y="57527"/>
                  <a:pt x="196940" y="40064"/>
                  <a:pt x="200115" y="51177"/>
                </a:cubicBezTo>
                <a:cubicBezTo>
                  <a:pt x="203290" y="62290"/>
                  <a:pt x="160957" y="116794"/>
                  <a:pt x="171540" y="121027"/>
                </a:cubicBezTo>
                <a:cubicBezTo>
                  <a:pt x="182123" y="125260"/>
                  <a:pt x="246682" y="78164"/>
                  <a:pt x="263615" y="76577"/>
                </a:cubicBezTo>
                <a:cubicBezTo>
                  <a:pt x="280548" y="74989"/>
                  <a:pt x="272082" y="108327"/>
                  <a:pt x="273140" y="111502"/>
                </a:cubicBezTo>
                <a:cubicBezTo>
                  <a:pt x="274198" y="114677"/>
                  <a:pt x="262028" y="87160"/>
                  <a:pt x="269965" y="95627"/>
                </a:cubicBezTo>
                <a:cubicBezTo>
                  <a:pt x="277903" y="104094"/>
                  <a:pt x="315473" y="148544"/>
                  <a:pt x="320765" y="162302"/>
                </a:cubicBezTo>
                <a:cubicBezTo>
                  <a:pt x="326057" y="176060"/>
                  <a:pt x="299598" y="176060"/>
                  <a:pt x="301715" y="178177"/>
                </a:cubicBezTo>
                <a:cubicBezTo>
                  <a:pt x="303832" y="180294"/>
                  <a:pt x="345107" y="164948"/>
                  <a:pt x="333465" y="175002"/>
                </a:cubicBezTo>
                <a:cubicBezTo>
                  <a:pt x="321823" y="185056"/>
                  <a:pt x="236098" y="241148"/>
                  <a:pt x="231865" y="238502"/>
                </a:cubicBezTo>
                <a:cubicBezTo>
                  <a:pt x="227632" y="235856"/>
                  <a:pt x="305419" y="183998"/>
                  <a:pt x="308065" y="159127"/>
                </a:cubicBezTo>
                <a:cubicBezTo>
                  <a:pt x="310711" y="134256"/>
                  <a:pt x="267848" y="98802"/>
                  <a:pt x="247740" y="89277"/>
                </a:cubicBezTo>
                <a:cubicBezTo>
                  <a:pt x="227632" y="79752"/>
                  <a:pt x="204348" y="106210"/>
                  <a:pt x="187415" y="101977"/>
                </a:cubicBezTo>
                <a:cubicBezTo>
                  <a:pt x="170482" y="97744"/>
                  <a:pt x="150902" y="80810"/>
                  <a:pt x="146140" y="63877"/>
                </a:cubicBezTo>
                <a:cubicBezTo>
                  <a:pt x="141378" y="46944"/>
                  <a:pt x="159369" y="-4915"/>
                  <a:pt x="158840" y="377"/>
                </a:cubicBezTo>
                <a:cubicBezTo>
                  <a:pt x="158311" y="5669"/>
                  <a:pt x="148257" y="87690"/>
                  <a:pt x="142965" y="95627"/>
                </a:cubicBezTo>
                <a:cubicBezTo>
                  <a:pt x="137673" y="103564"/>
                  <a:pt x="147198" y="50648"/>
                  <a:pt x="127090" y="48002"/>
                </a:cubicBezTo>
                <a:cubicBezTo>
                  <a:pt x="106982" y="45356"/>
                  <a:pt x="-3614" y="104623"/>
                  <a:pt x="90" y="1019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4181B301-FC6D-D49D-ECB9-23D417BF4553}"/>
              </a:ext>
            </a:extLst>
          </p:cNvPr>
          <p:cNvSpPr/>
          <p:nvPr/>
        </p:nvSpPr>
        <p:spPr>
          <a:xfrm>
            <a:off x="3693756" y="6248174"/>
            <a:ext cx="235289" cy="159190"/>
          </a:xfrm>
          <a:custGeom>
            <a:avLst/>
            <a:gdLst>
              <a:gd name="connsiteX0" fmla="*/ 221019 w 235289"/>
              <a:gd name="connsiteY0" fmla="*/ 226 h 159190"/>
              <a:gd name="connsiteX1" fmla="*/ 170219 w 235289"/>
              <a:gd name="connsiteY1" fmla="*/ 98651 h 159190"/>
              <a:gd name="connsiteX2" fmla="*/ 233719 w 235289"/>
              <a:gd name="connsiteY2" fmla="*/ 89126 h 159190"/>
              <a:gd name="connsiteX3" fmla="*/ 90844 w 235289"/>
              <a:gd name="connsiteY3" fmla="*/ 158976 h 159190"/>
              <a:gd name="connsiteX4" fmla="*/ 154344 w 235289"/>
              <a:gd name="connsiteY4" fmla="*/ 111351 h 159190"/>
              <a:gd name="connsiteX5" fmla="*/ 59094 w 235289"/>
              <a:gd name="connsiteY5" fmla="*/ 124051 h 159190"/>
              <a:gd name="connsiteX6" fmla="*/ 1944 w 235289"/>
              <a:gd name="connsiteY6" fmla="*/ 98651 h 159190"/>
              <a:gd name="connsiteX7" fmla="*/ 128944 w 235289"/>
              <a:gd name="connsiteY7" fmla="*/ 127226 h 159190"/>
              <a:gd name="connsiteX8" fmla="*/ 151169 w 235289"/>
              <a:gd name="connsiteY8" fmla="*/ 92301 h 159190"/>
              <a:gd name="connsiteX9" fmla="*/ 119419 w 235289"/>
              <a:gd name="connsiteY9" fmla="*/ 130401 h 159190"/>
              <a:gd name="connsiteX10" fmla="*/ 221019 w 235289"/>
              <a:gd name="connsiteY10" fmla="*/ 226 h 15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5289" h="159190">
                <a:moveTo>
                  <a:pt x="221019" y="226"/>
                </a:moveTo>
                <a:cubicBezTo>
                  <a:pt x="229486" y="-5066"/>
                  <a:pt x="168102" y="83834"/>
                  <a:pt x="170219" y="98651"/>
                </a:cubicBezTo>
                <a:cubicBezTo>
                  <a:pt x="172336" y="113468"/>
                  <a:pt x="246948" y="79072"/>
                  <a:pt x="233719" y="89126"/>
                </a:cubicBezTo>
                <a:cubicBezTo>
                  <a:pt x="220490" y="99180"/>
                  <a:pt x="104073" y="155272"/>
                  <a:pt x="90844" y="158976"/>
                </a:cubicBezTo>
                <a:cubicBezTo>
                  <a:pt x="77615" y="162680"/>
                  <a:pt x="159636" y="117172"/>
                  <a:pt x="154344" y="111351"/>
                </a:cubicBezTo>
                <a:cubicBezTo>
                  <a:pt x="149052" y="105530"/>
                  <a:pt x="84494" y="126168"/>
                  <a:pt x="59094" y="124051"/>
                </a:cubicBezTo>
                <a:cubicBezTo>
                  <a:pt x="33694" y="121934"/>
                  <a:pt x="-9698" y="98122"/>
                  <a:pt x="1944" y="98651"/>
                </a:cubicBezTo>
                <a:cubicBezTo>
                  <a:pt x="13586" y="99180"/>
                  <a:pt x="104073" y="128284"/>
                  <a:pt x="128944" y="127226"/>
                </a:cubicBezTo>
                <a:cubicBezTo>
                  <a:pt x="153815" y="126168"/>
                  <a:pt x="152756" y="91772"/>
                  <a:pt x="151169" y="92301"/>
                </a:cubicBezTo>
                <a:cubicBezTo>
                  <a:pt x="149582" y="92830"/>
                  <a:pt x="108306" y="144689"/>
                  <a:pt x="119419" y="130401"/>
                </a:cubicBezTo>
                <a:cubicBezTo>
                  <a:pt x="130531" y="116114"/>
                  <a:pt x="212552" y="5518"/>
                  <a:pt x="221019" y="2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E6ACCE5A-C97A-6418-A29F-1B50109255FC}"/>
              </a:ext>
            </a:extLst>
          </p:cNvPr>
          <p:cNvSpPr/>
          <p:nvPr/>
        </p:nvSpPr>
        <p:spPr>
          <a:xfrm>
            <a:off x="3492159" y="6295288"/>
            <a:ext cx="194018" cy="76978"/>
          </a:xfrm>
          <a:custGeom>
            <a:avLst/>
            <a:gdLst>
              <a:gd name="connsiteX0" fmla="*/ 194016 w 194018"/>
              <a:gd name="connsiteY0" fmla="*/ 51537 h 76978"/>
              <a:gd name="connsiteX1" fmla="*/ 95591 w 194018"/>
              <a:gd name="connsiteY1" fmla="*/ 737 h 76978"/>
              <a:gd name="connsiteX2" fmla="*/ 47966 w 194018"/>
              <a:gd name="connsiteY2" fmla="*/ 22962 h 76978"/>
              <a:gd name="connsiteX3" fmla="*/ 86066 w 194018"/>
              <a:gd name="connsiteY3" fmla="*/ 45187 h 76978"/>
              <a:gd name="connsiteX4" fmla="*/ 341 w 194018"/>
              <a:gd name="connsiteY4" fmla="*/ 42012 h 76978"/>
              <a:gd name="connsiteX5" fmla="*/ 124166 w 194018"/>
              <a:gd name="connsiteY5" fmla="*/ 76937 h 76978"/>
              <a:gd name="connsiteX6" fmla="*/ 67016 w 194018"/>
              <a:gd name="connsiteY6" fmla="*/ 48362 h 76978"/>
              <a:gd name="connsiteX7" fmla="*/ 9866 w 194018"/>
              <a:gd name="connsiteY7" fmla="*/ 16612 h 76978"/>
              <a:gd name="connsiteX8" fmla="*/ 82891 w 194018"/>
              <a:gd name="connsiteY8" fmla="*/ 13437 h 76978"/>
              <a:gd name="connsiteX9" fmla="*/ 92416 w 194018"/>
              <a:gd name="connsiteY9" fmla="*/ 19787 h 76978"/>
              <a:gd name="connsiteX10" fmla="*/ 194016 w 194018"/>
              <a:gd name="connsiteY10" fmla="*/ 51537 h 7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4018" h="76978">
                <a:moveTo>
                  <a:pt x="194016" y="51537"/>
                </a:moveTo>
                <a:cubicBezTo>
                  <a:pt x="194545" y="48362"/>
                  <a:pt x="119933" y="5499"/>
                  <a:pt x="95591" y="737"/>
                </a:cubicBezTo>
                <a:cubicBezTo>
                  <a:pt x="71249" y="-4025"/>
                  <a:pt x="49553" y="15554"/>
                  <a:pt x="47966" y="22962"/>
                </a:cubicBezTo>
                <a:cubicBezTo>
                  <a:pt x="46379" y="30370"/>
                  <a:pt x="94004" y="42012"/>
                  <a:pt x="86066" y="45187"/>
                </a:cubicBezTo>
                <a:cubicBezTo>
                  <a:pt x="78128" y="48362"/>
                  <a:pt x="-6009" y="36720"/>
                  <a:pt x="341" y="42012"/>
                </a:cubicBezTo>
                <a:cubicBezTo>
                  <a:pt x="6691" y="47304"/>
                  <a:pt x="113054" y="75879"/>
                  <a:pt x="124166" y="76937"/>
                </a:cubicBezTo>
                <a:cubicBezTo>
                  <a:pt x="135278" y="77995"/>
                  <a:pt x="86066" y="58416"/>
                  <a:pt x="67016" y="48362"/>
                </a:cubicBezTo>
                <a:cubicBezTo>
                  <a:pt x="47966" y="38308"/>
                  <a:pt x="7220" y="22433"/>
                  <a:pt x="9866" y="16612"/>
                </a:cubicBezTo>
                <a:cubicBezTo>
                  <a:pt x="12512" y="10791"/>
                  <a:pt x="69133" y="12908"/>
                  <a:pt x="82891" y="13437"/>
                </a:cubicBezTo>
                <a:cubicBezTo>
                  <a:pt x="96649" y="13966"/>
                  <a:pt x="69133" y="11320"/>
                  <a:pt x="92416" y="19787"/>
                </a:cubicBezTo>
                <a:cubicBezTo>
                  <a:pt x="115699" y="28254"/>
                  <a:pt x="193487" y="54712"/>
                  <a:pt x="194016" y="51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C1D8DB16-1854-8E35-3F70-BD4150E97029}"/>
              </a:ext>
            </a:extLst>
          </p:cNvPr>
          <p:cNvSpPr/>
          <p:nvPr/>
        </p:nvSpPr>
        <p:spPr>
          <a:xfrm>
            <a:off x="3867062" y="6245671"/>
            <a:ext cx="235310" cy="110875"/>
          </a:xfrm>
          <a:custGeom>
            <a:avLst/>
            <a:gdLst>
              <a:gd name="connsiteX0" fmla="*/ 146138 w 235310"/>
              <a:gd name="connsiteY0" fmla="*/ 110679 h 110875"/>
              <a:gd name="connsiteX1" fmla="*/ 79463 w 235310"/>
              <a:gd name="connsiteY1" fmla="*/ 82104 h 110875"/>
              <a:gd name="connsiteX2" fmla="*/ 88 w 235310"/>
              <a:gd name="connsiteY2" fmla="*/ 72579 h 110875"/>
              <a:gd name="connsiteX3" fmla="*/ 95338 w 235310"/>
              <a:gd name="connsiteY3" fmla="*/ 21779 h 110875"/>
              <a:gd name="connsiteX4" fmla="*/ 200113 w 235310"/>
              <a:gd name="connsiteY4" fmla="*/ 50354 h 110875"/>
              <a:gd name="connsiteX5" fmla="*/ 165188 w 235310"/>
              <a:gd name="connsiteY5" fmla="*/ 18604 h 110875"/>
              <a:gd name="connsiteX6" fmla="*/ 231863 w 235310"/>
              <a:gd name="connsiteY6" fmla="*/ 69404 h 110875"/>
              <a:gd name="connsiteX7" fmla="*/ 215988 w 235310"/>
              <a:gd name="connsiteY7" fmla="*/ 88454 h 110875"/>
              <a:gd name="connsiteX8" fmla="*/ 231863 w 235310"/>
              <a:gd name="connsiteY8" fmla="*/ 56704 h 110875"/>
              <a:gd name="connsiteX9" fmla="*/ 136613 w 235310"/>
              <a:gd name="connsiteY9" fmla="*/ 2729 h 110875"/>
              <a:gd name="connsiteX10" fmla="*/ 142963 w 235310"/>
              <a:gd name="connsiteY10" fmla="*/ 9079 h 110875"/>
              <a:gd name="connsiteX11" fmla="*/ 54063 w 235310"/>
              <a:gd name="connsiteY11" fmla="*/ 18604 h 110875"/>
              <a:gd name="connsiteX12" fmla="*/ 66763 w 235310"/>
              <a:gd name="connsiteY12" fmla="*/ 18604 h 110875"/>
              <a:gd name="connsiteX13" fmla="*/ 22313 w 235310"/>
              <a:gd name="connsiteY13" fmla="*/ 47179 h 110875"/>
              <a:gd name="connsiteX14" fmla="*/ 108038 w 235310"/>
              <a:gd name="connsiteY14" fmla="*/ 63054 h 110875"/>
              <a:gd name="connsiteX15" fmla="*/ 41363 w 235310"/>
              <a:gd name="connsiteY15" fmla="*/ 66229 h 110875"/>
              <a:gd name="connsiteX16" fmla="*/ 146138 w 235310"/>
              <a:gd name="connsiteY16" fmla="*/ 110679 h 110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5310" h="110875">
                <a:moveTo>
                  <a:pt x="146138" y="110679"/>
                </a:moveTo>
                <a:cubicBezTo>
                  <a:pt x="152488" y="113325"/>
                  <a:pt x="103805" y="88454"/>
                  <a:pt x="79463" y="82104"/>
                </a:cubicBezTo>
                <a:cubicBezTo>
                  <a:pt x="55121" y="75754"/>
                  <a:pt x="-2558" y="82633"/>
                  <a:pt x="88" y="72579"/>
                </a:cubicBezTo>
                <a:cubicBezTo>
                  <a:pt x="2734" y="62525"/>
                  <a:pt x="62000" y="25483"/>
                  <a:pt x="95338" y="21779"/>
                </a:cubicBezTo>
                <a:cubicBezTo>
                  <a:pt x="128676" y="18075"/>
                  <a:pt x="188471" y="50883"/>
                  <a:pt x="200113" y="50354"/>
                </a:cubicBezTo>
                <a:cubicBezTo>
                  <a:pt x="211755" y="49825"/>
                  <a:pt x="159896" y="15429"/>
                  <a:pt x="165188" y="18604"/>
                </a:cubicBezTo>
                <a:cubicBezTo>
                  <a:pt x="170480" y="21779"/>
                  <a:pt x="223396" y="57762"/>
                  <a:pt x="231863" y="69404"/>
                </a:cubicBezTo>
                <a:cubicBezTo>
                  <a:pt x="240330" y="81046"/>
                  <a:pt x="215988" y="90571"/>
                  <a:pt x="215988" y="88454"/>
                </a:cubicBezTo>
                <a:cubicBezTo>
                  <a:pt x="215988" y="86337"/>
                  <a:pt x="245092" y="70991"/>
                  <a:pt x="231863" y="56704"/>
                </a:cubicBezTo>
                <a:cubicBezTo>
                  <a:pt x="218634" y="42416"/>
                  <a:pt x="136613" y="2729"/>
                  <a:pt x="136613" y="2729"/>
                </a:cubicBezTo>
                <a:cubicBezTo>
                  <a:pt x="121796" y="-5209"/>
                  <a:pt x="156721" y="6433"/>
                  <a:pt x="142963" y="9079"/>
                </a:cubicBezTo>
                <a:cubicBezTo>
                  <a:pt x="129205" y="11725"/>
                  <a:pt x="54063" y="18604"/>
                  <a:pt x="54063" y="18604"/>
                </a:cubicBezTo>
                <a:cubicBezTo>
                  <a:pt x="41363" y="20191"/>
                  <a:pt x="72055" y="13841"/>
                  <a:pt x="66763" y="18604"/>
                </a:cubicBezTo>
                <a:cubicBezTo>
                  <a:pt x="61471" y="23366"/>
                  <a:pt x="15434" y="39771"/>
                  <a:pt x="22313" y="47179"/>
                </a:cubicBezTo>
                <a:cubicBezTo>
                  <a:pt x="29192" y="54587"/>
                  <a:pt x="104863" y="59879"/>
                  <a:pt x="108038" y="63054"/>
                </a:cubicBezTo>
                <a:cubicBezTo>
                  <a:pt x="111213" y="66229"/>
                  <a:pt x="32896" y="59879"/>
                  <a:pt x="41363" y="66229"/>
                </a:cubicBezTo>
                <a:cubicBezTo>
                  <a:pt x="49830" y="72579"/>
                  <a:pt x="139788" y="108033"/>
                  <a:pt x="146138" y="1106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F51C8C20-C7D8-3CA2-D993-4CAFF017A213}"/>
              </a:ext>
            </a:extLst>
          </p:cNvPr>
          <p:cNvSpPr/>
          <p:nvPr/>
        </p:nvSpPr>
        <p:spPr>
          <a:xfrm>
            <a:off x="3711117" y="6448423"/>
            <a:ext cx="97165" cy="175535"/>
          </a:xfrm>
          <a:custGeom>
            <a:avLst/>
            <a:gdLst>
              <a:gd name="connsiteX0" fmla="*/ 73483 w 97165"/>
              <a:gd name="connsiteY0" fmla="*/ 2 h 175535"/>
              <a:gd name="connsiteX1" fmla="*/ 16333 w 97165"/>
              <a:gd name="connsiteY1" fmla="*/ 82552 h 175535"/>
              <a:gd name="connsiteX2" fmla="*/ 25858 w 97165"/>
              <a:gd name="connsiteY2" fmla="*/ 114302 h 175535"/>
              <a:gd name="connsiteX3" fmla="*/ 16333 w 97165"/>
              <a:gd name="connsiteY3" fmla="*/ 117477 h 175535"/>
              <a:gd name="connsiteX4" fmla="*/ 95708 w 97165"/>
              <a:gd name="connsiteY4" fmla="*/ 174627 h 175535"/>
              <a:gd name="connsiteX5" fmla="*/ 63958 w 97165"/>
              <a:gd name="connsiteY5" fmla="*/ 149227 h 175535"/>
              <a:gd name="connsiteX6" fmla="*/ 16333 w 97165"/>
              <a:gd name="connsiteY6" fmla="*/ 104777 h 175535"/>
              <a:gd name="connsiteX7" fmla="*/ 32208 w 97165"/>
              <a:gd name="connsiteY7" fmla="*/ 63502 h 175535"/>
              <a:gd name="connsiteX8" fmla="*/ 458 w 97165"/>
              <a:gd name="connsiteY8" fmla="*/ 79377 h 175535"/>
              <a:gd name="connsiteX9" fmla="*/ 73483 w 97165"/>
              <a:gd name="connsiteY9" fmla="*/ 2 h 175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165" h="175535">
                <a:moveTo>
                  <a:pt x="73483" y="2"/>
                </a:moveTo>
                <a:cubicBezTo>
                  <a:pt x="76129" y="531"/>
                  <a:pt x="24270" y="63502"/>
                  <a:pt x="16333" y="82552"/>
                </a:cubicBezTo>
                <a:cubicBezTo>
                  <a:pt x="8396" y="101602"/>
                  <a:pt x="25858" y="114302"/>
                  <a:pt x="25858" y="114302"/>
                </a:cubicBezTo>
                <a:cubicBezTo>
                  <a:pt x="25858" y="120123"/>
                  <a:pt x="4691" y="107423"/>
                  <a:pt x="16333" y="117477"/>
                </a:cubicBezTo>
                <a:cubicBezTo>
                  <a:pt x="27975" y="127531"/>
                  <a:pt x="95708" y="174627"/>
                  <a:pt x="95708" y="174627"/>
                </a:cubicBezTo>
                <a:cubicBezTo>
                  <a:pt x="103645" y="179919"/>
                  <a:pt x="77187" y="160869"/>
                  <a:pt x="63958" y="149227"/>
                </a:cubicBezTo>
                <a:cubicBezTo>
                  <a:pt x="50729" y="137585"/>
                  <a:pt x="21625" y="119064"/>
                  <a:pt x="16333" y="104777"/>
                </a:cubicBezTo>
                <a:cubicBezTo>
                  <a:pt x="11041" y="90490"/>
                  <a:pt x="34854" y="67735"/>
                  <a:pt x="32208" y="63502"/>
                </a:cubicBezTo>
                <a:cubicBezTo>
                  <a:pt x="29562" y="59269"/>
                  <a:pt x="-4305" y="87844"/>
                  <a:pt x="458" y="79377"/>
                </a:cubicBezTo>
                <a:cubicBezTo>
                  <a:pt x="5221" y="70910"/>
                  <a:pt x="70837" y="-527"/>
                  <a:pt x="7348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366385E4-F7D8-9FB4-1044-3DAF4B0901A0}"/>
              </a:ext>
            </a:extLst>
          </p:cNvPr>
          <p:cNvSpPr/>
          <p:nvPr/>
        </p:nvSpPr>
        <p:spPr>
          <a:xfrm>
            <a:off x="3759200" y="6435704"/>
            <a:ext cx="63626" cy="177851"/>
          </a:xfrm>
          <a:custGeom>
            <a:avLst/>
            <a:gdLst>
              <a:gd name="connsiteX0" fmla="*/ 0 w 63626"/>
              <a:gd name="connsiteY0" fmla="*/ 21 h 177851"/>
              <a:gd name="connsiteX1" fmla="*/ 41275 w 63626"/>
              <a:gd name="connsiteY1" fmla="*/ 85746 h 177851"/>
              <a:gd name="connsiteX2" fmla="*/ 41275 w 63626"/>
              <a:gd name="connsiteY2" fmla="*/ 82571 h 177851"/>
              <a:gd name="connsiteX3" fmla="*/ 34925 w 63626"/>
              <a:gd name="connsiteY3" fmla="*/ 130196 h 177851"/>
              <a:gd name="connsiteX4" fmla="*/ 63500 w 63626"/>
              <a:gd name="connsiteY4" fmla="*/ 177821 h 177851"/>
              <a:gd name="connsiteX5" fmla="*/ 44450 w 63626"/>
              <a:gd name="connsiteY5" fmla="*/ 136546 h 177851"/>
              <a:gd name="connsiteX6" fmla="*/ 22225 w 63626"/>
              <a:gd name="connsiteY6" fmla="*/ 85746 h 177851"/>
              <a:gd name="connsiteX7" fmla="*/ 41275 w 63626"/>
              <a:gd name="connsiteY7" fmla="*/ 95271 h 177851"/>
              <a:gd name="connsiteX8" fmla="*/ 0 w 63626"/>
              <a:gd name="connsiteY8" fmla="*/ 21 h 17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626" h="177851">
                <a:moveTo>
                  <a:pt x="0" y="21"/>
                </a:moveTo>
                <a:cubicBezTo>
                  <a:pt x="0" y="-1566"/>
                  <a:pt x="41275" y="85746"/>
                  <a:pt x="41275" y="85746"/>
                </a:cubicBezTo>
                <a:cubicBezTo>
                  <a:pt x="48154" y="99504"/>
                  <a:pt x="42333" y="75163"/>
                  <a:pt x="41275" y="82571"/>
                </a:cubicBezTo>
                <a:cubicBezTo>
                  <a:pt x="40217" y="89979"/>
                  <a:pt x="31221" y="114321"/>
                  <a:pt x="34925" y="130196"/>
                </a:cubicBezTo>
                <a:cubicBezTo>
                  <a:pt x="38629" y="146071"/>
                  <a:pt x="61912" y="176763"/>
                  <a:pt x="63500" y="177821"/>
                </a:cubicBezTo>
                <a:cubicBezTo>
                  <a:pt x="65088" y="178879"/>
                  <a:pt x="51329" y="151892"/>
                  <a:pt x="44450" y="136546"/>
                </a:cubicBezTo>
                <a:cubicBezTo>
                  <a:pt x="37571" y="121200"/>
                  <a:pt x="22225" y="85746"/>
                  <a:pt x="22225" y="85746"/>
                </a:cubicBezTo>
                <a:cubicBezTo>
                  <a:pt x="21696" y="78867"/>
                  <a:pt x="45508" y="105854"/>
                  <a:pt x="41275" y="95271"/>
                </a:cubicBezTo>
                <a:cubicBezTo>
                  <a:pt x="37042" y="84688"/>
                  <a:pt x="0" y="1608"/>
                  <a:pt x="0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115B9DBB-A868-467B-7F72-0234BA37ADA6}"/>
              </a:ext>
            </a:extLst>
          </p:cNvPr>
          <p:cNvSpPr/>
          <p:nvPr/>
        </p:nvSpPr>
        <p:spPr>
          <a:xfrm>
            <a:off x="3832225" y="6464255"/>
            <a:ext cx="89035" cy="153038"/>
          </a:xfrm>
          <a:custGeom>
            <a:avLst/>
            <a:gdLst>
              <a:gd name="connsiteX0" fmla="*/ 0 w 89035"/>
              <a:gd name="connsiteY0" fmla="*/ 45 h 153038"/>
              <a:gd name="connsiteX1" fmla="*/ 47625 w 89035"/>
              <a:gd name="connsiteY1" fmla="*/ 69895 h 153038"/>
              <a:gd name="connsiteX2" fmla="*/ 31750 w 89035"/>
              <a:gd name="connsiteY2" fmla="*/ 82595 h 153038"/>
              <a:gd name="connsiteX3" fmla="*/ 88900 w 89035"/>
              <a:gd name="connsiteY3" fmla="*/ 73070 h 153038"/>
              <a:gd name="connsiteX4" fmla="*/ 12700 w 89035"/>
              <a:gd name="connsiteY4" fmla="*/ 152445 h 153038"/>
              <a:gd name="connsiteX5" fmla="*/ 50800 w 89035"/>
              <a:gd name="connsiteY5" fmla="*/ 107995 h 153038"/>
              <a:gd name="connsiteX6" fmla="*/ 47625 w 89035"/>
              <a:gd name="connsiteY6" fmla="*/ 82595 h 153038"/>
              <a:gd name="connsiteX7" fmla="*/ 0 w 89035"/>
              <a:gd name="connsiteY7" fmla="*/ 45 h 15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035" h="153038">
                <a:moveTo>
                  <a:pt x="0" y="45"/>
                </a:moveTo>
                <a:cubicBezTo>
                  <a:pt x="0" y="-2072"/>
                  <a:pt x="47625" y="69895"/>
                  <a:pt x="47625" y="69895"/>
                </a:cubicBezTo>
                <a:cubicBezTo>
                  <a:pt x="52917" y="83653"/>
                  <a:pt x="24871" y="82066"/>
                  <a:pt x="31750" y="82595"/>
                </a:cubicBezTo>
                <a:cubicBezTo>
                  <a:pt x="38629" y="83124"/>
                  <a:pt x="92075" y="61428"/>
                  <a:pt x="88900" y="73070"/>
                </a:cubicBezTo>
                <a:cubicBezTo>
                  <a:pt x="85725" y="84712"/>
                  <a:pt x="19050" y="146624"/>
                  <a:pt x="12700" y="152445"/>
                </a:cubicBezTo>
                <a:cubicBezTo>
                  <a:pt x="6350" y="158266"/>
                  <a:pt x="44979" y="119637"/>
                  <a:pt x="50800" y="107995"/>
                </a:cubicBezTo>
                <a:cubicBezTo>
                  <a:pt x="56621" y="96353"/>
                  <a:pt x="53975" y="96883"/>
                  <a:pt x="47625" y="82595"/>
                </a:cubicBezTo>
                <a:cubicBezTo>
                  <a:pt x="41275" y="68307"/>
                  <a:pt x="0" y="2162"/>
                  <a:pt x="0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861145BC-FD16-4B43-280E-7001534CF0C2}"/>
              </a:ext>
            </a:extLst>
          </p:cNvPr>
          <p:cNvSpPr/>
          <p:nvPr/>
        </p:nvSpPr>
        <p:spPr>
          <a:xfrm>
            <a:off x="3888196" y="6423016"/>
            <a:ext cx="122806" cy="184619"/>
          </a:xfrm>
          <a:custGeom>
            <a:avLst/>
            <a:gdLst>
              <a:gd name="connsiteX0" fmla="*/ 17054 w 122806"/>
              <a:gd name="connsiteY0" fmla="*/ 9 h 184619"/>
              <a:gd name="connsiteX1" fmla="*/ 58329 w 122806"/>
              <a:gd name="connsiteY1" fmla="*/ 104784 h 184619"/>
              <a:gd name="connsiteX2" fmla="*/ 23404 w 122806"/>
              <a:gd name="connsiteY2" fmla="*/ 152409 h 184619"/>
              <a:gd name="connsiteX3" fmla="*/ 58329 w 122806"/>
              <a:gd name="connsiteY3" fmla="*/ 123834 h 184619"/>
              <a:gd name="connsiteX4" fmla="*/ 1179 w 122806"/>
              <a:gd name="connsiteY4" fmla="*/ 184159 h 184619"/>
              <a:gd name="connsiteX5" fmla="*/ 121829 w 122806"/>
              <a:gd name="connsiteY5" fmla="*/ 85734 h 184619"/>
              <a:gd name="connsiteX6" fmla="*/ 58329 w 122806"/>
              <a:gd name="connsiteY6" fmla="*/ 127009 h 184619"/>
              <a:gd name="connsiteX7" fmla="*/ 61504 w 122806"/>
              <a:gd name="connsiteY7" fmla="*/ 98434 h 184619"/>
              <a:gd name="connsiteX8" fmla="*/ 45629 w 122806"/>
              <a:gd name="connsiteY8" fmla="*/ 85734 h 184619"/>
              <a:gd name="connsiteX9" fmla="*/ 55154 w 122806"/>
              <a:gd name="connsiteY9" fmla="*/ 98434 h 184619"/>
              <a:gd name="connsiteX10" fmla="*/ 17054 w 122806"/>
              <a:gd name="connsiteY10" fmla="*/ 9 h 184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806" h="184619">
                <a:moveTo>
                  <a:pt x="17054" y="9"/>
                </a:moveTo>
                <a:cubicBezTo>
                  <a:pt x="17583" y="1067"/>
                  <a:pt x="57271" y="79384"/>
                  <a:pt x="58329" y="104784"/>
                </a:cubicBezTo>
                <a:cubicBezTo>
                  <a:pt x="59387" y="130184"/>
                  <a:pt x="23404" y="149234"/>
                  <a:pt x="23404" y="152409"/>
                </a:cubicBezTo>
                <a:cubicBezTo>
                  <a:pt x="23404" y="155584"/>
                  <a:pt x="62033" y="118542"/>
                  <a:pt x="58329" y="123834"/>
                </a:cubicBezTo>
                <a:cubicBezTo>
                  <a:pt x="54625" y="129126"/>
                  <a:pt x="-9404" y="190509"/>
                  <a:pt x="1179" y="184159"/>
                </a:cubicBezTo>
                <a:cubicBezTo>
                  <a:pt x="11762" y="177809"/>
                  <a:pt x="112304" y="95259"/>
                  <a:pt x="121829" y="85734"/>
                </a:cubicBezTo>
                <a:cubicBezTo>
                  <a:pt x="131354" y="76209"/>
                  <a:pt x="68383" y="124892"/>
                  <a:pt x="58329" y="127009"/>
                </a:cubicBezTo>
                <a:cubicBezTo>
                  <a:pt x="48275" y="129126"/>
                  <a:pt x="63621" y="105313"/>
                  <a:pt x="61504" y="98434"/>
                </a:cubicBezTo>
                <a:cubicBezTo>
                  <a:pt x="59387" y="91555"/>
                  <a:pt x="45629" y="85734"/>
                  <a:pt x="45629" y="85734"/>
                </a:cubicBezTo>
                <a:cubicBezTo>
                  <a:pt x="44571" y="85734"/>
                  <a:pt x="58329" y="109547"/>
                  <a:pt x="55154" y="98434"/>
                </a:cubicBezTo>
                <a:cubicBezTo>
                  <a:pt x="51979" y="87321"/>
                  <a:pt x="16525" y="-1049"/>
                  <a:pt x="17054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68CD2FFA-96FA-C1B1-85FC-AD4CC7A51081}"/>
              </a:ext>
            </a:extLst>
          </p:cNvPr>
          <p:cNvSpPr/>
          <p:nvPr/>
        </p:nvSpPr>
        <p:spPr>
          <a:xfrm>
            <a:off x="3392809" y="6683251"/>
            <a:ext cx="550665" cy="131281"/>
          </a:xfrm>
          <a:custGeom>
            <a:avLst/>
            <a:gdLst>
              <a:gd name="connsiteX0" fmla="*/ 1266 w 550665"/>
              <a:gd name="connsiteY0" fmla="*/ 130299 h 131281"/>
              <a:gd name="connsiteX1" fmla="*/ 258441 w 550665"/>
              <a:gd name="connsiteY1" fmla="*/ 6474 h 131281"/>
              <a:gd name="connsiteX2" fmla="*/ 248916 w 550665"/>
              <a:gd name="connsiteY2" fmla="*/ 15999 h 131281"/>
              <a:gd name="connsiteX3" fmla="*/ 325116 w 550665"/>
              <a:gd name="connsiteY3" fmla="*/ 3299 h 131281"/>
              <a:gd name="connsiteX4" fmla="*/ 375916 w 550665"/>
              <a:gd name="connsiteY4" fmla="*/ 50924 h 131281"/>
              <a:gd name="connsiteX5" fmla="*/ 379091 w 550665"/>
              <a:gd name="connsiteY5" fmla="*/ 25524 h 131281"/>
              <a:gd name="connsiteX6" fmla="*/ 493391 w 550665"/>
              <a:gd name="connsiteY6" fmla="*/ 73149 h 131281"/>
              <a:gd name="connsiteX7" fmla="*/ 467991 w 550665"/>
              <a:gd name="connsiteY7" fmla="*/ 28699 h 131281"/>
              <a:gd name="connsiteX8" fmla="*/ 547366 w 550665"/>
              <a:gd name="connsiteY8" fmla="*/ 127124 h 131281"/>
              <a:gd name="connsiteX9" fmla="*/ 528316 w 550665"/>
              <a:gd name="connsiteY9" fmla="*/ 95374 h 131281"/>
              <a:gd name="connsiteX10" fmla="*/ 461641 w 550665"/>
              <a:gd name="connsiteY10" fmla="*/ 41399 h 131281"/>
              <a:gd name="connsiteX11" fmla="*/ 420366 w 550665"/>
              <a:gd name="connsiteY11" fmla="*/ 9649 h 131281"/>
              <a:gd name="connsiteX12" fmla="*/ 394966 w 550665"/>
              <a:gd name="connsiteY12" fmla="*/ 38224 h 131281"/>
              <a:gd name="connsiteX13" fmla="*/ 325116 w 550665"/>
              <a:gd name="connsiteY13" fmla="*/ 3299 h 131281"/>
              <a:gd name="connsiteX14" fmla="*/ 239391 w 550665"/>
              <a:gd name="connsiteY14" fmla="*/ 31874 h 131281"/>
              <a:gd name="connsiteX15" fmla="*/ 258441 w 550665"/>
              <a:gd name="connsiteY15" fmla="*/ 12824 h 131281"/>
              <a:gd name="connsiteX16" fmla="*/ 201291 w 550665"/>
              <a:gd name="connsiteY16" fmla="*/ 41399 h 131281"/>
              <a:gd name="connsiteX17" fmla="*/ 220341 w 550665"/>
              <a:gd name="connsiteY17" fmla="*/ 6474 h 131281"/>
              <a:gd name="connsiteX18" fmla="*/ 86991 w 550665"/>
              <a:gd name="connsiteY18" fmla="*/ 92199 h 131281"/>
              <a:gd name="connsiteX19" fmla="*/ 156841 w 550665"/>
              <a:gd name="connsiteY19" fmla="*/ 66799 h 131281"/>
              <a:gd name="connsiteX20" fmla="*/ 1266 w 550665"/>
              <a:gd name="connsiteY20" fmla="*/ 130299 h 13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50665" h="131281">
                <a:moveTo>
                  <a:pt x="1266" y="130299"/>
                </a:moveTo>
                <a:cubicBezTo>
                  <a:pt x="18199" y="120245"/>
                  <a:pt x="258441" y="6474"/>
                  <a:pt x="258441" y="6474"/>
                </a:cubicBezTo>
                <a:cubicBezTo>
                  <a:pt x="299716" y="-12576"/>
                  <a:pt x="237804" y="16528"/>
                  <a:pt x="248916" y="15999"/>
                </a:cubicBezTo>
                <a:cubicBezTo>
                  <a:pt x="260028" y="15470"/>
                  <a:pt x="303949" y="-2522"/>
                  <a:pt x="325116" y="3299"/>
                </a:cubicBezTo>
                <a:cubicBezTo>
                  <a:pt x="346283" y="9120"/>
                  <a:pt x="366920" y="47220"/>
                  <a:pt x="375916" y="50924"/>
                </a:cubicBezTo>
                <a:cubicBezTo>
                  <a:pt x="384912" y="54628"/>
                  <a:pt x="359512" y="21820"/>
                  <a:pt x="379091" y="25524"/>
                </a:cubicBezTo>
                <a:cubicBezTo>
                  <a:pt x="398670" y="29228"/>
                  <a:pt x="478574" y="72620"/>
                  <a:pt x="493391" y="73149"/>
                </a:cubicBezTo>
                <a:cubicBezTo>
                  <a:pt x="508208" y="73678"/>
                  <a:pt x="458995" y="19703"/>
                  <a:pt x="467991" y="28699"/>
                </a:cubicBezTo>
                <a:cubicBezTo>
                  <a:pt x="476987" y="37695"/>
                  <a:pt x="537312" y="116012"/>
                  <a:pt x="547366" y="127124"/>
                </a:cubicBezTo>
                <a:cubicBezTo>
                  <a:pt x="557420" y="138236"/>
                  <a:pt x="542603" y="109661"/>
                  <a:pt x="528316" y="95374"/>
                </a:cubicBezTo>
                <a:cubicBezTo>
                  <a:pt x="514029" y="81087"/>
                  <a:pt x="479633" y="55687"/>
                  <a:pt x="461641" y="41399"/>
                </a:cubicBezTo>
                <a:cubicBezTo>
                  <a:pt x="443649" y="27111"/>
                  <a:pt x="431478" y="10178"/>
                  <a:pt x="420366" y="9649"/>
                </a:cubicBezTo>
                <a:cubicBezTo>
                  <a:pt x="409254" y="9120"/>
                  <a:pt x="410841" y="39282"/>
                  <a:pt x="394966" y="38224"/>
                </a:cubicBezTo>
                <a:cubicBezTo>
                  <a:pt x="379091" y="37166"/>
                  <a:pt x="351045" y="4357"/>
                  <a:pt x="325116" y="3299"/>
                </a:cubicBezTo>
                <a:cubicBezTo>
                  <a:pt x="299187" y="2241"/>
                  <a:pt x="239391" y="31874"/>
                  <a:pt x="239391" y="31874"/>
                </a:cubicBezTo>
                <a:cubicBezTo>
                  <a:pt x="228279" y="33461"/>
                  <a:pt x="264791" y="11236"/>
                  <a:pt x="258441" y="12824"/>
                </a:cubicBezTo>
                <a:cubicBezTo>
                  <a:pt x="252091" y="14411"/>
                  <a:pt x="207641" y="42457"/>
                  <a:pt x="201291" y="41399"/>
                </a:cubicBezTo>
                <a:cubicBezTo>
                  <a:pt x="194941" y="40341"/>
                  <a:pt x="239391" y="-1993"/>
                  <a:pt x="220341" y="6474"/>
                </a:cubicBezTo>
                <a:cubicBezTo>
                  <a:pt x="201291" y="14941"/>
                  <a:pt x="97574" y="82145"/>
                  <a:pt x="86991" y="92199"/>
                </a:cubicBezTo>
                <a:cubicBezTo>
                  <a:pt x="76408" y="102253"/>
                  <a:pt x="171128" y="63624"/>
                  <a:pt x="156841" y="66799"/>
                </a:cubicBezTo>
                <a:cubicBezTo>
                  <a:pt x="142554" y="69974"/>
                  <a:pt x="-15667" y="140353"/>
                  <a:pt x="1266" y="1302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6B332A0C-E720-6953-5083-3B02E749F584}"/>
              </a:ext>
            </a:extLst>
          </p:cNvPr>
          <p:cNvSpPr/>
          <p:nvPr/>
        </p:nvSpPr>
        <p:spPr>
          <a:xfrm>
            <a:off x="3753302" y="6652576"/>
            <a:ext cx="653690" cy="147141"/>
          </a:xfrm>
          <a:custGeom>
            <a:avLst/>
            <a:gdLst>
              <a:gd name="connsiteX0" fmla="*/ 2723 w 653690"/>
              <a:gd name="connsiteY0" fmla="*/ 145099 h 147141"/>
              <a:gd name="connsiteX1" fmla="*/ 142423 w 653690"/>
              <a:gd name="connsiteY1" fmla="*/ 14924 h 147141"/>
              <a:gd name="connsiteX2" fmla="*/ 164648 w 653690"/>
              <a:gd name="connsiteY2" fmla="*/ 49849 h 147141"/>
              <a:gd name="connsiteX3" fmla="*/ 272598 w 653690"/>
              <a:gd name="connsiteY3" fmla="*/ 33974 h 147141"/>
              <a:gd name="connsiteX4" fmla="*/ 269423 w 653690"/>
              <a:gd name="connsiteY4" fmla="*/ 18099 h 147141"/>
              <a:gd name="connsiteX5" fmla="*/ 415473 w 653690"/>
              <a:gd name="connsiteY5" fmla="*/ 62549 h 147141"/>
              <a:gd name="connsiteX6" fmla="*/ 405948 w 653690"/>
              <a:gd name="connsiteY6" fmla="*/ 46674 h 147141"/>
              <a:gd name="connsiteX7" fmla="*/ 494848 w 653690"/>
              <a:gd name="connsiteY7" fmla="*/ 68899 h 147141"/>
              <a:gd name="connsiteX8" fmla="*/ 475798 w 653690"/>
              <a:gd name="connsiteY8" fmla="*/ 46674 h 147141"/>
              <a:gd name="connsiteX9" fmla="*/ 558348 w 653690"/>
              <a:gd name="connsiteY9" fmla="*/ 75249 h 147141"/>
              <a:gd name="connsiteX10" fmla="*/ 653598 w 653690"/>
              <a:gd name="connsiteY10" fmla="*/ 103824 h 147141"/>
              <a:gd name="connsiteX11" fmla="*/ 577398 w 653690"/>
              <a:gd name="connsiteY11" fmla="*/ 84774 h 147141"/>
              <a:gd name="connsiteX12" fmla="*/ 272598 w 653690"/>
              <a:gd name="connsiteY12" fmla="*/ 2224 h 147141"/>
              <a:gd name="connsiteX13" fmla="*/ 278948 w 653690"/>
              <a:gd name="connsiteY13" fmla="*/ 24449 h 147141"/>
              <a:gd name="connsiteX14" fmla="*/ 183698 w 653690"/>
              <a:gd name="connsiteY14" fmla="*/ 33974 h 147141"/>
              <a:gd name="connsiteX15" fmla="*/ 120198 w 653690"/>
              <a:gd name="connsiteY15" fmla="*/ 59374 h 147141"/>
              <a:gd name="connsiteX16" fmla="*/ 151948 w 653690"/>
              <a:gd name="connsiteY16" fmla="*/ 30799 h 147141"/>
              <a:gd name="connsiteX17" fmla="*/ 117023 w 653690"/>
              <a:gd name="connsiteY17" fmla="*/ 59374 h 147141"/>
              <a:gd name="connsiteX18" fmla="*/ 139248 w 653690"/>
              <a:gd name="connsiteY18" fmla="*/ 97474 h 147141"/>
              <a:gd name="connsiteX19" fmla="*/ 120198 w 653690"/>
              <a:gd name="connsiteY19" fmla="*/ 75249 h 147141"/>
              <a:gd name="connsiteX20" fmla="*/ 53523 w 653690"/>
              <a:gd name="connsiteY20" fmla="*/ 94299 h 147141"/>
              <a:gd name="connsiteX21" fmla="*/ 2723 w 653690"/>
              <a:gd name="connsiteY21" fmla="*/ 145099 h 147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3690" h="147141">
                <a:moveTo>
                  <a:pt x="2723" y="145099"/>
                </a:moveTo>
                <a:cubicBezTo>
                  <a:pt x="17540" y="131870"/>
                  <a:pt x="115436" y="30799"/>
                  <a:pt x="142423" y="14924"/>
                </a:cubicBezTo>
                <a:cubicBezTo>
                  <a:pt x="169411" y="-951"/>
                  <a:pt x="142952" y="46674"/>
                  <a:pt x="164648" y="49849"/>
                </a:cubicBezTo>
                <a:lnTo>
                  <a:pt x="272598" y="33974"/>
                </a:lnTo>
                <a:cubicBezTo>
                  <a:pt x="290060" y="28682"/>
                  <a:pt x="245611" y="13337"/>
                  <a:pt x="269423" y="18099"/>
                </a:cubicBezTo>
                <a:cubicBezTo>
                  <a:pt x="293235" y="22861"/>
                  <a:pt x="415473" y="62549"/>
                  <a:pt x="415473" y="62549"/>
                </a:cubicBezTo>
                <a:cubicBezTo>
                  <a:pt x="438227" y="67312"/>
                  <a:pt x="392719" y="45616"/>
                  <a:pt x="405948" y="46674"/>
                </a:cubicBezTo>
                <a:cubicBezTo>
                  <a:pt x="419177" y="47732"/>
                  <a:pt x="483206" y="68899"/>
                  <a:pt x="494848" y="68899"/>
                </a:cubicBezTo>
                <a:cubicBezTo>
                  <a:pt x="506490" y="68899"/>
                  <a:pt x="465215" y="45616"/>
                  <a:pt x="475798" y="46674"/>
                </a:cubicBezTo>
                <a:cubicBezTo>
                  <a:pt x="486381" y="47732"/>
                  <a:pt x="528715" y="65724"/>
                  <a:pt x="558348" y="75249"/>
                </a:cubicBezTo>
                <a:cubicBezTo>
                  <a:pt x="587981" y="84774"/>
                  <a:pt x="650423" y="102237"/>
                  <a:pt x="653598" y="103824"/>
                </a:cubicBezTo>
                <a:cubicBezTo>
                  <a:pt x="656773" y="105411"/>
                  <a:pt x="577398" y="84774"/>
                  <a:pt x="577398" y="84774"/>
                </a:cubicBezTo>
                <a:lnTo>
                  <a:pt x="272598" y="2224"/>
                </a:lnTo>
                <a:cubicBezTo>
                  <a:pt x="222856" y="-7830"/>
                  <a:pt x="293765" y="19157"/>
                  <a:pt x="278948" y="24449"/>
                </a:cubicBezTo>
                <a:cubicBezTo>
                  <a:pt x="264131" y="29741"/>
                  <a:pt x="210156" y="28153"/>
                  <a:pt x="183698" y="33974"/>
                </a:cubicBezTo>
                <a:cubicBezTo>
                  <a:pt x="157240" y="39795"/>
                  <a:pt x="125490" y="59903"/>
                  <a:pt x="120198" y="59374"/>
                </a:cubicBezTo>
                <a:cubicBezTo>
                  <a:pt x="114906" y="58845"/>
                  <a:pt x="152477" y="30799"/>
                  <a:pt x="151948" y="30799"/>
                </a:cubicBezTo>
                <a:cubicBezTo>
                  <a:pt x="151419" y="30799"/>
                  <a:pt x="119140" y="48262"/>
                  <a:pt x="117023" y="59374"/>
                </a:cubicBezTo>
                <a:cubicBezTo>
                  <a:pt x="114906" y="70486"/>
                  <a:pt x="138719" y="94828"/>
                  <a:pt x="139248" y="97474"/>
                </a:cubicBezTo>
                <a:cubicBezTo>
                  <a:pt x="139777" y="100120"/>
                  <a:pt x="134486" y="75778"/>
                  <a:pt x="120198" y="75249"/>
                </a:cubicBezTo>
                <a:cubicBezTo>
                  <a:pt x="105911" y="74720"/>
                  <a:pt x="69398" y="85303"/>
                  <a:pt x="53523" y="94299"/>
                </a:cubicBezTo>
                <a:cubicBezTo>
                  <a:pt x="37648" y="103295"/>
                  <a:pt x="-12094" y="158328"/>
                  <a:pt x="2723" y="1450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134775B3-0786-DE60-059C-D129A1AE88CD}"/>
              </a:ext>
            </a:extLst>
          </p:cNvPr>
          <p:cNvSpPr/>
          <p:nvPr/>
        </p:nvSpPr>
        <p:spPr>
          <a:xfrm>
            <a:off x="3453616" y="6717924"/>
            <a:ext cx="389478" cy="121400"/>
          </a:xfrm>
          <a:custGeom>
            <a:avLst/>
            <a:gdLst>
              <a:gd name="connsiteX0" fmla="*/ 784 w 389478"/>
              <a:gd name="connsiteY0" fmla="*/ 121026 h 121400"/>
              <a:gd name="connsiteX1" fmla="*/ 96034 w 389478"/>
              <a:gd name="connsiteY1" fmla="*/ 63876 h 121400"/>
              <a:gd name="connsiteX2" fmla="*/ 251609 w 389478"/>
              <a:gd name="connsiteY2" fmla="*/ 60701 h 121400"/>
              <a:gd name="connsiteX3" fmla="*/ 213509 w 389478"/>
              <a:gd name="connsiteY3" fmla="*/ 48001 h 121400"/>
              <a:gd name="connsiteX4" fmla="*/ 156359 w 389478"/>
              <a:gd name="connsiteY4" fmla="*/ 35301 h 121400"/>
              <a:gd name="connsiteX5" fmla="*/ 251609 w 389478"/>
              <a:gd name="connsiteY5" fmla="*/ 44826 h 121400"/>
              <a:gd name="connsiteX6" fmla="*/ 273834 w 389478"/>
              <a:gd name="connsiteY6" fmla="*/ 32126 h 121400"/>
              <a:gd name="connsiteX7" fmla="*/ 388134 w 389478"/>
              <a:gd name="connsiteY7" fmla="*/ 63876 h 121400"/>
              <a:gd name="connsiteX8" fmla="*/ 330984 w 389478"/>
              <a:gd name="connsiteY8" fmla="*/ 48001 h 121400"/>
              <a:gd name="connsiteX9" fmla="*/ 248434 w 389478"/>
              <a:gd name="connsiteY9" fmla="*/ 70226 h 121400"/>
              <a:gd name="connsiteX10" fmla="*/ 165884 w 389478"/>
              <a:gd name="connsiteY10" fmla="*/ 38476 h 121400"/>
              <a:gd name="connsiteX11" fmla="*/ 134134 w 389478"/>
              <a:gd name="connsiteY11" fmla="*/ 51176 h 121400"/>
              <a:gd name="connsiteX12" fmla="*/ 156359 w 389478"/>
              <a:gd name="connsiteY12" fmla="*/ 376 h 121400"/>
              <a:gd name="connsiteX13" fmla="*/ 146834 w 389478"/>
              <a:gd name="connsiteY13" fmla="*/ 32126 h 121400"/>
              <a:gd name="connsiteX14" fmla="*/ 784 w 389478"/>
              <a:gd name="connsiteY14" fmla="*/ 121026 h 12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9478" h="121400">
                <a:moveTo>
                  <a:pt x="784" y="121026"/>
                </a:moveTo>
                <a:cubicBezTo>
                  <a:pt x="-7683" y="126318"/>
                  <a:pt x="54230" y="73930"/>
                  <a:pt x="96034" y="63876"/>
                </a:cubicBezTo>
                <a:cubicBezTo>
                  <a:pt x="137838" y="53822"/>
                  <a:pt x="232030" y="63347"/>
                  <a:pt x="251609" y="60701"/>
                </a:cubicBezTo>
                <a:cubicBezTo>
                  <a:pt x="271188" y="58055"/>
                  <a:pt x="229384" y="52234"/>
                  <a:pt x="213509" y="48001"/>
                </a:cubicBezTo>
                <a:cubicBezTo>
                  <a:pt x="197634" y="43768"/>
                  <a:pt x="150009" y="35830"/>
                  <a:pt x="156359" y="35301"/>
                </a:cubicBezTo>
                <a:cubicBezTo>
                  <a:pt x="162709" y="34772"/>
                  <a:pt x="232030" y="45355"/>
                  <a:pt x="251609" y="44826"/>
                </a:cubicBezTo>
                <a:cubicBezTo>
                  <a:pt x="271188" y="44297"/>
                  <a:pt x="251080" y="28951"/>
                  <a:pt x="273834" y="32126"/>
                </a:cubicBezTo>
                <a:cubicBezTo>
                  <a:pt x="296588" y="35301"/>
                  <a:pt x="388134" y="63876"/>
                  <a:pt x="388134" y="63876"/>
                </a:cubicBezTo>
                <a:cubicBezTo>
                  <a:pt x="397659" y="66522"/>
                  <a:pt x="354267" y="46943"/>
                  <a:pt x="330984" y="48001"/>
                </a:cubicBezTo>
                <a:cubicBezTo>
                  <a:pt x="307701" y="49059"/>
                  <a:pt x="275951" y="71813"/>
                  <a:pt x="248434" y="70226"/>
                </a:cubicBezTo>
                <a:cubicBezTo>
                  <a:pt x="220917" y="68639"/>
                  <a:pt x="165884" y="38476"/>
                  <a:pt x="165884" y="38476"/>
                </a:cubicBezTo>
                <a:cubicBezTo>
                  <a:pt x="146834" y="35301"/>
                  <a:pt x="135722" y="57526"/>
                  <a:pt x="134134" y="51176"/>
                </a:cubicBezTo>
                <a:cubicBezTo>
                  <a:pt x="132547" y="44826"/>
                  <a:pt x="154242" y="3551"/>
                  <a:pt x="156359" y="376"/>
                </a:cubicBezTo>
                <a:cubicBezTo>
                  <a:pt x="158476" y="-2799"/>
                  <a:pt x="168530" y="14664"/>
                  <a:pt x="146834" y="32126"/>
                </a:cubicBezTo>
                <a:cubicBezTo>
                  <a:pt x="125138" y="49588"/>
                  <a:pt x="9251" y="115734"/>
                  <a:pt x="784" y="121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F5A40D8A-D24D-1AAC-2ACD-0E9395747314}"/>
              </a:ext>
            </a:extLst>
          </p:cNvPr>
          <p:cNvSpPr/>
          <p:nvPr/>
        </p:nvSpPr>
        <p:spPr>
          <a:xfrm>
            <a:off x="3806743" y="6683011"/>
            <a:ext cx="625501" cy="95668"/>
          </a:xfrm>
          <a:custGeom>
            <a:avLst/>
            <a:gdLst>
              <a:gd name="connsiteX0" fmla="*/ 82 w 625501"/>
              <a:gd name="connsiteY0" fmla="*/ 95614 h 95668"/>
              <a:gd name="connsiteX1" fmla="*/ 177882 w 625501"/>
              <a:gd name="connsiteY1" fmla="*/ 47989 h 95668"/>
              <a:gd name="connsiteX2" fmla="*/ 136607 w 625501"/>
              <a:gd name="connsiteY2" fmla="*/ 25764 h 95668"/>
              <a:gd name="connsiteX3" fmla="*/ 273132 w 625501"/>
              <a:gd name="connsiteY3" fmla="*/ 54339 h 95668"/>
              <a:gd name="connsiteX4" fmla="*/ 260432 w 625501"/>
              <a:gd name="connsiteY4" fmla="*/ 35289 h 95668"/>
              <a:gd name="connsiteX5" fmla="*/ 317582 w 625501"/>
              <a:gd name="connsiteY5" fmla="*/ 44814 h 95668"/>
              <a:gd name="connsiteX6" fmla="*/ 225507 w 625501"/>
              <a:gd name="connsiteY6" fmla="*/ 364 h 95668"/>
              <a:gd name="connsiteX7" fmla="*/ 374732 w 625501"/>
              <a:gd name="connsiteY7" fmla="*/ 73389 h 95668"/>
              <a:gd name="connsiteX8" fmla="*/ 441407 w 625501"/>
              <a:gd name="connsiteY8" fmla="*/ 73389 h 95668"/>
              <a:gd name="connsiteX9" fmla="*/ 349332 w 625501"/>
              <a:gd name="connsiteY9" fmla="*/ 16239 h 95668"/>
              <a:gd name="connsiteX10" fmla="*/ 419182 w 625501"/>
              <a:gd name="connsiteY10" fmla="*/ 70214 h 95668"/>
              <a:gd name="connsiteX11" fmla="*/ 511257 w 625501"/>
              <a:gd name="connsiteY11" fmla="*/ 89264 h 95668"/>
              <a:gd name="connsiteX12" fmla="*/ 622382 w 625501"/>
              <a:gd name="connsiteY12" fmla="*/ 82914 h 95668"/>
              <a:gd name="connsiteX13" fmla="*/ 562057 w 625501"/>
              <a:gd name="connsiteY13" fmla="*/ 92439 h 95668"/>
              <a:gd name="connsiteX14" fmla="*/ 241382 w 625501"/>
              <a:gd name="connsiteY14" fmla="*/ 44814 h 95668"/>
              <a:gd name="connsiteX15" fmla="*/ 193757 w 625501"/>
              <a:gd name="connsiteY15" fmla="*/ 76564 h 95668"/>
              <a:gd name="connsiteX16" fmla="*/ 203282 w 625501"/>
              <a:gd name="connsiteY16" fmla="*/ 57514 h 95668"/>
              <a:gd name="connsiteX17" fmla="*/ 82 w 625501"/>
              <a:gd name="connsiteY17" fmla="*/ 95614 h 95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5501" h="95668">
                <a:moveTo>
                  <a:pt x="82" y="95614"/>
                </a:moveTo>
                <a:cubicBezTo>
                  <a:pt x="-4151" y="94027"/>
                  <a:pt x="155128" y="59631"/>
                  <a:pt x="177882" y="47989"/>
                </a:cubicBezTo>
                <a:cubicBezTo>
                  <a:pt x="200636" y="36347"/>
                  <a:pt x="120732" y="24706"/>
                  <a:pt x="136607" y="25764"/>
                </a:cubicBezTo>
                <a:cubicBezTo>
                  <a:pt x="152482" y="26822"/>
                  <a:pt x="252495" y="52752"/>
                  <a:pt x="273132" y="54339"/>
                </a:cubicBezTo>
                <a:cubicBezTo>
                  <a:pt x="293769" y="55926"/>
                  <a:pt x="253024" y="36876"/>
                  <a:pt x="260432" y="35289"/>
                </a:cubicBezTo>
                <a:cubicBezTo>
                  <a:pt x="267840" y="33702"/>
                  <a:pt x="323403" y="50635"/>
                  <a:pt x="317582" y="44814"/>
                </a:cubicBezTo>
                <a:cubicBezTo>
                  <a:pt x="311761" y="38993"/>
                  <a:pt x="215982" y="-4399"/>
                  <a:pt x="225507" y="364"/>
                </a:cubicBezTo>
                <a:cubicBezTo>
                  <a:pt x="235032" y="5127"/>
                  <a:pt x="338749" y="61218"/>
                  <a:pt x="374732" y="73389"/>
                </a:cubicBezTo>
                <a:cubicBezTo>
                  <a:pt x="410715" y="85560"/>
                  <a:pt x="445640" y="82914"/>
                  <a:pt x="441407" y="73389"/>
                </a:cubicBezTo>
                <a:cubicBezTo>
                  <a:pt x="437174" y="63864"/>
                  <a:pt x="353036" y="16768"/>
                  <a:pt x="349332" y="16239"/>
                </a:cubicBezTo>
                <a:cubicBezTo>
                  <a:pt x="345628" y="15710"/>
                  <a:pt x="392195" y="58043"/>
                  <a:pt x="419182" y="70214"/>
                </a:cubicBezTo>
                <a:cubicBezTo>
                  <a:pt x="446170" y="82385"/>
                  <a:pt x="477390" y="87147"/>
                  <a:pt x="511257" y="89264"/>
                </a:cubicBezTo>
                <a:lnTo>
                  <a:pt x="622382" y="82914"/>
                </a:lnTo>
                <a:cubicBezTo>
                  <a:pt x="630849" y="83443"/>
                  <a:pt x="625557" y="98789"/>
                  <a:pt x="562057" y="92439"/>
                </a:cubicBezTo>
                <a:cubicBezTo>
                  <a:pt x="498557" y="86089"/>
                  <a:pt x="302765" y="47460"/>
                  <a:pt x="241382" y="44814"/>
                </a:cubicBezTo>
                <a:cubicBezTo>
                  <a:pt x="179999" y="42168"/>
                  <a:pt x="200107" y="74447"/>
                  <a:pt x="193757" y="76564"/>
                </a:cubicBezTo>
                <a:cubicBezTo>
                  <a:pt x="187407" y="78681"/>
                  <a:pt x="232915" y="51693"/>
                  <a:pt x="203282" y="57514"/>
                </a:cubicBezTo>
                <a:cubicBezTo>
                  <a:pt x="173649" y="63335"/>
                  <a:pt x="4315" y="97201"/>
                  <a:pt x="82" y="956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F43871AB-9DA5-FE0C-5922-935DE995219D}"/>
              </a:ext>
            </a:extLst>
          </p:cNvPr>
          <p:cNvSpPr/>
          <p:nvPr/>
        </p:nvSpPr>
        <p:spPr>
          <a:xfrm>
            <a:off x="3432147" y="6756370"/>
            <a:ext cx="82809" cy="90129"/>
          </a:xfrm>
          <a:custGeom>
            <a:avLst/>
            <a:gdLst>
              <a:gd name="connsiteX0" fmla="*/ 28603 w 82809"/>
              <a:gd name="connsiteY0" fmla="*/ 30 h 90129"/>
              <a:gd name="connsiteX1" fmla="*/ 6378 w 82809"/>
              <a:gd name="connsiteY1" fmla="*/ 73055 h 90129"/>
              <a:gd name="connsiteX2" fmla="*/ 63528 w 82809"/>
              <a:gd name="connsiteY2" fmla="*/ 82580 h 90129"/>
              <a:gd name="connsiteX3" fmla="*/ 34953 w 82809"/>
              <a:gd name="connsiteY3" fmla="*/ 82580 h 90129"/>
              <a:gd name="connsiteX4" fmla="*/ 82578 w 82809"/>
              <a:gd name="connsiteY4" fmla="*/ 88930 h 90129"/>
              <a:gd name="connsiteX5" fmla="*/ 50828 w 82809"/>
              <a:gd name="connsiteY5" fmla="*/ 88930 h 90129"/>
              <a:gd name="connsiteX6" fmla="*/ 28 w 82809"/>
              <a:gd name="connsiteY6" fmla="*/ 82580 h 90129"/>
              <a:gd name="connsiteX7" fmla="*/ 28603 w 82809"/>
              <a:gd name="connsiteY7" fmla="*/ 30 h 90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2809" h="90129">
                <a:moveTo>
                  <a:pt x="28603" y="30"/>
                </a:moveTo>
                <a:cubicBezTo>
                  <a:pt x="29661" y="-1558"/>
                  <a:pt x="557" y="59297"/>
                  <a:pt x="6378" y="73055"/>
                </a:cubicBezTo>
                <a:cubicBezTo>
                  <a:pt x="12199" y="86813"/>
                  <a:pt x="58766" y="80993"/>
                  <a:pt x="63528" y="82580"/>
                </a:cubicBezTo>
                <a:cubicBezTo>
                  <a:pt x="68290" y="84167"/>
                  <a:pt x="31778" y="81522"/>
                  <a:pt x="34953" y="82580"/>
                </a:cubicBezTo>
                <a:cubicBezTo>
                  <a:pt x="38128" y="83638"/>
                  <a:pt x="79932" y="87872"/>
                  <a:pt x="82578" y="88930"/>
                </a:cubicBezTo>
                <a:cubicBezTo>
                  <a:pt x="85224" y="89988"/>
                  <a:pt x="64586" y="89988"/>
                  <a:pt x="50828" y="88930"/>
                </a:cubicBezTo>
                <a:cubicBezTo>
                  <a:pt x="37070" y="87872"/>
                  <a:pt x="1086" y="95280"/>
                  <a:pt x="28" y="82580"/>
                </a:cubicBezTo>
                <a:cubicBezTo>
                  <a:pt x="-1030" y="69880"/>
                  <a:pt x="27545" y="1618"/>
                  <a:pt x="28603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8BA86DBD-011C-4825-168B-90434A9DCF1F}"/>
              </a:ext>
            </a:extLst>
          </p:cNvPr>
          <p:cNvSpPr/>
          <p:nvPr/>
        </p:nvSpPr>
        <p:spPr>
          <a:xfrm>
            <a:off x="3480130" y="6794402"/>
            <a:ext cx="486600" cy="168373"/>
          </a:xfrm>
          <a:custGeom>
            <a:avLst/>
            <a:gdLst>
              <a:gd name="connsiteX0" fmla="*/ 2845 w 486600"/>
              <a:gd name="connsiteY0" fmla="*/ 73123 h 168373"/>
              <a:gd name="connsiteX1" fmla="*/ 374320 w 486600"/>
              <a:gd name="connsiteY1" fmla="*/ 3273 h 168373"/>
              <a:gd name="connsiteX2" fmla="*/ 228270 w 486600"/>
              <a:gd name="connsiteY2" fmla="*/ 31848 h 168373"/>
              <a:gd name="connsiteX3" fmla="*/ 317170 w 486600"/>
              <a:gd name="connsiteY3" fmla="*/ 31848 h 168373"/>
              <a:gd name="connsiteX4" fmla="*/ 364795 w 486600"/>
              <a:gd name="connsiteY4" fmla="*/ 38198 h 168373"/>
              <a:gd name="connsiteX5" fmla="*/ 485445 w 486600"/>
              <a:gd name="connsiteY5" fmla="*/ 146148 h 168373"/>
              <a:gd name="connsiteX6" fmla="*/ 421945 w 486600"/>
              <a:gd name="connsiteY6" fmla="*/ 69948 h 168373"/>
              <a:gd name="connsiteX7" fmla="*/ 358445 w 486600"/>
              <a:gd name="connsiteY7" fmla="*/ 50898 h 168373"/>
              <a:gd name="connsiteX8" fmla="*/ 377495 w 486600"/>
              <a:gd name="connsiteY8" fmla="*/ 168373 h 168373"/>
              <a:gd name="connsiteX9" fmla="*/ 355270 w 486600"/>
              <a:gd name="connsiteY9" fmla="*/ 50898 h 168373"/>
              <a:gd name="connsiteX10" fmla="*/ 307645 w 486600"/>
              <a:gd name="connsiteY10" fmla="*/ 31848 h 168373"/>
              <a:gd name="connsiteX11" fmla="*/ 148895 w 486600"/>
              <a:gd name="connsiteY11" fmla="*/ 98 h 168373"/>
              <a:gd name="connsiteX12" fmla="*/ 234620 w 486600"/>
              <a:gd name="connsiteY12" fmla="*/ 22323 h 168373"/>
              <a:gd name="connsiteX13" fmla="*/ 202870 w 486600"/>
              <a:gd name="connsiteY13" fmla="*/ 35023 h 168373"/>
              <a:gd name="connsiteX14" fmla="*/ 2845 w 486600"/>
              <a:gd name="connsiteY14" fmla="*/ 73123 h 168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6600" h="168373">
                <a:moveTo>
                  <a:pt x="2845" y="73123"/>
                </a:moveTo>
                <a:lnTo>
                  <a:pt x="374320" y="3273"/>
                </a:lnTo>
                <a:cubicBezTo>
                  <a:pt x="411891" y="-3606"/>
                  <a:pt x="237795" y="27085"/>
                  <a:pt x="228270" y="31848"/>
                </a:cubicBezTo>
                <a:cubicBezTo>
                  <a:pt x="218745" y="36611"/>
                  <a:pt x="294416" y="30790"/>
                  <a:pt x="317170" y="31848"/>
                </a:cubicBezTo>
                <a:cubicBezTo>
                  <a:pt x="339924" y="32906"/>
                  <a:pt x="336749" y="19148"/>
                  <a:pt x="364795" y="38198"/>
                </a:cubicBezTo>
                <a:cubicBezTo>
                  <a:pt x="392841" y="57248"/>
                  <a:pt x="475920" y="140856"/>
                  <a:pt x="485445" y="146148"/>
                </a:cubicBezTo>
                <a:cubicBezTo>
                  <a:pt x="494970" y="151440"/>
                  <a:pt x="443112" y="85823"/>
                  <a:pt x="421945" y="69948"/>
                </a:cubicBezTo>
                <a:cubicBezTo>
                  <a:pt x="400778" y="54073"/>
                  <a:pt x="365853" y="34494"/>
                  <a:pt x="358445" y="50898"/>
                </a:cubicBezTo>
                <a:cubicBezTo>
                  <a:pt x="351037" y="67302"/>
                  <a:pt x="378024" y="168373"/>
                  <a:pt x="377495" y="168373"/>
                </a:cubicBezTo>
                <a:cubicBezTo>
                  <a:pt x="376966" y="168373"/>
                  <a:pt x="366912" y="73652"/>
                  <a:pt x="355270" y="50898"/>
                </a:cubicBezTo>
                <a:cubicBezTo>
                  <a:pt x="343628" y="28144"/>
                  <a:pt x="342041" y="40315"/>
                  <a:pt x="307645" y="31848"/>
                </a:cubicBezTo>
                <a:cubicBezTo>
                  <a:pt x="273249" y="23381"/>
                  <a:pt x="161066" y="1685"/>
                  <a:pt x="148895" y="98"/>
                </a:cubicBezTo>
                <a:cubicBezTo>
                  <a:pt x="136724" y="-1489"/>
                  <a:pt x="225624" y="16502"/>
                  <a:pt x="234620" y="22323"/>
                </a:cubicBezTo>
                <a:cubicBezTo>
                  <a:pt x="243616" y="28144"/>
                  <a:pt x="236208" y="28144"/>
                  <a:pt x="202870" y="35023"/>
                </a:cubicBezTo>
                <a:cubicBezTo>
                  <a:pt x="169532" y="41902"/>
                  <a:pt x="-25730" y="78415"/>
                  <a:pt x="2845" y="73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5E82DBB8-3E43-CFC5-16F6-C758CEF12A84}"/>
              </a:ext>
            </a:extLst>
          </p:cNvPr>
          <p:cNvSpPr/>
          <p:nvPr/>
        </p:nvSpPr>
        <p:spPr>
          <a:xfrm>
            <a:off x="3454214" y="6831989"/>
            <a:ext cx="365590" cy="70465"/>
          </a:xfrm>
          <a:custGeom>
            <a:avLst/>
            <a:gdLst>
              <a:gd name="connsiteX0" fmla="*/ 186 w 365590"/>
              <a:gd name="connsiteY0" fmla="*/ 26011 h 70465"/>
              <a:gd name="connsiteX1" fmla="*/ 225611 w 365590"/>
              <a:gd name="connsiteY1" fmla="*/ 3786 h 70465"/>
              <a:gd name="connsiteX2" fmla="*/ 282761 w 365590"/>
              <a:gd name="connsiteY2" fmla="*/ 6961 h 70465"/>
              <a:gd name="connsiteX3" fmla="*/ 365311 w 365590"/>
              <a:gd name="connsiteY3" fmla="*/ 70461 h 70465"/>
              <a:gd name="connsiteX4" fmla="*/ 308161 w 365590"/>
              <a:gd name="connsiteY4" fmla="*/ 10136 h 70465"/>
              <a:gd name="connsiteX5" fmla="*/ 266886 w 365590"/>
              <a:gd name="connsiteY5" fmla="*/ 6961 h 70465"/>
              <a:gd name="connsiteX6" fmla="*/ 186 w 365590"/>
              <a:gd name="connsiteY6" fmla="*/ 26011 h 70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5590" h="70465">
                <a:moveTo>
                  <a:pt x="186" y="26011"/>
                </a:moveTo>
                <a:cubicBezTo>
                  <a:pt x="-6693" y="25482"/>
                  <a:pt x="178515" y="6961"/>
                  <a:pt x="225611" y="3786"/>
                </a:cubicBezTo>
                <a:cubicBezTo>
                  <a:pt x="272707" y="611"/>
                  <a:pt x="259478" y="-4151"/>
                  <a:pt x="282761" y="6961"/>
                </a:cubicBezTo>
                <a:cubicBezTo>
                  <a:pt x="306044" y="18073"/>
                  <a:pt x="361078" y="69932"/>
                  <a:pt x="365311" y="70461"/>
                </a:cubicBezTo>
                <a:cubicBezTo>
                  <a:pt x="369544" y="70990"/>
                  <a:pt x="324565" y="20719"/>
                  <a:pt x="308161" y="10136"/>
                </a:cubicBezTo>
                <a:cubicBezTo>
                  <a:pt x="291757" y="-447"/>
                  <a:pt x="321919" y="4315"/>
                  <a:pt x="266886" y="6961"/>
                </a:cubicBezTo>
                <a:cubicBezTo>
                  <a:pt x="211853" y="9607"/>
                  <a:pt x="7065" y="26540"/>
                  <a:pt x="186" y="260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7595058D-AA8A-0754-D91F-CCC0FE853AC2}"/>
              </a:ext>
            </a:extLst>
          </p:cNvPr>
          <p:cNvSpPr/>
          <p:nvPr/>
        </p:nvSpPr>
        <p:spPr>
          <a:xfrm>
            <a:off x="3612217" y="6829296"/>
            <a:ext cx="277547" cy="137609"/>
          </a:xfrm>
          <a:custGeom>
            <a:avLst/>
            <a:gdLst>
              <a:gd name="connsiteX0" fmla="*/ 933 w 277547"/>
              <a:gd name="connsiteY0" fmla="*/ 129 h 137609"/>
              <a:gd name="connsiteX1" fmla="*/ 261283 w 277547"/>
              <a:gd name="connsiteY1" fmla="*/ 133479 h 137609"/>
              <a:gd name="connsiteX2" fmla="*/ 232708 w 277547"/>
              <a:gd name="connsiteY2" fmla="*/ 104904 h 137609"/>
              <a:gd name="connsiteX3" fmla="*/ 89833 w 277547"/>
              <a:gd name="connsiteY3" fmla="*/ 117604 h 137609"/>
              <a:gd name="connsiteX4" fmla="*/ 162858 w 277547"/>
              <a:gd name="connsiteY4" fmla="*/ 104904 h 137609"/>
              <a:gd name="connsiteX5" fmla="*/ 143808 w 277547"/>
              <a:gd name="connsiteY5" fmla="*/ 73154 h 137609"/>
              <a:gd name="connsiteX6" fmla="*/ 172383 w 277547"/>
              <a:gd name="connsiteY6" fmla="*/ 108079 h 137609"/>
              <a:gd name="connsiteX7" fmla="*/ 933 w 277547"/>
              <a:gd name="connsiteY7" fmla="*/ 129 h 13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7547" h="137609">
                <a:moveTo>
                  <a:pt x="933" y="129"/>
                </a:moveTo>
                <a:cubicBezTo>
                  <a:pt x="15750" y="4362"/>
                  <a:pt x="222654" y="116017"/>
                  <a:pt x="261283" y="133479"/>
                </a:cubicBezTo>
                <a:cubicBezTo>
                  <a:pt x="299912" y="150941"/>
                  <a:pt x="261283" y="107550"/>
                  <a:pt x="232708" y="104904"/>
                </a:cubicBezTo>
                <a:lnTo>
                  <a:pt x="89833" y="117604"/>
                </a:lnTo>
                <a:cubicBezTo>
                  <a:pt x="78191" y="117604"/>
                  <a:pt x="153862" y="112312"/>
                  <a:pt x="162858" y="104904"/>
                </a:cubicBezTo>
                <a:cubicBezTo>
                  <a:pt x="171854" y="97496"/>
                  <a:pt x="142221" y="72625"/>
                  <a:pt x="143808" y="73154"/>
                </a:cubicBezTo>
                <a:cubicBezTo>
                  <a:pt x="145395" y="73683"/>
                  <a:pt x="192491" y="119721"/>
                  <a:pt x="172383" y="108079"/>
                </a:cubicBezTo>
                <a:cubicBezTo>
                  <a:pt x="152275" y="96437"/>
                  <a:pt x="-13884" y="-4104"/>
                  <a:pt x="933" y="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93123BED-4376-8BC5-08B3-7B47B88D6141}"/>
              </a:ext>
            </a:extLst>
          </p:cNvPr>
          <p:cNvSpPr/>
          <p:nvPr/>
        </p:nvSpPr>
        <p:spPr>
          <a:xfrm>
            <a:off x="3606194" y="6780231"/>
            <a:ext cx="801294" cy="126644"/>
          </a:xfrm>
          <a:custGeom>
            <a:avLst/>
            <a:gdLst>
              <a:gd name="connsiteX0" fmla="*/ 10131 w 801294"/>
              <a:gd name="connsiteY0" fmla="*/ 125394 h 126644"/>
              <a:gd name="connsiteX1" fmla="*/ 610206 w 801294"/>
              <a:gd name="connsiteY1" fmla="*/ 7919 h 126644"/>
              <a:gd name="connsiteX2" fmla="*/ 476856 w 801294"/>
              <a:gd name="connsiteY2" fmla="*/ 11094 h 126644"/>
              <a:gd name="connsiteX3" fmla="*/ 800706 w 801294"/>
              <a:gd name="connsiteY3" fmla="*/ 14269 h 126644"/>
              <a:gd name="connsiteX4" fmla="*/ 553056 w 801294"/>
              <a:gd name="connsiteY4" fmla="*/ 7919 h 126644"/>
              <a:gd name="connsiteX5" fmla="*/ 416531 w 801294"/>
              <a:gd name="connsiteY5" fmla="*/ 11094 h 126644"/>
              <a:gd name="connsiteX6" fmla="*/ 489556 w 801294"/>
              <a:gd name="connsiteY6" fmla="*/ 17444 h 126644"/>
              <a:gd name="connsiteX7" fmla="*/ 403831 w 801294"/>
              <a:gd name="connsiteY7" fmla="*/ 58719 h 126644"/>
              <a:gd name="connsiteX8" fmla="*/ 438756 w 801294"/>
              <a:gd name="connsiteY8" fmla="*/ 80944 h 126644"/>
              <a:gd name="connsiteX9" fmla="*/ 375256 w 801294"/>
              <a:gd name="connsiteY9" fmla="*/ 36494 h 126644"/>
              <a:gd name="connsiteX10" fmla="*/ 267306 w 801294"/>
              <a:gd name="connsiteY10" fmla="*/ 58719 h 126644"/>
              <a:gd name="connsiteX11" fmla="*/ 92681 w 801294"/>
              <a:gd name="connsiteY11" fmla="*/ 42844 h 126644"/>
              <a:gd name="connsiteX12" fmla="*/ 222856 w 801294"/>
              <a:gd name="connsiteY12" fmla="*/ 68244 h 126644"/>
              <a:gd name="connsiteX13" fmla="*/ 10131 w 801294"/>
              <a:gd name="connsiteY13" fmla="*/ 125394 h 12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01294" h="126644">
                <a:moveTo>
                  <a:pt x="10131" y="125394"/>
                </a:moveTo>
                <a:cubicBezTo>
                  <a:pt x="74689" y="115340"/>
                  <a:pt x="532419" y="26969"/>
                  <a:pt x="610206" y="7919"/>
                </a:cubicBezTo>
                <a:cubicBezTo>
                  <a:pt x="687993" y="-11131"/>
                  <a:pt x="445106" y="10036"/>
                  <a:pt x="476856" y="11094"/>
                </a:cubicBezTo>
                <a:cubicBezTo>
                  <a:pt x="508606" y="12152"/>
                  <a:pt x="788006" y="14798"/>
                  <a:pt x="800706" y="14269"/>
                </a:cubicBezTo>
                <a:cubicBezTo>
                  <a:pt x="813406" y="13740"/>
                  <a:pt x="617085" y="8448"/>
                  <a:pt x="553056" y="7919"/>
                </a:cubicBezTo>
                <a:cubicBezTo>
                  <a:pt x="489027" y="7390"/>
                  <a:pt x="427114" y="9506"/>
                  <a:pt x="416531" y="11094"/>
                </a:cubicBezTo>
                <a:cubicBezTo>
                  <a:pt x="405948" y="12681"/>
                  <a:pt x="491673" y="9507"/>
                  <a:pt x="489556" y="17444"/>
                </a:cubicBezTo>
                <a:cubicBezTo>
                  <a:pt x="487439" y="25381"/>
                  <a:pt x="412298" y="48136"/>
                  <a:pt x="403831" y="58719"/>
                </a:cubicBezTo>
                <a:cubicBezTo>
                  <a:pt x="395364" y="69302"/>
                  <a:pt x="443518" y="84648"/>
                  <a:pt x="438756" y="80944"/>
                </a:cubicBezTo>
                <a:cubicBezTo>
                  <a:pt x="433994" y="77240"/>
                  <a:pt x="403831" y="40198"/>
                  <a:pt x="375256" y="36494"/>
                </a:cubicBezTo>
                <a:cubicBezTo>
                  <a:pt x="346681" y="32790"/>
                  <a:pt x="314402" y="57661"/>
                  <a:pt x="267306" y="58719"/>
                </a:cubicBezTo>
                <a:cubicBezTo>
                  <a:pt x="220210" y="59777"/>
                  <a:pt x="100089" y="41257"/>
                  <a:pt x="92681" y="42844"/>
                </a:cubicBezTo>
                <a:cubicBezTo>
                  <a:pt x="85273" y="44431"/>
                  <a:pt x="235556" y="54486"/>
                  <a:pt x="222856" y="68244"/>
                </a:cubicBezTo>
                <a:cubicBezTo>
                  <a:pt x="210156" y="82002"/>
                  <a:pt x="-54427" y="135448"/>
                  <a:pt x="10131" y="125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5B6DED7B-8D38-C183-64CC-0C37DCE3639D}"/>
              </a:ext>
            </a:extLst>
          </p:cNvPr>
          <p:cNvSpPr/>
          <p:nvPr/>
        </p:nvSpPr>
        <p:spPr>
          <a:xfrm>
            <a:off x="3717002" y="6810352"/>
            <a:ext cx="705776" cy="162047"/>
          </a:xfrm>
          <a:custGeom>
            <a:avLst/>
            <a:gdLst>
              <a:gd name="connsiteX0" fmla="*/ 923 w 705776"/>
              <a:gd name="connsiteY0" fmla="*/ 161948 h 162047"/>
              <a:gd name="connsiteX1" fmla="*/ 480348 w 705776"/>
              <a:gd name="connsiteY1" fmla="*/ 31773 h 162047"/>
              <a:gd name="connsiteX2" fmla="*/ 397798 w 705776"/>
              <a:gd name="connsiteY2" fmla="*/ 82573 h 162047"/>
              <a:gd name="connsiteX3" fmla="*/ 705773 w 705776"/>
              <a:gd name="connsiteY3" fmla="*/ 23 h 162047"/>
              <a:gd name="connsiteX4" fmla="*/ 404148 w 705776"/>
              <a:gd name="connsiteY4" fmla="*/ 92098 h 162047"/>
              <a:gd name="connsiteX5" fmla="*/ 353348 w 705776"/>
              <a:gd name="connsiteY5" fmla="*/ 111148 h 162047"/>
              <a:gd name="connsiteX6" fmla="*/ 448598 w 705776"/>
              <a:gd name="connsiteY6" fmla="*/ 53998 h 162047"/>
              <a:gd name="connsiteX7" fmla="*/ 289848 w 705776"/>
              <a:gd name="connsiteY7" fmla="*/ 92098 h 162047"/>
              <a:gd name="connsiteX8" fmla="*/ 356523 w 705776"/>
              <a:gd name="connsiteY8" fmla="*/ 53998 h 162047"/>
              <a:gd name="connsiteX9" fmla="*/ 923 w 705776"/>
              <a:gd name="connsiteY9" fmla="*/ 161948 h 16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776" h="162047">
                <a:moveTo>
                  <a:pt x="923" y="161948"/>
                </a:moveTo>
                <a:cubicBezTo>
                  <a:pt x="21561" y="158244"/>
                  <a:pt x="414202" y="45002"/>
                  <a:pt x="480348" y="31773"/>
                </a:cubicBezTo>
                <a:cubicBezTo>
                  <a:pt x="546494" y="18544"/>
                  <a:pt x="360227" y="87865"/>
                  <a:pt x="397798" y="82573"/>
                </a:cubicBezTo>
                <a:cubicBezTo>
                  <a:pt x="435369" y="77281"/>
                  <a:pt x="704715" y="-1565"/>
                  <a:pt x="705773" y="23"/>
                </a:cubicBezTo>
                <a:cubicBezTo>
                  <a:pt x="706831" y="1611"/>
                  <a:pt x="462885" y="73577"/>
                  <a:pt x="404148" y="92098"/>
                </a:cubicBezTo>
                <a:cubicBezTo>
                  <a:pt x="345411" y="110619"/>
                  <a:pt x="345940" y="117498"/>
                  <a:pt x="353348" y="111148"/>
                </a:cubicBezTo>
                <a:cubicBezTo>
                  <a:pt x="360756" y="104798"/>
                  <a:pt x="459181" y="57173"/>
                  <a:pt x="448598" y="53998"/>
                </a:cubicBezTo>
                <a:cubicBezTo>
                  <a:pt x="438015" y="50823"/>
                  <a:pt x="305194" y="92098"/>
                  <a:pt x="289848" y="92098"/>
                </a:cubicBezTo>
                <a:cubicBezTo>
                  <a:pt x="274502" y="92098"/>
                  <a:pt x="400973" y="42885"/>
                  <a:pt x="356523" y="53998"/>
                </a:cubicBezTo>
                <a:cubicBezTo>
                  <a:pt x="312073" y="65111"/>
                  <a:pt x="-19715" y="165652"/>
                  <a:pt x="923" y="1619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4D2938A2-EB3E-75B8-772E-98D8522607AD}"/>
              </a:ext>
            </a:extLst>
          </p:cNvPr>
          <p:cNvSpPr/>
          <p:nvPr/>
        </p:nvSpPr>
        <p:spPr>
          <a:xfrm>
            <a:off x="3506087" y="6859824"/>
            <a:ext cx="283088" cy="111902"/>
          </a:xfrm>
          <a:custGeom>
            <a:avLst/>
            <a:gdLst>
              <a:gd name="connsiteX0" fmla="*/ 2288 w 283088"/>
              <a:gd name="connsiteY0" fmla="*/ 1351 h 111902"/>
              <a:gd name="connsiteX1" fmla="*/ 275338 w 283088"/>
              <a:gd name="connsiteY1" fmla="*/ 109301 h 111902"/>
              <a:gd name="connsiteX2" fmla="*/ 202313 w 283088"/>
              <a:gd name="connsiteY2" fmla="*/ 77551 h 111902"/>
              <a:gd name="connsiteX3" fmla="*/ 138813 w 283088"/>
              <a:gd name="connsiteY3" fmla="*/ 68026 h 111902"/>
              <a:gd name="connsiteX4" fmla="*/ 157863 w 283088"/>
              <a:gd name="connsiteY4" fmla="*/ 39451 h 111902"/>
              <a:gd name="connsiteX5" fmla="*/ 126113 w 283088"/>
              <a:gd name="connsiteY5" fmla="*/ 4526 h 111902"/>
              <a:gd name="connsiteX6" fmla="*/ 141988 w 283088"/>
              <a:gd name="connsiteY6" fmla="*/ 45801 h 111902"/>
              <a:gd name="connsiteX7" fmla="*/ 2288 w 283088"/>
              <a:gd name="connsiteY7" fmla="*/ 1351 h 11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088" h="111902">
                <a:moveTo>
                  <a:pt x="2288" y="1351"/>
                </a:moveTo>
                <a:cubicBezTo>
                  <a:pt x="24513" y="11934"/>
                  <a:pt x="242001" y="96601"/>
                  <a:pt x="275338" y="109301"/>
                </a:cubicBezTo>
                <a:cubicBezTo>
                  <a:pt x="308676" y="122001"/>
                  <a:pt x="225067" y="84430"/>
                  <a:pt x="202313" y="77551"/>
                </a:cubicBezTo>
                <a:cubicBezTo>
                  <a:pt x="179559" y="70672"/>
                  <a:pt x="146221" y="74376"/>
                  <a:pt x="138813" y="68026"/>
                </a:cubicBezTo>
                <a:cubicBezTo>
                  <a:pt x="131405" y="61676"/>
                  <a:pt x="159980" y="50034"/>
                  <a:pt x="157863" y="39451"/>
                </a:cubicBezTo>
                <a:cubicBezTo>
                  <a:pt x="155746" y="28868"/>
                  <a:pt x="128759" y="3468"/>
                  <a:pt x="126113" y="4526"/>
                </a:cubicBezTo>
                <a:cubicBezTo>
                  <a:pt x="123467" y="5584"/>
                  <a:pt x="157334" y="45801"/>
                  <a:pt x="141988" y="45801"/>
                </a:cubicBezTo>
                <a:cubicBezTo>
                  <a:pt x="126642" y="45801"/>
                  <a:pt x="-19937" y="-9232"/>
                  <a:pt x="2288" y="1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3638DC0F-83CD-0771-EECE-5312C6E2D2E3}"/>
              </a:ext>
            </a:extLst>
          </p:cNvPr>
          <p:cNvSpPr/>
          <p:nvPr/>
        </p:nvSpPr>
        <p:spPr>
          <a:xfrm>
            <a:off x="3419203" y="6879971"/>
            <a:ext cx="598452" cy="110451"/>
          </a:xfrm>
          <a:custGeom>
            <a:avLst/>
            <a:gdLst>
              <a:gd name="connsiteX0" fmla="*/ 272 w 598452"/>
              <a:gd name="connsiteY0" fmla="*/ 254 h 110451"/>
              <a:gd name="connsiteX1" fmla="*/ 276497 w 598452"/>
              <a:gd name="connsiteY1" fmla="*/ 82804 h 110451"/>
              <a:gd name="connsiteX2" fmla="*/ 273322 w 598452"/>
              <a:gd name="connsiteY2" fmla="*/ 92329 h 110451"/>
              <a:gd name="connsiteX3" fmla="*/ 247922 w 598452"/>
              <a:gd name="connsiteY3" fmla="*/ 108204 h 110451"/>
              <a:gd name="connsiteX4" fmla="*/ 597172 w 598452"/>
              <a:gd name="connsiteY4" fmla="*/ 38354 h 110451"/>
              <a:gd name="connsiteX5" fmla="*/ 362222 w 598452"/>
              <a:gd name="connsiteY5" fmla="*/ 79629 h 110451"/>
              <a:gd name="connsiteX6" fmla="*/ 266972 w 598452"/>
              <a:gd name="connsiteY6" fmla="*/ 89154 h 110451"/>
              <a:gd name="connsiteX7" fmla="*/ 263797 w 598452"/>
              <a:gd name="connsiteY7" fmla="*/ 82804 h 110451"/>
              <a:gd name="connsiteX8" fmla="*/ 225697 w 598452"/>
              <a:gd name="connsiteY8" fmla="*/ 57404 h 110451"/>
              <a:gd name="connsiteX9" fmla="*/ 272 w 598452"/>
              <a:gd name="connsiteY9" fmla="*/ 254 h 110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8452" h="110451">
                <a:moveTo>
                  <a:pt x="272" y="254"/>
                </a:moveTo>
                <a:cubicBezTo>
                  <a:pt x="8739" y="4487"/>
                  <a:pt x="230989" y="67458"/>
                  <a:pt x="276497" y="82804"/>
                </a:cubicBezTo>
                <a:cubicBezTo>
                  <a:pt x="322005" y="98150"/>
                  <a:pt x="278084" y="88096"/>
                  <a:pt x="273322" y="92329"/>
                </a:cubicBezTo>
                <a:cubicBezTo>
                  <a:pt x="268560" y="96562"/>
                  <a:pt x="193947" y="117200"/>
                  <a:pt x="247922" y="108204"/>
                </a:cubicBezTo>
                <a:cubicBezTo>
                  <a:pt x="301897" y="99208"/>
                  <a:pt x="578122" y="43116"/>
                  <a:pt x="597172" y="38354"/>
                </a:cubicBezTo>
                <a:cubicBezTo>
                  <a:pt x="616222" y="33592"/>
                  <a:pt x="417255" y="71162"/>
                  <a:pt x="362222" y="79629"/>
                </a:cubicBezTo>
                <a:cubicBezTo>
                  <a:pt x="307189" y="88096"/>
                  <a:pt x="283376" y="88625"/>
                  <a:pt x="266972" y="89154"/>
                </a:cubicBezTo>
                <a:cubicBezTo>
                  <a:pt x="250568" y="89683"/>
                  <a:pt x="270676" y="88096"/>
                  <a:pt x="263797" y="82804"/>
                </a:cubicBezTo>
                <a:cubicBezTo>
                  <a:pt x="256918" y="77512"/>
                  <a:pt x="268030" y="69046"/>
                  <a:pt x="225697" y="57404"/>
                </a:cubicBezTo>
                <a:cubicBezTo>
                  <a:pt x="183364" y="45762"/>
                  <a:pt x="-8195" y="-3979"/>
                  <a:pt x="272" y="2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18A40196-0402-2E1E-7C8A-9A80EBDC8204}"/>
              </a:ext>
            </a:extLst>
          </p:cNvPr>
          <p:cNvSpPr/>
          <p:nvPr/>
        </p:nvSpPr>
        <p:spPr>
          <a:xfrm>
            <a:off x="3368167" y="6689635"/>
            <a:ext cx="157269" cy="206642"/>
          </a:xfrm>
          <a:custGeom>
            <a:avLst/>
            <a:gdLst>
              <a:gd name="connsiteX0" fmla="*/ 86233 w 157269"/>
              <a:gd name="connsiteY0" fmla="*/ 90 h 206642"/>
              <a:gd name="connsiteX1" fmla="*/ 29083 w 157269"/>
              <a:gd name="connsiteY1" fmla="*/ 101690 h 206642"/>
              <a:gd name="connsiteX2" fmla="*/ 60833 w 157269"/>
              <a:gd name="connsiteY2" fmla="*/ 142965 h 206642"/>
              <a:gd name="connsiteX3" fmla="*/ 35433 w 157269"/>
              <a:gd name="connsiteY3" fmla="*/ 136615 h 206642"/>
              <a:gd name="connsiteX4" fmla="*/ 156083 w 157269"/>
              <a:gd name="connsiteY4" fmla="*/ 206465 h 206642"/>
              <a:gd name="connsiteX5" fmla="*/ 92583 w 157269"/>
              <a:gd name="connsiteY5" fmla="*/ 155665 h 206642"/>
              <a:gd name="connsiteX6" fmla="*/ 19558 w 157269"/>
              <a:gd name="connsiteY6" fmla="*/ 123915 h 206642"/>
              <a:gd name="connsiteX7" fmla="*/ 29083 w 157269"/>
              <a:gd name="connsiteY7" fmla="*/ 95340 h 206642"/>
              <a:gd name="connsiteX8" fmla="*/ 508 w 157269"/>
              <a:gd name="connsiteY8" fmla="*/ 120740 h 206642"/>
              <a:gd name="connsiteX9" fmla="*/ 86233 w 157269"/>
              <a:gd name="connsiteY9" fmla="*/ 90 h 20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269" h="206642">
                <a:moveTo>
                  <a:pt x="86233" y="90"/>
                </a:moveTo>
                <a:cubicBezTo>
                  <a:pt x="90995" y="-3085"/>
                  <a:pt x="33316" y="77878"/>
                  <a:pt x="29083" y="101690"/>
                </a:cubicBezTo>
                <a:cubicBezTo>
                  <a:pt x="24850" y="125502"/>
                  <a:pt x="59775" y="137144"/>
                  <a:pt x="60833" y="142965"/>
                </a:cubicBezTo>
                <a:cubicBezTo>
                  <a:pt x="61891" y="148786"/>
                  <a:pt x="19558" y="126032"/>
                  <a:pt x="35433" y="136615"/>
                </a:cubicBezTo>
                <a:cubicBezTo>
                  <a:pt x="51308" y="147198"/>
                  <a:pt x="146558" y="203290"/>
                  <a:pt x="156083" y="206465"/>
                </a:cubicBezTo>
                <a:cubicBezTo>
                  <a:pt x="165608" y="209640"/>
                  <a:pt x="115337" y="169423"/>
                  <a:pt x="92583" y="155665"/>
                </a:cubicBezTo>
                <a:cubicBezTo>
                  <a:pt x="69829" y="141907"/>
                  <a:pt x="30141" y="133969"/>
                  <a:pt x="19558" y="123915"/>
                </a:cubicBezTo>
                <a:cubicBezTo>
                  <a:pt x="8975" y="113861"/>
                  <a:pt x="32258" y="95869"/>
                  <a:pt x="29083" y="95340"/>
                </a:cubicBezTo>
                <a:cubicBezTo>
                  <a:pt x="25908" y="94811"/>
                  <a:pt x="-4254" y="133969"/>
                  <a:pt x="508" y="120740"/>
                </a:cubicBezTo>
                <a:cubicBezTo>
                  <a:pt x="5270" y="107511"/>
                  <a:pt x="81471" y="3265"/>
                  <a:pt x="86233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ECFF3546-8AE0-07DC-263D-EA670BFEEFDF}"/>
              </a:ext>
            </a:extLst>
          </p:cNvPr>
          <p:cNvSpPr/>
          <p:nvPr/>
        </p:nvSpPr>
        <p:spPr>
          <a:xfrm>
            <a:off x="4298522" y="6654708"/>
            <a:ext cx="206550" cy="82960"/>
          </a:xfrm>
          <a:custGeom>
            <a:avLst/>
            <a:gdLst>
              <a:gd name="connsiteX0" fmla="*/ 428 w 206550"/>
              <a:gd name="connsiteY0" fmla="*/ 47717 h 82960"/>
              <a:gd name="connsiteX1" fmla="*/ 140128 w 206550"/>
              <a:gd name="connsiteY1" fmla="*/ 66767 h 82960"/>
              <a:gd name="connsiteX2" fmla="*/ 171878 w 206550"/>
              <a:gd name="connsiteY2" fmla="*/ 69942 h 82960"/>
              <a:gd name="connsiteX3" fmla="*/ 156003 w 206550"/>
              <a:gd name="connsiteY3" fmla="*/ 44542 h 82960"/>
              <a:gd name="connsiteX4" fmla="*/ 86153 w 206550"/>
              <a:gd name="connsiteY4" fmla="*/ 92 h 82960"/>
              <a:gd name="connsiteX5" fmla="*/ 184578 w 206550"/>
              <a:gd name="connsiteY5" fmla="*/ 57242 h 82960"/>
              <a:gd name="connsiteX6" fmla="*/ 190928 w 206550"/>
              <a:gd name="connsiteY6" fmla="*/ 82642 h 82960"/>
              <a:gd name="connsiteX7" fmla="*/ 428 w 206550"/>
              <a:gd name="connsiteY7" fmla="*/ 47717 h 8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550" h="82960">
                <a:moveTo>
                  <a:pt x="428" y="47717"/>
                </a:moveTo>
                <a:cubicBezTo>
                  <a:pt x="-8039" y="45071"/>
                  <a:pt x="111553" y="63063"/>
                  <a:pt x="140128" y="66767"/>
                </a:cubicBezTo>
                <a:cubicBezTo>
                  <a:pt x="168703" y="70471"/>
                  <a:pt x="169232" y="73646"/>
                  <a:pt x="171878" y="69942"/>
                </a:cubicBezTo>
                <a:cubicBezTo>
                  <a:pt x="174524" y="66238"/>
                  <a:pt x="170290" y="56184"/>
                  <a:pt x="156003" y="44542"/>
                </a:cubicBezTo>
                <a:cubicBezTo>
                  <a:pt x="141716" y="32900"/>
                  <a:pt x="81391" y="-2025"/>
                  <a:pt x="86153" y="92"/>
                </a:cubicBezTo>
                <a:cubicBezTo>
                  <a:pt x="90915" y="2209"/>
                  <a:pt x="167116" y="43484"/>
                  <a:pt x="184578" y="57242"/>
                </a:cubicBezTo>
                <a:cubicBezTo>
                  <a:pt x="202040" y="71000"/>
                  <a:pt x="220561" y="85288"/>
                  <a:pt x="190928" y="82642"/>
                </a:cubicBezTo>
                <a:cubicBezTo>
                  <a:pt x="161295" y="79996"/>
                  <a:pt x="8895" y="50363"/>
                  <a:pt x="428" y="477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7311EE2B-7C90-F588-996F-FFFDABCED908}"/>
              </a:ext>
            </a:extLst>
          </p:cNvPr>
          <p:cNvSpPr/>
          <p:nvPr/>
        </p:nvSpPr>
        <p:spPr>
          <a:xfrm>
            <a:off x="3999477" y="6796752"/>
            <a:ext cx="521430" cy="188532"/>
          </a:xfrm>
          <a:custGeom>
            <a:avLst/>
            <a:gdLst>
              <a:gd name="connsiteX0" fmla="*/ 1023 w 521430"/>
              <a:gd name="connsiteY0" fmla="*/ 188248 h 188532"/>
              <a:gd name="connsiteX1" fmla="*/ 429648 w 521430"/>
              <a:gd name="connsiteY1" fmla="*/ 7273 h 188532"/>
              <a:gd name="connsiteX2" fmla="*/ 366148 w 521430"/>
              <a:gd name="connsiteY2" fmla="*/ 58073 h 188532"/>
              <a:gd name="connsiteX3" fmla="*/ 518548 w 521430"/>
              <a:gd name="connsiteY3" fmla="*/ 923 h 188532"/>
              <a:gd name="connsiteX4" fmla="*/ 455048 w 521430"/>
              <a:gd name="connsiteY4" fmla="*/ 29498 h 188532"/>
              <a:gd name="connsiteX5" fmla="*/ 321698 w 521430"/>
              <a:gd name="connsiteY5" fmla="*/ 115223 h 188532"/>
              <a:gd name="connsiteX6" fmla="*/ 448698 w 521430"/>
              <a:gd name="connsiteY6" fmla="*/ 13623 h 188532"/>
              <a:gd name="connsiteX7" fmla="*/ 369323 w 521430"/>
              <a:gd name="connsiteY7" fmla="*/ 48548 h 188532"/>
              <a:gd name="connsiteX8" fmla="*/ 197873 w 521430"/>
              <a:gd name="connsiteY8" fmla="*/ 153323 h 188532"/>
              <a:gd name="connsiteX9" fmla="*/ 305823 w 521430"/>
              <a:gd name="connsiteY9" fmla="*/ 51723 h 188532"/>
              <a:gd name="connsiteX10" fmla="*/ 1023 w 521430"/>
              <a:gd name="connsiteY10" fmla="*/ 188248 h 18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430" h="188532">
                <a:moveTo>
                  <a:pt x="1023" y="188248"/>
                </a:moveTo>
                <a:cubicBezTo>
                  <a:pt x="21660" y="180840"/>
                  <a:pt x="368794" y="28969"/>
                  <a:pt x="429648" y="7273"/>
                </a:cubicBezTo>
                <a:cubicBezTo>
                  <a:pt x="490502" y="-14423"/>
                  <a:pt x="351331" y="59131"/>
                  <a:pt x="366148" y="58073"/>
                </a:cubicBezTo>
                <a:cubicBezTo>
                  <a:pt x="380965" y="57015"/>
                  <a:pt x="503731" y="5686"/>
                  <a:pt x="518548" y="923"/>
                </a:cubicBezTo>
                <a:cubicBezTo>
                  <a:pt x="533365" y="-3840"/>
                  <a:pt x="487856" y="10448"/>
                  <a:pt x="455048" y="29498"/>
                </a:cubicBezTo>
                <a:cubicBezTo>
                  <a:pt x="422240" y="48548"/>
                  <a:pt x="322756" y="117869"/>
                  <a:pt x="321698" y="115223"/>
                </a:cubicBezTo>
                <a:cubicBezTo>
                  <a:pt x="320640" y="112577"/>
                  <a:pt x="440761" y="24735"/>
                  <a:pt x="448698" y="13623"/>
                </a:cubicBezTo>
                <a:cubicBezTo>
                  <a:pt x="456636" y="2510"/>
                  <a:pt x="411127" y="25265"/>
                  <a:pt x="369323" y="48548"/>
                </a:cubicBezTo>
                <a:cubicBezTo>
                  <a:pt x="327519" y="71831"/>
                  <a:pt x="208456" y="152794"/>
                  <a:pt x="197873" y="153323"/>
                </a:cubicBezTo>
                <a:cubicBezTo>
                  <a:pt x="187290" y="153852"/>
                  <a:pt x="333340" y="47490"/>
                  <a:pt x="305823" y="51723"/>
                </a:cubicBezTo>
                <a:cubicBezTo>
                  <a:pt x="278306" y="55956"/>
                  <a:pt x="-19614" y="195656"/>
                  <a:pt x="1023" y="188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C48549DF-4001-BAE6-BBBA-F1AC0F046D54}"/>
              </a:ext>
            </a:extLst>
          </p:cNvPr>
          <p:cNvSpPr/>
          <p:nvPr/>
        </p:nvSpPr>
        <p:spPr>
          <a:xfrm>
            <a:off x="3422625" y="6889709"/>
            <a:ext cx="174606" cy="171615"/>
          </a:xfrm>
          <a:custGeom>
            <a:avLst/>
            <a:gdLst>
              <a:gd name="connsiteX0" fmla="*/ 25 w 174606"/>
              <a:gd name="connsiteY0" fmla="*/ 41 h 171615"/>
              <a:gd name="connsiteX1" fmla="*/ 155600 w 174606"/>
              <a:gd name="connsiteY1" fmla="*/ 98466 h 171615"/>
              <a:gd name="connsiteX2" fmla="*/ 168300 w 174606"/>
              <a:gd name="connsiteY2" fmla="*/ 171491 h 171615"/>
              <a:gd name="connsiteX3" fmla="*/ 168300 w 174606"/>
              <a:gd name="connsiteY3" fmla="*/ 114341 h 171615"/>
              <a:gd name="connsiteX4" fmla="*/ 142900 w 174606"/>
              <a:gd name="connsiteY4" fmla="*/ 54016 h 171615"/>
              <a:gd name="connsiteX5" fmla="*/ 168300 w 174606"/>
              <a:gd name="connsiteY5" fmla="*/ 85766 h 171615"/>
              <a:gd name="connsiteX6" fmla="*/ 25 w 174606"/>
              <a:gd name="connsiteY6" fmla="*/ 41 h 171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4606" h="171615">
                <a:moveTo>
                  <a:pt x="25" y="41"/>
                </a:moveTo>
                <a:cubicBezTo>
                  <a:pt x="-2092" y="2158"/>
                  <a:pt x="127554" y="69891"/>
                  <a:pt x="155600" y="98466"/>
                </a:cubicBezTo>
                <a:cubicBezTo>
                  <a:pt x="183646" y="127041"/>
                  <a:pt x="166183" y="168845"/>
                  <a:pt x="168300" y="171491"/>
                </a:cubicBezTo>
                <a:cubicBezTo>
                  <a:pt x="170417" y="174137"/>
                  <a:pt x="172533" y="133920"/>
                  <a:pt x="168300" y="114341"/>
                </a:cubicBezTo>
                <a:cubicBezTo>
                  <a:pt x="164067" y="94762"/>
                  <a:pt x="142900" y="58778"/>
                  <a:pt x="142900" y="54016"/>
                </a:cubicBezTo>
                <a:cubicBezTo>
                  <a:pt x="142900" y="49254"/>
                  <a:pt x="191583" y="94762"/>
                  <a:pt x="168300" y="85766"/>
                </a:cubicBezTo>
                <a:cubicBezTo>
                  <a:pt x="145017" y="76770"/>
                  <a:pt x="2142" y="-2076"/>
                  <a:pt x="25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8CC8CEF4-28D2-B110-BF19-64A6AE60ACB9}"/>
              </a:ext>
            </a:extLst>
          </p:cNvPr>
          <p:cNvSpPr/>
          <p:nvPr/>
        </p:nvSpPr>
        <p:spPr>
          <a:xfrm>
            <a:off x="4333875" y="6578600"/>
            <a:ext cx="252639" cy="222263"/>
          </a:xfrm>
          <a:custGeom>
            <a:avLst/>
            <a:gdLst>
              <a:gd name="connsiteX0" fmla="*/ 0 w 252639"/>
              <a:gd name="connsiteY0" fmla="*/ 0 h 222263"/>
              <a:gd name="connsiteX1" fmla="*/ 146050 w 252639"/>
              <a:gd name="connsiteY1" fmla="*/ 92075 h 222263"/>
              <a:gd name="connsiteX2" fmla="*/ 241300 w 252639"/>
              <a:gd name="connsiteY2" fmla="*/ 146050 h 222263"/>
              <a:gd name="connsiteX3" fmla="*/ 165100 w 252639"/>
              <a:gd name="connsiteY3" fmla="*/ 174625 h 222263"/>
              <a:gd name="connsiteX4" fmla="*/ 225425 w 252639"/>
              <a:gd name="connsiteY4" fmla="*/ 149225 h 222263"/>
              <a:gd name="connsiteX5" fmla="*/ 206375 w 252639"/>
              <a:gd name="connsiteY5" fmla="*/ 114300 h 222263"/>
              <a:gd name="connsiteX6" fmla="*/ 209550 w 252639"/>
              <a:gd name="connsiteY6" fmla="*/ 44450 h 222263"/>
              <a:gd name="connsiteX7" fmla="*/ 209550 w 252639"/>
              <a:gd name="connsiteY7" fmla="*/ 114300 h 222263"/>
              <a:gd name="connsiteX8" fmla="*/ 231775 w 252639"/>
              <a:gd name="connsiteY8" fmla="*/ 142875 h 222263"/>
              <a:gd name="connsiteX9" fmla="*/ 92075 w 252639"/>
              <a:gd name="connsiteY9" fmla="*/ 222250 h 222263"/>
              <a:gd name="connsiteX10" fmla="*/ 247650 w 252639"/>
              <a:gd name="connsiteY10" fmla="*/ 149225 h 222263"/>
              <a:gd name="connsiteX11" fmla="*/ 209550 w 252639"/>
              <a:gd name="connsiteY11" fmla="*/ 133350 h 222263"/>
              <a:gd name="connsiteX12" fmla="*/ 161925 w 252639"/>
              <a:gd name="connsiteY12" fmla="*/ 104775 h 222263"/>
              <a:gd name="connsiteX13" fmla="*/ 190500 w 252639"/>
              <a:gd name="connsiteY13" fmla="*/ 120650 h 222263"/>
              <a:gd name="connsiteX14" fmla="*/ 0 w 252639"/>
              <a:gd name="connsiteY14" fmla="*/ 0 h 222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2639" h="222263">
                <a:moveTo>
                  <a:pt x="0" y="0"/>
                </a:moveTo>
                <a:lnTo>
                  <a:pt x="146050" y="92075"/>
                </a:lnTo>
                <a:cubicBezTo>
                  <a:pt x="186267" y="116417"/>
                  <a:pt x="238125" y="132292"/>
                  <a:pt x="241300" y="146050"/>
                </a:cubicBezTo>
                <a:cubicBezTo>
                  <a:pt x="244475" y="159808"/>
                  <a:pt x="167746" y="174096"/>
                  <a:pt x="165100" y="174625"/>
                </a:cubicBezTo>
                <a:cubicBezTo>
                  <a:pt x="162454" y="175154"/>
                  <a:pt x="218546" y="159279"/>
                  <a:pt x="225425" y="149225"/>
                </a:cubicBezTo>
                <a:cubicBezTo>
                  <a:pt x="232304" y="139171"/>
                  <a:pt x="209021" y="131763"/>
                  <a:pt x="206375" y="114300"/>
                </a:cubicBezTo>
                <a:cubicBezTo>
                  <a:pt x="203729" y="96837"/>
                  <a:pt x="209021" y="44450"/>
                  <a:pt x="209550" y="44450"/>
                </a:cubicBezTo>
                <a:cubicBezTo>
                  <a:pt x="210079" y="44450"/>
                  <a:pt x="205846" y="97896"/>
                  <a:pt x="209550" y="114300"/>
                </a:cubicBezTo>
                <a:cubicBezTo>
                  <a:pt x="213254" y="130704"/>
                  <a:pt x="251354" y="124883"/>
                  <a:pt x="231775" y="142875"/>
                </a:cubicBezTo>
                <a:cubicBezTo>
                  <a:pt x="212196" y="160867"/>
                  <a:pt x="89429" y="221192"/>
                  <a:pt x="92075" y="222250"/>
                </a:cubicBezTo>
                <a:cubicBezTo>
                  <a:pt x="94721" y="223308"/>
                  <a:pt x="228071" y="164042"/>
                  <a:pt x="247650" y="149225"/>
                </a:cubicBezTo>
                <a:cubicBezTo>
                  <a:pt x="267229" y="134408"/>
                  <a:pt x="223837" y="140758"/>
                  <a:pt x="209550" y="133350"/>
                </a:cubicBezTo>
                <a:cubicBezTo>
                  <a:pt x="195263" y="125942"/>
                  <a:pt x="165100" y="106892"/>
                  <a:pt x="161925" y="104775"/>
                </a:cubicBezTo>
                <a:cubicBezTo>
                  <a:pt x="158750" y="102658"/>
                  <a:pt x="190500" y="120650"/>
                  <a:pt x="190500" y="1206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8F6313AE-CFB4-0818-5EAE-51BAE95B4593}"/>
              </a:ext>
            </a:extLst>
          </p:cNvPr>
          <p:cNvSpPr/>
          <p:nvPr/>
        </p:nvSpPr>
        <p:spPr>
          <a:xfrm>
            <a:off x="4612944" y="6616700"/>
            <a:ext cx="67387" cy="165215"/>
          </a:xfrm>
          <a:custGeom>
            <a:avLst/>
            <a:gdLst>
              <a:gd name="connsiteX0" fmla="*/ 25731 w 67387"/>
              <a:gd name="connsiteY0" fmla="*/ 0 h 165215"/>
              <a:gd name="connsiteX1" fmla="*/ 3506 w 67387"/>
              <a:gd name="connsiteY1" fmla="*/ 85725 h 165215"/>
              <a:gd name="connsiteX2" fmla="*/ 44781 w 67387"/>
              <a:gd name="connsiteY2" fmla="*/ 63500 h 165215"/>
              <a:gd name="connsiteX3" fmla="*/ 38431 w 67387"/>
              <a:gd name="connsiteY3" fmla="*/ 95250 h 165215"/>
              <a:gd name="connsiteX4" fmla="*/ 67006 w 67387"/>
              <a:gd name="connsiteY4" fmla="*/ 165100 h 165215"/>
              <a:gd name="connsiteX5" fmla="*/ 51131 w 67387"/>
              <a:gd name="connsiteY5" fmla="*/ 111125 h 165215"/>
              <a:gd name="connsiteX6" fmla="*/ 331 w 67387"/>
              <a:gd name="connsiteY6" fmla="*/ 85725 h 165215"/>
              <a:gd name="connsiteX7" fmla="*/ 25731 w 67387"/>
              <a:gd name="connsiteY7" fmla="*/ 0 h 165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7387" h="165215">
                <a:moveTo>
                  <a:pt x="25731" y="0"/>
                </a:moveTo>
                <a:cubicBezTo>
                  <a:pt x="26260" y="0"/>
                  <a:pt x="331" y="75142"/>
                  <a:pt x="3506" y="85725"/>
                </a:cubicBezTo>
                <a:cubicBezTo>
                  <a:pt x="6681" y="96308"/>
                  <a:pt x="38960" y="61913"/>
                  <a:pt x="44781" y="63500"/>
                </a:cubicBezTo>
                <a:cubicBezTo>
                  <a:pt x="50602" y="65088"/>
                  <a:pt x="34727" y="78317"/>
                  <a:pt x="38431" y="95250"/>
                </a:cubicBezTo>
                <a:cubicBezTo>
                  <a:pt x="42135" y="112183"/>
                  <a:pt x="64889" y="162454"/>
                  <a:pt x="67006" y="165100"/>
                </a:cubicBezTo>
                <a:cubicBezTo>
                  <a:pt x="69123" y="167746"/>
                  <a:pt x="62243" y="124354"/>
                  <a:pt x="51131" y="111125"/>
                </a:cubicBezTo>
                <a:cubicBezTo>
                  <a:pt x="40019" y="97896"/>
                  <a:pt x="4035" y="103717"/>
                  <a:pt x="331" y="85725"/>
                </a:cubicBezTo>
                <a:cubicBezTo>
                  <a:pt x="-3373" y="67733"/>
                  <a:pt x="25202" y="0"/>
                  <a:pt x="25731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941658BB-A6C2-3B0F-7967-3CFE072C2E56}"/>
              </a:ext>
            </a:extLst>
          </p:cNvPr>
          <p:cNvSpPr/>
          <p:nvPr/>
        </p:nvSpPr>
        <p:spPr>
          <a:xfrm>
            <a:off x="3359237" y="6667217"/>
            <a:ext cx="41188" cy="146493"/>
          </a:xfrm>
          <a:custGeom>
            <a:avLst/>
            <a:gdLst>
              <a:gd name="connsiteX0" fmla="*/ 41188 w 41188"/>
              <a:gd name="connsiteY0" fmla="*/ 283 h 146493"/>
              <a:gd name="connsiteX1" fmla="*/ 3088 w 41188"/>
              <a:gd name="connsiteY1" fmla="*/ 95533 h 146493"/>
              <a:gd name="connsiteX2" fmla="*/ 6263 w 41188"/>
              <a:gd name="connsiteY2" fmla="*/ 89183 h 146493"/>
              <a:gd name="connsiteX3" fmla="*/ 38013 w 41188"/>
              <a:gd name="connsiteY3" fmla="*/ 146333 h 146493"/>
              <a:gd name="connsiteX4" fmla="*/ 22138 w 41188"/>
              <a:gd name="connsiteY4" fmla="*/ 105058 h 146493"/>
              <a:gd name="connsiteX5" fmla="*/ 3088 w 41188"/>
              <a:gd name="connsiteY5" fmla="*/ 66958 h 146493"/>
              <a:gd name="connsiteX6" fmla="*/ 41188 w 41188"/>
              <a:gd name="connsiteY6" fmla="*/ 283 h 14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188" h="146493">
                <a:moveTo>
                  <a:pt x="41188" y="283"/>
                </a:moveTo>
                <a:cubicBezTo>
                  <a:pt x="41188" y="5045"/>
                  <a:pt x="8909" y="80716"/>
                  <a:pt x="3088" y="95533"/>
                </a:cubicBezTo>
                <a:cubicBezTo>
                  <a:pt x="-2733" y="110350"/>
                  <a:pt x="442" y="80716"/>
                  <a:pt x="6263" y="89183"/>
                </a:cubicBezTo>
                <a:cubicBezTo>
                  <a:pt x="12084" y="97650"/>
                  <a:pt x="35367" y="143687"/>
                  <a:pt x="38013" y="146333"/>
                </a:cubicBezTo>
                <a:cubicBezTo>
                  <a:pt x="40659" y="148979"/>
                  <a:pt x="27959" y="118287"/>
                  <a:pt x="22138" y="105058"/>
                </a:cubicBezTo>
                <a:cubicBezTo>
                  <a:pt x="16317" y="91829"/>
                  <a:pt x="442" y="81775"/>
                  <a:pt x="3088" y="66958"/>
                </a:cubicBezTo>
                <a:cubicBezTo>
                  <a:pt x="5734" y="52141"/>
                  <a:pt x="41188" y="-4479"/>
                  <a:pt x="41188" y="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919A2560-BF51-38FE-B5A7-AD30A596DEF3}"/>
              </a:ext>
            </a:extLst>
          </p:cNvPr>
          <p:cNvSpPr/>
          <p:nvPr/>
        </p:nvSpPr>
        <p:spPr>
          <a:xfrm>
            <a:off x="3295633" y="6765877"/>
            <a:ext cx="19236" cy="121046"/>
          </a:xfrm>
          <a:custGeom>
            <a:avLst/>
            <a:gdLst>
              <a:gd name="connsiteX0" fmla="*/ 12717 w 19236"/>
              <a:gd name="connsiteY0" fmla="*/ 48 h 121046"/>
              <a:gd name="connsiteX1" fmla="*/ 9542 w 19236"/>
              <a:gd name="connsiteY1" fmla="*/ 95298 h 121046"/>
              <a:gd name="connsiteX2" fmla="*/ 19067 w 19236"/>
              <a:gd name="connsiteY2" fmla="*/ 120698 h 121046"/>
              <a:gd name="connsiteX3" fmla="*/ 17 w 19236"/>
              <a:gd name="connsiteY3" fmla="*/ 82598 h 121046"/>
              <a:gd name="connsiteX4" fmla="*/ 12717 w 19236"/>
              <a:gd name="connsiteY4" fmla="*/ 48 h 121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36" h="121046">
                <a:moveTo>
                  <a:pt x="12717" y="48"/>
                </a:moveTo>
                <a:cubicBezTo>
                  <a:pt x="14305" y="2165"/>
                  <a:pt x="8484" y="75190"/>
                  <a:pt x="9542" y="95298"/>
                </a:cubicBezTo>
                <a:cubicBezTo>
                  <a:pt x="10600" y="115406"/>
                  <a:pt x="20655" y="122815"/>
                  <a:pt x="19067" y="120698"/>
                </a:cubicBezTo>
                <a:cubicBezTo>
                  <a:pt x="17479" y="118581"/>
                  <a:pt x="546" y="99002"/>
                  <a:pt x="17" y="82598"/>
                </a:cubicBezTo>
                <a:cubicBezTo>
                  <a:pt x="-512" y="66194"/>
                  <a:pt x="11129" y="-2069"/>
                  <a:pt x="12717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89585496-4D9E-28E1-55E0-A545337AEF77}"/>
              </a:ext>
            </a:extLst>
          </p:cNvPr>
          <p:cNvSpPr/>
          <p:nvPr/>
        </p:nvSpPr>
        <p:spPr>
          <a:xfrm>
            <a:off x="5983621" y="5360288"/>
            <a:ext cx="422485" cy="229061"/>
          </a:xfrm>
          <a:custGeom>
            <a:avLst/>
            <a:gdLst>
              <a:gd name="connsiteX0" fmla="*/ 4429 w 422485"/>
              <a:gd name="connsiteY0" fmla="*/ 227712 h 229061"/>
              <a:gd name="connsiteX1" fmla="*/ 410829 w 422485"/>
              <a:gd name="connsiteY1" fmla="*/ 5462 h 229061"/>
              <a:gd name="connsiteX2" fmla="*/ 312404 w 422485"/>
              <a:gd name="connsiteY2" fmla="*/ 65787 h 229061"/>
              <a:gd name="connsiteX3" fmla="*/ 315579 w 422485"/>
              <a:gd name="connsiteY3" fmla="*/ 40387 h 229061"/>
              <a:gd name="connsiteX4" fmla="*/ 201279 w 422485"/>
              <a:gd name="connsiteY4" fmla="*/ 100712 h 229061"/>
              <a:gd name="connsiteX5" fmla="*/ 261604 w 422485"/>
              <a:gd name="connsiteY5" fmla="*/ 65787 h 229061"/>
              <a:gd name="connsiteX6" fmla="*/ 160004 w 422485"/>
              <a:gd name="connsiteY6" fmla="*/ 141987 h 229061"/>
              <a:gd name="connsiteX7" fmla="*/ 191754 w 422485"/>
              <a:gd name="connsiteY7" fmla="*/ 100712 h 229061"/>
              <a:gd name="connsiteX8" fmla="*/ 4429 w 422485"/>
              <a:gd name="connsiteY8" fmla="*/ 227712 h 22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2485" h="229061">
                <a:moveTo>
                  <a:pt x="4429" y="227712"/>
                </a:moveTo>
                <a:cubicBezTo>
                  <a:pt x="40942" y="211837"/>
                  <a:pt x="359500" y="32449"/>
                  <a:pt x="410829" y="5462"/>
                </a:cubicBezTo>
                <a:cubicBezTo>
                  <a:pt x="462158" y="-21526"/>
                  <a:pt x="328279" y="59966"/>
                  <a:pt x="312404" y="65787"/>
                </a:cubicBezTo>
                <a:cubicBezTo>
                  <a:pt x="296529" y="71608"/>
                  <a:pt x="334100" y="34566"/>
                  <a:pt x="315579" y="40387"/>
                </a:cubicBezTo>
                <a:cubicBezTo>
                  <a:pt x="297058" y="46208"/>
                  <a:pt x="210275" y="96479"/>
                  <a:pt x="201279" y="100712"/>
                </a:cubicBezTo>
                <a:cubicBezTo>
                  <a:pt x="192283" y="104945"/>
                  <a:pt x="268483" y="58908"/>
                  <a:pt x="261604" y="65787"/>
                </a:cubicBezTo>
                <a:cubicBezTo>
                  <a:pt x="254725" y="72666"/>
                  <a:pt x="171646" y="136166"/>
                  <a:pt x="160004" y="141987"/>
                </a:cubicBezTo>
                <a:cubicBezTo>
                  <a:pt x="148362" y="147808"/>
                  <a:pt x="215037" y="86954"/>
                  <a:pt x="191754" y="100712"/>
                </a:cubicBezTo>
                <a:cubicBezTo>
                  <a:pt x="168471" y="114470"/>
                  <a:pt x="-32084" y="243587"/>
                  <a:pt x="4429" y="2277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0E9B5135-A3D6-1EED-A8AB-13C38C3BBFDD}"/>
              </a:ext>
            </a:extLst>
          </p:cNvPr>
          <p:cNvSpPr/>
          <p:nvPr/>
        </p:nvSpPr>
        <p:spPr>
          <a:xfrm>
            <a:off x="6210273" y="5297052"/>
            <a:ext cx="354343" cy="148221"/>
          </a:xfrm>
          <a:custGeom>
            <a:avLst/>
            <a:gdLst>
              <a:gd name="connsiteX0" fmla="*/ 27 w 354343"/>
              <a:gd name="connsiteY0" fmla="*/ 148073 h 148221"/>
              <a:gd name="connsiteX1" fmla="*/ 139727 w 354343"/>
              <a:gd name="connsiteY1" fmla="*/ 5198 h 148221"/>
              <a:gd name="connsiteX2" fmla="*/ 120677 w 354343"/>
              <a:gd name="connsiteY2" fmla="*/ 30598 h 148221"/>
              <a:gd name="connsiteX3" fmla="*/ 193702 w 354343"/>
              <a:gd name="connsiteY3" fmla="*/ 24248 h 148221"/>
              <a:gd name="connsiteX4" fmla="*/ 260377 w 354343"/>
              <a:gd name="connsiteY4" fmla="*/ 43298 h 148221"/>
              <a:gd name="connsiteX5" fmla="*/ 257202 w 354343"/>
              <a:gd name="connsiteY5" fmla="*/ 24248 h 148221"/>
              <a:gd name="connsiteX6" fmla="*/ 352452 w 354343"/>
              <a:gd name="connsiteY6" fmla="*/ 109973 h 148221"/>
              <a:gd name="connsiteX7" fmla="*/ 314352 w 354343"/>
              <a:gd name="connsiteY7" fmla="*/ 75048 h 148221"/>
              <a:gd name="connsiteX8" fmla="*/ 238152 w 354343"/>
              <a:gd name="connsiteY8" fmla="*/ 52823 h 148221"/>
              <a:gd name="connsiteX9" fmla="*/ 171477 w 354343"/>
              <a:gd name="connsiteY9" fmla="*/ 21073 h 148221"/>
              <a:gd name="connsiteX10" fmla="*/ 174652 w 354343"/>
              <a:gd name="connsiteY10" fmla="*/ 43298 h 148221"/>
              <a:gd name="connsiteX11" fmla="*/ 146077 w 354343"/>
              <a:gd name="connsiteY11" fmla="*/ 78223 h 148221"/>
              <a:gd name="connsiteX12" fmla="*/ 152427 w 354343"/>
              <a:gd name="connsiteY12" fmla="*/ 33773 h 148221"/>
              <a:gd name="connsiteX13" fmla="*/ 27 w 354343"/>
              <a:gd name="connsiteY13" fmla="*/ 148073 h 1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4343" h="148221">
                <a:moveTo>
                  <a:pt x="27" y="148073"/>
                </a:moveTo>
                <a:cubicBezTo>
                  <a:pt x="-2090" y="143311"/>
                  <a:pt x="119619" y="24777"/>
                  <a:pt x="139727" y="5198"/>
                </a:cubicBezTo>
                <a:cubicBezTo>
                  <a:pt x="159835" y="-14381"/>
                  <a:pt x="111681" y="27423"/>
                  <a:pt x="120677" y="30598"/>
                </a:cubicBezTo>
                <a:cubicBezTo>
                  <a:pt x="129673" y="33773"/>
                  <a:pt x="170419" y="22131"/>
                  <a:pt x="193702" y="24248"/>
                </a:cubicBezTo>
                <a:cubicBezTo>
                  <a:pt x="216985" y="26365"/>
                  <a:pt x="249794" y="43298"/>
                  <a:pt x="260377" y="43298"/>
                </a:cubicBezTo>
                <a:cubicBezTo>
                  <a:pt x="270960" y="43298"/>
                  <a:pt x="241856" y="13136"/>
                  <a:pt x="257202" y="24248"/>
                </a:cubicBezTo>
                <a:cubicBezTo>
                  <a:pt x="272548" y="35360"/>
                  <a:pt x="342927" y="101506"/>
                  <a:pt x="352452" y="109973"/>
                </a:cubicBezTo>
                <a:cubicBezTo>
                  <a:pt x="361977" y="118440"/>
                  <a:pt x="333402" y="84573"/>
                  <a:pt x="314352" y="75048"/>
                </a:cubicBezTo>
                <a:cubicBezTo>
                  <a:pt x="295302" y="65523"/>
                  <a:pt x="261964" y="61819"/>
                  <a:pt x="238152" y="52823"/>
                </a:cubicBezTo>
                <a:cubicBezTo>
                  <a:pt x="214340" y="43827"/>
                  <a:pt x="171477" y="21073"/>
                  <a:pt x="171477" y="21073"/>
                </a:cubicBezTo>
                <a:cubicBezTo>
                  <a:pt x="160894" y="19485"/>
                  <a:pt x="178885" y="33773"/>
                  <a:pt x="174652" y="43298"/>
                </a:cubicBezTo>
                <a:cubicBezTo>
                  <a:pt x="170419" y="52823"/>
                  <a:pt x="149781" y="79810"/>
                  <a:pt x="146077" y="78223"/>
                </a:cubicBezTo>
                <a:cubicBezTo>
                  <a:pt x="142373" y="76636"/>
                  <a:pt x="170948" y="26365"/>
                  <a:pt x="152427" y="33773"/>
                </a:cubicBezTo>
                <a:cubicBezTo>
                  <a:pt x="133906" y="41181"/>
                  <a:pt x="2144" y="152835"/>
                  <a:pt x="27" y="1480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F3CC24B7-E3B8-5B55-016A-3E58BB0AE494}"/>
              </a:ext>
            </a:extLst>
          </p:cNvPr>
          <p:cNvSpPr/>
          <p:nvPr/>
        </p:nvSpPr>
        <p:spPr>
          <a:xfrm>
            <a:off x="6521417" y="5336204"/>
            <a:ext cx="130224" cy="270846"/>
          </a:xfrm>
          <a:custGeom>
            <a:avLst/>
            <a:gdLst>
              <a:gd name="connsiteX0" fmla="*/ 33 w 130224"/>
              <a:gd name="connsiteY0" fmla="*/ 971 h 270846"/>
              <a:gd name="connsiteX1" fmla="*/ 79408 w 130224"/>
              <a:gd name="connsiteY1" fmla="*/ 140671 h 270846"/>
              <a:gd name="connsiteX2" fmla="*/ 127033 w 130224"/>
              <a:gd name="connsiteY2" fmla="*/ 232746 h 270846"/>
              <a:gd name="connsiteX3" fmla="*/ 117508 w 130224"/>
              <a:gd name="connsiteY3" fmla="*/ 207346 h 270846"/>
              <a:gd name="connsiteX4" fmla="*/ 130208 w 130224"/>
              <a:gd name="connsiteY4" fmla="*/ 270846 h 270846"/>
              <a:gd name="connsiteX5" fmla="*/ 114333 w 130224"/>
              <a:gd name="connsiteY5" fmla="*/ 207346 h 270846"/>
              <a:gd name="connsiteX6" fmla="*/ 66708 w 130224"/>
              <a:gd name="connsiteY6" fmla="*/ 121621 h 270846"/>
              <a:gd name="connsiteX7" fmla="*/ 88933 w 130224"/>
              <a:gd name="connsiteY7" fmla="*/ 150196 h 270846"/>
              <a:gd name="connsiteX8" fmla="*/ 69883 w 130224"/>
              <a:gd name="connsiteY8" fmla="*/ 83521 h 270846"/>
              <a:gd name="connsiteX9" fmla="*/ 33 w 130224"/>
              <a:gd name="connsiteY9" fmla="*/ 971 h 27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224" h="270846">
                <a:moveTo>
                  <a:pt x="33" y="971"/>
                </a:moveTo>
                <a:cubicBezTo>
                  <a:pt x="1621" y="10496"/>
                  <a:pt x="58241" y="102042"/>
                  <a:pt x="79408" y="140671"/>
                </a:cubicBezTo>
                <a:cubicBezTo>
                  <a:pt x="100575" y="179300"/>
                  <a:pt x="120683" y="221634"/>
                  <a:pt x="127033" y="232746"/>
                </a:cubicBezTo>
                <a:cubicBezTo>
                  <a:pt x="133383" y="243858"/>
                  <a:pt x="116979" y="200996"/>
                  <a:pt x="117508" y="207346"/>
                </a:cubicBezTo>
                <a:cubicBezTo>
                  <a:pt x="118037" y="213696"/>
                  <a:pt x="130737" y="270846"/>
                  <a:pt x="130208" y="270846"/>
                </a:cubicBezTo>
                <a:cubicBezTo>
                  <a:pt x="129679" y="270846"/>
                  <a:pt x="124916" y="232217"/>
                  <a:pt x="114333" y="207346"/>
                </a:cubicBezTo>
                <a:cubicBezTo>
                  <a:pt x="103750" y="182475"/>
                  <a:pt x="70941" y="131146"/>
                  <a:pt x="66708" y="121621"/>
                </a:cubicBezTo>
                <a:cubicBezTo>
                  <a:pt x="62475" y="112096"/>
                  <a:pt x="88404" y="156546"/>
                  <a:pt x="88933" y="150196"/>
                </a:cubicBezTo>
                <a:cubicBezTo>
                  <a:pt x="89462" y="143846"/>
                  <a:pt x="86287" y="112625"/>
                  <a:pt x="69883" y="83521"/>
                </a:cubicBezTo>
                <a:cubicBezTo>
                  <a:pt x="53479" y="54417"/>
                  <a:pt x="-1555" y="-8554"/>
                  <a:pt x="33" y="9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38E2EDCF-311F-A109-BBC8-ACF7C78ACA41}"/>
              </a:ext>
            </a:extLst>
          </p:cNvPr>
          <p:cNvSpPr/>
          <p:nvPr/>
        </p:nvSpPr>
        <p:spPr>
          <a:xfrm>
            <a:off x="6377579" y="5340138"/>
            <a:ext cx="256423" cy="267339"/>
          </a:xfrm>
          <a:custGeom>
            <a:avLst/>
            <a:gdLst>
              <a:gd name="connsiteX0" fmla="*/ 996 w 256423"/>
              <a:gd name="connsiteY0" fmla="*/ 70062 h 267339"/>
              <a:gd name="connsiteX1" fmla="*/ 96246 w 256423"/>
              <a:gd name="connsiteY1" fmla="*/ 9737 h 267339"/>
              <a:gd name="connsiteX2" fmla="*/ 86721 w 256423"/>
              <a:gd name="connsiteY2" fmla="*/ 38312 h 267339"/>
              <a:gd name="connsiteX3" fmla="*/ 156571 w 256423"/>
              <a:gd name="connsiteY3" fmla="*/ 63712 h 267339"/>
              <a:gd name="connsiteX4" fmla="*/ 207371 w 256423"/>
              <a:gd name="connsiteY4" fmla="*/ 174837 h 267339"/>
              <a:gd name="connsiteX5" fmla="*/ 188321 w 256423"/>
              <a:gd name="connsiteY5" fmla="*/ 130387 h 267339"/>
              <a:gd name="connsiteX6" fmla="*/ 251821 w 256423"/>
              <a:gd name="connsiteY6" fmla="*/ 263737 h 267339"/>
              <a:gd name="connsiteX7" fmla="*/ 239121 w 256423"/>
              <a:gd name="connsiteY7" fmla="*/ 212937 h 267339"/>
              <a:gd name="connsiteX8" fmla="*/ 140696 w 256423"/>
              <a:gd name="connsiteY8" fmla="*/ 41487 h 267339"/>
              <a:gd name="connsiteX9" fmla="*/ 118471 w 256423"/>
              <a:gd name="connsiteY9" fmla="*/ 38312 h 267339"/>
              <a:gd name="connsiteX10" fmla="*/ 74021 w 256423"/>
              <a:gd name="connsiteY10" fmla="*/ 35137 h 267339"/>
              <a:gd name="connsiteX11" fmla="*/ 74021 w 256423"/>
              <a:gd name="connsiteY11" fmla="*/ 22437 h 267339"/>
              <a:gd name="connsiteX12" fmla="*/ 35921 w 256423"/>
              <a:gd name="connsiteY12" fmla="*/ 16087 h 267339"/>
              <a:gd name="connsiteX13" fmla="*/ 32746 w 256423"/>
              <a:gd name="connsiteY13" fmla="*/ 212 h 267339"/>
              <a:gd name="connsiteX14" fmla="*/ 45446 w 256423"/>
              <a:gd name="connsiteY14" fmla="*/ 28787 h 267339"/>
              <a:gd name="connsiteX15" fmla="*/ 996 w 256423"/>
              <a:gd name="connsiteY15" fmla="*/ 70062 h 267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6423" h="267339">
                <a:moveTo>
                  <a:pt x="996" y="70062"/>
                </a:moveTo>
                <a:cubicBezTo>
                  <a:pt x="9463" y="66887"/>
                  <a:pt x="81959" y="15029"/>
                  <a:pt x="96246" y="9737"/>
                </a:cubicBezTo>
                <a:cubicBezTo>
                  <a:pt x="110533" y="4445"/>
                  <a:pt x="76667" y="29316"/>
                  <a:pt x="86721" y="38312"/>
                </a:cubicBezTo>
                <a:cubicBezTo>
                  <a:pt x="96775" y="47308"/>
                  <a:pt x="136463" y="40958"/>
                  <a:pt x="156571" y="63712"/>
                </a:cubicBezTo>
                <a:cubicBezTo>
                  <a:pt x="176679" y="86466"/>
                  <a:pt x="202079" y="163725"/>
                  <a:pt x="207371" y="174837"/>
                </a:cubicBezTo>
                <a:cubicBezTo>
                  <a:pt x="212663" y="185950"/>
                  <a:pt x="180913" y="115570"/>
                  <a:pt x="188321" y="130387"/>
                </a:cubicBezTo>
                <a:cubicBezTo>
                  <a:pt x="195729" y="145204"/>
                  <a:pt x="243354" y="249979"/>
                  <a:pt x="251821" y="263737"/>
                </a:cubicBezTo>
                <a:cubicBezTo>
                  <a:pt x="260288" y="277495"/>
                  <a:pt x="257642" y="249979"/>
                  <a:pt x="239121" y="212937"/>
                </a:cubicBezTo>
                <a:cubicBezTo>
                  <a:pt x="220600" y="175895"/>
                  <a:pt x="140696" y="41487"/>
                  <a:pt x="140696" y="41487"/>
                </a:cubicBezTo>
                <a:cubicBezTo>
                  <a:pt x="120588" y="12383"/>
                  <a:pt x="129583" y="39370"/>
                  <a:pt x="118471" y="38312"/>
                </a:cubicBezTo>
                <a:cubicBezTo>
                  <a:pt x="107359" y="37254"/>
                  <a:pt x="74021" y="35137"/>
                  <a:pt x="74021" y="35137"/>
                </a:cubicBezTo>
                <a:cubicBezTo>
                  <a:pt x="66613" y="32491"/>
                  <a:pt x="80371" y="25612"/>
                  <a:pt x="74021" y="22437"/>
                </a:cubicBezTo>
                <a:cubicBezTo>
                  <a:pt x="67671" y="19262"/>
                  <a:pt x="35921" y="16087"/>
                  <a:pt x="35921" y="16087"/>
                </a:cubicBezTo>
                <a:cubicBezTo>
                  <a:pt x="29042" y="12383"/>
                  <a:pt x="31158" y="-1905"/>
                  <a:pt x="32746" y="212"/>
                </a:cubicBezTo>
                <a:cubicBezTo>
                  <a:pt x="34334" y="2329"/>
                  <a:pt x="50209" y="18733"/>
                  <a:pt x="45446" y="28787"/>
                </a:cubicBezTo>
                <a:cubicBezTo>
                  <a:pt x="40684" y="38841"/>
                  <a:pt x="-7471" y="73237"/>
                  <a:pt x="996" y="70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945551CB-E2F7-C2CF-A3F2-CFE386ADF380}"/>
              </a:ext>
            </a:extLst>
          </p:cNvPr>
          <p:cNvSpPr/>
          <p:nvPr/>
        </p:nvSpPr>
        <p:spPr>
          <a:xfrm>
            <a:off x="6616568" y="5492617"/>
            <a:ext cx="44728" cy="350310"/>
          </a:xfrm>
          <a:custGeom>
            <a:avLst/>
            <a:gdLst>
              <a:gd name="connsiteX0" fmla="*/ 132 w 44728"/>
              <a:gd name="connsiteY0" fmla="*/ 133 h 350310"/>
              <a:gd name="connsiteX1" fmla="*/ 25532 w 44728"/>
              <a:gd name="connsiteY1" fmla="*/ 104908 h 350310"/>
              <a:gd name="connsiteX2" fmla="*/ 22357 w 44728"/>
              <a:gd name="connsiteY2" fmla="*/ 203333 h 350310"/>
              <a:gd name="connsiteX3" fmla="*/ 41407 w 44728"/>
              <a:gd name="connsiteY3" fmla="*/ 184283 h 350310"/>
              <a:gd name="connsiteX4" fmla="*/ 132 w 44728"/>
              <a:gd name="connsiteY4" fmla="*/ 349383 h 350310"/>
              <a:gd name="connsiteX5" fmla="*/ 41407 w 44728"/>
              <a:gd name="connsiteY5" fmla="*/ 98558 h 350310"/>
              <a:gd name="connsiteX6" fmla="*/ 38232 w 44728"/>
              <a:gd name="connsiteY6" fmla="*/ 127133 h 350310"/>
              <a:gd name="connsiteX7" fmla="*/ 132 w 44728"/>
              <a:gd name="connsiteY7" fmla="*/ 133 h 350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728" h="350310">
                <a:moveTo>
                  <a:pt x="132" y="133"/>
                </a:moveTo>
                <a:cubicBezTo>
                  <a:pt x="-1985" y="-3571"/>
                  <a:pt x="21828" y="71041"/>
                  <a:pt x="25532" y="104908"/>
                </a:cubicBezTo>
                <a:cubicBezTo>
                  <a:pt x="29236" y="138775"/>
                  <a:pt x="19711" y="190104"/>
                  <a:pt x="22357" y="203333"/>
                </a:cubicBezTo>
                <a:cubicBezTo>
                  <a:pt x="25003" y="216562"/>
                  <a:pt x="45111" y="159941"/>
                  <a:pt x="41407" y="184283"/>
                </a:cubicBezTo>
                <a:cubicBezTo>
                  <a:pt x="37703" y="208625"/>
                  <a:pt x="132" y="363670"/>
                  <a:pt x="132" y="349383"/>
                </a:cubicBezTo>
                <a:cubicBezTo>
                  <a:pt x="132" y="335096"/>
                  <a:pt x="35057" y="135600"/>
                  <a:pt x="41407" y="98558"/>
                </a:cubicBezTo>
                <a:cubicBezTo>
                  <a:pt x="47757" y="61516"/>
                  <a:pt x="44053" y="141420"/>
                  <a:pt x="38232" y="127133"/>
                </a:cubicBezTo>
                <a:cubicBezTo>
                  <a:pt x="32411" y="112846"/>
                  <a:pt x="2249" y="3837"/>
                  <a:pt x="132" y="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1D3F643D-61E5-E410-524F-A90BFC63DF50}"/>
              </a:ext>
            </a:extLst>
          </p:cNvPr>
          <p:cNvSpPr/>
          <p:nvPr/>
        </p:nvSpPr>
        <p:spPr>
          <a:xfrm>
            <a:off x="6451547" y="5838019"/>
            <a:ext cx="165167" cy="375641"/>
          </a:xfrm>
          <a:custGeom>
            <a:avLst/>
            <a:gdLst>
              <a:gd name="connsiteX0" fmla="*/ 165153 w 165167"/>
              <a:gd name="connsiteY0" fmla="*/ 806 h 375641"/>
              <a:gd name="connsiteX1" fmla="*/ 101653 w 165167"/>
              <a:gd name="connsiteY1" fmla="*/ 219881 h 375641"/>
              <a:gd name="connsiteX2" fmla="*/ 111178 w 165167"/>
              <a:gd name="connsiteY2" fmla="*/ 197656 h 375641"/>
              <a:gd name="connsiteX3" fmla="*/ 53 w 165167"/>
              <a:gd name="connsiteY3" fmla="*/ 375456 h 375641"/>
              <a:gd name="connsiteX4" fmla="*/ 127053 w 165167"/>
              <a:gd name="connsiteY4" fmla="*/ 159556 h 375641"/>
              <a:gd name="connsiteX5" fmla="*/ 88953 w 165167"/>
              <a:gd name="connsiteY5" fmla="*/ 200831 h 375641"/>
              <a:gd name="connsiteX6" fmla="*/ 133403 w 165167"/>
              <a:gd name="connsiteY6" fmla="*/ 108756 h 375641"/>
              <a:gd name="connsiteX7" fmla="*/ 108003 w 165167"/>
              <a:gd name="connsiteY7" fmla="*/ 143681 h 375641"/>
              <a:gd name="connsiteX8" fmla="*/ 165153 w 165167"/>
              <a:gd name="connsiteY8" fmla="*/ 806 h 37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5167" h="375641">
                <a:moveTo>
                  <a:pt x="165153" y="806"/>
                </a:moveTo>
                <a:cubicBezTo>
                  <a:pt x="164095" y="13506"/>
                  <a:pt x="110649" y="187073"/>
                  <a:pt x="101653" y="219881"/>
                </a:cubicBezTo>
                <a:cubicBezTo>
                  <a:pt x="92657" y="252689"/>
                  <a:pt x="128111" y="171727"/>
                  <a:pt x="111178" y="197656"/>
                </a:cubicBezTo>
                <a:cubicBezTo>
                  <a:pt x="94245" y="223585"/>
                  <a:pt x="-2593" y="381806"/>
                  <a:pt x="53" y="375456"/>
                </a:cubicBezTo>
                <a:cubicBezTo>
                  <a:pt x="2699" y="369106"/>
                  <a:pt x="112236" y="188660"/>
                  <a:pt x="127053" y="159556"/>
                </a:cubicBezTo>
                <a:cubicBezTo>
                  <a:pt x="141870" y="130452"/>
                  <a:pt x="87895" y="209298"/>
                  <a:pt x="88953" y="200831"/>
                </a:cubicBezTo>
                <a:cubicBezTo>
                  <a:pt x="90011" y="192364"/>
                  <a:pt x="130228" y="118281"/>
                  <a:pt x="133403" y="108756"/>
                </a:cubicBezTo>
                <a:cubicBezTo>
                  <a:pt x="136578" y="99231"/>
                  <a:pt x="105886" y="157969"/>
                  <a:pt x="108003" y="143681"/>
                </a:cubicBezTo>
                <a:cubicBezTo>
                  <a:pt x="110120" y="129394"/>
                  <a:pt x="166211" y="-11894"/>
                  <a:pt x="165153" y="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EB9A01E0-4918-FF35-9FE8-8613ABB0BD0D}"/>
              </a:ext>
            </a:extLst>
          </p:cNvPr>
          <p:cNvSpPr/>
          <p:nvPr/>
        </p:nvSpPr>
        <p:spPr>
          <a:xfrm>
            <a:off x="6093412" y="6199066"/>
            <a:ext cx="387752" cy="291544"/>
          </a:xfrm>
          <a:custGeom>
            <a:avLst/>
            <a:gdLst>
              <a:gd name="connsiteX0" fmla="*/ 386763 w 387752"/>
              <a:gd name="connsiteY0" fmla="*/ 1709 h 291544"/>
              <a:gd name="connsiteX1" fmla="*/ 221663 w 387752"/>
              <a:gd name="connsiteY1" fmla="*/ 173159 h 291544"/>
              <a:gd name="connsiteX2" fmla="*/ 231188 w 387752"/>
              <a:gd name="connsiteY2" fmla="*/ 157284 h 291544"/>
              <a:gd name="connsiteX3" fmla="*/ 2588 w 387752"/>
              <a:gd name="connsiteY3" fmla="*/ 290634 h 291544"/>
              <a:gd name="connsiteX4" fmla="*/ 120063 w 387752"/>
              <a:gd name="connsiteY4" fmla="*/ 208084 h 291544"/>
              <a:gd name="connsiteX5" fmla="*/ 307388 w 387752"/>
              <a:gd name="connsiteY5" fmla="*/ 58859 h 291544"/>
              <a:gd name="connsiteX6" fmla="*/ 129588 w 387752"/>
              <a:gd name="connsiteY6" fmla="*/ 223959 h 291544"/>
              <a:gd name="connsiteX7" fmla="*/ 281988 w 387752"/>
              <a:gd name="connsiteY7" fmla="*/ 93784 h 291544"/>
              <a:gd name="connsiteX8" fmla="*/ 386763 w 387752"/>
              <a:gd name="connsiteY8" fmla="*/ 1709 h 29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752" h="291544">
                <a:moveTo>
                  <a:pt x="386763" y="1709"/>
                </a:moveTo>
                <a:cubicBezTo>
                  <a:pt x="376709" y="14938"/>
                  <a:pt x="247592" y="147230"/>
                  <a:pt x="221663" y="173159"/>
                </a:cubicBezTo>
                <a:cubicBezTo>
                  <a:pt x="195734" y="199088"/>
                  <a:pt x="267700" y="137705"/>
                  <a:pt x="231188" y="157284"/>
                </a:cubicBezTo>
                <a:cubicBezTo>
                  <a:pt x="194675" y="176863"/>
                  <a:pt x="21109" y="282167"/>
                  <a:pt x="2588" y="290634"/>
                </a:cubicBezTo>
                <a:cubicBezTo>
                  <a:pt x="-15933" y="299101"/>
                  <a:pt x="69263" y="246713"/>
                  <a:pt x="120063" y="208084"/>
                </a:cubicBezTo>
                <a:cubicBezTo>
                  <a:pt x="170863" y="169455"/>
                  <a:pt x="305800" y="56213"/>
                  <a:pt x="307388" y="58859"/>
                </a:cubicBezTo>
                <a:cubicBezTo>
                  <a:pt x="308975" y="61505"/>
                  <a:pt x="133821" y="218138"/>
                  <a:pt x="129588" y="223959"/>
                </a:cubicBezTo>
                <a:cubicBezTo>
                  <a:pt x="125355" y="229780"/>
                  <a:pt x="235951" y="132413"/>
                  <a:pt x="281988" y="93784"/>
                </a:cubicBezTo>
                <a:cubicBezTo>
                  <a:pt x="328025" y="55155"/>
                  <a:pt x="396817" y="-11520"/>
                  <a:pt x="386763" y="17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B1A2DD0F-E3B7-0263-033C-1D6BFE2067FA}"/>
              </a:ext>
            </a:extLst>
          </p:cNvPr>
          <p:cNvSpPr/>
          <p:nvPr/>
        </p:nvSpPr>
        <p:spPr>
          <a:xfrm>
            <a:off x="5887288" y="5619099"/>
            <a:ext cx="199596" cy="849977"/>
          </a:xfrm>
          <a:custGeom>
            <a:avLst/>
            <a:gdLst>
              <a:gd name="connsiteX0" fmla="*/ 91237 w 199596"/>
              <a:gd name="connsiteY0" fmla="*/ 651 h 849977"/>
              <a:gd name="connsiteX1" fmla="*/ 161087 w 199596"/>
              <a:gd name="connsiteY1" fmla="*/ 299101 h 849977"/>
              <a:gd name="connsiteX2" fmla="*/ 113462 w 199596"/>
              <a:gd name="connsiteY2" fmla="*/ 241951 h 849977"/>
              <a:gd name="connsiteX3" fmla="*/ 186487 w 199596"/>
              <a:gd name="connsiteY3" fmla="*/ 391176 h 849977"/>
              <a:gd name="connsiteX4" fmla="*/ 129337 w 199596"/>
              <a:gd name="connsiteY4" fmla="*/ 400701 h 849977"/>
              <a:gd name="connsiteX5" fmla="*/ 78537 w 199596"/>
              <a:gd name="connsiteY5" fmla="*/ 540401 h 849977"/>
              <a:gd name="connsiteX6" fmla="*/ 94412 w 199596"/>
              <a:gd name="connsiteY6" fmla="*/ 492776 h 849977"/>
              <a:gd name="connsiteX7" fmla="*/ 2337 w 199596"/>
              <a:gd name="connsiteY7" fmla="*/ 838851 h 849977"/>
              <a:gd name="connsiteX8" fmla="*/ 37262 w 199596"/>
              <a:gd name="connsiteY8" fmla="*/ 759476 h 849977"/>
              <a:gd name="connsiteX9" fmla="*/ 142037 w 199596"/>
              <a:gd name="connsiteY9" fmla="*/ 705501 h 849977"/>
              <a:gd name="connsiteX10" fmla="*/ 78537 w 199596"/>
              <a:gd name="connsiteY10" fmla="*/ 749951 h 849977"/>
              <a:gd name="connsiteX11" fmla="*/ 97587 w 199596"/>
              <a:gd name="connsiteY11" fmla="*/ 702326 h 849977"/>
              <a:gd name="connsiteX12" fmla="*/ 49962 w 199596"/>
              <a:gd name="connsiteY12" fmla="*/ 584851 h 849977"/>
              <a:gd name="connsiteX13" fmla="*/ 116637 w 199596"/>
              <a:gd name="connsiteY13" fmla="*/ 702326 h 849977"/>
              <a:gd name="connsiteX14" fmla="*/ 78537 w 199596"/>
              <a:gd name="connsiteY14" fmla="*/ 591201 h 849977"/>
              <a:gd name="connsiteX15" fmla="*/ 167437 w 199596"/>
              <a:gd name="connsiteY15" fmla="*/ 438801 h 849977"/>
              <a:gd name="connsiteX16" fmla="*/ 151562 w 199596"/>
              <a:gd name="connsiteY16" fmla="*/ 403876 h 849977"/>
              <a:gd name="connsiteX17" fmla="*/ 199187 w 199596"/>
              <a:gd name="connsiteY17" fmla="*/ 324501 h 849977"/>
              <a:gd name="connsiteX18" fmla="*/ 119812 w 199596"/>
              <a:gd name="connsiteY18" fmla="*/ 156226 h 849977"/>
              <a:gd name="connsiteX19" fmla="*/ 122987 w 199596"/>
              <a:gd name="connsiteY19" fmla="*/ 216551 h 849977"/>
              <a:gd name="connsiteX20" fmla="*/ 91237 w 199596"/>
              <a:gd name="connsiteY20" fmla="*/ 651 h 849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9596" h="849977">
                <a:moveTo>
                  <a:pt x="91237" y="651"/>
                </a:moveTo>
                <a:cubicBezTo>
                  <a:pt x="97587" y="14409"/>
                  <a:pt x="157383" y="258884"/>
                  <a:pt x="161087" y="299101"/>
                </a:cubicBezTo>
                <a:cubicBezTo>
                  <a:pt x="164791" y="339318"/>
                  <a:pt x="109229" y="226605"/>
                  <a:pt x="113462" y="241951"/>
                </a:cubicBezTo>
                <a:cubicBezTo>
                  <a:pt x="117695" y="257297"/>
                  <a:pt x="183841" y="364718"/>
                  <a:pt x="186487" y="391176"/>
                </a:cubicBezTo>
                <a:cubicBezTo>
                  <a:pt x="189133" y="417634"/>
                  <a:pt x="147329" y="375830"/>
                  <a:pt x="129337" y="400701"/>
                </a:cubicBezTo>
                <a:cubicBezTo>
                  <a:pt x="111345" y="425572"/>
                  <a:pt x="84358" y="525055"/>
                  <a:pt x="78537" y="540401"/>
                </a:cubicBezTo>
                <a:cubicBezTo>
                  <a:pt x="72716" y="555747"/>
                  <a:pt x="107112" y="443034"/>
                  <a:pt x="94412" y="492776"/>
                </a:cubicBezTo>
                <a:cubicBezTo>
                  <a:pt x="81712" y="542518"/>
                  <a:pt x="11862" y="794401"/>
                  <a:pt x="2337" y="838851"/>
                </a:cubicBezTo>
                <a:cubicBezTo>
                  <a:pt x="-7188" y="883301"/>
                  <a:pt x="13979" y="781701"/>
                  <a:pt x="37262" y="759476"/>
                </a:cubicBezTo>
                <a:cubicBezTo>
                  <a:pt x="60545" y="737251"/>
                  <a:pt x="135158" y="707088"/>
                  <a:pt x="142037" y="705501"/>
                </a:cubicBezTo>
                <a:cubicBezTo>
                  <a:pt x="148916" y="703914"/>
                  <a:pt x="85945" y="750480"/>
                  <a:pt x="78537" y="749951"/>
                </a:cubicBezTo>
                <a:cubicBezTo>
                  <a:pt x="71129" y="749422"/>
                  <a:pt x="102349" y="729843"/>
                  <a:pt x="97587" y="702326"/>
                </a:cubicBezTo>
                <a:cubicBezTo>
                  <a:pt x="92825" y="674809"/>
                  <a:pt x="46787" y="584851"/>
                  <a:pt x="49962" y="584851"/>
                </a:cubicBezTo>
                <a:cubicBezTo>
                  <a:pt x="53137" y="584851"/>
                  <a:pt x="111875" y="701268"/>
                  <a:pt x="116637" y="702326"/>
                </a:cubicBezTo>
                <a:cubicBezTo>
                  <a:pt x="121399" y="703384"/>
                  <a:pt x="70070" y="635122"/>
                  <a:pt x="78537" y="591201"/>
                </a:cubicBezTo>
                <a:cubicBezTo>
                  <a:pt x="87004" y="547280"/>
                  <a:pt x="155266" y="470022"/>
                  <a:pt x="167437" y="438801"/>
                </a:cubicBezTo>
                <a:cubicBezTo>
                  <a:pt x="179608" y="407580"/>
                  <a:pt x="146270" y="422926"/>
                  <a:pt x="151562" y="403876"/>
                </a:cubicBezTo>
                <a:cubicBezTo>
                  <a:pt x="156854" y="384826"/>
                  <a:pt x="204479" y="365776"/>
                  <a:pt x="199187" y="324501"/>
                </a:cubicBezTo>
                <a:cubicBezTo>
                  <a:pt x="193895" y="283226"/>
                  <a:pt x="132512" y="174218"/>
                  <a:pt x="119812" y="156226"/>
                </a:cubicBezTo>
                <a:cubicBezTo>
                  <a:pt x="107112" y="138234"/>
                  <a:pt x="127220" y="237718"/>
                  <a:pt x="122987" y="216551"/>
                </a:cubicBezTo>
                <a:cubicBezTo>
                  <a:pt x="118754" y="195384"/>
                  <a:pt x="84887" y="-13107"/>
                  <a:pt x="91237" y="6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EBBEE33B-9303-85F5-FD8C-710C98781F90}"/>
              </a:ext>
            </a:extLst>
          </p:cNvPr>
          <p:cNvSpPr/>
          <p:nvPr/>
        </p:nvSpPr>
        <p:spPr>
          <a:xfrm>
            <a:off x="6381632" y="5385332"/>
            <a:ext cx="253424" cy="416718"/>
          </a:xfrm>
          <a:custGeom>
            <a:avLst/>
            <a:gdLst>
              <a:gd name="connsiteX0" fmla="*/ 118 w 253424"/>
              <a:gd name="connsiteY0" fmla="*/ 50268 h 416718"/>
              <a:gd name="connsiteX1" fmla="*/ 142993 w 253424"/>
              <a:gd name="connsiteY1" fmla="*/ 107418 h 416718"/>
              <a:gd name="connsiteX2" fmla="*/ 142993 w 253424"/>
              <a:gd name="connsiteY2" fmla="*/ 62968 h 416718"/>
              <a:gd name="connsiteX3" fmla="*/ 120768 w 253424"/>
              <a:gd name="connsiteY3" fmla="*/ 21693 h 416718"/>
              <a:gd name="connsiteX4" fmla="*/ 92193 w 253424"/>
              <a:gd name="connsiteY4" fmla="*/ 2643 h 416718"/>
              <a:gd name="connsiteX5" fmla="*/ 139818 w 253424"/>
              <a:gd name="connsiteY5" fmla="*/ 78843 h 416718"/>
              <a:gd name="connsiteX6" fmla="*/ 250943 w 253424"/>
              <a:gd name="connsiteY6" fmla="*/ 259818 h 416718"/>
              <a:gd name="connsiteX7" fmla="*/ 219193 w 253424"/>
              <a:gd name="connsiteY7" fmla="*/ 247118 h 416718"/>
              <a:gd name="connsiteX8" fmla="*/ 244593 w 253424"/>
              <a:gd name="connsiteY8" fmla="*/ 415393 h 416718"/>
              <a:gd name="connsiteX9" fmla="*/ 187443 w 253424"/>
              <a:gd name="connsiteY9" fmla="*/ 316968 h 416718"/>
              <a:gd name="connsiteX10" fmla="*/ 63618 w 253424"/>
              <a:gd name="connsiteY10" fmla="*/ 161393 h 416718"/>
              <a:gd name="connsiteX11" fmla="*/ 196968 w 253424"/>
              <a:gd name="connsiteY11" fmla="*/ 336018 h 416718"/>
              <a:gd name="connsiteX12" fmla="*/ 212843 w 253424"/>
              <a:gd name="connsiteY12" fmla="*/ 247118 h 416718"/>
              <a:gd name="connsiteX13" fmla="*/ 155693 w 253424"/>
              <a:gd name="connsiteY13" fmla="*/ 126468 h 416718"/>
              <a:gd name="connsiteX14" fmla="*/ 76318 w 253424"/>
              <a:gd name="connsiteY14" fmla="*/ 12168 h 416718"/>
              <a:gd name="connsiteX15" fmla="*/ 117593 w 253424"/>
              <a:gd name="connsiteY15" fmla="*/ 88368 h 416718"/>
              <a:gd name="connsiteX16" fmla="*/ 118 w 253424"/>
              <a:gd name="connsiteY16" fmla="*/ 50268 h 41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53424" h="416718">
                <a:moveTo>
                  <a:pt x="118" y="50268"/>
                </a:moveTo>
                <a:cubicBezTo>
                  <a:pt x="4351" y="53443"/>
                  <a:pt x="119180" y="105301"/>
                  <a:pt x="142993" y="107418"/>
                </a:cubicBezTo>
                <a:cubicBezTo>
                  <a:pt x="166806" y="109535"/>
                  <a:pt x="146697" y="77255"/>
                  <a:pt x="142993" y="62968"/>
                </a:cubicBezTo>
                <a:cubicBezTo>
                  <a:pt x="139289" y="48681"/>
                  <a:pt x="129235" y="31747"/>
                  <a:pt x="120768" y="21693"/>
                </a:cubicBezTo>
                <a:cubicBezTo>
                  <a:pt x="112301" y="11639"/>
                  <a:pt x="89018" y="-6882"/>
                  <a:pt x="92193" y="2643"/>
                </a:cubicBezTo>
                <a:cubicBezTo>
                  <a:pt x="95368" y="12168"/>
                  <a:pt x="139818" y="78843"/>
                  <a:pt x="139818" y="78843"/>
                </a:cubicBezTo>
                <a:cubicBezTo>
                  <a:pt x="166276" y="121705"/>
                  <a:pt x="237714" y="231772"/>
                  <a:pt x="250943" y="259818"/>
                </a:cubicBezTo>
                <a:cubicBezTo>
                  <a:pt x="264172" y="287864"/>
                  <a:pt x="220251" y="221189"/>
                  <a:pt x="219193" y="247118"/>
                </a:cubicBezTo>
                <a:cubicBezTo>
                  <a:pt x="218135" y="273047"/>
                  <a:pt x="249885" y="403751"/>
                  <a:pt x="244593" y="415393"/>
                </a:cubicBezTo>
                <a:cubicBezTo>
                  <a:pt x="239301" y="427035"/>
                  <a:pt x="217605" y="359301"/>
                  <a:pt x="187443" y="316968"/>
                </a:cubicBezTo>
                <a:cubicBezTo>
                  <a:pt x="157281" y="274635"/>
                  <a:pt x="62031" y="158218"/>
                  <a:pt x="63618" y="161393"/>
                </a:cubicBezTo>
                <a:cubicBezTo>
                  <a:pt x="65205" y="164568"/>
                  <a:pt x="172097" y="321731"/>
                  <a:pt x="196968" y="336018"/>
                </a:cubicBezTo>
                <a:cubicBezTo>
                  <a:pt x="221839" y="350306"/>
                  <a:pt x="219722" y="282043"/>
                  <a:pt x="212843" y="247118"/>
                </a:cubicBezTo>
                <a:cubicBezTo>
                  <a:pt x="205964" y="212193"/>
                  <a:pt x="178447" y="165626"/>
                  <a:pt x="155693" y="126468"/>
                </a:cubicBezTo>
                <a:cubicBezTo>
                  <a:pt x="132939" y="87310"/>
                  <a:pt x="82668" y="18518"/>
                  <a:pt x="76318" y="12168"/>
                </a:cubicBezTo>
                <a:cubicBezTo>
                  <a:pt x="69968" y="5818"/>
                  <a:pt x="128705" y="83606"/>
                  <a:pt x="117593" y="88368"/>
                </a:cubicBezTo>
                <a:cubicBezTo>
                  <a:pt x="106481" y="93130"/>
                  <a:pt x="-4115" y="47093"/>
                  <a:pt x="118" y="50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35FCFD31-3A97-10A3-5627-DEED288C9B1D}"/>
              </a:ext>
            </a:extLst>
          </p:cNvPr>
          <p:cNvSpPr/>
          <p:nvPr/>
        </p:nvSpPr>
        <p:spPr>
          <a:xfrm>
            <a:off x="6083182" y="5629585"/>
            <a:ext cx="301829" cy="460065"/>
          </a:xfrm>
          <a:custGeom>
            <a:avLst/>
            <a:gdLst>
              <a:gd name="connsiteX0" fmla="*/ 118 w 301829"/>
              <a:gd name="connsiteY0" fmla="*/ 164790 h 460065"/>
              <a:gd name="connsiteX1" fmla="*/ 120768 w 301829"/>
              <a:gd name="connsiteY1" fmla="*/ 60015 h 460065"/>
              <a:gd name="connsiteX2" fmla="*/ 241418 w 301829"/>
              <a:gd name="connsiteY2" fmla="*/ 139390 h 460065"/>
              <a:gd name="connsiteX3" fmla="*/ 209668 w 301829"/>
              <a:gd name="connsiteY3" fmla="*/ 69540 h 460065"/>
              <a:gd name="connsiteX4" fmla="*/ 301743 w 301829"/>
              <a:gd name="connsiteY4" fmla="*/ 326715 h 460065"/>
              <a:gd name="connsiteX5" fmla="*/ 190618 w 301829"/>
              <a:gd name="connsiteY5" fmla="*/ 425140 h 460065"/>
              <a:gd name="connsiteX6" fmla="*/ 257293 w 301829"/>
              <a:gd name="connsiteY6" fmla="*/ 421965 h 460065"/>
              <a:gd name="connsiteX7" fmla="*/ 168393 w 301829"/>
              <a:gd name="connsiteY7" fmla="*/ 460065 h 460065"/>
              <a:gd name="connsiteX8" fmla="*/ 209668 w 301829"/>
              <a:gd name="connsiteY8" fmla="*/ 421965 h 460065"/>
              <a:gd name="connsiteX9" fmla="*/ 158868 w 301829"/>
              <a:gd name="connsiteY9" fmla="*/ 355290 h 460065"/>
              <a:gd name="connsiteX10" fmla="*/ 92193 w 301829"/>
              <a:gd name="connsiteY10" fmla="*/ 298140 h 460065"/>
              <a:gd name="connsiteX11" fmla="*/ 181093 w 301829"/>
              <a:gd name="connsiteY11" fmla="*/ 393390 h 460065"/>
              <a:gd name="connsiteX12" fmla="*/ 254118 w 301829"/>
              <a:gd name="connsiteY12" fmla="*/ 367990 h 460065"/>
              <a:gd name="connsiteX13" fmla="*/ 269993 w 301829"/>
              <a:gd name="connsiteY13" fmla="*/ 263215 h 460065"/>
              <a:gd name="connsiteX14" fmla="*/ 168393 w 301829"/>
              <a:gd name="connsiteY14" fmla="*/ 12390 h 460065"/>
              <a:gd name="connsiteX15" fmla="*/ 127118 w 301829"/>
              <a:gd name="connsiteY15" fmla="*/ 63190 h 460065"/>
              <a:gd name="connsiteX16" fmla="*/ 142993 w 301829"/>
              <a:gd name="connsiteY16" fmla="*/ 2865 h 460065"/>
              <a:gd name="connsiteX17" fmla="*/ 118 w 301829"/>
              <a:gd name="connsiteY17" fmla="*/ 164790 h 46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01829" h="460065">
                <a:moveTo>
                  <a:pt x="118" y="164790"/>
                </a:moveTo>
                <a:cubicBezTo>
                  <a:pt x="-3586" y="174315"/>
                  <a:pt x="80551" y="64248"/>
                  <a:pt x="120768" y="60015"/>
                </a:cubicBezTo>
                <a:cubicBezTo>
                  <a:pt x="160985" y="55782"/>
                  <a:pt x="226601" y="137803"/>
                  <a:pt x="241418" y="139390"/>
                </a:cubicBezTo>
                <a:cubicBezTo>
                  <a:pt x="256235" y="140977"/>
                  <a:pt x="199614" y="38319"/>
                  <a:pt x="209668" y="69540"/>
                </a:cubicBezTo>
                <a:cubicBezTo>
                  <a:pt x="219722" y="100761"/>
                  <a:pt x="304918" y="267448"/>
                  <a:pt x="301743" y="326715"/>
                </a:cubicBezTo>
                <a:cubicBezTo>
                  <a:pt x="298568" y="385982"/>
                  <a:pt x="198026" y="409265"/>
                  <a:pt x="190618" y="425140"/>
                </a:cubicBezTo>
                <a:cubicBezTo>
                  <a:pt x="183210" y="441015"/>
                  <a:pt x="260997" y="416144"/>
                  <a:pt x="257293" y="421965"/>
                </a:cubicBezTo>
                <a:cubicBezTo>
                  <a:pt x="253589" y="427786"/>
                  <a:pt x="176330" y="460065"/>
                  <a:pt x="168393" y="460065"/>
                </a:cubicBezTo>
                <a:cubicBezTo>
                  <a:pt x="160456" y="460065"/>
                  <a:pt x="211255" y="439427"/>
                  <a:pt x="209668" y="421965"/>
                </a:cubicBezTo>
                <a:cubicBezTo>
                  <a:pt x="208081" y="404503"/>
                  <a:pt x="178447" y="375927"/>
                  <a:pt x="158868" y="355290"/>
                </a:cubicBezTo>
                <a:cubicBezTo>
                  <a:pt x="139289" y="334653"/>
                  <a:pt x="88489" y="291790"/>
                  <a:pt x="92193" y="298140"/>
                </a:cubicBezTo>
                <a:cubicBezTo>
                  <a:pt x="95897" y="304490"/>
                  <a:pt x="154106" y="381748"/>
                  <a:pt x="181093" y="393390"/>
                </a:cubicBezTo>
                <a:cubicBezTo>
                  <a:pt x="208080" y="405032"/>
                  <a:pt x="239301" y="389686"/>
                  <a:pt x="254118" y="367990"/>
                </a:cubicBezTo>
                <a:cubicBezTo>
                  <a:pt x="268935" y="346294"/>
                  <a:pt x="284280" y="322482"/>
                  <a:pt x="269993" y="263215"/>
                </a:cubicBezTo>
                <a:cubicBezTo>
                  <a:pt x="255706" y="203948"/>
                  <a:pt x="192205" y="45727"/>
                  <a:pt x="168393" y="12390"/>
                </a:cubicBezTo>
                <a:cubicBezTo>
                  <a:pt x="144581" y="-20947"/>
                  <a:pt x="131351" y="64777"/>
                  <a:pt x="127118" y="63190"/>
                </a:cubicBezTo>
                <a:cubicBezTo>
                  <a:pt x="122885" y="61603"/>
                  <a:pt x="165218" y="-15656"/>
                  <a:pt x="142993" y="2865"/>
                </a:cubicBezTo>
                <a:cubicBezTo>
                  <a:pt x="120768" y="21386"/>
                  <a:pt x="3822" y="155265"/>
                  <a:pt x="118" y="164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E62C3270-506B-51CD-4089-C064A4474F2A}"/>
              </a:ext>
            </a:extLst>
          </p:cNvPr>
          <p:cNvSpPr/>
          <p:nvPr/>
        </p:nvSpPr>
        <p:spPr>
          <a:xfrm>
            <a:off x="6152966" y="5418445"/>
            <a:ext cx="394232" cy="769648"/>
          </a:xfrm>
          <a:custGeom>
            <a:avLst/>
            <a:gdLst>
              <a:gd name="connsiteX0" fmla="*/ 92259 w 394232"/>
              <a:gd name="connsiteY0" fmla="*/ 99705 h 769648"/>
              <a:gd name="connsiteX1" fmla="*/ 235134 w 394232"/>
              <a:gd name="connsiteY1" fmla="*/ 96530 h 769648"/>
              <a:gd name="connsiteX2" fmla="*/ 254184 w 394232"/>
              <a:gd name="connsiteY2" fmla="*/ 198130 h 769648"/>
              <a:gd name="connsiteX3" fmla="*/ 254184 w 394232"/>
              <a:gd name="connsiteY3" fmla="*/ 96530 h 769648"/>
              <a:gd name="connsiteX4" fmla="*/ 304984 w 394232"/>
              <a:gd name="connsiteY4" fmla="*/ 452130 h 769648"/>
              <a:gd name="connsiteX5" fmla="*/ 282759 w 394232"/>
              <a:gd name="connsiteY5" fmla="*/ 369580 h 769648"/>
              <a:gd name="connsiteX6" fmla="*/ 324034 w 394232"/>
              <a:gd name="connsiteY6" fmla="*/ 569605 h 769648"/>
              <a:gd name="connsiteX7" fmla="*/ 279584 w 394232"/>
              <a:gd name="connsiteY7" fmla="*/ 645805 h 769648"/>
              <a:gd name="connsiteX8" fmla="*/ 324034 w 394232"/>
              <a:gd name="connsiteY8" fmla="*/ 648980 h 769648"/>
              <a:gd name="connsiteX9" fmla="*/ 184 w 394232"/>
              <a:gd name="connsiteY9" fmla="*/ 769630 h 769648"/>
              <a:gd name="connsiteX10" fmla="*/ 374834 w 394232"/>
              <a:gd name="connsiteY10" fmla="*/ 639455 h 769648"/>
              <a:gd name="connsiteX11" fmla="*/ 339909 w 394232"/>
              <a:gd name="connsiteY11" fmla="*/ 598180 h 769648"/>
              <a:gd name="connsiteX12" fmla="*/ 333559 w 394232"/>
              <a:gd name="connsiteY12" fmla="*/ 445780 h 769648"/>
              <a:gd name="connsiteX13" fmla="*/ 203384 w 394232"/>
              <a:gd name="connsiteY13" fmla="*/ 182255 h 769648"/>
              <a:gd name="connsiteX14" fmla="*/ 276409 w 394232"/>
              <a:gd name="connsiteY14" fmla="*/ 344180 h 769648"/>
              <a:gd name="connsiteX15" fmla="*/ 238309 w 394232"/>
              <a:gd name="connsiteY15" fmla="*/ 7630 h 769648"/>
              <a:gd name="connsiteX16" fmla="*/ 244659 w 394232"/>
              <a:gd name="connsiteY16" fmla="*/ 106055 h 769648"/>
              <a:gd name="connsiteX17" fmla="*/ 228784 w 394232"/>
              <a:gd name="connsiteY17" fmla="*/ 71130 h 769648"/>
              <a:gd name="connsiteX18" fmla="*/ 92259 w 394232"/>
              <a:gd name="connsiteY18" fmla="*/ 99705 h 769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94232" h="769648">
                <a:moveTo>
                  <a:pt x="92259" y="99705"/>
                </a:moveTo>
                <a:cubicBezTo>
                  <a:pt x="93317" y="103938"/>
                  <a:pt x="208147" y="80126"/>
                  <a:pt x="235134" y="96530"/>
                </a:cubicBezTo>
                <a:cubicBezTo>
                  <a:pt x="262121" y="112934"/>
                  <a:pt x="251009" y="198130"/>
                  <a:pt x="254184" y="198130"/>
                </a:cubicBezTo>
                <a:cubicBezTo>
                  <a:pt x="257359" y="198130"/>
                  <a:pt x="245717" y="54197"/>
                  <a:pt x="254184" y="96530"/>
                </a:cubicBezTo>
                <a:cubicBezTo>
                  <a:pt x="262651" y="138863"/>
                  <a:pt x="300222" y="406622"/>
                  <a:pt x="304984" y="452130"/>
                </a:cubicBezTo>
                <a:cubicBezTo>
                  <a:pt x="309746" y="497638"/>
                  <a:pt x="279584" y="350001"/>
                  <a:pt x="282759" y="369580"/>
                </a:cubicBezTo>
                <a:cubicBezTo>
                  <a:pt x="285934" y="389159"/>
                  <a:pt x="324563" y="523568"/>
                  <a:pt x="324034" y="569605"/>
                </a:cubicBezTo>
                <a:cubicBezTo>
                  <a:pt x="323505" y="615642"/>
                  <a:pt x="279584" y="632576"/>
                  <a:pt x="279584" y="645805"/>
                </a:cubicBezTo>
                <a:cubicBezTo>
                  <a:pt x="279584" y="659034"/>
                  <a:pt x="370601" y="628342"/>
                  <a:pt x="324034" y="648980"/>
                </a:cubicBezTo>
                <a:cubicBezTo>
                  <a:pt x="277467" y="669618"/>
                  <a:pt x="-8283" y="771217"/>
                  <a:pt x="184" y="769630"/>
                </a:cubicBezTo>
                <a:cubicBezTo>
                  <a:pt x="8651" y="768043"/>
                  <a:pt x="318213" y="668030"/>
                  <a:pt x="374834" y="639455"/>
                </a:cubicBezTo>
                <a:cubicBezTo>
                  <a:pt x="431455" y="610880"/>
                  <a:pt x="346788" y="630459"/>
                  <a:pt x="339909" y="598180"/>
                </a:cubicBezTo>
                <a:cubicBezTo>
                  <a:pt x="333030" y="565901"/>
                  <a:pt x="356313" y="515101"/>
                  <a:pt x="333559" y="445780"/>
                </a:cubicBezTo>
                <a:cubicBezTo>
                  <a:pt x="310805" y="376459"/>
                  <a:pt x="212909" y="199188"/>
                  <a:pt x="203384" y="182255"/>
                </a:cubicBezTo>
                <a:cubicBezTo>
                  <a:pt x="193859" y="165322"/>
                  <a:pt x="270588" y="373284"/>
                  <a:pt x="276409" y="344180"/>
                </a:cubicBezTo>
                <a:cubicBezTo>
                  <a:pt x="282230" y="315076"/>
                  <a:pt x="243601" y="47317"/>
                  <a:pt x="238309" y="7630"/>
                </a:cubicBezTo>
                <a:cubicBezTo>
                  <a:pt x="233017" y="-32058"/>
                  <a:pt x="246247" y="95472"/>
                  <a:pt x="244659" y="106055"/>
                </a:cubicBezTo>
                <a:cubicBezTo>
                  <a:pt x="243072" y="116638"/>
                  <a:pt x="248892" y="72188"/>
                  <a:pt x="228784" y="71130"/>
                </a:cubicBezTo>
                <a:cubicBezTo>
                  <a:pt x="208676" y="70072"/>
                  <a:pt x="91201" y="95472"/>
                  <a:pt x="92259" y="997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8B667547-F3F7-A87C-E48A-A5DBF2ECEBA3}"/>
              </a:ext>
            </a:extLst>
          </p:cNvPr>
          <p:cNvSpPr/>
          <p:nvPr/>
        </p:nvSpPr>
        <p:spPr>
          <a:xfrm>
            <a:off x="5975300" y="6019103"/>
            <a:ext cx="436003" cy="344967"/>
          </a:xfrm>
          <a:custGeom>
            <a:avLst/>
            <a:gdLst>
              <a:gd name="connsiteX0" fmla="*/ 50 w 436003"/>
              <a:gd name="connsiteY0" fmla="*/ 143572 h 344967"/>
              <a:gd name="connsiteX1" fmla="*/ 184200 w 436003"/>
              <a:gd name="connsiteY1" fmla="*/ 3872 h 344967"/>
              <a:gd name="connsiteX2" fmla="*/ 165150 w 436003"/>
              <a:gd name="connsiteY2" fmla="*/ 41972 h 344967"/>
              <a:gd name="connsiteX3" fmla="*/ 177850 w 436003"/>
              <a:gd name="connsiteY3" fmla="*/ 73722 h 344967"/>
              <a:gd name="connsiteX4" fmla="*/ 435025 w 436003"/>
              <a:gd name="connsiteY4" fmla="*/ 29272 h 344967"/>
              <a:gd name="connsiteX5" fmla="*/ 260400 w 436003"/>
              <a:gd name="connsiteY5" fmla="*/ 67372 h 344967"/>
              <a:gd name="connsiteX6" fmla="*/ 114350 w 436003"/>
              <a:gd name="connsiteY6" fmla="*/ 124522 h 344967"/>
              <a:gd name="connsiteX7" fmla="*/ 190550 w 436003"/>
              <a:gd name="connsiteY7" fmla="*/ 343597 h 344967"/>
              <a:gd name="connsiteX8" fmla="*/ 130225 w 436003"/>
              <a:gd name="connsiteY8" fmla="*/ 210247 h 344967"/>
              <a:gd name="connsiteX9" fmla="*/ 165150 w 436003"/>
              <a:gd name="connsiteY9" fmla="*/ 64197 h 344967"/>
              <a:gd name="connsiteX10" fmla="*/ 120700 w 436003"/>
              <a:gd name="connsiteY10" fmla="*/ 89597 h 344967"/>
              <a:gd name="connsiteX11" fmla="*/ 165150 w 436003"/>
              <a:gd name="connsiteY11" fmla="*/ 54672 h 344967"/>
              <a:gd name="connsiteX12" fmla="*/ 50 w 436003"/>
              <a:gd name="connsiteY12" fmla="*/ 143572 h 34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6003" h="344967">
                <a:moveTo>
                  <a:pt x="50" y="143572"/>
                </a:moveTo>
                <a:cubicBezTo>
                  <a:pt x="3225" y="135105"/>
                  <a:pt x="156683" y="20805"/>
                  <a:pt x="184200" y="3872"/>
                </a:cubicBezTo>
                <a:cubicBezTo>
                  <a:pt x="211717" y="-13061"/>
                  <a:pt x="166208" y="30330"/>
                  <a:pt x="165150" y="41972"/>
                </a:cubicBezTo>
                <a:cubicBezTo>
                  <a:pt x="164092" y="53614"/>
                  <a:pt x="132871" y="75839"/>
                  <a:pt x="177850" y="73722"/>
                </a:cubicBezTo>
                <a:cubicBezTo>
                  <a:pt x="222829" y="71605"/>
                  <a:pt x="421267" y="30330"/>
                  <a:pt x="435025" y="29272"/>
                </a:cubicBezTo>
                <a:cubicBezTo>
                  <a:pt x="448783" y="28214"/>
                  <a:pt x="313846" y="51497"/>
                  <a:pt x="260400" y="67372"/>
                </a:cubicBezTo>
                <a:cubicBezTo>
                  <a:pt x="206954" y="83247"/>
                  <a:pt x="125992" y="78485"/>
                  <a:pt x="114350" y="124522"/>
                </a:cubicBezTo>
                <a:cubicBezTo>
                  <a:pt x="102708" y="170559"/>
                  <a:pt x="187904" y="329310"/>
                  <a:pt x="190550" y="343597"/>
                </a:cubicBezTo>
                <a:cubicBezTo>
                  <a:pt x="193196" y="357884"/>
                  <a:pt x="134458" y="256814"/>
                  <a:pt x="130225" y="210247"/>
                </a:cubicBezTo>
                <a:cubicBezTo>
                  <a:pt x="125992" y="163680"/>
                  <a:pt x="166738" y="84305"/>
                  <a:pt x="165150" y="64197"/>
                </a:cubicBezTo>
                <a:cubicBezTo>
                  <a:pt x="163563" y="44089"/>
                  <a:pt x="120700" y="91184"/>
                  <a:pt x="120700" y="89597"/>
                </a:cubicBezTo>
                <a:cubicBezTo>
                  <a:pt x="120700" y="88010"/>
                  <a:pt x="185788" y="46734"/>
                  <a:pt x="165150" y="54672"/>
                </a:cubicBezTo>
                <a:cubicBezTo>
                  <a:pt x="144513" y="62609"/>
                  <a:pt x="-3125" y="152039"/>
                  <a:pt x="50" y="143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8BBA43E3-BEC6-61B6-1B7F-CEF87E3A3881}"/>
              </a:ext>
            </a:extLst>
          </p:cNvPr>
          <p:cNvSpPr/>
          <p:nvPr/>
        </p:nvSpPr>
        <p:spPr>
          <a:xfrm>
            <a:off x="6244488" y="5456856"/>
            <a:ext cx="137852" cy="252112"/>
          </a:xfrm>
          <a:custGeom>
            <a:avLst/>
            <a:gdLst>
              <a:gd name="connsiteX0" fmla="*/ 10262 w 137852"/>
              <a:gd name="connsiteY0" fmla="*/ 162894 h 252112"/>
              <a:gd name="connsiteX1" fmla="*/ 73762 w 137852"/>
              <a:gd name="connsiteY1" fmla="*/ 16844 h 252112"/>
              <a:gd name="connsiteX2" fmla="*/ 80112 w 137852"/>
              <a:gd name="connsiteY2" fmla="*/ 121619 h 252112"/>
              <a:gd name="connsiteX3" fmla="*/ 137262 w 137852"/>
              <a:gd name="connsiteY3" fmla="*/ 251794 h 252112"/>
              <a:gd name="connsiteX4" fmla="*/ 108687 w 137852"/>
              <a:gd name="connsiteY4" fmla="*/ 153369 h 252112"/>
              <a:gd name="connsiteX5" fmla="*/ 89637 w 137852"/>
              <a:gd name="connsiteY5" fmla="*/ 969 h 252112"/>
              <a:gd name="connsiteX6" fmla="*/ 737 w 137852"/>
              <a:gd name="connsiteY6" fmla="*/ 86694 h 252112"/>
              <a:gd name="connsiteX7" fmla="*/ 45187 w 137852"/>
              <a:gd name="connsiteY7" fmla="*/ 54944 h 252112"/>
              <a:gd name="connsiteX8" fmla="*/ 10262 w 137852"/>
              <a:gd name="connsiteY8" fmla="*/ 162894 h 252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852" h="252112">
                <a:moveTo>
                  <a:pt x="10262" y="162894"/>
                </a:moveTo>
                <a:cubicBezTo>
                  <a:pt x="15024" y="156544"/>
                  <a:pt x="62120" y="23723"/>
                  <a:pt x="73762" y="16844"/>
                </a:cubicBezTo>
                <a:cubicBezTo>
                  <a:pt x="85404" y="9965"/>
                  <a:pt x="69529" y="82461"/>
                  <a:pt x="80112" y="121619"/>
                </a:cubicBezTo>
                <a:cubicBezTo>
                  <a:pt x="90695" y="160777"/>
                  <a:pt x="132500" y="246502"/>
                  <a:pt x="137262" y="251794"/>
                </a:cubicBezTo>
                <a:cubicBezTo>
                  <a:pt x="142025" y="257086"/>
                  <a:pt x="116624" y="195173"/>
                  <a:pt x="108687" y="153369"/>
                </a:cubicBezTo>
                <a:cubicBezTo>
                  <a:pt x="100750" y="111565"/>
                  <a:pt x="107628" y="12081"/>
                  <a:pt x="89637" y="969"/>
                </a:cubicBezTo>
                <a:cubicBezTo>
                  <a:pt x="71646" y="-10143"/>
                  <a:pt x="8145" y="77698"/>
                  <a:pt x="737" y="86694"/>
                </a:cubicBezTo>
                <a:cubicBezTo>
                  <a:pt x="-6671" y="95690"/>
                  <a:pt x="44129" y="34307"/>
                  <a:pt x="45187" y="54944"/>
                </a:cubicBezTo>
                <a:cubicBezTo>
                  <a:pt x="46245" y="75581"/>
                  <a:pt x="5500" y="169244"/>
                  <a:pt x="10262" y="1628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E5755B98-CD53-6B54-052E-C682182539F5}"/>
              </a:ext>
            </a:extLst>
          </p:cNvPr>
          <p:cNvSpPr/>
          <p:nvPr/>
        </p:nvSpPr>
        <p:spPr>
          <a:xfrm>
            <a:off x="5917094" y="6108667"/>
            <a:ext cx="531345" cy="362101"/>
          </a:xfrm>
          <a:custGeom>
            <a:avLst/>
            <a:gdLst>
              <a:gd name="connsiteX0" fmla="*/ 10631 w 531345"/>
              <a:gd name="connsiteY0" fmla="*/ 361983 h 362101"/>
              <a:gd name="connsiteX1" fmla="*/ 96356 w 531345"/>
              <a:gd name="connsiteY1" fmla="*/ 276258 h 362101"/>
              <a:gd name="connsiteX2" fmla="*/ 143981 w 531345"/>
              <a:gd name="connsiteY2" fmla="*/ 330233 h 362101"/>
              <a:gd name="connsiteX3" fmla="*/ 131281 w 531345"/>
              <a:gd name="connsiteY3" fmla="*/ 247683 h 362101"/>
              <a:gd name="connsiteX4" fmla="*/ 169381 w 531345"/>
              <a:gd name="connsiteY4" fmla="*/ 355633 h 362101"/>
              <a:gd name="connsiteX5" fmla="*/ 169381 w 531345"/>
              <a:gd name="connsiteY5" fmla="*/ 311183 h 362101"/>
              <a:gd name="connsiteX6" fmla="*/ 328131 w 531345"/>
              <a:gd name="connsiteY6" fmla="*/ 250858 h 362101"/>
              <a:gd name="connsiteX7" fmla="*/ 274156 w 531345"/>
              <a:gd name="connsiteY7" fmla="*/ 250858 h 362101"/>
              <a:gd name="connsiteX8" fmla="*/ 261456 w 531345"/>
              <a:gd name="connsiteY8" fmla="*/ 196883 h 362101"/>
              <a:gd name="connsiteX9" fmla="*/ 531331 w 531345"/>
              <a:gd name="connsiteY9" fmla="*/ 34958 h 362101"/>
              <a:gd name="connsiteX10" fmla="*/ 248756 w 531345"/>
              <a:gd name="connsiteY10" fmla="*/ 196883 h 362101"/>
              <a:gd name="connsiteX11" fmla="*/ 213831 w 531345"/>
              <a:gd name="connsiteY11" fmla="*/ 152433 h 362101"/>
              <a:gd name="connsiteX12" fmla="*/ 226531 w 531345"/>
              <a:gd name="connsiteY12" fmla="*/ 66708 h 362101"/>
              <a:gd name="connsiteX13" fmla="*/ 210656 w 531345"/>
              <a:gd name="connsiteY13" fmla="*/ 136558 h 362101"/>
              <a:gd name="connsiteX14" fmla="*/ 64606 w 531345"/>
              <a:gd name="connsiteY14" fmla="*/ 33 h 362101"/>
              <a:gd name="connsiteX15" fmla="*/ 175731 w 531345"/>
              <a:gd name="connsiteY15" fmla="*/ 123858 h 362101"/>
              <a:gd name="connsiteX16" fmla="*/ 124931 w 531345"/>
              <a:gd name="connsiteY16" fmla="*/ 155608 h 362101"/>
              <a:gd name="connsiteX17" fmla="*/ 32856 w 531345"/>
              <a:gd name="connsiteY17" fmla="*/ 60358 h 362101"/>
              <a:gd name="connsiteX18" fmla="*/ 239231 w 531345"/>
              <a:gd name="connsiteY18" fmla="*/ 247683 h 362101"/>
              <a:gd name="connsiteX19" fmla="*/ 255106 w 531345"/>
              <a:gd name="connsiteY19" fmla="*/ 273083 h 362101"/>
              <a:gd name="connsiteX20" fmla="*/ 140806 w 531345"/>
              <a:gd name="connsiteY20" fmla="*/ 263558 h 362101"/>
              <a:gd name="connsiteX21" fmla="*/ 1106 w 531345"/>
              <a:gd name="connsiteY21" fmla="*/ 212758 h 362101"/>
              <a:gd name="connsiteX22" fmla="*/ 70956 w 531345"/>
              <a:gd name="connsiteY22" fmla="*/ 254033 h 362101"/>
              <a:gd name="connsiteX23" fmla="*/ 10631 w 531345"/>
              <a:gd name="connsiteY23" fmla="*/ 361983 h 36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31345" h="362101">
                <a:moveTo>
                  <a:pt x="10631" y="361983"/>
                </a:moveTo>
                <a:cubicBezTo>
                  <a:pt x="14864" y="365687"/>
                  <a:pt x="74131" y="281550"/>
                  <a:pt x="96356" y="276258"/>
                </a:cubicBezTo>
                <a:cubicBezTo>
                  <a:pt x="118581" y="270966"/>
                  <a:pt x="138160" y="334995"/>
                  <a:pt x="143981" y="330233"/>
                </a:cubicBezTo>
                <a:cubicBezTo>
                  <a:pt x="149802" y="325471"/>
                  <a:pt x="127048" y="243450"/>
                  <a:pt x="131281" y="247683"/>
                </a:cubicBezTo>
                <a:cubicBezTo>
                  <a:pt x="135514" y="251916"/>
                  <a:pt x="163031" y="345050"/>
                  <a:pt x="169381" y="355633"/>
                </a:cubicBezTo>
                <a:cubicBezTo>
                  <a:pt x="175731" y="366216"/>
                  <a:pt x="142923" y="328646"/>
                  <a:pt x="169381" y="311183"/>
                </a:cubicBezTo>
                <a:cubicBezTo>
                  <a:pt x="195839" y="293720"/>
                  <a:pt x="310669" y="260912"/>
                  <a:pt x="328131" y="250858"/>
                </a:cubicBezTo>
                <a:cubicBezTo>
                  <a:pt x="345593" y="240804"/>
                  <a:pt x="285268" y="259854"/>
                  <a:pt x="274156" y="250858"/>
                </a:cubicBezTo>
                <a:cubicBezTo>
                  <a:pt x="263044" y="241862"/>
                  <a:pt x="218594" y="232866"/>
                  <a:pt x="261456" y="196883"/>
                </a:cubicBezTo>
                <a:cubicBezTo>
                  <a:pt x="304318" y="160900"/>
                  <a:pt x="533448" y="34958"/>
                  <a:pt x="531331" y="34958"/>
                </a:cubicBezTo>
                <a:cubicBezTo>
                  <a:pt x="529214" y="34958"/>
                  <a:pt x="301672" y="177304"/>
                  <a:pt x="248756" y="196883"/>
                </a:cubicBezTo>
                <a:cubicBezTo>
                  <a:pt x="195840" y="216462"/>
                  <a:pt x="217535" y="174129"/>
                  <a:pt x="213831" y="152433"/>
                </a:cubicBezTo>
                <a:cubicBezTo>
                  <a:pt x="210127" y="130737"/>
                  <a:pt x="227060" y="69354"/>
                  <a:pt x="226531" y="66708"/>
                </a:cubicBezTo>
                <a:cubicBezTo>
                  <a:pt x="226002" y="64062"/>
                  <a:pt x="237643" y="147670"/>
                  <a:pt x="210656" y="136558"/>
                </a:cubicBezTo>
                <a:cubicBezTo>
                  <a:pt x="183669" y="125446"/>
                  <a:pt x="70427" y="2150"/>
                  <a:pt x="64606" y="33"/>
                </a:cubicBezTo>
                <a:cubicBezTo>
                  <a:pt x="58785" y="-2084"/>
                  <a:pt x="165677" y="97929"/>
                  <a:pt x="175731" y="123858"/>
                </a:cubicBezTo>
                <a:cubicBezTo>
                  <a:pt x="185785" y="149787"/>
                  <a:pt x="148743" y="166191"/>
                  <a:pt x="124931" y="155608"/>
                </a:cubicBezTo>
                <a:cubicBezTo>
                  <a:pt x="101119" y="145025"/>
                  <a:pt x="13806" y="45012"/>
                  <a:pt x="32856" y="60358"/>
                </a:cubicBezTo>
                <a:cubicBezTo>
                  <a:pt x="51906" y="75704"/>
                  <a:pt x="202189" y="212229"/>
                  <a:pt x="239231" y="247683"/>
                </a:cubicBezTo>
                <a:cubicBezTo>
                  <a:pt x="276273" y="283137"/>
                  <a:pt x="271510" y="270437"/>
                  <a:pt x="255106" y="273083"/>
                </a:cubicBezTo>
                <a:cubicBezTo>
                  <a:pt x="238702" y="275729"/>
                  <a:pt x="183139" y="273612"/>
                  <a:pt x="140806" y="263558"/>
                </a:cubicBezTo>
                <a:cubicBezTo>
                  <a:pt x="98473" y="253504"/>
                  <a:pt x="12748" y="214345"/>
                  <a:pt x="1106" y="212758"/>
                </a:cubicBezTo>
                <a:cubicBezTo>
                  <a:pt x="-10536" y="211171"/>
                  <a:pt x="73602" y="232337"/>
                  <a:pt x="70956" y="254033"/>
                </a:cubicBezTo>
                <a:cubicBezTo>
                  <a:pt x="68310" y="275729"/>
                  <a:pt x="6398" y="358279"/>
                  <a:pt x="10631" y="3619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391C3D7F-9E11-3AA1-8BFC-78CF01C4EE09}"/>
              </a:ext>
            </a:extLst>
          </p:cNvPr>
          <p:cNvSpPr/>
          <p:nvPr/>
        </p:nvSpPr>
        <p:spPr>
          <a:xfrm>
            <a:off x="5848350" y="6400618"/>
            <a:ext cx="350721" cy="104566"/>
          </a:xfrm>
          <a:custGeom>
            <a:avLst/>
            <a:gdLst>
              <a:gd name="connsiteX0" fmla="*/ 0 w 350721"/>
              <a:gd name="connsiteY0" fmla="*/ 6532 h 104566"/>
              <a:gd name="connsiteX1" fmla="*/ 146050 w 350721"/>
              <a:gd name="connsiteY1" fmla="*/ 25582 h 104566"/>
              <a:gd name="connsiteX2" fmla="*/ 346075 w 350721"/>
              <a:gd name="connsiteY2" fmla="*/ 182 h 104566"/>
              <a:gd name="connsiteX3" fmla="*/ 282575 w 350721"/>
              <a:gd name="connsiteY3" fmla="*/ 41457 h 104566"/>
              <a:gd name="connsiteX4" fmla="*/ 231775 w 350721"/>
              <a:gd name="connsiteY4" fmla="*/ 85907 h 104566"/>
              <a:gd name="connsiteX5" fmla="*/ 120650 w 350721"/>
              <a:gd name="connsiteY5" fmla="*/ 101782 h 104566"/>
              <a:gd name="connsiteX6" fmla="*/ 269875 w 350721"/>
              <a:gd name="connsiteY6" fmla="*/ 31932 h 104566"/>
              <a:gd name="connsiteX7" fmla="*/ 184150 w 350721"/>
              <a:gd name="connsiteY7" fmla="*/ 85907 h 104566"/>
              <a:gd name="connsiteX8" fmla="*/ 219075 w 350721"/>
              <a:gd name="connsiteY8" fmla="*/ 76382 h 104566"/>
              <a:gd name="connsiteX9" fmla="*/ 190500 w 350721"/>
              <a:gd name="connsiteY9" fmla="*/ 73207 h 104566"/>
              <a:gd name="connsiteX10" fmla="*/ 304800 w 350721"/>
              <a:gd name="connsiteY10" fmla="*/ 35107 h 104566"/>
              <a:gd name="connsiteX11" fmla="*/ 146050 w 350721"/>
              <a:gd name="connsiteY11" fmla="*/ 41457 h 104566"/>
              <a:gd name="connsiteX12" fmla="*/ 0 w 350721"/>
              <a:gd name="connsiteY12" fmla="*/ 6532 h 104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721" h="104566">
                <a:moveTo>
                  <a:pt x="0" y="6532"/>
                </a:moveTo>
                <a:cubicBezTo>
                  <a:pt x="0" y="3886"/>
                  <a:pt x="88371" y="26640"/>
                  <a:pt x="146050" y="25582"/>
                </a:cubicBezTo>
                <a:cubicBezTo>
                  <a:pt x="203729" y="24524"/>
                  <a:pt x="323321" y="-2464"/>
                  <a:pt x="346075" y="182"/>
                </a:cubicBezTo>
                <a:cubicBezTo>
                  <a:pt x="368829" y="2828"/>
                  <a:pt x="301625" y="27170"/>
                  <a:pt x="282575" y="41457"/>
                </a:cubicBezTo>
                <a:cubicBezTo>
                  <a:pt x="263525" y="55745"/>
                  <a:pt x="258763" y="75853"/>
                  <a:pt x="231775" y="85907"/>
                </a:cubicBezTo>
                <a:cubicBezTo>
                  <a:pt x="204788" y="95961"/>
                  <a:pt x="114300" y="110778"/>
                  <a:pt x="120650" y="101782"/>
                </a:cubicBezTo>
                <a:cubicBezTo>
                  <a:pt x="127000" y="92786"/>
                  <a:pt x="259292" y="34578"/>
                  <a:pt x="269875" y="31932"/>
                </a:cubicBezTo>
                <a:cubicBezTo>
                  <a:pt x="280458" y="29286"/>
                  <a:pt x="192617" y="78499"/>
                  <a:pt x="184150" y="85907"/>
                </a:cubicBezTo>
                <a:cubicBezTo>
                  <a:pt x="175683" y="93315"/>
                  <a:pt x="218017" y="78499"/>
                  <a:pt x="219075" y="76382"/>
                </a:cubicBezTo>
                <a:cubicBezTo>
                  <a:pt x="220133" y="74265"/>
                  <a:pt x="176213" y="80086"/>
                  <a:pt x="190500" y="73207"/>
                </a:cubicBezTo>
                <a:cubicBezTo>
                  <a:pt x="204788" y="66328"/>
                  <a:pt x="312208" y="40399"/>
                  <a:pt x="304800" y="35107"/>
                </a:cubicBezTo>
                <a:cubicBezTo>
                  <a:pt x="297392" y="29815"/>
                  <a:pt x="192617" y="40928"/>
                  <a:pt x="146050" y="41457"/>
                </a:cubicBezTo>
                <a:cubicBezTo>
                  <a:pt x="99483" y="41986"/>
                  <a:pt x="0" y="9178"/>
                  <a:pt x="0" y="65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77778258-BA41-82DB-3117-18CF55BCFB15}"/>
              </a:ext>
            </a:extLst>
          </p:cNvPr>
          <p:cNvSpPr/>
          <p:nvPr/>
        </p:nvSpPr>
        <p:spPr>
          <a:xfrm>
            <a:off x="2768367" y="3890102"/>
            <a:ext cx="281819" cy="1558722"/>
          </a:xfrm>
          <a:custGeom>
            <a:avLst/>
            <a:gdLst>
              <a:gd name="connsiteX0" fmla="*/ 281031 w 281819"/>
              <a:gd name="connsiteY0" fmla="*/ 6584 h 1558722"/>
              <a:gd name="connsiteX1" fmla="*/ 54528 w 281819"/>
              <a:gd name="connsiteY1" fmla="*/ 900012 h 1558722"/>
              <a:gd name="connsiteX2" fmla="*/ 67112 w 281819"/>
              <a:gd name="connsiteY2" fmla="*/ 841289 h 1558722"/>
              <a:gd name="connsiteX3" fmla="*/ 8389 w 281819"/>
              <a:gd name="connsiteY3" fmla="*/ 1197821 h 1558722"/>
              <a:gd name="connsiteX4" fmla="*/ 16778 w 281819"/>
              <a:gd name="connsiteY4" fmla="*/ 1139098 h 1558722"/>
              <a:gd name="connsiteX5" fmla="*/ 0 w 281819"/>
              <a:gd name="connsiteY5" fmla="*/ 1558548 h 1558722"/>
              <a:gd name="connsiteX6" fmla="*/ 16778 w 281819"/>
              <a:gd name="connsiteY6" fmla="*/ 1185237 h 1558722"/>
              <a:gd name="connsiteX7" fmla="*/ 54528 w 281819"/>
              <a:gd name="connsiteY7" fmla="*/ 761593 h 1558722"/>
              <a:gd name="connsiteX8" fmla="*/ 37750 w 281819"/>
              <a:gd name="connsiteY8" fmla="*/ 870650 h 1558722"/>
              <a:gd name="connsiteX9" fmla="*/ 155196 w 281819"/>
              <a:gd name="connsiteY9" fmla="*/ 421839 h 1558722"/>
              <a:gd name="connsiteX10" fmla="*/ 130029 w 281819"/>
              <a:gd name="connsiteY10" fmla="*/ 488951 h 1558722"/>
              <a:gd name="connsiteX11" fmla="*/ 281031 w 281819"/>
              <a:gd name="connsiteY11" fmla="*/ 6584 h 1558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1819" h="1558722">
                <a:moveTo>
                  <a:pt x="281031" y="6584"/>
                </a:moveTo>
                <a:cubicBezTo>
                  <a:pt x="268447" y="75094"/>
                  <a:pt x="90181" y="760895"/>
                  <a:pt x="54528" y="900012"/>
                </a:cubicBezTo>
                <a:cubicBezTo>
                  <a:pt x="18875" y="1039129"/>
                  <a:pt x="74802" y="791654"/>
                  <a:pt x="67112" y="841289"/>
                </a:cubicBezTo>
                <a:cubicBezTo>
                  <a:pt x="59422" y="890924"/>
                  <a:pt x="16778" y="1148186"/>
                  <a:pt x="8389" y="1197821"/>
                </a:cubicBezTo>
                <a:cubicBezTo>
                  <a:pt x="0" y="1247456"/>
                  <a:pt x="18176" y="1078977"/>
                  <a:pt x="16778" y="1139098"/>
                </a:cubicBezTo>
                <a:cubicBezTo>
                  <a:pt x="15380" y="1199219"/>
                  <a:pt x="0" y="1550858"/>
                  <a:pt x="0" y="1558548"/>
                </a:cubicBezTo>
                <a:cubicBezTo>
                  <a:pt x="0" y="1566238"/>
                  <a:pt x="7690" y="1318063"/>
                  <a:pt x="16778" y="1185237"/>
                </a:cubicBezTo>
                <a:cubicBezTo>
                  <a:pt x="25866" y="1052411"/>
                  <a:pt x="51033" y="814024"/>
                  <a:pt x="54528" y="761593"/>
                </a:cubicBezTo>
                <a:cubicBezTo>
                  <a:pt x="58023" y="709162"/>
                  <a:pt x="20972" y="927276"/>
                  <a:pt x="37750" y="870650"/>
                </a:cubicBezTo>
                <a:cubicBezTo>
                  <a:pt x="54528" y="814024"/>
                  <a:pt x="139816" y="485456"/>
                  <a:pt x="155196" y="421839"/>
                </a:cubicBezTo>
                <a:cubicBezTo>
                  <a:pt x="170576" y="358223"/>
                  <a:pt x="108357" y="552567"/>
                  <a:pt x="130029" y="488951"/>
                </a:cubicBezTo>
                <a:cubicBezTo>
                  <a:pt x="151701" y="425335"/>
                  <a:pt x="293615" y="-61926"/>
                  <a:pt x="281031" y="65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C499AD9A-CB2D-BF22-D704-F7D2EF84D530}"/>
              </a:ext>
            </a:extLst>
          </p:cNvPr>
          <p:cNvSpPr/>
          <p:nvPr/>
        </p:nvSpPr>
        <p:spPr>
          <a:xfrm>
            <a:off x="2691277" y="5097487"/>
            <a:ext cx="119208" cy="1268588"/>
          </a:xfrm>
          <a:custGeom>
            <a:avLst/>
            <a:gdLst>
              <a:gd name="connsiteX0" fmla="*/ 119035 w 119208"/>
              <a:gd name="connsiteY0" fmla="*/ 7214 h 1268588"/>
              <a:gd name="connsiteX1" fmla="*/ 51923 w 119208"/>
              <a:gd name="connsiteY1" fmla="*/ 783196 h 1268588"/>
              <a:gd name="connsiteX2" fmla="*/ 68701 w 119208"/>
              <a:gd name="connsiteY2" fmla="*/ 682528 h 1268588"/>
              <a:gd name="connsiteX3" fmla="*/ 1589 w 119208"/>
              <a:gd name="connsiteY3" fmla="*/ 1064227 h 1268588"/>
              <a:gd name="connsiteX4" fmla="*/ 22562 w 119208"/>
              <a:gd name="connsiteY4" fmla="*/ 1009698 h 1268588"/>
              <a:gd name="connsiteX5" fmla="*/ 39340 w 119208"/>
              <a:gd name="connsiteY5" fmla="*/ 1261368 h 1268588"/>
              <a:gd name="connsiteX6" fmla="*/ 35145 w 119208"/>
              <a:gd name="connsiteY6" fmla="*/ 1148117 h 1268588"/>
              <a:gd name="connsiteX7" fmla="*/ 47729 w 119208"/>
              <a:gd name="connsiteY7" fmla="*/ 627999 h 1268588"/>
              <a:gd name="connsiteX8" fmla="*/ 35145 w 119208"/>
              <a:gd name="connsiteY8" fmla="*/ 732862 h 1268588"/>
              <a:gd name="connsiteX9" fmla="*/ 93868 w 119208"/>
              <a:gd name="connsiteY9" fmla="*/ 351163 h 1268588"/>
              <a:gd name="connsiteX10" fmla="*/ 72895 w 119208"/>
              <a:gd name="connsiteY10" fmla="*/ 393107 h 1268588"/>
              <a:gd name="connsiteX11" fmla="*/ 119035 w 119208"/>
              <a:gd name="connsiteY11" fmla="*/ 7214 h 1268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9208" h="1268588">
                <a:moveTo>
                  <a:pt x="119035" y="7214"/>
                </a:moveTo>
                <a:cubicBezTo>
                  <a:pt x="115540" y="72229"/>
                  <a:pt x="60312" y="670644"/>
                  <a:pt x="51923" y="783196"/>
                </a:cubicBezTo>
                <a:cubicBezTo>
                  <a:pt x="43534" y="895748"/>
                  <a:pt x="77090" y="635690"/>
                  <a:pt x="68701" y="682528"/>
                </a:cubicBezTo>
                <a:cubicBezTo>
                  <a:pt x="60312" y="729367"/>
                  <a:pt x="9279" y="1009699"/>
                  <a:pt x="1589" y="1064227"/>
                </a:cubicBezTo>
                <a:cubicBezTo>
                  <a:pt x="-6101" y="1118755"/>
                  <a:pt x="16270" y="976841"/>
                  <a:pt x="22562" y="1009698"/>
                </a:cubicBezTo>
                <a:cubicBezTo>
                  <a:pt x="28854" y="1042555"/>
                  <a:pt x="37243" y="1238298"/>
                  <a:pt x="39340" y="1261368"/>
                </a:cubicBezTo>
                <a:cubicBezTo>
                  <a:pt x="41437" y="1284438"/>
                  <a:pt x="33747" y="1253678"/>
                  <a:pt x="35145" y="1148117"/>
                </a:cubicBezTo>
                <a:cubicBezTo>
                  <a:pt x="36543" y="1042556"/>
                  <a:pt x="47729" y="697208"/>
                  <a:pt x="47729" y="627999"/>
                </a:cubicBezTo>
                <a:cubicBezTo>
                  <a:pt x="47729" y="558790"/>
                  <a:pt x="27455" y="779001"/>
                  <a:pt x="35145" y="732862"/>
                </a:cubicBezTo>
                <a:cubicBezTo>
                  <a:pt x="42835" y="686723"/>
                  <a:pt x="87576" y="407789"/>
                  <a:pt x="93868" y="351163"/>
                </a:cubicBezTo>
                <a:cubicBezTo>
                  <a:pt x="100160" y="294537"/>
                  <a:pt x="73594" y="449733"/>
                  <a:pt x="72895" y="393107"/>
                </a:cubicBezTo>
                <a:cubicBezTo>
                  <a:pt x="72196" y="336481"/>
                  <a:pt x="122530" y="-57801"/>
                  <a:pt x="119035" y="72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231E987E-E9A5-3172-9E1E-5AB2CC7A3440}"/>
              </a:ext>
            </a:extLst>
          </p:cNvPr>
          <p:cNvSpPr/>
          <p:nvPr/>
        </p:nvSpPr>
        <p:spPr>
          <a:xfrm>
            <a:off x="2747237" y="6379293"/>
            <a:ext cx="283181" cy="702403"/>
          </a:xfrm>
          <a:custGeom>
            <a:avLst/>
            <a:gdLst>
              <a:gd name="connsiteX0" fmla="*/ 157 w 283181"/>
              <a:gd name="connsiteY0" fmla="*/ 535 h 702403"/>
              <a:gd name="connsiteX1" fmla="*/ 159548 w 283181"/>
              <a:gd name="connsiteY1" fmla="*/ 378039 h 702403"/>
              <a:gd name="connsiteX2" fmla="*/ 151159 w 283181"/>
              <a:gd name="connsiteY2" fmla="*/ 281566 h 702403"/>
              <a:gd name="connsiteX3" fmla="*/ 281189 w 283181"/>
              <a:gd name="connsiteY3" fmla="*/ 692626 h 702403"/>
              <a:gd name="connsiteX4" fmla="*/ 222466 w 283181"/>
              <a:gd name="connsiteY4" fmla="*/ 545819 h 702403"/>
              <a:gd name="connsiteX5" fmla="*/ 121798 w 283181"/>
              <a:gd name="connsiteY5" fmla="*/ 235426 h 702403"/>
              <a:gd name="connsiteX6" fmla="*/ 130187 w 283181"/>
              <a:gd name="connsiteY6" fmla="*/ 294149 h 702403"/>
              <a:gd name="connsiteX7" fmla="*/ 157 w 283181"/>
              <a:gd name="connsiteY7" fmla="*/ 535 h 702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181" h="702403">
                <a:moveTo>
                  <a:pt x="157" y="535"/>
                </a:moveTo>
                <a:cubicBezTo>
                  <a:pt x="5050" y="14517"/>
                  <a:pt x="134381" y="331201"/>
                  <a:pt x="159548" y="378039"/>
                </a:cubicBezTo>
                <a:cubicBezTo>
                  <a:pt x="184715" y="424877"/>
                  <a:pt x="130886" y="229135"/>
                  <a:pt x="151159" y="281566"/>
                </a:cubicBezTo>
                <a:cubicBezTo>
                  <a:pt x="171432" y="333997"/>
                  <a:pt x="269305" y="648584"/>
                  <a:pt x="281189" y="692626"/>
                </a:cubicBezTo>
                <a:cubicBezTo>
                  <a:pt x="293073" y="736668"/>
                  <a:pt x="249031" y="622019"/>
                  <a:pt x="222466" y="545819"/>
                </a:cubicBezTo>
                <a:cubicBezTo>
                  <a:pt x="195901" y="469619"/>
                  <a:pt x="137178" y="277371"/>
                  <a:pt x="121798" y="235426"/>
                </a:cubicBezTo>
                <a:cubicBezTo>
                  <a:pt x="106418" y="193481"/>
                  <a:pt x="154655" y="337492"/>
                  <a:pt x="130187" y="294149"/>
                </a:cubicBezTo>
                <a:cubicBezTo>
                  <a:pt x="105719" y="250806"/>
                  <a:pt x="-4736" y="-13447"/>
                  <a:pt x="157" y="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8255F04A-BC41-513D-51FF-A966939505FA}"/>
              </a:ext>
            </a:extLst>
          </p:cNvPr>
          <p:cNvSpPr/>
          <p:nvPr/>
        </p:nvSpPr>
        <p:spPr>
          <a:xfrm>
            <a:off x="3095269" y="7035692"/>
            <a:ext cx="521662" cy="693336"/>
          </a:xfrm>
          <a:custGeom>
            <a:avLst/>
            <a:gdLst>
              <a:gd name="connsiteX0" fmla="*/ 356 w 521662"/>
              <a:gd name="connsiteY0" fmla="*/ 41383 h 693336"/>
              <a:gd name="connsiteX1" fmla="*/ 190856 w 521662"/>
              <a:gd name="connsiteY1" fmla="*/ 387458 h 693336"/>
              <a:gd name="connsiteX2" fmla="*/ 190856 w 521662"/>
              <a:gd name="connsiteY2" fmla="*/ 330308 h 693336"/>
              <a:gd name="connsiteX3" fmla="*/ 333731 w 521662"/>
              <a:gd name="connsiteY3" fmla="*/ 536683 h 693336"/>
              <a:gd name="connsiteX4" fmla="*/ 352781 w 521662"/>
              <a:gd name="connsiteY4" fmla="*/ 498583 h 693336"/>
              <a:gd name="connsiteX5" fmla="*/ 517881 w 521662"/>
              <a:gd name="connsiteY5" fmla="*/ 689083 h 693336"/>
              <a:gd name="connsiteX6" fmla="*/ 451206 w 521662"/>
              <a:gd name="connsiteY6" fmla="*/ 606533 h 693336"/>
              <a:gd name="connsiteX7" fmla="*/ 257531 w 521662"/>
              <a:gd name="connsiteY7" fmla="*/ 333483 h 693336"/>
              <a:gd name="connsiteX8" fmla="*/ 451206 w 521662"/>
              <a:gd name="connsiteY8" fmla="*/ 644633 h 693336"/>
              <a:gd name="connsiteX9" fmla="*/ 324206 w 521662"/>
              <a:gd name="connsiteY9" fmla="*/ 489058 h 693336"/>
              <a:gd name="connsiteX10" fmla="*/ 171806 w 521662"/>
              <a:gd name="connsiteY10" fmla="*/ 304908 h 693336"/>
              <a:gd name="connsiteX11" fmla="*/ 130531 w 521662"/>
              <a:gd name="connsiteY11" fmla="*/ 108 h 693336"/>
              <a:gd name="connsiteX12" fmla="*/ 162281 w 521662"/>
              <a:gd name="connsiteY12" fmla="*/ 339833 h 693336"/>
              <a:gd name="connsiteX13" fmla="*/ 143231 w 521662"/>
              <a:gd name="connsiteY13" fmla="*/ 282683 h 693336"/>
              <a:gd name="connsiteX14" fmla="*/ 356 w 521662"/>
              <a:gd name="connsiteY14" fmla="*/ 41383 h 69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1662" h="693336">
                <a:moveTo>
                  <a:pt x="356" y="41383"/>
                </a:moveTo>
                <a:cubicBezTo>
                  <a:pt x="8293" y="58845"/>
                  <a:pt x="159106" y="339304"/>
                  <a:pt x="190856" y="387458"/>
                </a:cubicBezTo>
                <a:cubicBezTo>
                  <a:pt x="222606" y="435612"/>
                  <a:pt x="167044" y="305437"/>
                  <a:pt x="190856" y="330308"/>
                </a:cubicBezTo>
                <a:cubicBezTo>
                  <a:pt x="214668" y="355179"/>
                  <a:pt x="306744" y="508637"/>
                  <a:pt x="333731" y="536683"/>
                </a:cubicBezTo>
                <a:cubicBezTo>
                  <a:pt x="360718" y="564729"/>
                  <a:pt x="322089" y="473183"/>
                  <a:pt x="352781" y="498583"/>
                </a:cubicBezTo>
                <a:cubicBezTo>
                  <a:pt x="383473" y="523983"/>
                  <a:pt x="501477" y="671091"/>
                  <a:pt x="517881" y="689083"/>
                </a:cubicBezTo>
                <a:cubicBezTo>
                  <a:pt x="534285" y="707075"/>
                  <a:pt x="494598" y="665800"/>
                  <a:pt x="451206" y="606533"/>
                </a:cubicBezTo>
                <a:cubicBezTo>
                  <a:pt x="407814" y="547266"/>
                  <a:pt x="257531" y="327133"/>
                  <a:pt x="257531" y="333483"/>
                </a:cubicBezTo>
                <a:cubicBezTo>
                  <a:pt x="257531" y="339833"/>
                  <a:pt x="440094" y="618704"/>
                  <a:pt x="451206" y="644633"/>
                </a:cubicBezTo>
                <a:cubicBezTo>
                  <a:pt x="462319" y="670562"/>
                  <a:pt x="324206" y="489058"/>
                  <a:pt x="324206" y="489058"/>
                </a:cubicBezTo>
                <a:cubicBezTo>
                  <a:pt x="277639" y="432437"/>
                  <a:pt x="204085" y="386400"/>
                  <a:pt x="171806" y="304908"/>
                </a:cubicBezTo>
                <a:cubicBezTo>
                  <a:pt x="139527" y="223416"/>
                  <a:pt x="132119" y="-5713"/>
                  <a:pt x="130531" y="108"/>
                </a:cubicBezTo>
                <a:cubicBezTo>
                  <a:pt x="128944" y="5929"/>
                  <a:pt x="160164" y="292737"/>
                  <a:pt x="162281" y="339833"/>
                </a:cubicBezTo>
                <a:cubicBezTo>
                  <a:pt x="164398" y="386929"/>
                  <a:pt x="167043" y="328191"/>
                  <a:pt x="143231" y="282683"/>
                </a:cubicBezTo>
                <a:cubicBezTo>
                  <a:pt x="119419" y="237175"/>
                  <a:pt x="-7581" y="23921"/>
                  <a:pt x="356" y="41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B146D466-E58E-72BB-298A-AB669CFF9659}"/>
              </a:ext>
            </a:extLst>
          </p:cNvPr>
          <p:cNvSpPr/>
          <p:nvPr/>
        </p:nvSpPr>
        <p:spPr>
          <a:xfrm>
            <a:off x="3619438" y="7531058"/>
            <a:ext cx="711496" cy="187397"/>
          </a:xfrm>
          <a:custGeom>
            <a:avLst/>
            <a:gdLst>
              <a:gd name="connsiteX0" fmla="*/ 62 w 711496"/>
              <a:gd name="connsiteY0" fmla="*/ 38142 h 187397"/>
              <a:gd name="connsiteX1" fmla="*/ 149287 w 711496"/>
              <a:gd name="connsiteY1" fmla="*/ 177842 h 187397"/>
              <a:gd name="connsiteX2" fmla="*/ 155637 w 711496"/>
              <a:gd name="connsiteY2" fmla="*/ 149267 h 187397"/>
              <a:gd name="connsiteX3" fmla="*/ 276287 w 711496"/>
              <a:gd name="connsiteY3" fmla="*/ 177842 h 187397"/>
              <a:gd name="connsiteX4" fmla="*/ 190562 w 711496"/>
              <a:gd name="connsiteY4" fmla="*/ 92117 h 187397"/>
              <a:gd name="connsiteX5" fmla="*/ 336612 w 711496"/>
              <a:gd name="connsiteY5" fmla="*/ 165142 h 187397"/>
              <a:gd name="connsiteX6" fmla="*/ 298512 w 711496"/>
              <a:gd name="connsiteY6" fmla="*/ 85767 h 187397"/>
              <a:gd name="connsiteX7" fmla="*/ 485837 w 711496"/>
              <a:gd name="connsiteY7" fmla="*/ 174667 h 187397"/>
              <a:gd name="connsiteX8" fmla="*/ 460437 w 711496"/>
              <a:gd name="connsiteY8" fmla="*/ 168317 h 187397"/>
              <a:gd name="connsiteX9" fmla="*/ 695387 w 711496"/>
              <a:gd name="connsiteY9" fmla="*/ 149267 h 187397"/>
              <a:gd name="connsiteX10" fmla="*/ 606487 w 711496"/>
              <a:gd name="connsiteY10" fmla="*/ 41317 h 187397"/>
              <a:gd name="connsiteX11" fmla="*/ 584262 w 711496"/>
              <a:gd name="connsiteY11" fmla="*/ 54017 h 187397"/>
              <a:gd name="connsiteX12" fmla="*/ 698562 w 711496"/>
              <a:gd name="connsiteY12" fmla="*/ 139742 h 187397"/>
              <a:gd name="connsiteX13" fmla="*/ 616012 w 711496"/>
              <a:gd name="connsiteY13" fmla="*/ 57192 h 187397"/>
              <a:gd name="connsiteX14" fmla="*/ 708087 w 711496"/>
              <a:gd name="connsiteY14" fmla="*/ 142917 h 187397"/>
              <a:gd name="connsiteX15" fmla="*/ 673162 w 711496"/>
              <a:gd name="connsiteY15" fmla="*/ 152442 h 187397"/>
              <a:gd name="connsiteX16" fmla="*/ 501712 w 711496"/>
              <a:gd name="connsiteY16" fmla="*/ 155617 h 187397"/>
              <a:gd name="connsiteX17" fmla="*/ 368362 w 711496"/>
              <a:gd name="connsiteY17" fmla="*/ 187367 h 187397"/>
              <a:gd name="connsiteX18" fmla="*/ 419162 w 711496"/>
              <a:gd name="connsiteY18" fmla="*/ 149267 h 187397"/>
              <a:gd name="connsiteX19" fmla="*/ 238187 w 711496"/>
              <a:gd name="connsiteY19" fmla="*/ 42 h 187397"/>
              <a:gd name="connsiteX20" fmla="*/ 358837 w 711496"/>
              <a:gd name="connsiteY20" fmla="*/ 165142 h 187397"/>
              <a:gd name="connsiteX21" fmla="*/ 215962 w 711496"/>
              <a:gd name="connsiteY21" fmla="*/ 165142 h 187397"/>
              <a:gd name="connsiteX22" fmla="*/ 123887 w 711496"/>
              <a:gd name="connsiteY22" fmla="*/ 174667 h 187397"/>
              <a:gd name="connsiteX23" fmla="*/ 130237 w 711496"/>
              <a:gd name="connsiteY23" fmla="*/ 133392 h 187397"/>
              <a:gd name="connsiteX24" fmla="*/ 62 w 711496"/>
              <a:gd name="connsiteY24" fmla="*/ 38142 h 18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1496" h="187397">
                <a:moveTo>
                  <a:pt x="62" y="38142"/>
                </a:moveTo>
                <a:cubicBezTo>
                  <a:pt x="3237" y="45550"/>
                  <a:pt x="123358" y="159321"/>
                  <a:pt x="149287" y="177842"/>
                </a:cubicBezTo>
                <a:cubicBezTo>
                  <a:pt x="175216" y="196363"/>
                  <a:pt x="134470" y="149267"/>
                  <a:pt x="155637" y="149267"/>
                </a:cubicBezTo>
                <a:cubicBezTo>
                  <a:pt x="176804" y="149267"/>
                  <a:pt x="270466" y="187367"/>
                  <a:pt x="276287" y="177842"/>
                </a:cubicBezTo>
                <a:cubicBezTo>
                  <a:pt x="282108" y="168317"/>
                  <a:pt x="180508" y="94234"/>
                  <a:pt x="190562" y="92117"/>
                </a:cubicBezTo>
                <a:cubicBezTo>
                  <a:pt x="200616" y="90000"/>
                  <a:pt x="318621" y="166200"/>
                  <a:pt x="336612" y="165142"/>
                </a:cubicBezTo>
                <a:cubicBezTo>
                  <a:pt x="354603" y="164084"/>
                  <a:pt x="273641" y="84180"/>
                  <a:pt x="298512" y="85767"/>
                </a:cubicBezTo>
                <a:cubicBezTo>
                  <a:pt x="323383" y="87355"/>
                  <a:pt x="458850" y="160909"/>
                  <a:pt x="485837" y="174667"/>
                </a:cubicBezTo>
                <a:cubicBezTo>
                  <a:pt x="512825" y="188425"/>
                  <a:pt x="425512" y="172550"/>
                  <a:pt x="460437" y="168317"/>
                </a:cubicBezTo>
                <a:cubicBezTo>
                  <a:pt x="495362" y="164084"/>
                  <a:pt x="671045" y="170434"/>
                  <a:pt x="695387" y="149267"/>
                </a:cubicBezTo>
                <a:cubicBezTo>
                  <a:pt x="719729" y="128100"/>
                  <a:pt x="625008" y="57192"/>
                  <a:pt x="606487" y="41317"/>
                </a:cubicBezTo>
                <a:cubicBezTo>
                  <a:pt x="587966" y="25442"/>
                  <a:pt x="568916" y="37613"/>
                  <a:pt x="584262" y="54017"/>
                </a:cubicBezTo>
                <a:cubicBezTo>
                  <a:pt x="599608" y="70421"/>
                  <a:pt x="693270" y="139213"/>
                  <a:pt x="698562" y="139742"/>
                </a:cubicBezTo>
                <a:cubicBezTo>
                  <a:pt x="703854" y="140271"/>
                  <a:pt x="614425" y="56663"/>
                  <a:pt x="616012" y="57192"/>
                </a:cubicBezTo>
                <a:cubicBezTo>
                  <a:pt x="617599" y="57721"/>
                  <a:pt x="698562" y="127042"/>
                  <a:pt x="708087" y="142917"/>
                </a:cubicBezTo>
                <a:cubicBezTo>
                  <a:pt x="717612" y="158792"/>
                  <a:pt x="707558" y="150325"/>
                  <a:pt x="673162" y="152442"/>
                </a:cubicBezTo>
                <a:cubicBezTo>
                  <a:pt x="638766" y="154559"/>
                  <a:pt x="552512" y="149796"/>
                  <a:pt x="501712" y="155617"/>
                </a:cubicBezTo>
                <a:cubicBezTo>
                  <a:pt x="450912" y="161438"/>
                  <a:pt x="382120" y="188425"/>
                  <a:pt x="368362" y="187367"/>
                </a:cubicBezTo>
                <a:cubicBezTo>
                  <a:pt x="354604" y="186309"/>
                  <a:pt x="440858" y="180488"/>
                  <a:pt x="419162" y="149267"/>
                </a:cubicBezTo>
                <a:cubicBezTo>
                  <a:pt x="397466" y="118046"/>
                  <a:pt x="248241" y="-2604"/>
                  <a:pt x="238187" y="42"/>
                </a:cubicBezTo>
                <a:cubicBezTo>
                  <a:pt x="228133" y="2688"/>
                  <a:pt x="362541" y="137625"/>
                  <a:pt x="358837" y="165142"/>
                </a:cubicBezTo>
                <a:cubicBezTo>
                  <a:pt x="355133" y="192659"/>
                  <a:pt x="255120" y="163555"/>
                  <a:pt x="215962" y="165142"/>
                </a:cubicBezTo>
                <a:cubicBezTo>
                  <a:pt x="176804" y="166729"/>
                  <a:pt x="138174" y="179959"/>
                  <a:pt x="123887" y="174667"/>
                </a:cubicBezTo>
                <a:cubicBezTo>
                  <a:pt x="109600" y="169375"/>
                  <a:pt x="145583" y="155617"/>
                  <a:pt x="130237" y="133392"/>
                </a:cubicBezTo>
                <a:cubicBezTo>
                  <a:pt x="114891" y="111167"/>
                  <a:pt x="-3113" y="30734"/>
                  <a:pt x="62" y="38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9F1E4C6D-F9BA-CFF8-7F34-5B314A2D9DD7}"/>
              </a:ext>
            </a:extLst>
          </p:cNvPr>
          <p:cNvSpPr/>
          <p:nvPr/>
        </p:nvSpPr>
        <p:spPr>
          <a:xfrm>
            <a:off x="4409978" y="7267427"/>
            <a:ext cx="649343" cy="369659"/>
          </a:xfrm>
          <a:custGeom>
            <a:avLst/>
            <a:gdLst>
              <a:gd name="connsiteX0" fmla="*/ 97 w 649343"/>
              <a:gd name="connsiteY0" fmla="*/ 196998 h 369659"/>
              <a:gd name="connsiteX1" fmla="*/ 193772 w 649343"/>
              <a:gd name="connsiteY1" fmla="*/ 282723 h 369659"/>
              <a:gd name="connsiteX2" fmla="*/ 25497 w 649343"/>
              <a:gd name="connsiteY2" fmla="*/ 368448 h 369659"/>
              <a:gd name="connsiteX3" fmla="*/ 419197 w 649343"/>
              <a:gd name="connsiteY3" fmla="*/ 216048 h 369659"/>
              <a:gd name="connsiteX4" fmla="*/ 647797 w 649343"/>
              <a:gd name="connsiteY4" fmla="*/ 101748 h 369659"/>
              <a:gd name="connsiteX5" fmla="*/ 311247 w 649343"/>
              <a:gd name="connsiteY5" fmla="*/ 216048 h 369659"/>
              <a:gd name="connsiteX6" fmla="*/ 584297 w 649343"/>
              <a:gd name="connsiteY6" fmla="*/ 148 h 369659"/>
              <a:gd name="connsiteX7" fmla="*/ 320772 w 649343"/>
              <a:gd name="connsiteY7" fmla="*/ 184298 h 369659"/>
              <a:gd name="connsiteX8" fmla="*/ 190597 w 649343"/>
              <a:gd name="connsiteY8" fmla="*/ 311298 h 369659"/>
              <a:gd name="connsiteX9" fmla="*/ 162022 w 649343"/>
              <a:gd name="connsiteY9" fmla="*/ 279548 h 369659"/>
              <a:gd name="connsiteX10" fmla="*/ 97 w 649343"/>
              <a:gd name="connsiteY10" fmla="*/ 282723 h 369659"/>
              <a:gd name="connsiteX11" fmla="*/ 187422 w 649343"/>
              <a:gd name="connsiteY11" fmla="*/ 250973 h 369659"/>
              <a:gd name="connsiteX12" fmla="*/ 97 w 649343"/>
              <a:gd name="connsiteY12" fmla="*/ 196998 h 369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9343" h="369659">
                <a:moveTo>
                  <a:pt x="97" y="196998"/>
                </a:moveTo>
                <a:cubicBezTo>
                  <a:pt x="1155" y="202289"/>
                  <a:pt x="189539" y="254148"/>
                  <a:pt x="193772" y="282723"/>
                </a:cubicBezTo>
                <a:cubicBezTo>
                  <a:pt x="198005" y="311298"/>
                  <a:pt x="-12074" y="379561"/>
                  <a:pt x="25497" y="368448"/>
                </a:cubicBezTo>
                <a:cubicBezTo>
                  <a:pt x="63068" y="357336"/>
                  <a:pt x="315480" y="260498"/>
                  <a:pt x="419197" y="216048"/>
                </a:cubicBezTo>
                <a:cubicBezTo>
                  <a:pt x="522914" y="171598"/>
                  <a:pt x="665789" y="101748"/>
                  <a:pt x="647797" y="101748"/>
                </a:cubicBezTo>
                <a:cubicBezTo>
                  <a:pt x="629805" y="101748"/>
                  <a:pt x="321830" y="232981"/>
                  <a:pt x="311247" y="216048"/>
                </a:cubicBezTo>
                <a:cubicBezTo>
                  <a:pt x="300664" y="199115"/>
                  <a:pt x="582710" y="5440"/>
                  <a:pt x="584297" y="148"/>
                </a:cubicBezTo>
                <a:cubicBezTo>
                  <a:pt x="585884" y="-5144"/>
                  <a:pt x="386389" y="132440"/>
                  <a:pt x="320772" y="184298"/>
                </a:cubicBezTo>
                <a:cubicBezTo>
                  <a:pt x="255155" y="236156"/>
                  <a:pt x="217055" y="295423"/>
                  <a:pt x="190597" y="311298"/>
                </a:cubicBezTo>
                <a:cubicBezTo>
                  <a:pt x="164139" y="327173"/>
                  <a:pt x="193772" y="284310"/>
                  <a:pt x="162022" y="279548"/>
                </a:cubicBezTo>
                <a:cubicBezTo>
                  <a:pt x="130272" y="274786"/>
                  <a:pt x="-4136" y="287485"/>
                  <a:pt x="97" y="282723"/>
                </a:cubicBezTo>
                <a:cubicBezTo>
                  <a:pt x="4330" y="277961"/>
                  <a:pt x="182130" y="262086"/>
                  <a:pt x="187422" y="250973"/>
                </a:cubicBezTo>
                <a:cubicBezTo>
                  <a:pt x="192714" y="239861"/>
                  <a:pt x="-961" y="191707"/>
                  <a:pt x="97" y="1969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158BBD6A-B53E-0F06-25BB-E506E2C90BDF}"/>
              </a:ext>
            </a:extLst>
          </p:cNvPr>
          <p:cNvSpPr/>
          <p:nvPr/>
        </p:nvSpPr>
        <p:spPr>
          <a:xfrm>
            <a:off x="5053888" y="6651034"/>
            <a:ext cx="312485" cy="416566"/>
          </a:xfrm>
          <a:custGeom>
            <a:avLst/>
            <a:gdLst>
              <a:gd name="connsiteX0" fmla="*/ 311862 w 312485"/>
              <a:gd name="connsiteY0" fmla="*/ 89491 h 416566"/>
              <a:gd name="connsiteX1" fmla="*/ 35637 w 312485"/>
              <a:gd name="connsiteY1" fmla="*/ 327616 h 416566"/>
              <a:gd name="connsiteX2" fmla="*/ 3887 w 312485"/>
              <a:gd name="connsiteY2" fmla="*/ 416516 h 416566"/>
              <a:gd name="connsiteX3" fmla="*/ 38812 w 312485"/>
              <a:gd name="connsiteY3" fmla="*/ 318091 h 416566"/>
              <a:gd name="connsiteX4" fmla="*/ 175337 w 312485"/>
              <a:gd name="connsiteY4" fmla="*/ 591 h 416566"/>
              <a:gd name="connsiteX5" fmla="*/ 70562 w 312485"/>
              <a:gd name="connsiteY5" fmla="*/ 238716 h 416566"/>
              <a:gd name="connsiteX6" fmla="*/ 86437 w 312485"/>
              <a:gd name="connsiteY6" fmla="*/ 232366 h 416566"/>
              <a:gd name="connsiteX7" fmla="*/ 41987 w 312485"/>
              <a:gd name="connsiteY7" fmla="*/ 308566 h 416566"/>
              <a:gd name="connsiteX8" fmla="*/ 134062 w 312485"/>
              <a:gd name="connsiteY8" fmla="*/ 229191 h 416566"/>
              <a:gd name="connsiteX9" fmla="*/ 111837 w 312485"/>
              <a:gd name="connsiteY9" fmla="*/ 238716 h 416566"/>
              <a:gd name="connsiteX10" fmla="*/ 311862 w 312485"/>
              <a:gd name="connsiteY10" fmla="*/ 89491 h 416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2485" h="416566">
                <a:moveTo>
                  <a:pt x="311862" y="89491"/>
                </a:moveTo>
                <a:cubicBezTo>
                  <a:pt x="299162" y="104308"/>
                  <a:pt x="86966" y="273112"/>
                  <a:pt x="35637" y="327616"/>
                </a:cubicBezTo>
                <a:cubicBezTo>
                  <a:pt x="-15692" y="382120"/>
                  <a:pt x="3358" y="418103"/>
                  <a:pt x="3887" y="416516"/>
                </a:cubicBezTo>
                <a:cubicBezTo>
                  <a:pt x="4416" y="414929"/>
                  <a:pt x="10237" y="387412"/>
                  <a:pt x="38812" y="318091"/>
                </a:cubicBezTo>
                <a:cubicBezTo>
                  <a:pt x="67387" y="248770"/>
                  <a:pt x="170045" y="13820"/>
                  <a:pt x="175337" y="591"/>
                </a:cubicBezTo>
                <a:cubicBezTo>
                  <a:pt x="180629" y="-12638"/>
                  <a:pt x="85379" y="200087"/>
                  <a:pt x="70562" y="238716"/>
                </a:cubicBezTo>
                <a:cubicBezTo>
                  <a:pt x="55745" y="277345"/>
                  <a:pt x="91199" y="220724"/>
                  <a:pt x="86437" y="232366"/>
                </a:cubicBezTo>
                <a:cubicBezTo>
                  <a:pt x="81675" y="244008"/>
                  <a:pt x="34049" y="309095"/>
                  <a:pt x="41987" y="308566"/>
                </a:cubicBezTo>
                <a:cubicBezTo>
                  <a:pt x="49924" y="308037"/>
                  <a:pt x="122420" y="240833"/>
                  <a:pt x="134062" y="229191"/>
                </a:cubicBezTo>
                <a:cubicBezTo>
                  <a:pt x="145704" y="217549"/>
                  <a:pt x="84320" y="262528"/>
                  <a:pt x="111837" y="238716"/>
                </a:cubicBezTo>
                <a:cubicBezTo>
                  <a:pt x="139354" y="214904"/>
                  <a:pt x="324562" y="74674"/>
                  <a:pt x="311862" y="8949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222118ED-11CB-25FC-9C31-92A7855BEB80}"/>
              </a:ext>
            </a:extLst>
          </p:cNvPr>
          <p:cNvSpPr/>
          <p:nvPr/>
        </p:nvSpPr>
        <p:spPr>
          <a:xfrm>
            <a:off x="5511631" y="5819716"/>
            <a:ext cx="72661" cy="352988"/>
          </a:xfrm>
          <a:custGeom>
            <a:avLst/>
            <a:gdLst>
              <a:gd name="connsiteX0" fmla="*/ 70019 w 72661"/>
              <a:gd name="connsiteY0" fmla="*/ 59 h 352988"/>
              <a:gd name="connsiteX1" fmla="*/ 50969 w 72661"/>
              <a:gd name="connsiteY1" fmla="*/ 225484 h 352988"/>
              <a:gd name="connsiteX2" fmla="*/ 169 w 72661"/>
              <a:gd name="connsiteY2" fmla="*/ 352484 h 352988"/>
              <a:gd name="connsiteX3" fmla="*/ 70019 w 72661"/>
              <a:gd name="connsiteY3" fmla="*/ 181034 h 352988"/>
              <a:gd name="connsiteX4" fmla="*/ 57319 w 72661"/>
              <a:gd name="connsiteY4" fmla="*/ 203259 h 352988"/>
              <a:gd name="connsiteX5" fmla="*/ 70019 w 72661"/>
              <a:gd name="connsiteY5" fmla="*/ 59 h 35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661" h="352988">
                <a:moveTo>
                  <a:pt x="70019" y="59"/>
                </a:moveTo>
                <a:cubicBezTo>
                  <a:pt x="68961" y="3763"/>
                  <a:pt x="62611" y="166747"/>
                  <a:pt x="50969" y="225484"/>
                </a:cubicBezTo>
                <a:cubicBezTo>
                  <a:pt x="39327" y="284222"/>
                  <a:pt x="-3006" y="359892"/>
                  <a:pt x="169" y="352484"/>
                </a:cubicBezTo>
                <a:cubicBezTo>
                  <a:pt x="3344" y="345076"/>
                  <a:pt x="60494" y="205905"/>
                  <a:pt x="70019" y="181034"/>
                </a:cubicBezTo>
                <a:cubicBezTo>
                  <a:pt x="79544" y="156163"/>
                  <a:pt x="60494" y="239242"/>
                  <a:pt x="57319" y="203259"/>
                </a:cubicBezTo>
                <a:cubicBezTo>
                  <a:pt x="54144" y="167276"/>
                  <a:pt x="71077" y="-3645"/>
                  <a:pt x="70019" y="5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8C048529-1366-323A-22EC-FF85FED38E4B}"/>
              </a:ext>
            </a:extLst>
          </p:cNvPr>
          <p:cNvSpPr/>
          <p:nvPr/>
        </p:nvSpPr>
        <p:spPr>
          <a:xfrm>
            <a:off x="5245095" y="5978479"/>
            <a:ext cx="45879" cy="177928"/>
          </a:xfrm>
          <a:custGeom>
            <a:avLst/>
            <a:gdLst>
              <a:gd name="connsiteX0" fmla="*/ 38105 w 45879"/>
              <a:gd name="connsiteY0" fmla="*/ 46 h 177928"/>
              <a:gd name="connsiteX1" fmla="*/ 41280 w 45879"/>
              <a:gd name="connsiteY1" fmla="*/ 111171 h 177928"/>
              <a:gd name="connsiteX2" fmla="*/ 5 w 45879"/>
              <a:gd name="connsiteY2" fmla="*/ 177846 h 177928"/>
              <a:gd name="connsiteX3" fmla="*/ 44455 w 45879"/>
              <a:gd name="connsiteY3" fmla="*/ 98471 h 177928"/>
              <a:gd name="connsiteX4" fmla="*/ 38105 w 45879"/>
              <a:gd name="connsiteY4" fmla="*/ 46 h 17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79" h="177928">
                <a:moveTo>
                  <a:pt x="38105" y="46"/>
                </a:moveTo>
                <a:cubicBezTo>
                  <a:pt x="37576" y="2163"/>
                  <a:pt x="47630" y="81538"/>
                  <a:pt x="41280" y="111171"/>
                </a:cubicBezTo>
                <a:cubicBezTo>
                  <a:pt x="34930" y="140804"/>
                  <a:pt x="-524" y="179963"/>
                  <a:pt x="5" y="177846"/>
                </a:cubicBezTo>
                <a:cubicBezTo>
                  <a:pt x="534" y="175729"/>
                  <a:pt x="39163" y="127575"/>
                  <a:pt x="44455" y="98471"/>
                </a:cubicBezTo>
                <a:cubicBezTo>
                  <a:pt x="49747" y="69367"/>
                  <a:pt x="38634" y="-2071"/>
                  <a:pt x="38105" y="4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6F20EE61-D489-B019-2677-F1FE2CC3C98C}"/>
              </a:ext>
            </a:extLst>
          </p:cNvPr>
          <p:cNvSpPr/>
          <p:nvPr/>
        </p:nvSpPr>
        <p:spPr>
          <a:xfrm>
            <a:off x="3035285" y="6270579"/>
            <a:ext cx="63851" cy="162078"/>
          </a:xfrm>
          <a:custGeom>
            <a:avLst/>
            <a:gdLst>
              <a:gd name="connsiteX0" fmla="*/ 15 w 63851"/>
              <a:gd name="connsiteY0" fmla="*/ 46 h 162078"/>
              <a:gd name="connsiteX1" fmla="*/ 57165 w 63851"/>
              <a:gd name="connsiteY1" fmla="*/ 95296 h 162078"/>
              <a:gd name="connsiteX2" fmla="*/ 38115 w 63851"/>
              <a:gd name="connsiteY2" fmla="*/ 161971 h 162078"/>
              <a:gd name="connsiteX3" fmla="*/ 63515 w 63851"/>
              <a:gd name="connsiteY3" fmla="*/ 107996 h 162078"/>
              <a:gd name="connsiteX4" fmla="*/ 15 w 63851"/>
              <a:gd name="connsiteY4" fmla="*/ 46 h 16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51" h="162078">
                <a:moveTo>
                  <a:pt x="15" y="46"/>
                </a:moveTo>
                <a:cubicBezTo>
                  <a:pt x="-1043" y="-2071"/>
                  <a:pt x="50815" y="68309"/>
                  <a:pt x="57165" y="95296"/>
                </a:cubicBezTo>
                <a:cubicBezTo>
                  <a:pt x="63515" y="122283"/>
                  <a:pt x="37057" y="159854"/>
                  <a:pt x="38115" y="161971"/>
                </a:cubicBezTo>
                <a:cubicBezTo>
                  <a:pt x="39173" y="164088"/>
                  <a:pt x="67219" y="134454"/>
                  <a:pt x="63515" y="107996"/>
                </a:cubicBezTo>
                <a:cubicBezTo>
                  <a:pt x="59811" y="81538"/>
                  <a:pt x="1073" y="2163"/>
                  <a:pt x="15" y="4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FE460D51-0F55-46B0-C66F-FAF3DEEE549C}"/>
              </a:ext>
            </a:extLst>
          </p:cNvPr>
          <p:cNvSpPr/>
          <p:nvPr/>
        </p:nvSpPr>
        <p:spPr>
          <a:xfrm>
            <a:off x="2946366" y="6283303"/>
            <a:ext cx="25434" cy="168373"/>
          </a:xfrm>
          <a:custGeom>
            <a:avLst/>
            <a:gdLst>
              <a:gd name="connsiteX0" fmla="*/ 22259 w 25434"/>
              <a:gd name="connsiteY0" fmla="*/ 22 h 168373"/>
              <a:gd name="connsiteX1" fmla="*/ 34 w 25434"/>
              <a:gd name="connsiteY1" fmla="*/ 111147 h 168373"/>
              <a:gd name="connsiteX2" fmla="*/ 25434 w 25434"/>
              <a:gd name="connsiteY2" fmla="*/ 168297 h 168373"/>
              <a:gd name="connsiteX3" fmla="*/ 34 w 25434"/>
              <a:gd name="connsiteY3" fmla="*/ 120672 h 168373"/>
              <a:gd name="connsiteX4" fmla="*/ 22259 w 25434"/>
              <a:gd name="connsiteY4" fmla="*/ 22 h 168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4" h="168373">
                <a:moveTo>
                  <a:pt x="22259" y="22"/>
                </a:moveTo>
                <a:cubicBezTo>
                  <a:pt x="22259" y="-1565"/>
                  <a:pt x="-495" y="83101"/>
                  <a:pt x="34" y="111147"/>
                </a:cubicBezTo>
                <a:cubicBezTo>
                  <a:pt x="563" y="139193"/>
                  <a:pt x="25434" y="166710"/>
                  <a:pt x="25434" y="168297"/>
                </a:cubicBezTo>
                <a:cubicBezTo>
                  <a:pt x="25434" y="169884"/>
                  <a:pt x="1092" y="146601"/>
                  <a:pt x="34" y="120672"/>
                </a:cubicBezTo>
                <a:cubicBezTo>
                  <a:pt x="-1024" y="94743"/>
                  <a:pt x="22259" y="1609"/>
                  <a:pt x="22259" y="2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55D978B6-EB1A-B6CE-3952-A08ADDB00086}"/>
              </a:ext>
            </a:extLst>
          </p:cNvPr>
          <p:cNvSpPr/>
          <p:nvPr/>
        </p:nvSpPr>
        <p:spPr>
          <a:xfrm>
            <a:off x="5079963" y="6022680"/>
            <a:ext cx="64950" cy="134012"/>
          </a:xfrm>
          <a:custGeom>
            <a:avLst/>
            <a:gdLst>
              <a:gd name="connsiteX0" fmla="*/ 37 w 64950"/>
              <a:gd name="connsiteY0" fmla="*/ 295 h 134012"/>
              <a:gd name="connsiteX1" fmla="*/ 54012 w 64950"/>
              <a:gd name="connsiteY1" fmla="*/ 60620 h 134012"/>
              <a:gd name="connsiteX2" fmla="*/ 38137 w 64950"/>
              <a:gd name="connsiteY2" fmla="*/ 133645 h 134012"/>
              <a:gd name="connsiteX3" fmla="*/ 63537 w 64950"/>
              <a:gd name="connsiteY3" fmla="*/ 86020 h 134012"/>
              <a:gd name="connsiteX4" fmla="*/ 37 w 64950"/>
              <a:gd name="connsiteY4" fmla="*/ 295 h 134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950" h="134012">
                <a:moveTo>
                  <a:pt x="37" y="295"/>
                </a:moveTo>
                <a:cubicBezTo>
                  <a:pt x="-1550" y="-3938"/>
                  <a:pt x="47662" y="38395"/>
                  <a:pt x="54012" y="60620"/>
                </a:cubicBezTo>
                <a:cubicBezTo>
                  <a:pt x="60362" y="82845"/>
                  <a:pt x="36550" y="129412"/>
                  <a:pt x="38137" y="133645"/>
                </a:cubicBezTo>
                <a:cubicBezTo>
                  <a:pt x="39724" y="137878"/>
                  <a:pt x="72004" y="104541"/>
                  <a:pt x="63537" y="86020"/>
                </a:cubicBezTo>
                <a:cubicBezTo>
                  <a:pt x="55070" y="67499"/>
                  <a:pt x="1624" y="4528"/>
                  <a:pt x="37" y="29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D1AA4F08-F982-AEEA-E715-DE795E95BE5C}"/>
              </a:ext>
            </a:extLst>
          </p:cNvPr>
          <p:cNvSpPr/>
          <p:nvPr/>
        </p:nvSpPr>
        <p:spPr>
          <a:xfrm>
            <a:off x="4956023" y="6105515"/>
            <a:ext cx="25561" cy="133477"/>
          </a:xfrm>
          <a:custGeom>
            <a:avLst/>
            <a:gdLst>
              <a:gd name="connsiteX0" fmla="*/ 25552 w 25561"/>
              <a:gd name="connsiteY0" fmla="*/ 10 h 133477"/>
              <a:gd name="connsiteX1" fmla="*/ 3327 w 25561"/>
              <a:gd name="connsiteY1" fmla="*/ 98435 h 133477"/>
              <a:gd name="connsiteX2" fmla="*/ 19202 w 25561"/>
              <a:gd name="connsiteY2" fmla="*/ 133360 h 133477"/>
              <a:gd name="connsiteX3" fmla="*/ 152 w 25561"/>
              <a:gd name="connsiteY3" fmla="*/ 104785 h 133477"/>
              <a:gd name="connsiteX4" fmla="*/ 25552 w 25561"/>
              <a:gd name="connsiteY4" fmla="*/ 10 h 133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61" h="133477">
                <a:moveTo>
                  <a:pt x="25552" y="10"/>
                </a:moveTo>
                <a:cubicBezTo>
                  <a:pt x="26081" y="-1048"/>
                  <a:pt x="4385" y="76210"/>
                  <a:pt x="3327" y="98435"/>
                </a:cubicBezTo>
                <a:cubicBezTo>
                  <a:pt x="2269" y="120660"/>
                  <a:pt x="19731" y="132302"/>
                  <a:pt x="19202" y="133360"/>
                </a:cubicBezTo>
                <a:cubicBezTo>
                  <a:pt x="18673" y="134418"/>
                  <a:pt x="-1965" y="128598"/>
                  <a:pt x="152" y="104785"/>
                </a:cubicBezTo>
                <a:cubicBezTo>
                  <a:pt x="2269" y="80972"/>
                  <a:pt x="25023" y="1068"/>
                  <a:pt x="25552" y="1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EDE7E54D-2EB3-9FA1-CD59-10F2C2B1C8E9}"/>
              </a:ext>
            </a:extLst>
          </p:cNvPr>
          <p:cNvSpPr/>
          <p:nvPr/>
        </p:nvSpPr>
        <p:spPr>
          <a:xfrm>
            <a:off x="4877344" y="5905475"/>
            <a:ext cx="50256" cy="124081"/>
          </a:xfrm>
          <a:custGeom>
            <a:avLst/>
            <a:gdLst>
              <a:gd name="connsiteX0" fmla="*/ 50256 w 50256"/>
              <a:gd name="connsiteY0" fmla="*/ 25 h 124081"/>
              <a:gd name="connsiteX1" fmla="*/ 2631 w 50256"/>
              <a:gd name="connsiteY1" fmla="*/ 98450 h 124081"/>
              <a:gd name="connsiteX2" fmla="*/ 5806 w 50256"/>
              <a:gd name="connsiteY2" fmla="*/ 123850 h 124081"/>
              <a:gd name="connsiteX3" fmla="*/ 2631 w 50256"/>
              <a:gd name="connsiteY3" fmla="*/ 88925 h 124081"/>
              <a:gd name="connsiteX4" fmla="*/ 50256 w 50256"/>
              <a:gd name="connsiteY4" fmla="*/ 25 h 124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56" h="124081">
                <a:moveTo>
                  <a:pt x="50256" y="25"/>
                </a:moveTo>
                <a:cubicBezTo>
                  <a:pt x="50256" y="1612"/>
                  <a:pt x="10039" y="77813"/>
                  <a:pt x="2631" y="98450"/>
                </a:cubicBezTo>
                <a:cubicBezTo>
                  <a:pt x="-4777" y="119087"/>
                  <a:pt x="5806" y="125437"/>
                  <a:pt x="5806" y="123850"/>
                </a:cubicBezTo>
                <a:cubicBezTo>
                  <a:pt x="5806" y="122263"/>
                  <a:pt x="-3719" y="105858"/>
                  <a:pt x="2631" y="88925"/>
                </a:cubicBezTo>
                <a:cubicBezTo>
                  <a:pt x="8981" y="71992"/>
                  <a:pt x="50256" y="-1562"/>
                  <a:pt x="50256" y="2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879C2AB1-D00F-6CA3-A715-0F0EA7D094C5}"/>
              </a:ext>
            </a:extLst>
          </p:cNvPr>
          <p:cNvSpPr/>
          <p:nvPr/>
        </p:nvSpPr>
        <p:spPr>
          <a:xfrm>
            <a:off x="5117345" y="6286496"/>
            <a:ext cx="138413" cy="181201"/>
          </a:xfrm>
          <a:custGeom>
            <a:avLst/>
            <a:gdLst>
              <a:gd name="connsiteX0" fmla="*/ 111880 w 138413"/>
              <a:gd name="connsiteY0" fmla="*/ 4 h 181201"/>
              <a:gd name="connsiteX1" fmla="*/ 121405 w 138413"/>
              <a:gd name="connsiteY1" fmla="*/ 60329 h 181201"/>
              <a:gd name="connsiteX2" fmla="*/ 48380 w 138413"/>
              <a:gd name="connsiteY2" fmla="*/ 120654 h 181201"/>
              <a:gd name="connsiteX3" fmla="*/ 99180 w 138413"/>
              <a:gd name="connsiteY3" fmla="*/ 98429 h 181201"/>
              <a:gd name="connsiteX4" fmla="*/ 755 w 138413"/>
              <a:gd name="connsiteY4" fmla="*/ 180979 h 181201"/>
              <a:gd name="connsiteX5" fmla="*/ 57905 w 138413"/>
              <a:gd name="connsiteY5" fmla="*/ 120654 h 181201"/>
              <a:gd name="connsiteX6" fmla="*/ 134105 w 138413"/>
              <a:gd name="connsiteY6" fmla="*/ 57154 h 181201"/>
              <a:gd name="connsiteX7" fmla="*/ 127755 w 138413"/>
              <a:gd name="connsiteY7" fmla="*/ 57154 h 181201"/>
              <a:gd name="connsiteX8" fmla="*/ 111880 w 138413"/>
              <a:gd name="connsiteY8" fmla="*/ 4 h 18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8413" h="181201">
                <a:moveTo>
                  <a:pt x="111880" y="4"/>
                </a:moveTo>
                <a:cubicBezTo>
                  <a:pt x="110822" y="533"/>
                  <a:pt x="131988" y="40221"/>
                  <a:pt x="121405" y="60329"/>
                </a:cubicBezTo>
                <a:cubicBezTo>
                  <a:pt x="110822" y="80437"/>
                  <a:pt x="52084" y="114304"/>
                  <a:pt x="48380" y="120654"/>
                </a:cubicBezTo>
                <a:cubicBezTo>
                  <a:pt x="44676" y="127004"/>
                  <a:pt x="107117" y="88375"/>
                  <a:pt x="99180" y="98429"/>
                </a:cubicBezTo>
                <a:cubicBezTo>
                  <a:pt x="91243" y="108483"/>
                  <a:pt x="7634" y="177275"/>
                  <a:pt x="755" y="180979"/>
                </a:cubicBezTo>
                <a:cubicBezTo>
                  <a:pt x="-6124" y="184683"/>
                  <a:pt x="35680" y="141291"/>
                  <a:pt x="57905" y="120654"/>
                </a:cubicBezTo>
                <a:cubicBezTo>
                  <a:pt x="80130" y="100017"/>
                  <a:pt x="134105" y="57154"/>
                  <a:pt x="134105" y="57154"/>
                </a:cubicBezTo>
                <a:cubicBezTo>
                  <a:pt x="145747" y="46571"/>
                  <a:pt x="130401" y="63504"/>
                  <a:pt x="127755" y="57154"/>
                </a:cubicBezTo>
                <a:cubicBezTo>
                  <a:pt x="125109" y="50804"/>
                  <a:pt x="112938" y="-525"/>
                  <a:pt x="111880" y="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0A9474B1-E0B3-4751-8392-E5311166F6F0}"/>
              </a:ext>
            </a:extLst>
          </p:cNvPr>
          <p:cNvSpPr/>
          <p:nvPr/>
        </p:nvSpPr>
        <p:spPr>
          <a:xfrm>
            <a:off x="5226003" y="6838342"/>
            <a:ext cx="210188" cy="207132"/>
          </a:xfrm>
          <a:custGeom>
            <a:avLst/>
            <a:gdLst>
              <a:gd name="connsiteX0" fmla="*/ 47 w 210188"/>
              <a:gd name="connsiteY0" fmla="*/ 206983 h 207132"/>
              <a:gd name="connsiteX1" fmla="*/ 101647 w 210188"/>
              <a:gd name="connsiteY1" fmla="*/ 67283 h 207132"/>
              <a:gd name="connsiteX2" fmla="*/ 209597 w 210188"/>
              <a:gd name="connsiteY2" fmla="*/ 608 h 207132"/>
              <a:gd name="connsiteX3" fmla="*/ 142922 w 210188"/>
              <a:gd name="connsiteY3" fmla="*/ 35533 h 207132"/>
              <a:gd name="connsiteX4" fmla="*/ 98472 w 210188"/>
              <a:gd name="connsiteY4" fmla="*/ 57758 h 207132"/>
              <a:gd name="connsiteX5" fmla="*/ 114347 w 210188"/>
              <a:gd name="connsiteY5" fmla="*/ 38708 h 207132"/>
              <a:gd name="connsiteX6" fmla="*/ 47 w 210188"/>
              <a:gd name="connsiteY6" fmla="*/ 206983 h 20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188" h="207132">
                <a:moveTo>
                  <a:pt x="47" y="206983"/>
                </a:moveTo>
                <a:cubicBezTo>
                  <a:pt x="-2070" y="211745"/>
                  <a:pt x="66722" y="101679"/>
                  <a:pt x="101647" y="67283"/>
                </a:cubicBezTo>
                <a:cubicBezTo>
                  <a:pt x="136572" y="32887"/>
                  <a:pt x="202718" y="5900"/>
                  <a:pt x="209597" y="608"/>
                </a:cubicBezTo>
                <a:cubicBezTo>
                  <a:pt x="216476" y="-4684"/>
                  <a:pt x="161443" y="26008"/>
                  <a:pt x="142922" y="35533"/>
                </a:cubicBezTo>
                <a:cubicBezTo>
                  <a:pt x="124401" y="45058"/>
                  <a:pt x="103235" y="57229"/>
                  <a:pt x="98472" y="57758"/>
                </a:cubicBezTo>
                <a:cubicBezTo>
                  <a:pt x="93710" y="58287"/>
                  <a:pt x="132339" y="14366"/>
                  <a:pt x="114347" y="38708"/>
                </a:cubicBezTo>
                <a:cubicBezTo>
                  <a:pt x="96355" y="63050"/>
                  <a:pt x="2164" y="202221"/>
                  <a:pt x="47" y="20698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F95AB547-8E3D-4218-4D30-C8D06BCFA886}"/>
              </a:ext>
            </a:extLst>
          </p:cNvPr>
          <p:cNvSpPr/>
          <p:nvPr/>
        </p:nvSpPr>
        <p:spPr>
          <a:xfrm>
            <a:off x="5394318" y="6403975"/>
            <a:ext cx="276246" cy="688978"/>
          </a:xfrm>
          <a:custGeom>
            <a:avLst/>
            <a:gdLst>
              <a:gd name="connsiteX0" fmla="*/ 276232 w 276246"/>
              <a:gd name="connsiteY0" fmla="*/ 0 h 688978"/>
              <a:gd name="connsiteX1" fmla="*/ 130182 w 276246"/>
              <a:gd name="connsiteY1" fmla="*/ 482600 h 688978"/>
              <a:gd name="connsiteX2" fmla="*/ 139707 w 276246"/>
              <a:gd name="connsiteY2" fmla="*/ 438150 h 688978"/>
              <a:gd name="connsiteX3" fmla="*/ 7 w 276246"/>
              <a:gd name="connsiteY3" fmla="*/ 688975 h 688978"/>
              <a:gd name="connsiteX4" fmla="*/ 133357 w 276246"/>
              <a:gd name="connsiteY4" fmla="*/ 444500 h 688978"/>
              <a:gd name="connsiteX5" fmla="*/ 120657 w 276246"/>
              <a:gd name="connsiteY5" fmla="*/ 482600 h 688978"/>
              <a:gd name="connsiteX6" fmla="*/ 276232 w 276246"/>
              <a:gd name="connsiteY6" fmla="*/ 0 h 68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6246" h="688978">
                <a:moveTo>
                  <a:pt x="276232" y="0"/>
                </a:moveTo>
                <a:cubicBezTo>
                  <a:pt x="277819" y="0"/>
                  <a:pt x="152936" y="409575"/>
                  <a:pt x="130182" y="482600"/>
                </a:cubicBezTo>
                <a:cubicBezTo>
                  <a:pt x="107428" y="555625"/>
                  <a:pt x="161403" y="403754"/>
                  <a:pt x="139707" y="438150"/>
                </a:cubicBezTo>
                <a:cubicBezTo>
                  <a:pt x="118011" y="472546"/>
                  <a:pt x="1065" y="687917"/>
                  <a:pt x="7" y="688975"/>
                </a:cubicBezTo>
                <a:cubicBezTo>
                  <a:pt x="-1051" y="690033"/>
                  <a:pt x="113249" y="478896"/>
                  <a:pt x="133357" y="444500"/>
                </a:cubicBezTo>
                <a:cubicBezTo>
                  <a:pt x="153465" y="410104"/>
                  <a:pt x="96845" y="560917"/>
                  <a:pt x="120657" y="482600"/>
                </a:cubicBezTo>
                <a:cubicBezTo>
                  <a:pt x="144469" y="404283"/>
                  <a:pt x="274645" y="0"/>
                  <a:pt x="27623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47485D99-8FEE-D7B1-6503-22AF3D830909}"/>
              </a:ext>
            </a:extLst>
          </p:cNvPr>
          <p:cNvSpPr/>
          <p:nvPr/>
        </p:nvSpPr>
        <p:spPr>
          <a:xfrm>
            <a:off x="5045037" y="6960072"/>
            <a:ext cx="381068" cy="423259"/>
          </a:xfrm>
          <a:custGeom>
            <a:avLst/>
            <a:gdLst>
              <a:gd name="connsiteX0" fmla="*/ 38 w 381068"/>
              <a:gd name="connsiteY0" fmla="*/ 355128 h 423259"/>
              <a:gd name="connsiteX1" fmla="*/ 241338 w 381068"/>
              <a:gd name="connsiteY1" fmla="*/ 151928 h 423259"/>
              <a:gd name="connsiteX2" fmla="*/ 250863 w 381068"/>
              <a:gd name="connsiteY2" fmla="*/ 174153 h 423259"/>
              <a:gd name="connsiteX3" fmla="*/ 381038 w 381068"/>
              <a:gd name="connsiteY3" fmla="*/ 40803 h 423259"/>
              <a:gd name="connsiteX4" fmla="*/ 238163 w 381068"/>
              <a:gd name="connsiteY4" fmla="*/ 183678 h 423259"/>
              <a:gd name="connsiteX5" fmla="*/ 269913 w 381068"/>
              <a:gd name="connsiteY5" fmla="*/ 142403 h 423259"/>
              <a:gd name="connsiteX6" fmla="*/ 34963 w 381068"/>
              <a:gd name="connsiteY6" fmla="*/ 421803 h 423259"/>
              <a:gd name="connsiteX7" fmla="*/ 374688 w 381068"/>
              <a:gd name="connsiteY7" fmla="*/ 2703 h 423259"/>
              <a:gd name="connsiteX8" fmla="*/ 184188 w 381068"/>
              <a:gd name="connsiteY8" fmla="*/ 237653 h 423259"/>
              <a:gd name="connsiteX9" fmla="*/ 222288 w 381068"/>
              <a:gd name="connsiteY9" fmla="*/ 155103 h 423259"/>
              <a:gd name="connsiteX10" fmla="*/ 38 w 381068"/>
              <a:gd name="connsiteY10" fmla="*/ 355128 h 423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1068" h="423259">
                <a:moveTo>
                  <a:pt x="38" y="355128"/>
                </a:moveTo>
                <a:cubicBezTo>
                  <a:pt x="3213" y="354599"/>
                  <a:pt x="199534" y="182090"/>
                  <a:pt x="241338" y="151928"/>
                </a:cubicBezTo>
                <a:cubicBezTo>
                  <a:pt x="283142" y="121765"/>
                  <a:pt x="227580" y="192674"/>
                  <a:pt x="250863" y="174153"/>
                </a:cubicBezTo>
                <a:cubicBezTo>
                  <a:pt x="274146" y="155632"/>
                  <a:pt x="383155" y="39215"/>
                  <a:pt x="381038" y="40803"/>
                </a:cubicBezTo>
                <a:cubicBezTo>
                  <a:pt x="378921" y="42391"/>
                  <a:pt x="256684" y="166745"/>
                  <a:pt x="238163" y="183678"/>
                </a:cubicBezTo>
                <a:cubicBezTo>
                  <a:pt x="219642" y="200611"/>
                  <a:pt x="303780" y="102715"/>
                  <a:pt x="269913" y="142403"/>
                </a:cubicBezTo>
                <a:cubicBezTo>
                  <a:pt x="236046" y="182090"/>
                  <a:pt x="17501" y="445086"/>
                  <a:pt x="34963" y="421803"/>
                </a:cubicBezTo>
                <a:cubicBezTo>
                  <a:pt x="52426" y="398520"/>
                  <a:pt x="374688" y="2703"/>
                  <a:pt x="374688" y="2703"/>
                </a:cubicBezTo>
                <a:cubicBezTo>
                  <a:pt x="399559" y="-27989"/>
                  <a:pt x="209588" y="212253"/>
                  <a:pt x="184188" y="237653"/>
                </a:cubicBezTo>
                <a:cubicBezTo>
                  <a:pt x="158788" y="263053"/>
                  <a:pt x="251921" y="132349"/>
                  <a:pt x="222288" y="155103"/>
                </a:cubicBezTo>
                <a:cubicBezTo>
                  <a:pt x="192655" y="177857"/>
                  <a:pt x="-3137" y="355657"/>
                  <a:pt x="38" y="355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36CEC271-FE30-8D05-EAE8-8FE8ED9636E9}"/>
              </a:ext>
            </a:extLst>
          </p:cNvPr>
          <p:cNvSpPr/>
          <p:nvPr/>
        </p:nvSpPr>
        <p:spPr>
          <a:xfrm>
            <a:off x="3025725" y="6086475"/>
            <a:ext cx="52092" cy="120650"/>
          </a:xfrm>
          <a:custGeom>
            <a:avLst/>
            <a:gdLst>
              <a:gd name="connsiteX0" fmla="*/ 50 w 52092"/>
              <a:gd name="connsiteY0" fmla="*/ 0 h 120650"/>
              <a:gd name="connsiteX1" fmla="*/ 41325 w 52092"/>
              <a:gd name="connsiteY1" fmla="*/ 82550 h 120650"/>
              <a:gd name="connsiteX2" fmla="*/ 41325 w 52092"/>
              <a:gd name="connsiteY2" fmla="*/ 120650 h 120650"/>
              <a:gd name="connsiteX3" fmla="*/ 50850 w 52092"/>
              <a:gd name="connsiteY3" fmla="*/ 82550 h 120650"/>
              <a:gd name="connsiteX4" fmla="*/ 50 w 52092"/>
              <a:gd name="connsiteY4" fmla="*/ 0 h 12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92" h="120650">
                <a:moveTo>
                  <a:pt x="50" y="0"/>
                </a:moveTo>
                <a:cubicBezTo>
                  <a:pt x="-1537" y="0"/>
                  <a:pt x="34446" y="62442"/>
                  <a:pt x="41325" y="82550"/>
                </a:cubicBezTo>
                <a:cubicBezTo>
                  <a:pt x="48204" y="102658"/>
                  <a:pt x="39738" y="120650"/>
                  <a:pt x="41325" y="120650"/>
                </a:cubicBezTo>
                <a:cubicBezTo>
                  <a:pt x="42912" y="120650"/>
                  <a:pt x="56142" y="102658"/>
                  <a:pt x="50850" y="82550"/>
                </a:cubicBezTo>
                <a:cubicBezTo>
                  <a:pt x="45558" y="62442"/>
                  <a:pt x="1637" y="0"/>
                  <a:pt x="50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B248B382-F8C4-ABA4-985E-1F97AAD9ECFE}"/>
              </a:ext>
            </a:extLst>
          </p:cNvPr>
          <p:cNvSpPr/>
          <p:nvPr/>
        </p:nvSpPr>
        <p:spPr>
          <a:xfrm>
            <a:off x="2901934" y="5975347"/>
            <a:ext cx="31773" cy="117490"/>
          </a:xfrm>
          <a:custGeom>
            <a:avLst/>
            <a:gdLst>
              <a:gd name="connsiteX0" fmla="*/ 31766 w 31773"/>
              <a:gd name="connsiteY0" fmla="*/ 3 h 117490"/>
              <a:gd name="connsiteX1" fmla="*/ 3191 w 31773"/>
              <a:gd name="connsiteY1" fmla="*/ 82553 h 117490"/>
              <a:gd name="connsiteX2" fmla="*/ 12716 w 31773"/>
              <a:gd name="connsiteY2" fmla="*/ 117478 h 117490"/>
              <a:gd name="connsiteX3" fmla="*/ 16 w 31773"/>
              <a:gd name="connsiteY3" fmla="*/ 79378 h 117490"/>
              <a:gd name="connsiteX4" fmla="*/ 31766 w 31773"/>
              <a:gd name="connsiteY4" fmla="*/ 3 h 117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73" h="117490">
                <a:moveTo>
                  <a:pt x="31766" y="3"/>
                </a:moveTo>
                <a:cubicBezTo>
                  <a:pt x="32295" y="532"/>
                  <a:pt x="6366" y="62974"/>
                  <a:pt x="3191" y="82553"/>
                </a:cubicBezTo>
                <a:cubicBezTo>
                  <a:pt x="16" y="102132"/>
                  <a:pt x="13245" y="118007"/>
                  <a:pt x="12716" y="117478"/>
                </a:cubicBezTo>
                <a:cubicBezTo>
                  <a:pt x="12187" y="116949"/>
                  <a:pt x="-513" y="95253"/>
                  <a:pt x="16" y="79378"/>
                </a:cubicBezTo>
                <a:cubicBezTo>
                  <a:pt x="545" y="63503"/>
                  <a:pt x="31237" y="-526"/>
                  <a:pt x="31766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633E3F6E-57B3-8268-C7F7-6A234FA31880}"/>
              </a:ext>
            </a:extLst>
          </p:cNvPr>
          <p:cNvSpPr/>
          <p:nvPr/>
        </p:nvSpPr>
        <p:spPr>
          <a:xfrm>
            <a:off x="3320012" y="5855040"/>
            <a:ext cx="120134" cy="188317"/>
          </a:xfrm>
          <a:custGeom>
            <a:avLst/>
            <a:gdLst>
              <a:gd name="connsiteX0" fmla="*/ 1038 w 120134"/>
              <a:gd name="connsiteY0" fmla="*/ 186985 h 188317"/>
              <a:gd name="connsiteX1" fmla="*/ 118513 w 120134"/>
              <a:gd name="connsiteY1" fmla="*/ 2835 h 188317"/>
              <a:gd name="connsiteX2" fmla="*/ 64538 w 120134"/>
              <a:gd name="connsiteY2" fmla="*/ 82210 h 188317"/>
              <a:gd name="connsiteX3" fmla="*/ 1038 w 120134"/>
              <a:gd name="connsiteY3" fmla="*/ 186985 h 18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134" h="188317">
                <a:moveTo>
                  <a:pt x="1038" y="186985"/>
                </a:moveTo>
                <a:cubicBezTo>
                  <a:pt x="10034" y="173756"/>
                  <a:pt x="107930" y="20297"/>
                  <a:pt x="118513" y="2835"/>
                </a:cubicBezTo>
                <a:cubicBezTo>
                  <a:pt x="129096" y="-14628"/>
                  <a:pt x="85176" y="53106"/>
                  <a:pt x="64538" y="82210"/>
                </a:cubicBezTo>
                <a:cubicBezTo>
                  <a:pt x="43901" y="111314"/>
                  <a:pt x="-7958" y="200214"/>
                  <a:pt x="1038" y="1869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5EDCEE4A-B6C2-8AA4-A492-9D0530071748}"/>
              </a:ext>
            </a:extLst>
          </p:cNvPr>
          <p:cNvSpPr/>
          <p:nvPr/>
        </p:nvSpPr>
        <p:spPr>
          <a:xfrm>
            <a:off x="2796756" y="5937059"/>
            <a:ext cx="25819" cy="203920"/>
          </a:xfrm>
          <a:custGeom>
            <a:avLst/>
            <a:gdLst>
              <a:gd name="connsiteX0" fmla="*/ 25819 w 25819"/>
              <a:gd name="connsiteY0" fmla="*/ 191 h 203920"/>
              <a:gd name="connsiteX1" fmla="*/ 419 w 25819"/>
              <a:gd name="connsiteY1" fmla="*/ 146241 h 203920"/>
              <a:gd name="connsiteX2" fmla="*/ 13119 w 25819"/>
              <a:gd name="connsiteY2" fmla="*/ 203391 h 203920"/>
              <a:gd name="connsiteX3" fmla="*/ 419 w 25819"/>
              <a:gd name="connsiteY3" fmla="*/ 117666 h 203920"/>
              <a:gd name="connsiteX4" fmla="*/ 25819 w 25819"/>
              <a:gd name="connsiteY4" fmla="*/ 191 h 20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19" h="203920">
                <a:moveTo>
                  <a:pt x="25819" y="191"/>
                </a:moveTo>
                <a:cubicBezTo>
                  <a:pt x="25819" y="4953"/>
                  <a:pt x="2536" y="112374"/>
                  <a:pt x="419" y="146241"/>
                </a:cubicBezTo>
                <a:cubicBezTo>
                  <a:pt x="-1698" y="180108"/>
                  <a:pt x="13119" y="208153"/>
                  <a:pt x="13119" y="203391"/>
                </a:cubicBezTo>
                <a:cubicBezTo>
                  <a:pt x="13119" y="198629"/>
                  <a:pt x="-2756" y="154708"/>
                  <a:pt x="419" y="117666"/>
                </a:cubicBezTo>
                <a:cubicBezTo>
                  <a:pt x="3594" y="80624"/>
                  <a:pt x="25819" y="-4571"/>
                  <a:pt x="25819" y="19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1C70C20A-C11A-871C-8B22-23EE530E2983}"/>
              </a:ext>
            </a:extLst>
          </p:cNvPr>
          <p:cNvSpPr/>
          <p:nvPr/>
        </p:nvSpPr>
        <p:spPr>
          <a:xfrm>
            <a:off x="5290691" y="5575262"/>
            <a:ext cx="52839" cy="162145"/>
          </a:xfrm>
          <a:custGeom>
            <a:avLst/>
            <a:gdLst>
              <a:gd name="connsiteX0" fmla="*/ 52834 w 52839"/>
              <a:gd name="connsiteY0" fmla="*/ 38 h 162145"/>
              <a:gd name="connsiteX1" fmla="*/ 5209 w 52839"/>
              <a:gd name="connsiteY1" fmla="*/ 120688 h 162145"/>
              <a:gd name="connsiteX2" fmla="*/ 5209 w 52839"/>
              <a:gd name="connsiteY2" fmla="*/ 161963 h 162145"/>
              <a:gd name="connsiteX3" fmla="*/ 2034 w 52839"/>
              <a:gd name="connsiteY3" fmla="*/ 107988 h 162145"/>
              <a:gd name="connsiteX4" fmla="*/ 52834 w 52839"/>
              <a:gd name="connsiteY4" fmla="*/ 38 h 16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39" h="162145">
                <a:moveTo>
                  <a:pt x="52834" y="38"/>
                </a:moveTo>
                <a:cubicBezTo>
                  <a:pt x="53363" y="2155"/>
                  <a:pt x="13146" y="93701"/>
                  <a:pt x="5209" y="120688"/>
                </a:cubicBezTo>
                <a:cubicBezTo>
                  <a:pt x="-2728" y="147675"/>
                  <a:pt x="5738" y="164080"/>
                  <a:pt x="5209" y="161963"/>
                </a:cubicBezTo>
                <a:cubicBezTo>
                  <a:pt x="4680" y="159846"/>
                  <a:pt x="-3787" y="131271"/>
                  <a:pt x="2034" y="107988"/>
                </a:cubicBezTo>
                <a:cubicBezTo>
                  <a:pt x="7855" y="84705"/>
                  <a:pt x="52305" y="-2079"/>
                  <a:pt x="52834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D37C90A9-0E42-B545-A701-C301DEEC1DC8}"/>
              </a:ext>
            </a:extLst>
          </p:cNvPr>
          <p:cNvSpPr/>
          <p:nvPr/>
        </p:nvSpPr>
        <p:spPr>
          <a:xfrm>
            <a:off x="5505450" y="5489540"/>
            <a:ext cx="16133" cy="197003"/>
          </a:xfrm>
          <a:custGeom>
            <a:avLst/>
            <a:gdLst>
              <a:gd name="connsiteX0" fmla="*/ 9525 w 16133"/>
              <a:gd name="connsiteY0" fmla="*/ 35 h 197003"/>
              <a:gd name="connsiteX1" fmla="*/ 15875 w 16133"/>
              <a:gd name="connsiteY1" fmla="*/ 139735 h 197003"/>
              <a:gd name="connsiteX2" fmla="*/ 0 w 16133"/>
              <a:gd name="connsiteY2" fmla="*/ 196885 h 197003"/>
              <a:gd name="connsiteX3" fmla="*/ 15875 w 16133"/>
              <a:gd name="connsiteY3" fmla="*/ 127035 h 197003"/>
              <a:gd name="connsiteX4" fmla="*/ 9525 w 16133"/>
              <a:gd name="connsiteY4" fmla="*/ 35 h 197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33" h="197003">
                <a:moveTo>
                  <a:pt x="9525" y="35"/>
                </a:moveTo>
                <a:cubicBezTo>
                  <a:pt x="9525" y="2152"/>
                  <a:pt x="17463" y="106927"/>
                  <a:pt x="15875" y="139735"/>
                </a:cubicBezTo>
                <a:cubicBezTo>
                  <a:pt x="14288" y="172543"/>
                  <a:pt x="0" y="199002"/>
                  <a:pt x="0" y="196885"/>
                </a:cubicBezTo>
                <a:cubicBezTo>
                  <a:pt x="0" y="194768"/>
                  <a:pt x="18521" y="163018"/>
                  <a:pt x="15875" y="127035"/>
                </a:cubicBezTo>
                <a:cubicBezTo>
                  <a:pt x="13229" y="91052"/>
                  <a:pt x="9525" y="-2082"/>
                  <a:pt x="9525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DC1627BF-BBB0-5DA8-F010-79165CABA3B6}"/>
              </a:ext>
            </a:extLst>
          </p:cNvPr>
          <p:cNvSpPr/>
          <p:nvPr/>
        </p:nvSpPr>
        <p:spPr>
          <a:xfrm>
            <a:off x="5635619" y="5445072"/>
            <a:ext cx="34937" cy="368586"/>
          </a:xfrm>
          <a:custGeom>
            <a:avLst/>
            <a:gdLst>
              <a:gd name="connsiteX0" fmla="*/ 3181 w 34937"/>
              <a:gd name="connsiteY0" fmla="*/ 53 h 368586"/>
              <a:gd name="connsiteX1" fmla="*/ 34931 w 34937"/>
              <a:gd name="connsiteY1" fmla="*/ 247703 h 368586"/>
              <a:gd name="connsiteX2" fmla="*/ 6 w 34937"/>
              <a:gd name="connsiteY2" fmla="*/ 368353 h 368586"/>
              <a:gd name="connsiteX3" fmla="*/ 31756 w 34937"/>
              <a:gd name="connsiteY3" fmla="*/ 269928 h 368586"/>
              <a:gd name="connsiteX4" fmla="*/ 3181 w 34937"/>
              <a:gd name="connsiteY4" fmla="*/ 53 h 368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37" h="368586">
                <a:moveTo>
                  <a:pt x="3181" y="53"/>
                </a:moveTo>
                <a:cubicBezTo>
                  <a:pt x="3710" y="-3651"/>
                  <a:pt x="35460" y="186320"/>
                  <a:pt x="34931" y="247703"/>
                </a:cubicBezTo>
                <a:cubicBezTo>
                  <a:pt x="34402" y="309086"/>
                  <a:pt x="535" y="364649"/>
                  <a:pt x="6" y="368353"/>
                </a:cubicBezTo>
                <a:cubicBezTo>
                  <a:pt x="-523" y="372057"/>
                  <a:pt x="31756" y="331311"/>
                  <a:pt x="31756" y="269928"/>
                </a:cubicBezTo>
                <a:cubicBezTo>
                  <a:pt x="31756" y="208545"/>
                  <a:pt x="2652" y="3757"/>
                  <a:pt x="3181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06DC00EB-3F45-6557-5A7D-44088177C79A}"/>
              </a:ext>
            </a:extLst>
          </p:cNvPr>
          <p:cNvSpPr/>
          <p:nvPr/>
        </p:nvSpPr>
        <p:spPr>
          <a:xfrm>
            <a:off x="5549762" y="5951265"/>
            <a:ext cx="355092" cy="1256783"/>
          </a:xfrm>
          <a:custGeom>
            <a:avLst/>
            <a:gdLst>
              <a:gd name="connsiteX0" fmla="*/ 354509 w 355092"/>
              <a:gd name="connsiteY0" fmla="*/ 7083 h 1256783"/>
              <a:gd name="connsiteX1" fmla="*/ 25128 w 355092"/>
              <a:gd name="connsiteY1" fmla="*/ 1142709 h 1256783"/>
              <a:gd name="connsiteX2" fmla="*/ 93954 w 355092"/>
              <a:gd name="connsiteY2" fmla="*/ 975561 h 1256783"/>
              <a:gd name="connsiteX3" fmla="*/ 548 w 355092"/>
              <a:gd name="connsiteY3" fmla="*/ 1255780 h 1256783"/>
              <a:gd name="connsiteX4" fmla="*/ 64457 w 355092"/>
              <a:gd name="connsiteY4" fmla="*/ 1049303 h 1256783"/>
              <a:gd name="connsiteX5" fmla="*/ 241438 w 355092"/>
              <a:gd name="connsiteY5" fmla="*/ 557690 h 1256783"/>
              <a:gd name="connsiteX6" fmla="*/ 172612 w 355092"/>
              <a:gd name="connsiteY6" fmla="*/ 744503 h 1256783"/>
              <a:gd name="connsiteX7" fmla="*/ 182444 w 355092"/>
              <a:gd name="connsiteY7" fmla="*/ 656012 h 1256783"/>
              <a:gd name="connsiteX8" fmla="*/ 202109 w 355092"/>
              <a:gd name="connsiteY8" fmla="*/ 587187 h 1256783"/>
              <a:gd name="connsiteX9" fmla="*/ 241438 w 355092"/>
              <a:gd name="connsiteY9" fmla="*/ 351212 h 1256783"/>
              <a:gd name="connsiteX10" fmla="*/ 108703 w 355092"/>
              <a:gd name="connsiteY10" fmla="*/ 646180 h 1256783"/>
              <a:gd name="connsiteX11" fmla="*/ 354509 w 355092"/>
              <a:gd name="connsiteY11" fmla="*/ 7083 h 125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55092" h="1256783">
                <a:moveTo>
                  <a:pt x="354509" y="7083"/>
                </a:moveTo>
                <a:cubicBezTo>
                  <a:pt x="340580" y="89838"/>
                  <a:pt x="68554" y="981296"/>
                  <a:pt x="25128" y="1142709"/>
                </a:cubicBezTo>
                <a:cubicBezTo>
                  <a:pt x="-18298" y="1304122"/>
                  <a:pt x="98051" y="956716"/>
                  <a:pt x="93954" y="975561"/>
                </a:cubicBezTo>
                <a:cubicBezTo>
                  <a:pt x="89857" y="994406"/>
                  <a:pt x="5464" y="1243490"/>
                  <a:pt x="548" y="1255780"/>
                </a:cubicBezTo>
                <a:cubicBezTo>
                  <a:pt x="-4368" y="1268070"/>
                  <a:pt x="24309" y="1165651"/>
                  <a:pt x="64457" y="1049303"/>
                </a:cubicBezTo>
                <a:cubicBezTo>
                  <a:pt x="104605" y="932955"/>
                  <a:pt x="223412" y="608490"/>
                  <a:pt x="241438" y="557690"/>
                </a:cubicBezTo>
                <a:cubicBezTo>
                  <a:pt x="259464" y="506890"/>
                  <a:pt x="182444" y="728116"/>
                  <a:pt x="172612" y="744503"/>
                </a:cubicBezTo>
                <a:cubicBezTo>
                  <a:pt x="162780" y="760890"/>
                  <a:pt x="177528" y="682231"/>
                  <a:pt x="182444" y="656012"/>
                </a:cubicBezTo>
                <a:cubicBezTo>
                  <a:pt x="187360" y="629793"/>
                  <a:pt x="192277" y="637987"/>
                  <a:pt x="202109" y="587187"/>
                </a:cubicBezTo>
                <a:cubicBezTo>
                  <a:pt x="211941" y="536387"/>
                  <a:pt x="257006" y="341380"/>
                  <a:pt x="241438" y="351212"/>
                </a:cubicBezTo>
                <a:cubicBezTo>
                  <a:pt x="225870" y="361044"/>
                  <a:pt x="89038" y="699438"/>
                  <a:pt x="108703" y="646180"/>
                </a:cubicBezTo>
                <a:cubicBezTo>
                  <a:pt x="128367" y="592922"/>
                  <a:pt x="368438" y="-75672"/>
                  <a:pt x="354509" y="7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F550AF67-6800-6BE9-6225-BCB2BA4AAA0F}"/>
              </a:ext>
            </a:extLst>
          </p:cNvPr>
          <p:cNvSpPr/>
          <p:nvPr/>
        </p:nvSpPr>
        <p:spPr>
          <a:xfrm>
            <a:off x="4432985" y="6774515"/>
            <a:ext cx="1228610" cy="978814"/>
          </a:xfrm>
          <a:custGeom>
            <a:avLst/>
            <a:gdLst>
              <a:gd name="connsiteX0" fmla="*/ 1228040 w 1228610"/>
              <a:gd name="connsiteY0" fmla="*/ 935 h 978814"/>
              <a:gd name="connsiteX1" fmla="*/ 869265 w 1228610"/>
              <a:gd name="connsiteY1" fmla="*/ 524810 h 978814"/>
              <a:gd name="connsiteX2" fmla="*/ 920065 w 1228610"/>
              <a:gd name="connsiteY2" fmla="*/ 432735 h 978814"/>
              <a:gd name="connsiteX3" fmla="*/ 669240 w 1228610"/>
              <a:gd name="connsiteY3" fmla="*/ 683560 h 978814"/>
              <a:gd name="connsiteX4" fmla="*/ 713690 w 1228610"/>
              <a:gd name="connsiteY4" fmla="*/ 620060 h 978814"/>
              <a:gd name="connsiteX5" fmla="*/ 351740 w 1228610"/>
              <a:gd name="connsiteY5" fmla="*/ 807385 h 978814"/>
              <a:gd name="connsiteX6" fmla="*/ 345390 w 1228610"/>
              <a:gd name="connsiteY6" fmla="*/ 775635 h 978814"/>
              <a:gd name="connsiteX7" fmla="*/ 8840 w 1228610"/>
              <a:gd name="connsiteY7" fmla="*/ 975660 h 978814"/>
              <a:gd name="connsiteX8" fmla="*/ 754965 w 1228610"/>
              <a:gd name="connsiteY8" fmla="*/ 591485 h 978814"/>
              <a:gd name="connsiteX9" fmla="*/ 742265 w 1228610"/>
              <a:gd name="connsiteY9" fmla="*/ 620060 h 978814"/>
              <a:gd name="connsiteX10" fmla="*/ 901015 w 1228610"/>
              <a:gd name="connsiteY10" fmla="*/ 410510 h 978814"/>
              <a:gd name="connsiteX11" fmla="*/ 815290 w 1228610"/>
              <a:gd name="connsiteY11" fmla="*/ 556560 h 978814"/>
              <a:gd name="connsiteX12" fmla="*/ 1097865 w 1228610"/>
              <a:gd name="connsiteY12" fmla="*/ 277160 h 978814"/>
              <a:gd name="connsiteX13" fmla="*/ 989915 w 1228610"/>
              <a:gd name="connsiteY13" fmla="*/ 400985 h 978814"/>
              <a:gd name="connsiteX14" fmla="*/ 1056590 w 1228610"/>
              <a:gd name="connsiteY14" fmla="*/ 277160 h 978814"/>
              <a:gd name="connsiteX15" fmla="*/ 954990 w 1228610"/>
              <a:gd name="connsiteY15" fmla="*/ 394635 h 978814"/>
              <a:gd name="connsiteX16" fmla="*/ 1228040 w 1228610"/>
              <a:gd name="connsiteY16" fmla="*/ 935 h 978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28610" h="978814">
                <a:moveTo>
                  <a:pt x="1228040" y="935"/>
                </a:moveTo>
                <a:cubicBezTo>
                  <a:pt x="1213752" y="22631"/>
                  <a:pt x="920594" y="452843"/>
                  <a:pt x="869265" y="524810"/>
                </a:cubicBezTo>
                <a:cubicBezTo>
                  <a:pt x="817936" y="596777"/>
                  <a:pt x="953402" y="406277"/>
                  <a:pt x="920065" y="432735"/>
                </a:cubicBezTo>
                <a:cubicBezTo>
                  <a:pt x="886727" y="459193"/>
                  <a:pt x="703636" y="652339"/>
                  <a:pt x="669240" y="683560"/>
                </a:cubicBezTo>
                <a:cubicBezTo>
                  <a:pt x="634844" y="714781"/>
                  <a:pt x="766607" y="599423"/>
                  <a:pt x="713690" y="620060"/>
                </a:cubicBezTo>
                <a:cubicBezTo>
                  <a:pt x="660773" y="640698"/>
                  <a:pt x="413123" y="781456"/>
                  <a:pt x="351740" y="807385"/>
                </a:cubicBezTo>
                <a:cubicBezTo>
                  <a:pt x="290357" y="833314"/>
                  <a:pt x="402540" y="747589"/>
                  <a:pt x="345390" y="775635"/>
                </a:cubicBezTo>
                <a:cubicBezTo>
                  <a:pt x="288240" y="803681"/>
                  <a:pt x="-59423" y="1006352"/>
                  <a:pt x="8840" y="975660"/>
                </a:cubicBezTo>
                <a:cubicBezTo>
                  <a:pt x="77103" y="944968"/>
                  <a:pt x="632728" y="650752"/>
                  <a:pt x="754965" y="591485"/>
                </a:cubicBezTo>
                <a:cubicBezTo>
                  <a:pt x="877202" y="532218"/>
                  <a:pt x="717923" y="650223"/>
                  <a:pt x="742265" y="620060"/>
                </a:cubicBezTo>
                <a:cubicBezTo>
                  <a:pt x="766607" y="589898"/>
                  <a:pt x="888844" y="421093"/>
                  <a:pt x="901015" y="410510"/>
                </a:cubicBezTo>
                <a:cubicBezTo>
                  <a:pt x="913186" y="399927"/>
                  <a:pt x="782482" y="578785"/>
                  <a:pt x="815290" y="556560"/>
                </a:cubicBezTo>
                <a:cubicBezTo>
                  <a:pt x="848098" y="534335"/>
                  <a:pt x="1068761" y="303089"/>
                  <a:pt x="1097865" y="277160"/>
                </a:cubicBezTo>
                <a:cubicBezTo>
                  <a:pt x="1126969" y="251231"/>
                  <a:pt x="996794" y="400985"/>
                  <a:pt x="989915" y="400985"/>
                </a:cubicBezTo>
                <a:cubicBezTo>
                  <a:pt x="983036" y="400985"/>
                  <a:pt x="1062411" y="278218"/>
                  <a:pt x="1056590" y="277160"/>
                </a:cubicBezTo>
                <a:cubicBezTo>
                  <a:pt x="1050769" y="276102"/>
                  <a:pt x="926415" y="447552"/>
                  <a:pt x="954990" y="394635"/>
                </a:cubicBezTo>
                <a:cubicBezTo>
                  <a:pt x="983565" y="341718"/>
                  <a:pt x="1242328" y="-20761"/>
                  <a:pt x="1228040" y="9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7CC498F5-ACB2-7291-A13E-D76E68B2FBEB}"/>
              </a:ext>
            </a:extLst>
          </p:cNvPr>
          <p:cNvSpPr/>
          <p:nvPr/>
        </p:nvSpPr>
        <p:spPr>
          <a:xfrm>
            <a:off x="3444639" y="7032532"/>
            <a:ext cx="13054" cy="124153"/>
          </a:xfrm>
          <a:custGeom>
            <a:avLst/>
            <a:gdLst>
              <a:gd name="connsiteX0" fmla="*/ 6586 w 13054"/>
              <a:gd name="connsiteY0" fmla="*/ 93 h 124153"/>
              <a:gd name="connsiteX1" fmla="*/ 6586 w 13054"/>
              <a:gd name="connsiteY1" fmla="*/ 85818 h 124153"/>
              <a:gd name="connsiteX2" fmla="*/ 12936 w 13054"/>
              <a:gd name="connsiteY2" fmla="*/ 123918 h 124153"/>
              <a:gd name="connsiteX3" fmla="*/ 236 w 13054"/>
              <a:gd name="connsiteY3" fmla="*/ 69943 h 124153"/>
              <a:gd name="connsiteX4" fmla="*/ 6586 w 13054"/>
              <a:gd name="connsiteY4" fmla="*/ 93 h 124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4" h="124153">
                <a:moveTo>
                  <a:pt x="6586" y="93"/>
                </a:moveTo>
                <a:cubicBezTo>
                  <a:pt x="7644" y="2739"/>
                  <a:pt x="5528" y="65181"/>
                  <a:pt x="6586" y="85818"/>
                </a:cubicBezTo>
                <a:cubicBezTo>
                  <a:pt x="7644" y="106455"/>
                  <a:pt x="13994" y="126564"/>
                  <a:pt x="12936" y="123918"/>
                </a:cubicBezTo>
                <a:cubicBezTo>
                  <a:pt x="11878" y="121272"/>
                  <a:pt x="1823" y="87935"/>
                  <a:pt x="236" y="69943"/>
                </a:cubicBezTo>
                <a:cubicBezTo>
                  <a:pt x="-1352" y="51951"/>
                  <a:pt x="5528" y="-2553"/>
                  <a:pt x="6586" y="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86571A72-7D81-7E3C-B605-12DC328778EB}"/>
              </a:ext>
            </a:extLst>
          </p:cNvPr>
          <p:cNvSpPr/>
          <p:nvPr/>
        </p:nvSpPr>
        <p:spPr>
          <a:xfrm>
            <a:off x="3674244" y="7219753"/>
            <a:ext cx="72358" cy="225741"/>
          </a:xfrm>
          <a:custGeom>
            <a:avLst/>
            <a:gdLst>
              <a:gd name="connsiteX0" fmla="*/ 72256 w 72358"/>
              <a:gd name="connsiteY0" fmla="*/ 66872 h 225741"/>
              <a:gd name="connsiteX1" fmla="*/ 5581 w 72358"/>
              <a:gd name="connsiteY1" fmla="*/ 174822 h 225741"/>
              <a:gd name="connsiteX2" fmla="*/ 5581 w 72358"/>
              <a:gd name="connsiteY2" fmla="*/ 225622 h 225741"/>
              <a:gd name="connsiteX3" fmla="*/ 21456 w 72358"/>
              <a:gd name="connsiteY3" fmla="*/ 162122 h 225741"/>
              <a:gd name="connsiteX4" fmla="*/ 15106 w 72358"/>
              <a:gd name="connsiteY4" fmla="*/ 104972 h 225741"/>
              <a:gd name="connsiteX5" fmla="*/ 21456 w 72358"/>
              <a:gd name="connsiteY5" fmla="*/ 197 h 225741"/>
              <a:gd name="connsiteX6" fmla="*/ 21456 w 72358"/>
              <a:gd name="connsiteY6" fmla="*/ 133547 h 225741"/>
              <a:gd name="connsiteX7" fmla="*/ 72256 w 72358"/>
              <a:gd name="connsiteY7" fmla="*/ 66872 h 22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358" h="225741">
                <a:moveTo>
                  <a:pt x="72256" y="66872"/>
                </a:moveTo>
                <a:cubicBezTo>
                  <a:pt x="69610" y="73751"/>
                  <a:pt x="16693" y="148364"/>
                  <a:pt x="5581" y="174822"/>
                </a:cubicBezTo>
                <a:cubicBezTo>
                  <a:pt x="-5532" y="201280"/>
                  <a:pt x="2935" y="227739"/>
                  <a:pt x="5581" y="225622"/>
                </a:cubicBezTo>
                <a:cubicBezTo>
                  <a:pt x="8227" y="223505"/>
                  <a:pt x="19868" y="182230"/>
                  <a:pt x="21456" y="162122"/>
                </a:cubicBezTo>
                <a:cubicBezTo>
                  <a:pt x="23043" y="142014"/>
                  <a:pt x="15106" y="131959"/>
                  <a:pt x="15106" y="104972"/>
                </a:cubicBezTo>
                <a:cubicBezTo>
                  <a:pt x="15106" y="77985"/>
                  <a:pt x="20398" y="-4565"/>
                  <a:pt x="21456" y="197"/>
                </a:cubicBezTo>
                <a:cubicBezTo>
                  <a:pt x="22514" y="4959"/>
                  <a:pt x="17223" y="119789"/>
                  <a:pt x="21456" y="133547"/>
                </a:cubicBezTo>
                <a:cubicBezTo>
                  <a:pt x="25689" y="147305"/>
                  <a:pt x="74902" y="59993"/>
                  <a:pt x="72256" y="6687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E61A9888-A9BD-FF40-4EC5-39CBF1E1B58C}"/>
              </a:ext>
            </a:extLst>
          </p:cNvPr>
          <p:cNvSpPr/>
          <p:nvPr/>
        </p:nvSpPr>
        <p:spPr>
          <a:xfrm>
            <a:off x="3790906" y="7216962"/>
            <a:ext cx="420960" cy="203154"/>
          </a:xfrm>
          <a:custGeom>
            <a:avLst/>
            <a:gdLst>
              <a:gd name="connsiteX0" fmla="*/ 73069 w 420960"/>
              <a:gd name="connsiteY0" fmla="*/ 88713 h 203154"/>
              <a:gd name="connsiteX1" fmla="*/ 241344 w 420960"/>
              <a:gd name="connsiteY1" fmla="*/ 47438 h 203154"/>
              <a:gd name="connsiteX2" fmla="*/ 327069 w 420960"/>
              <a:gd name="connsiteY2" fmla="*/ 6163 h 203154"/>
              <a:gd name="connsiteX3" fmla="*/ 304844 w 420960"/>
              <a:gd name="connsiteY3" fmla="*/ 9338 h 203154"/>
              <a:gd name="connsiteX4" fmla="*/ 419144 w 420960"/>
              <a:gd name="connsiteY4" fmla="*/ 91888 h 203154"/>
              <a:gd name="connsiteX5" fmla="*/ 371519 w 420960"/>
              <a:gd name="connsiteY5" fmla="*/ 110938 h 203154"/>
              <a:gd name="connsiteX6" fmla="*/ 323894 w 420960"/>
              <a:gd name="connsiteY6" fmla="*/ 139513 h 203154"/>
              <a:gd name="connsiteX7" fmla="*/ 320719 w 420960"/>
              <a:gd name="connsiteY7" fmla="*/ 203013 h 203154"/>
              <a:gd name="connsiteX8" fmla="*/ 352469 w 420960"/>
              <a:gd name="connsiteY8" fmla="*/ 120463 h 203154"/>
              <a:gd name="connsiteX9" fmla="*/ 361994 w 420960"/>
              <a:gd name="connsiteY9" fmla="*/ 107763 h 203154"/>
              <a:gd name="connsiteX10" fmla="*/ 358819 w 420960"/>
              <a:gd name="connsiteY10" fmla="*/ 66488 h 203154"/>
              <a:gd name="connsiteX11" fmla="*/ 377869 w 420960"/>
              <a:gd name="connsiteY11" fmla="*/ 101413 h 203154"/>
              <a:gd name="connsiteX12" fmla="*/ 393744 w 420960"/>
              <a:gd name="connsiteY12" fmla="*/ 79188 h 203154"/>
              <a:gd name="connsiteX13" fmla="*/ 323894 w 420960"/>
              <a:gd name="connsiteY13" fmla="*/ 2988 h 203154"/>
              <a:gd name="connsiteX14" fmla="*/ 222294 w 420960"/>
              <a:gd name="connsiteY14" fmla="*/ 28388 h 203154"/>
              <a:gd name="connsiteX15" fmla="*/ 260394 w 420960"/>
              <a:gd name="connsiteY15" fmla="*/ 15688 h 203154"/>
              <a:gd name="connsiteX16" fmla="*/ 44 w 420960"/>
              <a:gd name="connsiteY16" fmla="*/ 15688 h 203154"/>
              <a:gd name="connsiteX17" fmla="*/ 282619 w 420960"/>
              <a:gd name="connsiteY17" fmla="*/ 22038 h 203154"/>
              <a:gd name="connsiteX18" fmla="*/ 73069 w 420960"/>
              <a:gd name="connsiteY18" fmla="*/ 88713 h 20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20960" h="203154">
                <a:moveTo>
                  <a:pt x="73069" y="88713"/>
                </a:moveTo>
                <a:cubicBezTo>
                  <a:pt x="66190" y="92946"/>
                  <a:pt x="199011" y="61196"/>
                  <a:pt x="241344" y="47438"/>
                </a:cubicBezTo>
                <a:cubicBezTo>
                  <a:pt x="283677" y="33680"/>
                  <a:pt x="316486" y="12513"/>
                  <a:pt x="327069" y="6163"/>
                </a:cubicBezTo>
                <a:cubicBezTo>
                  <a:pt x="337652" y="-187"/>
                  <a:pt x="289498" y="-4950"/>
                  <a:pt x="304844" y="9338"/>
                </a:cubicBezTo>
                <a:cubicBezTo>
                  <a:pt x="320190" y="23625"/>
                  <a:pt x="408032" y="74955"/>
                  <a:pt x="419144" y="91888"/>
                </a:cubicBezTo>
                <a:cubicBezTo>
                  <a:pt x="430256" y="108821"/>
                  <a:pt x="387394" y="103001"/>
                  <a:pt x="371519" y="110938"/>
                </a:cubicBezTo>
                <a:cubicBezTo>
                  <a:pt x="355644" y="118875"/>
                  <a:pt x="332361" y="124167"/>
                  <a:pt x="323894" y="139513"/>
                </a:cubicBezTo>
                <a:cubicBezTo>
                  <a:pt x="315427" y="154859"/>
                  <a:pt x="315957" y="206188"/>
                  <a:pt x="320719" y="203013"/>
                </a:cubicBezTo>
                <a:cubicBezTo>
                  <a:pt x="325481" y="199838"/>
                  <a:pt x="352469" y="120463"/>
                  <a:pt x="352469" y="120463"/>
                </a:cubicBezTo>
                <a:cubicBezTo>
                  <a:pt x="359348" y="104588"/>
                  <a:pt x="360936" y="116759"/>
                  <a:pt x="361994" y="107763"/>
                </a:cubicBezTo>
                <a:cubicBezTo>
                  <a:pt x="363052" y="98767"/>
                  <a:pt x="356173" y="67546"/>
                  <a:pt x="358819" y="66488"/>
                </a:cubicBezTo>
                <a:cubicBezTo>
                  <a:pt x="361465" y="65430"/>
                  <a:pt x="377869" y="101413"/>
                  <a:pt x="377869" y="101413"/>
                </a:cubicBezTo>
                <a:cubicBezTo>
                  <a:pt x="383690" y="103530"/>
                  <a:pt x="402740" y="95592"/>
                  <a:pt x="393744" y="79188"/>
                </a:cubicBezTo>
                <a:cubicBezTo>
                  <a:pt x="384748" y="62784"/>
                  <a:pt x="352469" y="11455"/>
                  <a:pt x="323894" y="2988"/>
                </a:cubicBezTo>
                <a:cubicBezTo>
                  <a:pt x="295319" y="-5479"/>
                  <a:pt x="232877" y="26271"/>
                  <a:pt x="222294" y="28388"/>
                </a:cubicBezTo>
                <a:cubicBezTo>
                  <a:pt x="211711" y="30505"/>
                  <a:pt x="297436" y="17805"/>
                  <a:pt x="260394" y="15688"/>
                </a:cubicBezTo>
                <a:cubicBezTo>
                  <a:pt x="223352" y="13571"/>
                  <a:pt x="-3660" y="14630"/>
                  <a:pt x="44" y="15688"/>
                </a:cubicBezTo>
                <a:cubicBezTo>
                  <a:pt x="3748" y="16746"/>
                  <a:pt x="273623" y="8280"/>
                  <a:pt x="282619" y="22038"/>
                </a:cubicBezTo>
                <a:cubicBezTo>
                  <a:pt x="291615" y="35796"/>
                  <a:pt x="79948" y="84480"/>
                  <a:pt x="73069" y="8871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0BCE0BEB-C72F-E34D-E9C9-73E94B65B4A6}"/>
              </a:ext>
            </a:extLst>
          </p:cNvPr>
          <p:cNvSpPr/>
          <p:nvPr/>
        </p:nvSpPr>
        <p:spPr>
          <a:xfrm>
            <a:off x="4321022" y="7054829"/>
            <a:ext cx="114466" cy="104823"/>
          </a:xfrm>
          <a:custGeom>
            <a:avLst/>
            <a:gdLst>
              <a:gd name="connsiteX0" fmla="*/ 50953 w 114466"/>
              <a:gd name="connsiteY0" fmla="*/ 21 h 104823"/>
              <a:gd name="connsiteX1" fmla="*/ 89053 w 114466"/>
              <a:gd name="connsiteY1" fmla="*/ 53996 h 104823"/>
              <a:gd name="connsiteX2" fmla="*/ 153 w 114466"/>
              <a:gd name="connsiteY2" fmla="*/ 104796 h 104823"/>
              <a:gd name="connsiteX3" fmla="*/ 114453 w 114466"/>
              <a:gd name="connsiteY3" fmla="*/ 60346 h 104823"/>
              <a:gd name="connsiteX4" fmla="*/ 50953 w 114466"/>
              <a:gd name="connsiteY4" fmla="*/ 21 h 10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66" h="104823">
                <a:moveTo>
                  <a:pt x="50953" y="21"/>
                </a:moveTo>
                <a:cubicBezTo>
                  <a:pt x="46720" y="-1037"/>
                  <a:pt x="97520" y="36534"/>
                  <a:pt x="89053" y="53996"/>
                </a:cubicBezTo>
                <a:cubicBezTo>
                  <a:pt x="80586" y="71458"/>
                  <a:pt x="-4080" y="103738"/>
                  <a:pt x="153" y="104796"/>
                </a:cubicBezTo>
                <a:cubicBezTo>
                  <a:pt x="4386" y="105854"/>
                  <a:pt x="113395" y="76221"/>
                  <a:pt x="114453" y="60346"/>
                </a:cubicBezTo>
                <a:cubicBezTo>
                  <a:pt x="115511" y="44471"/>
                  <a:pt x="55186" y="1079"/>
                  <a:pt x="50953" y="2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D58F7CDA-AA9F-F540-D040-E74D0761A80D}"/>
              </a:ext>
            </a:extLst>
          </p:cNvPr>
          <p:cNvSpPr/>
          <p:nvPr/>
        </p:nvSpPr>
        <p:spPr>
          <a:xfrm>
            <a:off x="4918766" y="6769068"/>
            <a:ext cx="116784" cy="219190"/>
          </a:xfrm>
          <a:custGeom>
            <a:avLst/>
            <a:gdLst>
              <a:gd name="connsiteX0" fmla="*/ 116784 w 116784"/>
              <a:gd name="connsiteY0" fmla="*/ 32 h 219190"/>
              <a:gd name="connsiteX1" fmla="*/ 5659 w 116784"/>
              <a:gd name="connsiteY1" fmla="*/ 146082 h 219190"/>
              <a:gd name="connsiteX2" fmla="*/ 15184 w 116784"/>
              <a:gd name="connsiteY2" fmla="*/ 219107 h 219190"/>
              <a:gd name="connsiteX3" fmla="*/ 5659 w 116784"/>
              <a:gd name="connsiteY3" fmla="*/ 133382 h 219190"/>
              <a:gd name="connsiteX4" fmla="*/ 116784 w 116784"/>
              <a:gd name="connsiteY4" fmla="*/ 32 h 2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784" h="219190">
                <a:moveTo>
                  <a:pt x="116784" y="32"/>
                </a:moveTo>
                <a:cubicBezTo>
                  <a:pt x="116784" y="2149"/>
                  <a:pt x="22592" y="109570"/>
                  <a:pt x="5659" y="146082"/>
                </a:cubicBezTo>
                <a:cubicBezTo>
                  <a:pt x="-11274" y="182595"/>
                  <a:pt x="15184" y="221224"/>
                  <a:pt x="15184" y="219107"/>
                </a:cubicBezTo>
                <a:cubicBezTo>
                  <a:pt x="15184" y="216990"/>
                  <a:pt x="-9687" y="167778"/>
                  <a:pt x="5659" y="133382"/>
                </a:cubicBezTo>
                <a:cubicBezTo>
                  <a:pt x="21005" y="98986"/>
                  <a:pt x="116784" y="-2085"/>
                  <a:pt x="116784" y="3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97671C5E-7718-04F5-3236-8288765D17C6}"/>
              </a:ext>
            </a:extLst>
          </p:cNvPr>
          <p:cNvSpPr/>
          <p:nvPr/>
        </p:nvSpPr>
        <p:spPr>
          <a:xfrm>
            <a:off x="3406694" y="6994525"/>
            <a:ext cx="25527" cy="168275"/>
          </a:xfrm>
          <a:custGeom>
            <a:avLst/>
            <a:gdLst>
              <a:gd name="connsiteX0" fmla="*/ 9606 w 25527"/>
              <a:gd name="connsiteY0" fmla="*/ 0 h 168275"/>
              <a:gd name="connsiteX1" fmla="*/ 6431 w 25527"/>
              <a:gd name="connsiteY1" fmla="*/ 98425 h 168275"/>
              <a:gd name="connsiteX2" fmla="*/ 25481 w 25527"/>
              <a:gd name="connsiteY2" fmla="*/ 168275 h 168275"/>
              <a:gd name="connsiteX3" fmla="*/ 81 w 25527"/>
              <a:gd name="connsiteY3" fmla="*/ 98425 h 168275"/>
              <a:gd name="connsiteX4" fmla="*/ 9606 w 25527"/>
              <a:gd name="connsiteY4" fmla="*/ 0 h 16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" h="168275">
                <a:moveTo>
                  <a:pt x="9606" y="0"/>
                </a:moveTo>
                <a:cubicBezTo>
                  <a:pt x="10664" y="0"/>
                  <a:pt x="3785" y="70379"/>
                  <a:pt x="6431" y="98425"/>
                </a:cubicBezTo>
                <a:cubicBezTo>
                  <a:pt x="9077" y="126471"/>
                  <a:pt x="26539" y="168275"/>
                  <a:pt x="25481" y="168275"/>
                </a:cubicBezTo>
                <a:cubicBezTo>
                  <a:pt x="24423" y="168275"/>
                  <a:pt x="1139" y="124354"/>
                  <a:pt x="81" y="98425"/>
                </a:cubicBezTo>
                <a:cubicBezTo>
                  <a:pt x="-977" y="72496"/>
                  <a:pt x="8548" y="0"/>
                  <a:pt x="9606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6472EBAD-FB6E-26CB-536D-490C0288F62C}"/>
              </a:ext>
            </a:extLst>
          </p:cNvPr>
          <p:cNvSpPr/>
          <p:nvPr/>
        </p:nvSpPr>
        <p:spPr>
          <a:xfrm>
            <a:off x="4698338" y="6835413"/>
            <a:ext cx="68219" cy="195919"/>
          </a:xfrm>
          <a:custGeom>
            <a:avLst/>
            <a:gdLst>
              <a:gd name="connsiteX0" fmla="*/ 48287 w 68219"/>
              <a:gd name="connsiteY0" fmla="*/ 362 h 195919"/>
              <a:gd name="connsiteX1" fmla="*/ 29237 w 68219"/>
              <a:gd name="connsiteY1" fmla="*/ 105137 h 195919"/>
              <a:gd name="connsiteX2" fmla="*/ 67337 w 68219"/>
              <a:gd name="connsiteY2" fmla="*/ 194037 h 195919"/>
              <a:gd name="connsiteX3" fmla="*/ 51462 w 68219"/>
              <a:gd name="connsiteY3" fmla="*/ 162287 h 195919"/>
              <a:gd name="connsiteX4" fmla="*/ 662 w 68219"/>
              <a:gd name="connsiteY4" fmla="*/ 121012 h 195919"/>
              <a:gd name="connsiteX5" fmla="*/ 26062 w 68219"/>
              <a:gd name="connsiteY5" fmla="*/ 143237 h 195919"/>
              <a:gd name="connsiteX6" fmla="*/ 48287 w 68219"/>
              <a:gd name="connsiteY6" fmla="*/ 362 h 19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19" h="195919">
                <a:moveTo>
                  <a:pt x="48287" y="362"/>
                </a:moveTo>
                <a:cubicBezTo>
                  <a:pt x="48816" y="-5988"/>
                  <a:pt x="26062" y="72858"/>
                  <a:pt x="29237" y="105137"/>
                </a:cubicBezTo>
                <a:cubicBezTo>
                  <a:pt x="32412" y="137416"/>
                  <a:pt x="63633" y="184512"/>
                  <a:pt x="67337" y="194037"/>
                </a:cubicBezTo>
                <a:cubicBezTo>
                  <a:pt x="71041" y="203562"/>
                  <a:pt x="62575" y="174458"/>
                  <a:pt x="51462" y="162287"/>
                </a:cubicBezTo>
                <a:cubicBezTo>
                  <a:pt x="40349" y="150116"/>
                  <a:pt x="4895" y="124187"/>
                  <a:pt x="662" y="121012"/>
                </a:cubicBezTo>
                <a:cubicBezTo>
                  <a:pt x="-3571" y="117837"/>
                  <a:pt x="13362" y="168637"/>
                  <a:pt x="26062" y="143237"/>
                </a:cubicBezTo>
                <a:cubicBezTo>
                  <a:pt x="38762" y="117837"/>
                  <a:pt x="47758" y="6712"/>
                  <a:pt x="48287" y="36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3AB2A4E8-0D4B-6530-A9BA-9505DF19D333}"/>
              </a:ext>
            </a:extLst>
          </p:cNvPr>
          <p:cNvSpPr/>
          <p:nvPr/>
        </p:nvSpPr>
        <p:spPr>
          <a:xfrm>
            <a:off x="3822634" y="7353297"/>
            <a:ext cx="114996" cy="133362"/>
          </a:xfrm>
          <a:custGeom>
            <a:avLst/>
            <a:gdLst>
              <a:gd name="connsiteX0" fmla="*/ 66 w 114996"/>
              <a:gd name="connsiteY0" fmla="*/ 3 h 133362"/>
              <a:gd name="connsiteX1" fmla="*/ 92141 w 114996"/>
              <a:gd name="connsiteY1" fmla="*/ 88903 h 133362"/>
              <a:gd name="connsiteX2" fmla="*/ 108016 w 114996"/>
              <a:gd name="connsiteY2" fmla="*/ 133353 h 133362"/>
              <a:gd name="connsiteX3" fmla="*/ 108016 w 114996"/>
              <a:gd name="connsiteY3" fmla="*/ 92078 h 133362"/>
              <a:gd name="connsiteX4" fmla="*/ 66 w 114996"/>
              <a:gd name="connsiteY4" fmla="*/ 3 h 13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96" h="133362">
                <a:moveTo>
                  <a:pt x="66" y="3"/>
                </a:moveTo>
                <a:cubicBezTo>
                  <a:pt x="-2580" y="-526"/>
                  <a:pt x="74149" y="66678"/>
                  <a:pt x="92141" y="88903"/>
                </a:cubicBezTo>
                <a:cubicBezTo>
                  <a:pt x="110133" y="111128"/>
                  <a:pt x="105370" y="132824"/>
                  <a:pt x="108016" y="133353"/>
                </a:cubicBezTo>
                <a:cubicBezTo>
                  <a:pt x="110662" y="133882"/>
                  <a:pt x="122304" y="111128"/>
                  <a:pt x="108016" y="92078"/>
                </a:cubicBezTo>
                <a:cubicBezTo>
                  <a:pt x="93729" y="73028"/>
                  <a:pt x="2712" y="532"/>
                  <a:pt x="66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0E22D580-E371-65DF-65AD-8C8674A2E5B9}"/>
              </a:ext>
            </a:extLst>
          </p:cNvPr>
          <p:cNvSpPr/>
          <p:nvPr/>
        </p:nvSpPr>
        <p:spPr>
          <a:xfrm>
            <a:off x="4276712" y="7298934"/>
            <a:ext cx="317515" cy="95923"/>
          </a:xfrm>
          <a:custGeom>
            <a:avLst/>
            <a:gdLst>
              <a:gd name="connsiteX0" fmla="*/ 13 w 317515"/>
              <a:gd name="connsiteY0" fmla="*/ 95641 h 95923"/>
              <a:gd name="connsiteX1" fmla="*/ 180988 w 317515"/>
              <a:gd name="connsiteY1" fmla="*/ 63891 h 95923"/>
              <a:gd name="connsiteX2" fmla="*/ 317513 w 317515"/>
              <a:gd name="connsiteY2" fmla="*/ 86116 h 95923"/>
              <a:gd name="connsiteX3" fmla="*/ 177813 w 317515"/>
              <a:gd name="connsiteY3" fmla="*/ 67066 h 95923"/>
              <a:gd name="connsiteX4" fmla="*/ 209563 w 317515"/>
              <a:gd name="connsiteY4" fmla="*/ 391 h 95923"/>
              <a:gd name="connsiteX5" fmla="*/ 171463 w 317515"/>
              <a:gd name="connsiteY5" fmla="*/ 41666 h 95923"/>
              <a:gd name="connsiteX6" fmla="*/ 13 w 317515"/>
              <a:gd name="connsiteY6" fmla="*/ 95641 h 9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15" h="95923">
                <a:moveTo>
                  <a:pt x="13" y="95641"/>
                </a:moveTo>
                <a:cubicBezTo>
                  <a:pt x="1600" y="99345"/>
                  <a:pt x="128071" y="65478"/>
                  <a:pt x="180988" y="63891"/>
                </a:cubicBezTo>
                <a:cubicBezTo>
                  <a:pt x="233905" y="62304"/>
                  <a:pt x="318042" y="85587"/>
                  <a:pt x="317513" y="86116"/>
                </a:cubicBezTo>
                <a:cubicBezTo>
                  <a:pt x="316984" y="86645"/>
                  <a:pt x="195805" y="81354"/>
                  <a:pt x="177813" y="67066"/>
                </a:cubicBezTo>
                <a:cubicBezTo>
                  <a:pt x="159821" y="52778"/>
                  <a:pt x="210621" y="4624"/>
                  <a:pt x="209563" y="391"/>
                </a:cubicBezTo>
                <a:cubicBezTo>
                  <a:pt x="208505" y="-3842"/>
                  <a:pt x="210092" y="27379"/>
                  <a:pt x="171463" y="41666"/>
                </a:cubicBezTo>
                <a:cubicBezTo>
                  <a:pt x="132834" y="55953"/>
                  <a:pt x="-1574" y="91937"/>
                  <a:pt x="13" y="9564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95B72F32-73D3-60E6-2498-E32373CA3546}"/>
              </a:ext>
            </a:extLst>
          </p:cNvPr>
          <p:cNvSpPr/>
          <p:nvPr/>
        </p:nvSpPr>
        <p:spPr>
          <a:xfrm>
            <a:off x="3908280" y="6861175"/>
            <a:ext cx="565295" cy="184153"/>
          </a:xfrm>
          <a:custGeom>
            <a:avLst/>
            <a:gdLst>
              <a:gd name="connsiteX0" fmla="*/ 565295 w 565295"/>
              <a:gd name="connsiteY0" fmla="*/ 0 h 184153"/>
              <a:gd name="connsiteX1" fmla="*/ 311295 w 565295"/>
              <a:gd name="connsiteY1" fmla="*/ 146050 h 184153"/>
              <a:gd name="connsiteX2" fmla="*/ 323995 w 565295"/>
              <a:gd name="connsiteY2" fmla="*/ 127000 h 184153"/>
              <a:gd name="connsiteX3" fmla="*/ 181120 w 565295"/>
              <a:gd name="connsiteY3" fmla="*/ 155575 h 184153"/>
              <a:gd name="connsiteX4" fmla="*/ 235095 w 565295"/>
              <a:gd name="connsiteY4" fmla="*/ 120650 h 184153"/>
              <a:gd name="connsiteX5" fmla="*/ 145 w 565295"/>
              <a:gd name="connsiteY5" fmla="*/ 184150 h 184153"/>
              <a:gd name="connsiteX6" fmla="*/ 196995 w 565295"/>
              <a:gd name="connsiteY6" fmla="*/ 123825 h 184153"/>
              <a:gd name="connsiteX7" fmla="*/ 282720 w 565295"/>
              <a:gd name="connsiteY7" fmla="*/ 98425 h 184153"/>
              <a:gd name="connsiteX8" fmla="*/ 203345 w 565295"/>
              <a:gd name="connsiteY8" fmla="*/ 142875 h 184153"/>
              <a:gd name="connsiteX9" fmla="*/ 343045 w 565295"/>
              <a:gd name="connsiteY9" fmla="*/ 130175 h 184153"/>
              <a:gd name="connsiteX10" fmla="*/ 346220 w 565295"/>
              <a:gd name="connsiteY10" fmla="*/ 127000 h 184153"/>
              <a:gd name="connsiteX11" fmla="*/ 565295 w 565295"/>
              <a:gd name="connsiteY11" fmla="*/ 0 h 184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5295" h="184153">
                <a:moveTo>
                  <a:pt x="565295" y="0"/>
                </a:moveTo>
                <a:lnTo>
                  <a:pt x="311295" y="146050"/>
                </a:lnTo>
                <a:cubicBezTo>
                  <a:pt x="271078" y="167217"/>
                  <a:pt x="345691" y="125413"/>
                  <a:pt x="323995" y="127000"/>
                </a:cubicBezTo>
                <a:cubicBezTo>
                  <a:pt x="302299" y="128587"/>
                  <a:pt x="195937" y="156633"/>
                  <a:pt x="181120" y="155575"/>
                </a:cubicBezTo>
                <a:cubicBezTo>
                  <a:pt x="166303" y="154517"/>
                  <a:pt x="265257" y="115888"/>
                  <a:pt x="235095" y="120650"/>
                </a:cubicBezTo>
                <a:cubicBezTo>
                  <a:pt x="204932" y="125413"/>
                  <a:pt x="6495" y="183621"/>
                  <a:pt x="145" y="184150"/>
                </a:cubicBezTo>
                <a:cubicBezTo>
                  <a:pt x="-6205" y="184679"/>
                  <a:pt x="196995" y="123825"/>
                  <a:pt x="196995" y="123825"/>
                </a:cubicBezTo>
                <a:cubicBezTo>
                  <a:pt x="244091" y="109538"/>
                  <a:pt x="281662" y="95250"/>
                  <a:pt x="282720" y="98425"/>
                </a:cubicBezTo>
                <a:cubicBezTo>
                  <a:pt x="283778" y="101600"/>
                  <a:pt x="193291" y="137583"/>
                  <a:pt x="203345" y="142875"/>
                </a:cubicBezTo>
                <a:cubicBezTo>
                  <a:pt x="213399" y="148167"/>
                  <a:pt x="319233" y="132821"/>
                  <a:pt x="343045" y="130175"/>
                </a:cubicBezTo>
                <a:cubicBezTo>
                  <a:pt x="366857" y="127529"/>
                  <a:pt x="346220" y="127000"/>
                  <a:pt x="346220" y="127000"/>
                </a:cubicBezTo>
                <a:lnTo>
                  <a:pt x="56529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616BECC4-72DE-CB76-17A1-0A1D14F9F45A}"/>
              </a:ext>
            </a:extLst>
          </p:cNvPr>
          <p:cNvSpPr/>
          <p:nvPr/>
        </p:nvSpPr>
        <p:spPr>
          <a:xfrm>
            <a:off x="4681530" y="5997446"/>
            <a:ext cx="65168" cy="140085"/>
          </a:xfrm>
          <a:custGeom>
            <a:avLst/>
            <a:gdLst>
              <a:gd name="connsiteX0" fmla="*/ 65095 w 65168"/>
              <a:gd name="connsiteY0" fmla="*/ 129 h 140085"/>
              <a:gd name="connsiteX1" fmla="*/ 14295 w 65168"/>
              <a:gd name="connsiteY1" fmla="*/ 76329 h 140085"/>
              <a:gd name="connsiteX2" fmla="*/ 14295 w 65168"/>
              <a:gd name="connsiteY2" fmla="*/ 139829 h 140085"/>
              <a:gd name="connsiteX3" fmla="*/ 1595 w 65168"/>
              <a:gd name="connsiteY3" fmla="*/ 95379 h 140085"/>
              <a:gd name="connsiteX4" fmla="*/ 65095 w 65168"/>
              <a:gd name="connsiteY4" fmla="*/ 129 h 14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168" h="140085">
                <a:moveTo>
                  <a:pt x="65095" y="129"/>
                </a:moveTo>
                <a:cubicBezTo>
                  <a:pt x="67212" y="-3046"/>
                  <a:pt x="22762" y="53046"/>
                  <a:pt x="14295" y="76329"/>
                </a:cubicBezTo>
                <a:cubicBezTo>
                  <a:pt x="5828" y="99612"/>
                  <a:pt x="16412" y="136654"/>
                  <a:pt x="14295" y="139829"/>
                </a:cubicBezTo>
                <a:cubicBezTo>
                  <a:pt x="12178" y="143004"/>
                  <a:pt x="-5284" y="116016"/>
                  <a:pt x="1595" y="95379"/>
                </a:cubicBezTo>
                <a:cubicBezTo>
                  <a:pt x="8474" y="74742"/>
                  <a:pt x="62978" y="3304"/>
                  <a:pt x="65095" y="12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C102C7F5-42CF-670D-A37D-FFF2860A3106}"/>
              </a:ext>
            </a:extLst>
          </p:cNvPr>
          <p:cNvSpPr/>
          <p:nvPr/>
        </p:nvSpPr>
        <p:spPr>
          <a:xfrm>
            <a:off x="4570424" y="5857866"/>
            <a:ext cx="42851" cy="171492"/>
          </a:xfrm>
          <a:custGeom>
            <a:avLst/>
            <a:gdLst>
              <a:gd name="connsiteX0" fmla="*/ 42851 w 42851"/>
              <a:gd name="connsiteY0" fmla="*/ 9 h 171492"/>
              <a:gd name="connsiteX1" fmla="*/ 1576 w 42851"/>
              <a:gd name="connsiteY1" fmla="*/ 117484 h 171492"/>
              <a:gd name="connsiteX2" fmla="*/ 7926 w 42851"/>
              <a:gd name="connsiteY2" fmla="*/ 171459 h 171492"/>
              <a:gd name="connsiteX3" fmla="*/ 1576 w 42851"/>
              <a:gd name="connsiteY3" fmla="*/ 123834 h 171492"/>
              <a:gd name="connsiteX4" fmla="*/ 42851 w 42851"/>
              <a:gd name="connsiteY4" fmla="*/ 9 h 171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851" h="171492">
                <a:moveTo>
                  <a:pt x="42851" y="9"/>
                </a:moveTo>
                <a:cubicBezTo>
                  <a:pt x="42851" y="-1049"/>
                  <a:pt x="7397" y="88909"/>
                  <a:pt x="1576" y="117484"/>
                </a:cubicBezTo>
                <a:cubicBezTo>
                  <a:pt x="-4245" y="146059"/>
                  <a:pt x="7926" y="170401"/>
                  <a:pt x="7926" y="171459"/>
                </a:cubicBezTo>
                <a:cubicBezTo>
                  <a:pt x="7926" y="172517"/>
                  <a:pt x="-3186" y="148176"/>
                  <a:pt x="1576" y="123834"/>
                </a:cubicBezTo>
                <a:cubicBezTo>
                  <a:pt x="6338" y="99492"/>
                  <a:pt x="42851" y="1067"/>
                  <a:pt x="42851" y="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9BC03470-898A-9BB2-BF22-2BC5C88AC32A}"/>
              </a:ext>
            </a:extLst>
          </p:cNvPr>
          <p:cNvSpPr/>
          <p:nvPr/>
        </p:nvSpPr>
        <p:spPr>
          <a:xfrm>
            <a:off x="4409602" y="5803900"/>
            <a:ext cx="51278" cy="146050"/>
          </a:xfrm>
          <a:custGeom>
            <a:avLst/>
            <a:gdLst>
              <a:gd name="connsiteX0" fmla="*/ 51273 w 51278"/>
              <a:gd name="connsiteY0" fmla="*/ 0 h 146050"/>
              <a:gd name="connsiteX1" fmla="*/ 6823 w 51278"/>
              <a:gd name="connsiteY1" fmla="*/ 104775 h 146050"/>
              <a:gd name="connsiteX2" fmla="*/ 3648 w 51278"/>
              <a:gd name="connsiteY2" fmla="*/ 146050 h 146050"/>
              <a:gd name="connsiteX3" fmla="*/ 3648 w 51278"/>
              <a:gd name="connsiteY3" fmla="*/ 104775 h 146050"/>
              <a:gd name="connsiteX4" fmla="*/ 51273 w 51278"/>
              <a:gd name="connsiteY4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78" h="146050">
                <a:moveTo>
                  <a:pt x="51273" y="0"/>
                </a:moveTo>
                <a:cubicBezTo>
                  <a:pt x="51802" y="0"/>
                  <a:pt x="14760" y="80433"/>
                  <a:pt x="6823" y="104775"/>
                </a:cubicBezTo>
                <a:cubicBezTo>
                  <a:pt x="-1114" y="129117"/>
                  <a:pt x="4177" y="146050"/>
                  <a:pt x="3648" y="146050"/>
                </a:cubicBezTo>
                <a:cubicBezTo>
                  <a:pt x="3119" y="146050"/>
                  <a:pt x="-4290" y="124354"/>
                  <a:pt x="3648" y="104775"/>
                </a:cubicBezTo>
                <a:cubicBezTo>
                  <a:pt x="11586" y="85196"/>
                  <a:pt x="50744" y="0"/>
                  <a:pt x="51273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518DCE5A-1849-0CC3-D7E1-25C1CCBA48ED}"/>
              </a:ext>
            </a:extLst>
          </p:cNvPr>
          <p:cNvSpPr/>
          <p:nvPr/>
        </p:nvSpPr>
        <p:spPr>
          <a:xfrm>
            <a:off x="4350886" y="5657812"/>
            <a:ext cx="103650" cy="162145"/>
          </a:xfrm>
          <a:custGeom>
            <a:avLst/>
            <a:gdLst>
              <a:gd name="connsiteX0" fmla="*/ 103639 w 103650"/>
              <a:gd name="connsiteY0" fmla="*/ 38 h 162145"/>
              <a:gd name="connsiteX1" fmla="*/ 11564 w 103650"/>
              <a:gd name="connsiteY1" fmla="*/ 120688 h 162145"/>
              <a:gd name="connsiteX2" fmla="*/ 2039 w 103650"/>
              <a:gd name="connsiteY2" fmla="*/ 161963 h 162145"/>
              <a:gd name="connsiteX3" fmla="*/ 17914 w 103650"/>
              <a:gd name="connsiteY3" fmla="*/ 107988 h 162145"/>
              <a:gd name="connsiteX4" fmla="*/ 103639 w 103650"/>
              <a:gd name="connsiteY4" fmla="*/ 38 h 16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650" h="162145">
                <a:moveTo>
                  <a:pt x="103639" y="38"/>
                </a:moveTo>
                <a:cubicBezTo>
                  <a:pt x="102581" y="2155"/>
                  <a:pt x="28497" y="93701"/>
                  <a:pt x="11564" y="120688"/>
                </a:cubicBezTo>
                <a:cubicBezTo>
                  <a:pt x="-5369" y="147676"/>
                  <a:pt x="981" y="164080"/>
                  <a:pt x="2039" y="161963"/>
                </a:cubicBezTo>
                <a:cubicBezTo>
                  <a:pt x="3097" y="159846"/>
                  <a:pt x="2568" y="131800"/>
                  <a:pt x="17914" y="107988"/>
                </a:cubicBezTo>
                <a:cubicBezTo>
                  <a:pt x="33260" y="84176"/>
                  <a:pt x="104697" y="-2079"/>
                  <a:pt x="103639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76B8F2C0-C022-85A2-EBF1-AA5C9CEF6267}"/>
              </a:ext>
            </a:extLst>
          </p:cNvPr>
          <p:cNvSpPr/>
          <p:nvPr/>
        </p:nvSpPr>
        <p:spPr>
          <a:xfrm>
            <a:off x="3200400" y="6232511"/>
            <a:ext cx="39916" cy="111196"/>
          </a:xfrm>
          <a:custGeom>
            <a:avLst/>
            <a:gdLst>
              <a:gd name="connsiteX0" fmla="*/ 25400 w 39916"/>
              <a:gd name="connsiteY0" fmla="*/ 14 h 111196"/>
              <a:gd name="connsiteX1" fmla="*/ 38100 w 39916"/>
              <a:gd name="connsiteY1" fmla="*/ 76214 h 111196"/>
              <a:gd name="connsiteX2" fmla="*/ 0 w 39916"/>
              <a:gd name="connsiteY2" fmla="*/ 111139 h 111196"/>
              <a:gd name="connsiteX3" fmla="*/ 38100 w 39916"/>
              <a:gd name="connsiteY3" fmla="*/ 82564 h 111196"/>
              <a:gd name="connsiteX4" fmla="*/ 25400 w 39916"/>
              <a:gd name="connsiteY4" fmla="*/ 14 h 11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916" h="111196">
                <a:moveTo>
                  <a:pt x="25400" y="14"/>
                </a:moveTo>
                <a:cubicBezTo>
                  <a:pt x="25400" y="-1044"/>
                  <a:pt x="42333" y="57693"/>
                  <a:pt x="38100" y="76214"/>
                </a:cubicBezTo>
                <a:cubicBezTo>
                  <a:pt x="33867" y="94735"/>
                  <a:pt x="0" y="110081"/>
                  <a:pt x="0" y="111139"/>
                </a:cubicBezTo>
                <a:cubicBezTo>
                  <a:pt x="0" y="112197"/>
                  <a:pt x="30163" y="98439"/>
                  <a:pt x="38100" y="82564"/>
                </a:cubicBezTo>
                <a:cubicBezTo>
                  <a:pt x="46037" y="66689"/>
                  <a:pt x="25400" y="1072"/>
                  <a:pt x="25400" y="1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A657B88A-F9FB-C069-DF81-4F038EFD0737}"/>
              </a:ext>
            </a:extLst>
          </p:cNvPr>
          <p:cNvSpPr/>
          <p:nvPr/>
        </p:nvSpPr>
        <p:spPr>
          <a:xfrm>
            <a:off x="2841615" y="6267424"/>
            <a:ext cx="22245" cy="136660"/>
          </a:xfrm>
          <a:custGeom>
            <a:avLst/>
            <a:gdLst>
              <a:gd name="connsiteX0" fmla="*/ 22235 w 22245"/>
              <a:gd name="connsiteY0" fmla="*/ 26 h 136660"/>
              <a:gd name="connsiteX1" fmla="*/ 10 w 22245"/>
              <a:gd name="connsiteY1" fmla="*/ 92101 h 136660"/>
              <a:gd name="connsiteX2" fmla="*/ 19060 w 22245"/>
              <a:gd name="connsiteY2" fmla="*/ 136551 h 136660"/>
              <a:gd name="connsiteX3" fmla="*/ 3185 w 22245"/>
              <a:gd name="connsiteY3" fmla="*/ 101626 h 136660"/>
              <a:gd name="connsiteX4" fmla="*/ 22235 w 22245"/>
              <a:gd name="connsiteY4" fmla="*/ 26 h 136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45" h="136660">
                <a:moveTo>
                  <a:pt x="22235" y="26"/>
                </a:moveTo>
                <a:cubicBezTo>
                  <a:pt x="21706" y="-1561"/>
                  <a:pt x="539" y="69347"/>
                  <a:pt x="10" y="92101"/>
                </a:cubicBezTo>
                <a:cubicBezTo>
                  <a:pt x="-519" y="114855"/>
                  <a:pt x="18531" y="134964"/>
                  <a:pt x="19060" y="136551"/>
                </a:cubicBezTo>
                <a:cubicBezTo>
                  <a:pt x="19589" y="138138"/>
                  <a:pt x="3714" y="122263"/>
                  <a:pt x="3185" y="101626"/>
                </a:cubicBezTo>
                <a:cubicBezTo>
                  <a:pt x="2656" y="80989"/>
                  <a:pt x="22764" y="1613"/>
                  <a:pt x="22235" y="2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FFBBD7BA-E73A-89D8-9B12-35670756E03C}"/>
              </a:ext>
            </a:extLst>
          </p:cNvPr>
          <p:cNvSpPr/>
          <p:nvPr/>
        </p:nvSpPr>
        <p:spPr>
          <a:xfrm>
            <a:off x="3130481" y="6438831"/>
            <a:ext cx="39553" cy="95639"/>
          </a:xfrm>
          <a:custGeom>
            <a:avLst/>
            <a:gdLst>
              <a:gd name="connsiteX0" fmla="*/ 25469 w 39553"/>
              <a:gd name="connsiteY0" fmla="*/ 69 h 95639"/>
              <a:gd name="connsiteX1" fmla="*/ 28644 w 39553"/>
              <a:gd name="connsiteY1" fmla="*/ 73094 h 95639"/>
              <a:gd name="connsiteX2" fmla="*/ 69 w 39553"/>
              <a:gd name="connsiteY2" fmla="*/ 95319 h 95639"/>
              <a:gd name="connsiteX3" fmla="*/ 38169 w 39553"/>
              <a:gd name="connsiteY3" fmla="*/ 60394 h 95639"/>
              <a:gd name="connsiteX4" fmla="*/ 25469 w 39553"/>
              <a:gd name="connsiteY4" fmla="*/ 69 h 9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53" h="95639">
                <a:moveTo>
                  <a:pt x="25469" y="69"/>
                </a:moveTo>
                <a:cubicBezTo>
                  <a:pt x="23881" y="2186"/>
                  <a:pt x="32877" y="57219"/>
                  <a:pt x="28644" y="73094"/>
                </a:cubicBezTo>
                <a:cubicBezTo>
                  <a:pt x="24411" y="88969"/>
                  <a:pt x="-1519" y="97436"/>
                  <a:pt x="69" y="95319"/>
                </a:cubicBezTo>
                <a:cubicBezTo>
                  <a:pt x="1657" y="93202"/>
                  <a:pt x="31819" y="76269"/>
                  <a:pt x="38169" y="60394"/>
                </a:cubicBezTo>
                <a:cubicBezTo>
                  <a:pt x="44519" y="44519"/>
                  <a:pt x="27057" y="-2048"/>
                  <a:pt x="25469" y="6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538AC799-3FA9-A8D7-C4C7-D498714EE9DA}"/>
              </a:ext>
            </a:extLst>
          </p:cNvPr>
          <p:cNvSpPr/>
          <p:nvPr/>
        </p:nvSpPr>
        <p:spPr>
          <a:xfrm>
            <a:off x="3694324" y="4854219"/>
            <a:ext cx="77579" cy="317607"/>
          </a:xfrm>
          <a:custGeom>
            <a:avLst/>
            <a:gdLst>
              <a:gd name="connsiteX0" fmla="*/ 77576 w 77579"/>
              <a:gd name="connsiteY0" fmla="*/ 356 h 317607"/>
              <a:gd name="connsiteX1" fmla="*/ 1376 w 77579"/>
              <a:gd name="connsiteY1" fmla="*/ 311506 h 317607"/>
              <a:gd name="connsiteX2" fmla="*/ 26776 w 77579"/>
              <a:gd name="connsiteY2" fmla="*/ 209906 h 317607"/>
              <a:gd name="connsiteX3" fmla="*/ 4551 w 77579"/>
              <a:gd name="connsiteY3" fmla="*/ 248006 h 317607"/>
              <a:gd name="connsiteX4" fmla="*/ 77576 w 77579"/>
              <a:gd name="connsiteY4" fmla="*/ 356 h 3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79" h="317607">
                <a:moveTo>
                  <a:pt x="77576" y="356"/>
                </a:moveTo>
                <a:cubicBezTo>
                  <a:pt x="77047" y="10939"/>
                  <a:pt x="9843" y="276581"/>
                  <a:pt x="1376" y="311506"/>
                </a:cubicBezTo>
                <a:cubicBezTo>
                  <a:pt x="-7091" y="346431"/>
                  <a:pt x="26247" y="220489"/>
                  <a:pt x="26776" y="209906"/>
                </a:cubicBezTo>
                <a:cubicBezTo>
                  <a:pt x="27305" y="199323"/>
                  <a:pt x="-4445" y="278169"/>
                  <a:pt x="4551" y="248006"/>
                </a:cubicBezTo>
                <a:cubicBezTo>
                  <a:pt x="13547" y="217844"/>
                  <a:pt x="78105" y="-10227"/>
                  <a:pt x="77576" y="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6E978B13-78FD-70EF-0478-0B354DEF6D58}"/>
              </a:ext>
            </a:extLst>
          </p:cNvPr>
          <p:cNvSpPr/>
          <p:nvPr/>
        </p:nvSpPr>
        <p:spPr>
          <a:xfrm>
            <a:off x="3717818" y="4921111"/>
            <a:ext cx="137034" cy="149442"/>
          </a:xfrm>
          <a:custGeom>
            <a:avLst/>
            <a:gdLst>
              <a:gd name="connsiteX0" fmla="*/ 107 w 137034"/>
              <a:gd name="connsiteY0" fmla="*/ 139 h 149442"/>
              <a:gd name="connsiteX1" fmla="*/ 133457 w 137034"/>
              <a:gd name="connsiteY1" fmla="*/ 108089 h 149442"/>
              <a:gd name="connsiteX2" fmla="*/ 101707 w 137034"/>
              <a:gd name="connsiteY2" fmla="*/ 149364 h 149442"/>
              <a:gd name="connsiteX3" fmla="*/ 133457 w 137034"/>
              <a:gd name="connsiteY3" fmla="*/ 117614 h 149442"/>
              <a:gd name="connsiteX4" fmla="*/ 111232 w 137034"/>
              <a:gd name="connsiteY4" fmla="*/ 85864 h 149442"/>
              <a:gd name="connsiteX5" fmla="*/ 107 w 137034"/>
              <a:gd name="connsiteY5" fmla="*/ 139 h 149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034" h="149442">
                <a:moveTo>
                  <a:pt x="107" y="139"/>
                </a:moveTo>
                <a:cubicBezTo>
                  <a:pt x="3811" y="3843"/>
                  <a:pt x="116524" y="83218"/>
                  <a:pt x="133457" y="108089"/>
                </a:cubicBezTo>
                <a:cubicBezTo>
                  <a:pt x="150390" y="132960"/>
                  <a:pt x="101707" y="147777"/>
                  <a:pt x="101707" y="149364"/>
                </a:cubicBezTo>
                <a:cubicBezTo>
                  <a:pt x="101707" y="150951"/>
                  <a:pt x="131870" y="128197"/>
                  <a:pt x="133457" y="117614"/>
                </a:cubicBezTo>
                <a:cubicBezTo>
                  <a:pt x="135045" y="107031"/>
                  <a:pt x="132928" y="104385"/>
                  <a:pt x="111232" y="85864"/>
                </a:cubicBezTo>
                <a:cubicBezTo>
                  <a:pt x="89536" y="67343"/>
                  <a:pt x="-3597" y="-3565"/>
                  <a:pt x="107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2AE94AA2-DFED-943A-6689-6BAD64DA9657}"/>
              </a:ext>
            </a:extLst>
          </p:cNvPr>
          <p:cNvSpPr/>
          <p:nvPr/>
        </p:nvSpPr>
        <p:spPr>
          <a:xfrm>
            <a:off x="3815417" y="5020698"/>
            <a:ext cx="220062" cy="107321"/>
          </a:xfrm>
          <a:custGeom>
            <a:avLst/>
            <a:gdLst>
              <a:gd name="connsiteX0" fmla="*/ 220008 w 220062"/>
              <a:gd name="connsiteY0" fmla="*/ 33902 h 107321"/>
              <a:gd name="connsiteX1" fmla="*/ 131108 w 220062"/>
              <a:gd name="connsiteY1" fmla="*/ 2152 h 107321"/>
              <a:gd name="connsiteX2" fmla="*/ 933 w 220062"/>
              <a:gd name="connsiteY2" fmla="*/ 106927 h 107321"/>
              <a:gd name="connsiteX3" fmla="*/ 73958 w 220062"/>
              <a:gd name="connsiteY3" fmla="*/ 37077 h 107321"/>
              <a:gd name="connsiteX4" fmla="*/ 99358 w 220062"/>
              <a:gd name="connsiteY4" fmla="*/ 14852 h 107321"/>
              <a:gd name="connsiteX5" fmla="*/ 143808 w 220062"/>
              <a:gd name="connsiteY5" fmla="*/ 5327 h 107321"/>
              <a:gd name="connsiteX6" fmla="*/ 220008 w 220062"/>
              <a:gd name="connsiteY6" fmla="*/ 33902 h 107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062" h="107321">
                <a:moveTo>
                  <a:pt x="220008" y="33902"/>
                </a:moveTo>
                <a:cubicBezTo>
                  <a:pt x="217891" y="33373"/>
                  <a:pt x="167620" y="-10019"/>
                  <a:pt x="131108" y="2152"/>
                </a:cubicBezTo>
                <a:cubicBezTo>
                  <a:pt x="94596" y="14323"/>
                  <a:pt x="10458" y="101106"/>
                  <a:pt x="933" y="106927"/>
                </a:cubicBezTo>
                <a:cubicBezTo>
                  <a:pt x="-8592" y="112748"/>
                  <a:pt x="57554" y="52423"/>
                  <a:pt x="73958" y="37077"/>
                </a:cubicBezTo>
                <a:cubicBezTo>
                  <a:pt x="90362" y="21731"/>
                  <a:pt x="87716" y="20144"/>
                  <a:pt x="99358" y="14852"/>
                </a:cubicBezTo>
                <a:cubicBezTo>
                  <a:pt x="111000" y="9560"/>
                  <a:pt x="125287" y="4269"/>
                  <a:pt x="143808" y="5327"/>
                </a:cubicBezTo>
                <a:cubicBezTo>
                  <a:pt x="162329" y="6385"/>
                  <a:pt x="222125" y="34431"/>
                  <a:pt x="220008" y="33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33D32351-AB15-BE57-8DED-B9EB3A3AE51F}"/>
              </a:ext>
            </a:extLst>
          </p:cNvPr>
          <p:cNvSpPr/>
          <p:nvPr/>
        </p:nvSpPr>
        <p:spPr>
          <a:xfrm>
            <a:off x="3908764" y="5004146"/>
            <a:ext cx="198591" cy="252196"/>
          </a:xfrm>
          <a:custGeom>
            <a:avLst/>
            <a:gdLst>
              <a:gd name="connsiteX0" fmla="*/ 196511 w 198591"/>
              <a:gd name="connsiteY0" fmla="*/ 2829 h 252196"/>
              <a:gd name="connsiteX1" fmla="*/ 2836 w 198591"/>
              <a:gd name="connsiteY1" fmla="*/ 247304 h 252196"/>
              <a:gd name="connsiteX2" fmla="*/ 82211 w 198591"/>
              <a:gd name="connsiteY2" fmla="*/ 161579 h 252196"/>
              <a:gd name="connsiteX3" fmla="*/ 98086 w 198591"/>
              <a:gd name="connsiteY3" fmla="*/ 104429 h 252196"/>
              <a:gd name="connsiteX4" fmla="*/ 53636 w 198591"/>
              <a:gd name="connsiteY4" fmla="*/ 75854 h 252196"/>
              <a:gd name="connsiteX5" fmla="*/ 101261 w 198591"/>
              <a:gd name="connsiteY5" fmla="*/ 110779 h 252196"/>
              <a:gd name="connsiteX6" fmla="*/ 196511 w 198591"/>
              <a:gd name="connsiteY6" fmla="*/ 2829 h 252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591" h="252196">
                <a:moveTo>
                  <a:pt x="196511" y="2829"/>
                </a:moveTo>
                <a:cubicBezTo>
                  <a:pt x="180107" y="25583"/>
                  <a:pt x="21886" y="220846"/>
                  <a:pt x="2836" y="247304"/>
                </a:cubicBezTo>
                <a:cubicBezTo>
                  <a:pt x="-16214" y="273762"/>
                  <a:pt x="66336" y="185392"/>
                  <a:pt x="82211" y="161579"/>
                </a:cubicBezTo>
                <a:cubicBezTo>
                  <a:pt x="98086" y="137767"/>
                  <a:pt x="102849" y="118717"/>
                  <a:pt x="98086" y="104429"/>
                </a:cubicBezTo>
                <a:cubicBezTo>
                  <a:pt x="93323" y="90141"/>
                  <a:pt x="53107" y="74796"/>
                  <a:pt x="53636" y="75854"/>
                </a:cubicBezTo>
                <a:cubicBezTo>
                  <a:pt x="54165" y="76912"/>
                  <a:pt x="74803" y="119775"/>
                  <a:pt x="101261" y="110779"/>
                </a:cubicBezTo>
                <a:cubicBezTo>
                  <a:pt x="127719" y="101783"/>
                  <a:pt x="212915" y="-19925"/>
                  <a:pt x="196511" y="2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306B0D94-106C-9288-B4EA-5DEA7FB6342A}"/>
              </a:ext>
            </a:extLst>
          </p:cNvPr>
          <p:cNvSpPr/>
          <p:nvPr/>
        </p:nvSpPr>
        <p:spPr>
          <a:xfrm>
            <a:off x="4197763" y="4990593"/>
            <a:ext cx="136437" cy="223181"/>
          </a:xfrm>
          <a:custGeom>
            <a:avLst/>
            <a:gdLst>
              <a:gd name="connsiteX0" fmla="*/ 136112 w 136437"/>
              <a:gd name="connsiteY0" fmla="*/ 507 h 223181"/>
              <a:gd name="connsiteX1" fmla="*/ 2762 w 136437"/>
              <a:gd name="connsiteY1" fmla="*/ 197357 h 223181"/>
              <a:gd name="connsiteX2" fmla="*/ 44037 w 136437"/>
              <a:gd name="connsiteY2" fmla="*/ 162432 h 223181"/>
              <a:gd name="connsiteX3" fmla="*/ 21812 w 136437"/>
              <a:gd name="connsiteY3" fmla="*/ 222757 h 223181"/>
              <a:gd name="connsiteX4" fmla="*/ 37687 w 136437"/>
              <a:gd name="connsiteY4" fmla="*/ 184657 h 223181"/>
              <a:gd name="connsiteX5" fmla="*/ 123412 w 136437"/>
              <a:gd name="connsiteY5" fmla="*/ 98932 h 223181"/>
              <a:gd name="connsiteX6" fmla="*/ 44037 w 136437"/>
              <a:gd name="connsiteY6" fmla="*/ 165607 h 223181"/>
              <a:gd name="connsiteX7" fmla="*/ 47212 w 136437"/>
              <a:gd name="connsiteY7" fmla="*/ 140207 h 223181"/>
              <a:gd name="connsiteX8" fmla="*/ 40862 w 136437"/>
              <a:gd name="connsiteY8" fmla="*/ 140207 h 223181"/>
              <a:gd name="connsiteX9" fmla="*/ 136112 w 136437"/>
              <a:gd name="connsiteY9" fmla="*/ 507 h 223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437" h="223181">
                <a:moveTo>
                  <a:pt x="136112" y="507"/>
                </a:moveTo>
                <a:cubicBezTo>
                  <a:pt x="129762" y="10032"/>
                  <a:pt x="18108" y="170370"/>
                  <a:pt x="2762" y="197357"/>
                </a:cubicBezTo>
                <a:cubicBezTo>
                  <a:pt x="-12584" y="224344"/>
                  <a:pt x="40862" y="158199"/>
                  <a:pt x="44037" y="162432"/>
                </a:cubicBezTo>
                <a:cubicBezTo>
                  <a:pt x="47212" y="166665"/>
                  <a:pt x="22870" y="219053"/>
                  <a:pt x="21812" y="222757"/>
                </a:cubicBezTo>
                <a:cubicBezTo>
                  <a:pt x="20754" y="226461"/>
                  <a:pt x="20754" y="205295"/>
                  <a:pt x="37687" y="184657"/>
                </a:cubicBezTo>
                <a:cubicBezTo>
                  <a:pt x="54620" y="164020"/>
                  <a:pt x="122354" y="102107"/>
                  <a:pt x="123412" y="98932"/>
                </a:cubicBezTo>
                <a:cubicBezTo>
                  <a:pt x="124470" y="95757"/>
                  <a:pt x="56737" y="158728"/>
                  <a:pt x="44037" y="165607"/>
                </a:cubicBezTo>
                <a:cubicBezTo>
                  <a:pt x="31337" y="172486"/>
                  <a:pt x="47741" y="144440"/>
                  <a:pt x="47212" y="140207"/>
                </a:cubicBezTo>
                <a:cubicBezTo>
                  <a:pt x="46683" y="135974"/>
                  <a:pt x="27633" y="161903"/>
                  <a:pt x="40862" y="140207"/>
                </a:cubicBezTo>
                <a:cubicBezTo>
                  <a:pt x="54091" y="118511"/>
                  <a:pt x="142462" y="-9018"/>
                  <a:pt x="136112" y="5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58FD6349-DE9C-C0D5-2242-0691DDBEF611}"/>
              </a:ext>
            </a:extLst>
          </p:cNvPr>
          <p:cNvSpPr/>
          <p:nvPr/>
        </p:nvSpPr>
        <p:spPr>
          <a:xfrm>
            <a:off x="4289643" y="5002947"/>
            <a:ext cx="253175" cy="58465"/>
          </a:xfrm>
          <a:custGeom>
            <a:avLst/>
            <a:gdLst>
              <a:gd name="connsiteX0" fmla="*/ 2957 w 253175"/>
              <a:gd name="connsiteY0" fmla="*/ 58003 h 58465"/>
              <a:gd name="connsiteX1" fmla="*/ 250607 w 253175"/>
              <a:gd name="connsiteY1" fmla="*/ 853 h 58465"/>
              <a:gd name="connsiteX2" fmla="*/ 123607 w 253175"/>
              <a:gd name="connsiteY2" fmla="*/ 26253 h 58465"/>
              <a:gd name="connsiteX3" fmla="*/ 2957 w 253175"/>
              <a:gd name="connsiteY3" fmla="*/ 58003 h 58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175" h="58465">
                <a:moveTo>
                  <a:pt x="2957" y="58003"/>
                </a:moveTo>
                <a:cubicBezTo>
                  <a:pt x="24124" y="53770"/>
                  <a:pt x="230499" y="6145"/>
                  <a:pt x="250607" y="853"/>
                </a:cubicBezTo>
                <a:cubicBezTo>
                  <a:pt x="270715" y="-4439"/>
                  <a:pt x="167528" y="16199"/>
                  <a:pt x="123607" y="26253"/>
                </a:cubicBezTo>
                <a:cubicBezTo>
                  <a:pt x="79686" y="36307"/>
                  <a:pt x="-18210" y="62236"/>
                  <a:pt x="2957" y="580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51FFD8E1-BBFD-BE25-2DC2-24261716F437}"/>
              </a:ext>
            </a:extLst>
          </p:cNvPr>
          <p:cNvSpPr/>
          <p:nvPr/>
        </p:nvSpPr>
        <p:spPr>
          <a:xfrm>
            <a:off x="3076374" y="5172068"/>
            <a:ext cx="385506" cy="98754"/>
          </a:xfrm>
          <a:custGeom>
            <a:avLst/>
            <a:gdLst>
              <a:gd name="connsiteX0" fmla="*/ 201 w 385506"/>
              <a:gd name="connsiteY0" fmla="*/ 7 h 98754"/>
              <a:gd name="connsiteX1" fmla="*/ 222451 w 385506"/>
              <a:gd name="connsiteY1" fmla="*/ 28582 h 98754"/>
              <a:gd name="connsiteX2" fmla="*/ 235151 w 385506"/>
              <a:gd name="connsiteY2" fmla="*/ 25407 h 98754"/>
              <a:gd name="connsiteX3" fmla="*/ 384376 w 385506"/>
              <a:gd name="connsiteY3" fmla="*/ 98432 h 98754"/>
              <a:gd name="connsiteX4" fmla="*/ 295476 w 385506"/>
              <a:gd name="connsiteY4" fmla="*/ 50807 h 98754"/>
              <a:gd name="connsiteX5" fmla="*/ 146251 w 385506"/>
              <a:gd name="connsiteY5" fmla="*/ 19057 h 98754"/>
              <a:gd name="connsiteX6" fmla="*/ 181176 w 385506"/>
              <a:gd name="connsiteY6" fmla="*/ 31757 h 98754"/>
              <a:gd name="connsiteX7" fmla="*/ 201 w 385506"/>
              <a:gd name="connsiteY7" fmla="*/ 7 h 98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5506" h="98754">
                <a:moveTo>
                  <a:pt x="201" y="7"/>
                </a:moveTo>
                <a:cubicBezTo>
                  <a:pt x="7080" y="-522"/>
                  <a:pt x="222451" y="28582"/>
                  <a:pt x="222451" y="28582"/>
                </a:cubicBezTo>
                <a:cubicBezTo>
                  <a:pt x="261609" y="32815"/>
                  <a:pt x="208164" y="13765"/>
                  <a:pt x="235151" y="25407"/>
                </a:cubicBezTo>
                <a:cubicBezTo>
                  <a:pt x="262138" y="37049"/>
                  <a:pt x="374322" y="94199"/>
                  <a:pt x="384376" y="98432"/>
                </a:cubicBezTo>
                <a:cubicBezTo>
                  <a:pt x="394430" y="102665"/>
                  <a:pt x="335163" y="64036"/>
                  <a:pt x="295476" y="50807"/>
                </a:cubicBezTo>
                <a:cubicBezTo>
                  <a:pt x="255789" y="37578"/>
                  <a:pt x="165301" y="22232"/>
                  <a:pt x="146251" y="19057"/>
                </a:cubicBezTo>
                <a:cubicBezTo>
                  <a:pt x="127201" y="15882"/>
                  <a:pt x="197580" y="34403"/>
                  <a:pt x="181176" y="31757"/>
                </a:cubicBezTo>
                <a:cubicBezTo>
                  <a:pt x="164772" y="29111"/>
                  <a:pt x="-6678" y="536"/>
                  <a:pt x="20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C43A9254-9B0F-22FB-49C3-04240A58284F}"/>
              </a:ext>
            </a:extLst>
          </p:cNvPr>
          <p:cNvSpPr/>
          <p:nvPr/>
        </p:nvSpPr>
        <p:spPr>
          <a:xfrm>
            <a:off x="3962379" y="5345852"/>
            <a:ext cx="66917" cy="423431"/>
          </a:xfrm>
          <a:custGeom>
            <a:avLst/>
            <a:gdLst>
              <a:gd name="connsiteX0" fmla="*/ 21 w 66917"/>
              <a:gd name="connsiteY0" fmla="*/ 848 h 423431"/>
              <a:gd name="connsiteX1" fmla="*/ 47646 w 66917"/>
              <a:gd name="connsiteY1" fmla="*/ 219923 h 423431"/>
              <a:gd name="connsiteX2" fmla="*/ 19071 w 66917"/>
              <a:gd name="connsiteY2" fmla="*/ 270723 h 423431"/>
              <a:gd name="connsiteX3" fmla="*/ 60346 w 66917"/>
              <a:gd name="connsiteY3" fmla="*/ 232623 h 423431"/>
              <a:gd name="connsiteX4" fmla="*/ 19071 w 66917"/>
              <a:gd name="connsiteY4" fmla="*/ 423123 h 423431"/>
              <a:gd name="connsiteX5" fmla="*/ 60346 w 66917"/>
              <a:gd name="connsiteY5" fmla="*/ 273898 h 423431"/>
              <a:gd name="connsiteX6" fmla="*/ 53996 w 66917"/>
              <a:gd name="connsiteY6" fmla="*/ 146898 h 423431"/>
              <a:gd name="connsiteX7" fmla="*/ 66696 w 66917"/>
              <a:gd name="connsiteY7" fmla="*/ 70698 h 423431"/>
              <a:gd name="connsiteX8" fmla="*/ 41296 w 66917"/>
              <a:gd name="connsiteY8" fmla="*/ 213573 h 423431"/>
              <a:gd name="connsiteX9" fmla="*/ 41296 w 66917"/>
              <a:gd name="connsiteY9" fmla="*/ 146898 h 423431"/>
              <a:gd name="connsiteX10" fmla="*/ 21 w 66917"/>
              <a:gd name="connsiteY10" fmla="*/ 848 h 423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917" h="423431">
                <a:moveTo>
                  <a:pt x="21" y="848"/>
                </a:moveTo>
                <a:cubicBezTo>
                  <a:pt x="1079" y="13019"/>
                  <a:pt x="44471" y="174944"/>
                  <a:pt x="47646" y="219923"/>
                </a:cubicBezTo>
                <a:cubicBezTo>
                  <a:pt x="50821" y="264902"/>
                  <a:pt x="16954" y="268606"/>
                  <a:pt x="19071" y="270723"/>
                </a:cubicBezTo>
                <a:cubicBezTo>
                  <a:pt x="21188" y="272840"/>
                  <a:pt x="60346" y="207223"/>
                  <a:pt x="60346" y="232623"/>
                </a:cubicBezTo>
                <a:cubicBezTo>
                  <a:pt x="60346" y="258023"/>
                  <a:pt x="19071" y="416244"/>
                  <a:pt x="19071" y="423123"/>
                </a:cubicBezTo>
                <a:cubicBezTo>
                  <a:pt x="19071" y="430002"/>
                  <a:pt x="54525" y="319935"/>
                  <a:pt x="60346" y="273898"/>
                </a:cubicBezTo>
                <a:cubicBezTo>
                  <a:pt x="66167" y="227861"/>
                  <a:pt x="52938" y="180765"/>
                  <a:pt x="53996" y="146898"/>
                </a:cubicBezTo>
                <a:cubicBezTo>
                  <a:pt x="55054" y="113031"/>
                  <a:pt x="68813" y="59586"/>
                  <a:pt x="66696" y="70698"/>
                </a:cubicBezTo>
                <a:cubicBezTo>
                  <a:pt x="64579" y="81810"/>
                  <a:pt x="45529" y="200873"/>
                  <a:pt x="41296" y="213573"/>
                </a:cubicBezTo>
                <a:cubicBezTo>
                  <a:pt x="37063" y="226273"/>
                  <a:pt x="46058" y="182881"/>
                  <a:pt x="41296" y="146898"/>
                </a:cubicBezTo>
                <a:cubicBezTo>
                  <a:pt x="36534" y="110915"/>
                  <a:pt x="-1037" y="-11323"/>
                  <a:pt x="21" y="8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89BF2D32-6FD9-FD66-5874-41C2B4DAE9B7}"/>
              </a:ext>
            </a:extLst>
          </p:cNvPr>
          <p:cNvSpPr/>
          <p:nvPr/>
        </p:nvSpPr>
        <p:spPr>
          <a:xfrm>
            <a:off x="3400223" y="4997302"/>
            <a:ext cx="267689" cy="298508"/>
          </a:xfrm>
          <a:custGeom>
            <a:avLst/>
            <a:gdLst>
              <a:gd name="connsiteX0" fmla="*/ 202 w 267689"/>
              <a:gd name="connsiteY0" fmla="*/ 148 h 298508"/>
              <a:gd name="connsiteX1" fmla="*/ 193877 w 267689"/>
              <a:gd name="connsiteY1" fmla="*/ 149373 h 298508"/>
              <a:gd name="connsiteX2" fmla="*/ 212927 w 267689"/>
              <a:gd name="connsiteY2" fmla="*/ 111273 h 298508"/>
              <a:gd name="connsiteX3" fmla="*/ 225627 w 267689"/>
              <a:gd name="connsiteY3" fmla="*/ 168423 h 298508"/>
              <a:gd name="connsiteX4" fmla="*/ 241502 w 267689"/>
              <a:gd name="connsiteY4" fmla="*/ 117623 h 298508"/>
              <a:gd name="connsiteX5" fmla="*/ 266902 w 267689"/>
              <a:gd name="connsiteY5" fmla="*/ 295423 h 298508"/>
              <a:gd name="connsiteX6" fmla="*/ 257377 w 267689"/>
              <a:gd name="connsiteY6" fmla="*/ 225573 h 298508"/>
              <a:gd name="connsiteX7" fmla="*/ 219277 w 267689"/>
              <a:gd name="connsiteY7" fmla="*/ 162073 h 298508"/>
              <a:gd name="connsiteX8" fmla="*/ 219277 w 267689"/>
              <a:gd name="connsiteY8" fmla="*/ 276373 h 298508"/>
              <a:gd name="connsiteX9" fmla="*/ 219277 w 267689"/>
              <a:gd name="connsiteY9" fmla="*/ 162073 h 298508"/>
              <a:gd name="connsiteX10" fmla="*/ 181177 w 267689"/>
              <a:gd name="connsiteY10" fmla="*/ 127148 h 298508"/>
              <a:gd name="connsiteX11" fmla="*/ 111327 w 267689"/>
              <a:gd name="connsiteY11" fmla="*/ 89048 h 298508"/>
              <a:gd name="connsiteX12" fmla="*/ 155777 w 267689"/>
              <a:gd name="connsiteY12" fmla="*/ 120798 h 298508"/>
              <a:gd name="connsiteX13" fmla="*/ 202 w 267689"/>
              <a:gd name="connsiteY13" fmla="*/ 148 h 29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7689" h="298508">
                <a:moveTo>
                  <a:pt x="202" y="148"/>
                </a:moveTo>
                <a:cubicBezTo>
                  <a:pt x="6552" y="4910"/>
                  <a:pt x="158423" y="130852"/>
                  <a:pt x="193877" y="149373"/>
                </a:cubicBezTo>
                <a:cubicBezTo>
                  <a:pt x="229331" y="167894"/>
                  <a:pt x="207635" y="108098"/>
                  <a:pt x="212927" y="111273"/>
                </a:cubicBezTo>
                <a:cubicBezTo>
                  <a:pt x="218219" y="114448"/>
                  <a:pt x="220865" y="167365"/>
                  <a:pt x="225627" y="168423"/>
                </a:cubicBezTo>
                <a:cubicBezTo>
                  <a:pt x="230389" y="169481"/>
                  <a:pt x="234623" y="96457"/>
                  <a:pt x="241502" y="117623"/>
                </a:cubicBezTo>
                <a:cubicBezTo>
                  <a:pt x="248381" y="138789"/>
                  <a:pt x="264256" y="277431"/>
                  <a:pt x="266902" y="295423"/>
                </a:cubicBezTo>
                <a:cubicBezTo>
                  <a:pt x="269548" y="313415"/>
                  <a:pt x="265315" y="247798"/>
                  <a:pt x="257377" y="225573"/>
                </a:cubicBezTo>
                <a:cubicBezTo>
                  <a:pt x="249440" y="203348"/>
                  <a:pt x="225627" y="153606"/>
                  <a:pt x="219277" y="162073"/>
                </a:cubicBezTo>
                <a:cubicBezTo>
                  <a:pt x="212927" y="170540"/>
                  <a:pt x="219277" y="276373"/>
                  <a:pt x="219277" y="276373"/>
                </a:cubicBezTo>
                <a:cubicBezTo>
                  <a:pt x="219277" y="276373"/>
                  <a:pt x="225627" y="186944"/>
                  <a:pt x="219277" y="162073"/>
                </a:cubicBezTo>
                <a:cubicBezTo>
                  <a:pt x="212927" y="137202"/>
                  <a:pt x="199169" y="139319"/>
                  <a:pt x="181177" y="127148"/>
                </a:cubicBezTo>
                <a:cubicBezTo>
                  <a:pt x="163185" y="114977"/>
                  <a:pt x="115560" y="90106"/>
                  <a:pt x="111327" y="89048"/>
                </a:cubicBezTo>
                <a:cubicBezTo>
                  <a:pt x="107094" y="87990"/>
                  <a:pt x="172710" y="135085"/>
                  <a:pt x="155777" y="120798"/>
                </a:cubicBezTo>
                <a:cubicBezTo>
                  <a:pt x="138844" y="106511"/>
                  <a:pt x="-6148" y="-4614"/>
                  <a:pt x="202" y="1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3B12A4A6-317E-24E2-422A-2917AC0F5D22}"/>
              </a:ext>
            </a:extLst>
          </p:cNvPr>
          <p:cNvSpPr/>
          <p:nvPr/>
        </p:nvSpPr>
        <p:spPr>
          <a:xfrm>
            <a:off x="3190845" y="5956287"/>
            <a:ext cx="35736" cy="114385"/>
          </a:xfrm>
          <a:custGeom>
            <a:avLst/>
            <a:gdLst>
              <a:gd name="connsiteX0" fmla="*/ 30 w 35736"/>
              <a:gd name="connsiteY0" fmla="*/ 13 h 114385"/>
              <a:gd name="connsiteX1" fmla="*/ 28605 w 35736"/>
              <a:gd name="connsiteY1" fmla="*/ 85738 h 114385"/>
              <a:gd name="connsiteX2" fmla="*/ 15905 w 35736"/>
              <a:gd name="connsiteY2" fmla="*/ 114313 h 114385"/>
              <a:gd name="connsiteX3" fmla="*/ 34955 w 35736"/>
              <a:gd name="connsiteY3" fmla="*/ 79388 h 114385"/>
              <a:gd name="connsiteX4" fmla="*/ 30 w 35736"/>
              <a:gd name="connsiteY4" fmla="*/ 13 h 114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36" h="114385">
                <a:moveTo>
                  <a:pt x="30" y="13"/>
                </a:moveTo>
                <a:cubicBezTo>
                  <a:pt x="-1028" y="1071"/>
                  <a:pt x="25959" y="66688"/>
                  <a:pt x="28605" y="85738"/>
                </a:cubicBezTo>
                <a:cubicBezTo>
                  <a:pt x="31251" y="104788"/>
                  <a:pt x="14847" y="115371"/>
                  <a:pt x="15905" y="114313"/>
                </a:cubicBezTo>
                <a:cubicBezTo>
                  <a:pt x="16963" y="113255"/>
                  <a:pt x="40247" y="97380"/>
                  <a:pt x="34955" y="79388"/>
                </a:cubicBezTo>
                <a:cubicBezTo>
                  <a:pt x="29663" y="61396"/>
                  <a:pt x="1088" y="-1045"/>
                  <a:pt x="30" y="1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835932C4-9230-AC5F-A224-13A201654D91}"/>
              </a:ext>
            </a:extLst>
          </p:cNvPr>
          <p:cNvSpPr/>
          <p:nvPr/>
        </p:nvSpPr>
        <p:spPr>
          <a:xfrm>
            <a:off x="3622396" y="5352905"/>
            <a:ext cx="32064" cy="213178"/>
          </a:xfrm>
          <a:custGeom>
            <a:avLst/>
            <a:gdLst>
              <a:gd name="connsiteX0" fmla="*/ 32029 w 32064"/>
              <a:gd name="connsiteY0" fmla="*/ 145 h 213178"/>
              <a:gd name="connsiteX1" fmla="*/ 6629 w 32064"/>
              <a:gd name="connsiteY1" fmla="*/ 120795 h 213178"/>
              <a:gd name="connsiteX2" fmla="*/ 9804 w 32064"/>
              <a:gd name="connsiteY2" fmla="*/ 212870 h 213178"/>
              <a:gd name="connsiteX3" fmla="*/ 279 w 32064"/>
              <a:gd name="connsiteY3" fmla="*/ 146195 h 213178"/>
              <a:gd name="connsiteX4" fmla="*/ 32029 w 32064"/>
              <a:gd name="connsiteY4" fmla="*/ 145 h 213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64" h="213178">
                <a:moveTo>
                  <a:pt x="32029" y="145"/>
                </a:moveTo>
                <a:cubicBezTo>
                  <a:pt x="33087" y="-4088"/>
                  <a:pt x="10333" y="85341"/>
                  <a:pt x="6629" y="120795"/>
                </a:cubicBezTo>
                <a:cubicBezTo>
                  <a:pt x="2925" y="156249"/>
                  <a:pt x="10862" y="208637"/>
                  <a:pt x="9804" y="212870"/>
                </a:cubicBezTo>
                <a:cubicBezTo>
                  <a:pt x="8746" y="217103"/>
                  <a:pt x="-1838" y="176887"/>
                  <a:pt x="279" y="146195"/>
                </a:cubicBezTo>
                <a:cubicBezTo>
                  <a:pt x="2396" y="115503"/>
                  <a:pt x="30971" y="4378"/>
                  <a:pt x="32029" y="1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D2B49D8A-A691-1E2D-3CC6-48F0F7FF8247}"/>
              </a:ext>
            </a:extLst>
          </p:cNvPr>
          <p:cNvSpPr/>
          <p:nvPr/>
        </p:nvSpPr>
        <p:spPr>
          <a:xfrm>
            <a:off x="3359491" y="5549900"/>
            <a:ext cx="206034" cy="247949"/>
          </a:xfrm>
          <a:custGeom>
            <a:avLst/>
            <a:gdLst>
              <a:gd name="connsiteX0" fmla="*/ 206034 w 206034"/>
              <a:gd name="connsiteY0" fmla="*/ 0 h 247949"/>
              <a:gd name="connsiteX1" fmla="*/ 2834 w 206034"/>
              <a:gd name="connsiteY1" fmla="*/ 244475 h 247949"/>
              <a:gd name="connsiteX2" fmla="*/ 85384 w 206034"/>
              <a:gd name="connsiteY2" fmla="*/ 146050 h 247949"/>
              <a:gd name="connsiteX3" fmla="*/ 59984 w 206034"/>
              <a:gd name="connsiteY3" fmla="*/ 174625 h 247949"/>
              <a:gd name="connsiteX4" fmla="*/ 206034 w 206034"/>
              <a:gd name="connsiteY4" fmla="*/ 0 h 24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034" h="247949">
                <a:moveTo>
                  <a:pt x="206034" y="0"/>
                </a:moveTo>
                <a:lnTo>
                  <a:pt x="2834" y="244475"/>
                </a:lnTo>
                <a:cubicBezTo>
                  <a:pt x="-17274" y="268817"/>
                  <a:pt x="75859" y="157692"/>
                  <a:pt x="85384" y="146050"/>
                </a:cubicBezTo>
                <a:cubicBezTo>
                  <a:pt x="94909" y="134408"/>
                  <a:pt x="59984" y="174625"/>
                  <a:pt x="59984" y="174625"/>
                </a:cubicBezTo>
                <a:lnTo>
                  <a:pt x="20603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249766C9-B228-B0C3-D1BD-442CCBB03540}"/>
              </a:ext>
            </a:extLst>
          </p:cNvPr>
          <p:cNvSpPr/>
          <p:nvPr/>
        </p:nvSpPr>
        <p:spPr>
          <a:xfrm>
            <a:off x="3285760" y="6527531"/>
            <a:ext cx="102140" cy="215401"/>
          </a:xfrm>
          <a:custGeom>
            <a:avLst/>
            <a:gdLst>
              <a:gd name="connsiteX0" fmla="*/ 101965 w 102140"/>
              <a:gd name="connsiteY0" fmla="*/ 269 h 215401"/>
              <a:gd name="connsiteX1" fmla="*/ 47990 w 102140"/>
              <a:gd name="connsiteY1" fmla="*/ 101869 h 215401"/>
              <a:gd name="connsiteX2" fmla="*/ 3540 w 102140"/>
              <a:gd name="connsiteY2" fmla="*/ 197119 h 215401"/>
              <a:gd name="connsiteX3" fmla="*/ 3540 w 102140"/>
              <a:gd name="connsiteY3" fmla="*/ 212994 h 215401"/>
              <a:gd name="connsiteX4" fmla="*/ 9890 w 102140"/>
              <a:gd name="connsiteY4" fmla="*/ 165369 h 215401"/>
              <a:gd name="connsiteX5" fmla="*/ 19415 w 102140"/>
              <a:gd name="connsiteY5" fmla="*/ 70119 h 215401"/>
              <a:gd name="connsiteX6" fmla="*/ 9890 w 102140"/>
              <a:gd name="connsiteY6" fmla="*/ 168544 h 215401"/>
              <a:gd name="connsiteX7" fmla="*/ 28940 w 102140"/>
              <a:gd name="connsiteY7" fmla="*/ 133619 h 215401"/>
              <a:gd name="connsiteX8" fmla="*/ 101965 w 102140"/>
              <a:gd name="connsiteY8" fmla="*/ 269 h 215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140" h="215401">
                <a:moveTo>
                  <a:pt x="101965" y="269"/>
                </a:moveTo>
                <a:cubicBezTo>
                  <a:pt x="105140" y="-5023"/>
                  <a:pt x="64394" y="69061"/>
                  <a:pt x="47990" y="101869"/>
                </a:cubicBezTo>
                <a:cubicBezTo>
                  <a:pt x="31586" y="134677"/>
                  <a:pt x="10948" y="178598"/>
                  <a:pt x="3540" y="197119"/>
                </a:cubicBezTo>
                <a:cubicBezTo>
                  <a:pt x="-3868" y="215640"/>
                  <a:pt x="2482" y="218285"/>
                  <a:pt x="3540" y="212994"/>
                </a:cubicBezTo>
                <a:cubicBezTo>
                  <a:pt x="4598" y="207703"/>
                  <a:pt x="7244" y="189181"/>
                  <a:pt x="9890" y="165369"/>
                </a:cubicBezTo>
                <a:cubicBezTo>
                  <a:pt x="12536" y="141557"/>
                  <a:pt x="19415" y="69590"/>
                  <a:pt x="19415" y="70119"/>
                </a:cubicBezTo>
                <a:cubicBezTo>
                  <a:pt x="19415" y="70648"/>
                  <a:pt x="8302" y="157961"/>
                  <a:pt x="9890" y="168544"/>
                </a:cubicBezTo>
                <a:cubicBezTo>
                  <a:pt x="11477" y="179127"/>
                  <a:pt x="14123" y="159019"/>
                  <a:pt x="28940" y="133619"/>
                </a:cubicBezTo>
                <a:cubicBezTo>
                  <a:pt x="43757" y="108219"/>
                  <a:pt x="98790" y="5561"/>
                  <a:pt x="101965" y="26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F337C641-AA63-4E98-870F-017B5AB25AE7}"/>
              </a:ext>
            </a:extLst>
          </p:cNvPr>
          <p:cNvSpPr/>
          <p:nvPr/>
        </p:nvSpPr>
        <p:spPr>
          <a:xfrm>
            <a:off x="4146537" y="6586758"/>
            <a:ext cx="314849" cy="84102"/>
          </a:xfrm>
          <a:custGeom>
            <a:avLst/>
            <a:gdLst>
              <a:gd name="connsiteX0" fmla="*/ 13 w 314849"/>
              <a:gd name="connsiteY0" fmla="*/ 39467 h 84102"/>
              <a:gd name="connsiteX1" fmla="*/ 161938 w 314849"/>
              <a:gd name="connsiteY1" fmla="*/ 68042 h 84102"/>
              <a:gd name="connsiteX2" fmla="*/ 149238 w 314849"/>
              <a:gd name="connsiteY2" fmla="*/ 42642 h 84102"/>
              <a:gd name="connsiteX3" fmla="*/ 203213 w 314849"/>
              <a:gd name="connsiteY3" fmla="*/ 33117 h 84102"/>
              <a:gd name="connsiteX4" fmla="*/ 177813 w 314849"/>
              <a:gd name="connsiteY4" fmla="*/ 1367 h 84102"/>
              <a:gd name="connsiteX5" fmla="*/ 314338 w 314849"/>
              <a:gd name="connsiteY5" fmla="*/ 83917 h 84102"/>
              <a:gd name="connsiteX6" fmla="*/ 222263 w 314849"/>
              <a:gd name="connsiteY6" fmla="*/ 23592 h 84102"/>
              <a:gd name="connsiteX7" fmla="*/ 168288 w 314849"/>
              <a:gd name="connsiteY7" fmla="*/ 17242 h 84102"/>
              <a:gd name="connsiteX8" fmla="*/ 165113 w 314849"/>
              <a:gd name="connsiteY8" fmla="*/ 52167 h 84102"/>
              <a:gd name="connsiteX9" fmla="*/ 104788 w 314849"/>
              <a:gd name="connsiteY9" fmla="*/ 68042 h 84102"/>
              <a:gd name="connsiteX10" fmla="*/ 152413 w 314849"/>
              <a:gd name="connsiteY10" fmla="*/ 74392 h 84102"/>
              <a:gd name="connsiteX11" fmla="*/ 13 w 314849"/>
              <a:gd name="connsiteY11" fmla="*/ 39467 h 8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4849" h="84102">
                <a:moveTo>
                  <a:pt x="13" y="39467"/>
                </a:moveTo>
                <a:cubicBezTo>
                  <a:pt x="1601" y="38409"/>
                  <a:pt x="137067" y="67513"/>
                  <a:pt x="161938" y="68042"/>
                </a:cubicBezTo>
                <a:cubicBezTo>
                  <a:pt x="186809" y="68571"/>
                  <a:pt x="142359" y="48463"/>
                  <a:pt x="149238" y="42642"/>
                </a:cubicBezTo>
                <a:cubicBezTo>
                  <a:pt x="156117" y="36821"/>
                  <a:pt x="198451" y="39996"/>
                  <a:pt x="203213" y="33117"/>
                </a:cubicBezTo>
                <a:cubicBezTo>
                  <a:pt x="207975" y="26238"/>
                  <a:pt x="159292" y="-7100"/>
                  <a:pt x="177813" y="1367"/>
                </a:cubicBezTo>
                <a:cubicBezTo>
                  <a:pt x="196334" y="9834"/>
                  <a:pt x="306930" y="80213"/>
                  <a:pt x="314338" y="83917"/>
                </a:cubicBezTo>
                <a:cubicBezTo>
                  <a:pt x="321746" y="87621"/>
                  <a:pt x="246605" y="34704"/>
                  <a:pt x="222263" y="23592"/>
                </a:cubicBezTo>
                <a:cubicBezTo>
                  <a:pt x="197921" y="12480"/>
                  <a:pt x="177813" y="12479"/>
                  <a:pt x="168288" y="17242"/>
                </a:cubicBezTo>
                <a:cubicBezTo>
                  <a:pt x="158763" y="22005"/>
                  <a:pt x="175696" y="43700"/>
                  <a:pt x="165113" y="52167"/>
                </a:cubicBezTo>
                <a:cubicBezTo>
                  <a:pt x="154530" y="60634"/>
                  <a:pt x="106905" y="64338"/>
                  <a:pt x="104788" y="68042"/>
                </a:cubicBezTo>
                <a:cubicBezTo>
                  <a:pt x="102671" y="71746"/>
                  <a:pt x="164584" y="77567"/>
                  <a:pt x="152413" y="74392"/>
                </a:cubicBezTo>
                <a:cubicBezTo>
                  <a:pt x="140242" y="71217"/>
                  <a:pt x="-1575" y="40525"/>
                  <a:pt x="13" y="39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A4C80A36-FE16-671F-1FF2-488044D47FBC}"/>
              </a:ext>
            </a:extLst>
          </p:cNvPr>
          <p:cNvSpPr/>
          <p:nvPr/>
        </p:nvSpPr>
        <p:spPr>
          <a:xfrm>
            <a:off x="3114637" y="6883080"/>
            <a:ext cx="64300" cy="83153"/>
          </a:xfrm>
          <a:custGeom>
            <a:avLst/>
            <a:gdLst>
              <a:gd name="connsiteX0" fmla="*/ 38 w 64300"/>
              <a:gd name="connsiteY0" fmla="*/ 320 h 83153"/>
              <a:gd name="connsiteX1" fmla="*/ 54013 w 64300"/>
              <a:gd name="connsiteY1" fmla="*/ 32070 h 83153"/>
              <a:gd name="connsiteX2" fmla="*/ 47663 w 64300"/>
              <a:gd name="connsiteY2" fmla="*/ 82870 h 83153"/>
              <a:gd name="connsiteX3" fmla="*/ 63538 w 64300"/>
              <a:gd name="connsiteY3" fmla="*/ 51120 h 83153"/>
              <a:gd name="connsiteX4" fmla="*/ 38 w 64300"/>
              <a:gd name="connsiteY4" fmla="*/ 320 h 83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0" h="83153">
                <a:moveTo>
                  <a:pt x="38" y="320"/>
                </a:moveTo>
                <a:cubicBezTo>
                  <a:pt x="-1549" y="-2855"/>
                  <a:pt x="46076" y="18312"/>
                  <a:pt x="54013" y="32070"/>
                </a:cubicBezTo>
                <a:cubicBezTo>
                  <a:pt x="61951" y="45828"/>
                  <a:pt x="46076" y="79695"/>
                  <a:pt x="47663" y="82870"/>
                </a:cubicBezTo>
                <a:cubicBezTo>
                  <a:pt x="49250" y="86045"/>
                  <a:pt x="68301" y="61703"/>
                  <a:pt x="63538" y="51120"/>
                </a:cubicBezTo>
                <a:cubicBezTo>
                  <a:pt x="58776" y="40537"/>
                  <a:pt x="1625" y="3495"/>
                  <a:pt x="38" y="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4B01DB8F-A835-A8F6-71C0-8A5B5B1B6D92}"/>
              </a:ext>
            </a:extLst>
          </p:cNvPr>
          <p:cNvSpPr/>
          <p:nvPr/>
        </p:nvSpPr>
        <p:spPr>
          <a:xfrm>
            <a:off x="4749476" y="6337300"/>
            <a:ext cx="175247" cy="36111"/>
          </a:xfrm>
          <a:custGeom>
            <a:avLst/>
            <a:gdLst>
              <a:gd name="connsiteX0" fmla="*/ 324 w 175247"/>
              <a:gd name="connsiteY0" fmla="*/ 0 h 36111"/>
              <a:gd name="connsiteX1" fmla="*/ 73349 w 175247"/>
              <a:gd name="connsiteY1" fmla="*/ 34925 h 36111"/>
              <a:gd name="connsiteX2" fmla="*/ 174949 w 175247"/>
              <a:gd name="connsiteY2" fmla="*/ 28575 h 36111"/>
              <a:gd name="connsiteX3" fmla="*/ 101924 w 175247"/>
              <a:gd name="connsiteY3" fmla="*/ 34925 h 36111"/>
              <a:gd name="connsiteX4" fmla="*/ 324 w 175247"/>
              <a:gd name="connsiteY4" fmla="*/ 0 h 3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47" h="36111">
                <a:moveTo>
                  <a:pt x="324" y="0"/>
                </a:moveTo>
                <a:cubicBezTo>
                  <a:pt x="-4438" y="0"/>
                  <a:pt x="44245" y="30163"/>
                  <a:pt x="73349" y="34925"/>
                </a:cubicBezTo>
                <a:cubicBezTo>
                  <a:pt x="102453" y="39687"/>
                  <a:pt x="170187" y="28575"/>
                  <a:pt x="174949" y="28575"/>
                </a:cubicBezTo>
                <a:cubicBezTo>
                  <a:pt x="179711" y="28575"/>
                  <a:pt x="126266" y="37571"/>
                  <a:pt x="101924" y="34925"/>
                </a:cubicBezTo>
                <a:cubicBezTo>
                  <a:pt x="77582" y="32279"/>
                  <a:pt x="5086" y="0"/>
                  <a:pt x="324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DF8A213F-0AB8-7D62-5564-9DB28CF9BE70}"/>
              </a:ext>
            </a:extLst>
          </p:cNvPr>
          <p:cNvSpPr/>
          <p:nvPr/>
        </p:nvSpPr>
        <p:spPr>
          <a:xfrm>
            <a:off x="4676754" y="6578597"/>
            <a:ext cx="12721" cy="92108"/>
          </a:xfrm>
          <a:custGeom>
            <a:avLst/>
            <a:gdLst>
              <a:gd name="connsiteX0" fmla="*/ 9546 w 12721"/>
              <a:gd name="connsiteY0" fmla="*/ 3 h 92108"/>
              <a:gd name="connsiteX1" fmla="*/ 3196 w 12721"/>
              <a:gd name="connsiteY1" fmla="*/ 73028 h 92108"/>
              <a:gd name="connsiteX2" fmla="*/ 12721 w 12721"/>
              <a:gd name="connsiteY2" fmla="*/ 92078 h 92108"/>
              <a:gd name="connsiteX3" fmla="*/ 21 w 12721"/>
              <a:gd name="connsiteY3" fmla="*/ 76203 h 92108"/>
              <a:gd name="connsiteX4" fmla="*/ 9546 w 12721"/>
              <a:gd name="connsiteY4" fmla="*/ 3 h 9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21" h="92108">
                <a:moveTo>
                  <a:pt x="9546" y="3"/>
                </a:moveTo>
                <a:cubicBezTo>
                  <a:pt x="10075" y="-526"/>
                  <a:pt x="2667" y="57682"/>
                  <a:pt x="3196" y="73028"/>
                </a:cubicBezTo>
                <a:cubicBezTo>
                  <a:pt x="3725" y="88374"/>
                  <a:pt x="12721" y="92078"/>
                  <a:pt x="12721" y="92078"/>
                </a:cubicBezTo>
                <a:cubicBezTo>
                  <a:pt x="12192" y="92607"/>
                  <a:pt x="550" y="86257"/>
                  <a:pt x="21" y="76203"/>
                </a:cubicBezTo>
                <a:cubicBezTo>
                  <a:pt x="-508" y="66149"/>
                  <a:pt x="9017" y="532"/>
                  <a:pt x="9546" y="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42BFE0C9-1EC8-A92B-8E8C-7C513BC17CF4}"/>
              </a:ext>
            </a:extLst>
          </p:cNvPr>
          <p:cNvSpPr/>
          <p:nvPr/>
        </p:nvSpPr>
        <p:spPr>
          <a:xfrm>
            <a:off x="4907962" y="6689725"/>
            <a:ext cx="54563" cy="107950"/>
          </a:xfrm>
          <a:custGeom>
            <a:avLst/>
            <a:gdLst>
              <a:gd name="connsiteX0" fmla="*/ 54563 w 54563"/>
              <a:gd name="connsiteY0" fmla="*/ 0 h 107950"/>
              <a:gd name="connsiteX1" fmla="*/ 3763 w 54563"/>
              <a:gd name="connsiteY1" fmla="*/ 76200 h 107950"/>
              <a:gd name="connsiteX2" fmla="*/ 3763 w 54563"/>
              <a:gd name="connsiteY2" fmla="*/ 107950 h 107950"/>
              <a:gd name="connsiteX3" fmla="*/ 3763 w 54563"/>
              <a:gd name="connsiteY3" fmla="*/ 76200 h 107950"/>
              <a:gd name="connsiteX4" fmla="*/ 54563 w 54563"/>
              <a:gd name="connsiteY4" fmla="*/ 0 h 10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3" h="107950">
                <a:moveTo>
                  <a:pt x="54563" y="0"/>
                </a:moveTo>
                <a:cubicBezTo>
                  <a:pt x="54563" y="0"/>
                  <a:pt x="12230" y="58208"/>
                  <a:pt x="3763" y="76200"/>
                </a:cubicBezTo>
                <a:cubicBezTo>
                  <a:pt x="-4704" y="94192"/>
                  <a:pt x="3763" y="107950"/>
                  <a:pt x="3763" y="107950"/>
                </a:cubicBezTo>
                <a:cubicBezTo>
                  <a:pt x="3763" y="107950"/>
                  <a:pt x="-4704" y="94192"/>
                  <a:pt x="3763" y="76200"/>
                </a:cubicBezTo>
                <a:cubicBezTo>
                  <a:pt x="12230" y="58208"/>
                  <a:pt x="54563" y="0"/>
                  <a:pt x="54563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513E0F11-3E27-4674-E412-4245F9655D6C}"/>
              </a:ext>
            </a:extLst>
          </p:cNvPr>
          <p:cNvSpPr/>
          <p:nvPr/>
        </p:nvSpPr>
        <p:spPr>
          <a:xfrm>
            <a:off x="4891202" y="6711950"/>
            <a:ext cx="61815" cy="79375"/>
          </a:xfrm>
          <a:custGeom>
            <a:avLst/>
            <a:gdLst>
              <a:gd name="connsiteX0" fmla="*/ 61798 w 61815"/>
              <a:gd name="connsiteY0" fmla="*/ 0 h 79375"/>
              <a:gd name="connsiteX1" fmla="*/ 7823 w 61815"/>
              <a:gd name="connsiteY1" fmla="*/ 53975 h 79375"/>
              <a:gd name="connsiteX2" fmla="*/ 7823 w 61815"/>
              <a:gd name="connsiteY2" fmla="*/ 79375 h 79375"/>
              <a:gd name="connsiteX3" fmla="*/ 1473 w 61815"/>
              <a:gd name="connsiteY3" fmla="*/ 53975 h 79375"/>
              <a:gd name="connsiteX4" fmla="*/ 61798 w 61815"/>
              <a:gd name="connsiteY4" fmla="*/ 0 h 7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815" h="79375">
                <a:moveTo>
                  <a:pt x="61798" y="0"/>
                </a:moveTo>
                <a:cubicBezTo>
                  <a:pt x="62856" y="0"/>
                  <a:pt x="16819" y="40746"/>
                  <a:pt x="7823" y="53975"/>
                </a:cubicBezTo>
                <a:cubicBezTo>
                  <a:pt x="-1173" y="67204"/>
                  <a:pt x="8881" y="79375"/>
                  <a:pt x="7823" y="79375"/>
                </a:cubicBezTo>
                <a:cubicBezTo>
                  <a:pt x="6765" y="79375"/>
                  <a:pt x="-3819" y="64029"/>
                  <a:pt x="1473" y="53975"/>
                </a:cubicBezTo>
                <a:cubicBezTo>
                  <a:pt x="6765" y="43921"/>
                  <a:pt x="60740" y="0"/>
                  <a:pt x="61798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8849CA4E-57CF-220F-81BA-347D13484A26}"/>
              </a:ext>
            </a:extLst>
          </p:cNvPr>
          <p:cNvSpPr/>
          <p:nvPr/>
        </p:nvSpPr>
        <p:spPr>
          <a:xfrm>
            <a:off x="4356100" y="6419850"/>
            <a:ext cx="109365" cy="62590"/>
          </a:xfrm>
          <a:custGeom>
            <a:avLst/>
            <a:gdLst>
              <a:gd name="connsiteX0" fmla="*/ 0 w 109365"/>
              <a:gd name="connsiteY0" fmla="*/ 0 h 62590"/>
              <a:gd name="connsiteX1" fmla="*/ 104775 w 109365"/>
              <a:gd name="connsiteY1" fmla="*/ 60325 h 62590"/>
              <a:gd name="connsiteX2" fmla="*/ 92075 w 109365"/>
              <a:gd name="connsiteY2" fmla="*/ 50800 h 62590"/>
              <a:gd name="connsiteX3" fmla="*/ 0 w 109365"/>
              <a:gd name="connsiteY3" fmla="*/ 0 h 6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365" h="62590">
                <a:moveTo>
                  <a:pt x="0" y="0"/>
                </a:moveTo>
                <a:lnTo>
                  <a:pt x="104775" y="60325"/>
                </a:lnTo>
                <a:cubicBezTo>
                  <a:pt x="120121" y="68792"/>
                  <a:pt x="92075" y="50800"/>
                  <a:pt x="92075" y="5080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A4B04474-2484-E0A5-5179-FFF5F50D28EF}"/>
              </a:ext>
            </a:extLst>
          </p:cNvPr>
          <p:cNvSpPr/>
          <p:nvPr/>
        </p:nvSpPr>
        <p:spPr>
          <a:xfrm>
            <a:off x="4378194" y="5987859"/>
            <a:ext cx="61473" cy="102104"/>
          </a:xfrm>
          <a:custGeom>
            <a:avLst/>
            <a:gdLst>
              <a:gd name="connsiteX0" fmla="*/ 131 w 61473"/>
              <a:gd name="connsiteY0" fmla="*/ 191 h 102104"/>
              <a:gd name="connsiteX1" fmla="*/ 44581 w 61473"/>
              <a:gd name="connsiteY1" fmla="*/ 50991 h 102104"/>
              <a:gd name="connsiteX2" fmla="*/ 54106 w 61473"/>
              <a:gd name="connsiteY2" fmla="*/ 101791 h 102104"/>
              <a:gd name="connsiteX3" fmla="*/ 60456 w 61473"/>
              <a:gd name="connsiteY3" fmla="*/ 70041 h 102104"/>
              <a:gd name="connsiteX4" fmla="*/ 131 w 61473"/>
              <a:gd name="connsiteY4" fmla="*/ 191 h 10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73" h="102104">
                <a:moveTo>
                  <a:pt x="131" y="191"/>
                </a:moveTo>
                <a:cubicBezTo>
                  <a:pt x="-2515" y="-2984"/>
                  <a:pt x="35585" y="34058"/>
                  <a:pt x="44581" y="50991"/>
                </a:cubicBezTo>
                <a:cubicBezTo>
                  <a:pt x="53577" y="67924"/>
                  <a:pt x="51460" y="98616"/>
                  <a:pt x="54106" y="101791"/>
                </a:cubicBezTo>
                <a:cubicBezTo>
                  <a:pt x="56752" y="104966"/>
                  <a:pt x="64160" y="83270"/>
                  <a:pt x="60456" y="70041"/>
                </a:cubicBezTo>
                <a:cubicBezTo>
                  <a:pt x="56752" y="56812"/>
                  <a:pt x="2777" y="3366"/>
                  <a:pt x="131" y="19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71BB6658-349E-9185-A275-1E5E0931A576}"/>
              </a:ext>
            </a:extLst>
          </p:cNvPr>
          <p:cNvSpPr/>
          <p:nvPr/>
        </p:nvSpPr>
        <p:spPr>
          <a:xfrm>
            <a:off x="3284925" y="5025643"/>
            <a:ext cx="326244" cy="341114"/>
          </a:xfrm>
          <a:custGeom>
            <a:avLst/>
            <a:gdLst>
              <a:gd name="connsiteX0" fmla="*/ 1200 w 326244"/>
              <a:gd name="connsiteY0" fmla="*/ 382 h 341114"/>
              <a:gd name="connsiteX1" fmla="*/ 232975 w 326244"/>
              <a:gd name="connsiteY1" fmla="*/ 149607 h 341114"/>
              <a:gd name="connsiteX2" fmla="*/ 232975 w 326244"/>
              <a:gd name="connsiteY2" fmla="*/ 130557 h 341114"/>
              <a:gd name="connsiteX3" fmla="*/ 290125 w 326244"/>
              <a:gd name="connsiteY3" fmla="*/ 222632 h 341114"/>
              <a:gd name="connsiteX4" fmla="*/ 290125 w 326244"/>
              <a:gd name="connsiteY4" fmla="*/ 184532 h 341114"/>
              <a:gd name="connsiteX5" fmla="*/ 325050 w 326244"/>
              <a:gd name="connsiteY5" fmla="*/ 340107 h 341114"/>
              <a:gd name="connsiteX6" fmla="*/ 315525 w 326244"/>
              <a:gd name="connsiteY6" fmla="*/ 248032 h 341114"/>
              <a:gd name="connsiteX7" fmla="*/ 290125 w 326244"/>
              <a:gd name="connsiteY7" fmla="*/ 178182 h 341114"/>
              <a:gd name="connsiteX8" fmla="*/ 210750 w 326244"/>
              <a:gd name="connsiteY8" fmla="*/ 124207 h 341114"/>
              <a:gd name="connsiteX9" fmla="*/ 217100 w 326244"/>
              <a:gd name="connsiteY9" fmla="*/ 143257 h 341114"/>
              <a:gd name="connsiteX10" fmla="*/ 121850 w 326244"/>
              <a:gd name="connsiteY10" fmla="*/ 70232 h 341114"/>
              <a:gd name="connsiteX11" fmla="*/ 140900 w 326244"/>
              <a:gd name="connsiteY11" fmla="*/ 105157 h 341114"/>
              <a:gd name="connsiteX12" fmla="*/ 1200 w 326244"/>
              <a:gd name="connsiteY12" fmla="*/ 382 h 341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6244" h="341114">
                <a:moveTo>
                  <a:pt x="1200" y="382"/>
                </a:moveTo>
                <a:cubicBezTo>
                  <a:pt x="16546" y="7790"/>
                  <a:pt x="194346" y="127911"/>
                  <a:pt x="232975" y="149607"/>
                </a:cubicBezTo>
                <a:cubicBezTo>
                  <a:pt x="271604" y="171303"/>
                  <a:pt x="223450" y="118386"/>
                  <a:pt x="232975" y="130557"/>
                </a:cubicBezTo>
                <a:cubicBezTo>
                  <a:pt x="242500" y="142728"/>
                  <a:pt x="280600" y="213636"/>
                  <a:pt x="290125" y="222632"/>
                </a:cubicBezTo>
                <a:cubicBezTo>
                  <a:pt x="299650" y="231628"/>
                  <a:pt x="284304" y="164953"/>
                  <a:pt x="290125" y="184532"/>
                </a:cubicBezTo>
                <a:cubicBezTo>
                  <a:pt x="295946" y="204111"/>
                  <a:pt x="320817" y="329524"/>
                  <a:pt x="325050" y="340107"/>
                </a:cubicBezTo>
                <a:cubicBezTo>
                  <a:pt x="329283" y="350690"/>
                  <a:pt x="321346" y="275020"/>
                  <a:pt x="315525" y="248032"/>
                </a:cubicBezTo>
                <a:cubicBezTo>
                  <a:pt x="309704" y="221044"/>
                  <a:pt x="307587" y="198819"/>
                  <a:pt x="290125" y="178182"/>
                </a:cubicBezTo>
                <a:cubicBezTo>
                  <a:pt x="272663" y="157545"/>
                  <a:pt x="222921" y="130028"/>
                  <a:pt x="210750" y="124207"/>
                </a:cubicBezTo>
                <a:cubicBezTo>
                  <a:pt x="198579" y="118386"/>
                  <a:pt x="231917" y="152253"/>
                  <a:pt x="217100" y="143257"/>
                </a:cubicBezTo>
                <a:cubicBezTo>
                  <a:pt x="202283" y="134261"/>
                  <a:pt x="134550" y="76582"/>
                  <a:pt x="121850" y="70232"/>
                </a:cubicBezTo>
                <a:cubicBezTo>
                  <a:pt x="109150" y="63882"/>
                  <a:pt x="159421" y="114682"/>
                  <a:pt x="140900" y="105157"/>
                </a:cubicBezTo>
                <a:cubicBezTo>
                  <a:pt x="122379" y="95632"/>
                  <a:pt x="-14146" y="-7026"/>
                  <a:pt x="1200" y="3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AC5DD36B-098C-054B-BF62-C087DFECD23E}"/>
              </a:ext>
            </a:extLst>
          </p:cNvPr>
          <p:cNvSpPr/>
          <p:nvPr/>
        </p:nvSpPr>
        <p:spPr>
          <a:xfrm>
            <a:off x="4006140" y="4991090"/>
            <a:ext cx="194385" cy="510193"/>
          </a:xfrm>
          <a:custGeom>
            <a:avLst/>
            <a:gdLst>
              <a:gd name="connsiteX0" fmla="*/ 194385 w 194385"/>
              <a:gd name="connsiteY0" fmla="*/ 10 h 510193"/>
              <a:gd name="connsiteX1" fmla="*/ 10235 w 194385"/>
              <a:gd name="connsiteY1" fmla="*/ 212735 h 510193"/>
              <a:gd name="connsiteX2" fmla="*/ 22935 w 194385"/>
              <a:gd name="connsiteY2" fmla="*/ 200035 h 510193"/>
              <a:gd name="connsiteX3" fmla="*/ 16585 w 194385"/>
              <a:gd name="connsiteY3" fmla="*/ 234960 h 510193"/>
              <a:gd name="connsiteX4" fmla="*/ 26110 w 194385"/>
              <a:gd name="connsiteY4" fmla="*/ 374660 h 510193"/>
              <a:gd name="connsiteX5" fmla="*/ 29285 w 194385"/>
              <a:gd name="connsiteY5" fmla="*/ 339735 h 510193"/>
              <a:gd name="connsiteX6" fmla="*/ 76910 w 194385"/>
              <a:gd name="connsiteY6" fmla="*/ 508010 h 510193"/>
              <a:gd name="connsiteX7" fmla="*/ 54685 w 194385"/>
              <a:gd name="connsiteY7" fmla="*/ 422285 h 510193"/>
              <a:gd name="connsiteX8" fmla="*/ 10235 w 194385"/>
              <a:gd name="connsiteY8" fmla="*/ 234960 h 510193"/>
              <a:gd name="connsiteX9" fmla="*/ 48335 w 194385"/>
              <a:gd name="connsiteY9" fmla="*/ 165110 h 510193"/>
              <a:gd name="connsiteX10" fmla="*/ 10235 w 194385"/>
              <a:gd name="connsiteY10" fmla="*/ 203210 h 510193"/>
              <a:gd name="connsiteX11" fmla="*/ 194385 w 194385"/>
              <a:gd name="connsiteY11" fmla="*/ 10 h 510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4385" h="510193">
                <a:moveTo>
                  <a:pt x="194385" y="10"/>
                </a:moveTo>
                <a:cubicBezTo>
                  <a:pt x="194385" y="1597"/>
                  <a:pt x="10235" y="212735"/>
                  <a:pt x="10235" y="212735"/>
                </a:cubicBezTo>
                <a:cubicBezTo>
                  <a:pt x="-18340" y="246073"/>
                  <a:pt x="21877" y="196331"/>
                  <a:pt x="22935" y="200035"/>
                </a:cubicBezTo>
                <a:cubicBezTo>
                  <a:pt x="23993" y="203739"/>
                  <a:pt x="16056" y="205856"/>
                  <a:pt x="16585" y="234960"/>
                </a:cubicBezTo>
                <a:cubicBezTo>
                  <a:pt x="17114" y="264064"/>
                  <a:pt x="23993" y="357198"/>
                  <a:pt x="26110" y="374660"/>
                </a:cubicBezTo>
                <a:cubicBezTo>
                  <a:pt x="28227" y="392122"/>
                  <a:pt x="20818" y="317510"/>
                  <a:pt x="29285" y="339735"/>
                </a:cubicBezTo>
                <a:cubicBezTo>
                  <a:pt x="37752" y="361960"/>
                  <a:pt x="72677" y="494252"/>
                  <a:pt x="76910" y="508010"/>
                </a:cubicBezTo>
                <a:cubicBezTo>
                  <a:pt x="81143" y="521768"/>
                  <a:pt x="65798" y="467793"/>
                  <a:pt x="54685" y="422285"/>
                </a:cubicBezTo>
                <a:cubicBezTo>
                  <a:pt x="43572" y="376777"/>
                  <a:pt x="11293" y="277822"/>
                  <a:pt x="10235" y="234960"/>
                </a:cubicBezTo>
                <a:cubicBezTo>
                  <a:pt x="9177" y="192098"/>
                  <a:pt x="48335" y="170402"/>
                  <a:pt x="48335" y="165110"/>
                </a:cubicBezTo>
                <a:cubicBezTo>
                  <a:pt x="48335" y="159818"/>
                  <a:pt x="-9344" y="227552"/>
                  <a:pt x="10235" y="203210"/>
                </a:cubicBezTo>
                <a:cubicBezTo>
                  <a:pt x="29814" y="178868"/>
                  <a:pt x="194385" y="-1577"/>
                  <a:pt x="19438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F5970E16-DA9E-3455-5AB7-86E0EB3FF781}"/>
              </a:ext>
            </a:extLst>
          </p:cNvPr>
          <p:cNvSpPr/>
          <p:nvPr/>
        </p:nvSpPr>
        <p:spPr>
          <a:xfrm>
            <a:off x="3565309" y="6419827"/>
            <a:ext cx="162620" cy="57173"/>
          </a:xfrm>
          <a:custGeom>
            <a:avLst/>
            <a:gdLst>
              <a:gd name="connsiteX0" fmla="*/ 216 w 162620"/>
              <a:gd name="connsiteY0" fmla="*/ 23 h 57173"/>
              <a:gd name="connsiteX1" fmla="*/ 155791 w 162620"/>
              <a:gd name="connsiteY1" fmla="*/ 12723 h 57173"/>
              <a:gd name="connsiteX2" fmla="*/ 133566 w 162620"/>
              <a:gd name="connsiteY2" fmla="*/ 28598 h 57173"/>
              <a:gd name="connsiteX3" fmla="*/ 120866 w 162620"/>
              <a:gd name="connsiteY3" fmla="*/ 57173 h 57173"/>
              <a:gd name="connsiteX4" fmla="*/ 143091 w 162620"/>
              <a:gd name="connsiteY4" fmla="*/ 28598 h 57173"/>
              <a:gd name="connsiteX5" fmla="*/ 124041 w 162620"/>
              <a:gd name="connsiteY5" fmla="*/ 25423 h 57173"/>
              <a:gd name="connsiteX6" fmla="*/ 120866 w 162620"/>
              <a:gd name="connsiteY6" fmla="*/ 15898 h 57173"/>
              <a:gd name="connsiteX7" fmla="*/ 216 w 162620"/>
              <a:gd name="connsiteY7" fmla="*/ 23 h 5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2620" h="57173">
                <a:moveTo>
                  <a:pt x="216" y="23"/>
                </a:moveTo>
                <a:cubicBezTo>
                  <a:pt x="6037" y="-506"/>
                  <a:pt x="133566" y="7961"/>
                  <a:pt x="155791" y="12723"/>
                </a:cubicBezTo>
                <a:cubicBezTo>
                  <a:pt x="178016" y="17486"/>
                  <a:pt x="139387" y="21190"/>
                  <a:pt x="133566" y="28598"/>
                </a:cubicBezTo>
                <a:cubicBezTo>
                  <a:pt x="127745" y="36006"/>
                  <a:pt x="119279" y="57173"/>
                  <a:pt x="120866" y="57173"/>
                </a:cubicBezTo>
                <a:cubicBezTo>
                  <a:pt x="122453" y="57173"/>
                  <a:pt x="143091" y="28598"/>
                  <a:pt x="143091" y="28598"/>
                </a:cubicBezTo>
                <a:cubicBezTo>
                  <a:pt x="143620" y="23306"/>
                  <a:pt x="127745" y="27540"/>
                  <a:pt x="124041" y="25423"/>
                </a:cubicBezTo>
                <a:cubicBezTo>
                  <a:pt x="120337" y="23306"/>
                  <a:pt x="134095" y="18015"/>
                  <a:pt x="120866" y="15898"/>
                </a:cubicBezTo>
                <a:cubicBezTo>
                  <a:pt x="107637" y="13781"/>
                  <a:pt x="-5605" y="552"/>
                  <a:pt x="216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F19DCC33-4A45-22B7-BFA5-52273FF8D727}"/>
              </a:ext>
            </a:extLst>
          </p:cNvPr>
          <p:cNvSpPr/>
          <p:nvPr/>
        </p:nvSpPr>
        <p:spPr>
          <a:xfrm>
            <a:off x="3889292" y="6368744"/>
            <a:ext cx="162031" cy="41831"/>
          </a:xfrm>
          <a:custGeom>
            <a:avLst/>
            <a:gdLst>
              <a:gd name="connsiteX0" fmla="*/ 83 w 162031"/>
              <a:gd name="connsiteY0" fmla="*/ 28881 h 41831"/>
              <a:gd name="connsiteX1" fmla="*/ 117558 w 162031"/>
              <a:gd name="connsiteY1" fmla="*/ 306 h 41831"/>
              <a:gd name="connsiteX2" fmla="*/ 92158 w 162031"/>
              <a:gd name="connsiteY2" fmla="*/ 13006 h 41831"/>
              <a:gd name="connsiteX3" fmla="*/ 95333 w 162031"/>
              <a:gd name="connsiteY3" fmla="*/ 19356 h 41831"/>
              <a:gd name="connsiteX4" fmla="*/ 63583 w 162031"/>
              <a:gd name="connsiteY4" fmla="*/ 38406 h 41831"/>
              <a:gd name="connsiteX5" fmla="*/ 162008 w 162031"/>
              <a:gd name="connsiteY5" fmla="*/ 41581 h 41831"/>
              <a:gd name="connsiteX6" fmla="*/ 73108 w 162031"/>
              <a:gd name="connsiteY6" fmla="*/ 35231 h 41831"/>
              <a:gd name="connsiteX7" fmla="*/ 98508 w 162031"/>
              <a:gd name="connsiteY7" fmla="*/ 9831 h 41831"/>
              <a:gd name="connsiteX8" fmla="*/ 83 w 162031"/>
              <a:gd name="connsiteY8" fmla="*/ 28881 h 41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031" h="41831">
                <a:moveTo>
                  <a:pt x="83" y="28881"/>
                </a:moveTo>
                <a:cubicBezTo>
                  <a:pt x="3258" y="27294"/>
                  <a:pt x="102212" y="2952"/>
                  <a:pt x="117558" y="306"/>
                </a:cubicBezTo>
                <a:cubicBezTo>
                  <a:pt x="132904" y="-2340"/>
                  <a:pt x="92158" y="13006"/>
                  <a:pt x="92158" y="13006"/>
                </a:cubicBezTo>
                <a:cubicBezTo>
                  <a:pt x="88454" y="16181"/>
                  <a:pt x="100095" y="15123"/>
                  <a:pt x="95333" y="19356"/>
                </a:cubicBezTo>
                <a:cubicBezTo>
                  <a:pt x="90571" y="23589"/>
                  <a:pt x="52471" y="34702"/>
                  <a:pt x="63583" y="38406"/>
                </a:cubicBezTo>
                <a:cubicBezTo>
                  <a:pt x="74695" y="42110"/>
                  <a:pt x="160421" y="42110"/>
                  <a:pt x="162008" y="41581"/>
                </a:cubicBezTo>
                <a:cubicBezTo>
                  <a:pt x="163595" y="41052"/>
                  <a:pt x="83691" y="40523"/>
                  <a:pt x="73108" y="35231"/>
                </a:cubicBezTo>
                <a:cubicBezTo>
                  <a:pt x="62525" y="29939"/>
                  <a:pt x="111737" y="10360"/>
                  <a:pt x="98508" y="9831"/>
                </a:cubicBezTo>
                <a:cubicBezTo>
                  <a:pt x="85279" y="9302"/>
                  <a:pt x="-3092" y="30468"/>
                  <a:pt x="83" y="288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E65F93D7-BF05-4CBF-D2AD-883F1788AF99}"/>
              </a:ext>
            </a:extLst>
          </p:cNvPr>
          <p:cNvSpPr/>
          <p:nvPr/>
        </p:nvSpPr>
        <p:spPr>
          <a:xfrm>
            <a:off x="3540034" y="6362609"/>
            <a:ext cx="203296" cy="23264"/>
          </a:xfrm>
          <a:custGeom>
            <a:avLst/>
            <a:gdLst>
              <a:gd name="connsiteX0" fmla="*/ 91 w 203296"/>
              <a:gd name="connsiteY0" fmla="*/ 6441 h 23264"/>
              <a:gd name="connsiteX1" fmla="*/ 120741 w 203296"/>
              <a:gd name="connsiteY1" fmla="*/ 22316 h 23264"/>
              <a:gd name="connsiteX2" fmla="*/ 88991 w 203296"/>
              <a:gd name="connsiteY2" fmla="*/ 19141 h 23264"/>
              <a:gd name="connsiteX3" fmla="*/ 146141 w 203296"/>
              <a:gd name="connsiteY3" fmla="*/ 91 h 23264"/>
              <a:gd name="connsiteX4" fmla="*/ 203291 w 203296"/>
              <a:gd name="connsiteY4" fmla="*/ 15966 h 23264"/>
              <a:gd name="connsiteX5" fmla="*/ 142966 w 203296"/>
              <a:gd name="connsiteY5" fmla="*/ 91 h 23264"/>
              <a:gd name="connsiteX6" fmla="*/ 98516 w 203296"/>
              <a:gd name="connsiteY6" fmla="*/ 9616 h 23264"/>
              <a:gd name="connsiteX7" fmla="*/ 142966 w 203296"/>
              <a:gd name="connsiteY7" fmla="*/ 12791 h 23264"/>
              <a:gd name="connsiteX8" fmla="*/ 91 w 203296"/>
              <a:gd name="connsiteY8" fmla="*/ 6441 h 23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3296" h="23264">
                <a:moveTo>
                  <a:pt x="91" y="6441"/>
                </a:moveTo>
                <a:cubicBezTo>
                  <a:pt x="-3613" y="8028"/>
                  <a:pt x="105924" y="20199"/>
                  <a:pt x="120741" y="22316"/>
                </a:cubicBezTo>
                <a:cubicBezTo>
                  <a:pt x="135558" y="24433"/>
                  <a:pt x="84758" y="22845"/>
                  <a:pt x="88991" y="19141"/>
                </a:cubicBezTo>
                <a:cubicBezTo>
                  <a:pt x="93224" y="15437"/>
                  <a:pt x="127091" y="620"/>
                  <a:pt x="146141" y="91"/>
                </a:cubicBezTo>
                <a:cubicBezTo>
                  <a:pt x="165191" y="-438"/>
                  <a:pt x="203820" y="15966"/>
                  <a:pt x="203291" y="15966"/>
                </a:cubicBezTo>
                <a:cubicBezTo>
                  <a:pt x="202762" y="15966"/>
                  <a:pt x="160428" y="1149"/>
                  <a:pt x="142966" y="91"/>
                </a:cubicBezTo>
                <a:cubicBezTo>
                  <a:pt x="125504" y="-967"/>
                  <a:pt x="98516" y="7499"/>
                  <a:pt x="98516" y="9616"/>
                </a:cubicBezTo>
                <a:cubicBezTo>
                  <a:pt x="98516" y="11733"/>
                  <a:pt x="158841" y="11204"/>
                  <a:pt x="142966" y="12791"/>
                </a:cubicBezTo>
                <a:cubicBezTo>
                  <a:pt x="127091" y="14379"/>
                  <a:pt x="3795" y="4854"/>
                  <a:pt x="91" y="64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6052E984-7F79-22B4-2A3B-85DA31DDA601}"/>
              </a:ext>
            </a:extLst>
          </p:cNvPr>
          <p:cNvSpPr/>
          <p:nvPr/>
        </p:nvSpPr>
        <p:spPr>
          <a:xfrm>
            <a:off x="3911544" y="6314958"/>
            <a:ext cx="181843" cy="35432"/>
          </a:xfrm>
          <a:custGeom>
            <a:avLst/>
            <a:gdLst>
              <a:gd name="connsiteX0" fmla="*/ 56 w 181843"/>
              <a:gd name="connsiteY0" fmla="*/ 117 h 35432"/>
              <a:gd name="connsiteX1" fmla="*/ 130231 w 181843"/>
              <a:gd name="connsiteY1" fmla="*/ 15992 h 35432"/>
              <a:gd name="connsiteX2" fmla="*/ 114356 w 181843"/>
              <a:gd name="connsiteY2" fmla="*/ 3292 h 35432"/>
              <a:gd name="connsiteX3" fmla="*/ 181031 w 181843"/>
              <a:gd name="connsiteY3" fmla="*/ 31867 h 35432"/>
              <a:gd name="connsiteX4" fmla="*/ 149281 w 181843"/>
              <a:gd name="connsiteY4" fmla="*/ 25517 h 35432"/>
              <a:gd name="connsiteX5" fmla="*/ 117531 w 181843"/>
              <a:gd name="connsiteY5" fmla="*/ 35042 h 35432"/>
              <a:gd name="connsiteX6" fmla="*/ 114356 w 181843"/>
              <a:gd name="connsiteY6" fmla="*/ 9642 h 35432"/>
              <a:gd name="connsiteX7" fmla="*/ 56 w 181843"/>
              <a:gd name="connsiteY7" fmla="*/ 117 h 3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843" h="35432">
                <a:moveTo>
                  <a:pt x="56" y="117"/>
                </a:moveTo>
                <a:cubicBezTo>
                  <a:pt x="2702" y="1175"/>
                  <a:pt x="111181" y="15463"/>
                  <a:pt x="130231" y="15992"/>
                </a:cubicBezTo>
                <a:cubicBezTo>
                  <a:pt x="149281" y="16521"/>
                  <a:pt x="105889" y="646"/>
                  <a:pt x="114356" y="3292"/>
                </a:cubicBezTo>
                <a:cubicBezTo>
                  <a:pt x="122823" y="5938"/>
                  <a:pt x="181031" y="31867"/>
                  <a:pt x="181031" y="31867"/>
                </a:cubicBezTo>
                <a:cubicBezTo>
                  <a:pt x="186852" y="35571"/>
                  <a:pt x="159864" y="24988"/>
                  <a:pt x="149281" y="25517"/>
                </a:cubicBezTo>
                <a:cubicBezTo>
                  <a:pt x="138698" y="26046"/>
                  <a:pt x="123352" y="37688"/>
                  <a:pt x="117531" y="35042"/>
                </a:cubicBezTo>
                <a:cubicBezTo>
                  <a:pt x="111710" y="32396"/>
                  <a:pt x="140285" y="13875"/>
                  <a:pt x="114356" y="9642"/>
                </a:cubicBezTo>
                <a:cubicBezTo>
                  <a:pt x="88427" y="5409"/>
                  <a:pt x="-2590" y="-941"/>
                  <a:pt x="56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86967830-E001-0FA1-BCA8-B319C95B782D}"/>
              </a:ext>
            </a:extLst>
          </p:cNvPr>
          <p:cNvSpPr/>
          <p:nvPr/>
        </p:nvSpPr>
        <p:spPr>
          <a:xfrm>
            <a:off x="3667096" y="6369039"/>
            <a:ext cx="204188" cy="38229"/>
          </a:xfrm>
          <a:custGeom>
            <a:avLst/>
            <a:gdLst>
              <a:gd name="connsiteX0" fmla="*/ 29 w 204188"/>
              <a:gd name="connsiteY0" fmla="*/ 11 h 38229"/>
              <a:gd name="connsiteX1" fmla="*/ 120679 w 204188"/>
              <a:gd name="connsiteY1" fmla="*/ 25411 h 38229"/>
              <a:gd name="connsiteX2" fmla="*/ 69879 w 204188"/>
              <a:gd name="connsiteY2" fmla="*/ 38111 h 38229"/>
              <a:gd name="connsiteX3" fmla="*/ 203229 w 204188"/>
              <a:gd name="connsiteY3" fmla="*/ 31761 h 38229"/>
              <a:gd name="connsiteX4" fmla="*/ 133379 w 204188"/>
              <a:gd name="connsiteY4" fmla="*/ 31761 h 38229"/>
              <a:gd name="connsiteX5" fmla="*/ 133379 w 204188"/>
              <a:gd name="connsiteY5" fmla="*/ 22236 h 38229"/>
              <a:gd name="connsiteX6" fmla="*/ 29 w 204188"/>
              <a:gd name="connsiteY6" fmla="*/ 11 h 3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188" h="38229">
                <a:moveTo>
                  <a:pt x="29" y="11"/>
                </a:moveTo>
                <a:cubicBezTo>
                  <a:pt x="-2088" y="540"/>
                  <a:pt x="109037" y="19061"/>
                  <a:pt x="120679" y="25411"/>
                </a:cubicBezTo>
                <a:cubicBezTo>
                  <a:pt x="132321" y="31761"/>
                  <a:pt x="56121" y="37053"/>
                  <a:pt x="69879" y="38111"/>
                </a:cubicBezTo>
                <a:cubicBezTo>
                  <a:pt x="83637" y="39169"/>
                  <a:pt x="192646" y="32819"/>
                  <a:pt x="203229" y="31761"/>
                </a:cubicBezTo>
                <a:cubicBezTo>
                  <a:pt x="213812" y="30703"/>
                  <a:pt x="133379" y="31761"/>
                  <a:pt x="133379" y="31761"/>
                </a:cubicBezTo>
                <a:cubicBezTo>
                  <a:pt x="121737" y="30174"/>
                  <a:pt x="154546" y="26469"/>
                  <a:pt x="133379" y="22236"/>
                </a:cubicBezTo>
                <a:cubicBezTo>
                  <a:pt x="112212" y="18003"/>
                  <a:pt x="2146" y="-518"/>
                  <a:pt x="29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78B89575-52F5-846C-8BDE-867D7A7666EF}"/>
              </a:ext>
            </a:extLst>
          </p:cNvPr>
          <p:cNvSpPr/>
          <p:nvPr/>
        </p:nvSpPr>
        <p:spPr>
          <a:xfrm>
            <a:off x="2658915" y="2814475"/>
            <a:ext cx="1269375" cy="988125"/>
          </a:xfrm>
          <a:custGeom>
            <a:avLst/>
            <a:gdLst>
              <a:gd name="connsiteX0" fmla="*/ 1269141 w 1269375"/>
              <a:gd name="connsiteY0" fmla="*/ 121908 h 988125"/>
              <a:gd name="connsiteX1" fmla="*/ 638077 w 1269375"/>
              <a:gd name="connsiteY1" fmla="*/ 263576 h 988125"/>
              <a:gd name="connsiteX2" fmla="*/ 887068 w 1269375"/>
              <a:gd name="connsiteY2" fmla="*/ 164838 h 988125"/>
              <a:gd name="connsiteX3" fmla="*/ 449186 w 1269375"/>
              <a:gd name="connsiteY3" fmla="*/ 413829 h 988125"/>
              <a:gd name="connsiteX4" fmla="*/ 586561 w 1269375"/>
              <a:gd name="connsiteY4" fmla="*/ 315091 h 988125"/>
              <a:gd name="connsiteX5" fmla="*/ 200195 w 1269375"/>
              <a:gd name="connsiteY5" fmla="*/ 757266 h 988125"/>
              <a:gd name="connsiteX6" fmla="*/ 354741 w 1269375"/>
              <a:gd name="connsiteY6" fmla="*/ 538325 h 988125"/>
              <a:gd name="connsiteX7" fmla="*/ 2719 w 1269375"/>
              <a:gd name="connsiteY7" fmla="*/ 984793 h 988125"/>
              <a:gd name="connsiteX8" fmla="*/ 577975 w 1269375"/>
              <a:gd name="connsiteY8" fmla="*/ 259283 h 988125"/>
              <a:gd name="connsiteX9" fmla="*/ 427722 w 1269375"/>
              <a:gd name="connsiteY9" fmla="*/ 456759 h 988125"/>
              <a:gd name="connsiteX10" fmla="*/ 1058786 w 1269375"/>
              <a:gd name="connsiteY10" fmla="*/ 10291 h 988125"/>
              <a:gd name="connsiteX11" fmla="*/ 887068 w 1269375"/>
              <a:gd name="connsiteY11" fmla="*/ 143373 h 988125"/>
              <a:gd name="connsiteX12" fmla="*/ 951462 w 1269375"/>
              <a:gd name="connsiteY12" fmla="*/ 147666 h 988125"/>
              <a:gd name="connsiteX13" fmla="*/ 556510 w 1269375"/>
              <a:gd name="connsiteY13" fmla="*/ 413829 h 988125"/>
              <a:gd name="connsiteX14" fmla="*/ 1269141 w 1269375"/>
              <a:gd name="connsiteY14" fmla="*/ 121908 h 98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69375" h="988125">
                <a:moveTo>
                  <a:pt x="1269141" y="121908"/>
                </a:moveTo>
                <a:cubicBezTo>
                  <a:pt x="1282735" y="96866"/>
                  <a:pt x="701756" y="256421"/>
                  <a:pt x="638077" y="263576"/>
                </a:cubicBezTo>
                <a:cubicBezTo>
                  <a:pt x="574398" y="270731"/>
                  <a:pt x="918550" y="139796"/>
                  <a:pt x="887068" y="164838"/>
                </a:cubicBezTo>
                <a:cubicBezTo>
                  <a:pt x="855586" y="189880"/>
                  <a:pt x="499270" y="388787"/>
                  <a:pt x="449186" y="413829"/>
                </a:cubicBezTo>
                <a:cubicBezTo>
                  <a:pt x="399102" y="438871"/>
                  <a:pt x="628059" y="257852"/>
                  <a:pt x="586561" y="315091"/>
                </a:cubicBezTo>
                <a:cubicBezTo>
                  <a:pt x="545063" y="372330"/>
                  <a:pt x="238832" y="720060"/>
                  <a:pt x="200195" y="757266"/>
                </a:cubicBezTo>
                <a:cubicBezTo>
                  <a:pt x="161558" y="794472"/>
                  <a:pt x="387654" y="500404"/>
                  <a:pt x="354741" y="538325"/>
                </a:cubicBezTo>
                <a:cubicBezTo>
                  <a:pt x="321828" y="576246"/>
                  <a:pt x="-34487" y="1031300"/>
                  <a:pt x="2719" y="984793"/>
                </a:cubicBezTo>
                <a:cubicBezTo>
                  <a:pt x="39925" y="938286"/>
                  <a:pt x="507141" y="347289"/>
                  <a:pt x="577975" y="259283"/>
                </a:cubicBezTo>
                <a:cubicBezTo>
                  <a:pt x="648809" y="171277"/>
                  <a:pt x="347587" y="498258"/>
                  <a:pt x="427722" y="456759"/>
                </a:cubicBezTo>
                <a:cubicBezTo>
                  <a:pt x="507857" y="415260"/>
                  <a:pt x="982228" y="62522"/>
                  <a:pt x="1058786" y="10291"/>
                </a:cubicBezTo>
                <a:cubicBezTo>
                  <a:pt x="1135344" y="-41940"/>
                  <a:pt x="904955" y="120477"/>
                  <a:pt x="887068" y="143373"/>
                </a:cubicBezTo>
                <a:cubicBezTo>
                  <a:pt x="869181" y="166269"/>
                  <a:pt x="1006555" y="102590"/>
                  <a:pt x="951462" y="147666"/>
                </a:cubicBezTo>
                <a:cubicBezTo>
                  <a:pt x="896369" y="192742"/>
                  <a:pt x="508572" y="421700"/>
                  <a:pt x="556510" y="413829"/>
                </a:cubicBezTo>
                <a:cubicBezTo>
                  <a:pt x="604448" y="405958"/>
                  <a:pt x="1255547" y="146950"/>
                  <a:pt x="1269141" y="121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1BEE33ED-9232-1559-00D3-59EEA8BB92C9}"/>
              </a:ext>
            </a:extLst>
          </p:cNvPr>
          <p:cNvSpPr/>
          <p:nvPr/>
        </p:nvSpPr>
        <p:spPr>
          <a:xfrm>
            <a:off x="3015724" y="2928846"/>
            <a:ext cx="936066" cy="1019538"/>
          </a:xfrm>
          <a:custGeom>
            <a:avLst/>
            <a:gdLst>
              <a:gd name="connsiteX0" fmla="*/ 933797 w 936066"/>
              <a:gd name="connsiteY0" fmla="*/ 3244 h 1019538"/>
              <a:gd name="connsiteX1" fmla="*/ 79499 w 936066"/>
              <a:gd name="connsiteY1" fmla="*/ 698703 h 1019538"/>
              <a:gd name="connsiteX2" fmla="*/ 195408 w 936066"/>
              <a:gd name="connsiteY2" fmla="*/ 651481 h 1019538"/>
              <a:gd name="connsiteX3" fmla="*/ 2225 w 936066"/>
              <a:gd name="connsiteY3" fmla="*/ 1012089 h 1019538"/>
              <a:gd name="connsiteX4" fmla="*/ 349955 w 936066"/>
              <a:gd name="connsiteY4" fmla="*/ 265115 h 1019538"/>
              <a:gd name="connsiteX5" fmla="*/ 143893 w 936066"/>
              <a:gd name="connsiteY5" fmla="*/ 668653 h 1019538"/>
              <a:gd name="connsiteX6" fmla="*/ 414349 w 936066"/>
              <a:gd name="connsiteY6" fmla="*/ 406782 h 1019538"/>
              <a:gd name="connsiteX7" fmla="*/ 332783 w 936066"/>
              <a:gd name="connsiteY7" fmla="*/ 436833 h 1019538"/>
              <a:gd name="connsiteX8" fmla="*/ 933797 w 936066"/>
              <a:gd name="connsiteY8" fmla="*/ 3244 h 1019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6066" h="1019538">
                <a:moveTo>
                  <a:pt x="933797" y="3244"/>
                </a:moveTo>
                <a:cubicBezTo>
                  <a:pt x="891583" y="46889"/>
                  <a:pt x="202564" y="590664"/>
                  <a:pt x="79499" y="698703"/>
                </a:cubicBezTo>
                <a:cubicBezTo>
                  <a:pt x="-43566" y="806743"/>
                  <a:pt x="208287" y="599250"/>
                  <a:pt x="195408" y="651481"/>
                </a:cubicBezTo>
                <a:cubicBezTo>
                  <a:pt x="182529" y="703712"/>
                  <a:pt x="-23533" y="1076483"/>
                  <a:pt x="2225" y="1012089"/>
                </a:cubicBezTo>
                <a:cubicBezTo>
                  <a:pt x="27983" y="947695"/>
                  <a:pt x="326344" y="322354"/>
                  <a:pt x="349955" y="265115"/>
                </a:cubicBezTo>
                <a:cubicBezTo>
                  <a:pt x="373566" y="207876"/>
                  <a:pt x="133161" y="645042"/>
                  <a:pt x="143893" y="668653"/>
                </a:cubicBezTo>
                <a:cubicBezTo>
                  <a:pt x="154625" y="692264"/>
                  <a:pt x="382867" y="445419"/>
                  <a:pt x="414349" y="406782"/>
                </a:cubicBezTo>
                <a:cubicBezTo>
                  <a:pt x="445831" y="368145"/>
                  <a:pt x="249070" y="504089"/>
                  <a:pt x="332783" y="436833"/>
                </a:cubicBezTo>
                <a:cubicBezTo>
                  <a:pt x="416496" y="369577"/>
                  <a:pt x="976011" y="-40401"/>
                  <a:pt x="933797" y="32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3219A560-8820-7E6B-8ECD-78CA709B17E7}"/>
              </a:ext>
            </a:extLst>
          </p:cNvPr>
          <p:cNvSpPr/>
          <p:nvPr/>
        </p:nvSpPr>
        <p:spPr>
          <a:xfrm>
            <a:off x="2544211" y="3550125"/>
            <a:ext cx="297735" cy="1959345"/>
          </a:xfrm>
          <a:custGeom>
            <a:avLst/>
            <a:gdLst>
              <a:gd name="connsiteX0" fmla="*/ 297727 w 297735"/>
              <a:gd name="connsiteY0" fmla="*/ 151 h 1959345"/>
              <a:gd name="connsiteX1" fmla="*/ 78786 w 297735"/>
              <a:gd name="connsiteY1" fmla="*/ 665560 h 1959345"/>
              <a:gd name="connsiteX2" fmla="*/ 91665 w 297735"/>
              <a:gd name="connsiteY2" fmla="*/ 1116320 h 1959345"/>
              <a:gd name="connsiteX3" fmla="*/ 1513 w 297735"/>
              <a:gd name="connsiteY3" fmla="*/ 931723 h 1959345"/>
              <a:gd name="connsiteX4" fmla="*/ 177524 w 297735"/>
              <a:gd name="connsiteY4" fmla="*/ 1901931 h 1959345"/>
              <a:gd name="connsiteX5" fmla="*/ 168938 w 297735"/>
              <a:gd name="connsiteY5" fmla="*/ 1824658 h 1959345"/>
              <a:gd name="connsiteX6" fmla="*/ 130302 w 297735"/>
              <a:gd name="connsiteY6" fmla="*/ 1640061 h 1959345"/>
              <a:gd name="connsiteX7" fmla="*/ 207575 w 297735"/>
              <a:gd name="connsiteY7" fmla="*/ 682731 h 1959345"/>
              <a:gd name="connsiteX8" fmla="*/ 108837 w 297735"/>
              <a:gd name="connsiteY8" fmla="*/ 1682990 h 1959345"/>
              <a:gd name="connsiteX9" fmla="*/ 104544 w 297735"/>
              <a:gd name="connsiteY9" fmla="*/ 1511272 h 1959345"/>
              <a:gd name="connsiteX10" fmla="*/ 87372 w 297735"/>
              <a:gd name="connsiteY10" fmla="*/ 583993 h 1959345"/>
              <a:gd name="connsiteX11" fmla="*/ 61614 w 297735"/>
              <a:gd name="connsiteY11" fmla="*/ 832985 h 1959345"/>
              <a:gd name="connsiteX12" fmla="*/ 293434 w 297735"/>
              <a:gd name="connsiteY12" fmla="*/ 223385 h 1959345"/>
              <a:gd name="connsiteX13" fmla="*/ 70200 w 297735"/>
              <a:gd name="connsiteY13" fmla="*/ 725661 h 1959345"/>
              <a:gd name="connsiteX14" fmla="*/ 297727 w 297735"/>
              <a:gd name="connsiteY14" fmla="*/ 151 h 195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7735" h="1959345">
                <a:moveTo>
                  <a:pt x="297727" y="151"/>
                </a:moveTo>
                <a:cubicBezTo>
                  <a:pt x="299158" y="-9866"/>
                  <a:pt x="113130" y="479532"/>
                  <a:pt x="78786" y="665560"/>
                </a:cubicBezTo>
                <a:cubicBezTo>
                  <a:pt x="44442" y="851588"/>
                  <a:pt x="104544" y="1071960"/>
                  <a:pt x="91665" y="1116320"/>
                </a:cubicBezTo>
                <a:cubicBezTo>
                  <a:pt x="78786" y="1160680"/>
                  <a:pt x="-12797" y="800788"/>
                  <a:pt x="1513" y="931723"/>
                </a:cubicBezTo>
                <a:cubicBezTo>
                  <a:pt x="15823" y="1062658"/>
                  <a:pt x="149620" y="1753109"/>
                  <a:pt x="177524" y="1901931"/>
                </a:cubicBezTo>
                <a:cubicBezTo>
                  <a:pt x="205428" y="2050753"/>
                  <a:pt x="176808" y="1868303"/>
                  <a:pt x="168938" y="1824658"/>
                </a:cubicBezTo>
                <a:cubicBezTo>
                  <a:pt x="161068" y="1781013"/>
                  <a:pt x="123863" y="1830382"/>
                  <a:pt x="130302" y="1640061"/>
                </a:cubicBezTo>
                <a:cubicBezTo>
                  <a:pt x="136741" y="1449740"/>
                  <a:pt x="211152" y="675576"/>
                  <a:pt x="207575" y="682731"/>
                </a:cubicBezTo>
                <a:cubicBezTo>
                  <a:pt x="203997" y="689886"/>
                  <a:pt x="126009" y="1544900"/>
                  <a:pt x="108837" y="1682990"/>
                </a:cubicBezTo>
                <a:cubicBezTo>
                  <a:pt x="91665" y="1821080"/>
                  <a:pt x="108121" y="1694438"/>
                  <a:pt x="104544" y="1511272"/>
                </a:cubicBezTo>
                <a:cubicBezTo>
                  <a:pt x="100967" y="1328106"/>
                  <a:pt x="94527" y="697041"/>
                  <a:pt x="87372" y="583993"/>
                </a:cubicBezTo>
                <a:cubicBezTo>
                  <a:pt x="80217" y="470945"/>
                  <a:pt x="27270" y="893086"/>
                  <a:pt x="61614" y="832985"/>
                </a:cubicBezTo>
                <a:cubicBezTo>
                  <a:pt x="95958" y="772884"/>
                  <a:pt x="292003" y="241272"/>
                  <a:pt x="293434" y="223385"/>
                </a:cubicBezTo>
                <a:cubicBezTo>
                  <a:pt x="294865" y="205498"/>
                  <a:pt x="70915" y="759289"/>
                  <a:pt x="70200" y="725661"/>
                </a:cubicBezTo>
                <a:cubicBezTo>
                  <a:pt x="69485" y="692033"/>
                  <a:pt x="296296" y="10168"/>
                  <a:pt x="297727" y="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F073AF43-17B6-1DF9-275F-128590F62C85}"/>
              </a:ext>
            </a:extLst>
          </p:cNvPr>
          <p:cNvSpPr/>
          <p:nvPr/>
        </p:nvSpPr>
        <p:spPr>
          <a:xfrm>
            <a:off x="2984185" y="2861882"/>
            <a:ext cx="1028124" cy="2174323"/>
          </a:xfrm>
          <a:custGeom>
            <a:avLst/>
            <a:gdLst>
              <a:gd name="connsiteX0" fmla="*/ 1025438 w 1028124"/>
              <a:gd name="connsiteY0" fmla="*/ 10107 h 2174323"/>
              <a:gd name="connsiteX1" fmla="*/ 364322 w 1028124"/>
              <a:gd name="connsiteY1" fmla="*/ 890163 h 2174323"/>
              <a:gd name="connsiteX2" fmla="*/ 450181 w 1028124"/>
              <a:gd name="connsiteY2" fmla="*/ 855819 h 2174323"/>
              <a:gd name="connsiteX3" fmla="*/ 256998 w 1028124"/>
              <a:gd name="connsiteY3" fmla="*/ 1289408 h 2174323"/>
              <a:gd name="connsiteX4" fmla="*/ 312807 w 1028124"/>
              <a:gd name="connsiteY4" fmla="*/ 1675774 h 2174323"/>
              <a:gd name="connsiteX5" fmla="*/ 252705 w 1028124"/>
              <a:gd name="connsiteY5" fmla="*/ 1589915 h 2174323"/>
              <a:gd name="connsiteX6" fmla="*/ 540333 w 1028124"/>
              <a:gd name="connsiteY6" fmla="*/ 2135121 h 2174323"/>
              <a:gd name="connsiteX7" fmla="*/ 497404 w 1028124"/>
              <a:gd name="connsiteY7" fmla="*/ 2036383 h 2174323"/>
              <a:gd name="connsiteX8" fmla="*/ 3714 w 1028124"/>
              <a:gd name="connsiteY8" fmla="*/ 1280822 h 2174323"/>
              <a:gd name="connsiteX9" fmla="*/ 269877 w 1028124"/>
              <a:gd name="connsiteY9" fmla="*/ 1650017 h 2174323"/>
              <a:gd name="connsiteX10" fmla="*/ 244119 w 1028124"/>
              <a:gd name="connsiteY10" fmla="*/ 1512642 h 2174323"/>
              <a:gd name="connsiteX11" fmla="*/ 360029 w 1028124"/>
              <a:gd name="connsiteY11" fmla="*/ 933093 h 2174323"/>
              <a:gd name="connsiteX12" fmla="*/ 278463 w 1028124"/>
              <a:gd name="connsiteY12" fmla="*/ 1100518 h 2174323"/>
              <a:gd name="connsiteX13" fmla="*/ 690587 w 1028124"/>
              <a:gd name="connsiteY13" fmla="*/ 203290 h 2174323"/>
              <a:gd name="connsiteX14" fmla="*/ 475939 w 1028124"/>
              <a:gd name="connsiteY14" fmla="*/ 649757 h 2174323"/>
              <a:gd name="connsiteX15" fmla="*/ 772153 w 1028124"/>
              <a:gd name="connsiteY15" fmla="*/ 211876 h 2174323"/>
              <a:gd name="connsiteX16" fmla="*/ 604728 w 1028124"/>
              <a:gd name="connsiteY16" fmla="*/ 400766 h 2174323"/>
              <a:gd name="connsiteX17" fmla="*/ 1025438 w 1028124"/>
              <a:gd name="connsiteY17" fmla="*/ 10107 h 217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28124" h="2174323">
                <a:moveTo>
                  <a:pt x="1025438" y="10107"/>
                </a:moveTo>
                <a:cubicBezTo>
                  <a:pt x="985370" y="91673"/>
                  <a:pt x="460198" y="749211"/>
                  <a:pt x="364322" y="890163"/>
                </a:cubicBezTo>
                <a:cubicBezTo>
                  <a:pt x="268446" y="1031115"/>
                  <a:pt x="468068" y="789278"/>
                  <a:pt x="450181" y="855819"/>
                </a:cubicBezTo>
                <a:cubicBezTo>
                  <a:pt x="432294" y="922360"/>
                  <a:pt x="279894" y="1152749"/>
                  <a:pt x="256998" y="1289408"/>
                </a:cubicBezTo>
                <a:cubicBezTo>
                  <a:pt x="234102" y="1426067"/>
                  <a:pt x="313522" y="1625690"/>
                  <a:pt x="312807" y="1675774"/>
                </a:cubicBezTo>
                <a:cubicBezTo>
                  <a:pt x="312092" y="1725858"/>
                  <a:pt x="214784" y="1513357"/>
                  <a:pt x="252705" y="1589915"/>
                </a:cubicBezTo>
                <a:cubicBezTo>
                  <a:pt x="290626" y="1666473"/>
                  <a:pt x="499550" y="2060710"/>
                  <a:pt x="540333" y="2135121"/>
                </a:cubicBezTo>
                <a:cubicBezTo>
                  <a:pt x="581116" y="2209532"/>
                  <a:pt x="586840" y="2178766"/>
                  <a:pt x="497404" y="2036383"/>
                </a:cubicBezTo>
                <a:cubicBezTo>
                  <a:pt x="407967" y="1894000"/>
                  <a:pt x="41635" y="1345216"/>
                  <a:pt x="3714" y="1280822"/>
                </a:cubicBezTo>
                <a:cubicBezTo>
                  <a:pt x="-34207" y="1216428"/>
                  <a:pt x="229809" y="1611380"/>
                  <a:pt x="269877" y="1650017"/>
                </a:cubicBezTo>
                <a:cubicBezTo>
                  <a:pt x="309944" y="1688654"/>
                  <a:pt x="229094" y="1632129"/>
                  <a:pt x="244119" y="1512642"/>
                </a:cubicBezTo>
                <a:cubicBezTo>
                  <a:pt x="259144" y="1393155"/>
                  <a:pt x="354305" y="1001780"/>
                  <a:pt x="360029" y="933093"/>
                </a:cubicBezTo>
                <a:cubicBezTo>
                  <a:pt x="365753" y="864406"/>
                  <a:pt x="223370" y="1222152"/>
                  <a:pt x="278463" y="1100518"/>
                </a:cubicBezTo>
                <a:cubicBezTo>
                  <a:pt x="333556" y="978884"/>
                  <a:pt x="657674" y="278417"/>
                  <a:pt x="690587" y="203290"/>
                </a:cubicBezTo>
                <a:cubicBezTo>
                  <a:pt x="723500" y="128163"/>
                  <a:pt x="462345" y="648326"/>
                  <a:pt x="475939" y="649757"/>
                </a:cubicBezTo>
                <a:cubicBezTo>
                  <a:pt x="489533" y="651188"/>
                  <a:pt x="750688" y="253375"/>
                  <a:pt x="772153" y="211876"/>
                </a:cubicBezTo>
                <a:cubicBezTo>
                  <a:pt x="793618" y="170378"/>
                  <a:pt x="564660" y="435110"/>
                  <a:pt x="604728" y="400766"/>
                </a:cubicBezTo>
                <a:cubicBezTo>
                  <a:pt x="644796" y="366422"/>
                  <a:pt x="1065506" y="-71459"/>
                  <a:pt x="1025438" y="10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BD52540C-3893-00CB-C271-A8F050D09D4E}"/>
              </a:ext>
            </a:extLst>
          </p:cNvPr>
          <p:cNvSpPr/>
          <p:nvPr/>
        </p:nvSpPr>
        <p:spPr>
          <a:xfrm>
            <a:off x="3073983" y="2889256"/>
            <a:ext cx="609496" cy="2074553"/>
          </a:xfrm>
          <a:custGeom>
            <a:avLst/>
            <a:gdLst>
              <a:gd name="connsiteX0" fmla="*/ 605082 w 609496"/>
              <a:gd name="connsiteY0" fmla="*/ 17076 h 2074553"/>
              <a:gd name="connsiteX1" fmla="*/ 21240 w 609496"/>
              <a:gd name="connsiteY1" fmla="*/ 1304964 h 2074553"/>
              <a:gd name="connsiteX2" fmla="*/ 184372 w 609496"/>
              <a:gd name="connsiteY2" fmla="*/ 1729967 h 2074553"/>
              <a:gd name="connsiteX3" fmla="*/ 128563 w 609496"/>
              <a:gd name="connsiteY3" fmla="*/ 1626936 h 2074553"/>
              <a:gd name="connsiteX4" fmla="*/ 338918 w 609496"/>
              <a:gd name="connsiteY4" fmla="*/ 2073403 h 2074553"/>
              <a:gd name="connsiteX5" fmla="*/ 150028 w 609496"/>
              <a:gd name="connsiteY5" fmla="*/ 1747138 h 2074553"/>
              <a:gd name="connsiteX6" fmla="*/ 25532 w 609496"/>
              <a:gd name="connsiteY6" fmla="*/ 1476682 h 2074553"/>
              <a:gd name="connsiteX7" fmla="*/ 4068 w 609496"/>
              <a:gd name="connsiteY7" fmla="*/ 978699 h 2074553"/>
              <a:gd name="connsiteX8" fmla="*/ 81341 w 609496"/>
              <a:gd name="connsiteY8" fmla="*/ 1347893 h 2074553"/>
              <a:gd name="connsiteX9" fmla="*/ 210130 w 609496"/>
              <a:gd name="connsiteY9" fmla="*/ 622383 h 2074553"/>
              <a:gd name="connsiteX10" fmla="*/ 132856 w 609496"/>
              <a:gd name="connsiteY10" fmla="*/ 1077437 h 2074553"/>
              <a:gd name="connsiteX11" fmla="*/ 407606 w 609496"/>
              <a:gd name="connsiteY11" fmla="*/ 347634 h 2074553"/>
              <a:gd name="connsiteX12" fmla="*/ 295989 w 609496"/>
              <a:gd name="connsiteY12" fmla="*/ 553696 h 2074553"/>
              <a:gd name="connsiteX13" fmla="*/ 605082 w 609496"/>
              <a:gd name="connsiteY13" fmla="*/ 17076 h 207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9496" h="2074553">
                <a:moveTo>
                  <a:pt x="605082" y="17076"/>
                </a:moveTo>
                <a:cubicBezTo>
                  <a:pt x="559291" y="142287"/>
                  <a:pt x="91358" y="1019482"/>
                  <a:pt x="21240" y="1304964"/>
                </a:cubicBezTo>
                <a:cubicBezTo>
                  <a:pt x="-48878" y="1590446"/>
                  <a:pt x="166485" y="1676305"/>
                  <a:pt x="184372" y="1729967"/>
                </a:cubicBezTo>
                <a:cubicBezTo>
                  <a:pt x="202259" y="1783629"/>
                  <a:pt x="102805" y="1569697"/>
                  <a:pt x="128563" y="1626936"/>
                </a:cubicBezTo>
                <a:cubicBezTo>
                  <a:pt x="154321" y="1684175"/>
                  <a:pt x="335340" y="2053369"/>
                  <a:pt x="338918" y="2073403"/>
                </a:cubicBezTo>
                <a:cubicBezTo>
                  <a:pt x="342495" y="2093437"/>
                  <a:pt x="202259" y="1846592"/>
                  <a:pt x="150028" y="1747138"/>
                </a:cubicBezTo>
                <a:cubicBezTo>
                  <a:pt x="97797" y="1647685"/>
                  <a:pt x="49859" y="1604755"/>
                  <a:pt x="25532" y="1476682"/>
                </a:cubicBezTo>
                <a:cubicBezTo>
                  <a:pt x="1205" y="1348609"/>
                  <a:pt x="-5234" y="1000164"/>
                  <a:pt x="4068" y="978699"/>
                </a:cubicBezTo>
                <a:cubicBezTo>
                  <a:pt x="13369" y="957234"/>
                  <a:pt x="46997" y="1407279"/>
                  <a:pt x="81341" y="1347893"/>
                </a:cubicBezTo>
                <a:cubicBezTo>
                  <a:pt x="115685" y="1288507"/>
                  <a:pt x="201544" y="667459"/>
                  <a:pt x="210130" y="622383"/>
                </a:cubicBezTo>
                <a:cubicBezTo>
                  <a:pt x="218716" y="577307"/>
                  <a:pt x="99943" y="1123229"/>
                  <a:pt x="132856" y="1077437"/>
                </a:cubicBezTo>
                <a:cubicBezTo>
                  <a:pt x="165769" y="1031645"/>
                  <a:pt x="380417" y="434924"/>
                  <a:pt x="407606" y="347634"/>
                </a:cubicBezTo>
                <a:cubicBezTo>
                  <a:pt x="434795" y="260344"/>
                  <a:pt x="265938" y="613082"/>
                  <a:pt x="295989" y="553696"/>
                </a:cubicBezTo>
                <a:cubicBezTo>
                  <a:pt x="326040" y="494310"/>
                  <a:pt x="650873" y="-108135"/>
                  <a:pt x="605082" y="170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2C72E945-38D7-88B2-3F58-AADEF51255EE}"/>
              </a:ext>
            </a:extLst>
          </p:cNvPr>
          <p:cNvSpPr/>
          <p:nvPr/>
        </p:nvSpPr>
        <p:spPr>
          <a:xfrm>
            <a:off x="2941650" y="3652793"/>
            <a:ext cx="465090" cy="1373344"/>
          </a:xfrm>
          <a:custGeom>
            <a:avLst/>
            <a:gdLst>
              <a:gd name="connsiteX0" fmla="*/ 256604 w 465090"/>
              <a:gd name="connsiteY0" fmla="*/ 514 h 1373344"/>
              <a:gd name="connsiteX1" fmla="*/ 132108 w 465090"/>
              <a:gd name="connsiteY1" fmla="*/ 627286 h 1373344"/>
              <a:gd name="connsiteX2" fmla="*/ 192209 w 465090"/>
              <a:gd name="connsiteY2" fmla="*/ 1060875 h 1373344"/>
              <a:gd name="connsiteX3" fmla="*/ 140694 w 465090"/>
              <a:gd name="connsiteY3" fmla="*/ 970722 h 1373344"/>
              <a:gd name="connsiteX4" fmla="*/ 462665 w 465090"/>
              <a:gd name="connsiteY4" fmla="*/ 1369968 h 1373344"/>
              <a:gd name="connsiteX5" fmla="*/ 273775 w 465090"/>
              <a:gd name="connsiteY5" fmla="*/ 1129562 h 1373344"/>
              <a:gd name="connsiteX6" fmla="*/ 7612 w 465090"/>
              <a:gd name="connsiteY6" fmla="*/ 571477 h 1373344"/>
              <a:gd name="connsiteX7" fmla="*/ 80592 w 465090"/>
              <a:gd name="connsiteY7" fmla="*/ 940672 h 1373344"/>
              <a:gd name="connsiteX8" fmla="*/ 166451 w 465090"/>
              <a:gd name="connsiteY8" fmla="*/ 1129562 h 1373344"/>
              <a:gd name="connsiteX9" fmla="*/ 59127 w 465090"/>
              <a:gd name="connsiteY9" fmla="*/ 588649 h 1373344"/>
              <a:gd name="connsiteX10" fmla="*/ 114936 w 465090"/>
              <a:gd name="connsiteY10" fmla="*/ 215162 h 1373344"/>
              <a:gd name="connsiteX11" fmla="*/ 67713 w 465090"/>
              <a:gd name="connsiteY11" fmla="*/ 515669 h 1373344"/>
              <a:gd name="connsiteX12" fmla="*/ 256604 w 465090"/>
              <a:gd name="connsiteY12" fmla="*/ 514 h 1373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5090" h="1373344">
                <a:moveTo>
                  <a:pt x="256604" y="514"/>
                </a:moveTo>
                <a:cubicBezTo>
                  <a:pt x="267336" y="19117"/>
                  <a:pt x="142840" y="450559"/>
                  <a:pt x="132108" y="627286"/>
                </a:cubicBezTo>
                <a:cubicBezTo>
                  <a:pt x="121376" y="804013"/>
                  <a:pt x="190778" y="1003636"/>
                  <a:pt x="192209" y="1060875"/>
                </a:cubicBezTo>
                <a:cubicBezTo>
                  <a:pt x="193640" y="1118114"/>
                  <a:pt x="95618" y="919207"/>
                  <a:pt x="140694" y="970722"/>
                </a:cubicBezTo>
                <a:cubicBezTo>
                  <a:pt x="185770" y="1022238"/>
                  <a:pt x="440485" y="1343495"/>
                  <a:pt x="462665" y="1369968"/>
                </a:cubicBezTo>
                <a:cubicBezTo>
                  <a:pt x="484845" y="1396441"/>
                  <a:pt x="349617" y="1262644"/>
                  <a:pt x="273775" y="1129562"/>
                </a:cubicBezTo>
                <a:cubicBezTo>
                  <a:pt x="197933" y="996480"/>
                  <a:pt x="39809" y="602959"/>
                  <a:pt x="7612" y="571477"/>
                </a:cubicBezTo>
                <a:cubicBezTo>
                  <a:pt x="-24585" y="539995"/>
                  <a:pt x="54119" y="847658"/>
                  <a:pt x="80592" y="940672"/>
                </a:cubicBezTo>
                <a:cubicBezTo>
                  <a:pt x="107065" y="1033686"/>
                  <a:pt x="170028" y="1188233"/>
                  <a:pt x="166451" y="1129562"/>
                </a:cubicBezTo>
                <a:cubicBezTo>
                  <a:pt x="162873" y="1070892"/>
                  <a:pt x="67713" y="741049"/>
                  <a:pt x="59127" y="588649"/>
                </a:cubicBezTo>
                <a:cubicBezTo>
                  <a:pt x="50541" y="436249"/>
                  <a:pt x="113505" y="227325"/>
                  <a:pt x="114936" y="215162"/>
                </a:cubicBezTo>
                <a:cubicBezTo>
                  <a:pt x="116367" y="202999"/>
                  <a:pt x="41240" y="557883"/>
                  <a:pt x="67713" y="515669"/>
                </a:cubicBezTo>
                <a:cubicBezTo>
                  <a:pt x="94186" y="473455"/>
                  <a:pt x="245872" y="-18089"/>
                  <a:pt x="256604" y="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127D6083-A45C-B7D4-677B-F92DB85C24F4}"/>
              </a:ext>
            </a:extLst>
          </p:cNvPr>
          <p:cNvSpPr/>
          <p:nvPr/>
        </p:nvSpPr>
        <p:spPr>
          <a:xfrm>
            <a:off x="3813745" y="2864366"/>
            <a:ext cx="763627" cy="2064075"/>
          </a:xfrm>
          <a:custGeom>
            <a:avLst/>
            <a:gdLst>
              <a:gd name="connsiteX0" fmla="*/ 247393 w 763627"/>
              <a:gd name="connsiteY0" fmla="*/ 7623 h 2064075"/>
              <a:gd name="connsiteX1" fmla="*/ 19866 w 763627"/>
              <a:gd name="connsiteY1" fmla="*/ 977831 h 2064075"/>
              <a:gd name="connsiteX2" fmla="*/ 303201 w 763627"/>
              <a:gd name="connsiteY2" fmla="*/ 1497279 h 2064075"/>
              <a:gd name="connsiteX3" fmla="*/ 204463 w 763627"/>
              <a:gd name="connsiteY3" fmla="*/ 1381369 h 2064075"/>
              <a:gd name="connsiteX4" fmla="*/ 736790 w 763627"/>
              <a:gd name="connsiteY4" fmla="*/ 2029606 h 2064075"/>
              <a:gd name="connsiteX5" fmla="*/ 676689 w 763627"/>
              <a:gd name="connsiteY5" fmla="*/ 1960919 h 2064075"/>
              <a:gd name="connsiteX6" fmla="*/ 608001 w 763627"/>
              <a:gd name="connsiteY6" fmla="*/ 1840716 h 2064075"/>
              <a:gd name="connsiteX7" fmla="*/ 37038 w 763627"/>
              <a:gd name="connsiteY7" fmla="*/ 1080862 h 2064075"/>
              <a:gd name="connsiteX8" fmla="*/ 79968 w 763627"/>
              <a:gd name="connsiteY8" fmla="*/ 1175307 h 2064075"/>
              <a:gd name="connsiteX9" fmla="*/ 6987 w 763627"/>
              <a:gd name="connsiteY9" fmla="*/ 677324 h 2064075"/>
              <a:gd name="connsiteX10" fmla="*/ 15573 w 763627"/>
              <a:gd name="connsiteY10" fmla="*/ 728840 h 2064075"/>
              <a:gd name="connsiteX11" fmla="*/ 118604 w 763627"/>
              <a:gd name="connsiteY11" fmla="*/ 406868 h 2064075"/>
              <a:gd name="connsiteX12" fmla="*/ 41331 w 763627"/>
              <a:gd name="connsiteY12" fmla="*/ 518485 h 2064075"/>
              <a:gd name="connsiteX13" fmla="*/ 247393 w 763627"/>
              <a:gd name="connsiteY13" fmla="*/ 7623 h 206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3627" h="2064075">
                <a:moveTo>
                  <a:pt x="247393" y="7623"/>
                </a:moveTo>
                <a:cubicBezTo>
                  <a:pt x="243815" y="84181"/>
                  <a:pt x="10565" y="729555"/>
                  <a:pt x="19866" y="977831"/>
                </a:cubicBezTo>
                <a:cubicBezTo>
                  <a:pt x="29167" y="1226107"/>
                  <a:pt x="272435" y="1430023"/>
                  <a:pt x="303201" y="1497279"/>
                </a:cubicBezTo>
                <a:cubicBezTo>
                  <a:pt x="333967" y="1564535"/>
                  <a:pt x="204463" y="1381369"/>
                  <a:pt x="204463" y="1381369"/>
                </a:cubicBezTo>
                <a:lnTo>
                  <a:pt x="736790" y="2029606"/>
                </a:lnTo>
                <a:cubicBezTo>
                  <a:pt x="815494" y="2126198"/>
                  <a:pt x="698154" y="1992401"/>
                  <a:pt x="676689" y="1960919"/>
                </a:cubicBezTo>
                <a:cubicBezTo>
                  <a:pt x="655224" y="1929437"/>
                  <a:pt x="714610" y="1987392"/>
                  <a:pt x="608001" y="1840716"/>
                </a:cubicBezTo>
                <a:cubicBezTo>
                  <a:pt x="501393" y="1694040"/>
                  <a:pt x="125043" y="1191763"/>
                  <a:pt x="37038" y="1080862"/>
                </a:cubicBezTo>
                <a:cubicBezTo>
                  <a:pt x="-50967" y="969961"/>
                  <a:pt x="84976" y="1242563"/>
                  <a:pt x="79968" y="1175307"/>
                </a:cubicBezTo>
                <a:cubicBezTo>
                  <a:pt x="74959" y="1108051"/>
                  <a:pt x="17719" y="751735"/>
                  <a:pt x="6987" y="677324"/>
                </a:cubicBezTo>
                <a:cubicBezTo>
                  <a:pt x="-3746" y="602913"/>
                  <a:pt x="-3030" y="773916"/>
                  <a:pt x="15573" y="728840"/>
                </a:cubicBezTo>
                <a:cubicBezTo>
                  <a:pt x="34176" y="683764"/>
                  <a:pt x="114311" y="441927"/>
                  <a:pt x="118604" y="406868"/>
                </a:cubicBezTo>
                <a:cubicBezTo>
                  <a:pt x="122897" y="371809"/>
                  <a:pt x="18435" y="582164"/>
                  <a:pt x="41331" y="518485"/>
                </a:cubicBezTo>
                <a:cubicBezTo>
                  <a:pt x="64227" y="454806"/>
                  <a:pt x="250971" y="-68935"/>
                  <a:pt x="247393" y="76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082AA5F2-3BC4-3753-FC75-8370A8CDE192}"/>
              </a:ext>
            </a:extLst>
          </p:cNvPr>
          <p:cNvSpPr/>
          <p:nvPr/>
        </p:nvSpPr>
        <p:spPr>
          <a:xfrm>
            <a:off x="3690715" y="2918697"/>
            <a:ext cx="425877" cy="1864979"/>
          </a:xfrm>
          <a:custGeom>
            <a:avLst/>
            <a:gdLst>
              <a:gd name="connsiteX0" fmla="*/ 301736 w 425877"/>
              <a:gd name="connsiteY0" fmla="*/ 514 h 1864979"/>
              <a:gd name="connsiteX1" fmla="*/ 9815 w 425877"/>
              <a:gd name="connsiteY1" fmla="*/ 992188 h 1864979"/>
              <a:gd name="connsiteX2" fmla="*/ 130017 w 425877"/>
              <a:gd name="connsiteY2" fmla="*/ 1288402 h 1864979"/>
              <a:gd name="connsiteX3" fmla="*/ 112846 w 425877"/>
              <a:gd name="connsiteY3" fmla="*/ 1279816 h 1864979"/>
              <a:gd name="connsiteX4" fmla="*/ 413353 w 425877"/>
              <a:gd name="connsiteY4" fmla="*/ 1846486 h 1864979"/>
              <a:gd name="connsiteX5" fmla="*/ 344665 w 425877"/>
              <a:gd name="connsiteY5" fmla="*/ 1687647 h 1864979"/>
              <a:gd name="connsiteX6" fmla="*/ 121431 w 425877"/>
              <a:gd name="connsiteY6" fmla="*/ 1292695 h 1864979"/>
              <a:gd name="connsiteX7" fmla="*/ 1229 w 425877"/>
              <a:gd name="connsiteY7" fmla="*/ 1082340 h 1864979"/>
              <a:gd name="connsiteX8" fmla="*/ 57037 w 425877"/>
              <a:gd name="connsiteY8" fmla="*/ 747489 h 1864979"/>
              <a:gd name="connsiteX9" fmla="*/ 22693 w 425877"/>
              <a:gd name="connsiteY9" fmla="*/ 854813 h 1864979"/>
              <a:gd name="connsiteX10" fmla="*/ 301736 w 425877"/>
              <a:gd name="connsiteY10" fmla="*/ 514 h 1864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5877" h="1864979">
                <a:moveTo>
                  <a:pt x="301736" y="514"/>
                </a:moveTo>
                <a:cubicBezTo>
                  <a:pt x="299590" y="23410"/>
                  <a:pt x="38435" y="777540"/>
                  <a:pt x="9815" y="992188"/>
                </a:cubicBezTo>
                <a:cubicBezTo>
                  <a:pt x="-18805" y="1206836"/>
                  <a:pt x="112845" y="1240464"/>
                  <a:pt x="130017" y="1288402"/>
                </a:cubicBezTo>
                <a:cubicBezTo>
                  <a:pt x="147189" y="1336340"/>
                  <a:pt x="65623" y="1186802"/>
                  <a:pt x="112846" y="1279816"/>
                </a:cubicBezTo>
                <a:cubicBezTo>
                  <a:pt x="160069" y="1372830"/>
                  <a:pt x="374717" y="1778514"/>
                  <a:pt x="413353" y="1846486"/>
                </a:cubicBezTo>
                <a:cubicBezTo>
                  <a:pt x="451990" y="1914458"/>
                  <a:pt x="393319" y="1779945"/>
                  <a:pt x="344665" y="1687647"/>
                </a:cubicBezTo>
                <a:cubicBezTo>
                  <a:pt x="296011" y="1595349"/>
                  <a:pt x="178670" y="1393580"/>
                  <a:pt x="121431" y="1292695"/>
                </a:cubicBezTo>
                <a:cubicBezTo>
                  <a:pt x="64192" y="1191811"/>
                  <a:pt x="11961" y="1173207"/>
                  <a:pt x="1229" y="1082340"/>
                </a:cubicBezTo>
                <a:cubicBezTo>
                  <a:pt x="-9503" y="991473"/>
                  <a:pt x="53460" y="785410"/>
                  <a:pt x="57037" y="747489"/>
                </a:cubicBezTo>
                <a:cubicBezTo>
                  <a:pt x="60614" y="709568"/>
                  <a:pt x="-22383" y="984317"/>
                  <a:pt x="22693" y="854813"/>
                </a:cubicBezTo>
                <a:cubicBezTo>
                  <a:pt x="67769" y="725309"/>
                  <a:pt x="303882" y="-22382"/>
                  <a:pt x="301736" y="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896050C3-34A8-84FD-3230-34A912BF1891}"/>
              </a:ext>
            </a:extLst>
          </p:cNvPr>
          <p:cNvSpPr/>
          <p:nvPr/>
        </p:nvSpPr>
        <p:spPr>
          <a:xfrm>
            <a:off x="3988976" y="2898557"/>
            <a:ext cx="319616" cy="1146495"/>
          </a:xfrm>
          <a:custGeom>
            <a:avLst/>
            <a:gdLst>
              <a:gd name="connsiteX0" fmla="*/ 202024 w 319616"/>
              <a:gd name="connsiteY0" fmla="*/ 218 h 1146495"/>
              <a:gd name="connsiteX1" fmla="*/ 62324 w 319616"/>
              <a:gd name="connsiteY1" fmla="*/ 524093 h 1146495"/>
              <a:gd name="connsiteX2" fmla="*/ 287749 w 319616"/>
              <a:gd name="connsiteY2" fmla="*/ 1060668 h 1146495"/>
              <a:gd name="connsiteX3" fmla="*/ 198849 w 319616"/>
              <a:gd name="connsiteY3" fmla="*/ 974943 h 1146495"/>
              <a:gd name="connsiteX4" fmla="*/ 319499 w 319616"/>
              <a:gd name="connsiteY4" fmla="*/ 1146393 h 1146495"/>
              <a:gd name="connsiteX5" fmla="*/ 217899 w 319616"/>
              <a:gd name="connsiteY5" fmla="*/ 946368 h 1146495"/>
              <a:gd name="connsiteX6" fmla="*/ 62324 w 319616"/>
              <a:gd name="connsiteY6" fmla="*/ 555843 h 1146495"/>
              <a:gd name="connsiteX7" fmla="*/ 65499 w 319616"/>
              <a:gd name="connsiteY7" fmla="*/ 670143 h 1146495"/>
              <a:gd name="connsiteX8" fmla="*/ 46449 w 319616"/>
              <a:gd name="connsiteY8" fmla="*/ 327243 h 1146495"/>
              <a:gd name="connsiteX9" fmla="*/ 5174 w 319616"/>
              <a:gd name="connsiteY9" fmla="*/ 457418 h 1146495"/>
              <a:gd name="connsiteX10" fmla="*/ 202024 w 319616"/>
              <a:gd name="connsiteY10" fmla="*/ 218 h 1146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9616" h="1146495">
                <a:moveTo>
                  <a:pt x="202024" y="218"/>
                </a:moveTo>
                <a:cubicBezTo>
                  <a:pt x="211549" y="11331"/>
                  <a:pt x="48037" y="347351"/>
                  <a:pt x="62324" y="524093"/>
                </a:cubicBezTo>
                <a:cubicBezTo>
                  <a:pt x="76611" y="700835"/>
                  <a:pt x="264995" y="985526"/>
                  <a:pt x="287749" y="1060668"/>
                </a:cubicBezTo>
                <a:cubicBezTo>
                  <a:pt x="310503" y="1135810"/>
                  <a:pt x="193557" y="960656"/>
                  <a:pt x="198849" y="974943"/>
                </a:cubicBezTo>
                <a:cubicBezTo>
                  <a:pt x="204141" y="989230"/>
                  <a:pt x="316324" y="1151155"/>
                  <a:pt x="319499" y="1146393"/>
                </a:cubicBezTo>
                <a:cubicBezTo>
                  <a:pt x="322674" y="1141631"/>
                  <a:pt x="260762" y="1044793"/>
                  <a:pt x="217899" y="946368"/>
                </a:cubicBezTo>
                <a:cubicBezTo>
                  <a:pt x="175036" y="847943"/>
                  <a:pt x="87724" y="601880"/>
                  <a:pt x="62324" y="555843"/>
                </a:cubicBezTo>
                <a:cubicBezTo>
                  <a:pt x="36924" y="509806"/>
                  <a:pt x="68145" y="708243"/>
                  <a:pt x="65499" y="670143"/>
                </a:cubicBezTo>
                <a:cubicBezTo>
                  <a:pt x="62853" y="632043"/>
                  <a:pt x="56503" y="362697"/>
                  <a:pt x="46449" y="327243"/>
                </a:cubicBezTo>
                <a:cubicBezTo>
                  <a:pt x="36395" y="291789"/>
                  <a:pt x="-16522" y="509276"/>
                  <a:pt x="5174" y="457418"/>
                </a:cubicBezTo>
                <a:cubicBezTo>
                  <a:pt x="26870" y="405560"/>
                  <a:pt x="192499" y="-10895"/>
                  <a:pt x="202024" y="2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B1D4C75F-8F4E-4203-B369-D6E2FAF81C10}"/>
              </a:ext>
            </a:extLst>
          </p:cNvPr>
          <p:cNvSpPr/>
          <p:nvPr/>
        </p:nvSpPr>
        <p:spPr>
          <a:xfrm>
            <a:off x="4008275" y="3656520"/>
            <a:ext cx="502118" cy="1056276"/>
          </a:xfrm>
          <a:custGeom>
            <a:avLst/>
            <a:gdLst>
              <a:gd name="connsiteX0" fmla="*/ 119225 w 502118"/>
              <a:gd name="connsiteY0" fmla="*/ 1080 h 1056276"/>
              <a:gd name="connsiteX1" fmla="*/ 84300 w 502118"/>
              <a:gd name="connsiteY1" fmla="*/ 366205 h 1056276"/>
              <a:gd name="connsiteX2" fmla="*/ 271625 w 502118"/>
              <a:gd name="connsiteY2" fmla="*/ 699580 h 1056276"/>
              <a:gd name="connsiteX3" fmla="*/ 125575 w 502118"/>
              <a:gd name="connsiteY3" fmla="*/ 553530 h 1056276"/>
              <a:gd name="connsiteX4" fmla="*/ 497050 w 502118"/>
              <a:gd name="connsiteY4" fmla="*/ 1048830 h 1056276"/>
              <a:gd name="connsiteX5" fmla="*/ 351000 w 502118"/>
              <a:gd name="connsiteY5" fmla="*/ 864680 h 1056276"/>
              <a:gd name="connsiteX6" fmla="*/ 1750 w 502118"/>
              <a:gd name="connsiteY6" fmla="*/ 420180 h 1056276"/>
              <a:gd name="connsiteX7" fmla="*/ 211300 w 502118"/>
              <a:gd name="connsiteY7" fmla="*/ 642430 h 1056276"/>
              <a:gd name="connsiteX8" fmla="*/ 100175 w 502118"/>
              <a:gd name="connsiteY8" fmla="*/ 423355 h 1056276"/>
              <a:gd name="connsiteX9" fmla="*/ 36675 w 502118"/>
              <a:gd name="connsiteY9" fmla="*/ 207455 h 1056276"/>
              <a:gd name="connsiteX10" fmla="*/ 46200 w 502118"/>
              <a:gd name="connsiteY10" fmla="*/ 251905 h 1056276"/>
              <a:gd name="connsiteX11" fmla="*/ 119225 w 502118"/>
              <a:gd name="connsiteY11" fmla="*/ 1080 h 1056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118" h="1056276">
                <a:moveTo>
                  <a:pt x="119225" y="1080"/>
                </a:moveTo>
                <a:cubicBezTo>
                  <a:pt x="125575" y="20130"/>
                  <a:pt x="58900" y="249788"/>
                  <a:pt x="84300" y="366205"/>
                </a:cubicBezTo>
                <a:cubicBezTo>
                  <a:pt x="109700" y="482622"/>
                  <a:pt x="264746" y="668359"/>
                  <a:pt x="271625" y="699580"/>
                </a:cubicBezTo>
                <a:cubicBezTo>
                  <a:pt x="278504" y="730801"/>
                  <a:pt x="88004" y="495322"/>
                  <a:pt x="125575" y="553530"/>
                </a:cubicBezTo>
                <a:cubicBezTo>
                  <a:pt x="163146" y="611738"/>
                  <a:pt x="459479" y="996972"/>
                  <a:pt x="497050" y="1048830"/>
                </a:cubicBezTo>
                <a:cubicBezTo>
                  <a:pt x="534621" y="1100688"/>
                  <a:pt x="351000" y="864680"/>
                  <a:pt x="351000" y="864680"/>
                </a:cubicBezTo>
                <a:cubicBezTo>
                  <a:pt x="268450" y="759905"/>
                  <a:pt x="25033" y="457222"/>
                  <a:pt x="1750" y="420180"/>
                </a:cubicBezTo>
                <a:cubicBezTo>
                  <a:pt x="-21533" y="383138"/>
                  <a:pt x="194896" y="641901"/>
                  <a:pt x="211300" y="642430"/>
                </a:cubicBezTo>
                <a:cubicBezTo>
                  <a:pt x="227704" y="642959"/>
                  <a:pt x="129279" y="495851"/>
                  <a:pt x="100175" y="423355"/>
                </a:cubicBezTo>
                <a:cubicBezTo>
                  <a:pt x="71071" y="350859"/>
                  <a:pt x="45671" y="236030"/>
                  <a:pt x="36675" y="207455"/>
                </a:cubicBezTo>
                <a:cubicBezTo>
                  <a:pt x="27679" y="178880"/>
                  <a:pt x="35617" y="283126"/>
                  <a:pt x="46200" y="251905"/>
                </a:cubicBezTo>
                <a:cubicBezTo>
                  <a:pt x="56783" y="220684"/>
                  <a:pt x="112875" y="-17970"/>
                  <a:pt x="119225" y="10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A716FE46-7A01-0931-D8A9-D1629029DBE8}"/>
              </a:ext>
            </a:extLst>
          </p:cNvPr>
          <p:cNvSpPr/>
          <p:nvPr/>
        </p:nvSpPr>
        <p:spPr>
          <a:xfrm>
            <a:off x="4159150" y="2923955"/>
            <a:ext cx="394011" cy="1636632"/>
          </a:xfrm>
          <a:custGeom>
            <a:avLst/>
            <a:gdLst>
              <a:gd name="connsiteX0" fmla="*/ 133450 w 394011"/>
              <a:gd name="connsiteY0" fmla="*/ 220 h 1636632"/>
              <a:gd name="connsiteX1" fmla="*/ 73125 w 394011"/>
              <a:gd name="connsiteY1" fmla="*/ 225645 h 1636632"/>
              <a:gd name="connsiteX2" fmla="*/ 120750 w 394011"/>
              <a:gd name="connsiteY2" fmla="*/ 876520 h 1636632"/>
              <a:gd name="connsiteX3" fmla="*/ 104875 w 394011"/>
              <a:gd name="connsiteY3" fmla="*/ 701895 h 1636632"/>
              <a:gd name="connsiteX4" fmla="*/ 362050 w 394011"/>
              <a:gd name="connsiteY4" fmla="*/ 1546445 h 1636632"/>
              <a:gd name="connsiteX5" fmla="*/ 352525 w 394011"/>
              <a:gd name="connsiteY5" fmla="*/ 1479770 h 1636632"/>
              <a:gd name="connsiteX6" fmla="*/ 22325 w 394011"/>
              <a:gd name="connsiteY6" fmla="*/ 368520 h 1636632"/>
              <a:gd name="connsiteX7" fmla="*/ 35025 w 394011"/>
              <a:gd name="connsiteY7" fmla="*/ 514570 h 1636632"/>
              <a:gd name="connsiteX8" fmla="*/ 12800 w 394011"/>
              <a:gd name="connsiteY8" fmla="*/ 31970 h 1636632"/>
              <a:gd name="connsiteX9" fmla="*/ 3275 w 394011"/>
              <a:gd name="connsiteY9" fmla="*/ 527270 h 1636632"/>
              <a:gd name="connsiteX10" fmla="*/ 69950 w 394011"/>
              <a:gd name="connsiteY10" fmla="*/ 190720 h 1636632"/>
              <a:gd name="connsiteX11" fmla="*/ 133450 w 394011"/>
              <a:gd name="connsiteY11" fmla="*/ 220 h 163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4011" h="1636632">
                <a:moveTo>
                  <a:pt x="133450" y="220"/>
                </a:moveTo>
                <a:cubicBezTo>
                  <a:pt x="133979" y="6041"/>
                  <a:pt x="75242" y="79595"/>
                  <a:pt x="73125" y="225645"/>
                </a:cubicBezTo>
                <a:cubicBezTo>
                  <a:pt x="71008" y="371695"/>
                  <a:pt x="115458" y="797145"/>
                  <a:pt x="120750" y="876520"/>
                </a:cubicBezTo>
                <a:cubicBezTo>
                  <a:pt x="126042" y="955895"/>
                  <a:pt x="64658" y="590241"/>
                  <a:pt x="104875" y="701895"/>
                </a:cubicBezTo>
                <a:cubicBezTo>
                  <a:pt x="145092" y="813549"/>
                  <a:pt x="320775" y="1416799"/>
                  <a:pt x="362050" y="1546445"/>
                </a:cubicBezTo>
                <a:cubicBezTo>
                  <a:pt x="403325" y="1676091"/>
                  <a:pt x="409146" y="1676091"/>
                  <a:pt x="352525" y="1479770"/>
                </a:cubicBezTo>
                <a:cubicBezTo>
                  <a:pt x="295904" y="1283449"/>
                  <a:pt x="75242" y="529387"/>
                  <a:pt x="22325" y="368520"/>
                </a:cubicBezTo>
                <a:cubicBezTo>
                  <a:pt x="-30592" y="207653"/>
                  <a:pt x="36612" y="570662"/>
                  <a:pt x="35025" y="514570"/>
                </a:cubicBezTo>
                <a:cubicBezTo>
                  <a:pt x="33438" y="458478"/>
                  <a:pt x="18092" y="29853"/>
                  <a:pt x="12800" y="31970"/>
                </a:cubicBezTo>
                <a:cubicBezTo>
                  <a:pt x="7508" y="34087"/>
                  <a:pt x="-6250" y="500812"/>
                  <a:pt x="3275" y="527270"/>
                </a:cubicBezTo>
                <a:cubicBezTo>
                  <a:pt x="12800" y="553728"/>
                  <a:pt x="48783" y="276445"/>
                  <a:pt x="69950" y="190720"/>
                </a:cubicBezTo>
                <a:cubicBezTo>
                  <a:pt x="91117" y="104995"/>
                  <a:pt x="132921" y="-5601"/>
                  <a:pt x="133450" y="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9766AAB7-0057-0099-4844-E503968EAB9E}"/>
              </a:ext>
            </a:extLst>
          </p:cNvPr>
          <p:cNvSpPr/>
          <p:nvPr/>
        </p:nvSpPr>
        <p:spPr>
          <a:xfrm>
            <a:off x="4398514" y="3622533"/>
            <a:ext cx="1091795" cy="1397356"/>
          </a:xfrm>
          <a:custGeom>
            <a:avLst/>
            <a:gdLst>
              <a:gd name="connsiteX0" fmla="*/ 2036 w 1091795"/>
              <a:gd name="connsiteY0" fmla="*/ 187467 h 1397356"/>
              <a:gd name="connsiteX1" fmla="*/ 233811 w 1091795"/>
              <a:gd name="connsiteY1" fmla="*/ 771667 h 1397356"/>
              <a:gd name="connsiteX2" fmla="*/ 662436 w 1091795"/>
              <a:gd name="connsiteY2" fmla="*/ 1143142 h 1397356"/>
              <a:gd name="connsiteX3" fmla="*/ 554486 w 1091795"/>
              <a:gd name="connsiteY3" fmla="*/ 1041542 h 1397356"/>
              <a:gd name="connsiteX4" fmla="*/ 1056136 w 1091795"/>
              <a:gd name="connsiteY4" fmla="*/ 1378092 h 1397356"/>
              <a:gd name="connsiteX5" fmla="*/ 979936 w 1091795"/>
              <a:gd name="connsiteY5" fmla="*/ 1314592 h 1397356"/>
              <a:gd name="connsiteX6" fmla="*/ 411611 w 1091795"/>
              <a:gd name="connsiteY6" fmla="*/ 968517 h 1397356"/>
              <a:gd name="connsiteX7" fmla="*/ 186186 w 1091795"/>
              <a:gd name="connsiteY7" fmla="*/ 714517 h 1397356"/>
              <a:gd name="connsiteX8" fmla="*/ 202061 w 1091795"/>
              <a:gd name="connsiteY8" fmla="*/ 749442 h 1397356"/>
              <a:gd name="connsiteX9" fmla="*/ 163961 w 1091795"/>
              <a:gd name="connsiteY9" fmla="*/ 142 h 1397356"/>
              <a:gd name="connsiteX10" fmla="*/ 176661 w 1091795"/>
              <a:gd name="connsiteY10" fmla="*/ 816117 h 1397356"/>
              <a:gd name="connsiteX11" fmla="*/ 122686 w 1091795"/>
              <a:gd name="connsiteY11" fmla="*/ 581167 h 1397356"/>
              <a:gd name="connsiteX12" fmla="*/ 2036 w 1091795"/>
              <a:gd name="connsiteY12" fmla="*/ 187467 h 139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91795" h="1397356">
                <a:moveTo>
                  <a:pt x="2036" y="187467"/>
                </a:moveTo>
                <a:cubicBezTo>
                  <a:pt x="20557" y="219217"/>
                  <a:pt x="123744" y="612388"/>
                  <a:pt x="233811" y="771667"/>
                </a:cubicBezTo>
                <a:cubicBezTo>
                  <a:pt x="343878" y="930946"/>
                  <a:pt x="608990" y="1098163"/>
                  <a:pt x="662436" y="1143142"/>
                </a:cubicBezTo>
                <a:cubicBezTo>
                  <a:pt x="715882" y="1188121"/>
                  <a:pt x="488869" y="1002384"/>
                  <a:pt x="554486" y="1041542"/>
                </a:cubicBezTo>
                <a:cubicBezTo>
                  <a:pt x="620103" y="1080700"/>
                  <a:pt x="985228" y="1332584"/>
                  <a:pt x="1056136" y="1378092"/>
                </a:cubicBezTo>
                <a:cubicBezTo>
                  <a:pt x="1127044" y="1423600"/>
                  <a:pt x="1087357" y="1382854"/>
                  <a:pt x="979936" y="1314592"/>
                </a:cubicBezTo>
                <a:cubicBezTo>
                  <a:pt x="872515" y="1246330"/>
                  <a:pt x="543903" y="1068530"/>
                  <a:pt x="411611" y="968517"/>
                </a:cubicBezTo>
                <a:cubicBezTo>
                  <a:pt x="279319" y="868505"/>
                  <a:pt x="221111" y="751029"/>
                  <a:pt x="186186" y="714517"/>
                </a:cubicBezTo>
                <a:cubicBezTo>
                  <a:pt x="151261" y="678005"/>
                  <a:pt x="205765" y="868504"/>
                  <a:pt x="202061" y="749442"/>
                </a:cubicBezTo>
                <a:cubicBezTo>
                  <a:pt x="198357" y="630380"/>
                  <a:pt x="168194" y="-10971"/>
                  <a:pt x="163961" y="142"/>
                </a:cubicBezTo>
                <a:cubicBezTo>
                  <a:pt x="159728" y="11254"/>
                  <a:pt x="183540" y="719279"/>
                  <a:pt x="176661" y="816117"/>
                </a:cubicBezTo>
                <a:cubicBezTo>
                  <a:pt x="169782" y="912955"/>
                  <a:pt x="148615" y="687529"/>
                  <a:pt x="122686" y="581167"/>
                </a:cubicBezTo>
                <a:cubicBezTo>
                  <a:pt x="96757" y="474805"/>
                  <a:pt x="-16485" y="155717"/>
                  <a:pt x="2036" y="187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7F112022-3F89-AA3D-225D-F3491CC44418}"/>
              </a:ext>
            </a:extLst>
          </p:cNvPr>
          <p:cNvSpPr/>
          <p:nvPr/>
        </p:nvSpPr>
        <p:spPr>
          <a:xfrm>
            <a:off x="4316486" y="2827797"/>
            <a:ext cx="788107" cy="1429480"/>
          </a:xfrm>
          <a:custGeom>
            <a:avLst/>
            <a:gdLst>
              <a:gd name="connsiteX0" fmla="*/ 1514 w 788107"/>
              <a:gd name="connsiteY0" fmla="*/ 1128 h 1429480"/>
              <a:gd name="connsiteX1" fmla="*/ 449189 w 788107"/>
              <a:gd name="connsiteY1" fmla="*/ 610728 h 1429480"/>
              <a:gd name="connsiteX2" fmla="*/ 379339 w 788107"/>
              <a:gd name="connsiteY2" fmla="*/ 471028 h 1429480"/>
              <a:gd name="connsiteX3" fmla="*/ 776214 w 788107"/>
              <a:gd name="connsiteY3" fmla="*/ 1394953 h 1429480"/>
              <a:gd name="connsiteX4" fmla="*/ 642864 w 788107"/>
              <a:gd name="connsiteY4" fmla="*/ 1137778 h 1429480"/>
              <a:gd name="connsiteX5" fmla="*/ 223764 w 788107"/>
              <a:gd name="connsiteY5" fmla="*/ 242428 h 1429480"/>
              <a:gd name="connsiteX6" fmla="*/ 382514 w 788107"/>
              <a:gd name="connsiteY6" fmla="*/ 448803 h 1429480"/>
              <a:gd name="connsiteX7" fmla="*/ 122164 w 788107"/>
              <a:gd name="connsiteY7" fmla="*/ 207503 h 1429480"/>
              <a:gd name="connsiteX8" fmla="*/ 296789 w 788107"/>
              <a:gd name="connsiteY8" fmla="*/ 451978 h 1429480"/>
              <a:gd name="connsiteX9" fmla="*/ 1514 w 788107"/>
              <a:gd name="connsiteY9" fmla="*/ 1128 h 1429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8107" h="1429480">
                <a:moveTo>
                  <a:pt x="1514" y="1128"/>
                </a:moveTo>
                <a:cubicBezTo>
                  <a:pt x="26914" y="27586"/>
                  <a:pt x="386218" y="532411"/>
                  <a:pt x="449189" y="610728"/>
                </a:cubicBezTo>
                <a:cubicBezTo>
                  <a:pt x="512160" y="689045"/>
                  <a:pt x="324835" y="340324"/>
                  <a:pt x="379339" y="471028"/>
                </a:cubicBezTo>
                <a:cubicBezTo>
                  <a:pt x="433843" y="601732"/>
                  <a:pt x="732293" y="1283828"/>
                  <a:pt x="776214" y="1394953"/>
                </a:cubicBezTo>
                <a:cubicBezTo>
                  <a:pt x="820135" y="1506078"/>
                  <a:pt x="734939" y="1329866"/>
                  <a:pt x="642864" y="1137778"/>
                </a:cubicBezTo>
                <a:cubicBezTo>
                  <a:pt x="550789" y="945691"/>
                  <a:pt x="267156" y="357257"/>
                  <a:pt x="223764" y="242428"/>
                </a:cubicBezTo>
                <a:cubicBezTo>
                  <a:pt x="180372" y="127599"/>
                  <a:pt x="399447" y="454624"/>
                  <a:pt x="382514" y="448803"/>
                </a:cubicBezTo>
                <a:cubicBezTo>
                  <a:pt x="365581" y="442982"/>
                  <a:pt x="136452" y="206974"/>
                  <a:pt x="122164" y="207503"/>
                </a:cubicBezTo>
                <a:cubicBezTo>
                  <a:pt x="107877" y="208032"/>
                  <a:pt x="315310" y="482141"/>
                  <a:pt x="296789" y="451978"/>
                </a:cubicBezTo>
                <a:cubicBezTo>
                  <a:pt x="278268" y="421816"/>
                  <a:pt x="-23886" y="-25330"/>
                  <a:pt x="1514" y="1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90538299-C717-61EA-754C-54903174C4A1}"/>
              </a:ext>
            </a:extLst>
          </p:cNvPr>
          <p:cNvSpPr/>
          <p:nvPr/>
        </p:nvSpPr>
        <p:spPr>
          <a:xfrm>
            <a:off x="4218587" y="2840715"/>
            <a:ext cx="753354" cy="1437260"/>
          </a:xfrm>
          <a:custGeom>
            <a:avLst/>
            <a:gdLst>
              <a:gd name="connsiteX0" fmla="*/ 10513 w 753354"/>
              <a:gd name="connsiteY0" fmla="*/ 16785 h 1437260"/>
              <a:gd name="connsiteX1" fmla="*/ 747113 w 753354"/>
              <a:gd name="connsiteY1" fmla="*/ 1423310 h 1437260"/>
              <a:gd name="connsiteX2" fmla="*/ 343888 w 753354"/>
              <a:gd name="connsiteY2" fmla="*/ 696235 h 1437260"/>
              <a:gd name="connsiteX3" fmla="*/ 10513 w 753354"/>
              <a:gd name="connsiteY3" fmla="*/ 16785 h 143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354" h="1437260">
                <a:moveTo>
                  <a:pt x="10513" y="16785"/>
                </a:moveTo>
                <a:cubicBezTo>
                  <a:pt x="77717" y="137964"/>
                  <a:pt x="691551" y="1310068"/>
                  <a:pt x="747113" y="1423310"/>
                </a:cubicBezTo>
                <a:cubicBezTo>
                  <a:pt x="802675" y="1536552"/>
                  <a:pt x="472475" y="930127"/>
                  <a:pt x="343888" y="696235"/>
                </a:cubicBezTo>
                <a:cubicBezTo>
                  <a:pt x="215301" y="462343"/>
                  <a:pt x="-56691" y="-104394"/>
                  <a:pt x="10513" y="16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307A53DE-D243-93CD-6629-B545EF36C79F}"/>
              </a:ext>
            </a:extLst>
          </p:cNvPr>
          <p:cNvSpPr/>
          <p:nvPr/>
        </p:nvSpPr>
        <p:spPr>
          <a:xfrm>
            <a:off x="4577900" y="3044101"/>
            <a:ext cx="295758" cy="864019"/>
          </a:xfrm>
          <a:custGeom>
            <a:avLst/>
            <a:gdLst>
              <a:gd name="connsiteX0" fmla="*/ 133800 w 295758"/>
              <a:gd name="connsiteY0" fmla="*/ 3899 h 864019"/>
              <a:gd name="connsiteX1" fmla="*/ 102050 w 295758"/>
              <a:gd name="connsiteY1" fmla="*/ 476974 h 864019"/>
              <a:gd name="connsiteX2" fmla="*/ 276675 w 295758"/>
              <a:gd name="connsiteY2" fmla="*/ 832574 h 864019"/>
              <a:gd name="connsiteX3" fmla="*/ 260800 w 295758"/>
              <a:gd name="connsiteY3" fmla="*/ 788124 h 864019"/>
              <a:gd name="connsiteX4" fmla="*/ 6800 w 295758"/>
              <a:gd name="connsiteY4" fmla="*/ 318224 h 864019"/>
              <a:gd name="connsiteX5" fmla="*/ 73475 w 295758"/>
              <a:gd name="connsiteY5" fmla="*/ 400774 h 864019"/>
              <a:gd name="connsiteX6" fmla="*/ 79825 w 295758"/>
              <a:gd name="connsiteY6" fmla="*/ 184874 h 864019"/>
              <a:gd name="connsiteX7" fmla="*/ 48075 w 295758"/>
              <a:gd name="connsiteY7" fmla="*/ 248374 h 864019"/>
              <a:gd name="connsiteX8" fmla="*/ 133800 w 295758"/>
              <a:gd name="connsiteY8" fmla="*/ 3899 h 86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5758" h="864019">
                <a:moveTo>
                  <a:pt x="133800" y="3899"/>
                </a:moveTo>
                <a:cubicBezTo>
                  <a:pt x="142796" y="41999"/>
                  <a:pt x="78238" y="338862"/>
                  <a:pt x="102050" y="476974"/>
                </a:cubicBezTo>
                <a:cubicBezTo>
                  <a:pt x="125862" y="615086"/>
                  <a:pt x="250217" y="780716"/>
                  <a:pt x="276675" y="832574"/>
                </a:cubicBezTo>
                <a:cubicBezTo>
                  <a:pt x="303133" y="884432"/>
                  <a:pt x="305779" y="873849"/>
                  <a:pt x="260800" y="788124"/>
                </a:cubicBezTo>
                <a:cubicBezTo>
                  <a:pt x="215821" y="702399"/>
                  <a:pt x="38021" y="382782"/>
                  <a:pt x="6800" y="318224"/>
                </a:cubicBezTo>
                <a:cubicBezTo>
                  <a:pt x="-24421" y="253666"/>
                  <a:pt x="61304" y="422999"/>
                  <a:pt x="73475" y="400774"/>
                </a:cubicBezTo>
                <a:cubicBezTo>
                  <a:pt x="85646" y="378549"/>
                  <a:pt x="84058" y="210274"/>
                  <a:pt x="79825" y="184874"/>
                </a:cubicBezTo>
                <a:cubicBezTo>
                  <a:pt x="75592" y="159474"/>
                  <a:pt x="36963" y="278007"/>
                  <a:pt x="48075" y="248374"/>
                </a:cubicBezTo>
                <a:cubicBezTo>
                  <a:pt x="59187" y="218741"/>
                  <a:pt x="124804" y="-34201"/>
                  <a:pt x="133800" y="38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96701ABF-5880-F6B4-76A2-6E8012427688}"/>
              </a:ext>
            </a:extLst>
          </p:cNvPr>
          <p:cNvSpPr/>
          <p:nvPr/>
        </p:nvSpPr>
        <p:spPr>
          <a:xfrm>
            <a:off x="4726349" y="3172351"/>
            <a:ext cx="1037518" cy="1538189"/>
          </a:xfrm>
          <a:custGeom>
            <a:avLst/>
            <a:gdLst>
              <a:gd name="connsiteX0" fmla="*/ 13926 w 1037518"/>
              <a:gd name="connsiteY0" fmla="*/ 24874 h 1538189"/>
              <a:gd name="connsiteX1" fmla="*/ 842601 w 1037518"/>
              <a:gd name="connsiteY1" fmla="*/ 1120249 h 1538189"/>
              <a:gd name="connsiteX2" fmla="*/ 712426 w 1037518"/>
              <a:gd name="connsiteY2" fmla="*/ 974199 h 1538189"/>
              <a:gd name="connsiteX3" fmla="*/ 1036276 w 1037518"/>
              <a:gd name="connsiteY3" fmla="*/ 1536174 h 1538189"/>
              <a:gd name="connsiteX4" fmla="*/ 804501 w 1037518"/>
              <a:gd name="connsiteY4" fmla="*/ 1129774 h 1538189"/>
              <a:gd name="connsiteX5" fmla="*/ 331426 w 1037518"/>
              <a:gd name="connsiteY5" fmla="*/ 316974 h 1538189"/>
              <a:gd name="connsiteX6" fmla="*/ 474301 w 1037518"/>
              <a:gd name="connsiteY6" fmla="*/ 497949 h 1538189"/>
              <a:gd name="connsiteX7" fmla="*/ 236176 w 1037518"/>
              <a:gd name="connsiteY7" fmla="*/ 275699 h 1538189"/>
              <a:gd name="connsiteX8" fmla="*/ 315551 w 1037518"/>
              <a:gd name="connsiteY8" fmla="*/ 345549 h 1538189"/>
              <a:gd name="connsiteX9" fmla="*/ 13926 w 1037518"/>
              <a:gd name="connsiteY9" fmla="*/ 24874 h 1538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7518" h="1538189">
                <a:moveTo>
                  <a:pt x="13926" y="24874"/>
                </a:moveTo>
                <a:cubicBezTo>
                  <a:pt x="101768" y="153991"/>
                  <a:pt x="726184" y="962028"/>
                  <a:pt x="842601" y="1120249"/>
                </a:cubicBezTo>
                <a:cubicBezTo>
                  <a:pt x="959018" y="1278470"/>
                  <a:pt x="680147" y="904878"/>
                  <a:pt x="712426" y="974199"/>
                </a:cubicBezTo>
                <a:cubicBezTo>
                  <a:pt x="744705" y="1043520"/>
                  <a:pt x="1020930" y="1510245"/>
                  <a:pt x="1036276" y="1536174"/>
                </a:cubicBezTo>
                <a:cubicBezTo>
                  <a:pt x="1051622" y="1562103"/>
                  <a:pt x="921976" y="1332974"/>
                  <a:pt x="804501" y="1129774"/>
                </a:cubicBezTo>
                <a:cubicBezTo>
                  <a:pt x="687026" y="926574"/>
                  <a:pt x="386459" y="422278"/>
                  <a:pt x="331426" y="316974"/>
                </a:cubicBezTo>
                <a:cubicBezTo>
                  <a:pt x="276393" y="211670"/>
                  <a:pt x="490176" y="504828"/>
                  <a:pt x="474301" y="497949"/>
                </a:cubicBezTo>
                <a:cubicBezTo>
                  <a:pt x="458426" y="491070"/>
                  <a:pt x="262634" y="301099"/>
                  <a:pt x="236176" y="275699"/>
                </a:cubicBezTo>
                <a:cubicBezTo>
                  <a:pt x="209718" y="250299"/>
                  <a:pt x="349947" y="381532"/>
                  <a:pt x="315551" y="345549"/>
                </a:cubicBezTo>
                <a:cubicBezTo>
                  <a:pt x="281155" y="309566"/>
                  <a:pt x="-73916" y="-104243"/>
                  <a:pt x="13926" y="248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85B5873E-B87F-7F8E-F4DD-17645B440E93}"/>
              </a:ext>
            </a:extLst>
          </p:cNvPr>
          <p:cNvSpPr/>
          <p:nvPr/>
        </p:nvSpPr>
        <p:spPr>
          <a:xfrm>
            <a:off x="4724396" y="3263791"/>
            <a:ext cx="322666" cy="881459"/>
          </a:xfrm>
          <a:custGeom>
            <a:avLst/>
            <a:gdLst>
              <a:gd name="connsiteX0" fmla="*/ 4 w 322666"/>
              <a:gd name="connsiteY0" fmla="*/ 109 h 881459"/>
              <a:gd name="connsiteX1" fmla="*/ 219079 w 322666"/>
              <a:gd name="connsiteY1" fmla="*/ 235059 h 881459"/>
              <a:gd name="connsiteX2" fmla="*/ 146054 w 322666"/>
              <a:gd name="connsiteY2" fmla="*/ 552559 h 881459"/>
              <a:gd name="connsiteX3" fmla="*/ 212729 w 322666"/>
              <a:gd name="connsiteY3" fmla="*/ 377934 h 881459"/>
              <a:gd name="connsiteX4" fmla="*/ 276229 w 322666"/>
              <a:gd name="connsiteY4" fmla="*/ 317609 h 881459"/>
              <a:gd name="connsiteX5" fmla="*/ 301629 w 322666"/>
              <a:gd name="connsiteY5" fmla="*/ 419209 h 881459"/>
              <a:gd name="connsiteX6" fmla="*/ 257179 w 322666"/>
              <a:gd name="connsiteY6" fmla="*/ 876409 h 881459"/>
              <a:gd name="connsiteX7" fmla="*/ 282579 w 322666"/>
              <a:gd name="connsiteY7" fmla="*/ 641459 h 881459"/>
              <a:gd name="connsiteX8" fmla="*/ 320679 w 322666"/>
              <a:gd name="connsiteY8" fmla="*/ 298559 h 881459"/>
              <a:gd name="connsiteX9" fmla="*/ 215904 w 322666"/>
              <a:gd name="connsiteY9" fmla="*/ 343009 h 881459"/>
              <a:gd name="connsiteX10" fmla="*/ 225429 w 322666"/>
              <a:gd name="connsiteY10" fmla="*/ 206484 h 881459"/>
              <a:gd name="connsiteX11" fmla="*/ 4 w 322666"/>
              <a:gd name="connsiteY11" fmla="*/ 109 h 881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2666" h="881459">
                <a:moveTo>
                  <a:pt x="4" y="109"/>
                </a:moveTo>
                <a:cubicBezTo>
                  <a:pt x="-1054" y="4871"/>
                  <a:pt x="194737" y="142984"/>
                  <a:pt x="219079" y="235059"/>
                </a:cubicBezTo>
                <a:cubicBezTo>
                  <a:pt x="243421" y="327134"/>
                  <a:pt x="147112" y="528747"/>
                  <a:pt x="146054" y="552559"/>
                </a:cubicBezTo>
                <a:cubicBezTo>
                  <a:pt x="144996" y="576371"/>
                  <a:pt x="191033" y="417092"/>
                  <a:pt x="212729" y="377934"/>
                </a:cubicBezTo>
                <a:cubicBezTo>
                  <a:pt x="234425" y="338776"/>
                  <a:pt x="261412" y="310730"/>
                  <a:pt x="276229" y="317609"/>
                </a:cubicBezTo>
                <a:cubicBezTo>
                  <a:pt x="291046" y="324488"/>
                  <a:pt x="304804" y="326076"/>
                  <a:pt x="301629" y="419209"/>
                </a:cubicBezTo>
                <a:cubicBezTo>
                  <a:pt x="298454" y="512342"/>
                  <a:pt x="260354" y="839367"/>
                  <a:pt x="257179" y="876409"/>
                </a:cubicBezTo>
                <a:cubicBezTo>
                  <a:pt x="254004" y="913451"/>
                  <a:pt x="271996" y="737767"/>
                  <a:pt x="282579" y="641459"/>
                </a:cubicBezTo>
                <a:cubicBezTo>
                  <a:pt x="293162" y="545151"/>
                  <a:pt x="331791" y="348301"/>
                  <a:pt x="320679" y="298559"/>
                </a:cubicBezTo>
                <a:cubicBezTo>
                  <a:pt x="309567" y="248817"/>
                  <a:pt x="231779" y="358355"/>
                  <a:pt x="215904" y="343009"/>
                </a:cubicBezTo>
                <a:cubicBezTo>
                  <a:pt x="200029" y="327663"/>
                  <a:pt x="261941" y="265221"/>
                  <a:pt x="225429" y="206484"/>
                </a:cubicBezTo>
                <a:cubicBezTo>
                  <a:pt x="188917" y="147747"/>
                  <a:pt x="1062" y="-4653"/>
                  <a:pt x="4" y="1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2151C336-DFA2-F1D4-6037-8BD0F3AE17B5}"/>
              </a:ext>
            </a:extLst>
          </p:cNvPr>
          <p:cNvSpPr/>
          <p:nvPr/>
        </p:nvSpPr>
        <p:spPr>
          <a:xfrm>
            <a:off x="5135104" y="3822613"/>
            <a:ext cx="167564" cy="844044"/>
          </a:xfrm>
          <a:custGeom>
            <a:avLst/>
            <a:gdLst>
              <a:gd name="connsiteX0" fmla="*/ 106821 w 167564"/>
              <a:gd name="connsiteY0" fmla="*/ 87 h 844044"/>
              <a:gd name="connsiteX1" fmla="*/ 46496 w 167564"/>
              <a:gd name="connsiteY1" fmla="*/ 292187 h 844044"/>
              <a:gd name="connsiteX2" fmla="*/ 160796 w 167564"/>
              <a:gd name="connsiteY2" fmla="*/ 819237 h 844044"/>
              <a:gd name="connsiteX3" fmla="*/ 138571 w 167564"/>
              <a:gd name="connsiteY3" fmla="*/ 701762 h 844044"/>
              <a:gd name="connsiteX4" fmla="*/ 8396 w 167564"/>
              <a:gd name="connsiteY4" fmla="*/ 206462 h 844044"/>
              <a:gd name="connsiteX5" fmla="*/ 21096 w 167564"/>
              <a:gd name="connsiteY5" fmla="*/ 260437 h 844044"/>
              <a:gd name="connsiteX6" fmla="*/ 106821 w 167564"/>
              <a:gd name="connsiteY6" fmla="*/ 87 h 84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7564" h="844044">
                <a:moveTo>
                  <a:pt x="106821" y="87"/>
                </a:moveTo>
                <a:cubicBezTo>
                  <a:pt x="111054" y="5379"/>
                  <a:pt x="37500" y="155662"/>
                  <a:pt x="46496" y="292187"/>
                </a:cubicBezTo>
                <a:cubicBezTo>
                  <a:pt x="55492" y="428712"/>
                  <a:pt x="145450" y="750975"/>
                  <a:pt x="160796" y="819237"/>
                </a:cubicBezTo>
                <a:cubicBezTo>
                  <a:pt x="176142" y="887499"/>
                  <a:pt x="163971" y="803891"/>
                  <a:pt x="138571" y="701762"/>
                </a:cubicBezTo>
                <a:cubicBezTo>
                  <a:pt x="113171" y="599633"/>
                  <a:pt x="27975" y="280016"/>
                  <a:pt x="8396" y="206462"/>
                </a:cubicBezTo>
                <a:cubicBezTo>
                  <a:pt x="-11183" y="132908"/>
                  <a:pt x="7867" y="290070"/>
                  <a:pt x="21096" y="260437"/>
                </a:cubicBezTo>
                <a:cubicBezTo>
                  <a:pt x="34325" y="230804"/>
                  <a:pt x="102588" y="-5205"/>
                  <a:pt x="106821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918D9237-2D22-A349-A967-2215EFF9FC16}"/>
              </a:ext>
            </a:extLst>
          </p:cNvPr>
          <p:cNvSpPr/>
          <p:nvPr/>
        </p:nvSpPr>
        <p:spPr>
          <a:xfrm>
            <a:off x="4749875" y="3807805"/>
            <a:ext cx="1123764" cy="1558306"/>
          </a:xfrm>
          <a:custGeom>
            <a:avLst/>
            <a:gdLst>
              <a:gd name="connsiteX0" fmla="*/ 18975 w 1123764"/>
              <a:gd name="connsiteY0" fmla="*/ 27595 h 1558306"/>
              <a:gd name="connsiteX1" fmla="*/ 790500 w 1123764"/>
              <a:gd name="connsiteY1" fmla="*/ 1183295 h 1558306"/>
              <a:gd name="connsiteX2" fmla="*/ 682550 w 1123764"/>
              <a:gd name="connsiteY2" fmla="*/ 1059470 h 1558306"/>
              <a:gd name="connsiteX3" fmla="*/ 1104825 w 1123764"/>
              <a:gd name="connsiteY3" fmla="*/ 1535720 h 1558306"/>
              <a:gd name="connsiteX4" fmla="*/ 971475 w 1123764"/>
              <a:gd name="connsiteY4" fmla="*/ 1383320 h 1558306"/>
              <a:gd name="connsiteX5" fmla="*/ 276150 w 1123764"/>
              <a:gd name="connsiteY5" fmla="*/ 535595 h 1558306"/>
              <a:gd name="connsiteX6" fmla="*/ 469825 w 1123764"/>
              <a:gd name="connsiteY6" fmla="*/ 745145 h 1558306"/>
              <a:gd name="connsiteX7" fmla="*/ 193600 w 1123764"/>
              <a:gd name="connsiteY7" fmla="*/ 306995 h 1558306"/>
              <a:gd name="connsiteX8" fmla="*/ 234875 w 1123764"/>
              <a:gd name="connsiteY8" fmla="*/ 357795 h 1558306"/>
              <a:gd name="connsiteX9" fmla="*/ 18975 w 1123764"/>
              <a:gd name="connsiteY9" fmla="*/ 27595 h 155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23764" h="1558306">
                <a:moveTo>
                  <a:pt x="18975" y="27595"/>
                </a:moveTo>
                <a:cubicBezTo>
                  <a:pt x="111579" y="165178"/>
                  <a:pt x="679904" y="1011316"/>
                  <a:pt x="790500" y="1183295"/>
                </a:cubicBezTo>
                <a:cubicBezTo>
                  <a:pt x="901096" y="1355274"/>
                  <a:pt x="682550" y="1059470"/>
                  <a:pt x="682550" y="1059470"/>
                </a:cubicBezTo>
                <a:lnTo>
                  <a:pt x="1104825" y="1535720"/>
                </a:lnTo>
                <a:cubicBezTo>
                  <a:pt x="1152979" y="1589695"/>
                  <a:pt x="1109587" y="1550007"/>
                  <a:pt x="971475" y="1383320"/>
                </a:cubicBezTo>
                <a:cubicBezTo>
                  <a:pt x="833363" y="1216633"/>
                  <a:pt x="359758" y="641958"/>
                  <a:pt x="276150" y="535595"/>
                </a:cubicBezTo>
                <a:cubicBezTo>
                  <a:pt x="192542" y="429233"/>
                  <a:pt x="483583" y="783245"/>
                  <a:pt x="469825" y="745145"/>
                </a:cubicBezTo>
                <a:cubicBezTo>
                  <a:pt x="456067" y="707045"/>
                  <a:pt x="232758" y="371553"/>
                  <a:pt x="193600" y="306995"/>
                </a:cubicBezTo>
                <a:cubicBezTo>
                  <a:pt x="154442" y="242437"/>
                  <a:pt x="268742" y="406478"/>
                  <a:pt x="234875" y="357795"/>
                </a:cubicBezTo>
                <a:cubicBezTo>
                  <a:pt x="201008" y="309112"/>
                  <a:pt x="-73629" y="-109988"/>
                  <a:pt x="18975" y="275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FCF0D2D3-F4A0-FCD4-6313-3D7F7B704D08}"/>
              </a:ext>
            </a:extLst>
          </p:cNvPr>
          <p:cNvSpPr/>
          <p:nvPr/>
        </p:nvSpPr>
        <p:spPr>
          <a:xfrm>
            <a:off x="5210175" y="3857625"/>
            <a:ext cx="580951" cy="1438934"/>
          </a:xfrm>
          <a:custGeom>
            <a:avLst/>
            <a:gdLst>
              <a:gd name="connsiteX0" fmla="*/ 0 w 580951"/>
              <a:gd name="connsiteY0" fmla="*/ 0 h 1438934"/>
              <a:gd name="connsiteX1" fmla="*/ 368300 w 580951"/>
              <a:gd name="connsiteY1" fmla="*/ 1012825 h 1438934"/>
              <a:gd name="connsiteX2" fmla="*/ 266700 w 580951"/>
              <a:gd name="connsiteY2" fmla="*/ 796925 h 1438934"/>
              <a:gd name="connsiteX3" fmla="*/ 577850 w 580951"/>
              <a:gd name="connsiteY3" fmla="*/ 1428750 h 1438934"/>
              <a:gd name="connsiteX4" fmla="*/ 419100 w 580951"/>
              <a:gd name="connsiteY4" fmla="*/ 1165225 h 1438934"/>
              <a:gd name="connsiteX5" fmla="*/ 298450 w 580951"/>
              <a:gd name="connsiteY5" fmla="*/ 873125 h 1438934"/>
              <a:gd name="connsiteX6" fmla="*/ 203200 w 580951"/>
              <a:gd name="connsiteY6" fmla="*/ 317500 h 1438934"/>
              <a:gd name="connsiteX7" fmla="*/ 254000 w 580951"/>
              <a:gd name="connsiteY7" fmla="*/ 650875 h 1438934"/>
              <a:gd name="connsiteX8" fmla="*/ 127000 w 580951"/>
              <a:gd name="connsiteY8" fmla="*/ 254000 h 1438934"/>
              <a:gd name="connsiteX9" fmla="*/ 190500 w 580951"/>
              <a:gd name="connsiteY9" fmla="*/ 466725 h 1438934"/>
              <a:gd name="connsiteX10" fmla="*/ 34925 w 580951"/>
              <a:gd name="connsiteY10" fmla="*/ 92075 h 1438934"/>
              <a:gd name="connsiteX11" fmla="*/ 0 w 580951"/>
              <a:gd name="connsiteY11" fmla="*/ 0 h 143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0951" h="1438934">
                <a:moveTo>
                  <a:pt x="0" y="0"/>
                </a:moveTo>
                <a:cubicBezTo>
                  <a:pt x="161925" y="440002"/>
                  <a:pt x="323850" y="880004"/>
                  <a:pt x="368300" y="1012825"/>
                </a:cubicBezTo>
                <a:cubicBezTo>
                  <a:pt x="412750" y="1145646"/>
                  <a:pt x="231775" y="727604"/>
                  <a:pt x="266700" y="796925"/>
                </a:cubicBezTo>
                <a:cubicBezTo>
                  <a:pt x="301625" y="866246"/>
                  <a:pt x="552450" y="1367367"/>
                  <a:pt x="577850" y="1428750"/>
                </a:cubicBezTo>
                <a:cubicBezTo>
                  <a:pt x="603250" y="1490133"/>
                  <a:pt x="465667" y="1257829"/>
                  <a:pt x="419100" y="1165225"/>
                </a:cubicBezTo>
                <a:cubicBezTo>
                  <a:pt x="372533" y="1072621"/>
                  <a:pt x="334433" y="1014412"/>
                  <a:pt x="298450" y="873125"/>
                </a:cubicBezTo>
                <a:cubicBezTo>
                  <a:pt x="262467" y="731838"/>
                  <a:pt x="210608" y="354542"/>
                  <a:pt x="203200" y="317500"/>
                </a:cubicBezTo>
                <a:cubicBezTo>
                  <a:pt x="195792" y="280458"/>
                  <a:pt x="266700" y="661458"/>
                  <a:pt x="254000" y="650875"/>
                </a:cubicBezTo>
                <a:cubicBezTo>
                  <a:pt x="241300" y="640292"/>
                  <a:pt x="137583" y="284692"/>
                  <a:pt x="127000" y="254000"/>
                </a:cubicBezTo>
                <a:cubicBezTo>
                  <a:pt x="116417" y="223308"/>
                  <a:pt x="205846" y="493712"/>
                  <a:pt x="190500" y="466725"/>
                </a:cubicBezTo>
                <a:cubicBezTo>
                  <a:pt x="175154" y="439738"/>
                  <a:pt x="34925" y="92075"/>
                  <a:pt x="34925" y="920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1F7DBE12-0D20-4302-2059-08312A106E06}"/>
              </a:ext>
            </a:extLst>
          </p:cNvPr>
          <p:cNvSpPr/>
          <p:nvPr/>
        </p:nvSpPr>
        <p:spPr>
          <a:xfrm>
            <a:off x="4330700" y="2850194"/>
            <a:ext cx="1502556" cy="1370390"/>
          </a:xfrm>
          <a:custGeom>
            <a:avLst/>
            <a:gdLst>
              <a:gd name="connsiteX0" fmla="*/ 0 w 1502556"/>
              <a:gd name="connsiteY0" fmla="*/ 20006 h 1370390"/>
              <a:gd name="connsiteX1" fmla="*/ 463550 w 1502556"/>
              <a:gd name="connsiteY1" fmla="*/ 35881 h 1370390"/>
              <a:gd name="connsiteX2" fmla="*/ 812800 w 1502556"/>
              <a:gd name="connsiteY2" fmla="*/ 302581 h 1370390"/>
              <a:gd name="connsiteX3" fmla="*/ 755650 w 1502556"/>
              <a:gd name="connsiteY3" fmla="*/ 200981 h 1370390"/>
              <a:gd name="connsiteX4" fmla="*/ 1244600 w 1502556"/>
              <a:gd name="connsiteY4" fmla="*/ 801056 h 1370390"/>
              <a:gd name="connsiteX5" fmla="*/ 1238250 w 1502556"/>
              <a:gd name="connsiteY5" fmla="*/ 683581 h 1370390"/>
              <a:gd name="connsiteX6" fmla="*/ 1498600 w 1502556"/>
              <a:gd name="connsiteY6" fmla="*/ 1356681 h 1370390"/>
              <a:gd name="connsiteX7" fmla="*/ 1368425 w 1502556"/>
              <a:gd name="connsiteY7" fmla="*/ 1077281 h 1370390"/>
              <a:gd name="connsiteX8" fmla="*/ 1012825 w 1502556"/>
              <a:gd name="connsiteY8" fmla="*/ 381956 h 1370390"/>
              <a:gd name="connsiteX9" fmla="*/ 1123950 w 1502556"/>
              <a:gd name="connsiteY9" fmla="*/ 645481 h 1370390"/>
              <a:gd name="connsiteX10" fmla="*/ 847725 w 1502556"/>
              <a:gd name="connsiteY10" fmla="*/ 283531 h 1370390"/>
              <a:gd name="connsiteX11" fmla="*/ 508000 w 1502556"/>
              <a:gd name="connsiteY11" fmla="*/ 42231 h 1370390"/>
              <a:gd name="connsiteX12" fmla="*/ 581025 w 1502556"/>
              <a:gd name="connsiteY12" fmla="*/ 112081 h 1370390"/>
              <a:gd name="connsiteX13" fmla="*/ 349250 w 1502556"/>
              <a:gd name="connsiteY13" fmla="*/ 70806 h 1370390"/>
              <a:gd name="connsiteX14" fmla="*/ 498475 w 1502556"/>
              <a:gd name="connsiteY14" fmla="*/ 73981 h 1370390"/>
              <a:gd name="connsiteX15" fmla="*/ 396875 w 1502556"/>
              <a:gd name="connsiteY15" fmla="*/ 956 h 1370390"/>
              <a:gd name="connsiteX16" fmla="*/ 273050 w 1502556"/>
              <a:gd name="connsiteY16" fmla="*/ 32706 h 1370390"/>
              <a:gd name="connsiteX17" fmla="*/ 431800 w 1502556"/>
              <a:gd name="connsiteY17" fmla="*/ 39056 h 1370390"/>
              <a:gd name="connsiteX18" fmla="*/ 0 w 1502556"/>
              <a:gd name="connsiteY18" fmla="*/ 20006 h 137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02556" h="1370390">
                <a:moveTo>
                  <a:pt x="0" y="20006"/>
                </a:moveTo>
                <a:cubicBezTo>
                  <a:pt x="5292" y="19477"/>
                  <a:pt x="328083" y="-11215"/>
                  <a:pt x="463550" y="35881"/>
                </a:cubicBezTo>
                <a:cubicBezTo>
                  <a:pt x="599017" y="82977"/>
                  <a:pt x="764117" y="275064"/>
                  <a:pt x="812800" y="302581"/>
                </a:cubicBezTo>
                <a:cubicBezTo>
                  <a:pt x="861483" y="330098"/>
                  <a:pt x="683683" y="117902"/>
                  <a:pt x="755650" y="200981"/>
                </a:cubicBezTo>
                <a:cubicBezTo>
                  <a:pt x="827617" y="284060"/>
                  <a:pt x="1164167" y="720623"/>
                  <a:pt x="1244600" y="801056"/>
                </a:cubicBezTo>
                <a:cubicBezTo>
                  <a:pt x="1325033" y="881489"/>
                  <a:pt x="1195917" y="590977"/>
                  <a:pt x="1238250" y="683581"/>
                </a:cubicBezTo>
                <a:cubicBezTo>
                  <a:pt x="1280583" y="776185"/>
                  <a:pt x="1476904" y="1291064"/>
                  <a:pt x="1498600" y="1356681"/>
                </a:cubicBezTo>
                <a:cubicBezTo>
                  <a:pt x="1520296" y="1422298"/>
                  <a:pt x="1449388" y="1239735"/>
                  <a:pt x="1368425" y="1077281"/>
                </a:cubicBezTo>
                <a:cubicBezTo>
                  <a:pt x="1287463" y="914827"/>
                  <a:pt x="1053571" y="453923"/>
                  <a:pt x="1012825" y="381956"/>
                </a:cubicBezTo>
                <a:cubicBezTo>
                  <a:pt x="972079" y="309989"/>
                  <a:pt x="1151467" y="661885"/>
                  <a:pt x="1123950" y="645481"/>
                </a:cubicBezTo>
                <a:cubicBezTo>
                  <a:pt x="1096433" y="629077"/>
                  <a:pt x="950383" y="384073"/>
                  <a:pt x="847725" y="283531"/>
                </a:cubicBezTo>
                <a:cubicBezTo>
                  <a:pt x="745067" y="182989"/>
                  <a:pt x="552450" y="70806"/>
                  <a:pt x="508000" y="42231"/>
                </a:cubicBezTo>
                <a:cubicBezTo>
                  <a:pt x="463550" y="13656"/>
                  <a:pt x="607483" y="107319"/>
                  <a:pt x="581025" y="112081"/>
                </a:cubicBezTo>
                <a:cubicBezTo>
                  <a:pt x="554567" y="116843"/>
                  <a:pt x="363008" y="77156"/>
                  <a:pt x="349250" y="70806"/>
                </a:cubicBezTo>
                <a:cubicBezTo>
                  <a:pt x="335492" y="64456"/>
                  <a:pt x="490538" y="85623"/>
                  <a:pt x="498475" y="73981"/>
                </a:cubicBezTo>
                <a:cubicBezTo>
                  <a:pt x="506413" y="62339"/>
                  <a:pt x="434446" y="7835"/>
                  <a:pt x="396875" y="956"/>
                </a:cubicBezTo>
                <a:cubicBezTo>
                  <a:pt x="359304" y="-5923"/>
                  <a:pt x="267229" y="26356"/>
                  <a:pt x="273050" y="32706"/>
                </a:cubicBezTo>
                <a:cubicBezTo>
                  <a:pt x="278871" y="39056"/>
                  <a:pt x="476250" y="36939"/>
                  <a:pt x="431800" y="39056"/>
                </a:cubicBezTo>
                <a:lnTo>
                  <a:pt x="0" y="2000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273DA05F-C066-76E1-F568-407AA1658417}"/>
              </a:ext>
            </a:extLst>
          </p:cNvPr>
          <p:cNvSpPr/>
          <p:nvPr/>
        </p:nvSpPr>
        <p:spPr>
          <a:xfrm>
            <a:off x="4578201" y="2881903"/>
            <a:ext cx="1091996" cy="1267823"/>
          </a:xfrm>
          <a:custGeom>
            <a:avLst/>
            <a:gdLst>
              <a:gd name="connsiteX0" fmla="*/ 16024 w 1091996"/>
              <a:gd name="connsiteY0" fmla="*/ 16872 h 1267823"/>
              <a:gd name="connsiteX1" fmla="*/ 952649 w 1091996"/>
              <a:gd name="connsiteY1" fmla="*/ 972547 h 1267823"/>
              <a:gd name="connsiteX2" fmla="*/ 1085999 w 1091996"/>
              <a:gd name="connsiteY2" fmla="*/ 1267822 h 1267823"/>
              <a:gd name="connsiteX3" fmla="*/ 939949 w 1091996"/>
              <a:gd name="connsiteY3" fmla="*/ 975722 h 1267823"/>
              <a:gd name="connsiteX4" fmla="*/ 393849 w 1091996"/>
              <a:gd name="connsiteY4" fmla="*/ 283572 h 1267823"/>
              <a:gd name="connsiteX5" fmla="*/ 571649 w 1091996"/>
              <a:gd name="connsiteY5" fmla="*/ 505822 h 1267823"/>
              <a:gd name="connsiteX6" fmla="*/ 171599 w 1091996"/>
              <a:gd name="connsiteY6" fmla="*/ 96247 h 1267823"/>
              <a:gd name="connsiteX7" fmla="*/ 349399 w 1091996"/>
              <a:gd name="connsiteY7" fmla="*/ 340722 h 1267823"/>
              <a:gd name="connsiteX8" fmla="*/ 16024 w 1091996"/>
              <a:gd name="connsiteY8" fmla="*/ 16872 h 126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996" h="1267823">
                <a:moveTo>
                  <a:pt x="16024" y="16872"/>
                </a:moveTo>
                <a:cubicBezTo>
                  <a:pt x="116566" y="122176"/>
                  <a:pt x="774320" y="764055"/>
                  <a:pt x="952649" y="972547"/>
                </a:cubicBezTo>
                <a:cubicBezTo>
                  <a:pt x="1130978" y="1181039"/>
                  <a:pt x="1088116" y="1267293"/>
                  <a:pt x="1085999" y="1267822"/>
                </a:cubicBezTo>
                <a:cubicBezTo>
                  <a:pt x="1083882" y="1268351"/>
                  <a:pt x="1055307" y="1139764"/>
                  <a:pt x="939949" y="975722"/>
                </a:cubicBezTo>
                <a:cubicBezTo>
                  <a:pt x="824591" y="811680"/>
                  <a:pt x="455232" y="361889"/>
                  <a:pt x="393849" y="283572"/>
                </a:cubicBezTo>
                <a:cubicBezTo>
                  <a:pt x="332466" y="205255"/>
                  <a:pt x="608691" y="537043"/>
                  <a:pt x="571649" y="505822"/>
                </a:cubicBezTo>
                <a:cubicBezTo>
                  <a:pt x="534607" y="474601"/>
                  <a:pt x="208641" y="123764"/>
                  <a:pt x="171599" y="96247"/>
                </a:cubicBezTo>
                <a:cubicBezTo>
                  <a:pt x="134557" y="68730"/>
                  <a:pt x="379032" y="348130"/>
                  <a:pt x="349399" y="340722"/>
                </a:cubicBezTo>
                <a:cubicBezTo>
                  <a:pt x="319766" y="333314"/>
                  <a:pt x="-84518" y="-88432"/>
                  <a:pt x="16024" y="16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073B87C9-B458-B8C4-6B9C-BE4DEFF43BD0}"/>
              </a:ext>
            </a:extLst>
          </p:cNvPr>
          <p:cNvSpPr/>
          <p:nvPr/>
        </p:nvSpPr>
        <p:spPr>
          <a:xfrm>
            <a:off x="5509022" y="4304391"/>
            <a:ext cx="467158" cy="950953"/>
          </a:xfrm>
          <a:custGeom>
            <a:avLst/>
            <a:gdLst>
              <a:gd name="connsiteX0" fmla="*/ 110728 w 467158"/>
              <a:gd name="connsiteY0" fmla="*/ 909 h 950953"/>
              <a:gd name="connsiteX1" fmla="*/ 234553 w 467158"/>
              <a:gd name="connsiteY1" fmla="*/ 524784 h 950953"/>
              <a:gd name="connsiteX2" fmla="*/ 459978 w 467158"/>
              <a:gd name="connsiteY2" fmla="*/ 937534 h 950953"/>
              <a:gd name="connsiteX3" fmla="*/ 415528 w 467158"/>
              <a:gd name="connsiteY3" fmla="*/ 858159 h 950953"/>
              <a:gd name="connsiteX4" fmla="*/ 5953 w 467158"/>
              <a:gd name="connsiteY4" fmla="*/ 146959 h 950953"/>
              <a:gd name="connsiteX5" fmla="*/ 167878 w 467158"/>
              <a:gd name="connsiteY5" fmla="*/ 391434 h 950953"/>
              <a:gd name="connsiteX6" fmla="*/ 110728 w 467158"/>
              <a:gd name="connsiteY6" fmla="*/ 909 h 95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7158" h="950953">
                <a:moveTo>
                  <a:pt x="110728" y="909"/>
                </a:moveTo>
                <a:cubicBezTo>
                  <a:pt x="121840" y="23134"/>
                  <a:pt x="176345" y="368680"/>
                  <a:pt x="234553" y="524784"/>
                </a:cubicBezTo>
                <a:cubicBezTo>
                  <a:pt x="292761" y="680888"/>
                  <a:pt x="429816" y="881972"/>
                  <a:pt x="459978" y="937534"/>
                </a:cubicBezTo>
                <a:cubicBezTo>
                  <a:pt x="490140" y="993096"/>
                  <a:pt x="415528" y="858159"/>
                  <a:pt x="415528" y="858159"/>
                </a:cubicBezTo>
                <a:cubicBezTo>
                  <a:pt x="339857" y="726396"/>
                  <a:pt x="47228" y="224746"/>
                  <a:pt x="5953" y="146959"/>
                </a:cubicBezTo>
                <a:cubicBezTo>
                  <a:pt x="-35322" y="69172"/>
                  <a:pt x="150945" y="412072"/>
                  <a:pt x="167878" y="391434"/>
                </a:cubicBezTo>
                <a:cubicBezTo>
                  <a:pt x="184811" y="370797"/>
                  <a:pt x="99616" y="-21316"/>
                  <a:pt x="110728" y="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B8A35A8F-426C-F064-C750-8A13D482C841}"/>
              </a:ext>
            </a:extLst>
          </p:cNvPr>
          <p:cNvSpPr/>
          <p:nvPr/>
        </p:nvSpPr>
        <p:spPr>
          <a:xfrm>
            <a:off x="5793684" y="3998526"/>
            <a:ext cx="387800" cy="1396026"/>
          </a:xfrm>
          <a:custGeom>
            <a:avLst/>
            <a:gdLst>
              <a:gd name="connsiteX0" fmla="*/ 32441 w 387800"/>
              <a:gd name="connsiteY0" fmla="*/ 59124 h 1396026"/>
              <a:gd name="connsiteX1" fmla="*/ 48316 w 387800"/>
              <a:gd name="connsiteY1" fmla="*/ 113099 h 1396026"/>
              <a:gd name="connsiteX2" fmla="*/ 356291 w 387800"/>
              <a:gd name="connsiteY2" fmla="*/ 1275149 h 1396026"/>
              <a:gd name="connsiteX3" fmla="*/ 343591 w 387800"/>
              <a:gd name="connsiteY3" fmla="*/ 1246574 h 1396026"/>
              <a:gd name="connsiteX4" fmla="*/ 54666 w 387800"/>
              <a:gd name="connsiteY4" fmla="*/ 271849 h 1396026"/>
              <a:gd name="connsiteX5" fmla="*/ 105466 w 387800"/>
              <a:gd name="connsiteY5" fmla="*/ 408374 h 1396026"/>
              <a:gd name="connsiteX6" fmla="*/ 691 w 387800"/>
              <a:gd name="connsiteY6" fmla="*/ 5149 h 1396026"/>
              <a:gd name="connsiteX7" fmla="*/ 57841 w 387800"/>
              <a:gd name="connsiteY7" fmla="*/ 170249 h 1396026"/>
              <a:gd name="connsiteX8" fmla="*/ 32441 w 387800"/>
              <a:gd name="connsiteY8" fmla="*/ 59124 h 1396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00" h="1396026">
                <a:moveTo>
                  <a:pt x="32441" y="59124"/>
                </a:moveTo>
                <a:cubicBezTo>
                  <a:pt x="30853" y="49599"/>
                  <a:pt x="-5659" y="-89572"/>
                  <a:pt x="48316" y="113099"/>
                </a:cubicBezTo>
                <a:cubicBezTo>
                  <a:pt x="102291" y="315770"/>
                  <a:pt x="356291" y="1275149"/>
                  <a:pt x="356291" y="1275149"/>
                </a:cubicBezTo>
                <a:cubicBezTo>
                  <a:pt x="405504" y="1464062"/>
                  <a:pt x="393862" y="1413791"/>
                  <a:pt x="343591" y="1246574"/>
                </a:cubicBezTo>
                <a:cubicBezTo>
                  <a:pt x="293320" y="1079357"/>
                  <a:pt x="94354" y="411549"/>
                  <a:pt x="54666" y="271849"/>
                </a:cubicBezTo>
                <a:cubicBezTo>
                  <a:pt x="14978" y="132149"/>
                  <a:pt x="114462" y="452824"/>
                  <a:pt x="105466" y="408374"/>
                </a:cubicBezTo>
                <a:cubicBezTo>
                  <a:pt x="96470" y="363924"/>
                  <a:pt x="8628" y="44836"/>
                  <a:pt x="691" y="5149"/>
                </a:cubicBezTo>
                <a:cubicBezTo>
                  <a:pt x="-7246" y="-34538"/>
                  <a:pt x="55724" y="168132"/>
                  <a:pt x="57841" y="170249"/>
                </a:cubicBezTo>
                <a:cubicBezTo>
                  <a:pt x="59958" y="172366"/>
                  <a:pt x="34029" y="68649"/>
                  <a:pt x="32441" y="59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B012AB3A-F651-38DA-8F42-8E6DD4910833}"/>
              </a:ext>
            </a:extLst>
          </p:cNvPr>
          <p:cNvSpPr/>
          <p:nvPr/>
        </p:nvSpPr>
        <p:spPr>
          <a:xfrm>
            <a:off x="5383728" y="4183546"/>
            <a:ext cx="861706" cy="1391611"/>
          </a:xfrm>
          <a:custGeom>
            <a:avLst/>
            <a:gdLst>
              <a:gd name="connsiteX0" fmla="*/ 26472 w 861706"/>
              <a:gd name="connsiteY0" fmla="*/ 23329 h 1391611"/>
              <a:gd name="connsiteX1" fmla="*/ 67747 w 861706"/>
              <a:gd name="connsiteY1" fmla="*/ 83654 h 1391611"/>
              <a:gd name="connsiteX2" fmla="*/ 724972 w 861706"/>
              <a:gd name="connsiteY2" fmla="*/ 852004 h 1391611"/>
              <a:gd name="connsiteX3" fmla="*/ 401122 w 861706"/>
              <a:gd name="connsiteY3" fmla="*/ 556729 h 1391611"/>
              <a:gd name="connsiteX4" fmla="*/ 807522 w 861706"/>
              <a:gd name="connsiteY4" fmla="*/ 1217129 h 1391611"/>
              <a:gd name="connsiteX5" fmla="*/ 636072 w 861706"/>
              <a:gd name="connsiteY5" fmla="*/ 1118704 h 1391611"/>
              <a:gd name="connsiteX6" fmla="*/ 851972 w 861706"/>
              <a:gd name="connsiteY6" fmla="*/ 1372704 h 1391611"/>
              <a:gd name="connsiteX7" fmla="*/ 251897 w 861706"/>
              <a:gd name="connsiteY7" fmla="*/ 518629 h 1391611"/>
              <a:gd name="connsiteX8" fmla="*/ 775772 w 861706"/>
              <a:gd name="connsiteY8" fmla="*/ 1236179 h 1391611"/>
              <a:gd name="connsiteX9" fmla="*/ 388422 w 861706"/>
              <a:gd name="connsiteY9" fmla="*/ 601179 h 1391611"/>
              <a:gd name="connsiteX10" fmla="*/ 493197 w 861706"/>
              <a:gd name="connsiteY10" fmla="*/ 769454 h 1391611"/>
              <a:gd name="connsiteX11" fmla="*/ 464622 w 861706"/>
              <a:gd name="connsiteY11" fmla="*/ 585304 h 1391611"/>
              <a:gd name="connsiteX12" fmla="*/ 604322 w 861706"/>
              <a:gd name="connsiteY12" fmla="*/ 725004 h 1391611"/>
              <a:gd name="connsiteX13" fmla="*/ 115372 w 861706"/>
              <a:gd name="connsiteY13" fmla="*/ 109054 h 1391611"/>
              <a:gd name="connsiteX14" fmla="*/ 26472 w 861706"/>
              <a:gd name="connsiteY14" fmla="*/ 23329 h 139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1706" h="1391611">
                <a:moveTo>
                  <a:pt x="26472" y="23329"/>
                </a:moveTo>
                <a:cubicBezTo>
                  <a:pt x="18535" y="19096"/>
                  <a:pt x="-48670" y="-54459"/>
                  <a:pt x="67747" y="83654"/>
                </a:cubicBezTo>
                <a:cubicBezTo>
                  <a:pt x="184164" y="221767"/>
                  <a:pt x="669410" y="773158"/>
                  <a:pt x="724972" y="852004"/>
                </a:cubicBezTo>
                <a:cubicBezTo>
                  <a:pt x="780534" y="930850"/>
                  <a:pt x="387364" y="495875"/>
                  <a:pt x="401122" y="556729"/>
                </a:cubicBezTo>
                <a:cubicBezTo>
                  <a:pt x="414880" y="617583"/>
                  <a:pt x="768364" y="1123467"/>
                  <a:pt x="807522" y="1217129"/>
                </a:cubicBezTo>
                <a:cubicBezTo>
                  <a:pt x="846680" y="1310791"/>
                  <a:pt x="628664" y="1092775"/>
                  <a:pt x="636072" y="1118704"/>
                </a:cubicBezTo>
                <a:cubicBezTo>
                  <a:pt x="643480" y="1144633"/>
                  <a:pt x="916001" y="1472717"/>
                  <a:pt x="851972" y="1372704"/>
                </a:cubicBezTo>
                <a:cubicBezTo>
                  <a:pt x="787943" y="1272692"/>
                  <a:pt x="264597" y="541383"/>
                  <a:pt x="251897" y="518629"/>
                </a:cubicBezTo>
                <a:cubicBezTo>
                  <a:pt x="239197" y="495875"/>
                  <a:pt x="753018" y="1222421"/>
                  <a:pt x="775772" y="1236179"/>
                </a:cubicBezTo>
                <a:cubicBezTo>
                  <a:pt x="798526" y="1249937"/>
                  <a:pt x="435518" y="678967"/>
                  <a:pt x="388422" y="601179"/>
                </a:cubicBezTo>
                <a:cubicBezTo>
                  <a:pt x="341326" y="523392"/>
                  <a:pt x="480497" y="772100"/>
                  <a:pt x="493197" y="769454"/>
                </a:cubicBezTo>
                <a:cubicBezTo>
                  <a:pt x="505897" y="766808"/>
                  <a:pt x="446101" y="592712"/>
                  <a:pt x="464622" y="585304"/>
                </a:cubicBezTo>
                <a:cubicBezTo>
                  <a:pt x="483143" y="577896"/>
                  <a:pt x="662530" y="804379"/>
                  <a:pt x="604322" y="725004"/>
                </a:cubicBezTo>
                <a:cubicBezTo>
                  <a:pt x="546114" y="645629"/>
                  <a:pt x="218559" y="226529"/>
                  <a:pt x="115372" y="109054"/>
                </a:cubicBezTo>
                <a:cubicBezTo>
                  <a:pt x="12185" y="-8421"/>
                  <a:pt x="34409" y="27562"/>
                  <a:pt x="26472" y="23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A3B5F3CD-2D10-3894-843E-4C4873608985}"/>
              </a:ext>
            </a:extLst>
          </p:cNvPr>
          <p:cNvSpPr/>
          <p:nvPr/>
        </p:nvSpPr>
        <p:spPr>
          <a:xfrm>
            <a:off x="4755561" y="2748988"/>
            <a:ext cx="886434" cy="569000"/>
          </a:xfrm>
          <a:custGeom>
            <a:avLst/>
            <a:gdLst>
              <a:gd name="connsiteX0" fmla="*/ 67264 w 886434"/>
              <a:gd name="connsiteY0" fmla="*/ 57712 h 569000"/>
              <a:gd name="connsiteX1" fmla="*/ 273639 w 886434"/>
              <a:gd name="connsiteY1" fmla="*/ 245037 h 569000"/>
              <a:gd name="connsiteX2" fmla="*/ 403814 w 886434"/>
              <a:gd name="connsiteY2" fmla="*/ 140262 h 569000"/>
              <a:gd name="connsiteX3" fmla="*/ 356189 w 886434"/>
              <a:gd name="connsiteY3" fmla="*/ 225987 h 569000"/>
              <a:gd name="connsiteX4" fmla="*/ 556214 w 886434"/>
              <a:gd name="connsiteY4" fmla="*/ 340287 h 569000"/>
              <a:gd name="connsiteX5" fmla="*/ 641939 w 886434"/>
              <a:gd name="connsiteY5" fmla="*/ 175187 h 569000"/>
              <a:gd name="connsiteX6" fmla="*/ 581614 w 886434"/>
              <a:gd name="connsiteY6" fmla="*/ 352987 h 569000"/>
              <a:gd name="connsiteX7" fmla="*/ 740364 w 886434"/>
              <a:gd name="connsiteY7" fmla="*/ 540312 h 569000"/>
              <a:gd name="connsiteX8" fmla="*/ 886414 w 886434"/>
              <a:gd name="connsiteY8" fmla="*/ 403787 h 569000"/>
              <a:gd name="connsiteX9" fmla="*/ 749889 w 886434"/>
              <a:gd name="connsiteY9" fmla="*/ 568887 h 569000"/>
              <a:gd name="connsiteX10" fmla="*/ 591139 w 886434"/>
              <a:gd name="connsiteY10" fmla="*/ 429187 h 569000"/>
              <a:gd name="connsiteX11" fmla="*/ 784814 w 886434"/>
              <a:gd name="connsiteY11" fmla="*/ 400612 h 569000"/>
              <a:gd name="connsiteX12" fmla="*/ 543514 w 886434"/>
              <a:gd name="connsiteY12" fmla="*/ 419662 h 569000"/>
              <a:gd name="connsiteX13" fmla="*/ 521289 w 886434"/>
              <a:gd name="connsiteY13" fmla="*/ 276787 h 569000"/>
              <a:gd name="connsiteX14" fmla="*/ 591139 w 886434"/>
              <a:gd name="connsiteY14" fmla="*/ 162487 h 569000"/>
              <a:gd name="connsiteX15" fmla="*/ 473664 w 886434"/>
              <a:gd name="connsiteY15" fmla="*/ 318062 h 569000"/>
              <a:gd name="connsiteX16" fmla="*/ 238714 w 886434"/>
              <a:gd name="connsiteY16" fmla="*/ 213287 h 569000"/>
              <a:gd name="connsiteX17" fmla="*/ 279989 w 886434"/>
              <a:gd name="connsiteY17" fmla="*/ 168837 h 569000"/>
              <a:gd name="connsiteX18" fmla="*/ 235539 w 886434"/>
              <a:gd name="connsiteY18" fmla="*/ 203762 h 569000"/>
              <a:gd name="connsiteX19" fmla="*/ 6939 w 886434"/>
              <a:gd name="connsiteY19" fmla="*/ 6912 h 569000"/>
              <a:gd name="connsiteX20" fmla="*/ 67264 w 886434"/>
              <a:gd name="connsiteY20" fmla="*/ 57712 h 56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86434" h="569000">
                <a:moveTo>
                  <a:pt x="67264" y="57712"/>
                </a:moveTo>
                <a:cubicBezTo>
                  <a:pt x="111714" y="97400"/>
                  <a:pt x="217547" y="231279"/>
                  <a:pt x="273639" y="245037"/>
                </a:cubicBezTo>
                <a:cubicBezTo>
                  <a:pt x="329731" y="258795"/>
                  <a:pt x="390056" y="143437"/>
                  <a:pt x="403814" y="140262"/>
                </a:cubicBezTo>
                <a:cubicBezTo>
                  <a:pt x="417572" y="137087"/>
                  <a:pt x="330789" y="192650"/>
                  <a:pt x="356189" y="225987"/>
                </a:cubicBezTo>
                <a:cubicBezTo>
                  <a:pt x="381589" y="259324"/>
                  <a:pt x="508589" y="348754"/>
                  <a:pt x="556214" y="340287"/>
                </a:cubicBezTo>
                <a:cubicBezTo>
                  <a:pt x="603839" y="331820"/>
                  <a:pt x="637706" y="173070"/>
                  <a:pt x="641939" y="175187"/>
                </a:cubicBezTo>
                <a:cubicBezTo>
                  <a:pt x="646172" y="177304"/>
                  <a:pt x="565210" y="292133"/>
                  <a:pt x="581614" y="352987"/>
                </a:cubicBezTo>
                <a:cubicBezTo>
                  <a:pt x="598018" y="413841"/>
                  <a:pt x="689564" y="531845"/>
                  <a:pt x="740364" y="540312"/>
                </a:cubicBezTo>
                <a:cubicBezTo>
                  <a:pt x="791164" y="548779"/>
                  <a:pt x="884827" y="399025"/>
                  <a:pt x="886414" y="403787"/>
                </a:cubicBezTo>
                <a:cubicBezTo>
                  <a:pt x="888001" y="408549"/>
                  <a:pt x="799102" y="564654"/>
                  <a:pt x="749889" y="568887"/>
                </a:cubicBezTo>
                <a:cubicBezTo>
                  <a:pt x="700677" y="573120"/>
                  <a:pt x="585318" y="457233"/>
                  <a:pt x="591139" y="429187"/>
                </a:cubicBezTo>
                <a:cubicBezTo>
                  <a:pt x="596960" y="401141"/>
                  <a:pt x="792752" y="402200"/>
                  <a:pt x="784814" y="400612"/>
                </a:cubicBezTo>
                <a:cubicBezTo>
                  <a:pt x="776876" y="399024"/>
                  <a:pt x="587435" y="440299"/>
                  <a:pt x="543514" y="419662"/>
                </a:cubicBezTo>
                <a:cubicBezTo>
                  <a:pt x="499593" y="399025"/>
                  <a:pt x="513352" y="319649"/>
                  <a:pt x="521289" y="276787"/>
                </a:cubicBezTo>
                <a:cubicBezTo>
                  <a:pt x="529226" y="233925"/>
                  <a:pt x="599077" y="155608"/>
                  <a:pt x="591139" y="162487"/>
                </a:cubicBezTo>
                <a:cubicBezTo>
                  <a:pt x="583201" y="169366"/>
                  <a:pt x="532401" y="309595"/>
                  <a:pt x="473664" y="318062"/>
                </a:cubicBezTo>
                <a:cubicBezTo>
                  <a:pt x="414927" y="326529"/>
                  <a:pt x="270993" y="238158"/>
                  <a:pt x="238714" y="213287"/>
                </a:cubicBezTo>
                <a:cubicBezTo>
                  <a:pt x="206435" y="188416"/>
                  <a:pt x="280518" y="170424"/>
                  <a:pt x="279989" y="168837"/>
                </a:cubicBezTo>
                <a:cubicBezTo>
                  <a:pt x="279460" y="167250"/>
                  <a:pt x="281047" y="230750"/>
                  <a:pt x="235539" y="203762"/>
                </a:cubicBezTo>
                <a:cubicBezTo>
                  <a:pt x="190031" y="176774"/>
                  <a:pt x="30222" y="28608"/>
                  <a:pt x="6939" y="6912"/>
                </a:cubicBezTo>
                <a:cubicBezTo>
                  <a:pt x="-16344" y="-14784"/>
                  <a:pt x="22814" y="18024"/>
                  <a:pt x="67264" y="577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1CB7ABA6-88C8-79DE-75B6-4EF0E352259B}"/>
              </a:ext>
            </a:extLst>
          </p:cNvPr>
          <p:cNvSpPr/>
          <p:nvPr/>
        </p:nvSpPr>
        <p:spPr>
          <a:xfrm>
            <a:off x="5422800" y="3190863"/>
            <a:ext cx="498716" cy="559480"/>
          </a:xfrm>
          <a:custGeom>
            <a:avLst/>
            <a:gdLst>
              <a:gd name="connsiteX0" fmla="*/ 100 w 498716"/>
              <a:gd name="connsiteY0" fmla="*/ 114312 h 559480"/>
              <a:gd name="connsiteX1" fmla="*/ 238225 w 498716"/>
              <a:gd name="connsiteY1" fmla="*/ 365137 h 559480"/>
              <a:gd name="connsiteX2" fmla="*/ 225525 w 498716"/>
              <a:gd name="connsiteY2" fmla="*/ 558812 h 559480"/>
              <a:gd name="connsiteX3" fmla="*/ 365225 w 498716"/>
              <a:gd name="connsiteY3" fmla="*/ 419112 h 559480"/>
              <a:gd name="connsiteX4" fmla="*/ 498575 w 498716"/>
              <a:gd name="connsiteY4" fmla="*/ 168287 h 559480"/>
              <a:gd name="connsiteX5" fmla="*/ 339825 w 498716"/>
              <a:gd name="connsiteY5" fmla="*/ 358787 h 559480"/>
              <a:gd name="connsiteX6" fmla="*/ 460475 w 498716"/>
              <a:gd name="connsiteY6" fmla="*/ 117487 h 559480"/>
              <a:gd name="connsiteX7" fmla="*/ 279500 w 498716"/>
              <a:gd name="connsiteY7" fmla="*/ 276237 h 559480"/>
              <a:gd name="connsiteX8" fmla="*/ 320775 w 498716"/>
              <a:gd name="connsiteY8" fmla="*/ 12 h 559480"/>
              <a:gd name="connsiteX9" fmla="*/ 263625 w 498716"/>
              <a:gd name="connsiteY9" fmla="*/ 288937 h 559480"/>
              <a:gd name="connsiteX10" fmla="*/ 384275 w 498716"/>
              <a:gd name="connsiteY10" fmla="*/ 200037 h 559480"/>
              <a:gd name="connsiteX11" fmla="*/ 336650 w 498716"/>
              <a:gd name="connsiteY11" fmla="*/ 276237 h 559480"/>
              <a:gd name="connsiteX12" fmla="*/ 339825 w 498716"/>
              <a:gd name="connsiteY12" fmla="*/ 419112 h 559480"/>
              <a:gd name="connsiteX13" fmla="*/ 254100 w 498716"/>
              <a:gd name="connsiteY13" fmla="*/ 549287 h 559480"/>
              <a:gd name="connsiteX14" fmla="*/ 269975 w 498716"/>
              <a:gd name="connsiteY14" fmla="*/ 412762 h 559480"/>
              <a:gd name="connsiteX15" fmla="*/ 100 w 498716"/>
              <a:gd name="connsiteY15" fmla="*/ 114312 h 559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8716" h="559480">
                <a:moveTo>
                  <a:pt x="100" y="114312"/>
                </a:moveTo>
                <a:cubicBezTo>
                  <a:pt x="-5192" y="106375"/>
                  <a:pt x="200654" y="291054"/>
                  <a:pt x="238225" y="365137"/>
                </a:cubicBezTo>
                <a:cubicBezTo>
                  <a:pt x="275796" y="439220"/>
                  <a:pt x="204358" y="549816"/>
                  <a:pt x="225525" y="558812"/>
                </a:cubicBezTo>
                <a:cubicBezTo>
                  <a:pt x="246692" y="567808"/>
                  <a:pt x="319717" y="484199"/>
                  <a:pt x="365225" y="419112"/>
                </a:cubicBezTo>
                <a:cubicBezTo>
                  <a:pt x="410733" y="354025"/>
                  <a:pt x="502808" y="178341"/>
                  <a:pt x="498575" y="168287"/>
                </a:cubicBezTo>
                <a:cubicBezTo>
                  <a:pt x="494342" y="158233"/>
                  <a:pt x="346175" y="367254"/>
                  <a:pt x="339825" y="358787"/>
                </a:cubicBezTo>
                <a:cubicBezTo>
                  <a:pt x="333475" y="350320"/>
                  <a:pt x="470529" y="131245"/>
                  <a:pt x="460475" y="117487"/>
                </a:cubicBezTo>
                <a:cubicBezTo>
                  <a:pt x="450421" y="103729"/>
                  <a:pt x="302783" y="295816"/>
                  <a:pt x="279500" y="276237"/>
                </a:cubicBezTo>
                <a:cubicBezTo>
                  <a:pt x="256217" y="256658"/>
                  <a:pt x="323421" y="-2105"/>
                  <a:pt x="320775" y="12"/>
                </a:cubicBezTo>
                <a:cubicBezTo>
                  <a:pt x="318129" y="2129"/>
                  <a:pt x="253042" y="255600"/>
                  <a:pt x="263625" y="288937"/>
                </a:cubicBezTo>
                <a:cubicBezTo>
                  <a:pt x="274208" y="322275"/>
                  <a:pt x="372104" y="202154"/>
                  <a:pt x="384275" y="200037"/>
                </a:cubicBezTo>
                <a:cubicBezTo>
                  <a:pt x="396446" y="197920"/>
                  <a:pt x="344058" y="239725"/>
                  <a:pt x="336650" y="276237"/>
                </a:cubicBezTo>
                <a:cubicBezTo>
                  <a:pt x="329242" y="312749"/>
                  <a:pt x="353583" y="373604"/>
                  <a:pt x="339825" y="419112"/>
                </a:cubicBezTo>
                <a:cubicBezTo>
                  <a:pt x="326067" y="464620"/>
                  <a:pt x="265742" y="550345"/>
                  <a:pt x="254100" y="549287"/>
                </a:cubicBezTo>
                <a:cubicBezTo>
                  <a:pt x="242458" y="548229"/>
                  <a:pt x="318658" y="483670"/>
                  <a:pt x="269975" y="412762"/>
                </a:cubicBezTo>
                <a:cubicBezTo>
                  <a:pt x="221292" y="341854"/>
                  <a:pt x="5392" y="122249"/>
                  <a:pt x="100" y="114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01BB517B-7ED8-3F97-147C-A2DD4719C7F8}"/>
              </a:ext>
            </a:extLst>
          </p:cNvPr>
          <p:cNvSpPr/>
          <p:nvPr/>
        </p:nvSpPr>
        <p:spPr>
          <a:xfrm>
            <a:off x="5688555" y="3510894"/>
            <a:ext cx="420334" cy="429424"/>
          </a:xfrm>
          <a:custGeom>
            <a:avLst/>
            <a:gdLst>
              <a:gd name="connsiteX0" fmla="*/ 267745 w 420334"/>
              <a:gd name="connsiteY0" fmla="*/ 656 h 429424"/>
              <a:gd name="connsiteX1" fmla="*/ 385220 w 420334"/>
              <a:gd name="connsiteY1" fmla="*/ 172106 h 429424"/>
              <a:gd name="connsiteX2" fmla="*/ 1045 w 420334"/>
              <a:gd name="connsiteY2" fmla="*/ 264181 h 429424"/>
              <a:gd name="connsiteX3" fmla="*/ 274095 w 420334"/>
              <a:gd name="connsiteY3" fmla="*/ 238781 h 429424"/>
              <a:gd name="connsiteX4" fmla="*/ 353470 w 420334"/>
              <a:gd name="connsiteY4" fmla="*/ 311806 h 429424"/>
              <a:gd name="connsiteX5" fmla="*/ 108995 w 420334"/>
              <a:gd name="connsiteY5" fmla="*/ 429281 h 429424"/>
              <a:gd name="connsiteX6" fmla="*/ 334420 w 420334"/>
              <a:gd name="connsiteY6" fmla="*/ 334031 h 429424"/>
              <a:gd name="connsiteX7" fmla="*/ 420145 w 420334"/>
              <a:gd name="connsiteY7" fmla="*/ 248306 h 429424"/>
              <a:gd name="connsiteX8" fmla="*/ 315370 w 420334"/>
              <a:gd name="connsiteY8" fmla="*/ 289581 h 429424"/>
              <a:gd name="connsiteX9" fmla="*/ 372520 w 420334"/>
              <a:gd name="connsiteY9" fmla="*/ 172106 h 429424"/>
              <a:gd name="connsiteX10" fmla="*/ 407445 w 420334"/>
              <a:gd name="connsiteY10" fmla="*/ 114956 h 429424"/>
              <a:gd name="connsiteX11" fmla="*/ 267745 w 420334"/>
              <a:gd name="connsiteY11" fmla="*/ 656 h 429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0334" h="429424">
                <a:moveTo>
                  <a:pt x="267745" y="656"/>
                </a:moveTo>
                <a:cubicBezTo>
                  <a:pt x="264041" y="10181"/>
                  <a:pt x="429670" y="128185"/>
                  <a:pt x="385220" y="172106"/>
                </a:cubicBezTo>
                <a:cubicBezTo>
                  <a:pt x="340770" y="216027"/>
                  <a:pt x="19566" y="253069"/>
                  <a:pt x="1045" y="264181"/>
                </a:cubicBezTo>
                <a:cubicBezTo>
                  <a:pt x="-17476" y="275294"/>
                  <a:pt x="215357" y="230844"/>
                  <a:pt x="274095" y="238781"/>
                </a:cubicBezTo>
                <a:cubicBezTo>
                  <a:pt x="332833" y="246719"/>
                  <a:pt x="380987" y="280056"/>
                  <a:pt x="353470" y="311806"/>
                </a:cubicBezTo>
                <a:cubicBezTo>
                  <a:pt x="325953" y="343556"/>
                  <a:pt x="112170" y="425577"/>
                  <a:pt x="108995" y="429281"/>
                </a:cubicBezTo>
                <a:cubicBezTo>
                  <a:pt x="105820" y="432985"/>
                  <a:pt x="282562" y="364194"/>
                  <a:pt x="334420" y="334031"/>
                </a:cubicBezTo>
                <a:cubicBezTo>
                  <a:pt x="386278" y="303869"/>
                  <a:pt x="423320" y="255714"/>
                  <a:pt x="420145" y="248306"/>
                </a:cubicBezTo>
                <a:cubicBezTo>
                  <a:pt x="416970" y="240898"/>
                  <a:pt x="323307" y="302281"/>
                  <a:pt x="315370" y="289581"/>
                </a:cubicBezTo>
                <a:cubicBezTo>
                  <a:pt x="307433" y="276881"/>
                  <a:pt x="357174" y="201210"/>
                  <a:pt x="372520" y="172106"/>
                </a:cubicBezTo>
                <a:cubicBezTo>
                  <a:pt x="387866" y="143002"/>
                  <a:pt x="422791" y="141943"/>
                  <a:pt x="407445" y="114956"/>
                </a:cubicBezTo>
                <a:cubicBezTo>
                  <a:pt x="392099" y="87969"/>
                  <a:pt x="271449" y="-8869"/>
                  <a:pt x="267745" y="6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E3CBC427-7859-0352-1142-099B9E740CD1}"/>
              </a:ext>
            </a:extLst>
          </p:cNvPr>
          <p:cNvSpPr/>
          <p:nvPr/>
        </p:nvSpPr>
        <p:spPr>
          <a:xfrm>
            <a:off x="5810224" y="3673048"/>
            <a:ext cx="444428" cy="499115"/>
          </a:xfrm>
          <a:custGeom>
            <a:avLst/>
            <a:gdLst>
              <a:gd name="connsiteX0" fmla="*/ 241326 w 444428"/>
              <a:gd name="connsiteY0" fmla="*/ 427 h 499115"/>
              <a:gd name="connsiteX1" fmla="*/ 365151 w 444428"/>
              <a:gd name="connsiteY1" fmla="*/ 60752 h 499115"/>
              <a:gd name="connsiteX2" fmla="*/ 419126 w 444428"/>
              <a:gd name="connsiteY2" fmla="*/ 175052 h 499115"/>
              <a:gd name="connsiteX3" fmla="*/ 88926 w 444428"/>
              <a:gd name="connsiteY3" fmla="*/ 387777 h 499115"/>
              <a:gd name="connsiteX4" fmla="*/ 412776 w 444428"/>
              <a:gd name="connsiteY4" fmla="*/ 311577 h 499115"/>
              <a:gd name="connsiteX5" fmla="*/ 26 w 444428"/>
              <a:gd name="connsiteY5" fmla="*/ 498902 h 499115"/>
              <a:gd name="connsiteX6" fmla="*/ 390551 w 444428"/>
              <a:gd name="connsiteY6" fmla="*/ 349677 h 499115"/>
              <a:gd name="connsiteX7" fmla="*/ 12726 w 444428"/>
              <a:gd name="connsiteY7" fmla="*/ 387777 h 499115"/>
              <a:gd name="connsiteX8" fmla="*/ 412776 w 444428"/>
              <a:gd name="connsiteY8" fmla="*/ 149652 h 499115"/>
              <a:gd name="connsiteX9" fmla="*/ 400076 w 444428"/>
              <a:gd name="connsiteY9" fmla="*/ 89327 h 499115"/>
              <a:gd name="connsiteX10" fmla="*/ 241326 w 444428"/>
              <a:gd name="connsiteY10" fmla="*/ 427 h 499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4428" h="499115">
                <a:moveTo>
                  <a:pt x="241326" y="427"/>
                </a:moveTo>
                <a:cubicBezTo>
                  <a:pt x="235505" y="-4335"/>
                  <a:pt x="335518" y="31648"/>
                  <a:pt x="365151" y="60752"/>
                </a:cubicBezTo>
                <a:cubicBezTo>
                  <a:pt x="394784" y="89856"/>
                  <a:pt x="465163" y="120548"/>
                  <a:pt x="419126" y="175052"/>
                </a:cubicBezTo>
                <a:cubicBezTo>
                  <a:pt x="373089" y="229556"/>
                  <a:pt x="89984" y="365023"/>
                  <a:pt x="88926" y="387777"/>
                </a:cubicBezTo>
                <a:cubicBezTo>
                  <a:pt x="87868" y="410531"/>
                  <a:pt x="427593" y="293056"/>
                  <a:pt x="412776" y="311577"/>
                </a:cubicBezTo>
                <a:cubicBezTo>
                  <a:pt x="397959" y="330098"/>
                  <a:pt x="3730" y="492552"/>
                  <a:pt x="26" y="498902"/>
                </a:cubicBezTo>
                <a:cubicBezTo>
                  <a:pt x="-3678" y="505252"/>
                  <a:pt x="388434" y="368198"/>
                  <a:pt x="390551" y="349677"/>
                </a:cubicBezTo>
                <a:cubicBezTo>
                  <a:pt x="392668" y="331156"/>
                  <a:pt x="9022" y="421115"/>
                  <a:pt x="12726" y="387777"/>
                </a:cubicBezTo>
                <a:cubicBezTo>
                  <a:pt x="16430" y="354439"/>
                  <a:pt x="348218" y="199394"/>
                  <a:pt x="412776" y="149652"/>
                </a:cubicBezTo>
                <a:cubicBezTo>
                  <a:pt x="477334" y="99910"/>
                  <a:pt x="427593" y="116315"/>
                  <a:pt x="400076" y="89327"/>
                </a:cubicBezTo>
                <a:cubicBezTo>
                  <a:pt x="372559" y="62340"/>
                  <a:pt x="247147" y="5189"/>
                  <a:pt x="241326" y="4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0F97931B-31BE-0020-8A7F-B6F062C1ED03}"/>
              </a:ext>
            </a:extLst>
          </p:cNvPr>
          <p:cNvSpPr/>
          <p:nvPr/>
        </p:nvSpPr>
        <p:spPr>
          <a:xfrm>
            <a:off x="5875922" y="3584463"/>
            <a:ext cx="505709" cy="1016575"/>
          </a:xfrm>
          <a:custGeom>
            <a:avLst/>
            <a:gdLst>
              <a:gd name="connsiteX0" fmla="*/ 321678 w 505709"/>
              <a:gd name="connsiteY0" fmla="*/ 269987 h 1016575"/>
              <a:gd name="connsiteX1" fmla="*/ 464553 w 505709"/>
              <a:gd name="connsiteY1" fmla="*/ 498587 h 1016575"/>
              <a:gd name="connsiteX2" fmla="*/ 204203 w 505709"/>
              <a:gd name="connsiteY2" fmla="*/ 758937 h 1016575"/>
              <a:gd name="connsiteX3" fmla="*/ 369303 w 505709"/>
              <a:gd name="connsiteY3" fmla="*/ 622412 h 1016575"/>
              <a:gd name="connsiteX4" fmla="*/ 20053 w 505709"/>
              <a:gd name="connsiteY4" fmla="*/ 1000237 h 1016575"/>
              <a:gd name="connsiteX5" fmla="*/ 89903 w 505709"/>
              <a:gd name="connsiteY5" fmla="*/ 901812 h 1016575"/>
              <a:gd name="connsiteX6" fmla="*/ 483603 w 505709"/>
              <a:gd name="connsiteY6" fmla="*/ 485887 h 1016575"/>
              <a:gd name="connsiteX7" fmla="*/ 435978 w 505709"/>
              <a:gd name="connsiteY7" fmla="*/ 339837 h 1016575"/>
              <a:gd name="connsiteX8" fmla="*/ 267703 w 505709"/>
              <a:gd name="connsiteY8" fmla="*/ 112 h 1016575"/>
              <a:gd name="connsiteX9" fmla="*/ 432803 w 505709"/>
              <a:gd name="connsiteY9" fmla="*/ 377937 h 1016575"/>
              <a:gd name="connsiteX10" fmla="*/ 321678 w 505709"/>
              <a:gd name="connsiteY10" fmla="*/ 269987 h 101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5709" h="1016575">
                <a:moveTo>
                  <a:pt x="321678" y="269987"/>
                </a:moveTo>
                <a:cubicBezTo>
                  <a:pt x="326970" y="290095"/>
                  <a:pt x="484132" y="417095"/>
                  <a:pt x="464553" y="498587"/>
                </a:cubicBezTo>
                <a:cubicBezTo>
                  <a:pt x="444974" y="580079"/>
                  <a:pt x="220078" y="738300"/>
                  <a:pt x="204203" y="758937"/>
                </a:cubicBezTo>
                <a:cubicBezTo>
                  <a:pt x="188328" y="779575"/>
                  <a:pt x="399995" y="582195"/>
                  <a:pt x="369303" y="622412"/>
                </a:cubicBezTo>
                <a:cubicBezTo>
                  <a:pt x="338611" y="662629"/>
                  <a:pt x="66620" y="953670"/>
                  <a:pt x="20053" y="1000237"/>
                </a:cubicBezTo>
                <a:cubicBezTo>
                  <a:pt x="-26514" y="1046804"/>
                  <a:pt x="12645" y="987537"/>
                  <a:pt x="89903" y="901812"/>
                </a:cubicBezTo>
                <a:cubicBezTo>
                  <a:pt x="167161" y="816087"/>
                  <a:pt x="425924" y="579550"/>
                  <a:pt x="483603" y="485887"/>
                </a:cubicBezTo>
                <a:cubicBezTo>
                  <a:pt x="541282" y="392225"/>
                  <a:pt x="471961" y="420800"/>
                  <a:pt x="435978" y="339837"/>
                </a:cubicBezTo>
                <a:cubicBezTo>
                  <a:pt x="399995" y="258874"/>
                  <a:pt x="268232" y="-6238"/>
                  <a:pt x="267703" y="112"/>
                </a:cubicBezTo>
                <a:cubicBezTo>
                  <a:pt x="267174" y="6462"/>
                  <a:pt x="423278" y="332429"/>
                  <a:pt x="432803" y="377937"/>
                </a:cubicBezTo>
                <a:cubicBezTo>
                  <a:pt x="442328" y="423445"/>
                  <a:pt x="316386" y="249879"/>
                  <a:pt x="321678" y="2699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6FBA1CC3-D9CE-4B86-9E71-69157ACCD232}"/>
              </a:ext>
            </a:extLst>
          </p:cNvPr>
          <p:cNvSpPr/>
          <p:nvPr/>
        </p:nvSpPr>
        <p:spPr>
          <a:xfrm>
            <a:off x="5987193" y="4079710"/>
            <a:ext cx="382079" cy="1011335"/>
          </a:xfrm>
          <a:custGeom>
            <a:avLst/>
            <a:gdLst>
              <a:gd name="connsiteX0" fmla="*/ 346932 w 382079"/>
              <a:gd name="connsiteY0" fmla="*/ 165 h 1011335"/>
              <a:gd name="connsiteX1" fmla="*/ 340582 w 382079"/>
              <a:gd name="connsiteY1" fmla="*/ 193840 h 1011335"/>
              <a:gd name="connsiteX2" fmla="*/ 16732 w 382079"/>
              <a:gd name="connsiteY2" fmla="*/ 641515 h 1011335"/>
              <a:gd name="connsiteX3" fmla="*/ 258032 w 382079"/>
              <a:gd name="connsiteY3" fmla="*/ 343065 h 1011335"/>
              <a:gd name="connsiteX4" fmla="*/ 315182 w 382079"/>
              <a:gd name="connsiteY4" fmla="*/ 349415 h 1011335"/>
              <a:gd name="connsiteX5" fmla="*/ 308832 w 382079"/>
              <a:gd name="connsiteY5" fmla="*/ 584365 h 1011335"/>
              <a:gd name="connsiteX6" fmla="*/ 4032 w 382079"/>
              <a:gd name="connsiteY6" fmla="*/ 1003465 h 1011335"/>
              <a:gd name="connsiteX7" fmla="*/ 150082 w 382079"/>
              <a:gd name="connsiteY7" fmla="*/ 825665 h 1011335"/>
              <a:gd name="connsiteX8" fmla="*/ 378682 w 382079"/>
              <a:gd name="connsiteY8" fmla="*/ 428790 h 1011335"/>
              <a:gd name="connsiteX9" fmla="*/ 289782 w 382079"/>
              <a:gd name="connsiteY9" fmla="*/ 451015 h 1011335"/>
              <a:gd name="connsiteX10" fmla="*/ 327882 w 382079"/>
              <a:gd name="connsiteY10" fmla="*/ 247815 h 1011335"/>
              <a:gd name="connsiteX11" fmla="*/ 188182 w 382079"/>
              <a:gd name="connsiteY11" fmla="*/ 292265 h 1011335"/>
              <a:gd name="connsiteX12" fmla="*/ 356457 w 382079"/>
              <a:gd name="connsiteY12" fmla="*/ 162090 h 1011335"/>
              <a:gd name="connsiteX13" fmla="*/ 346932 w 382079"/>
              <a:gd name="connsiteY13" fmla="*/ 165 h 10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2079" h="1011335">
                <a:moveTo>
                  <a:pt x="346932" y="165"/>
                </a:moveTo>
                <a:cubicBezTo>
                  <a:pt x="344286" y="5457"/>
                  <a:pt x="395615" y="86948"/>
                  <a:pt x="340582" y="193840"/>
                </a:cubicBezTo>
                <a:cubicBezTo>
                  <a:pt x="285549" y="300732"/>
                  <a:pt x="30490" y="616644"/>
                  <a:pt x="16732" y="641515"/>
                </a:cubicBezTo>
                <a:cubicBezTo>
                  <a:pt x="2974" y="666386"/>
                  <a:pt x="208290" y="391748"/>
                  <a:pt x="258032" y="343065"/>
                </a:cubicBezTo>
                <a:cubicBezTo>
                  <a:pt x="307774" y="294382"/>
                  <a:pt x="306715" y="309199"/>
                  <a:pt x="315182" y="349415"/>
                </a:cubicBezTo>
                <a:cubicBezTo>
                  <a:pt x="323649" y="389631"/>
                  <a:pt x="360690" y="475357"/>
                  <a:pt x="308832" y="584365"/>
                </a:cubicBezTo>
                <a:cubicBezTo>
                  <a:pt x="256974" y="693373"/>
                  <a:pt x="30490" y="963248"/>
                  <a:pt x="4032" y="1003465"/>
                </a:cubicBezTo>
                <a:cubicBezTo>
                  <a:pt x="-22426" y="1043682"/>
                  <a:pt x="87640" y="921444"/>
                  <a:pt x="150082" y="825665"/>
                </a:cubicBezTo>
                <a:cubicBezTo>
                  <a:pt x="212524" y="729886"/>
                  <a:pt x="355399" y="491232"/>
                  <a:pt x="378682" y="428790"/>
                </a:cubicBezTo>
                <a:cubicBezTo>
                  <a:pt x="401965" y="366348"/>
                  <a:pt x="298249" y="481178"/>
                  <a:pt x="289782" y="451015"/>
                </a:cubicBezTo>
                <a:cubicBezTo>
                  <a:pt x="281315" y="420853"/>
                  <a:pt x="344815" y="274273"/>
                  <a:pt x="327882" y="247815"/>
                </a:cubicBezTo>
                <a:cubicBezTo>
                  <a:pt x="310949" y="221357"/>
                  <a:pt x="183419" y="306553"/>
                  <a:pt x="188182" y="292265"/>
                </a:cubicBezTo>
                <a:cubicBezTo>
                  <a:pt x="192945" y="277977"/>
                  <a:pt x="328411" y="206011"/>
                  <a:pt x="356457" y="162090"/>
                </a:cubicBezTo>
                <a:cubicBezTo>
                  <a:pt x="384503" y="118169"/>
                  <a:pt x="349578" y="-5127"/>
                  <a:pt x="346932" y="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CB9A0C96-1A7C-57AB-AFD1-57A85A7662F2}"/>
              </a:ext>
            </a:extLst>
          </p:cNvPr>
          <p:cNvSpPr/>
          <p:nvPr/>
        </p:nvSpPr>
        <p:spPr>
          <a:xfrm>
            <a:off x="5984448" y="4310766"/>
            <a:ext cx="601071" cy="1108439"/>
          </a:xfrm>
          <a:custGeom>
            <a:avLst/>
            <a:gdLst>
              <a:gd name="connsiteX0" fmla="*/ 463977 w 601071"/>
              <a:gd name="connsiteY0" fmla="*/ 7234 h 1108439"/>
              <a:gd name="connsiteX1" fmla="*/ 378252 w 601071"/>
              <a:gd name="connsiteY1" fmla="*/ 261234 h 1108439"/>
              <a:gd name="connsiteX2" fmla="*/ 508427 w 601071"/>
              <a:gd name="connsiteY2" fmla="*/ 331084 h 1108439"/>
              <a:gd name="connsiteX3" fmla="*/ 479852 w 601071"/>
              <a:gd name="connsiteY3" fmla="*/ 664459 h 1108439"/>
              <a:gd name="connsiteX4" fmla="*/ 594152 w 601071"/>
              <a:gd name="connsiteY4" fmla="*/ 515234 h 1108439"/>
              <a:gd name="connsiteX5" fmla="*/ 244902 w 601071"/>
              <a:gd name="connsiteY5" fmla="*/ 1099434 h 1108439"/>
              <a:gd name="connsiteX6" fmla="*/ 400477 w 601071"/>
              <a:gd name="connsiteY6" fmla="*/ 839084 h 1108439"/>
              <a:gd name="connsiteX7" fmla="*/ 549702 w 601071"/>
              <a:gd name="connsiteY7" fmla="*/ 423159 h 1108439"/>
              <a:gd name="connsiteX8" fmla="*/ 241727 w 601071"/>
              <a:gd name="connsiteY8" fmla="*/ 1001009 h 1108439"/>
              <a:gd name="connsiteX9" fmla="*/ 479852 w 601071"/>
              <a:gd name="connsiteY9" fmla="*/ 331084 h 1108439"/>
              <a:gd name="connsiteX10" fmla="*/ 427 w 601071"/>
              <a:gd name="connsiteY10" fmla="*/ 1007359 h 1108439"/>
              <a:gd name="connsiteX11" fmla="*/ 390952 w 601071"/>
              <a:gd name="connsiteY11" fmla="*/ 242184 h 1108439"/>
              <a:gd name="connsiteX12" fmla="*/ 181402 w 601071"/>
              <a:gd name="connsiteY12" fmla="*/ 578734 h 1108439"/>
              <a:gd name="connsiteX13" fmla="*/ 463977 w 601071"/>
              <a:gd name="connsiteY13" fmla="*/ 7234 h 1108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1071" h="1108439">
                <a:moveTo>
                  <a:pt x="463977" y="7234"/>
                </a:moveTo>
                <a:cubicBezTo>
                  <a:pt x="496785" y="-45683"/>
                  <a:pt x="370844" y="207259"/>
                  <a:pt x="378252" y="261234"/>
                </a:cubicBezTo>
                <a:cubicBezTo>
                  <a:pt x="385660" y="315209"/>
                  <a:pt x="491494" y="263880"/>
                  <a:pt x="508427" y="331084"/>
                </a:cubicBezTo>
                <a:cubicBezTo>
                  <a:pt x="525360" y="398288"/>
                  <a:pt x="465565" y="633767"/>
                  <a:pt x="479852" y="664459"/>
                </a:cubicBezTo>
                <a:cubicBezTo>
                  <a:pt x="494139" y="695151"/>
                  <a:pt x="633310" y="442738"/>
                  <a:pt x="594152" y="515234"/>
                </a:cubicBezTo>
                <a:cubicBezTo>
                  <a:pt x="554994" y="587730"/>
                  <a:pt x="244902" y="1099434"/>
                  <a:pt x="244902" y="1099434"/>
                </a:cubicBezTo>
                <a:cubicBezTo>
                  <a:pt x="212623" y="1153409"/>
                  <a:pt x="349677" y="951796"/>
                  <a:pt x="400477" y="839084"/>
                </a:cubicBezTo>
                <a:cubicBezTo>
                  <a:pt x="451277" y="726372"/>
                  <a:pt x="576160" y="396171"/>
                  <a:pt x="549702" y="423159"/>
                </a:cubicBezTo>
                <a:cubicBezTo>
                  <a:pt x="523244" y="450147"/>
                  <a:pt x="253369" y="1016355"/>
                  <a:pt x="241727" y="1001009"/>
                </a:cubicBezTo>
                <a:cubicBezTo>
                  <a:pt x="230085" y="985663"/>
                  <a:pt x="520069" y="330026"/>
                  <a:pt x="479852" y="331084"/>
                </a:cubicBezTo>
                <a:cubicBezTo>
                  <a:pt x="439635" y="332142"/>
                  <a:pt x="15244" y="1022176"/>
                  <a:pt x="427" y="1007359"/>
                </a:cubicBezTo>
                <a:cubicBezTo>
                  <a:pt x="-14390" y="992542"/>
                  <a:pt x="360789" y="313622"/>
                  <a:pt x="390952" y="242184"/>
                </a:cubicBezTo>
                <a:cubicBezTo>
                  <a:pt x="421114" y="170747"/>
                  <a:pt x="164469" y="617892"/>
                  <a:pt x="181402" y="578734"/>
                </a:cubicBezTo>
                <a:cubicBezTo>
                  <a:pt x="198335" y="539576"/>
                  <a:pt x="431169" y="60151"/>
                  <a:pt x="463977" y="7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F011B4FB-C81A-F319-0E02-9FA51CF1407D}"/>
              </a:ext>
            </a:extLst>
          </p:cNvPr>
          <p:cNvSpPr/>
          <p:nvPr/>
        </p:nvSpPr>
        <p:spPr>
          <a:xfrm>
            <a:off x="2704663" y="3044218"/>
            <a:ext cx="728429" cy="1576685"/>
          </a:xfrm>
          <a:custGeom>
            <a:avLst/>
            <a:gdLst>
              <a:gd name="connsiteX0" fmla="*/ 724337 w 728429"/>
              <a:gd name="connsiteY0" fmla="*/ 10132 h 1576685"/>
              <a:gd name="connsiteX1" fmla="*/ 32187 w 728429"/>
              <a:gd name="connsiteY1" fmla="*/ 1013432 h 1576685"/>
              <a:gd name="connsiteX2" fmla="*/ 159187 w 728429"/>
              <a:gd name="connsiteY2" fmla="*/ 772132 h 1576685"/>
              <a:gd name="connsiteX3" fmla="*/ 6787 w 728429"/>
              <a:gd name="connsiteY3" fmla="*/ 1569057 h 1576685"/>
              <a:gd name="connsiteX4" fmla="*/ 429062 w 728429"/>
              <a:gd name="connsiteY4" fmla="*/ 210157 h 1576685"/>
              <a:gd name="connsiteX5" fmla="*/ 279837 w 728429"/>
              <a:gd name="connsiteY5" fmla="*/ 607032 h 1576685"/>
              <a:gd name="connsiteX6" fmla="*/ 537012 w 728429"/>
              <a:gd name="connsiteY6" fmla="*/ 73632 h 1576685"/>
              <a:gd name="connsiteX7" fmla="*/ 387787 w 728429"/>
              <a:gd name="connsiteY7" fmla="*/ 432407 h 1576685"/>
              <a:gd name="connsiteX8" fmla="*/ 552887 w 728429"/>
              <a:gd name="connsiteY8" fmla="*/ 156182 h 1576685"/>
              <a:gd name="connsiteX9" fmla="*/ 330637 w 728429"/>
              <a:gd name="connsiteY9" fmla="*/ 476857 h 1576685"/>
              <a:gd name="connsiteX10" fmla="*/ 724337 w 728429"/>
              <a:gd name="connsiteY10" fmla="*/ 10132 h 157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8429" h="1576685">
                <a:moveTo>
                  <a:pt x="724337" y="10132"/>
                </a:moveTo>
                <a:cubicBezTo>
                  <a:pt x="674595" y="99561"/>
                  <a:pt x="126379" y="886432"/>
                  <a:pt x="32187" y="1013432"/>
                </a:cubicBezTo>
                <a:cubicBezTo>
                  <a:pt x="-62005" y="1140432"/>
                  <a:pt x="163420" y="679528"/>
                  <a:pt x="159187" y="772132"/>
                </a:cubicBezTo>
                <a:cubicBezTo>
                  <a:pt x="154954" y="864736"/>
                  <a:pt x="-38192" y="1662719"/>
                  <a:pt x="6787" y="1569057"/>
                </a:cubicBezTo>
                <a:cubicBezTo>
                  <a:pt x="51766" y="1475395"/>
                  <a:pt x="383554" y="370494"/>
                  <a:pt x="429062" y="210157"/>
                </a:cubicBezTo>
                <a:cubicBezTo>
                  <a:pt x="474570" y="49820"/>
                  <a:pt x="261845" y="629786"/>
                  <a:pt x="279837" y="607032"/>
                </a:cubicBezTo>
                <a:cubicBezTo>
                  <a:pt x="297829" y="584278"/>
                  <a:pt x="519020" y="102736"/>
                  <a:pt x="537012" y="73632"/>
                </a:cubicBezTo>
                <a:cubicBezTo>
                  <a:pt x="555004" y="44528"/>
                  <a:pt x="385141" y="418649"/>
                  <a:pt x="387787" y="432407"/>
                </a:cubicBezTo>
                <a:cubicBezTo>
                  <a:pt x="390433" y="446165"/>
                  <a:pt x="562412" y="148774"/>
                  <a:pt x="552887" y="156182"/>
                </a:cubicBezTo>
                <a:cubicBezTo>
                  <a:pt x="543362" y="163590"/>
                  <a:pt x="306825" y="501728"/>
                  <a:pt x="330637" y="476857"/>
                </a:cubicBezTo>
                <a:cubicBezTo>
                  <a:pt x="354449" y="451986"/>
                  <a:pt x="774079" y="-79297"/>
                  <a:pt x="724337" y="10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D5EBBDDC-6268-5919-1F2E-DC9E620BF88D}"/>
              </a:ext>
            </a:extLst>
          </p:cNvPr>
          <p:cNvSpPr/>
          <p:nvPr/>
        </p:nvSpPr>
        <p:spPr>
          <a:xfrm>
            <a:off x="2535700" y="4495439"/>
            <a:ext cx="195524" cy="1302923"/>
          </a:xfrm>
          <a:custGeom>
            <a:avLst/>
            <a:gdLst>
              <a:gd name="connsiteX0" fmla="*/ 1125 w 195524"/>
              <a:gd name="connsiteY0" fmla="*/ 6711 h 1302923"/>
              <a:gd name="connsiteX1" fmla="*/ 39225 w 195524"/>
              <a:gd name="connsiteY1" fmla="*/ 1270361 h 1302923"/>
              <a:gd name="connsiteX2" fmla="*/ 7475 w 195524"/>
              <a:gd name="connsiteY2" fmla="*/ 863961 h 1302923"/>
              <a:gd name="connsiteX3" fmla="*/ 67800 w 195524"/>
              <a:gd name="connsiteY3" fmla="*/ 149586 h 1302923"/>
              <a:gd name="connsiteX4" fmla="*/ 80500 w 195524"/>
              <a:gd name="connsiteY4" fmla="*/ 670286 h 1302923"/>
              <a:gd name="connsiteX5" fmla="*/ 166225 w 195524"/>
              <a:gd name="connsiteY5" fmla="*/ 1229086 h 1302923"/>
              <a:gd name="connsiteX6" fmla="*/ 163050 w 195524"/>
              <a:gd name="connsiteY6" fmla="*/ 1051286 h 1302923"/>
              <a:gd name="connsiteX7" fmla="*/ 137650 w 195524"/>
              <a:gd name="connsiteY7" fmla="*/ 1238611 h 1302923"/>
              <a:gd name="connsiteX8" fmla="*/ 194800 w 195524"/>
              <a:gd name="connsiteY8" fmla="*/ 70211 h 1302923"/>
              <a:gd name="connsiteX9" fmla="*/ 90025 w 195524"/>
              <a:gd name="connsiteY9" fmla="*/ 990961 h 1302923"/>
              <a:gd name="connsiteX10" fmla="*/ 48750 w 195524"/>
              <a:gd name="connsiteY10" fmla="*/ 257536 h 1302923"/>
              <a:gd name="connsiteX11" fmla="*/ 13825 w 195524"/>
              <a:gd name="connsiteY11" fmla="*/ 749661 h 1302923"/>
              <a:gd name="connsiteX12" fmla="*/ 1125 w 195524"/>
              <a:gd name="connsiteY12" fmla="*/ 6711 h 1302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5524" h="1302923">
                <a:moveTo>
                  <a:pt x="1125" y="6711"/>
                </a:moveTo>
                <a:cubicBezTo>
                  <a:pt x="5358" y="93494"/>
                  <a:pt x="38167" y="1127486"/>
                  <a:pt x="39225" y="1270361"/>
                </a:cubicBezTo>
                <a:cubicBezTo>
                  <a:pt x="40283" y="1413236"/>
                  <a:pt x="2713" y="1050757"/>
                  <a:pt x="7475" y="863961"/>
                </a:cubicBezTo>
                <a:cubicBezTo>
                  <a:pt x="12237" y="677165"/>
                  <a:pt x="55629" y="181865"/>
                  <a:pt x="67800" y="149586"/>
                </a:cubicBezTo>
                <a:cubicBezTo>
                  <a:pt x="79971" y="117307"/>
                  <a:pt x="64096" y="490369"/>
                  <a:pt x="80500" y="670286"/>
                </a:cubicBezTo>
                <a:cubicBezTo>
                  <a:pt x="96904" y="850203"/>
                  <a:pt x="152467" y="1165586"/>
                  <a:pt x="166225" y="1229086"/>
                </a:cubicBezTo>
                <a:cubicBezTo>
                  <a:pt x="179983" y="1292586"/>
                  <a:pt x="167812" y="1049699"/>
                  <a:pt x="163050" y="1051286"/>
                </a:cubicBezTo>
                <a:cubicBezTo>
                  <a:pt x="158288" y="1052873"/>
                  <a:pt x="132358" y="1402123"/>
                  <a:pt x="137650" y="1238611"/>
                </a:cubicBezTo>
                <a:cubicBezTo>
                  <a:pt x="142942" y="1075099"/>
                  <a:pt x="202737" y="111486"/>
                  <a:pt x="194800" y="70211"/>
                </a:cubicBezTo>
                <a:cubicBezTo>
                  <a:pt x="186863" y="28936"/>
                  <a:pt x="114367" y="959740"/>
                  <a:pt x="90025" y="990961"/>
                </a:cubicBezTo>
                <a:cubicBezTo>
                  <a:pt x="65683" y="1022182"/>
                  <a:pt x="61450" y="297753"/>
                  <a:pt x="48750" y="257536"/>
                </a:cubicBezTo>
                <a:cubicBezTo>
                  <a:pt x="36050" y="217319"/>
                  <a:pt x="22292" y="796757"/>
                  <a:pt x="13825" y="749661"/>
                </a:cubicBezTo>
                <a:cubicBezTo>
                  <a:pt x="5358" y="702565"/>
                  <a:pt x="-3108" y="-80072"/>
                  <a:pt x="1125" y="6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8EFA14D4-403F-53D1-4F4A-22D97971A97C}"/>
              </a:ext>
            </a:extLst>
          </p:cNvPr>
          <p:cNvSpPr/>
          <p:nvPr/>
        </p:nvSpPr>
        <p:spPr>
          <a:xfrm>
            <a:off x="2549198" y="5471561"/>
            <a:ext cx="127328" cy="1391214"/>
          </a:xfrm>
          <a:custGeom>
            <a:avLst/>
            <a:gdLst>
              <a:gd name="connsiteX0" fmla="*/ 60652 w 127328"/>
              <a:gd name="connsiteY0" fmla="*/ 5314 h 1391214"/>
              <a:gd name="connsiteX1" fmla="*/ 105102 w 127328"/>
              <a:gd name="connsiteY1" fmla="*/ 440289 h 1391214"/>
              <a:gd name="connsiteX2" fmla="*/ 327 w 127328"/>
              <a:gd name="connsiteY2" fmla="*/ 900664 h 1391214"/>
              <a:gd name="connsiteX3" fmla="*/ 73352 w 127328"/>
              <a:gd name="connsiteY3" fmla="*/ 681589 h 1391214"/>
              <a:gd name="connsiteX4" fmla="*/ 108277 w 127328"/>
              <a:gd name="connsiteY4" fmla="*/ 1062589 h 1391214"/>
              <a:gd name="connsiteX5" fmla="*/ 117802 w 127328"/>
              <a:gd name="connsiteY5" fmla="*/ 1383264 h 1391214"/>
              <a:gd name="connsiteX6" fmla="*/ 124152 w 127328"/>
              <a:gd name="connsiteY6" fmla="*/ 1234039 h 1391214"/>
              <a:gd name="connsiteX7" fmla="*/ 63827 w 127328"/>
              <a:gd name="connsiteY7" fmla="*/ 605389 h 1391214"/>
              <a:gd name="connsiteX8" fmla="*/ 67002 w 127328"/>
              <a:gd name="connsiteY8" fmla="*/ 646664 h 1391214"/>
              <a:gd name="connsiteX9" fmla="*/ 117802 w 127328"/>
              <a:gd name="connsiteY9" fmla="*/ 160889 h 1391214"/>
              <a:gd name="connsiteX10" fmla="*/ 98752 w 127328"/>
              <a:gd name="connsiteY10" fmla="*/ 125964 h 1391214"/>
              <a:gd name="connsiteX11" fmla="*/ 13027 w 127328"/>
              <a:gd name="connsiteY11" fmla="*/ 345039 h 1391214"/>
              <a:gd name="connsiteX12" fmla="*/ 73352 w 127328"/>
              <a:gd name="connsiteY12" fmla="*/ 662539 h 1391214"/>
              <a:gd name="connsiteX13" fmla="*/ 25727 w 127328"/>
              <a:gd name="connsiteY13" fmla="*/ 106914 h 1391214"/>
              <a:gd name="connsiteX14" fmla="*/ 98752 w 127328"/>
              <a:gd name="connsiteY14" fmla="*/ 192639 h 1391214"/>
              <a:gd name="connsiteX15" fmla="*/ 60652 w 127328"/>
              <a:gd name="connsiteY15" fmla="*/ 5314 h 139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7328" h="1391214">
                <a:moveTo>
                  <a:pt x="60652" y="5314"/>
                </a:moveTo>
                <a:cubicBezTo>
                  <a:pt x="61710" y="46589"/>
                  <a:pt x="115156" y="291064"/>
                  <a:pt x="105102" y="440289"/>
                </a:cubicBezTo>
                <a:cubicBezTo>
                  <a:pt x="95048" y="589514"/>
                  <a:pt x="5619" y="860447"/>
                  <a:pt x="327" y="900664"/>
                </a:cubicBezTo>
                <a:cubicBezTo>
                  <a:pt x="-4965" y="940881"/>
                  <a:pt x="55360" y="654602"/>
                  <a:pt x="73352" y="681589"/>
                </a:cubicBezTo>
                <a:cubicBezTo>
                  <a:pt x="91344" y="708576"/>
                  <a:pt x="100869" y="945643"/>
                  <a:pt x="108277" y="1062589"/>
                </a:cubicBezTo>
                <a:cubicBezTo>
                  <a:pt x="115685" y="1179535"/>
                  <a:pt x="115156" y="1354689"/>
                  <a:pt x="117802" y="1383264"/>
                </a:cubicBezTo>
                <a:cubicBezTo>
                  <a:pt x="120448" y="1411839"/>
                  <a:pt x="133148" y="1363685"/>
                  <a:pt x="124152" y="1234039"/>
                </a:cubicBezTo>
                <a:cubicBezTo>
                  <a:pt x="115156" y="1104393"/>
                  <a:pt x="73352" y="703285"/>
                  <a:pt x="63827" y="605389"/>
                </a:cubicBezTo>
                <a:cubicBezTo>
                  <a:pt x="54302" y="507493"/>
                  <a:pt x="58006" y="720747"/>
                  <a:pt x="67002" y="646664"/>
                </a:cubicBezTo>
                <a:cubicBezTo>
                  <a:pt x="75998" y="572581"/>
                  <a:pt x="112510" y="247672"/>
                  <a:pt x="117802" y="160889"/>
                </a:cubicBezTo>
                <a:cubicBezTo>
                  <a:pt x="123094" y="74106"/>
                  <a:pt x="116215" y="95272"/>
                  <a:pt x="98752" y="125964"/>
                </a:cubicBezTo>
                <a:cubicBezTo>
                  <a:pt x="81290" y="156656"/>
                  <a:pt x="17260" y="255610"/>
                  <a:pt x="13027" y="345039"/>
                </a:cubicBezTo>
                <a:cubicBezTo>
                  <a:pt x="8794" y="434468"/>
                  <a:pt x="71235" y="702226"/>
                  <a:pt x="73352" y="662539"/>
                </a:cubicBezTo>
                <a:cubicBezTo>
                  <a:pt x="75469" y="622852"/>
                  <a:pt x="21494" y="185231"/>
                  <a:pt x="25727" y="106914"/>
                </a:cubicBezTo>
                <a:cubicBezTo>
                  <a:pt x="29960" y="28597"/>
                  <a:pt x="88698" y="209043"/>
                  <a:pt x="98752" y="192639"/>
                </a:cubicBezTo>
                <a:cubicBezTo>
                  <a:pt x="108806" y="176235"/>
                  <a:pt x="59594" y="-35961"/>
                  <a:pt x="60652" y="53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18DF54E5-BD70-29FF-3E71-7594D8ED1AAB}"/>
              </a:ext>
            </a:extLst>
          </p:cNvPr>
          <p:cNvSpPr/>
          <p:nvPr/>
        </p:nvSpPr>
        <p:spPr>
          <a:xfrm>
            <a:off x="2539977" y="6191165"/>
            <a:ext cx="606514" cy="1181395"/>
          </a:xfrm>
          <a:custGeom>
            <a:avLst/>
            <a:gdLst>
              <a:gd name="connsiteX0" fmla="*/ 23 w 606514"/>
              <a:gd name="connsiteY0" fmla="*/ 9610 h 1181395"/>
              <a:gd name="connsiteX1" fmla="*/ 111148 w 606514"/>
              <a:gd name="connsiteY1" fmla="*/ 333460 h 1181395"/>
              <a:gd name="connsiteX2" fmla="*/ 98448 w 606514"/>
              <a:gd name="connsiteY2" fmla="*/ 574760 h 1181395"/>
              <a:gd name="connsiteX3" fmla="*/ 149248 w 606514"/>
              <a:gd name="connsiteY3" fmla="*/ 536660 h 1181395"/>
              <a:gd name="connsiteX4" fmla="*/ 114323 w 606514"/>
              <a:gd name="connsiteY4" fmla="*/ 800185 h 1181395"/>
              <a:gd name="connsiteX5" fmla="*/ 257198 w 606514"/>
              <a:gd name="connsiteY5" fmla="*/ 841460 h 1181395"/>
              <a:gd name="connsiteX6" fmla="*/ 117498 w 606514"/>
              <a:gd name="connsiteY6" fmla="*/ 739860 h 1181395"/>
              <a:gd name="connsiteX7" fmla="*/ 584223 w 606514"/>
              <a:gd name="connsiteY7" fmla="*/ 1155785 h 1181395"/>
              <a:gd name="connsiteX8" fmla="*/ 444523 w 606514"/>
              <a:gd name="connsiteY8" fmla="*/ 984335 h 1181395"/>
              <a:gd name="connsiteX9" fmla="*/ 260373 w 606514"/>
              <a:gd name="connsiteY9" fmla="*/ 819235 h 1181395"/>
              <a:gd name="connsiteX10" fmla="*/ 606448 w 606514"/>
              <a:gd name="connsiteY10" fmla="*/ 1181185 h 1181395"/>
              <a:gd name="connsiteX11" fmla="*/ 288948 w 606514"/>
              <a:gd name="connsiteY11" fmla="*/ 870035 h 1181395"/>
              <a:gd name="connsiteX12" fmla="*/ 180998 w 606514"/>
              <a:gd name="connsiteY12" fmla="*/ 762085 h 1181395"/>
              <a:gd name="connsiteX13" fmla="*/ 231798 w 606514"/>
              <a:gd name="connsiteY13" fmla="*/ 409660 h 1181395"/>
              <a:gd name="connsiteX14" fmla="*/ 180998 w 606514"/>
              <a:gd name="connsiteY14" fmla="*/ 536660 h 1181395"/>
              <a:gd name="connsiteX15" fmla="*/ 136548 w 606514"/>
              <a:gd name="connsiteY15" fmla="*/ 85 h 1181395"/>
              <a:gd name="connsiteX16" fmla="*/ 196873 w 606514"/>
              <a:gd name="connsiteY16" fmla="*/ 581110 h 1181395"/>
              <a:gd name="connsiteX17" fmla="*/ 114323 w 606514"/>
              <a:gd name="connsiteY17" fmla="*/ 346160 h 1181395"/>
              <a:gd name="connsiteX18" fmla="*/ 101623 w 606514"/>
              <a:gd name="connsiteY18" fmla="*/ 260435 h 1181395"/>
              <a:gd name="connsiteX19" fmla="*/ 23 w 606514"/>
              <a:gd name="connsiteY19" fmla="*/ 9610 h 1181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6514" h="1181395">
                <a:moveTo>
                  <a:pt x="23" y="9610"/>
                </a:moveTo>
                <a:cubicBezTo>
                  <a:pt x="1610" y="21781"/>
                  <a:pt x="94744" y="239268"/>
                  <a:pt x="111148" y="333460"/>
                </a:cubicBezTo>
                <a:cubicBezTo>
                  <a:pt x="127552" y="427652"/>
                  <a:pt x="92098" y="540893"/>
                  <a:pt x="98448" y="574760"/>
                </a:cubicBezTo>
                <a:cubicBezTo>
                  <a:pt x="104798" y="608627"/>
                  <a:pt x="146602" y="499089"/>
                  <a:pt x="149248" y="536660"/>
                </a:cubicBezTo>
                <a:cubicBezTo>
                  <a:pt x="151894" y="574231"/>
                  <a:pt x="96331" y="749385"/>
                  <a:pt x="114323" y="800185"/>
                </a:cubicBezTo>
                <a:cubicBezTo>
                  <a:pt x="132315" y="850985"/>
                  <a:pt x="256669" y="851514"/>
                  <a:pt x="257198" y="841460"/>
                </a:cubicBezTo>
                <a:cubicBezTo>
                  <a:pt x="257727" y="831406"/>
                  <a:pt x="62994" y="687473"/>
                  <a:pt x="117498" y="739860"/>
                </a:cubicBezTo>
                <a:cubicBezTo>
                  <a:pt x="172002" y="792247"/>
                  <a:pt x="529719" y="1115039"/>
                  <a:pt x="584223" y="1155785"/>
                </a:cubicBezTo>
                <a:cubicBezTo>
                  <a:pt x="638727" y="1196531"/>
                  <a:pt x="498498" y="1040427"/>
                  <a:pt x="444523" y="984335"/>
                </a:cubicBezTo>
                <a:cubicBezTo>
                  <a:pt x="390548" y="928243"/>
                  <a:pt x="233386" y="786427"/>
                  <a:pt x="260373" y="819235"/>
                </a:cubicBezTo>
                <a:cubicBezTo>
                  <a:pt x="287361" y="852043"/>
                  <a:pt x="601685" y="1172718"/>
                  <a:pt x="606448" y="1181185"/>
                </a:cubicBezTo>
                <a:cubicBezTo>
                  <a:pt x="611211" y="1189652"/>
                  <a:pt x="359856" y="939885"/>
                  <a:pt x="288948" y="870035"/>
                </a:cubicBezTo>
                <a:cubicBezTo>
                  <a:pt x="218040" y="800185"/>
                  <a:pt x="190523" y="838814"/>
                  <a:pt x="180998" y="762085"/>
                </a:cubicBezTo>
                <a:cubicBezTo>
                  <a:pt x="171473" y="685356"/>
                  <a:pt x="231798" y="447231"/>
                  <a:pt x="231798" y="409660"/>
                </a:cubicBezTo>
                <a:cubicBezTo>
                  <a:pt x="231798" y="372089"/>
                  <a:pt x="196873" y="604922"/>
                  <a:pt x="180998" y="536660"/>
                </a:cubicBezTo>
                <a:cubicBezTo>
                  <a:pt x="165123" y="468398"/>
                  <a:pt x="133902" y="-7323"/>
                  <a:pt x="136548" y="85"/>
                </a:cubicBezTo>
                <a:cubicBezTo>
                  <a:pt x="139194" y="7493"/>
                  <a:pt x="200577" y="523431"/>
                  <a:pt x="196873" y="581110"/>
                </a:cubicBezTo>
                <a:cubicBezTo>
                  <a:pt x="193169" y="638789"/>
                  <a:pt x="130198" y="399606"/>
                  <a:pt x="114323" y="346160"/>
                </a:cubicBezTo>
                <a:cubicBezTo>
                  <a:pt x="98448" y="292714"/>
                  <a:pt x="124906" y="313881"/>
                  <a:pt x="101623" y="260435"/>
                </a:cubicBezTo>
                <a:cubicBezTo>
                  <a:pt x="78340" y="206989"/>
                  <a:pt x="-1564" y="-2561"/>
                  <a:pt x="23" y="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7FAB9540-24FF-D186-A18D-885EF093052D}"/>
              </a:ext>
            </a:extLst>
          </p:cNvPr>
          <p:cNvSpPr/>
          <p:nvPr/>
        </p:nvSpPr>
        <p:spPr>
          <a:xfrm>
            <a:off x="6379004" y="5949043"/>
            <a:ext cx="565575" cy="1181811"/>
          </a:xfrm>
          <a:custGeom>
            <a:avLst/>
            <a:gdLst>
              <a:gd name="connsiteX0" fmla="*/ 5921 w 565575"/>
              <a:gd name="connsiteY0" fmla="*/ 10432 h 1181811"/>
              <a:gd name="connsiteX1" fmla="*/ 542496 w 565575"/>
              <a:gd name="connsiteY1" fmla="*/ 1131207 h 1181811"/>
              <a:gd name="connsiteX2" fmla="*/ 421846 w 565575"/>
              <a:gd name="connsiteY2" fmla="*/ 905782 h 1181811"/>
              <a:gd name="connsiteX3" fmla="*/ 5921 w 565575"/>
              <a:gd name="connsiteY3" fmla="*/ 159657 h 1181811"/>
              <a:gd name="connsiteX4" fmla="*/ 317071 w 565575"/>
              <a:gd name="connsiteY4" fmla="*/ 766082 h 1181811"/>
              <a:gd name="connsiteX5" fmla="*/ 259921 w 565575"/>
              <a:gd name="connsiteY5" fmla="*/ 581932 h 1181811"/>
              <a:gd name="connsiteX6" fmla="*/ 5921 w 565575"/>
              <a:gd name="connsiteY6" fmla="*/ 10432 h 118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5575" h="1181811">
                <a:moveTo>
                  <a:pt x="5921" y="10432"/>
                </a:moveTo>
                <a:cubicBezTo>
                  <a:pt x="53017" y="101978"/>
                  <a:pt x="473175" y="981982"/>
                  <a:pt x="542496" y="1131207"/>
                </a:cubicBezTo>
                <a:cubicBezTo>
                  <a:pt x="611817" y="1280432"/>
                  <a:pt x="511275" y="1067707"/>
                  <a:pt x="421846" y="905782"/>
                </a:cubicBezTo>
                <a:cubicBezTo>
                  <a:pt x="332417" y="743857"/>
                  <a:pt x="23384" y="182940"/>
                  <a:pt x="5921" y="159657"/>
                </a:cubicBezTo>
                <a:cubicBezTo>
                  <a:pt x="-11542" y="136374"/>
                  <a:pt x="274738" y="695703"/>
                  <a:pt x="317071" y="766082"/>
                </a:cubicBezTo>
                <a:cubicBezTo>
                  <a:pt x="359404" y="836461"/>
                  <a:pt x="313367" y="707344"/>
                  <a:pt x="259921" y="581932"/>
                </a:cubicBezTo>
                <a:cubicBezTo>
                  <a:pt x="206475" y="456520"/>
                  <a:pt x="-41175" y="-81114"/>
                  <a:pt x="5921" y="104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6FD28B7E-7B76-F882-58B0-CA48EA7253D4}"/>
              </a:ext>
            </a:extLst>
          </p:cNvPr>
          <p:cNvSpPr/>
          <p:nvPr/>
        </p:nvSpPr>
        <p:spPr>
          <a:xfrm>
            <a:off x="6655415" y="6597621"/>
            <a:ext cx="382119" cy="1162207"/>
          </a:xfrm>
          <a:custGeom>
            <a:avLst/>
            <a:gdLst>
              <a:gd name="connsiteX0" fmla="*/ 5735 w 382119"/>
              <a:gd name="connsiteY0" fmla="*/ 155604 h 1162207"/>
              <a:gd name="connsiteX1" fmla="*/ 240685 w 382119"/>
              <a:gd name="connsiteY1" fmla="*/ 539779 h 1162207"/>
              <a:gd name="connsiteX2" fmla="*/ 215285 w 382119"/>
              <a:gd name="connsiteY2" fmla="*/ 777904 h 1162207"/>
              <a:gd name="connsiteX3" fmla="*/ 275610 w 382119"/>
              <a:gd name="connsiteY3" fmla="*/ 669954 h 1162207"/>
              <a:gd name="connsiteX4" fmla="*/ 69235 w 382119"/>
              <a:gd name="connsiteY4" fmla="*/ 1155729 h 1162207"/>
              <a:gd name="connsiteX5" fmla="*/ 167660 w 382119"/>
              <a:gd name="connsiteY5" fmla="*/ 930304 h 1162207"/>
              <a:gd name="connsiteX6" fmla="*/ 297835 w 382119"/>
              <a:gd name="connsiteY6" fmla="*/ 657254 h 1162207"/>
              <a:gd name="connsiteX7" fmla="*/ 380385 w 382119"/>
              <a:gd name="connsiteY7" fmla="*/ 955704 h 1162207"/>
              <a:gd name="connsiteX8" fmla="*/ 345460 w 382119"/>
              <a:gd name="connsiteY8" fmla="*/ 736629 h 1162207"/>
              <a:gd name="connsiteX9" fmla="*/ 247035 w 382119"/>
              <a:gd name="connsiteY9" fmla="*/ 574704 h 1162207"/>
              <a:gd name="connsiteX10" fmla="*/ 129560 w 382119"/>
              <a:gd name="connsiteY10" fmla="*/ 29 h 1162207"/>
              <a:gd name="connsiteX11" fmla="*/ 237510 w 382119"/>
              <a:gd name="connsiteY11" fmla="*/ 600104 h 1162207"/>
              <a:gd name="connsiteX12" fmla="*/ 85110 w 382119"/>
              <a:gd name="connsiteY12" fmla="*/ 298479 h 1162207"/>
              <a:gd name="connsiteX13" fmla="*/ 5735 w 382119"/>
              <a:gd name="connsiteY13" fmla="*/ 155604 h 1162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2119" h="1162207">
                <a:moveTo>
                  <a:pt x="5735" y="155604"/>
                </a:moveTo>
                <a:cubicBezTo>
                  <a:pt x="31664" y="195821"/>
                  <a:pt x="205760" y="436062"/>
                  <a:pt x="240685" y="539779"/>
                </a:cubicBezTo>
                <a:cubicBezTo>
                  <a:pt x="275610" y="643496"/>
                  <a:pt x="209464" y="756208"/>
                  <a:pt x="215285" y="777904"/>
                </a:cubicBezTo>
                <a:cubicBezTo>
                  <a:pt x="221106" y="799600"/>
                  <a:pt x="299952" y="606983"/>
                  <a:pt x="275610" y="669954"/>
                </a:cubicBezTo>
                <a:cubicBezTo>
                  <a:pt x="251268" y="732925"/>
                  <a:pt x="87227" y="1112337"/>
                  <a:pt x="69235" y="1155729"/>
                </a:cubicBezTo>
                <a:cubicBezTo>
                  <a:pt x="51243" y="1199121"/>
                  <a:pt x="129560" y="1013383"/>
                  <a:pt x="167660" y="930304"/>
                </a:cubicBezTo>
                <a:cubicBezTo>
                  <a:pt x="205760" y="847225"/>
                  <a:pt x="262381" y="653021"/>
                  <a:pt x="297835" y="657254"/>
                </a:cubicBezTo>
                <a:cubicBezTo>
                  <a:pt x="333289" y="661487"/>
                  <a:pt x="372448" y="942475"/>
                  <a:pt x="380385" y="955704"/>
                </a:cubicBezTo>
                <a:cubicBezTo>
                  <a:pt x="388322" y="968933"/>
                  <a:pt x="367685" y="800129"/>
                  <a:pt x="345460" y="736629"/>
                </a:cubicBezTo>
                <a:cubicBezTo>
                  <a:pt x="323235" y="673129"/>
                  <a:pt x="283018" y="697471"/>
                  <a:pt x="247035" y="574704"/>
                </a:cubicBezTo>
                <a:cubicBezTo>
                  <a:pt x="211052" y="451937"/>
                  <a:pt x="131147" y="-4204"/>
                  <a:pt x="129560" y="29"/>
                </a:cubicBezTo>
                <a:cubicBezTo>
                  <a:pt x="127973" y="4262"/>
                  <a:pt x="244918" y="550362"/>
                  <a:pt x="237510" y="600104"/>
                </a:cubicBezTo>
                <a:cubicBezTo>
                  <a:pt x="230102" y="649846"/>
                  <a:pt x="122152" y="370446"/>
                  <a:pt x="85110" y="298479"/>
                </a:cubicBezTo>
                <a:cubicBezTo>
                  <a:pt x="48068" y="226512"/>
                  <a:pt x="-20194" y="115387"/>
                  <a:pt x="5735" y="1556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1DD7E0A2-3BD1-130E-70EA-B42F52ED4746}"/>
              </a:ext>
            </a:extLst>
          </p:cNvPr>
          <p:cNvSpPr/>
          <p:nvPr/>
        </p:nvSpPr>
        <p:spPr>
          <a:xfrm>
            <a:off x="4053904" y="2214561"/>
            <a:ext cx="2146978" cy="1424831"/>
          </a:xfrm>
          <a:custGeom>
            <a:avLst/>
            <a:gdLst>
              <a:gd name="connsiteX0" fmla="*/ 5679 w 2146978"/>
              <a:gd name="connsiteY0" fmla="*/ 705335 h 1424831"/>
              <a:gd name="connsiteX1" fmla="*/ 769887 w 2146978"/>
              <a:gd name="connsiteY1" fmla="*/ 16222 h 1424831"/>
              <a:gd name="connsiteX2" fmla="*/ 557853 w 2146978"/>
              <a:gd name="connsiteY2" fmla="*/ 219422 h 1424831"/>
              <a:gd name="connsiteX3" fmla="*/ 473922 w 2146978"/>
              <a:gd name="connsiteY3" fmla="*/ 241509 h 1424831"/>
              <a:gd name="connsiteX4" fmla="*/ 800809 w 2146978"/>
              <a:gd name="connsiteY4" fmla="*/ 131074 h 1424831"/>
              <a:gd name="connsiteX5" fmla="*/ 1282305 w 2146978"/>
              <a:gd name="connsiteY5" fmla="*/ 268013 h 1424831"/>
              <a:gd name="connsiteX6" fmla="*/ 1127696 w 2146978"/>
              <a:gd name="connsiteY6" fmla="*/ 206169 h 1424831"/>
              <a:gd name="connsiteX7" fmla="*/ 1472253 w 2146978"/>
              <a:gd name="connsiteY7" fmla="*/ 462378 h 1424831"/>
              <a:gd name="connsiteX8" fmla="*/ 1405992 w 2146978"/>
              <a:gd name="connsiteY8" fmla="*/ 338691 h 1424831"/>
              <a:gd name="connsiteX9" fmla="*/ 2139279 w 2146978"/>
              <a:gd name="connsiteY9" fmla="*/ 1416535 h 1424831"/>
              <a:gd name="connsiteX10" fmla="*/ 1759383 w 2146978"/>
              <a:gd name="connsiteY10" fmla="*/ 806935 h 1424831"/>
              <a:gd name="connsiteX11" fmla="*/ 1269053 w 2146978"/>
              <a:gd name="connsiteY11" fmla="*/ 250343 h 1424831"/>
              <a:gd name="connsiteX12" fmla="*/ 699209 w 2146978"/>
              <a:gd name="connsiteY12" fmla="*/ 360778 h 1424831"/>
              <a:gd name="connsiteX13" fmla="*/ 1101192 w 2146978"/>
              <a:gd name="connsiteY13" fmla="*/ 237091 h 1424831"/>
              <a:gd name="connsiteX14" fmla="*/ 650618 w 2146978"/>
              <a:gd name="connsiteY14" fmla="*/ 126656 h 1424831"/>
              <a:gd name="connsiteX15" fmla="*/ 465087 w 2146978"/>
              <a:gd name="connsiteY15" fmla="*/ 312187 h 1424831"/>
              <a:gd name="connsiteX16" fmla="*/ 465087 w 2146978"/>
              <a:gd name="connsiteY16" fmla="*/ 188500 h 1424831"/>
              <a:gd name="connsiteX17" fmla="*/ 319313 w 2146978"/>
              <a:gd name="connsiteY17" fmla="*/ 457961 h 1424831"/>
              <a:gd name="connsiteX18" fmla="*/ 416496 w 2146978"/>
              <a:gd name="connsiteY18" fmla="*/ 42726 h 1424831"/>
              <a:gd name="connsiteX19" fmla="*/ 5679 w 2146978"/>
              <a:gd name="connsiteY19" fmla="*/ 705335 h 142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146978" h="1424831">
                <a:moveTo>
                  <a:pt x="5679" y="705335"/>
                </a:moveTo>
                <a:cubicBezTo>
                  <a:pt x="64577" y="700918"/>
                  <a:pt x="677858" y="97208"/>
                  <a:pt x="769887" y="16222"/>
                </a:cubicBezTo>
                <a:cubicBezTo>
                  <a:pt x="861916" y="-64764"/>
                  <a:pt x="607180" y="181874"/>
                  <a:pt x="557853" y="219422"/>
                </a:cubicBezTo>
                <a:cubicBezTo>
                  <a:pt x="508526" y="256970"/>
                  <a:pt x="433429" y="256234"/>
                  <a:pt x="473922" y="241509"/>
                </a:cubicBezTo>
                <a:cubicBezTo>
                  <a:pt x="514415" y="226784"/>
                  <a:pt x="666079" y="126657"/>
                  <a:pt x="800809" y="131074"/>
                </a:cubicBezTo>
                <a:cubicBezTo>
                  <a:pt x="935539" y="135491"/>
                  <a:pt x="1227824" y="255497"/>
                  <a:pt x="1282305" y="268013"/>
                </a:cubicBezTo>
                <a:cubicBezTo>
                  <a:pt x="1336786" y="280529"/>
                  <a:pt x="1096038" y="173775"/>
                  <a:pt x="1127696" y="206169"/>
                </a:cubicBezTo>
                <a:cubicBezTo>
                  <a:pt x="1159354" y="238563"/>
                  <a:pt x="1425870" y="440291"/>
                  <a:pt x="1472253" y="462378"/>
                </a:cubicBezTo>
                <a:cubicBezTo>
                  <a:pt x="1518636" y="484465"/>
                  <a:pt x="1294821" y="179665"/>
                  <a:pt x="1405992" y="338691"/>
                </a:cubicBezTo>
                <a:cubicBezTo>
                  <a:pt x="1517163" y="497717"/>
                  <a:pt x="2080381" y="1338495"/>
                  <a:pt x="2139279" y="1416535"/>
                </a:cubicBezTo>
                <a:cubicBezTo>
                  <a:pt x="2198177" y="1494575"/>
                  <a:pt x="1904421" y="1001300"/>
                  <a:pt x="1759383" y="806935"/>
                </a:cubicBezTo>
                <a:cubicBezTo>
                  <a:pt x="1614345" y="612570"/>
                  <a:pt x="1445749" y="324702"/>
                  <a:pt x="1269053" y="250343"/>
                </a:cubicBezTo>
                <a:cubicBezTo>
                  <a:pt x="1092357" y="175984"/>
                  <a:pt x="727186" y="362987"/>
                  <a:pt x="699209" y="360778"/>
                </a:cubicBezTo>
                <a:cubicBezTo>
                  <a:pt x="671232" y="358569"/>
                  <a:pt x="1109291" y="276111"/>
                  <a:pt x="1101192" y="237091"/>
                </a:cubicBezTo>
                <a:cubicBezTo>
                  <a:pt x="1093094" y="198071"/>
                  <a:pt x="756636" y="114140"/>
                  <a:pt x="650618" y="126656"/>
                </a:cubicBezTo>
                <a:cubicBezTo>
                  <a:pt x="544601" y="139172"/>
                  <a:pt x="496009" y="301880"/>
                  <a:pt x="465087" y="312187"/>
                </a:cubicBezTo>
                <a:cubicBezTo>
                  <a:pt x="434165" y="322494"/>
                  <a:pt x="489383" y="164204"/>
                  <a:pt x="465087" y="188500"/>
                </a:cubicBezTo>
                <a:cubicBezTo>
                  <a:pt x="440791" y="212796"/>
                  <a:pt x="327412" y="482257"/>
                  <a:pt x="319313" y="457961"/>
                </a:cubicBezTo>
                <a:cubicBezTo>
                  <a:pt x="311214" y="433665"/>
                  <a:pt x="468768" y="-2920"/>
                  <a:pt x="416496" y="42726"/>
                </a:cubicBezTo>
                <a:cubicBezTo>
                  <a:pt x="364224" y="88372"/>
                  <a:pt x="-53219" y="709752"/>
                  <a:pt x="5679" y="7053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ACBF8D35-5636-9415-DF5D-870F66F3D48B}"/>
              </a:ext>
            </a:extLst>
          </p:cNvPr>
          <p:cNvSpPr/>
          <p:nvPr/>
        </p:nvSpPr>
        <p:spPr>
          <a:xfrm>
            <a:off x="3533812" y="2318691"/>
            <a:ext cx="494849" cy="683602"/>
          </a:xfrm>
          <a:custGeom>
            <a:avLst/>
            <a:gdLst>
              <a:gd name="connsiteX0" fmla="*/ 101 w 494849"/>
              <a:gd name="connsiteY0" fmla="*/ 322909 h 683602"/>
              <a:gd name="connsiteX1" fmla="*/ 265145 w 494849"/>
              <a:gd name="connsiteY1" fmla="*/ 371500 h 683602"/>
              <a:gd name="connsiteX2" fmla="*/ 468345 w 494849"/>
              <a:gd name="connsiteY2" fmla="*/ 680718 h 683602"/>
              <a:gd name="connsiteX3" fmla="*/ 410918 w 494849"/>
              <a:gd name="connsiteY3" fmla="*/ 495187 h 683602"/>
              <a:gd name="connsiteX4" fmla="*/ 494849 w 494849"/>
              <a:gd name="connsiteY4" fmla="*/ 439 h 683602"/>
              <a:gd name="connsiteX5" fmla="*/ 410918 w 494849"/>
              <a:gd name="connsiteY5" fmla="*/ 587952 h 683602"/>
              <a:gd name="connsiteX6" fmla="*/ 397666 w 494849"/>
              <a:gd name="connsiteY6" fmla="*/ 534944 h 683602"/>
              <a:gd name="connsiteX7" fmla="*/ 296066 w 494849"/>
              <a:gd name="connsiteY7" fmla="*/ 393587 h 683602"/>
              <a:gd name="connsiteX8" fmla="*/ 101 w 494849"/>
              <a:gd name="connsiteY8" fmla="*/ 322909 h 68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4849" h="683602">
                <a:moveTo>
                  <a:pt x="101" y="322909"/>
                </a:moveTo>
                <a:cubicBezTo>
                  <a:pt x="-5052" y="319228"/>
                  <a:pt x="187104" y="311865"/>
                  <a:pt x="265145" y="371500"/>
                </a:cubicBezTo>
                <a:cubicBezTo>
                  <a:pt x="343186" y="431135"/>
                  <a:pt x="444050" y="660104"/>
                  <a:pt x="468345" y="680718"/>
                </a:cubicBezTo>
                <a:cubicBezTo>
                  <a:pt x="492640" y="701332"/>
                  <a:pt x="406501" y="608567"/>
                  <a:pt x="410918" y="495187"/>
                </a:cubicBezTo>
                <a:cubicBezTo>
                  <a:pt x="415335" y="381807"/>
                  <a:pt x="494849" y="-15022"/>
                  <a:pt x="494849" y="439"/>
                </a:cubicBezTo>
                <a:cubicBezTo>
                  <a:pt x="494849" y="15900"/>
                  <a:pt x="427115" y="498868"/>
                  <a:pt x="410918" y="587952"/>
                </a:cubicBezTo>
                <a:cubicBezTo>
                  <a:pt x="394721" y="677036"/>
                  <a:pt x="416808" y="567338"/>
                  <a:pt x="397666" y="534944"/>
                </a:cubicBezTo>
                <a:cubicBezTo>
                  <a:pt x="378524" y="502550"/>
                  <a:pt x="363063" y="428926"/>
                  <a:pt x="296066" y="393587"/>
                </a:cubicBezTo>
                <a:cubicBezTo>
                  <a:pt x="229069" y="358248"/>
                  <a:pt x="5254" y="326590"/>
                  <a:pt x="101" y="322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16C6A38F-A64A-BD2C-2539-0D34142FFEAA}"/>
              </a:ext>
            </a:extLst>
          </p:cNvPr>
          <p:cNvSpPr/>
          <p:nvPr/>
        </p:nvSpPr>
        <p:spPr>
          <a:xfrm>
            <a:off x="5551941" y="5952285"/>
            <a:ext cx="440727" cy="1333441"/>
          </a:xfrm>
          <a:custGeom>
            <a:avLst/>
            <a:gdLst>
              <a:gd name="connsiteX0" fmla="*/ 433624 w 440727"/>
              <a:gd name="connsiteY0" fmla="*/ 28863 h 1333441"/>
              <a:gd name="connsiteX1" fmla="*/ 124407 w 440727"/>
              <a:gd name="connsiteY1" fmla="*/ 1111124 h 1333441"/>
              <a:gd name="connsiteX2" fmla="*/ 181833 w 440727"/>
              <a:gd name="connsiteY2" fmla="*/ 863750 h 1333441"/>
              <a:gd name="connsiteX3" fmla="*/ 720 w 440727"/>
              <a:gd name="connsiteY3" fmla="*/ 1327576 h 1333441"/>
              <a:gd name="connsiteX4" fmla="*/ 261346 w 440727"/>
              <a:gd name="connsiteY4" fmla="*/ 475019 h 1333441"/>
              <a:gd name="connsiteX5" fmla="*/ 80233 w 440727"/>
              <a:gd name="connsiteY5" fmla="*/ 1124376 h 1333441"/>
              <a:gd name="connsiteX6" fmla="*/ 318772 w 440727"/>
              <a:gd name="connsiteY6" fmla="*/ 377837 h 1333441"/>
              <a:gd name="connsiteX7" fmla="*/ 433624 w 440727"/>
              <a:gd name="connsiteY7" fmla="*/ 28863 h 1333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0727" h="1333441">
                <a:moveTo>
                  <a:pt x="433624" y="28863"/>
                </a:moveTo>
                <a:cubicBezTo>
                  <a:pt x="401230" y="151077"/>
                  <a:pt x="166372" y="971976"/>
                  <a:pt x="124407" y="1111124"/>
                </a:cubicBezTo>
                <a:cubicBezTo>
                  <a:pt x="82442" y="1250272"/>
                  <a:pt x="202447" y="827675"/>
                  <a:pt x="181833" y="863750"/>
                </a:cubicBezTo>
                <a:cubicBezTo>
                  <a:pt x="161219" y="899825"/>
                  <a:pt x="-12532" y="1392365"/>
                  <a:pt x="720" y="1327576"/>
                </a:cubicBezTo>
                <a:cubicBezTo>
                  <a:pt x="13972" y="1262788"/>
                  <a:pt x="248094" y="508885"/>
                  <a:pt x="261346" y="475019"/>
                </a:cubicBezTo>
                <a:cubicBezTo>
                  <a:pt x="274598" y="441153"/>
                  <a:pt x="70662" y="1140573"/>
                  <a:pt x="80233" y="1124376"/>
                </a:cubicBezTo>
                <a:cubicBezTo>
                  <a:pt x="89804" y="1108179"/>
                  <a:pt x="256929" y="554533"/>
                  <a:pt x="318772" y="377837"/>
                </a:cubicBezTo>
                <a:cubicBezTo>
                  <a:pt x="380615" y="201141"/>
                  <a:pt x="466018" y="-93351"/>
                  <a:pt x="433624" y="288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04D0D8E4-10BE-F162-9619-F279FDC9CB9E}"/>
              </a:ext>
            </a:extLst>
          </p:cNvPr>
          <p:cNvSpPr/>
          <p:nvPr/>
        </p:nvSpPr>
        <p:spPr>
          <a:xfrm>
            <a:off x="5956198" y="6191322"/>
            <a:ext cx="596351" cy="1678330"/>
          </a:xfrm>
          <a:custGeom>
            <a:avLst/>
            <a:gdLst>
              <a:gd name="connsiteX0" fmla="*/ 507304 w 596351"/>
              <a:gd name="connsiteY0" fmla="*/ 73624 h 1678330"/>
              <a:gd name="connsiteX1" fmla="*/ 157219 w 596351"/>
              <a:gd name="connsiteY1" fmla="*/ 826045 h 1678330"/>
              <a:gd name="connsiteX2" fmla="*/ 340099 w 596351"/>
              <a:gd name="connsiteY2" fmla="*/ 496861 h 1678330"/>
              <a:gd name="connsiteX3" fmla="*/ 193795 w 596351"/>
              <a:gd name="connsiteY3" fmla="*/ 1212705 h 1678330"/>
              <a:gd name="connsiteX4" fmla="*/ 204245 w 596351"/>
              <a:gd name="connsiteY4" fmla="*/ 1050726 h 1678330"/>
              <a:gd name="connsiteX5" fmla="*/ 272172 w 596351"/>
              <a:gd name="connsiteY5" fmla="*/ 1662068 h 1678330"/>
              <a:gd name="connsiteX6" fmla="*/ 230371 w 596351"/>
              <a:gd name="connsiteY6" fmla="*/ 1426936 h 1678330"/>
              <a:gd name="connsiteX7" fmla="*/ 214696 w 596351"/>
              <a:gd name="connsiteY7" fmla="*/ 637940 h 1678330"/>
              <a:gd name="connsiteX8" fmla="*/ 214696 w 596351"/>
              <a:gd name="connsiteY8" fmla="*/ 961899 h 1678330"/>
              <a:gd name="connsiteX9" fmla="*/ 329649 w 596351"/>
              <a:gd name="connsiteY9" fmla="*/ 590913 h 1678330"/>
              <a:gd name="connsiteX10" fmla="*/ 68392 w 596351"/>
              <a:gd name="connsiteY10" fmla="*/ 893972 h 1678330"/>
              <a:gd name="connsiteX11" fmla="*/ 209471 w 596351"/>
              <a:gd name="connsiteY11" fmla="*/ 637940 h 1678330"/>
              <a:gd name="connsiteX12" fmla="*/ 465 w 596351"/>
              <a:gd name="connsiteY12" fmla="*/ 256504 h 1678330"/>
              <a:gd name="connsiteX13" fmla="*/ 157219 w 596351"/>
              <a:gd name="connsiteY13" fmla="*/ 554337 h 1678330"/>
              <a:gd name="connsiteX14" fmla="*/ 298298 w 596351"/>
              <a:gd name="connsiteY14" fmla="*/ 397583 h 1678330"/>
              <a:gd name="connsiteX15" fmla="*/ 94517 w 596351"/>
              <a:gd name="connsiteY15" fmla="*/ 758118 h 1678330"/>
              <a:gd name="connsiteX16" fmla="*/ 298298 w 596351"/>
              <a:gd name="connsiteY16" fmla="*/ 397583 h 1678330"/>
              <a:gd name="connsiteX17" fmla="*/ 157219 w 596351"/>
              <a:gd name="connsiteY17" fmla="*/ 648390 h 1678330"/>
              <a:gd name="connsiteX18" fmla="*/ 570005 w 596351"/>
              <a:gd name="connsiteY18" fmla="*/ 89300 h 1678330"/>
              <a:gd name="connsiteX19" fmla="*/ 507304 w 596351"/>
              <a:gd name="connsiteY19" fmla="*/ 73624 h 167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96351" h="1678330">
                <a:moveTo>
                  <a:pt x="507304" y="73624"/>
                </a:moveTo>
                <a:cubicBezTo>
                  <a:pt x="438506" y="196415"/>
                  <a:pt x="185086" y="755506"/>
                  <a:pt x="157219" y="826045"/>
                </a:cubicBezTo>
                <a:cubicBezTo>
                  <a:pt x="129352" y="896584"/>
                  <a:pt x="334003" y="432418"/>
                  <a:pt x="340099" y="496861"/>
                </a:cubicBezTo>
                <a:cubicBezTo>
                  <a:pt x="346195" y="561304"/>
                  <a:pt x="216437" y="1120394"/>
                  <a:pt x="193795" y="1212705"/>
                </a:cubicBezTo>
                <a:cubicBezTo>
                  <a:pt x="171153" y="1305016"/>
                  <a:pt x="191182" y="975832"/>
                  <a:pt x="204245" y="1050726"/>
                </a:cubicBezTo>
                <a:cubicBezTo>
                  <a:pt x="217308" y="1125620"/>
                  <a:pt x="267818" y="1599366"/>
                  <a:pt x="272172" y="1662068"/>
                </a:cubicBezTo>
                <a:cubicBezTo>
                  <a:pt x="276526" y="1724770"/>
                  <a:pt x="239950" y="1597624"/>
                  <a:pt x="230371" y="1426936"/>
                </a:cubicBezTo>
                <a:cubicBezTo>
                  <a:pt x="220792" y="1256248"/>
                  <a:pt x="217308" y="715446"/>
                  <a:pt x="214696" y="637940"/>
                </a:cubicBezTo>
                <a:cubicBezTo>
                  <a:pt x="212084" y="560434"/>
                  <a:pt x="195537" y="969737"/>
                  <a:pt x="214696" y="961899"/>
                </a:cubicBezTo>
                <a:cubicBezTo>
                  <a:pt x="233855" y="954061"/>
                  <a:pt x="354033" y="602234"/>
                  <a:pt x="329649" y="590913"/>
                </a:cubicBezTo>
                <a:cubicBezTo>
                  <a:pt x="305265" y="579592"/>
                  <a:pt x="88421" y="886134"/>
                  <a:pt x="68392" y="893972"/>
                </a:cubicBezTo>
                <a:cubicBezTo>
                  <a:pt x="48363" y="901810"/>
                  <a:pt x="220792" y="744184"/>
                  <a:pt x="209471" y="637940"/>
                </a:cubicBezTo>
                <a:cubicBezTo>
                  <a:pt x="198150" y="531696"/>
                  <a:pt x="9174" y="270438"/>
                  <a:pt x="465" y="256504"/>
                </a:cubicBezTo>
                <a:cubicBezTo>
                  <a:pt x="-8244" y="242570"/>
                  <a:pt x="107580" y="530824"/>
                  <a:pt x="157219" y="554337"/>
                </a:cubicBezTo>
                <a:cubicBezTo>
                  <a:pt x="206858" y="577850"/>
                  <a:pt x="308748" y="363620"/>
                  <a:pt x="298298" y="397583"/>
                </a:cubicBezTo>
                <a:cubicBezTo>
                  <a:pt x="287848" y="431547"/>
                  <a:pt x="94517" y="758118"/>
                  <a:pt x="94517" y="758118"/>
                </a:cubicBezTo>
                <a:lnTo>
                  <a:pt x="298298" y="397583"/>
                </a:lnTo>
                <a:cubicBezTo>
                  <a:pt x="308748" y="379295"/>
                  <a:pt x="111935" y="699770"/>
                  <a:pt x="157219" y="648390"/>
                </a:cubicBezTo>
                <a:cubicBezTo>
                  <a:pt x="202503" y="597010"/>
                  <a:pt x="509045" y="178998"/>
                  <a:pt x="570005" y="89300"/>
                </a:cubicBezTo>
                <a:cubicBezTo>
                  <a:pt x="630965" y="-398"/>
                  <a:pt x="576102" y="-49167"/>
                  <a:pt x="507304" y="736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DB95891A-4B45-8540-27EE-591AB0C1BC97}"/>
              </a:ext>
            </a:extLst>
          </p:cNvPr>
          <p:cNvSpPr/>
          <p:nvPr/>
        </p:nvSpPr>
        <p:spPr>
          <a:xfrm>
            <a:off x="5881855" y="6431141"/>
            <a:ext cx="397770" cy="1472768"/>
          </a:xfrm>
          <a:custGeom>
            <a:avLst/>
            <a:gdLst>
              <a:gd name="connsiteX0" fmla="*/ 393542 w 397770"/>
              <a:gd name="connsiteY0" fmla="*/ 1010 h 1472768"/>
              <a:gd name="connsiteX1" fmla="*/ 80033 w 397770"/>
              <a:gd name="connsiteY1" fmla="*/ 471273 h 1472768"/>
              <a:gd name="connsiteX2" fmla="*/ 69583 w 397770"/>
              <a:gd name="connsiteY2" fmla="*/ 951986 h 1472768"/>
              <a:gd name="connsiteX3" fmla="*/ 17331 w 397770"/>
              <a:gd name="connsiteY3" fmla="*/ 878834 h 1472768"/>
              <a:gd name="connsiteX4" fmla="*/ 388316 w 397770"/>
              <a:gd name="connsiteY4" fmla="*/ 1448374 h 1472768"/>
              <a:gd name="connsiteX5" fmla="*/ 268138 w 397770"/>
              <a:gd name="connsiteY5" fmla="*/ 1322971 h 1472768"/>
              <a:gd name="connsiteX6" fmla="*/ 59132 w 397770"/>
              <a:gd name="connsiteY6" fmla="*/ 910185 h 1472768"/>
              <a:gd name="connsiteX7" fmla="*/ 64358 w 397770"/>
              <a:gd name="connsiteY7" fmla="*/ 904960 h 1472768"/>
              <a:gd name="connsiteX8" fmla="*/ 1656 w 397770"/>
              <a:gd name="connsiteY8" fmla="*/ 382445 h 1472768"/>
              <a:gd name="connsiteX9" fmla="*/ 38232 w 397770"/>
              <a:gd name="connsiteY9" fmla="*/ 549650 h 1472768"/>
              <a:gd name="connsiteX10" fmla="*/ 236787 w 397770"/>
              <a:gd name="connsiteY10" fmla="*/ 194340 h 1472768"/>
              <a:gd name="connsiteX11" fmla="*/ 106159 w 397770"/>
              <a:gd name="connsiteY11" fmla="*/ 340644 h 1472768"/>
              <a:gd name="connsiteX12" fmla="*/ 393542 w 397770"/>
              <a:gd name="connsiteY12" fmla="*/ 1010 h 147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7770" h="1472768">
                <a:moveTo>
                  <a:pt x="393542" y="1010"/>
                </a:moveTo>
                <a:cubicBezTo>
                  <a:pt x="389188" y="22781"/>
                  <a:pt x="134026" y="312777"/>
                  <a:pt x="80033" y="471273"/>
                </a:cubicBezTo>
                <a:cubicBezTo>
                  <a:pt x="26040" y="629769"/>
                  <a:pt x="80033" y="884059"/>
                  <a:pt x="69583" y="951986"/>
                </a:cubicBezTo>
                <a:cubicBezTo>
                  <a:pt x="59133" y="1019913"/>
                  <a:pt x="-35791" y="796103"/>
                  <a:pt x="17331" y="878834"/>
                </a:cubicBezTo>
                <a:cubicBezTo>
                  <a:pt x="70453" y="961565"/>
                  <a:pt x="346515" y="1374351"/>
                  <a:pt x="388316" y="1448374"/>
                </a:cubicBezTo>
                <a:cubicBezTo>
                  <a:pt x="430117" y="1522397"/>
                  <a:pt x="323002" y="1412669"/>
                  <a:pt x="268138" y="1322971"/>
                </a:cubicBezTo>
                <a:cubicBezTo>
                  <a:pt x="213274" y="1233273"/>
                  <a:pt x="93095" y="979854"/>
                  <a:pt x="59132" y="910185"/>
                </a:cubicBezTo>
                <a:cubicBezTo>
                  <a:pt x="25169" y="840517"/>
                  <a:pt x="73937" y="992917"/>
                  <a:pt x="64358" y="904960"/>
                </a:cubicBezTo>
                <a:cubicBezTo>
                  <a:pt x="54779" y="817003"/>
                  <a:pt x="6010" y="441663"/>
                  <a:pt x="1656" y="382445"/>
                </a:cubicBezTo>
                <a:cubicBezTo>
                  <a:pt x="-2698" y="323227"/>
                  <a:pt x="-956" y="581001"/>
                  <a:pt x="38232" y="549650"/>
                </a:cubicBezTo>
                <a:cubicBezTo>
                  <a:pt x="77420" y="518299"/>
                  <a:pt x="225466" y="229174"/>
                  <a:pt x="236787" y="194340"/>
                </a:cubicBezTo>
                <a:cubicBezTo>
                  <a:pt x="248108" y="159506"/>
                  <a:pt x="82646" y="365028"/>
                  <a:pt x="106159" y="340644"/>
                </a:cubicBezTo>
                <a:cubicBezTo>
                  <a:pt x="129672" y="316260"/>
                  <a:pt x="397896" y="-20761"/>
                  <a:pt x="393542" y="10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57D898E9-F5B7-6832-F308-0FB3A5A08232}"/>
              </a:ext>
            </a:extLst>
          </p:cNvPr>
          <p:cNvSpPr/>
          <p:nvPr/>
        </p:nvSpPr>
        <p:spPr>
          <a:xfrm>
            <a:off x="5632221" y="6480476"/>
            <a:ext cx="349035" cy="1691931"/>
          </a:xfrm>
          <a:custGeom>
            <a:avLst/>
            <a:gdLst>
              <a:gd name="connsiteX0" fmla="*/ 324442 w 349035"/>
              <a:gd name="connsiteY0" fmla="*/ 56178 h 1691931"/>
              <a:gd name="connsiteX1" fmla="*/ 313992 w 349035"/>
              <a:gd name="connsiteY1" fmla="*/ 113654 h 1691931"/>
              <a:gd name="connsiteX2" fmla="*/ 104986 w 349035"/>
              <a:gd name="connsiteY2" fmla="*/ 824274 h 1691931"/>
              <a:gd name="connsiteX3" fmla="*/ 110211 w 349035"/>
              <a:gd name="connsiteY3" fmla="*/ 808598 h 1691931"/>
              <a:gd name="connsiteX4" fmla="*/ 483 w 349035"/>
              <a:gd name="connsiteY4" fmla="*/ 1341563 h 1691931"/>
              <a:gd name="connsiteX5" fmla="*/ 73635 w 349035"/>
              <a:gd name="connsiteY5" fmla="*/ 1080306 h 1691931"/>
              <a:gd name="connsiteX6" fmla="*/ 157237 w 349035"/>
              <a:gd name="connsiteY6" fmla="*/ 1691647 h 1691931"/>
              <a:gd name="connsiteX7" fmla="*/ 89310 w 349035"/>
              <a:gd name="connsiteY7" fmla="*/ 991478 h 1691931"/>
              <a:gd name="connsiteX8" fmla="*/ 31834 w 349035"/>
              <a:gd name="connsiteY8" fmla="*/ 1153458 h 1691931"/>
              <a:gd name="connsiteX9" fmla="*/ 219939 w 349035"/>
              <a:gd name="connsiteY9" fmla="*/ 306985 h 1691931"/>
              <a:gd name="connsiteX10" fmla="*/ 68410 w 349035"/>
              <a:gd name="connsiteY10" fmla="*/ 662294 h 1691931"/>
              <a:gd name="connsiteX11" fmla="*/ 324442 w 349035"/>
              <a:gd name="connsiteY11" fmla="*/ 56178 h 169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9035" h="1691931">
                <a:moveTo>
                  <a:pt x="324442" y="56178"/>
                </a:moveTo>
                <a:cubicBezTo>
                  <a:pt x="365372" y="-35262"/>
                  <a:pt x="350568" y="-14362"/>
                  <a:pt x="313992" y="113654"/>
                </a:cubicBezTo>
                <a:cubicBezTo>
                  <a:pt x="277416" y="241670"/>
                  <a:pt x="104986" y="824274"/>
                  <a:pt x="104986" y="824274"/>
                </a:cubicBezTo>
                <a:cubicBezTo>
                  <a:pt x="71023" y="940098"/>
                  <a:pt x="127628" y="722383"/>
                  <a:pt x="110211" y="808598"/>
                </a:cubicBezTo>
                <a:cubicBezTo>
                  <a:pt x="92794" y="894813"/>
                  <a:pt x="6579" y="1296278"/>
                  <a:pt x="483" y="1341563"/>
                </a:cubicBezTo>
                <a:cubicBezTo>
                  <a:pt x="-5613" y="1386848"/>
                  <a:pt x="47509" y="1021959"/>
                  <a:pt x="73635" y="1080306"/>
                </a:cubicBezTo>
                <a:cubicBezTo>
                  <a:pt x="99761" y="1138653"/>
                  <a:pt x="154624" y="1706452"/>
                  <a:pt x="157237" y="1691647"/>
                </a:cubicBezTo>
                <a:cubicBezTo>
                  <a:pt x="159849" y="1676842"/>
                  <a:pt x="110210" y="1081176"/>
                  <a:pt x="89310" y="991478"/>
                </a:cubicBezTo>
                <a:cubicBezTo>
                  <a:pt x="68409" y="901780"/>
                  <a:pt x="10062" y="1267540"/>
                  <a:pt x="31834" y="1153458"/>
                </a:cubicBezTo>
                <a:cubicBezTo>
                  <a:pt x="53606" y="1039376"/>
                  <a:pt x="213843" y="388846"/>
                  <a:pt x="219939" y="306985"/>
                </a:cubicBezTo>
                <a:cubicBezTo>
                  <a:pt x="226035" y="225124"/>
                  <a:pt x="44897" y="706708"/>
                  <a:pt x="68410" y="662294"/>
                </a:cubicBezTo>
                <a:cubicBezTo>
                  <a:pt x="91923" y="617880"/>
                  <a:pt x="283512" y="147618"/>
                  <a:pt x="324442" y="56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CAAE657D-4E4C-F6FA-BFCC-4BAB74C2B9AA}"/>
              </a:ext>
            </a:extLst>
          </p:cNvPr>
          <p:cNvSpPr/>
          <p:nvPr/>
        </p:nvSpPr>
        <p:spPr>
          <a:xfrm>
            <a:off x="3656849" y="7856889"/>
            <a:ext cx="241368" cy="925274"/>
          </a:xfrm>
          <a:custGeom>
            <a:avLst/>
            <a:gdLst>
              <a:gd name="connsiteX0" fmla="*/ 751 w 241368"/>
              <a:gd name="connsiteY0" fmla="*/ 1726 h 925274"/>
              <a:gd name="connsiteX1" fmla="*/ 162730 w 241368"/>
              <a:gd name="connsiteY1" fmla="*/ 680994 h 925274"/>
              <a:gd name="connsiteX2" fmla="*/ 110479 w 241368"/>
              <a:gd name="connsiteY2" fmla="*/ 519015 h 925274"/>
              <a:gd name="connsiteX3" fmla="*/ 241108 w 241368"/>
              <a:gd name="connsiteY3" fmla="*/ 921351 h 925274"/>
              <a:gd name="connsiteX4" fmla="*/ 141830 w 241368"/>
              <a:gd name="connsiteY4" fmla="*/ 701895 h 925274"/>
              <a:gd name="connsiteX5" fmla="*/ 63453 w 241368"/>
              <a:gd name="connsiteY5" fmla="*/ 346585 h 925274"/>
              <a:gd name="connsiteX6" fmla="*/ 100029 w 241368"/>
              <a:gd name="connsiteY6" fmla="*/ 482439 h 925274"/>
              <a:gd name="connsiteX7" fmla="*/ 751 w 241368"/>
              <a:gd name="connsiteY7" fmla="*/ 1726 h 92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368" h="925274">
                <a:moveTo>
                  <a:pt x="751" y="1726"/>
                </a:moveTo>
                <a:cubicBezTo>
                  <a:pt x="11201" y="34819"/>
                  <a:pt x="144442" y="594779"/>
                  <a:pt x="162730" y="680994"/>
                </a:cubicBezTo>
                <a:cubicBezTo>
                  <a:pt x="181018" y="767209"/>
                  <a:pt x="97416" y="478956"/>
                  <a:pt x="110479" y="519015"/>
                </a:cubicBezTo>
                <a:cubicBezTo>
                  <a:pt x="123542" y="559074"/>
                  <a:pt x="235883" y="890871"/>
                  <a:pt x="241108" y="921351"/>
                </a:cubicBezTo>
                <a:cubicBezTo>
                  <a:pt x="246333" y="951831"/>
                  <a:pt x="171439" y="797689"/>
                  <a:pt x="141830" y="701895"/>
                </a:cubicBezTo>
                <a:cubicBezTo>
                  <a:pt x="112221" y="606101"/>
                  <a:pt x="70420" y="383161"/>
                  <a:pt x="63453" y="346585"/>
                </a:cubicBezTo>
                <a:cubicBezTo>
                  <a:pt x="56486" y="310009"/>
                  <a:pt x="107867" y="543399"/>
                  <a:pt x="100029" y="482439"/>
                </a:cubicBezTo>
                <a:cubicBezTo>
                  <a:pt x="92191" y="421479"/>
                  <a:pt x="-9699" y="-31367"/>
                  <a:pt x="751" y="1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D6BB297B-1FB6-5D40-3D98-CB2CF2B786C2}"/>
              </a:ext>
            </a:extLst>
          </p:cNvPr>
          <p:cNvSpPr/>
          <p:nvPr/>
        </p:nvSpPr>
        <p:spPr>
          <a:xfrm>
            <a:off x="4653639" y="7239121"/>
            <a:ext cx="1189141" cy="1923458"/>
          </a:xfrm>
          <a:custGeom>
            <a:avLst/>
            <a:gdLst>
              <a:gd name="connsiteX0" fmla="*/ 1010416 w 1189141"/>
              <a:gd name="connsiteY0" fmla="*/ 8152 h 1923458"/>
              <a:gd name="connsiteX1" fmla="*/ 425200 w 1189141"/>
              <a:gd name="connsiteY1" fmla="*/ 1173359 h 1923458"/>
              <a:gd name="connsiteX2" fmla="*/ 540153 w 1189141"/>
              <a:gd name="connsiteY2" fmla="*/ 995704 h 1923458"/>
              <a:gd name="connsiteX3" fmla="*/ 64665 w 1189141"/>
              <a:gd name="connsiteY3" fmla="*/ 1883978 h 1923458"/>
              <a:gd name="connsiteX4" fmla="*/ 116916 w 1189141"/>
              <a:gd name="connsiteY4" fmla="*/ 1680198 h 1923458"/>
              <a:gd name="connsiteX5" fmla="*/ 1094018 w 1189141"/>
              <a:gd name="connsiteY5" fmla="*/ 896426 h 1923458"/>
              <a:gd name="connsiteX6" fmla="*/ 200519 w 1189141"/>
              <a:gd name="connsiteY6" fmla="*/ 1596596 h 1923458"/>
              <a:gd name="connsiteX7" fmla="*/ 372948 w 1189141"/>
              <a:gd name="connsiteY7" fmla="*/ 1183809 h 1923458"/>
              <a:gd name="connsiteX8" fmla="*/ 1026091 w 1189141"/>
              <a:gd name="connsiteY8" fmla="*/ 708321 h 1923458"/>
              <a:gd name="connsiteX9" fmla="*/ 529703 w 1189141"/>
              <a:gd name="connsiteY9" fmla="*/ 1011380 h 1923458"/>
              <a:gd name="connsiteX10" fmla="*/ 644656 w 1189141"/>
              <a:gd name="connsiteY10" fmla="*/ 859850 h 1923458"/>
              <a:gd name="connsiteX11" fmla="*/ 1188071 w 1189141"/>
              <a:gd name="connsiteY11" fmla="*/ 164906 h 1923458"/>
              <a:gd name="connsiteX12" fmla="*/ 487902 w 1189141"/>
              <a:gd name="connsiteY12" fmla="*/ 948678 h 1923458"/>
              <a:gd name="connsiteX13" fmla="*/ 644656 w 1189141"/>
              <a:gd name="connsiteY13" fmla="*/ 609044 h 1923458"/>
              <a:gd name="connsiteX14" fmla="*/ 623755 w 1189141"/>
              <a:gd name="connsiteY14" fmla="*/ 703096 h 1923458"/>
              <a:gd name="connsiteX15" fmla="*/ 644656 w 1189141"/>
              <a:gd name="connsiteY15" fmla="*/ 656070 h 1923458"/>
              <a:gd name="connsiteX16" fmla="*/ 1010416 w 1189141"/>
              <a:gd name="connsiteY16" fmla="*/ 8152 h 192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9141" h="1923458">
                <a:moveTo>
                  <a:pt x="1010416" y="8152"/>
                </a:moveTo>
                <a:cubicBezTo>
                  <a:pt x="973840" y="94367"/>
                  <a:pt x="503577" y="1008767"/>
                  <a:pt x="425200" y="1173359"/>
                </a:cubicBezTo>
                <a:cubicBezTo>
                  <a:pt x="346823" y="1337951"/>
                  <a:pt x="600242" y="877268"/>
                  <a:pt x="540153" y="995704"/>
                </a:cubicBezTo>
                <a:cubicBezTo>
                  <a:pt x="480064" y="1114140"/>
                  <a:pt x="135204" y="1769896"/>
                  <a:pt x="64665" y="1883978"/>
                </a:cubicBezTo>
                <a:cubicBezTo>
                  <a:pt x="-5874" y="1998060"/>
                  <a:pt x="-54643" y="1844790"/>
                  <a:pt x="116916" y="1680198"/>
                </a:cubicBezTo>
                <a:cubicBezTo>
                  <a:pt x="288475" y="1515606"/>
                  <a:pt x="1080084" y="910360"/>
                  <a:pt x="1094018" y="896426"/>
                </a:cubicBezTo>
                <a:cubicBezTo>
                  <a:pt x="1107952" y="882492"/>
                  <a:pt x="320697" y="1548699"/>
                  <a:pt x="200519" y="1596596"/>
                </a:cubicBezTo>
                <a:cubicBezTo>
                  <a:pt x="80341" y="1644493"/>
                  <a:pt x="235353" y="1331855"/>
                  <a:pt x="372948" y="1183809"/>
                </a:cubicBezTo>
                <a:cubicBezTo>
                  <a:pt x="510543" y="1035763"/>
                  <a:pt x="999965" y="737059"/>
                  <a:pt x="1026091" y="708321"/>
                </a:cubicBezTo>
                <a:cubicBezTo>
                  <a:pt x="1052217" y="679583"/>
                  <a:pt x="593275" y="986125"/>
                  <a:pt x="529703" y="1011380"/>
                </a:cubicBezTo>
                <a:cubicBezTo>
                  <a:pt x="466131" y="1036635"/>
                  <a:pt x="644656" y="859850"/>
                  <a:pt x="644656" y="859850"/>
                </a:cubicBezTo>
                <a:cubicBezTo>
                  <a:pt x="754384" y="718771"/>
                  <a:pt x="1214197" y="150101"/>
                  <a:pt x="1188071" y="164906"/>
                </a:cubicBezTo>
                <a:cubicBezTo>
                  <a:pt x="1161945" y="179711"/>
                  <a:pt x="578471" y="874655"/>
                  <a:pt x="487902" y="948678"/>
                </a:cubicBezTo>
                <a:cubicBezTo>
                  <a:pt x="397333" y="1022701"/>
                  <a:pt x="622014" y="649974"/>
                  <a:pt x="644656" y="609044"/>
                </a:cubicBezTo>
                <a:cubicBezTo>
                  <a:pt x="667298" y="568114"/>
                  <a:pt x="623755" y="695258"/>
                  <a:pt x="623755" y="703096"/>
                </a:cubicBezTo>
                <a:cubicBezTo>
                  <a:pt x="623755" y="710934"/>
                  <a:pt x="575858" y="766669"/>
                  <a:pt x="644656" y="656070"/>
                </a:cubicBezTo>
                <a:cubicBezTo>
                  <a:pt x="713454" y="545471"/>
                  <a:pt x="1046992" y="-78063"/>
                  <a:pt x="1010416" y="815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AF65A4DB-CA16-8A32-B867-C64C2BED3059}"/>
              </a:ext>
            </a:extLst>
          </p:cNvPr>
          <p:cNvSpPr/>
          <p:nvPr/>
        </p:nvSpPr>
        <p:spPr>
          <a:xfrm>
            <a:off x="4250150" y="7771620"/>
            <a:ext cx="578151" cy="1581584"/>
          </a:xfrm>
          <a:custGeom>
            <a:avLst/>
            <a:gdLst>
              <a:gd name="connsiteX0" fmla="*/ 577882 w 578151"/>
              <a:gd name="connsiteY0" fmla="*/ 3393 h 1581584"/>
              <a:gd name="connsiteX1" fmla="*/ 415903 w 578151"/>
              <a:gd name="connsiteY1" fmla="*/ 656535 h 1581584"/>
              <a:gd name="connsiteX2" fmla="*/ 400227 w 578151"/>
              <a:gd name="connsiteY2" fmla="*/ 996170 h 1581584"/>
              <a:gd name="connsiteX3" fmla="*/ 332300 w 578151"/>
              <a:gd name="connsiteY3" fmla="*/ 787164 h 1581584"/>
              <a:gd name="connsiteX4" fmla="*/ 285274 w 578151"/>
              <a:gd name="connsiteY4" fmla="*/ 1576161 h 1581584"/>
              <a:gd name="connsiteX5" fmla="*/ 347976 w 578151"/>
              <a:gd name="connsiteY5" fmla="*/ 1116348 h 1581584"/>
              <a:gd name="connsiteX6" fmla="*/ 144195 w 578151"/>
              <a:gd name="connsiteY6" fmla="*/ 745363 h 1581584"/>
              <a:gd name="connsiteX7" fmla="*/ 3116 w 578151"/>
              <a:gd name="connsiteY7" fmla="*/ 233299 h 1581584"/>
              <a:gd name="connsiteX8" fmla="*/ 280049 w 578151"/>
              <a:gd name="connsiteY8" fmla="*/ 1027521 h 1581584"/>
              <a:gd name="connsiteX9" fmla="*/ 327075 w 578151"/>
              <a:gd name="connsiteY9" fmla="*/ 734913 h 1581584"/>
              <a:gd name="connsiteX10" fmla="*/ 410677 w 578151"/>
              <a:gd name="connsiteY10" fmla="*/ 358702 h 1581584"/>
              <a:gd name="connsiteX11" fmla="*/ 400227 w 578151"/>
              <a:gd name="connsiteY11" fmla="*/ 698337 h 1581584"/>
              <a:gd name="connsiteX12" fmla="*/ 572657 w 578151"/>
              <a:gd name="connsiteY12" fmla="*/ 181047 h 1581584"/>
              <a:gd name="connsiteX13" fmla="*/ 457704 w 578151"/>
              <a:gd name="connsiteY13" fmla="*/ 390053 h 1581584"/>
              <a:gd name="connsiteX14" fmla="*/ 577882 w 578151"/>
              <a:gd name="connsiteY14" fmla="*/ 3393 h 158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8151" h="1581584">
                <a:moveTo>
                  <a:pt x="577882" y="3393"/>
                </a:moveTo>
                <a:cubicBezTo>
                  <a:pt x="570915" y="47807"/>
                  <a:pt x="445512" y="491072"/>
                  <a:pt x="415903" y="656535"/>
                </a:cubicBezTo>
                <a:cubicBezTo>
                  <a:pt x="386294" y="821998"/>
                  <a:pt x="414161" y="974399"/>
                  <a:pt x="400227" y="996170"/>
                </a:cubicBezTo>
                <a:cubicBezTo>
                  <a:pt x="386293" y="1017941"/>
                  <a:pt x="351459" y="690499"/>
                  <a:pt x="332300" y="787164"/>
                </a:cubicBezTo>
                <a:cubicBezTo>
                  <a:pt x="313141" y="883829"/>
                  <a:pt x="282661" y="1521297"/>
                  <a:pt x="285274" y="1576161"/>
                </a:cubicBezTo>
                <a:cubicBezTo>
                  <a:pt x="287887" y="1631025"/>
                  <a:pt x="371489" y="1254814"/>
                  <a:pt x="347976" y="1116348"/>
                </a:cubicBezTo>
                <a:cubicBezTo>
                  <a:pt x="324463" y="977882"/>
                  <a:pt x="201672" y="892538"/>
                  <a:pt x="144195" y="745363"/>
                </a:cubicBezTo>
                <a:cubicBezTo>
                  <a:pt x="86718" y="598188"/>
                  <a:pt x="-19526" y="186273"/>
                  <a:pt x="3116" y="233299"/>
                </a:cubicBezTo>
                <a:cubicBezTo>
                  <a:pt x="25758" y="280325"/>
                  <a:pt x="226056" y="943919"/>
                  <a:pt x="280049" y="1027521"/>
                </a:cubicBezTo>
                <a:cubicBezTo>
                  <a:pt x="334042" y="1111123"/>
                  <a:pt x="305304" y="846383"/>
                  <a:pt x="327075" y="734913"/>
                </a:cubicBezTo>
                <a:cubicBezTo>
                  <a:pt x="348846" y="623443"/>
                  <a:pt x="398485" y="364798"/>
                  <a:pt x="410677" y="358702"/>
                </a:cubicBezTo>
                <a:cubicBezTo>
                  <a:pt x="422869" y="352606"/>
                  <a:pt x="373230" y="727946"/>
                  <a:pt x="400227" y="698337"/>
                </a:cubicBezTo>
                <a:cubicBezTo>
                  <a:pt x="427224" y="668728"/>
                  <a:pt x="563077" y="232428"/>
                  <a:pt x="572657" y="181047"/>
                </a:cubicBezTo>
                <a:cubicBezTo>
                  <a:pt x="582237" y="129666"/>
                  <a:pt x="461187" y="415308"/>
                  <a:pt x="457704" y="390053"/>
                </a:cubicBezTo>
                <a:cubicBezTo>
                  <a:pt x="454221" y="364798"/>
                  <a:pt x="584849" y="-41021"/>
                  <a:pt x="577882" y="339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72B56AA0-0A94-68D5-AD44-A83B4C0F535F}"/>
              </a:ext>
            </a:extLst>
          </p:cNvPr>
          <p:cNvSpPr/>
          <p:nvPr/>
        </p:nvSpPr>
        <p:spPr>
          <a:xfrm>
            <a:off x="3912127" y="7913599"/>
            <a:ext cx="534479" cy="1303561"/>
          </a:xfrm>
          <a:custGeom>
            <a:avLst/>
            <a:gdLst>
              <a:gd name="connsiteX0" fmla="*/ 6730 w 534479"/>
              <a:gd name="connsiteY0" fmla="*/ 12943 h 1303561"/>
              <a:gd name="connsiteX1" fmla="*/ 513569 w 534479"/>
              <a:gd name="connsiteY1" fmla="*/ 1063196 h 1303561"/>
              <a:gd name="connsiteX2" fmla="*/ 419516 w 534479"/>
              <a:gd name="connsiteY2" fmla="*/ 817615 h 1303561"/>
              <a:gd name="connsiteX3" fmla="*/ 534470 w 534479"/>
              <a:gd name="connsiteY3" fmla="*/ 1303553 h 1303561"/>
              <a:gd name="connsiteX4" fmla="*/ 424742 w 534479"/>
              <a:gd name="connsiteY4" fmla="*/ 828065 h 1303561"/>
              <a:gd name="connsiteX5" fmla="*/ 226186 w 534479"/>
              <a:gd name="connsiteY5" fmla="*/ 75644 h 1303561"/>
              <a:gd name="connsiteX6" fmla="*/ 456092 w 534479"/>
              <a:gd name="connsiteY6" fmla="*/ 922118 h 1303561"/>
              <a:gd name="connsiteX7" fmla="*/ 236636 w 534479"/>
              <a:gd name="connsiteY7" fmla="*/ 504106 h 1303561"/>
              <a:gd name="connsiteX8" fmla="*/ 6730 w 534479"/>
              <a:gd name="connsiteY8" fmla="*/ 12943 h 1303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4479" h="1303561">
                <a:moveTo>
                  <a:pt x="6730" y="12943"/>
                </a:moveTo>
                <a:cubicBezTo>
                  <a:pt x="52886" y="106125"/>
                  <a:pt x="444771" y="929084"/>
                  <a:pt x="513569" y="1063196"/>
                </a:cubicBezTo>
                <a:cubicBezTo>
                  <a:pt x="582367" y="1197308"/>
                  <a:pt x="416033" y="777556"/>
                  <a:pt x="419516" y="817615"/>
                </a:cubicBezTo>
                <a:cubicBezTo>
                  <a:pt x="422999" y="857674"/>
                  <a:pt x="533599" y="1301811"/>
                  <a:pt x="534470" y="1303553"/>
                </a:cubicBezTo>
                <a:cubicBezTo>
                  <a:pt x="535341" y="1305295"/>
                  <a:pt x="476123" y="1032716"/>
                  <a:pt x="424742" y="828065"/>
                </a:cubicBezTo>
                <a:cubicBezTo>
                  <a:pt x="373361" y="623414"/>
                  <a:pt x="220961" y="59969"/>
                  <a:pt x="226186" y="75644"/>
                </a:cubicBezTo>
                <a:cubicBezTo>
                  <a:pt x="231411" y="91320"/>
                  <a:pt x="454350" y="850708"/>
                  <a:pt x="456092" y="922118"/>
                </a:cubicBezTo>
                <a:cubicBezTo>
                  <a:pt x="457834" y="993528"/>
                  <a:pt x="308917" y="653023"/>
                  <a:pt x="236636" y="504106"/>
                </a:cubicBezTo>
                <a:cubicBezTo>
                  <a:pt x="164355" y="355189"/>
                  <a:pt x="-39426" y="-80239"/>
                  <a:pt x="6730" y="12943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D92B73F0-F6C1-900F-97C9-9817F5D2ADE6}"/>
              </a:ext>
            </a:extLst>
          </p:cNvPr>
          <p:cNvSpPr/>
          <p:nvPr/>
        </p:nvSpPr>
        <p:spPr>
          <a:xfrm>
            <a:off x="3699161" y="7887986"/>
            <a:ext cx="859773" cy="1528162"/>
          </a:xfrm>
          <a:custGeom>
            <a:avLst/>
            <a:gdLst>
              <a:gd name="connsiteX0" fmla="*/ 5465 w 859773"/>
              <a:gd name="connsiteY0" fmla="*/ 12430 h 1528162"/>
              <a:gd name="connsiteX1" fmla="*/ 590681 w 859773"/>
              <a:gd name="connsiteY1" fmla="*/ 1078359 h 1528162"/>
              <a:gd name="connsiteX2" fmla="*/ 491404 w 859773"/>
              <a:gd name="connsiteY2" fmla="*/ 989532 h 1528162"/>
              <a:gd name="connsiteX3" fmla="*/ 52492 w 859773"/>
              <a:gd name="connsiteY3" fmla="*/ 482693 h 1528162"/>
              <a:gd name="connsiteX4" fmla="*/ 810137 w 859773"/>
              <a:gd name="connsiteY4" fmla="*/ 1465020 h 1528162"/>
              <a:gd name="connsiteX5" fmla="*/ 789237 w 859773"/>
              <a:gd name="connsiteY5" fmla="*/ 1433669 h 1528162"/>
              <a:gd name="connsiteX6" fmla="*/ 527980 w 859773"/>
              <a:gd name="connsiteY6" fmla="*/ 1062684 h 1528162"/>
              <a:gd name="connsiteX7" fmla="*/ 559330 w 859773"/>
              <a:gd name="connsiteY7" fmla="*/ 1078359 h 1528162"/>
              <a:gd name="connsiteX8" fmla="*/ 350325 w 859773"/>
              <a:gd name="connsiteY8" fmla="*/ 738725 h 1528162"/>
              <a:gd name="connsiteX9" fmla="*/ 402576 w 859773"/>
              <a:gd name="connsiteY9" fmla="*/ 806652 h 1528162"/>
              <a:gd name="connsiteX10" fmla="*/ 308524 w 859773"/>
              <a:gd name="connsiteY10" fmla="*/ 566295 h 1528162"/>
              <a:gd name="connsiteX11" fmla="*/ 386901 w 859773"/>
              <a:gd name="connsiteY11" fmla="*/ 644672 h 1528162"/>
              <a:gd name="connsiteX12" fmla="*/ 193570 w 859773"/>
              <a:gd name="connsiteY12" fmla="*/ 346839 h 1528162"/>
              <a:gd name="connsiteX13" fmla="*/ 292848 w 859773"/>
              <a:gd name="connsiteY13" fmla="*/ 487918 h 1528162"/>
              <a:gd name="connsiteX14" fmla="*/ 5465 w 859773"/>
              <a:gd name="connsiteY14" fmla="*/ 12430 h 1528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59773" h="1528162">
                <a:moveTo>
                  <a:pt x="5465" y="12430"/>
                </a:moveTo>
                <a:cubicBezTo>
                  <a:pt x="55104" y="110837"/>
                  <a:pt x="509691" y="915509"/>
                  <a:pt x="590681" y="1078359"/>
                </a:cubicBezTo>
                <a:cubicBezTo>
                  <a:pt x="671671" y="1241209"/>
                  <a:pt x="581102" y="1088810"/>
                  <a:pt x="491404" y="989532"/>
                </a:cubicBezTo>
                <a:cubicBezTo>
                  <a:pt x="401706" y="890254"/>
                  <a:pt x="-630" y="403445"/>
                  <a:pt x="52492" y="482693"/>
                </a:cubicBezTo>
                <a:cubicBezTo>
                  <a:pt x="105614" y="561941"/>
                  <a:pt x="810137" y="1465020"/>
                  <a:pt x="810137" y="1465020"/>
                </a:cubicBezTo>
                <a:cubicBezTo>
                  <a:pt x="932928" y="1623516"/>
                  <a:pt x="789237" y="1433669"/>
                  <a:pt x="789237" y="1433669"/>
                </a:cubicBezTo>
                <a:cubicBezTo>
                  <a:pt x="742211" y="1366613"/>
                  <a:pt x="566298" y="1121902"/>
                  <a:pt x="527980" y="1062684"/>
                </a:cubicBezTo>
                <a:cubicBezTo>
                  <a:pt x="489662" y="1003466"/>
                  <a:pt x="588939" y="1132352"/>
                  <a:pt x="559330" y="1078359"/>
                </a:cubicBezTo>
                <a:cubicBezTo>
                  <a:pt x="529721" y="1024366"/>
                  <a:pt x="376451" y="784009"/>
                  <a:pt x="350325" y="738725"/>
                </a:cubicBezTo>
                <a:cubicBezTo>
                  <a:pt x="324199" y="693441"/>
                  <a:pt x="409543" y="835390"/>
                  <a:pt x="402576" y="806652"/>
                </a:cubicBezTo>
                <a:cubicBezTo>
                  <a:pt x="395609" y="777914"/>
                  <a:pt x="311137" y="593292"/>
                  <a:pt x="308524" y="566295"/>
                </a:cubicBezTo>
                <a:cubicBezTo>
                  <a:pt x="305911" y="539298"/>
                  <a:pt x="406060" y="681248"/>
                  <a:pt x="386901" y="644672"/>
                </a:cubicBezTo>
                <a:cubicBezTo>
                  <a:pt x="367742" y="608096"/>
                  <a:pt x="209246" y="372965"/>
                  <a:pt x="193570" y="346839"/>
                </a:cubicBezTo>
                <a:cubicBezTo>
                  <a:pt x="177895" y="320713"/>
                  <a:pt x="325941" y="545395"/>
                  <a:pt x="292848" y="487918"/>
                </a:cubicBezTo>
                <a:cubicBezTo>
                  <a:pt x="259755" y="430441"/>
                  <a:pt x="-44174" y="-85977"/>
                  <a:pt x="5465" y="1243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AE37515B-6249-04F4-206D-7F58BB1F80FB}"/>
              </a:ext>
            </a:extLst>
          </p:cNvPr>
          <p:cNvSpPr/>
          <p:nvPr/>
        </p:nvSpPr>
        <p:spPr>
          <a:xfrm>
            <a:off x="5251141" y="7555554"/>
            <a:ext cx="972189" cy="2654421"/>
          </a:xfrm>
          <a:custGeom>
            <a:avLst/>
            <a:gdLst>
              <a:gd name="connsiteX0" fmla="*/ 543542 w 972189"/>
              <a:gd name="connsiteY0" fmla="*/ 3 h 2654421"/>
              <a:gd name="connsiteX1" fmla="*/ 768224 w 972189"/>
              <a:gd name="connsiteY1" fmla="*/ 203783 h 2654421"/>
              <a:gd name="connsiteX2" fmla="*/ 846601 w 972189"/>
              <a:gd name="connsiteY2" fmla="*/ 470265 h 2654421"/>
              <a:gd name="connsiteX3" fmla="*/ 846601 w 972189"/>
              <a:gd name="connsiteY3" fmla="*/ 412789 h 2654421"/>
              <a:gd name="connsiteX4" fmla="*/ 919753 w 972189"/>
              <a:gd name="connsiteY4" fmla="*/ 658371 h 2654421"/>
              <a:gd name="connsiteX5" fmla="*/ 815250 w 972189"/>
              <a:gd name="connsiteY5" fmla="*/ 998005 h 2654421"/>
              <a:gd name="connsiteX6" fmla="*/ 862276 w 972189"/>
              <a:gd name="connsiteY6" fmla="*/ 924853 h 2654421"/>
              <a:gd name="connsiteX7" fmla="*/ 128 w 972189"/>
              <a:gd name="connsiteY7" fmla="*/ 2654375 h 2654421"/>
              <a:gd name="connsiteX8" fmla="*/ 930203 w 972189"/>
              <a:gd name="connsiteY8" fmla="*/ 867376 h 2654421"/>
              <a:gd name="connsiteX9" fmla="*/ 789124 w 972189"/>
              <a:gd name="connsiteY9" fmla="*/ 1086832 h 2654421"/>
              <a:gd name="connsiteX10" fmla="*/ 898852 w 972189"/>
              <a:gd name="connsiteY10" fmla="*/ 663596 h 2654421"/>
              <a:gd name="connsiteX11" fmla="*/ 972004 w 972189"/>
              <a:gd name="connsiteY11" fmla="*/ 553868 h 2654421"/>
              <a:gd name="connsiteX12" fmla="*/ 914528 w 972189"/>
              <a:gd name="connsiteY12" fmla="*/ 480716 h 2654421"/>
              <a:gd name="connsiteX13" fmla="*/ 762998 w 972189"/>
              <a:gd name="connsiteY13" fmla="*/ 146307 h 2654421"/>
              <a:gd name="connsiteX14" fmla="*/ 768224 w 972189"/>
              <a:gd name="connsiteY14" fmla="*/ 198558 h 2654421"/>
              <a:gd name="connsiteX15" fmla="*/ 543542 w 972189"/>
              <a:gd name="connsiteY15" fmla="*/ 3 h 265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72189" h="2654421">
                <a:moveTo>
                  <a:pt x="543542" y="3"/>
                </a:moveTo>
                <a:cubicBezTo>
                  <a:pt x="543542" y="874"/>
                  <a:pt x="717714" y="125406"/>
                  <a:pt x="768224" y="203783"/>
                </a:cubicBezTo>
                <a:cubicBezTo>
                  <a:pt x="818734" y="282160"/>
                  <a:pt x="833538" y="435431"/>
                  <a:pt x="846601" y="470265"/>
                </a:cubicBezTo>
                <a:cubicBezTo>
                  <a:pt x="859664" y="505099"/>
                  <a:pt x="834409" y="381438"/>
                  <a:pt x="846601" y="412789"/>
                </a:cubicBezTo>
                <a:cubicBezTo>
                  <a:pt x="858793" y="444140"/>
                  <a:pt x="924978" y="560835"/>
                  <a:pt x="919753" y="658371"/>
                </a:cubicBezTo>
                <a:cubicBezTo>
                  <a:pt x="914528" y="755907"/>
                  <a:pt x="824829" y="953591"/>
                  <a:pt x="815250" y="998005"/>
                </a:cubicBezTo>
                <a:cubicBezTo>
                  <a:pt x="805671" y="1042419"/>
                  <a:pt x="998130" y="648791"/>
                  <a:pt x="862276" y="924853"/>
                </a:cubicBezTo>
                <a:cubicBezTo>
                  <a:pt x="726422" y="1200915"/>
                  <a:pt x="-11193" y="2663954"/>
                  <a:pt x="128" y="2654375"/>
                </a:cubicBezTo>
                <a:cubicBezTo>
                  <a:pt x="11449" y="2644796"/>
                  <a:pt x="798704" y="1128633"/>
                  <a:pt x="930203" y="867376"/>
                </a:cubicBezTo>
                <a:cubicBezTo>
                  <a:pt x="1061702" y="606119"/>
                  <a:pt x="794349" y="1120795"/>
                  <a:pt x="789124" y="1086832"/>
                </a:cubicBezTo>
                <a:cubicBezTo>
                  <a:pt x="783899" y="1052869"/>
                  <a:pt x="868372" y="752423"/>
                  <a:pt x="898852" y="663596"/>
                </a:cubicBezTo>
                <a:cubicBezTo>
                  <a:pt x="929332" y="574769"/>
                  <a:pt x="969391" y="584348"/>
                  <a:pt x="972004" y="553868"/>
                </a:cubicBezTo>
                <a:cubicBezTo>
                  <a:pt x="974617" y="523388"/>
                  <a:pt x="949362" y="548643"/>
                  <a:pt x="914528" y="480716"/>
                </a:cubicBezTo>
                <a:cubicBezTo>
                  <a:pt x="879694" y="412789"/>
                  <a:pt x="787382" y="193333"/>
                  <a:pt x="762998" y="146307"/>
                </a:cubicBezTo>
                <a:cubicBezTo>
                  <a:pt x="738614" y="99281"/>
                  <a:pt x="804800" y="217717"/>
                  <a:pt x="768224" y="198558"/>
                </a:cubicBezTo>
                <a:cubicBezTo>
                  <a:pt x="731648" y="179399"/>
                  <a:pt x="543542" y="-868"/>
                  <a:pt x="543542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3CE6771A-FF49-9365-9613-5B17B316F09C}"/>
              </a:ext>
            </a:extLst>
          </p:cNvPr>
          <p:cNvSpPr/>
          <p:nvPr/>
        </p:nvSpPr>
        <p:spPr>
          <a:xfrm>
            <a:off x="5721529" y="7538961"/>
            <a:ext cx="294551" cy="582288"/>
          </a:xfrm>
          <a:custGeom>
            <a:avLst/>
            <a:gdLst>
              <a:gd name="connsiteX0" fmla="*/ 2 w 294551"/>
              <a:gd name="connsiteY0" fmla="*/ 920 h 582288"/>
              <a:gd name="connsiteX1" fmla="*/ 276935 w 294551"/>
              <a:gd name="connsiteY1" fmla="*/ 324879 h 582288"/>
              <a:gd name="connsiteX2" fmla="*/ 235134 w 294551"/>
              <a:gd name="connsiteY2" fmla="*/ 230826 h 582288"/>
              <a:gd name="connsiteX3" fmla="*/ 261260 w 294551"/>
              <a:gd name="connsiteY3" fmla="*/ 387581 h 582288"/>
              <a:gd name="connsiteX4" fmla="*/ 130631 w 294551"/>
              <a:gd name="connsiteY4" fmla="*/ 580911 h 582288"/>
              <a:gd name="connsiteX5" fmla="*/ 256034 w 294551"/>
              <a:gd name="connsiteY5" fmla="*/ 283078 h 582288"/>
              <a:gd name="connsiteX6" fmla="*/ 167207 w 294551"/>
              <a:gd name="connsiteY6" fmla="*/ 507759 h 582288"/>
              <a:gd name="connsiteX7" fmla="*/ 266485 w 294551"/>
              <a:gd name="connsiteY7" fmla="*/ 335329 h 582288"/>
              <a:gd name="connsiteX8" fmla="*/ 271710 w 294551"/>
              <a:gd name="connsiteY8" fmla="*/ 230826 h 582288"/>
              <a:gd name="connsiteX9" fmla="*/ 2 w 294551"/>
              <a:gd name="connsiteY9" fmla="*/ 920 h 582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4551" h="582288">
                <a:moveTo>
                  <a:pt x="2" y="920"/>
                </a:moveTo>
                <a:cubicBezTo>
                  <a:pt x="873" y="16595"/>
                  <a:pt x="237746" y="286561"/>
                  <a:pt x="276935" y="324879"/>
                </a:cubicBezTo>
                <a:cubicBezTo>
                  <a:pt x="316124" y="363197"/>
                  <a:pt x="237746" y="220376"/>
                  <a:pt x="235134" y="230826"/>
                </a:cubicBezTo>
                <a:cubicBezTo>
                  <a:pt x="232522" y="241276"/>
                  <a:pt x="278677" y="329234"/>
                  <a:pt x="261260" y="387581"/>
                </a:cubicBezTo>
                <a:cubicBezTo>
                  <a:pt x="243843" y="445928"/>
                  <a:pt x="131502" y="598328"/>
                  <a:pt x="130631" y="580911"/>
                </a:cubicBezTo>
                <a:cubicBezTo>
                  <a:pt x="129760" y="563494"/>
                  <a:pt x="249938" y="295270"/>
                  <a:pt x="256034" y="283078"/>
                </a:cubicBezTo>
                <a:cubicBezTo>
                  <a:pt x="262130" y="270886"/>
                  <a:pt x="165465" y="499051"/>
                  <a:pt x="167207" y="507759"/>
                </a:cubicBezTo>
                <a:cubicBezTo>
                  <a:pt x="168949" y="516467"/>
                  <a:pt x="249068" y="381484"/>
                  <a:pt x="266485" y="335329"/>
                </a:cubicBezTo>
                <a:cubicBezTo>
                  <a:pt x="283902" y="289174"/>
                  <a:pt x="316995" y="287432"/>
                  <a:pt x="271710" y="230826"/>
                </a:cubicBezTo>
                <a:cubicBezTo>
                  <a:pt x="226425" y="174220"/>
                  <a:pt x="-869" y="-14755"/>
                  <a:pt x="2" y="9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39AE11A9-6BCF-4670-22FD-BC7E68EE933A}"/>
              </a:ext>
            </a:extLst>
          </p:cNvPr>
          <p:cNvSpPr/>
          <p:nvPr/>
        </p:nvSpPr>
        <p:spPr>
          <a:xfrm>
            <a:off x="4573624" y="7624853"/>
            <a:ext cx="1408788" cy="1779804"/>
          </a:xfrm>
          <a:custGeom>
            <a:avLst/>
            <a:gdLst>
              <a:gd name="connsiteX0" fmla="*/ 1398714 w 1408788"/>
              <a:gd name="connsiteY0" fmla="*/ 9081 h 1779804"/>
              <a:gd name="connsiteX1" fmla="*/ 1147907 w 1408788"/>
              <a:gd name="connsiteY1" fmla="*/ 798077 h 1779804"/>
              <a:gd name="connsiteX2" fmla="*/ 1153133 w 1408788"/>
              <a:gd name="connsiteY2" fmla="*/ 662224 h 1779804"/>
              <a:gd name="connsiteX3" fmla="*/ 823949 w 1408788"/>
              <a:gd name="connsiteY3" fmla="*/ 1043659 h 1779804"/>
              <a:gd name="connsiteX4" fmla="*/ 3601 w 1408788"/>
              <a:gd name="connsiteY4" fmla="*/ 1775179 h 1779804"/>
              <a:gd name="connsiteX5" fmla="*/ 1179258 w 1408788"/>
              <a:gd name="connsiteY5" fmla="*/ 662224 h 1779804"/>
              <a:gd name="connsiteX6" fmla="*/ 1100881 w 1408788"/>
              <a:gd name="connsiteY6" fmla="*/ 787627 h 1779804"/>
              <a:gd name="connsiteX7" fmla="*/ 1341238 w 1408788"/>
              <a:gd name="connsiteY7" fmla="*/ 385291 h 1779804"/>
              <a:gd name="connsiteX8" fmla="*/ 1362138 w 1408788"/>
              <a:gd name="connsiteY8" fmla="*/ 238987 h 1779804"/>
              <a:gd name="connsiteX9" fmla="*/ 1362138 w 1408788"/>
              <a:gd name="connsiteY9" fmla="*/ 359165 h 1779804"/>
              <a:gd name="connsiteX10" fmla="*/ 1398714 w 1408788"/>
              <a:gd name="connsiteY10" fmla="*/ 9081 h 177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8788" h="1779804">
                <a:moveTo>
                  <a:pt x="1398714" y="9081"/>
                </a:moveTo>
                <a:cubicBezTo>
                  <a:pt x="1363009" y="82233"/>
                  <a:pt x="1188837" y="689220"/>
                  <a:pt x="1147907" y="798077"/>
                </a:cubicBezTo>
                <a:cubicBezTo>
                  <a:pt x="1106977" y="906934"/>
                  <a:pt x="1207126" y="621294"/>
                  <a:pt x="1153133" y="662224"/>
                </a:cubicBezTo>
                <a:cubicBezTo>
                  <a:pt x="1099140" y="703154"/>
                  <a:pt x="1015538" y="858167"/>
                  <a:pt x="823949" y="1043659"/>
                </a:cubicBezTo>
                <a:cubicBezTo>
                  <a:pt x="632360" y="1229151"/>
                  <a:pt x="-55617" y="1838752"/>
                  <a:pt x="3601" y="1775179"/>
                </a:cubicBezTo>
                <a:cubicBezTo>
                  <a:pt x="62819" y="1711606"/>
                  <a:pt x="996378" y="826816"/>
                  <a:pt x="1179258" y="662224"/>
                </a:cubicBezTo>
                <a:cubicBezTo>
                  <a:pt x="1362138" y="497632"/>
                  <a:pt x="1073884" y="833782"/>
                  <a:pt x="1100881" y="787627"/>
                </a:cubicBezTo>
                <a:cubicBezTo>
                  <a:pt x="1127878" y="741472"/>
                  <a:pt x="1297695" y="476731"/>
                  <a:pt x="1341238" y="385291"/>
                </a:cubicBezTo>
                <a:cubicBezTo>
                  <a:pt x="1384781" y="293851"/>
                  <a:pt x="1358655" y="243341"/>
                  <a:pt x="1362138" y="238987"/>
                </a:cubicBezTo>
                <a:cubicBezTo>
                  <a:pt x="1365621" y="234633"/>
                  <a:pt x="1360396" y="390516"/>
                  <a:pt x="1362138" y="359165"/>
                </a:cubicBezTo>
                <a:cubicBezTo>
                  <a:pt x="1363880" y="327814"/>
                  <a:pt x="1434419" y="-64071"/>
                  <a:pt x="1398714" y="90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EBE541D4-17E2-0EBB-016A-256F80AB0AE6}"/>
              </a:ext>
            </a:extLst>
          </p:cNvPr>
          <p:cNvSpPr/>
          <p:nvPr/>
        </p:nvSpPr>
        <p:spPr>
          <a:xfrm>
            <a:off x="4526905" y="8129167"/>
            <a:ext cx="1266125" cy="1256577"/>
          </a:xfrm>
          <a:custGeom>
            <a:avLst/>
            <a:gdLst>
              <a:gd name="connsiteX0" fmla="*/ 1257328 w 1266125"/>
              <a:gd name="connsiteY0" fmla="*/ 6380 h 1256577"/>
              <a:gd name="connsiteX1" fmla="*/ 50320 w 1266125"/>
              <a:gd name="connsiteY1" fmla="*/ 1192488 h 1256577"/>
              <a:gd name="connsiteX2" fmla="*/ 280226 w 1266125"/>
              <a:gd name="connsiteY2" fmla="*/ 1040959 h 1256577"/>
              <a:gd name="connsiteX3" fmla="*/ 760940 w 1266125"/>
              <a:gd name="connsiteY3" fmla="*/ 560246 h 1256577"/>
              <a:gd name="connsiteX4" fmla="*/ 604185 w 1266125"/>
              <a:gd name="connsiteY4" fmla="*/ 711775 h 1256577"/>
              <a:gd name="connsiteX5" fmla="*/ 1257328 w 1266125"/>
              <a:gd name="connsiteY5" fmla="*/ 6380 h 125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66125" h="1256577">
                <a:moveTo>
                  <a:pt x="1257328" y="6380"/>
                </a:moveTo>
                <a:cubicBezTo>
                  <a:pt x="1165017" y="86499"/>
                  <a:pt x="213170" y="1020058"/>
                  <a:pt x="50320" y="1192488"/>
                </a:cubicBezTo>
                <a:cubicBezTo>
                  <a:pt x="-112530" y="1364918"/>
                  <a:pt x="161789" y="1146333"/>
                  <a:pt x="280226" y="1040959"/>
                </a:cubicBezTo>
                <a:cubicBezTo>
                  <a:pt x="398663" y="935585"/>
                  <a:pt x="706947" y="615110"/>
                  <a:pt x="760940" y="560246"/>
                </a:cubicBezTo>
                <a:cubicBezTo>
                  <a:pt x="814933" y="505382"/>
                  <a:pt x="521454" y="797990"/>
                  <a:pt x="604185" y="711775"/>
                </a:cubicBezTo>
                <a:cubicBezTo>
                  <a:pt x="686916" y="625560"/>
                  <a:pt x="1349639" y="-73739"/>
                  <a:pt x="1257328" y="6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E19CFCA9-E1D5-5508-2A18-F11535A4F247}"/>
              </a:ext>
            </a:extLst>
          </p:cNvPr>
          <p:cNvSpPr/>
          <p:nvPr/>
        </p:nvSpPr>
        <p:spPr>
          <a:xfrm>
            <a:off x="3568473" y="7866336"/>
            <a:ext cx="865439" cy="1780256"/>
          </a:xfrm>
          <a:custGeom>
            <a:avLst/>
            <a:gdLst>
              <a:gd name="connsiteX0" fmla="*/ 110028 w 865439"/>
              <a:gd name="connsiteY0" fmla="*/ 7954 h 1780256"/>
              <a:gd name="connsiteX1" fmla="*/ 63001 w 865439"/>
              <a:gd name="connsiteY1" fmla="*/ 185609 h 1780256"/>
              <a:gd name="connsiteX2" fmla="*/ 110028 w 865439"/>
              <a:gd name="connsiteY2" fmla="*/ 530469 h 1780256"/>
              <a:gd name="connsiteX3" fmla="*/ 94352 w 865439"/>
              <a:gd name="connsiteY3" fmla="*/ 535694 h 1780256"/>
              <a:gd name="connsiteX4" fmla="*/ 486238 w 865439"/>
              <a:gd name="connsiteY4" fmla="*/ 1167936 h 1780256"/>
              <a:gd name="connsiteX5" fmla="*/ 465337 w 865439"/>
              <a:gd name="connsiteY5" fmla="*/ 1047758 h 1780256"/>
              <a:gd name="connsiteX6" fmla="*/ 575065 w 865439"/>
              <a:gd name="connsiteY6" fmla="*/ 1199287 h 1780256"/>
              <a:gd name="connsiteX7" fmla="*/ 721369 w 865439"/>
              <a:gd name="connsiteY7" fmla="*/ 1314240 h 1780256"/>
              <a:gd name="connsiteX8" fmla="*/ 862448 w 865439"/>
              <a:gd name="connsiteY8" fmla="*/ 1768827 h 1780256"/>
              <a:gd name="connsiteX9" fmla="*/ 784071 w 865439"/>
              <a:gd name="connsiteY9" fmla="*/ 1580722 h 1780256"/>
              <a:gd name="connsiteX10" fmla="*/ 418311 w 865439"/>
              <a:gd name="connsiteY10" fmla="*/ 911904 h 1780256"/>
              <a:gd name="connsiteX11" fmla="*/ 564615 w 865439"/>
              <a:gd name="connsiteY11" fmla="*/ 1214962 h 1780256"/>
              <a:gd name="connsiteX12" fmla="*/ 449662 w 865439"/>
              <a:gd name="connsiteY12" fmla="*/ 1084334 h 1780256"/>
              <a:gd name="connsiteX13" fmla="*/ 36876 w 865439"/>
              <a:gd name="connsiteY13" fmla="*/ 488667 h 1780256"/>
              <a:gd name="connsiteX14" fmla="*/ 52551 w 865439"/>
              <a:gd name="connsiteY14" fmla="*/ 525243 h 1780256"/>
              <a:gd name="connsiteX15" fmla="*/ 68226 w 865439"/>
              <a:gd name="connsiteY15" fmla="*/ 284887 h 1780256"/>
              <a:gd name="connsiteX16" fmla="*/ 300 w 865439"/>
              <a:gd name="connsiteY16" fmla="*/ 436416 h 1780256"/>
              <a:gd name="connsiteX17" fmla="*/ 110028 w 865439"/>
              <a:gd name="connsiteY17" fmla="*/ 7954 h 1780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5439" h="1780256">
                <a:moveTo>
                  <a:pt x="110028" y="7954"/>
                </a:moveTo>
                <a:cubicBezTo>
                  <a:pt x="120478" y="-33847"/>
                  <a:pt x="63001" y="98523"/>
                  <a:pt x="63001" y="185609"/>
                </a:cubicBezTo>
                <a:cubicBezTo>
                  <a:pt x="63001" y="272695"/>
                  <a:pt x="104803" y="472121"/>
                  <a:pt x="110028" y="530469"/>
                </a:cubicBezTo>
                <a:cubicBezTo>
                  <a:pt x="115253" y="588817"/>
                  <a:pt x="31650" y="429450"/>
                  <a:pt x="94352" y="535694"/>
                </a:cubicBezTo>
                <a:cubicBezTo>
                  <a:pt x="157054" y="641938"/>
                  <a:pt x="424407" y="1082592"/>
                  <a:pt x="486238" y="1167936"/>
                </a:cubicBezTo>
                <a:cubicBezTo>
                  <a:pt x="548069" y="1253280"/>
                  <a:pt x="450533" y="1042533"/>
                  <a:pt x="465337" y="1047758"/>
                </a:cubicBezTo>
                <a:cubicBezTo>
                  <a:pt x="480142" y="1052983"/>
                  <a:pt x="532393" y="1154873"/>
                  <a:pt x="575065" y="1199287"/>
                </a:cubicBezTo>
                <a:cubicBezTo>
                  <a:pt x="617737" y="1243701"/>
                  <a:pt x="673472" y="1219317"/>
                  <a:pt x="721369" y="1314240"/>
                </a:cubicBezTo>
                <a:cubicBezTo>
                  <a:pt x="769266" y="1409163"/>
                  <a:pt x="851998" y="1724413"/>
                  <a:pt x="862448" y="1768827"/>
                </a:cubicBezTo>
                <a:cubicBezTo>
                  <a:pt x="872898" y="1813241"/>
                  <a:pt x="858094" y="1723543"/>
                  <a:pt x="784071" y="1580722"/>
                </a:cubicBezTo>
                <a:cubicBezTo>
                  <a:pt x="710048" y="1437902"/>
                  <a:pt x="454887" y="972864"/>
                  <a:pt x="418311" y="911904"/>
                </a:cubicBezTo>
                <a:cubicBezTo>
                  <a:pt x="381735" y="850944"/>
                  <a:pt x="559390" y="1186224"/>
                  <a:pt x="564615" y="1214962"/>
                </a:cubicBezTo>
                <a:cubicBezTo>
                  <a:pt x="569840" y="1243700"/>
                  <a:pt x="537619" y="1205383"/>
                  <a:pt x="449662" y="1084334"/>
                </a:cubicBezTo>
                <a:cubicBezTo>
                  <a:pt x="361706" y="963285"/>
                  <a:pt x="103061" y="581849"/>
                  <a:pt x="36876" y="488667"/>
                </a:cubicBezTo>
                <a:cubicBezTo>
                  <a:pt x="-29309" y="395485"/>
                  <a:pt x="47326" y="559206"/>
                  <a:pt x="52551" y="525243"/>
                </a:cubicBezTo>
                <a:cubicBezTo>
                  <a:pt x="57776" y="491280"/>
                  <a:pt x="76934" y="299692"/>
                  <a:pt x="68226" y="284887"/>
                </a:cubicBezTo>
                <a:cubicBezTo>
                  <a:pt x="59517" y="270083"/>
                  <a:pt x="-4925" y="481701"/>
                  <a:pt x="300" y="436416"/>
                </a:cubicBezTo>
                <a:cubicBezTo>
                  <a:pt x="5525" y="391131"/>
                  <a:pt x="99578" y="49755"/>
                  <a:pt x="110028" y="7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DD8AC151-E6B3-6318-4F85-14C28CC7E49F}"/>
              </a:ext>
            </a:extLst>
          </p:cNvPr>
          <p:cNvSpPr/>
          <p:nvPr/>
        </p:nvSpPr>
        <p:spPr>
          <a:xfrm>
            <a:off x="3493091" y="7819012"/>
            <a:ext cx="155183" cy="624908"/>
          </a:xfrm>
          <a:custGeom>
            <a:avLst/>
            <a:gdLst>
              <a:gd name="connsiteX0" fmla="*/ 154059 w 155183"/>
              <a:gd name="connsiteY0" fmla="*/ 8252 h 624908"/>
              <a:gd name="connsiteX1" fmla="*/ 2530 w 155183"/>
              <a:gd name="connsiteY1" fmla="*/ 614369 h 624908"/>
              <a:gd name="connsiteX2" fmla="*/ 60006 w 155183"/>
              <a:gd name="connsiteY2" fmla="*/ 384462 h 624908"/>
              <a:gd name="connsiteX3" fmla="*/ 70456 w 155183"/>
              <a:gd name="connsiteY3" fmla="*/ 269509 h 624908"/>
              <a:gd name="connsiteX4" fmla="*/ 154059 w 155183"/>
              <a:gd name="connsiteY4" fmla="*/ 8252 h 62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183" h="624908">
                <a:moveTo>
                  <a:pt x="154059" y="8252"/>
                </a:moveTo>
                <a:cubicBezTo>
                  <a:pt x="142738" y="65729"/>
                  <a:pt x="2530" y="614369"/>
                  <a:pt x="2530" y="614369"/>
                </a:cubicBezTo>
                <a:cubicBezTo>
                  <a:pt x="-13145" y="677071"/>
                  <a:pt x="48685" y="441939"/>
                  <a:pt x="60006" y="384462"/>
                </a:cubicBezTo>
                <a:cubicBezTo>
                  <a:pt x="71327" y="326985"/>
                  <a:pt x="53039" y="328727"/>
                  <a:pt x="70456" y="269509"/>
                </a:cubicBezTo>
                <a:cubicBezTo>
                  <a:pt x="87873" y="210291"/>
                  <a:pt x="165380" y="-49225"/>
                  <a:pt x="154059" y="82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9EEFD992-707F-D80F-F83C-FC7B8BAB5E67}"/>
              </a:ext>
            </a:extLst>
          </p:cNvPr>
          <p:cNvSpPr/>
          <p:nvPr/>
        </p:nvSpPr>
        <p:spPr>
          <a:xfrm>
            <a:off x="3370142" y="7790413"/>
            <a:ext cx="292737" cy="872982"/>
          </a:xfrm>
          <a:custGeom>
            <a:avLst/>
            <a:gdLst>
              <a:gd name="connsiteX0" fmla="*/ 292683 w 292737"/>
              <a:gd name="connsiteY0" fmla="*/ 275 h 872982"/>
              <a:gd name="connsiteX1" fmla="*/ 94128 w 292737"/>
              <a:gd name="connsiteY1" fmla="*/ 423512 h 872982"/>
              <a:gd name="connsiteX2" fmla="*/ 130704 w 292737"/>
              <a:gd name="connsiteY2" fmla="*/ 386936 h 872982"/>
              <a:gd name="connsiteX3" fmla="*/ 75 w 292737"/>
              <a:gd name="connsiteY3" fmla="*/ 872874 h 872982"/>
              <a:gd name="connsiteX4" fmla="*/ 151604 w 292737"/>
              <a:gd name="connsiteY4" fmla="*/ 339909 h 872982"/>
              <a:gd name="connsiteX5" fmla="*/ 182955 w 292737"/>
              <a:gd name="connsiteY5" fmla="*/ 162254 h 872982"/>
              <a:gd name="connsiteX6" fmla="*/ 115028 w 292737"/>
              <a:gd name="connsiteY6" fmla="*/ 355585 h 872982"/>
              <a:gd name="connsiteX7" fmla="*/ 292683 w 292737"/>
              <a:gd name="connsiteY7" fmla="*/ 275 h 872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737" h="872982">
                <a:moveTo>
                  <a:pt x="292683" y="275"/>
                </a:moveTo>
                <a:cubicBezTo>
                  <a:pt x="289200" y="11596"/>
                  <a:pt x="121124" y="359069"/>
                  <a:pt x="94128" y="423512"/>
                </a:cubicBezTo>
                <a:cubicBezTo>
                  <a:pt x="67132" y="487955"/>
                  <a:pt x="146380" y="312042"/>
                  <a:pt x="130704" y="386936"/>
                </a:cubicBezTo>
                <a:cubicBezTo>
                  <a:pt x="115028" y="461830"/>
                  <a:pt x="-3408" y="880712"/>
                  <a:pt x="75" y="872874"/>
                </a:cubicBezTo>
                <a:cubicBezTo>
                  <a:pt x="3558" y="865036"/>
                  <a:pt x="121124" y="458346"/>
                  <a:pt x="151604" y="339909"/>
                </a:cubicBezTo>
                <a:cubicBezTo>
                  <a:pt x="182084" y="221472"/>
                  <a:pt x="189051" y="159641"/>
                  <a:pt x="182955" y="162254"/>
                </a:cubicBezTo>
                <a:cubicBezTo>
                  <a:pt x="176859" y="164867"/>
                  <a:pt x="99353" y="380840"/>
                  <a:pt x="115028" y="355585"/>
                </a:cubicBezTo>
                <a:cubicBezTo>
                  <a:pt x="130703" y="330330"/>
                  <a:pt x="296166" y="-11046"/>
                  <a:pt x="292683" y="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77D4B8F5-0311-7078-7102-D8762CE942D1}"/>
              </a:ext>
            </a:extLst>
          </p:cNvPr>
          <p:cNvSpPr/>
          <p:nvPr/>
        </p:nvSpPr>
        <p:spPr>
          <a:xfrm>
            <a:off x="3622947" y="8484608"/>
            <a:ext cx="326570" cy="1317773"/>
          </a:xfrm>
          <a:custGeom>
            <a:avLst/>
            <a:gdLst>
              <a:gd name="connsiteX0" fmla="*/ 3302 w 326570"/>
              <a:gd name="connsiteY0" fmla="*/ 6249 h 1317773"/>
              <a:gd name="connsiteX1" fmla="*/ 322036 w 326570"/>
              <a:gd name="connsiteY1" fmla="*/ 560114 h 1317773"/>
              <a:gd name="connsiteX2" fmla="*/ 196632 w 326570"/>
              <a:gd name="connsiteY2" fmla="*/ 690743 h 1317773"/>
              <a:gd name="connsiteX3" fmla="*/ 275010 w 326570"/>
              <a:gd name="connsiteY3" fmla="*/ 622816 h 1317773"/>
              <a:gd name="connsiteX4" fmla="*/ 191407 w 326570"/>
              <a:gd name="connsiteY4" fmla="*/ 816146 h 1317773"/>
              <a:gd name="connsiteX5" fmla="*/ 128706 w 326570"/>
              <a:gd name="connsiteY5" fmla="*/ 1317760 h 1317773"/>
              <a:gd name="connsiteX6" fmla="*/ 160056 w 326570"/>
              <a:gd name="connsiteY6" fmla="*/ 800471 h 1317773"/>
              <a:gd name="connsiteX7" fmla="*/ 201858 w 326570"/>
              <a:gd name="connsiteY7" fmla="*/ 523538 h 1317773"/>
              <a:gd name="connsiteX8" fmla="*/ 149606 w 326570"/>
              <a:gd name="connsiteY8" fmla="*/ 800471 h 1317773"/>
              <a:gd name="connsiteX9" fmla="*/ 243659 w 326570"/>
              <a:gd name="connsiteY9" fmla="*/ 643717 h 1317773"/>
              <a:gd name="connsiteX10" fmla="*/ 316811 w 326570"/>
              <a:gd name="connsiteY10" fmla="*/ 539214 h 1317773"/>
              <a:gd name="connsiteX11" fmla="*/ 227983 w 326570"/>
              <a:gd name="connsiteY11" fmla="*/ 398135 h 1317773"/>
              <a:gd name="connsiteX12" fmla="*/ 24203 w 326570"/>
              <a:gd name="connsiteY12" fmla="*/ 314533 h 1317773"/>
              <a:gd name="connsiteX13" fmla="*/ 191407 w 326570"/>
              <a:gd name="connsiteY13" fmla="*/ 340658 h 1317773"/>
              <a:gd name="connsiteX14" fmla="*/ 160056 w 326570"/>
              <a:gd name="connsiteY14" fmla="*/ 267506 h 1317773"/>
              <a:gd name="connsiteX15" fmla="*/ 3302 w 326570"/>
              <a:gd name="connsiteY15" fmla="*/ 6249 h 131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6570" h="1317773">
                <a:moveTo>
                  <a:pt x="3302" y="6249"/>
                </a:moveTo>
                <a:cubicBezTo>
                  <a:pt x="30299" y="55017"/>
                  <a:pt x="289814" y="446032"/>
                  <a:pt x="322036" y="560114"/>
                </a:cubicBezTo>
                <a:cubicBezTo>
                  <a:pt x="354258" y="674196"/>
                  <a:pt x="204470" y="680293"/>
                  <a:pt x="196632" y="690743"/>
                </a:cubicBezTo>
                <a:cubicBezTo>
                  <a:pt x="188794" y="701193"/>
                  <a:pt x="275881" y="601916"/>
                  <a:pt x="275010" y="622816"/>
                </a:cubicBezTo>
                <a:cubicBezTo>
                  <a:pt x="274139" y="643717"/>
                  <a:pt x="215791" y="700322"/>
                  <a:pt x="191407" y="816146"/>
                </a:cubicBezTo>
                <a:cubicBezTo>
                  <a:pt x="167023" y="931970"/>
                  <a:pt x="133931" y="1320372"/>
                  <a:pt x="128706" y="1317760"/>
                </a:cubicBezTo>
                <a:cubicBezTo>
                  <a:pt x="123481" y="1315148"/>
                  <a:pt x="147864" y="932841"/>
                  <a:pt x="160056" y="800471"/>
                </a:cubicBezTo>
                <a:cubicBezTo>
                  <a:pt x="172248" y="668101"/>
                  <a:pt x="203600" y="523538"/>
                  <a:pt x="201858" y="523538"/>
                </a:cubicBezTo>
                <a:cubicBezTo>
                  <a:pt x="200116" y="523538"/>
                  <a:pt x="142639" y="780441"/>
                  <a:pt x="149606" y="800471"/>
                </a:cubicBezTo>
                <a:cubicBezTo>
                  <a:pt x="156573" y="820501"/>
                  <a:pt x="215792" y="687260"/>
                  <a:pt x="243659" y="643717"/>
                </a:cubicBezTo>
                <a:cubicBezTo>
                  <a:pt x="271526" y="600174"/>
                  <a:pt x="319424" y="580144"/>
                  <a:pt x="316811" y="539214"/>
                </a:cubicBezTo>
                <a:cubicBezTo>
                  <a:pt x="314198" y="498284"/>
                  <a:pt x="276751" y="435582"/>
                  <a:pt x="227983" y="398135"/>
                </a:cubicBezTo>
                <a:cubicBezTo>
                  <a:pt x="179215" y="360688"/>
                  <a:pt x="30299" y="324112"/>
                  <a:pt x="24203" y="314533"/>
                </a:cubicBezTo>
                <a:cubicBezTo>
                  <a:pt x="18107" y="304954"/>
                  <a:pt x="168765" y="348496"/>
                  <a:pt x="191407" y="340658"/>
                </a:cubicBezTo>
                <a:cubicBezTo>
                  <a:pt x="214049" y="332820"/>
                  <a:pt x="197503" y="326724"/>
                  <a:pt x="160056" y="267506"/>
                </a:cubicBezTo>
                <a:cubicBezTo>
                  <a:pt x="122609" y="208288"/>
                  <a:pt x="-23695" y="-42519"/>
                  <a:pt x="3302" y="62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5A808ACA-AAD0-77CE-7DEB-4D00F3FEDB21}"/>
              </a:ext>
            </a:extLst>
          </p:cNvPr>
          <p:cNvSpPr/>
          <p:nvPr/>
        </p:nvSpPr>
        <p:spPr>
          <a:xfrm>
            <a:off x="3455963" y="8699754"/>
            <a:ext cx="286656" cy="1019025"/>
          </a:xfrm>
          <a:custGeom>
            <a:avLst/>
            <a:gdLst>
              <a:gd name="connsiteX0" fmla="*/ 118035 w 286656"/>
              <a:gd name="connsiteY0" fmla="*/ 109 h 1019025"/>
              <a:gd name="connsiteX1" fmla="*/ 65783 w 286656"/>
              <a:gd name="connsiteY1" fmla="*/ 266591 h 1019025"/>
              <a:gd name="connsiteX2" fmla="*/ 154611 w 286656"/>
              <a:gd name="connsiteY2" fmla="*/ 506948 h 1019025"/>
              <a:gd name="connsiteX3" fmla="*/ 154611 w 286656"/>
              <a:gd name="connsiteY3" fmla="*/ 423345 h 1019025"/>
              <a:gd name="connsiteX4" fmla="*/ 259114 w 286656"/>
              <a:gd name="connsiteY4" fmla="*/ 606225 h 1019025"/>
              <a:gd name="connsiteX5" fmla="*/ 201637 w 286656"/>
              <a:gd name="connsiteY5" fmla="*/ 444246 h 1019025"/>
              <a:gd name="connsiteX6" fmla="*/ 253888 w 286656"/>
              <a:gd name="connsiteY6" fmla="*/ 674152 h 1019025"/>
              <a:gd name="connsiteX7" fmla="*/ 248663 w 286656"/>
              <a:gd name="connsiteY7" fmla="*/ 799556 h 1019025"/>
              <a:gd name="connsiteX8" fmla="*/ 285239 w 286656"/>
              <a:gd name="connsiteY8" fmla="*/ 1019012 h 1019025"/>
              <a:gd name="connsiteX9" fmla="*/ 264339 w 286656"/>
              <a:gd name="connsiteY9" fmla="*/ 789105 h 1019025"/>
              <a:gd name="connsiteX10" fmla="*/ 133710 w 286656"/>
              <a:gd name="connsiteY10" fmla="*/ 439021 h 1019025"/>
              <a:gd name="connsiteX11" fmla="*/ 138935 w 286656"/>
              <a:gd name="connsiteY11" fmla="*/ 668927 h 1019025"/>
              <a:gd name="connsiteX12" fmla="*/ 138935 w 286656"/>
              <a:gd name="connsiteY12" fmla="*/ 491272 h 1019025"/>
              <a:gd name="connsiteX13" fmla="*/ 3082 w 286656"/>
              <a:gd name="connsiteY13" fmla="*/ 303167 h 1019025"/>
              <a:gd name="connsiteX14" fmla="*/ 44883 w 286656"/>
              <a:gd name="connsiteY14" fmla="*/ 324068 h 1019025"/>
              <a:gd name="connsiteX15" fmla="*/ 55333 w 286656"/>
              <a:gd name="connsiteY15" fmla="*/ 235240 h 1019025"/>
              <a:gd name="connsiteX16" fmla="*/ 118035 w 286656"/>
              <a:gd name="connsiteY16" fmla="*/ 109 h 101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656" h="1019025">
                <a:moveTo>
                  <a:pt x="118035" y="109"/>
                </a:moveTo>
                <a:cubicBezTo>
                  <a:pt x="119777" y="5334"/>
                  <a:pt x="59687" y="182118"/>
                  <a:pt x="65783" y="266591"/>
                </a:cubicBezTo>
                <a:cubicBezTo>
                  <a:pt x="71879" y="351064"/>
                  <a:pt x="139806" y="480822"/>
                  <a:pt x="154611" y="506948"/>
                </a:cubicBezTo>
                <a:cubicBezTo>
                  <a:pt x="169416" y="533074"/>
                  <a:pt x="137194" y="406799"/>
                  <a:pt x="154611" y="423345"/>
                </a:cubicBezTo>
                <a:cubicBezTo>
                  <a:pt x="172028" y="439891"/>
                  <a:pt x="251276" y="602742"/>
                  <a:pt x="259114" y="606225"/>
                </a:cubicBezTo>
                <a:cubicBezTo>
                  <a:pt x="266952" y="609708"/>
                  <a:pt x="202508" y="432925"/>
                  <a:pt x="201637" y="444246"/>
                </a:cubicBezTo>
                <a:cubicBezTo>
                  <a:pt x="200766" y="455567"/>
                  <a:pt x="246050" y="614934"/>
                  <a:pt x="253888" y="674152"/>
                </a:cubicBezTo>
                <a:cubicBezTo>
                  <a:pt x="261726" y="733370"/>
                  <a:pt x="243438" y="742079"/>
                  <a:pt x="248663" y="799556"/>
                </a:cubicBezTo>
                <a:cubicBezTo>
                  <a:pt x="253888" y="857033"/>
                  <a:pt x="282626" y="1020754"/>
                  <a:pt x="285239" y="1019012"/>
                </a:cubicBezTo>
                <a:cubicBezTo>
                  <a:pt x="287852" y="1017270"/>
                  <a:pt x="289594" y="885770"/>
                  <a:pt x="264339" y="789105"/>
                </a:cubicBezTo>
                <a:cubicBezTo>
                  <a:pt x="239084" y="692440"/>
                  <a:pt x="154611" y="459051"/>
                  <a:pt x="133710" y="439021"/>
                </a:cubicBezTo>
                <a:cubicBezTo>
                  <a:pt x="112809" y="418991"/>
                  <a:pt x="138064" y="660219"/>
                  <a:pt x="138935" y="668927"/>
                </a:cubicBezTo>
                <a:cubicBezTo>
                  <a:pt x="139806" y="677635"/>
                  <a:pt x="161577" y="552232"/>
                  <a:pt x="138935" y="491272"/>
                </a:cubicBezTo>
                <a:cubicBezTo>
                  <a:pt x="116293" y="430312"/>
                  <a:pt x="18757" y="331034"/>
                  <a:pt x="3082" y="303167"/>
                </a:cubicBezTo>
                <a:cubicBezTo>
                  <a:pt x="-12593" y="275300"/>
                  <a:pt x="36174" y="335389"/>
                  <a:pt x="44883" y="324068"/>
                </a:cubicBezTo>
                <a:cubicBezTo>
                  <a:pt x="53591" y="312747"/>
                  <a:pt x="43141" y="291846"/>
                  <a:pt x="55333" y="235240"/>
                </a:cubicBezTo>
                <a:cubicBezTo>
                  <a:pt x="67525" y="178634"/>
                  <a:pt x="116293" y="-5116"/>
                  <a:pt x="118035" y="1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10A2211C-C25D-7C38-5CE4-222481282AD5}"/>
              </a:ext>
            </a:extLst>
          </p:cNvPr>
          <p:cNvSpPr/>
          <p:nvPr/>
        </p:nvSpPr>
        <p:spPr>
          <a:xfrm>
            <a:off x="5633176" y="8045108"/>
            <a:ext cx="370523" cy="604721"/>
          </a:xfrm>
          <a:custGeom>
            <a:avLst/>
            <a:gdLst>
              <a:gd name="connsiteX0" fmla="*/ 365288 w 370523"/>
              <a:gd name="connsiteY0" fmla="*/ 6837 h 604721"/>
              <a:gd name="connsiteX1" fmla="*/ 4753 w 370523"/>
              <a:gd name="connsiteY1" fmla="*/ 597278 h 604721"/>
              <a:gd name="connsiteX2" fmla="*/ 166733 w 370523"/>
              <a:gd name="connsiteY2" fmla="*/ 341246 h 604721"/>
              <a:gd name="connsiteX3" fmla="*/ 281686 w 370523"/>
              <a:gd name="connsiteY3" fmla="*/ 372597 h 604721"/>
              <a:gd name="connsiteX4" fmla="*/ 370513 w 370523"/>
              <a:gd name="connsiteY4" fmla="*/ 482325 h 604721"/>
              <a:gd name="connsiteX5" fmla="*/ 276461 w 370523"/>
              <a:gd name="connsiteY5" fmla="*/ 362147 h 604721"/>
              <a:gd name="connsiteX6" fmla="*/ 234659 w 370523"/>
              <a:gd name="connsiteY6" fmla="*/ 299445 h 604721"/>
              <a:gd name="connsiteX7" fmla="*/ 271235 w 370523"/>
              <a:gd name="connsiteY7" fmla="*/ 132241 h 604721"/>
              <a:gd name="connsiteX8" fmla="*/ 218984 w 370523"/>
              <a:gd name="connsiteY8" fmla="*/ 268094 h 604721"/>
              <a:gd name="connsiteX9" fmla="*/ 365288 w 370523"/>
              <a:gd name="connsiteY9" fmla="*/ 6837 h 60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0523" h="604721">
                <a:moveTo>
                  <a:pt x="365288" y="6837"/>
                </a:moveTo>
                <a:cubicBezTo>
                  <a:pt x="329583" y="61701"/>
                  <a:pt x="37845" y="541543"/>
                  <a:pt x="4753" y="597278"/>
                </a:cubicBezTo>
                <a:cubicBezTo>
                  <a:pt x="-28339" y="653013"/>
                  <a:pt x="120577" y="378693"/>
                  <a:pt x="166733" y="341246"/>
                </a:cubicBezTo>
                <a:cubicBezTo>
                  <a:pt x="212888" y="303799"/>
                  <a:pt x="247723" y="349084"/>
                  <a:pt x="281686" y="372597"/>
                </a:cubicBezTo>
                <a:cubicBezTo>
                  <a:pt x="315649" y="396110"/>
                  <a:pt x="371384" y="484067"/>
                  <a:pt x="370513" y="482325"/>
                </a:cubicBezTo>
                <a:cubicBezTo>
                  <a:pt x="369642" y="480583"/>
                  <a:pt x="299103" y="392627"/>
                  <a:pt x="276461" y="362147"/>
                </a:cubicBezTo>
                <a:cubicBezTo>
                  <a:pt x="253819" y="331667"/>
                  <a:pt x="235530" y="337763"/>
                  <a:pt x="234659" y="299445"/>
                </a:cubicBezTo>
                <a:cubicBezTo>
                  <a:pt x="233788" y="261127"/>
                  <a:pt x="273847" y="137466"/>
                  <a:pt x="271235" y="132241"/>
                </a:cubicBezTo>
                <a:cubicBezTo>
                  <a:pt x="268623" y="127016"/>
                  <a:pt x="197212" y="291607"/>
                  <a:pt x="218984" y="268094"/>
                </a:cubicBezTo>
                <a:cubicBezTo>
                  <a:pt x="240755" y="244581"/>
                  <a:pt x="400993" y="-48027"/>
                  <a:pt x="365288" y="6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7B2BAB06-E58B-098E-6C29-25A6E4FD70BF}"/>
              </a:ext>
            </a:extLst>
          </p:cNvPr>
          <p:cNvSpPr/>
          <p:nvPr/>
        </p:nvSpPr>
        <p:spPr>
          <a:xfrm>
            <a:off x="4739806" y="8589022"/>
            <a:ext cx="961031" cy="841375"/>
          </a:xfrm>
          <a:custGeom>
            <a:avLst/>
            <a:gdLst>
              <a:gd name="connsiteX0" fmla="*/ 15074 w 961031"/>
              <a:gd name="connsiteY0" fmla="*/ 831911 h 841375"/>
              <a:gd name="connsiteX1" fmla="*/ 887673 w 961031"/>
              <a:gd name="connsiteY1" fmla="*/ 42914 h 841375"/>
              <a:gd name="connsiteX2" fmla="*/ 720468 w 961031"/>
              <a:gd name="connsiteY2" fmla="*/ 189218 h 841375"/>
              <a:gd name="connsiteX3" fmla="*/ 929474 w 961031"/>
              <a:gd name="connsiteY3" fmla="*/ 63815 h 841375"/>
              <a:gd name="connsiteX4" fmla="*/ 694343 w 961031"/>
              <a:gd name="connsiteY4" fmla="*/ 513177 h 841375"/>
              <a:gd name="connsiteX5" fmla="*/ 960825 w 961031"/>
              <a:gd name="connsiteY5" fmla="*/ 6338 h 841375"/>
              <a:gd name="connsiteX6" fmla="*/ 642091 w 961031"/>
              <a:gd name="connsiteY6" fmla="*/ 220569 h 841375"/>
              <a:gd name="connsiteX7" fmla="*/ 736144 w 961031"/>
              <a:gd name="connsiteY7" fmla="*/ 95165 h 841375"/>
              <a:gd name="connsiteX8" fmla="*/ 474887 w 961031"/>
              <a:gd name="connsiteY8" fmla="*/ 382548 h 841375"/>
              <a:gd name="connsiteX9" fmla="*/ 344258 w 961031"/>
              <a:gd name="connsiteY9" fmla="*/ 471376 h 841375"/>
              <a:gd name="connsiteX10" fmla="*/ 15074 w 961031"/>
              <a:gd name="connsiteY10" fmla="*/ 831911 h 841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1031" h="841375">
                <a:moveTo>
                  <a:pt x="15074" y="831911"/>
                </a:moveTo>
                <a:cubicBezTo>
                  <a:pt x="105643" y="760501"/>
                  <a:pt x="770107" y="150029"/>
                  <a:pt x="887673" y="42914"/>
                </a:cubicBezTo>
                <a:cubicBezTo>
                  <a:pt x="1005239" y="-64202"/>
                  <a:pt x="713501" y="185735"/>
                  <a:pt x="720468" y="189218"/>
                </a:cubicBezTo>
                <a:cubicBezTo>
                  <a:pt x="727435" y="192701"/>
                  <a:pt x="933828" y="9822"/>
                  <a:pt x="929474" y="63815"/>
                </a:cubicBezTo>
                <a:cubicBezTo>
                  <a:pt x="925120" y="117808"/>
                  <a:pt x="689118" y="522756"/>
                  <a:pt x="694343" y="513177"/>
                </a:cubicBezTo>
                <a:cubicBezTo>
                  <a:pt x="699568" y="503598"/>
                  <a:pt x="969534" y="55106"/>
                  <a:pt x="960825" y="6338"/>
                </a:cubicBezTo>
                <a:cubicBezTo>
                  <a:pt x="952116" y="-42430"/>
                  <a:pt x="679538" y="205764"/>
                  <a:pt x="642091" y="220569"/>
                </a:cubicBezTo>
                <a:cubicBezTo>
                  <a:pt x="604644" y="235373"/>
                  <a:pt x="764011" y="68169"/>
                  <a:pt x="736144" y="95165"/>
                </a:cubicBezTo>
                <a:cubicBezTo>
                  <a:pt x="708277" y="122161"/>
                  <a:pt x="540201" y="319846"/>
                  <a:pt x="474887" y="382548"/>
                </a:cubicBezTo>
                <a:cubicBezTo>
                  <a:pt x="409573" y="445250"/>
                  <a:pt x="420023" y="392999"/>
                  <a:pt x="344258" y="471376"/>
                </a:cubicBezTo>
                <a:cubicBezTo>
                  <a:pt x="268493" y="549753"/>
                  <a:pt x="-75495" y="903321"/>
                  <a:pt x="15074" y="831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0AF3C1B5-A898-760D-47CE-7257C10DA16D}"/>
              </a:ext>
            </a:extLst>
          </p:cNvPr>
          <p:cNvSpPr/>
          <p:nvPr/>
        </p:nvSpPr>
        <p:spPr>
          <a:xfrm>
            <a:off x="4335411" y="9229861"/>
            <a:ext cx="304519" cy="359163"/>
          </a:xfrm>
          <a:custGeom>
            <a:avLst/>
            <a:gdLst>
              <a:gd name="connsiteX0" fmla="*/ 1458 w 304519"/>
              <a:gd name="connsiteY0" fmla="*/ 2966 h 359163"/>
              <a:gd name="connsiteX1" fmla="*/ 142536 w 304519"/>
              <a:gd name="connsiteY1" fmla="*/ 353051 h 359163"/>
              <a:gd name="connsiteX2" fmla="*/ 100735 w 304519"/>
              <a:gd name="connsiteY2" fmla="*/ 217197 h 359163"/>
              <a:gd name="connsiteX3" fmla="*/ 304516 w 304519"/>
              <a:gd name="connsiteY3" fmla="*/ 107469 h 359163"/>
              <a:gd name="connsiteX4" fmla="*/ 95510 w 304519"/>
              <a:gd name="connsiteY4" fmla="*/ 227648 h 359163"/>
              <a:gd name="connsiteX5" fmla="*/ 69384 w 304519"/>
              <a:gd name="connsiteY5" fmla="*/ 185846 h 359163"/>
              <a:gd name="connsiteX6" fmla="*/ 1458 w 304519"/>
              <a:gd name="connsiteY6" fmla="*/ 2966 h 359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519" h="359163">
                <a:moveTo>
                  <a:pt x="1458" y="2966"/>
                </a:moveTo>
                <a:cubicBezTo>
                  <a:pt x="13650" y="30834"/>
                  <a:pt x="125990" y="317346"/>
                  <a:pt x="142536" y="353051"/>
                </a:cubicBezTo>
                <a:cubicBezTo>
                  <a:pt x="159082" y="388756"/>
                  <a:pt x="73738" y="258127"/>
                  <a:pt x="100735" y="217197"/>
                </a:cubicBezTo>
                <a:cubicBezTo>
                  <a:pt x="127732" y="176267"/>
                  <a:pt x="305387" y="105727"/>
                  <a:pt x="304516" y="107469"/>
                </a:cubicBezTo>
                <a:cubicBezTo>
                  <a:pt x="303645" y="109211"/>
                  <a:pt x="95510" y="227648"/>
                  <a:pt x="95510" y="227648"/>
                </a:cubicBezTo>
                <a:cubicBezTo>
                  <a:pt x="56321" y="240711"/>
                  <a:pt x="81576" y="219810"/>
                  <a:pt x="69384" y="185846"/>
                </a:cubicBezTo>
                <a:cubicBezTo>
                  <a:pt x="57192" y="151883"/>
                  <a:pt x="-10734" y="-24902"/>
                  <a:pt x="1458" y="29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D7ED64CF-F8EA-0D44-6B64-A291D6C8D57C}"/>
              </a:ext>
            </a:extLst>
          </p:cNvPr>
          <p:cNvSpPr/>
          <p:nvPr/>
        </p:nvSpPr>
        <p:spPr>
          <a:xfrm>
            <a:off x="3732132" y="8936440"/>
            <a:ext cx="506585" cy="837214"/>
          </a:xfrm>
          <a:custGeom>
            <a:avLst/>
            <a:gdLst>
              <a:gd name="connsiteX0" fmla="*/ 505459 w 506585"/>
              <a:gd name="connsiteY0" fmla="*/ 447917 h 837214"/>
              <a:gd name="connsiteX1" fmla="*/ 317354 w 506585"/>
              <a:gd name="connsiteY1" fmla="*/ 9005 h 837214"/>
              <a:gd name="connsiteX2" fmla="*/ 359155 w 506585"/>
              <a:gd name="connsiteY2" fmla="*/ 155309 h 837214"/>
              <a:gd name="connsiteX3" fmla="*/ 238977 w 506585"/>
              <a:gd name="connsiteY3" fmla="*/ 197110 h 837214"/>
              <a:gd name="connsiteX4" fmla="*/ 165825 w 506585"/>
              <a:gd name="connsiteY4" fmla="*/ 265037 h 837214"/>
              <a:gd name="connsiteX5" fmla="*/ 223301 w 506585"/>
              <a:gd name="connsiteY5" fmla="*/ 207560 h 837214"/>
              <a:gd name="connsiteX6" fmla="*/ 134474 w 506585"/>
              <a:gd name="connsiteY6" fmla="*/ 479267 h 837214"/>
              <a:gd name="connsiteX7" fmla="*/ 3845 w 506585"/>
              <a:gd name="connsiteY7" fmla="*/ 829352 h 837214"/>
              <a:gd name="connsiteX8" fmla="*/ 56097 w 506585"/>
              <a:gd name="connsiteY8" fmla="*/ 672598 h 837214"/>
              <a:gd name="connsiteX9" fmla="*/ 270327 w 506585"/>
              <a:gd name="connsiteY9" fmla="*/ 113507 h 837214"/>
              <a:gd name="connsiteX10" fmla="*/ 275553 w 506585"/>
              <a:gd name="connsiteY10" fmla="*/ 165759 h 837214"/>
              <a:gd name="connsiteX11" fmla="*/ 301678 w 506585"/>
              <a:gd name="connsiteY11" fmla="*/ 139633 h 837214"/>
              <a:gd name="connsiteX12" fmla="*/ 353930 w 506585"/>
              <a:gd name="connsiteY12" fmla="*/ 197110 h 837214"/>
              <a:gd name="connsiteX13" fmla="*/ 411406 w 506585"/>
              <a:gd name="connsiteY13" fmla="*/ 312063 h 837214"/>
              <a:gd name="connsiteX14" fmla="*/ 395731 w 506585"/>
              <a:gd name="connsiteY14" fmla="*/ 191885 h 837214"/>
              <a:gd name="connsiteX15" fmla="*/ 505459 w 506585"/>
              <a:gd name="connsiteY15" fmla="*/ 447917 h 83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6585" h="837214">
                <a:moveTo>
                  <a:pt x="505459" y="447917"/>
                </a:moveTo>
                <a:cubicBezTo>
                  <a:pt x="492396" y="417437"/>
                  <a:pt x="341738" y="57773"/>
                  <a:pt x="317354" y="9005"/>
                </a:cubicBezTo>
                <a:cubicBezTo>
                  <a:pt x="292970" y="-39763"/>
                  <a:pt x="372218" y="123958"/>
                  <a:pt x="359155" y="155309"/>
                </a:cubicBezTo>
                <a:cubicBezTo>
                  <a:pt x="346092" y="186660"/>
                  <a:pt x="271199" y="178822"/>
                  <a:pt x="238977" y="197110"/>
                </a:cubicBezTo>
                <a:cubicBezTo>
                  <a:pt x="206755" y="215398"/>
                  <a:pt x="168438" y="263295"/>
                  <a:pt x="165825" y="265037"/>
                </a:cubicBezTo>
                <a:cubicBezTo>
                  <a:pt x="163212" y="266779"/>
                  <a:pt x="228526" y="171855"/>
                  <a:pt x="223301" y="207560"/>
                </a:cubicBezTo>
                <a:cubicBezTo>
                  <a:pt x="218076" y="243265"/>
                  <a:pt x="171050" y="375635"/>
                  <a:pt x="134474" y="479267"/>
                </a:cubicBezTo>
                <a:cubicBezTo>
                  <a:pt x="97898" y="582899"/>
                  <a:pt x="16908" y="797130"/>
                  <a:pt x="3845" y="829352"/>
                </a:cubicBezTo>
                <a:cubicBezTo>
                  <a:pt x="-9218" y="861574"/>
                  <a:pt x="11683" y="791906"/>
                  <a:pt x="56097" y="672598"/>
                </a:cubicBezTo>
                <a:cubicBezTo>
                  <a:pt x="100511" y="553291"/>
                  <a:pt x="233751" y="197980"/>
                  <a:pt x="270327" y="113507"/>
                </a:cubicBezTo>
                <a:cubicBezTo>
                  <a:pt x="306903" y="29034"/>
                  <a:pt x="270328" y="161405"/>
                  <a:pt x="275553" y="165759"/>
                </a:cubicBezTo>
                <a:cubicBezTo>
                  <a:pt x="280778" y="170113"/>
                  <a:pt x="288615" y="134408"/>
                  <a:pt x="301678" y="139633"/>
                </a:cubicBezTo>
                <a:cubicBezTo>
                  <a:pt x="314741" y="144858"/>
                  <a:pt x="335642" y="168372"/>
                  <a:pt x="353930" y="197110"/>
                </a:cubicBezTo>
                <a:cubicBezTo>
                  <a:pt x="372218" y="225848"/>
                  <a:pt x="404439" y="312934"/>
                  <a:pt x="411406" y="312063"/>
                </a:cubicBezTo>
                <a:cubicBezTo>
                  <a:pt x="418373" y="311192"/>
                  <a:pt x="377443" y="170985"/>
                  <a:pt x="395731" y="191885"/>
                </a:cubicBezTo>
                <a:cubicBezTo>
                  <a:pt x="414019" y="212785"/>
                  <a:pt x="518522" y="478397"/>
                  <a:pt x="505459" y="4479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2E521BC4-C2CC-2605-D899-0FF33157D1A3}"/>
              </a:ext>
            </a:extLst>
          </p:cNvPr>
          <p:cNvSpPr/>
          <p:nvPr/>
        </p:nvSpPr>
        <p:spPr>
          <a:xfrm>
            <a:off x="3345761" y="8637051"/>
            <a:ext cx="223327" cy="1177004"/>
          </a:xfrm>
          <a:custGeom>
            <a:avLst/>
            <a:gdLst>
              <a:gd name="connsiteX0" fmla="*/ 92383 w 223327"/>
              <a:gd name="connsiteY0" fmla="*/ 110 h 1177004"/>
              <a:gd name="connsiteX1" fmla="*/ 3556 w 223327"/>
              <a:gd name="connsiteY1" fmla="*/ 277043 h 1177004"/>
              <a:gd name="connsiteX2" fmla="*/ 19231 w 223327"/>
              <a:gd name="connsiteY2" fmla="*/ 162090 h 1177004"/>
              <a:gd name="connsiteX3" fmla="*/ 34906 w 223327"/>
              <a:gd name="connsiteY3" fmla="*/ 1139191 h 1177004"/>
              <a:gd name="connsiteX4" fmla="*/ 3556 w 223327"/>
              <a:gd name="connsiteY4" fmla="*/ 924960 h 1177004"/>
              <a:gd name="connsiteX5" fmla="*/ 55807 w 223327"/>
              <a:gd name="connsiteY5" fmla="*/ 439022 h 1177004"/>
              <a:gd name="connsiteX6" fmla="*/ 223012 w 223327"/>
              <a:gd name="connsiteY6" fmla="*/ 705504 h 1177004"/>
              <a:gd name="connsiteX7" fmla="*/ 97608 w 223327"/>
              <a:gd name="connsiteY7" fmla="*/ 496499 h 1177004"/>
              <a:gd name="connsiteX8" fmla="*/ 92383 w 223327"/>
              <a:gd name="connsiteY8" fmla="*/ 277043 h 1177004"/>
              <a:gd name="connsiteX9" fmla="*/ 81933 w 223327"/>
              <a:gd name="connsiteY9" fmla="*/ 423347 h 1177004"/>
              <a:gd name="connsiteX10" fmla="*/ 29681 w 223327"/>
              <a:gd name="connsiteY10" fmla="*/ 245692 h 1177004"/>
              <a:gd name="connsiteX11" fmla="*/ 92383 w 223327"/>
              <a:gd name="connsiteY11" fmla="*/ 110 h 1177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3327" h="1177004">
                <a:moveTo>
                  <a:pt x="92383" y="110"/>
                </a:moveTo>
                <a:cubicBezTo>
                  <a:pt x="88029" y="5335"/>
                  <a:pt x="15748" y="250046"/>
                  <a:pt x="3556" y="277043"/>
                </a:cubicBezTo>
                <a:cubicBezTo>
                  <a:pt x="-8636" y="304040"/>
                  <a:pt x="14006" y="18399"/>
                  <a:pt x="19231" y="162090"/>
                </a:cubicBezTo>
                <a:cubicBezTo>
                  <a:pt x="24456" y="305781"/>
                  <a:pt x="37518" y="1012046"/>
                  <a:pt x="34906" y="1139191"/>
                </a:cubicBezTo>
                <a:cubicBezTo>
                  <a:pt x="32294" y="1266336"/>
                  <a:pt x="73" y="1041655"/>
                  <a:pt x="3556" y="924960"/>
                </a:cubicBezTo>
                <a:cubicBezTo>
                  <a:pt x="7039" y="808265"/>
                  <a:pt x="19231" y="475598"/>
                  <a:pt x="55807" y="439022"/>
                </a:cubicBezTo>
                <a:cubicBezTo>
                  <a:pt x="92383" y="402446"/>
                  <a:pt x="216045" y="695925"/>
                  <a:pt x="223012" y="705504"/>
                </a:cubicBezTo>
                <a:cubicBezTo>
                  <a:pt x="229979" y="715083"/>
                  <a:pt x="119379" y="567909"/>
                  <a:pt x="97608" y="496499"/>
                </a:cubicBezTo>
                <a:cubicBezTo>
                  <a:pt x="75837" y="425089"/>
                  <a:pt x="94995" y="289235"/>
                  <a:pt x="92383" y="277043"/>
                </a:cubicBezTo>
                <a:cubicBezTo>
                  <a:pt x="89771" y="264851"/>
                  <a:pt x="92383" y="428572"/>
                  <a:pt x="81933" y="423347"/>
                </a:cubicBezTo>
                <a:cubicBezTo>
                  <a:pt x="71483" y="418122"/>
                  <a:pt x="28810" y="315361"/>
                  <a:pt x="29681" y="245692"/>
                </a:cubicBezTo>
                <a:cubicBezTo>
                  <a:pt x="30552" y="176023"/>
                  <a:pt x="96737" y="-5115"/>
                  <a:pt x="92383" y="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84C09552-F2E6-C043-F8DC-2D1CC1A3CC56}"/>
              </a:ext>
            </a:extLst>
          </p:cNvPr>
          <p:cNvSpPr/>
          <p:nvPr/>
        </p:nvSpPr>
        <p:spPr>
          <a:xfrm>
            <a:off x="3810737" y="9350414"/>
            <a:ext cx="613299" cy="321147"/>
          </a:xfrm>
          <a:custGeom>
            <a:avLst/>
            <a:gdLst>
              <a:gd name="connsiteX0" fmla="*/ 3617 w 613299"/>
              <a:gd name="connsiteY0" fmla="*/ 2592 h 321147"/>
              <a:gd name="connsiteX1" fmla="*/ 510456 w 613299"/>
              <a:gd name="connsiteY1" fmla="*/ 310875 h 321147"/>
              <a:gd name="connsiteX2" fmla="*/ 385053 w 613299"/>
              <a:gd name="connsiteY2" fmla="*/ 253399 h 321147"/>
              <a:gd name="connsiteX3" fmla="*/ 609734 w 613299"/>
              <a:gd name="connsiteY3" fmla="*/ 310875 h 321147"/>
              <a:gd name="connsiteX4" fmla="*/ 170822 w 613299"/>
              <a:gd name="connsiteY4" fmla="*/ 148896 h 321147"/>
              <a:gd name="connsiteX5" fmla="*/ 369377 w 613299"/>
              <a:gd name="connsiteY5" fmla="*/ 180247 h 321147"/>
              <a:gd name="connsiteX6" fmla="*/ 129021 w 613299"/>
              <a:gd name="connsiteY6" fmla="*/ 117545 h 321147"/>
              <a:gd name="connsiteX7" fmla="*/ 275325 w 613299"/>
              <a:gd name="connsiteY7" fmla="*/ 159346 h 321147"/>
              <a:gd name="connsiteX8" fmla="*/ 3617 w 613299"/>
              <a:gd name="connsiteY8" fmla="*/ 2592 h 32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3299" h="321147">
                <a:moveTo>
                  <a:pt x="3617" y="2592"/>
                </a:moveTo>
                <a:cubicBezTo>
                  <a:pt x="42805" y="27847"/>
                  <a:pt x="446883" y="269074"/>
                  <a:pt x="510456" y="310875"/>
                </a:cubicBezTo>
                <a:cubicBezTo>
                  <a:pt x="574029" y="352676"/>
                  <a:pt x="368507" y="253399"/>
                  <a:pt x="385053" y="253399"/>
                </a:cubicBezTo>
                <a:cubicBezTo>
                  <a:pt x="401599" y="253399"/>
                  <a:pt x="645439" y="328292"/>
                  <a:pt x="609734" y="310875"/>
                </a:cubicBezTo>
                <a:cubicBezTo>
                  <a:pt x="574029" y="293458"/>
                  <a:pt x="210882" y="170667"/>
                  <a:pt x="170822" y="148896"/>
                </a:cubicBezTo>
                <a:cubicBezTo>
                  <a:pt x="130763" y="127125"/>
                  <a:pt x="376344" y="185472"/>
                  <a:pt x="369377" y="180247"/>
                </a:cubicBezTo>
                <a:cubicBezTo>
                  <a:pt x="362410" y="175022"/>
                  <a:pt x="144696" y="121029"/>
                  <a:pt x="129021" y="117545"/>
                </a:cubicBezTo>
                <a:cubicBezTo>
                  <a:pt x="113346" y="114062"/>
                  <a:pt x="294484" y="174151"/>
                  <a:pt x="275325" y="159346"/>
                </a:cubicBezTo>
                <a:cubicBezTo>
                  <a:pt x="256166" y="144541"/>
                  <a:pt x="-35571" y="-22663"/>
                  <a:pt x="3617" y="25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259BF8DE-59AD-35EC-2AA1-B91EA5C4836A}"/>
              </a:ext>
            </a:extLst>
          </p:cNvPr>
          <p:cNvSpPr/>
          <p:nvPr/>
        </p:nvSpPr>
        <p:spPr>
          <a:xfrm>
            <a:off x="3930669" y="9209472"/>
            <a:ext cx="481512" cy="321066"/>
          </a:xfrm>
          <a:custGeom>
            <a:avLst/>
            <a:gdLst>
              <a:gd name="connsiteX0" fmla="*/ 56115 w 481512"/>
              <a:gd name="connsiteY0" fmla="*/ 2455 h 321066"/>
              <a:gd name="connsiteX1" fmla="*/ 406200 w 481512"/>
              <a:gd name="connsiteY1" fmla="*/ 315963 h 321066"/>
              <a:gd name="connsiteX2" fmla="*/ 186744 w 481512"/>
              <a:gd name="connsiteY2" fmla="*/ 190560 h 321066"/>
              <a:gd name="connsiteX3" fmla="*/ 9089 w 481512"/>
              <a:gd name="connsiteY3" fmla="*/ 106958 h 321066"/>
              <a:gd name="connsiteX4" fmla="*/ 479352 w 481512"/>
              <a:gd name="connsiteY4" fmla="*/ 310738 h 321066"/>
              <a:gd name="connsiteX5" fmla="*/ 186744 w 481512"/>
              <a:gd name="connsiteY5" fmla="*/ 164434 h 321066"/>
              <a:gd name="connsiteX6" fmla="*/ 249445 w 481512"/>
              <a:gd name="connsiteY6" fmla="*/ 169659 h 321066"/>
              <a:gd name="connsiteX7" fmla="*/ 56115 w 481512"/>
              <a:gd name="connsiteY7" fmla="*/ 2455 h 32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1512" h="321066">
                <a:moveTo>
                  <a:pt x="56115" y="2455"/>
                </a:moveTo>
                <a:cubicBezTo>
                  <a:pt x="82241" y="26839"/>
                  <a:pt x="384429" y="284612"/>
                  <a:pt x="406200" y="315963"/>
                </a:cubicBezTo>
                <a:cubicBezTo>
                  <a:pt x="427971" y="347314"/>
                  <a:pt x="252929" y="225394"/>
                  <a:pt x="186744" y="190560"/>
                </a:cubicBezTo>
                <a:cubicBezTo>
                  <a:pt x="120559" y="155726"/>
                  <a:pt x="-39679" y="86928"/>
                  <a:pt x="9089" y="106958"/>
                </a:cubicBezTo>
                <a:cubicBezTo>
                  <a:pt x="57857" y="126988"/>
                  <a:pt x="449743" y="301159"/>
                  <a:pt x="479352" y="310738"/>
                </a:cubicBezTo>
                <a:cubicBezTo>
                  <a:pt x="508961" y="320317"/>
                  <a:pt x="225062" y="187947"/>
                  <a:pt x="186744" y="164434"/>
                </a:cubicBezTo>
                <a:cubicBezTo>
                  <a:pt x="148426" y="140921"/>
                  <a:pt x="266862" y="196655"/>
                  <a:pt x="249445" y="169659"/>
                </a:cubicBezTo>
                <a:cubicBezTo>
                  <a:pt x="232028" y="142663"/>
                  <a:pt x="29989" y="-21929"/>
                  <a:pt x="56115" y="24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9A079C30-184E-403E-1CE0-74D2740E203D}"/>
              </a:ext>
            </a:extLst>
          </p:cNvPr>
          <p:cNvSpPr/>
          <p:nvPr/>
        </p:nvSpPr>
        <p:spPr>
          <a:xfrm>
            <a:off x="2628821" y="8048193"/>
            <a:ext cx="925298" cy="747294"/>
          </a:xfrm>
          <a:custGeom>
            <a:avLst/>
            <a:gdLst>
              <a:gd name="connsiteX0" fmla="*/ 924004 w 925298"/>
              <a:gd name="connsiteY0" fmla="*/ 432 h 747294"/>
              <a:gd name="connsiteX1" fmla="*/ 517604 w 925298"/>
              <a:gd name="connsiteY1" fmla="*/ 362382 h 747294"/>
              <a:gd name="connsiteX2" fmla="*/ 670004 w 925298"/>
              <a:gd name="connsiteY2" fmla="*/ 248082 h 747294"/>
              <a:gd name="connsiteX3" fmla="*/ 241379 w 925298"/>
              <a:gd name="connsiteY3" fmla="*/ 540182 h 747294"/>
              <a:gd name="connsiteX4" fmla="*/ 330279 w 925298"/>
              <a:gd name="connsiteY4" fmla="*/ 495732 h 747294"/>
              <a:gd name="connsiteX5" fmla="*/ 25479 w 925298"/>
              <a:gd name="connsiteY5" fmla="*/ 730682 h 747294"/>
              <a:gd name="connsiteX6" fmla="*/ 82629 w 925298"/>
              <a:gd name="connsiteY6" fmla="*/ 683057 h 747294"/>
              <a:gd name="connsiteX7" fmla="*/ 603329 w 925298"/>
              <a:gd name="connsiteY7" fmla="*/ 324282 h 747294"/>
              <a:gd name="connsiteX8" fmla="*/ 596979 w 925298"/>
              <a:gd name="connsiteY8" fmla="*/ 352857 h 747294"/>
              <a:gd name="connsiteX9" fmla="*/ 812879 w 925298"/>
              <a:gd name="connsiteY9" fmla="*/ 263957 h 747294"/>
              <a:gd name="connsiteX10" fmla="*/ 577929 w 925298"/>
              <a:gd name="connsiteY10" fmla="*/ 327457 h 747294"/>
              <a:gd name="connsiteX11" fmla="*/ 774779 w 925298"/>
              <a:gd name="connsiteY11" fmla="*/ 197282 h 747294"/>
              <a:gd name="connsiteX12" fmla="*/ 650954 w 925298"/>
              <a:gd name="connsiteY12" fmla="*/ 286182 h 747294"/>
              <a:gd name="connsiteX13" fmla="*/ 924004 w 925298"/>
              <a:gd name="connsiteY13" fmla="*/ 432 h 74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5298" h="747294">
                <a:moveTo>
                  <a:pt x="924004" y="432"/>
                </a:moveTo>
                <a:cubicBezTo>
                  <a:pt x="901779" y="13132"/>
                  <a:pt x="559937" y="321107"/>
                  <a:pt x="517604" y="362382"/>
                </a:cubicBezTo>
                <a:cubicBezTo>
                  <a:pt x="475271" y="403657"/>
                  <a:pt x="716041" y="218449"/>
                  <a:pt x="670004" y="248082"/>
                </a:cubicBezTo>
                <a:cubicBezTo>
                  <a:pt x="623967" y="277715"/>
                  <a:pt x="298000" y="498907"/>
                  <a:pt x="241379" y="540182"/>
                </a:cubicBezTo>
                <a:cubicBezTo>
                  <a:pt x="184758" y="581457"/>
                  <a:pt x="366262" y="463982"/>
                  <a:pt x="330279" y="495732"/>
                </a:cubicBezTo>
                <a:cubicBezTo>
                  <a:pt x="294296" y="527482"/>
                  <a:pt x="66754" y="699461"/>
                  <a:pt x="25479" y="730682"/>
                </a:cubicBezTo>
                <a:cubicBezTo>
                  <a:pt x="-15796" y="761903"/>
                  <a:pt x="-13679" y="750790"/>
                  <a:pt x="82629" y="683057"/>
                </a:cubicBezTo>
                <a:cubicBezTo>
                  <a:pt x="178937" y="615324"/>
                  <a:pt x="517604" y="379315"/>
                  <a:pt x="603329" y="324282"/>
                </a:cubicBezTo>
                <a:cubicBezTo>
                  <a:pt x="689054" y="269249"/>
                  <a:pt x="562054" y="362911"/>
                  <a:pt x="596979" y="352857"/>
                </a:cubicBezTo>
                <a:cubicBezTo>
                  <a:pt x="631904" y="342803"/>
                  <a:pt x="816054" y="268190"/>
                  <a:pt x="812879" y="263957"/>
                </a:cubicBezTo>
                <a:cubicBezTo>
                  <a:pt x="809704" y="259724"/>
                  <a:pt x="584279" y="338569"/>
                  <a:pt x="577929" y="327457"/>
                </a:cubicBezTo>
                <a:cubicBezTo>
                  <a:pt x="571579" y="316345"/>
                  <a:pt x="762608" y="204161"/>
                  <a:pt x="774779" y="197282"/>
                </a:cubicBezTo>
                <a:cubicBezTo>
                  <a:pt x="786950" y="190403"/>
                  <a:pt x="626612" y="313699"/>
                  <a:pt x="650954" y="286182"/>
                </a:cubicBezTo>
                <a:cubicBezTo>
                  <a:pt x="675296" y="258665"/>
                  <a:pt x="946229" y="-12268"/>
                  <a:pt x="924004" y="4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0D0781DA-248E-EB70-0855-201919055249}"/>
              </a:ext>
            </a:extLst>
          </p:cNvPr>
          <p:cNvSpPr/>
          <p:nvPr/>
        </p:nvSpPr>
        <p:spPr>
          <a:xfrm>
            <a:off x="3221621" y="8108874"/>
            <a:ext cx="231974" cy="1124818"/>
          </a:xfrm>
          <a:custGeom>
            <a:avLst/>
            <a:gdLst>
              <a:gd name="connsiteX0" fmla="*/ 229604 w 231974"/>
              <a:gd name="connsiteY0" fmla="*/ 6426 h 1124818"/>
              <a:gd name="connsiteX1" fmla="*/ 10529 w 231974"/>
              <a:gd name="connsiteY1" fmla="*/ 822401 h 1124818"/>
              <a:gd name="connsiteX2" fmla="*/ 42279 w 231974"/>
              <a:gd name="connsiteY2" fmla="*/ 762076 h 1124818"/>
              <a:gd name="connsiteX3" fmla="*/ 108954 w 231974"/>
              <a:gd name="connsiteY3" fmla="*/ 1120851 h 1124818"/>
              <a:gd name="connsiteX4" fmla="*/ 118479 w 231974"/>
              <a:gd name="connsiteY4" fmla="*/ 911301 h 1124818"/>
              <a:gd name="connsiteX5" fmla="*/ 204204 w 231974"/>
              <a:gd name="connsiteY5" fmla="*/ 282651 h 1124818"/>
              <a:gd name="connsiteX6" fmla="*/ 131179 w 231974"/>
              <a:gd name="connsiteY6" fmla="*/ 431876 h 1124818"/>
              <a:gd name="connsiteX7" fmla="*/ 229604 w 231974"/>
              <a:gd name="connsiteY7" fmla="*/ 6426 h 112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1974" h="1124818">
                <a:moveTo>
                  <a:pt x="229604" y="6426"/>
                </a:moveTo>
                <a:cubicBezTo>
                  <a:pt x="209496" y="71513"/>
                  <a:pt x="41750" y="696459"/>
                  <a:pt x="10529" y="822401"/>
                </a:cubicBezTo>
                <a:cubicBezTo>
                  <a:pt x="-20692" y="948343"/>
                  <a:pt x="25875" y="712334"/>
                  <a:pt x="42279" y="762076"/>
                </a:cubicBezTo>
                <a:cubicBezTo>
                  <a:pt x="58683" y="811818"/>
                  <a:pt x="96254" y="1095980"/>
                  <a:pt x="108954" y="1120851"/>
                </a:cubicBezTo>
                <a:cubicBezTo>
                  <a:pt x="121654" y="1145722"/>
                  <a:pt x="102604" y="1051001"/>
                  <a:pt x="118479" y="911301"/>
                </a:cubicBezTo>
                <a:cubicBezTo>
                  <a:pt x="134354" y="771601"/>
                  <a:pt x="202087" y="362555"/>
                  <a:pt x="204204" y="282651"/>
                </a:cubicBezTo>
                <a:cubicBezTo>
                  <a:pt x="206321" y="202747"/>
                  <a:pt x="126946" y="472622"/>
                  <a:pt x="131179" y="431876"/>
                </a:cubicBezTo>
                <a:cubicBezTo>
                  <a:pt x="135412" y="391130"/>
                  <a:pt x="249712" y="-58661"/>
                  <a:pt x="229604" y="64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9B069538-8ED6-D7A8-4251-4BF2EADFA31B}"/>
              </a:ext>
            </a:extLst>
          </p:cNvPr>
          <p:cNvSpPr/>
          <p:nvPr/>
        </p:nvSpPr>
        <p:spPr>
          <a:xfrm>
            <a:off x="2253457" y="8398356"/>
            <a:ext cx="1019900" cy="1293678"/>
          </a:xfrm>
          <a:custGeom>
            <a:avLst/>
            <a:gdLst>
              <a:gd name="connsiteX0" fmla="*/ 1016793 w 1019900"/>
              <a:gd name="connsiteY0" fmla="*/ 2694 h 1293678"/>
              <a:gd name="connsiteX1" fmla="*/ 381793 w 1019900"/>
              <a:gd name="connsiteY1" fmla="*/ 459894 h 1293678"/>
              <a:gd name="connsiteX2" fmla="*/ 483393 w 1019900"/>
              <a:gd name="connsiteY2" fmla="*/ 412269 h 1293678"/>
              <a:gd name="connsiteX3" fmla="*/ 410368 w 1019900"/>
              <a:gd name="connsiteY3" fmla="*/ 571019 h 1293678"/>
              <a:gd name="connsiteX4" fmla="*/ 793 w 1019900"/>
              <a:gd name="connsiteY4" fmla="*/ 1291744 h 1293678"/>
              <a:gd name="connsiteX5" fmla="*/ 527843 w 1019900"/>
              <a:gd name="connsiteY5" fmla="*/ 326544 h 1293678"/>
              <a:gd name="connsiteX6" fmla="*/ 492918 w 1019900"/>
              <a:gd name="connsiteY6" fmla="*/ 367819 h 1293678"/>
              <a:gd name="connsiteX7" fmla="*/ 794543 w 1019900"/>
              <a:gd name="connsiteY7" fmla="*/ 116994 h 1293678"/>
              <a:gd name="connsiteX8" fmla="*/ 632618 w 1019900"/>
              <a:gd name="connsiteY8" fmla="*/ 263044 h 1293678"/>
              <a:gd name="connsiteX9" fmla="*/ 1016793 w 1019900"/>
              <a:gd name="connsiteY9" fmla="*/ 2694 h 1293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19900" h="1293678">
                <a:moveTo>
                  <a:pt x="1016793" y="2694"/>
                </a:moveTo>
                <a:cubicBezTo>
                  <a:pt x="974989" y="35502"/>
                  <a:pt x="470693" y="391632"/>
                  <a:pt x="381793" y="459894"/>
                </a:cubicBezTo>
                <a:cubicBezTo>
                  <a:pt x="292893" y="528156"/>
                  <a:pt x="478630" y="393748"/>
                  <a:pt x="483393" y="412269"/>
                </a:cubicBezTo>
                <a:cubicBezTo>
                  <a:pt x="488156" y="430790"/>
                  <a:pt x="490801" y="424440"/>
                  <a:pt x="410368" y="571019"/>
                </a:cubicBezTo>
                <a:cubicBezTo>
                  <a:pt x="329935" y="717598"/>
                  <a:pt x="-18786" y="1332490"/>
                  <a:pt x="793" y="1291744"/>
                </a:cubicBezTo>
                <a:cubicBezTo>
                  <a:pt x="20372" y="1250998"/>
                  <a:pt x="445822" y="480532"/>
                  <a:pt x="527843" y="326544"/>
                </a:cubicBezTo>
                <a:cubicBezTo>
                  <a:pt x="609864" y="172556"/>
                  <a:pt x="448468" y="402744"/>
                  <a:pt x="492918" y="367819"/>
                </a:cubicBezTo>
                <a:cubicBezTo>
                  <a:pt x="537368" y="332894"/>
                  <a:pt x="771260" y="134457"/>
                  <a:pt x="794543" y="116994"/>
                </a:cubicBezTo>
                <a:cubicBezTo>
                  <a:pt x="817826" y="99532"/>
                  <a:pt x="599810" y="278919"/>
                  <a:pt x="632618" y="263044"/>
                </a:cubicBezTo>
                <a:cubicBezTo>
                  <a:pt x="665426" y="247169"/>
                  <a:pt x="1058597" y="-30114"/>
                  <a:pt x="1016793" y="2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27075A55-B4B5-5822-AEE7-6465007DF207}"/>
              </a:ext>
            </a:extLst>
          </p:cNvPr>
          <p:cNvSpPr/>
          <p:nvPr/>
        </p:nvSpPr>
        <p:spPr>
          <a:xfrm>
            <a:off x="2158635" y="8606678"/>
            <a:ext cx="679907" cy="1096134"/>
          </a:xfrm>
          <a:custGeom>
            <a:avLst/>
            <a:gdLst>
              <a:gd name="connsiteX0" fmla="*/ 676640 w 679907"/>
              <a:gd name="connsiteY0" fmla="*/ 3922 h 1096134"/>
              <a:gd name="connsiteX1" fmla="*/ 257540 w 679907"/>
              <a:gd name="connsiteY1" fmla="*/ 445247 h 1096134"/>
              <a:gd name="connsiteX2" fmla="*/ 301990 w 679907"/>
              <a:gd name="connsiteY2" fmla="*/ 394447 h 1096134"/>
              <a:gd name="connsiteX3" fmla="*/ 365 w 679907"/>
              <a:gd name="connsiteY3" fmla="*/ 1096122 h 1096134"/>
              <a:gd name="connsiteX4" fmla="*/ 371840 w 679907"/>
              <a:gd name="connsiteY4" fmla="*/ 375397 h 1096134"/>
              <a:gd name="connsiteX5" fmla="*/ 101965 w 679907"/>
              <a:gd name="connsiteY5" fmla="*/ 829422 h 1096134"/>
              <a:gd name="connsiteX6" fmla="*/ 511540 w 679907"/>
              <a:gd name="connsiteY6" fmla="*/ 178547 h 1096134"/>
              <a:gd name="connsiteX7" fmla="*/ 454390 w 679907"/>
              <a:gd name="connsiteY7" fmla="*/ 226172 h 1096134"/>
              <a:gd name="connsiteX8" fmla="*/ 676640 w 679907"/>
              <a:gd name="connsiteY8" fmla="*/ 3922 h 1096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9907" h="1096134">
                <a:moveTo>
                  <a:pt x="676640" y="3922"/>
                </a:moveTo>
                <a:cubicBezTo>
                  <a:pt x="643832" y="40435"/>
                  <a:pt x="319982" y="380160"/>
                  <a:pt x="257540" y="445247"/>
                </a:cubicBezTo>
                <a:cubicBezTo>
                  <a:pt x="195098" y="510334"/>
                  <a:pt x="344853" y="285968"/>
                  <a:pt x="301990" y="394447"/>
                </a:cubicBezTo>
                <a:cubicBezTo>
                  <a:pt x="259127" y="502926"/>
                  <a:pt x="-11277" y="1099297"/>
                  <a:pt x="365" y="1096122"/>
                </a:cubicBezTo>
                <a:cubicBezTo>
                  <a:pt x="12007" y="1092947"/>
                  <a:pt x="354907" y="419847"/>
                  <a:pt x="371840" y="375397"/>
                </a:cubicBezTo>
                <a:cubicBezTo>
                  <a:pt x="388773" y="330947"/>
                  <a:pt x="78682" y="862230"/>
                  <a:pt x="101965" y="829422"/>
                </a:cubicBezTo>
                <a:cubicBezTo>
                  <a:pt x="125248" y="796614"/>
                  <a:pt x="452803" y="279089"/>
                  <a:pt x="511540" y="178547"/>
                </a:cubicBezTo>
                <a:cubicBezTo>
                  <a:pt x="570277" y="78005"/>
                  <a:pt x="423698" y="255276"/>
                  <a:pt x="454390" y="226172"/>
                </a:cubicBezTo>
                <a:cubicBezTo>
                  <a:pt x="485082" y="197068"/>
                  <a:pt x="709448" y="-32591"/>
                  <a:pt x="676640" y="39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D8AEDD19-43F2-9793-8141-22B991B16D9A}"/>
              </a:ext>
            </a:extLst>
          </p:cNvPr>
          <p:cNvSpPr/>
          <p:nvPr/>
        </p:nvSpPr>
        <p:spPr>
          <a:xfrm>
            <a:off x="889778" y="8630470"/>
            <a:ext cx="1982330" cy="552288"/>
          </a:xfrm>
          <a:custGeom>
            <a:avLst/>
            <a:gdLst>
              <a:gd name="connsiteX0" fmla="*/ 1967722 w 1982330"/>
              <a:gd name="connsiteY0" fmla="*/ 8705 h 552288"/>
              <a:gd name="connsiteX1" fmla="*/ 685022 w 1982330"/>
              <a:gd name="connsiteY1" fmla="*/ 281755 h 552288"/>
              <a:gd name="connsiteX2" fmla="*/ 907272 w 1982330"/>
              <a:gd name="connsiteY2" fmla="*/ 227780 h 552288"/>
              <a:gd name="connsiteX3" fmla="*/ 5572 w 1982330"/>
              <a:gd name="connsiteY3" fmla="*/ 551630 h 552288"/>
              <a:gd name="connsiteX4" fmla="*/ 1405747 w 1982330"/>
              <a:gd name="connsiteY4" fmla="*/ 129355 h 552288"/>
              <a:gd name="connsiteX5" fmla="*/ 802497 w 1982330"/>
              <a:gd name="connsiteY5" fmla="*/ 297630 h 552288"/>
              <a:gd name="connsiteX6" fmla="*/ 1586722 w 1982330"/>
              <a:gd name="connsiteY6" fmla="*/ 84905 h 552288"/>
              <a:gd name="connsiteX7" fmla="*/ 1259697 w 1982330"/>
              <a:gd name="connsiteY7" fmla="*/ 94430 h 552288"/>
              <a:gd name="connsiteX8" fmla="*/ 1567672 w 1982330"/>
              <a:gd name="connsiteY8" fmla="*/ 56330 h 552288"/>
              <a:gd name="connsiteX9" fmla="*/ 1389872 w 1982330"/>
              <a:gd name="connsiteY9" fmla="*/ 65855 h 552288"/>
              <a:gd name="connsiteX10" fmla="*/ 1967722 w 1982330"/>
              <a:gd name="connsiteY10" fmla="*/ 8705 h 552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82330" h="552288">
                <a:moveTo>
                  <a:pt x="1967722" y="8705"/>
                </a:moveTo>
                <a:cubicBezTo>
                  <a:pt x="1850247" y="44688"/>
                  <a:pt x="861764" y="245243"/>
                  <a:pt x="685022" y="281755"/>
                </a:cubicBezTo>
                <a:cubicBezTo>
                  <a:pt x="508280" y="318267"/>
                  <a:pt x="1020514" y="182801"/>
                  <a:pt x="907272" y="227780"/>
                </a:cubicBezTo>
                <a:cubicBezTo>
                  <a:pt x="794030" y="272759"/>
                  <a:pt x="-77507" y="568034"/>
                  <a:pt x="5572" y="551630"/>
                </a:cubicBezTo>
                <a:cubicBezTo>
                  <a:pt x="88651" y="535226"/>
                  <a:pt x="1272926" y="171688"/>
                  <a:pt x="1405747" y="129355"/>
                </a:cubicBezTo>
                <a:cubicBezTo>
                  <a:pt x="1538568" y="87022"/>
                  <a:pt x="772335" y="305038"/>
                  <a:pt x="802497" y="297630"/>
                </a:cubicBezTo>
                <a:cubicBezTo>
                  <a:pt x="832659" y="290222"/>
                  <a:pt x="1510522" y="118772"/>
                  <a:pt x="1586722" y="84905"/>
                </a:cubicBezTo>
                <a:cubicBezTo>
                  <a:pt x="1662922" y="51038"/>
                  <a:pt x="1262872" y="99192"/>
                  <a:pt x="1259697" y="94430"/>
                </a:cubicBezTo>
                <a:cubicBezTo>
                  <a:pt x="1256522" y="89668"/>
                  <a:pt x="1545976" y="61092"/>
                  <a:pt x="1567672" y="56330"/>
                </a:cubicBezTo>
                <a:cubicBezTo>
                  <a:pt x="1589368" y="51568"/>
                  <a:pt x="1322139" y="72205"/>
                  <a:pt x="1389872" y="65855"/>
                </a:cubicBezTo>
                <a:cubicBezTo>
                  <a:pt x="1457605" y="59505"/>
                  <a:pt x="2085197" y="-27278"/>
                  <a:pt x="1967722" y="87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19053AF9-398C-1C09-A9DF-50CA7ECBD19A}"/>
              </a:ext>
            </a:extLst>
          </p:cNvPr>
          <p:cNvSpPr/>
          <p:nvPr/>
        </p:nvSpPr>
        <p:spPr>
          <a:xfrm>
            <a:off x="5936976" y="7863995"/>
            <a:ext cx="403817" cy="1165710"/>
          </a:xfrm>
          <a:custGeom>
            <a:avLst/>
            <a:gdLst>
              <a:gd name="connsiteX0" fmla="*/ 117749 w 403817"/>
              <a:gd name="connsiteY0" fmla="*/ 480 h 1165710"/>
              <a:gd name="connsiteX1" fmla="*/ 346349 w 403817"/>
              <a:gd name="connsiteY1" fmla="*/ 130655 h 1165710"/>
              <a:gd name="connsiteX2" fmla="*/ 403499 w 403817"/>
              <a:gd name="connsiteY2" fmla="*/ 235430 h 1165710"/>
              <a:gd name="connsiteX3" fmla="*/ 365399 w 403817"/>
              <a:gd name="connsiteY3" fmla="*/ 194155 h 1165710"/>
              <a:gd name="connsiteX4" fmla="*/ 282849 w 403817"/>
              <a:gd name="connsiteY4" fmla="*/ 521180 h 1165710"/>
              <a:gd name="connsiteX5" fmla="*/ 311424 w 403817"/>
              <a:gd name="connsiteY5" fmla="*/ 441805 h 1165710"/>
              <a:gd name="connsiteX6" fmla="*/ 136799 w 403817"/>
              <a:gd name="connsiteY6" fmla="*/ 895830 h 1165710"/>
              <a:gd name="connsiteX7" fmla="*/ 181249 w 403817"/>
              <a:gd name="connsiteY7" fmla="*/ 775180 h 1165710"/>
              <a:gd name="connsiteX8" fmla="*/ 274 w 403817"/>
              <a:gd name="connsiteY8" fmla="*/ 1165705 h 1165710"/>
              <a:gd name="connsiteX9" fmla="*/ 146324 w 403817"/>
              <a:gd name="connsiteY9" fmla="*/ 765655 h 1165710"/>
              <a:gd name="connsiteX10" fmla="*/ 384449 w 403817"/>
              <a:gd name="connsiteY10" fmla="*/ 235430 h 1165710"/>
              <a:gd name="connsiteX11" fmla="*/ 359049 w 403817"/>
              <a:gd name="connsiteY11" fmla="*/ 305280 h 1165710"/>
              <a:gd name="connsiteX12" fmla="*/ 371749 w 403817"/>
              <a:gd name="connsiteY12" fmla="*/ 181455 h 1165710"/>
              <a:gd name="connsiteX13" fmla="*/ 178074 w 403817"/>
              <a:gd name="connsiteY13" fmla="*/ 89380 h 1165710"/>
              <a:gd name="connsiteX14" fmla="*/ 355874 w 403817"/>
              <a:gd name="connsiteY14" fmla="*/ 156055 h 1165710"/>
              <a:gd name="connsiteX15" fmla="*/ 254274 w 403817"/>
              <a:gd name="connsiteY15" fmla="*/ 89380 h 1165710"/>
              <a:gd name="connsiteX16" fmla="*/ 117749 w 403817"/>
              <a:gd name="connsiteY16" fmla="*/ 480 h 1165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3817" h="1165710">
                <a:moveTo>
                  <a:pt x="117749" y="480"/>
                </a:moveTo>
                <a:cubicBezTo>
                  <a:pt x="133095" y="7359"/>
                  <a:pt x="298724" y="91497"/>
                  <a:pt x="346349" y="130655"/>
                </a:cubicBezTo>
                <a:cubicBezTo>
                  <a:pt x="393974" y="169813"/>
                  <a:pt x="400324" y="224847"/>
                  <a:pt x="403499" y="235430"/>
                </a:cubicBezTo>
                <a:cubicBezTo>
                  <a:pt x="406674" y="246013"/>
                  <a:pt x="385507" y="146530"/>
                  <a:pt x="365399" y="194155"/>
                </a:cubicBezTo>
                <a:cubicBezTo>
                  <a:pt x="345291" y="241780"/>
                  <a:pt x="291845" y="479905"/>
                  <a:pt x="282849" y="521180"/>
                </a:cubicBezTo>
                <a:cubicBezTo>
                  <a:pt x="273853" y="562455"/>
                  <a:pt x="335766" y="379363"/>
                  <a:pt x="311424" y="441805"/>
                </a:cubicBezTo>
                <a:cubicBezTo>
                  <a:pt x="287082" y="504247"/>
                  <a:pt x="158495" y="840268"/>
                  <a:pt x="136799" y="895830"/>
                </a:cubicBezTo>
                <a:cubicBezTo>
                  <a:pt x="115103" y="951392"/>
                  <a:pt x="204003" y="730201"/>
                  <a:pt x="181249" y="775180"/>
                </a:cubicBezTo>
                <a:cubicBezTo>
                  <a:pt x="158495" y="820159"/>
                  <a:pt x="6095" y="1167293"/>
                  <a:pt x="274" y="1165705"/>
                </a:cubicBezTo>
                <a:cubicBezTo>
                  <a:pt x="-5547" y="1164118"/>
                  <a:pt x="82295" y="920701"/>
                  <a:pt x="146324" y="765655"/>
                </a:cubicBezTo>
                <a:cubicBezTo>
                  <a:pt x="210353" y="610609"/>
                  <a:pt x="348995" y="312159"/>
                  <a:pt x="384449" y="235430"/>
                </a:cubicBezTo>
                <a:cubicBezTo>
                  <a:pt x="419903" y="158701"/>
                  <a:pt x="361166" y="314276"/>
                  <a:pt x="359049" y="305280"/>
                </a:cubicBezTo>
                <a:cubicBezTo>
                  <a:pt x="356932" y="296284"/>
                  <a:pt x="401912" y="217438"/>
                  <a:pt x="371749" y="181455"/>
                </a:cubicBezTo>
                <a:cubicBezTo>
                  <a:pt x="341586" y="145472"/>
                  <a:pt x="180720" y="93613"/>
                  <a:pt x="178074" y="89380"/>
                </a:cubicBezTo>
                <a:cubicBezTo>
                  <a:pt x="175428" y="85147"/>
                  <a:pt x="343174" y="156055"/>
                  <a:pt x="355874" y="156055"/>
                </a:cubicBezTo>
                <a:cubicBezTo>
                  <a:pt x="368574" y="156055"/>
                  <a:pt x="289728" y="116368"/>
                  <a:pt x="254274" y="89380"/>
                </a:cubicBezTo>
                <a:cubicBezTo>
                  <a:pt x="218820" y="62393"/>
                  <a:pt x="102403" y="-6399"/>
                  <a:pt x="117749" y="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3A976449-5D2D-598C-822B-26505BB5E31C}"/>
              </a:ext>
            </a:extLst>
          </p:cNvPr>
          <p:cNvSpPr/>
          <p:nvPr/>
        </p:nvSpPr>
        <p:spPr>
          <a:xfrm>
            <a:off x="6267389" y="8018110"/>
            <a:ext cx="903959" cy="1065012"/>
          </a:xfrm>
          <a:custGeom>
            <a:avLst/>
            <a:gdLst>
              <a:gd name="connsiteX0" fmla="*/ 19111 w 903959"/>
              <a:gd name="connsiteY0" fmla="*/ 30515 h 1065012"/>
              <a:gd name="connsiteX1" fmla="*/ 384236 w 903959"/>
              <a:gd name="connsiteY1" fmla="*/ 519465 h 1065012"/>
              <a:gd name="connsiteX2" fmla="*/ 346136 w 903959"/>
              <a:gd name="connsiteY2" fmla="*/ 487715 h 1065012"/>
              <a:gd name="connsiteX3" fmla="*/ 654111 w 903959"/>
              <a:gd name="connsiteY3" fmla="*/ 824265 h 1065012"/>
              <a:gd name="connsiteX4" fmla="*/ 590611 w 903959"/>
              <a:gd name="connsiteY4" fmla="*/ 773465 h 1065012"/>
              <a:gd name="connsiteX5" fmla="*/ 889061 w 903959"/>
              <a:gd name="connsiteY5" fmla="*/ 1056040 h 1065012"/>
              <a:gd name="connsiteX6" fmla="*/ 825561 w 903959"/>
              <a:gd name="connsiteY6" fmla="*/ 963965 h 1065012"/>
              <a:gd name="connsiteX7" fmla="*/ 536636 w 903959"/>
              <a:gd name="connsiteY7" fmla="*/ 659165 h 1065012"/>
              <a:gd name="connsiteX8" fmla="*/ 120711 w 903959"/>
              <a:gd name="connsiteY8" fmla="*/ 103540 h 1065012"/>
              <a:gd name="connsiteX9" fmla="*/ 168336 w 903959"/>
              <a:gd name="connsiteY9" fmla="*/ 230540 h 1065012"/>
              <a:gd name="connsiteX10" fmla="*/ 63561 w 903959"/>
              <a:gd name="connsiteY10" fmla="*/ 68615 h 1065012"/>
              <a:gd name="connsiteX11" fmla="*/ 19111 w 903959"/>
              <a:gd name="connsiteY11" fmla="*/ 30515 h 106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959" h="1065012">
                <a:moveTo>
                  <a:pt x="19111" y="30515"/>
                </a:moveTo>
                <a:cubicBezTo>
                  <a:pt x="72557" y="105657"/>
                  <a:pt x="329732" y="443265"/>
                  <a:pt x="384236" y="519465"/>
                </a:cubicBezTo>
                <a:cubicBezTo>
                  <a:pt x="438740" y="595665"/>
                  <a:pt x="301157" y="436915"/>
                  <a:pt x="346136" y="487715"/>
                </a:cubicBezTo>
                <a:cubicBezTo>
                  <a:pt x="391115" y="538515"/>
                  <a:pt x="613365" y="776640"/>
                  <a:pt x="654111" y="824265"/>
                </a:cubicBezTo>
                <a:cubicBezTo>
                  <a:pt x="694857" y="871890"/>
                  <a:pt x="551453" y="734836"/>
                  <a:pt x="590611" y="773465"/>
                </a:cubicBezTo>
                <a:cubicBezTo>
                  <a:pt x="629769" y="812094"/>
                  <a:pt x="849903" y="1024290"/>
                  <a:pt x="889061" y="1056040"/>
                </a:cubicBezTo>
                <a:cubicBezTo>
                  <a:pt x="928219" y="1087790"/>
                  <a:pt x="884299" y="1030111"/>
                  <a:pt x="825561" y="963965"/>
                </a:cubicBezTo>
                <a:cubicBezTo>
                  <a:pt x="766824" y="897819"/>
                  <a:pt x="654111" y="802569"/>
                  <a:pt x="536636" y="659165"/>
                </a:cubicBezTo>
                <a:cubicBezTo>
                  <a:pt x="419161" y="515761"/>
                  <a:pt x="182094" y="174978"/>
                  <a:pt x="120711" y="103540"/>
                </a:cubicBezTo>
                <a:cubicBezTo>
                  <a:pt x="59328" y="32103"/>
                  <a:pt x="177861" y="236361"/>
                  <a:pt x="168336" y="230540"/>
                </a:cubicBezTo>
                <a:cubicBezTo>
                  <a:pt x="158811" y="224719"/>
                  <a:pt x="88432" y="98248"/>
                  <a:pt x="63561" y="68615"/>
                </a:cubicBezTo>
                <a:cubicBezTo>
                  <a:pt x="38690" y="38982"/>
                  <a:pt x="-34335" y="-44627"/>
                  <a:pt x="19111" y="30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F187CF25-B7C2-CA36-9CE9-41549B97CF5F}"/>
              </a:ext>
            </a:extLst>
          </p:cNvPr>
          <p:cNvSpPr/>
          <p:nvPr/>
        </p:nvSpPr>
        <p:spPr>
          <a:xfrm>
            <a:off x="7002965" y="9024735"/>
            <a:ext cx="153573" cy="1273510"/>
          </a:xfrm>
          <a:custGeom>
            <a:avLst/>
            <a:gdLst>
              <a:gd name="connsiteX0" fmla="*/ 153485 w 153573"/>
              <a:gd name="connsiteY0" fmla="*/ 1790 h 1273510"/>
              <a:gd name="connsiteX1" fmla="*/ 121735 w 153573"/>
              <a:gd name="connsiteY1" fmla="*/ 436765 h 1273510"/>
              <a:gd name="connsiteX2" fmla="*/ 74110 w 153573"/>
              <a:gd name="connsiteY2" fmla="*/ 820940 h 1273510"/>
              <a:gd name="connsiteX3" fmla="*/ 74110 w 153573"/>
              <a:gd name="connsiteY3" fmla="*/ 544715 h 1273510"/>
              <a:gd name="connsiteX4" fmla="*/ 58235 w 153573"/>
              <a:gd name="connsiteY4" fmla="*/ 928890 h 1273510"/>
              <a:gd name="connsiteX5" fmla="*/ 67760 w 153573"/>
              <a:gd name="connsiteY5" fmla="*/ 1128915 h 1273510"/>
              <a:gd name="connsiteX6" fmla="*/ 77285 w 153573"/>
              <a:gd name="connsiteY6" fmla="*/ 1119390 h 1273510"/>
              <a:gd name="connsiteX7" fmla="*/ 1085 w 153573"/>
              <a:gd name="connsiteY7" fmla="*/ 1271790 h 1273510"/>
              <a:gd name="connsiteX8" fmla="*/ 36010 w 153573"/>
              <a:gd name="connsiteY8" fmla="*/ 1195590 h 1273510"/>
              <a:gd name="connsiteX9" fmla="*/ 86810 w 153573"/>
              <a:gd name="connsiteY9" fmla="*/ 1103515 h 1273510"/>
              <a:gd name="connsiteX10" fmla="*/ 80460 w 153573"/>
              <a:gd name="connsiteY10" fmla="*/ 1103515 h 1273510"/>
              <a:gd name="connsiteX11" fmla="*/ 102685 w 153573"/>
              <a:gd name="connsiteY11" fmla="*/ 347865 h 1273510"/>
              <a:gd name="connsiteX12" fmla="*/ 96335 w 153573"/>
              <a:gd name="connsiteY12" fmla="*/ 77990 h 1273510"/>
              <a:gd name="connsiteX13" fmla="*/ 96335 w 153573"/>
              <a:gd name="connsiteY13" fmla="*/ 452640 h 1273510"/>
              <a:gd name="connsiteX14" fmla="*/ 112210 w 153573"/>
              <a:gd name="connsiteY14" fmla="*/ 287540 h 1273510"/>
              <a:gd name="connsiteX15" fmla="*/ 153485 w 153573"/>
              <a:gd name="connsiteY15" fmla="*/ 1790 h 127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3573" h="1273510">
                <a:moveTo>
                  <a:pt x="153485" y="1790"/>
                </a:moveTo>
                <a:cubicBezTo>
                  <a:pt x="155073" y="26661"/>
                  <a:pt x="134964" y="300240"/>
                  <a:pt x="121735" y="436765"/>
                </a:cubicBezTo>
                <a:cubicBezTo>
                  <a:pt x="108506" y="573290"/>
                  <a:pt x="82047" y="802948"/>
                  <a:pt x="74110" y="820940"/>
                </a:cubicBezTo>
                <a:cubicBezTo>
                  <a:pt x="66172" y="838932"/>
                  <a:pt x="76756" y="526723"/>
                  <a:pt x="74110" y="544715"/>
                </a:cubicBezTo>
                <a:cubicBezTo>
                  <a:pt x="71464" y="562707"/>
                  <a:pt x="59293" y="831523"/>
                  <a:pt x="58235" y="928890"/>
                </a:cubicBezTo>
                <a:cubicBezTo>
                  <a:pt x="57177" y="1026257"/>
                  <a:pt x="64585" y="1097165"/>
                  <a:pt x="67760" y="1128915"/>
                </a:cubicBezTo>
                <a:cubicBezTo>
                  <a:pt x="70935" y="1160665"/>
                  <a:pt x="88397" y="1095578"/>
                  <a:pt x="77285" y="1119390"/>
                </a:cubicBezTo>
                <a:cubicBezTo>
                  <a:pt x="66172" y="1143203"/>
                  <a:pt x="7964" y="1259090"/>
                  <a:pt x="1085" y="1271790"/>
                </a:cubicBezTo>
                <a:cubicBezTo>
                  <a:pt x="-5794" y="1284490"/>
                  <a:pt x="21722" y="1223636"/>
                  <a:pt x="36010" y="1195590"/>
                </a:cubicBezTo>
                <a:cubicBezTo>
                  <a:pt x="50297" y="1167544"/>
                  <a:pt x="86810" y="1103515"/>
                  <a:pt x="86810" y="1103515"/>
                </a:cubicBezTo>
                <a:cubicBezTo>
                  <a:pt x="94218" y="1088169"/>
                  <a:pt x="77814" y="1229457"/>
                  <a:pt x="80460" y="1103515"/>
                </a:cubicBezTo>
                <a:cubicBezTo>
                  <a:pt x="83106" y="977573"/>
                  <a:pt x="100039" y="518786"/>
                  <a:pt x="102685" y="347865"/>
                </a:cubicBezTo>
                <a:cubicBezTo>
                  <a:pt x="105331" y="176944"/>
                  <a:pt x="97393" y="60528"/>
                  <a:pt x="96335" y="77990"/>
                </a:cubicBezTo>
                <a:cubicBezTo>
                  <a:pt x="95277" y="95452"/>
                  <a:pt x="93689" y="417715"/>
                  <a:pt x="96335" y="452640"/>
                </a:cubicBezTo>
                <a:cubicBezTo>
                  <a:pt x="98981" y="487565"/>
                  <a:pt x="100568" y="356861"/>
                  <a:pt x="112210" y="287540"/>
                </a:cubicBezTo>
                <a:cubicBezTo>
                  <a:pt x="123852" y="218219"/>
                  <a:pt x="151897" y="-23081"/>
                  <a:pt x="153485" y="1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5749A29D-FD63-0DE2-D7C9-2AE705E0F26E}"/>
              </a:ext>
            </a:extLst>
          </p:cNvPr>
          <p:cNvSpPr/>
          <p:nvPr/>
        </p:nvSpPr>
        <p:spPr>
          <a:xfrm>
            <a:off x="6089649" y="9998797"/>
            <a:ext cx="1025559" cy="421094"/>
          </a:xfrm>
          <a:custGeom>
            <a:avLst/>
            <a:gdLst>
              <a:gd name="connsiteX0" fmla="*/ 171451 w 1025559"/>
              <a:gd name="connsiteY0" fmla="*/ 418378 h 421094"/>
              <a:gd name="connsiteX1" fmla="*/ 825501 w 1025559"/>
              <a:gd name="connsiteY1" fmla="*/ 253278 h 421094"/>
              <a:gd name="connsiteX2" fmla="*/ 584201 w 1025559"/>
              <a:gd name="connsiteY2" fmla="*/ 332653 h 421094"/>
              <a:gd name="connsiteX3" fmla="*/ 400051 w 1025559"/>
              <a:gd name="connsiteY3" fmla="*/ 316778 h 421094"/>
              <a:gd name="connsiteX4" fmla="*/ 349251 w 1025559"/>
              <a:gd name="connsiteY4" fmla="*/ 358053 h 421094"/>
              <a:gd name="connsiteX5" fmla="*/ 473076 w 1025559"/>
              <a:gd name="connsiteY5" fmla="*/ 380278 h 421094"/>
              <a:gd name="connsiteX6" fmla="*/ 571501 w 1025559"/>
              <a:gd name="connsiteY6" fmla="*/ 281853 h 421094"/>
              <a:gd name="connsiteX7" fmla="*/ 527051 w 1025559"/>
              <a:gd name="connsiteY7" fmla="*/ 294553 h 421094"/>
              <a:gd name="connsiteX8" fmla="*/ 850901 w 1025559"/>
              <a:gd name="connsiteY8" fmla="*/ 269153 h 421094"/>
              <a:gd name="connsiteX9" fmla="*/ 835026 w 1025559"/>
              <a:gd name="connsiteY9" fmla="*/ 250103 h 421094"/>
              <a:gd name="connsiteX10" fmla="*/ 860426 w 1025559"/>
              <a:gd name="connsiteY10" fmla="*/ 269153 h 421094"/>
              <a:gd name="connsiteX11" fmla="*/ 1022351 w 1025559"/>
              <a:gd name="connsiteY11" fmla="*/ 5628 h 421094"/>
              <a:gd name="connsiteX12" fmla="*/ 962026 w 1025559"/>
              <a:gd name="connsiteY12" fmla="*/ 104053 h 421094"/>
              <a:gd name="connsiteX13" fmla="*/ 885826 w 1025559"/>
              <a:gd name="connsiteY13" fmla="*/ 281853 h 421094"/>
              <a:gd name="connsiteX14" fmla="*/ 679451 w 1025559"/>
              <a:gd name="connsiteY14" fmla="*/ 275503 h 421094"/>
              <a:gd name="connsiteX15" fmla="*/ 336551 w 1025559"/>
              <a:gd name="connsiteY15" fmla="*/ 354878 h 421094"/>
              <a:gd name="connsiteX16" fmla="*/ 234951 w 1025559"/>
              <a:gd name="connsiteY16" fmla="*/ 373928 h 421094"/>
              <a:gd name="connsiteX17" fmla="*/ 1 w 1025559"/>
              <a:gd name="connsiteY17" fmla="*/ 253278 h 421094"/>
              <a:gd name="connsiteX18" fmla="*/ 231776 w 1025559"/>
              <a:gd name="connsiteY18" fmla="*/ 348528 h 421094"/>
              <a:gd name="connsiteX19" fmla="*/ 171451 w 1025559"/>
              <a:gd name="connsiteY19" fmla="*/ 418378 h 42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5559" h="421094">
                <a:moveTo>
                  <a:pt x="171451" y="418378"/>
                </a:moveTo>
                <a:cubicBezTo>
                  <a:pt x="270405" y="402503"/>
                  <a:pt x="756709" y="267565"/>
                  <a:pt x="825501" y="253278"/>
                </a:cubicBezTo>
                <a:cubicBezTo>
                  <a:pt x="894293" y="238990"/>
                  <a:pt x="655109" y="322070"/>
                  <a:pt x="584201" y="332653"/>
                </a:cubicBezTo>
                <a:cubicBezTo>
                  <a:pt x="513293" y="343236"/>
                  <a:pt x="439209" y="312545"/>
                  <a:pt x="400051" y="316778"/>
                </a:cubicBezTo>
                <a:cubicBezTo>
                  <a:pt x="360893" y="321011"/>
                  <a:pt x="337080" y="347470"/>
                  <a:pt x="349251" y="358053"/>
                </a:cubicBezTo>
                <a:cubicBezTo>
                  <a:pt x="361422" y="368636"/>
                  <a:pt x="436034" y="392978"/>
                  <a:pt x="473076" y="380278"/>
                </a:cubicBezTo>
                <a:cubicBezTo>
                  <a:pt x="510118" y="367578"/>
                  <a:pt x="562505" y="296140"/>
                  <a:pt x="571501" y="281853"/>
                </a:cubicBezTo>
                <a:cubicBezTo>
                  <a:pt x="580497" y="267566"/>
                  <a:pt x="480484" y="296670"/>
                  <a:pt x="527051" y="294553"/>
                </a:cubicBezTo>
                <a:cubicBezTo>
                  <a:pt x="573618" y="292436"/>
                  <a:pt x="799572" y="276561"/>
                  <a:pt x="850901" y="269153"/>
                </a:cubicBezTo>
                <a:cubicBezTo>
                  <a:pt x="902230" y="261745"/>
                  <a:pt x="833439" y="250103"/>
                  <a:pt x="835026" y="250103"/>
                </a:cubicBezTo>
                <a:cubicBezTo>
                  <a:pt x="836613" y="250103"/>
                  <a:pt x="829205" y="309899"/>
                  <a:pt x="860426" y="269153"/>
                </a:cubicBezTo>
                <a:cubicBezTo>
                  <a:pt x="891647" y="228407"/>
                  <a:pt x="1022351" y="5628"/>
                  <a:pt x="1022351" y="5628"/>
                </a:cubicBezTo>
                <a:cubicBezTo>
                  <a:pt x="1039284" y="-21889"/>
                  <a:pt x="984780" y="58016"/>
                  <a:pt x="962026" y="104053"/>
                </a:cubicBezTo>
                <a:cubicBezTo>
                  <a:pt x="939272" y="150090"/>
                  <a:pt x="932922" y="253278"/>
                  <a:pt x="885826" y="281853"/>
                </a:cubicBezTo>
                <a:cubicBezTo>
                  <a:pt x="838730" y="310428"/>
                  <a:pt x="770997" y="263332"/>
                  <a:pt x="679451" y="275503"/>
                </a:cubicBezTo>
                <a:cubicBezTo>
                  <a:pt x="587905" y="287674"/>
                  <a:pt x="410634" y="338474"/>
                  <a:pt x="336551" y="354878"/>
                </a:cubicBezTo>
                <a:cubicBezTo>
                  <a:pt x="262468" y="371282"/>
                  <a:pt x="291043" y="390861"/>
                  <a:pt x="234951" y="373928"/>
                </a:cubicBezTo>
                <a:cubicBezTo>
                  <a:pt x="178859" y="356995"/>
                  <a:pt x="530" y="257511"/>
                  <a:pt x="1" y="253278"/>
                </a:cubicBezTo>
                <a:cubicBezTo>
                  <a:pt x="-528" y="249045"/>
                  <a:pt x="197909" y="320482"/>
                  <a:pt x="231776" y="348528"/>
                </a:cubicBezTo>
                <a:cubicBezTo>
                  <a:pt x="265643" y="376574"/>
                  <a:pt x="72497" y="434253"/>
                  <a:pt x="171451" y="418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D9F81C8F-A65C-9618-8AEE-9942405ADA49}"/>
              </a:ext>
            </a:extLst>
          </p:cNvPr>
          <p:cNvSpPr/>
          <p:nvPr/>
        </p:nvSpPr>
        <p:spPr>
          <a:xfrm>
            <a:off x="6889624" y="8950311"/>
            <a:ext cx="163121" cy="1206451"/>
          </a:xfrm>
          <a:custGeom>
            <a:avLst/>
            <a:gdLst>
              <a:gd name="connsiteX0" fmla="*/ 89026 w 163121"/>
              <a:gd name="connsiteY0" fmla="*/ 14 h 1206451"/>
              <a:gd name="connsiteX1" fmla="*/ 162051 w 163121"/>
              <a:gd name="connsiteY1" fmla="*/ 98439 h 1206451"/>
              <a:gd name="connsiteX2" fmla="*/ 130301 w 163121"/>
              <a:gd name="connsiteY2" fmla="*/ 200039 h 1206451"/>
              <a:gd name="connsiteX3" fmla="*/ 117601 w 163121"/>
              <a:gd name="connsiteY3" fmla="*/ 161939 h 1206451"/>
              <a:gd name="connsiteX4" fmla="*/ 136651 w 163121"/>
              <a:gd name="connsiteY4" fmla="*/ 288939 h 1206451"/>
              <a:gd name="connsiteX5" fmla="*/ 76326 w 163121"/>
              <a:gd name="connsiteY5" fmla="*/ 263539 h 1206451"/>
              <a:gd name="connsiteX6" fmla="*/ 111251 w 163121"/>
              <a:gd name="connsiteY6" fmla="*/ 279414 h 1206451"/>
              <a:gd name="connsiteX7" fmla="*/ 114426 w 163121"/>
              <a:gd name="connsiteY7" fmla="*/ 419114 h 1206451"/>
              <a:gd name="connsiteX8" fmla="*/ 101726 w 163121"/>
              <a:gd name="connsiteY8" fmla="*/ 387364 h 1206451"/>
              <a:gd name="connsiteX9" fmla="*/ 85851 w 163121"/>
              <a:gd name="connsiteY9" fmla="*/ 561989 h 1206451"/>
              <a:gd name="connsiteX10" fmla="*/ 28701 w 163121"/>
              <a:gd name="connsiteY10" fmla="*/ 469914 h 1206451"/>
              <a:gd name="connsiteX11" fmla="*/ 101726 w 163121"/>
              <a:gd name="connsiteY11" fmla="*/ 635014 h 1206451"/>
              <a:gd name="connsiteX12" fmla="*/ 126 w 163121"/>
              <a:gd name="connsiteY12" fmla="*/ 692164 h 1206451"/>
              <a:gd name="connsiteX13" fmla="*/ 79501 w 163121"/>
              <a:gd name="connsiteY13" fmla="*/ 669939 h 1206451"/>
              <a:gd name="connsiteX14" fmla="*/ 25526 w 163121"/>
              <a:gd name="connsiteY14" fmla="*/ 809639 h 1206451"/>
              <a:gd name="connsiteX15" fmla="*/ 50926 w 163121"/>
              <a:gd name="connsiteY15" fmla="*/ 755664 h 1206451"/>
              <a:gd name="connsiteX16" fmla="*/ 63626 w 163121"/>
              <a:gd name="connsiteY16" fmla="*/ 914414 h 1206451"/>
              <a:gd name="connsiteX17" fmla="*/ 69976 w 163121"/>
              <a:gd name="connsiteY17" fmla="*/ 901714 h 1206451"/>
              <a:gd name="connsiteX18" fmla="*/ 38226 w 163121"/>
              <a:gd name="connsiteY18" fmla="*/ 1016014 h 1206451"/>
              <a:gd name="connsiteX19" fmla="*/ 76326 w 163121"/>
              <a:gd name="connsiteY19" fmla="*/ 962039 h 1206451"/>
              <a:gd name="connsiteX20" fmla="*/ 50926 w 163121"/>
              <a:gd name="connsiteY20" fmla="*/ 1171589 h 1206451"/>
              <a:gd name="connsiteX21" fmla="*/ 47751 w 163121"/>
              <a:gd name="connsiteY21" fmla="*/ 1079514 h 1206451"/>
              <a:gd name="connsiteX22" fmla="*/ 54101 w 163121"/>
              <a:gd name="connsiteY22" fmla="*/ 1203339 h 1206451"/>
              <a:gd name="connsiteX23" fmla="*/ 47751 w 163121"/>
              <a:gd name="connsiteY23" fmla="*/ 923939 h 1206451"/>
              <a:gd name="connsiteX24" fmla="*/ 117601 w 163121"/>
              <a:gd name="connsiteY24" fmla="*/ 396889 h 1206451"/>
              <a:gd name="connsiteX25" fmla="*/ 104901 w 163121"/>
              <a:gd name="connsiteY25" fmla="*/ 428639 h 1206451"/>
              <a:gd name="connsiteX26" fmla="*/ 130301 w 163121"/>
              <a:gd name="connsiteY26" fmla="*/ 200039 h 1206451"/>
              <a:gd name="connsiteX27" fmla="*/ 143001 w 163121"/>
              <a:gd name="connsiteY27" fmla="*/ 241314 h 1206451"/>
              <a:gd name="connsiteX28" fmla="*/ 162051 w 163121"/>
              <a:gd name="connsiteY28" fmla="*/ 92089 h 1206451"/>
              <a:gd name="connsiteX29" fmla="*/ 89026 w 163121"/>
              <a:gd name="connsiteY29" fmla="*/ 14 h 120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63121" h="1206451">
                <a:moveTo>
                  <a:pt x="89026" y="14"/>
                </a:moveTo>
                <a:cubicBezTo>
                  <a:pt x="89026" y="1072"/>
                  <a:pt x="155172" y="65101"/>
                  <a:pt x="162051" y="98439"/>
                </a:cubicBezTo>
                <a:cubicBezTo>
                  <a:pt x="168930" y="131777"/>
                  <a:pt x="137709" y="189456"/>
                  <a:pt x="130301" y="200039"/>
                </a:cubicBezTo>
                <a:cubicBezTo>
                  <a:pt x="122893" y="210622"/>
                  <a:pt x="116543" y="147122"/>
                  <a:pt x="117601" y="161939"/>
                </a:cubicBezTo>
                <a:cubicBezTo>
                  <a:pt x="118659" y="176756"/>
                  <a:pt x="143530" y="272006"/>
                  <a:pt x="136651" y="288939"/>
                </a:cubicBezTo>
                <a:cubicBezTo>
                  <a:pt x="129772" y="305872"/>
                  <a:pt x="80559" y="265126"/>
                  <a:pt x="76326" y="263539"/>
                </a:cubicBezTo>
                <a:cubicBezTo>
                  <a:pt x="72093" y="261952"/>
                  <a:pt x="104901" y="253485"/>
                  <a:pt x="111251" y="279414"/>
                </a:cubicBezTo>
                <a:cubicBezTo>
                  <a:pt x="117601" y="305343"/>
                  <a:pt x="116014" y="401122"/>
                  <a:pt x="114426" y="419114"/>
                </a:cubicBezTo>
                <a:cubicBezTo>
                  <a:pt x="112839" y="437106"/>
                  <a:pt x="106488" y="363552"/>
                  <a:pt x="101726" y="387364"/>
                </a:cubicBezTo>
                <a:cubicBezTo>
                  <a:pt x="96964" y="411176"/>
                  <a:pt x="98022" y="548231"/>
                  <a:pt x="85851" y="561989"/>
                </a:cubicBezTo>
                <a:cubicBezTo>
                  <a:pt x="73680" y="575747"/>
                  <a:pt x="26055" y="457743"/>
                  <a:pt x="28701" y="469914"/>
                </a:cubicBezTo>
                <a:cubicBezTo>
                  <a:pt x="31347" y="482085"/>
                  <a:pt x="106488" y="597972"/>
                  <a:pt x="101726" y="635014"/>
                </a:cubicBezTo>
                <a:cubicBezTo>
                  <a:pt x="96964" y="672056"/>
                  <a:pt x="3830" y="686343"/>
                  <a:pt x="126" y="692164"/>
                </a:cubicBezTo>
                <a:cubicBezTo>
                  <a:pt x="-3578" y="697985"/>
                  <a:pt x="75268" y="650360"/>
                  <a:pt x="79501" y="669939"/>
                </a:cubicBezTo>
                <a:cubicBezTo>
                  <a:pt x="83734" y="689518"/>
                  <a:pt x="30289" y="795351"/>
                  <a:pt x="25526" y="809639"/>
                </a:cubicBezTo>
                <a:cubicBezTo>
                  <a:pt x="20763" y="823927"/>
                  <a:pt x="44576" y="738202"/>
                  <a:pt x="50926" y="755664"/>
                </a:cubicBezTo>
                <a:cubicBezTo>
                  <a:pt x="57276" y="773126"/>
                  <a:pt x="60451" y="890072"/>
                  <a:pt x="63626" y="914414"/>
                </a:cubicBezTo>
                <a:cubicBezTo>
                  <a:pt x="66801" y="938756"/>
                  <a:pt x="74209" y="884781"/>
                  <a:pt x="69976" y="901714"/>
                </a:cubicBezTo>
                <a:cubicBezTo>
                  <a:pt x="65743" y="918647"/>
                  <a:pt x="37168" y="1005960"/>
                  <a:pt x="38226" y="1016014"/>
                </a:cubicBezTo>
                <a:cubicBezTo>
                  <a:pt x="39284" y="1026068"/>
                  <a:pt x="74209" y="936110"/>
                  <a:pt x="76326" y="962039"/>
                </a:cubicBezTo>
                <a:cubicBezTo>
                  <a:pt x="78443" y="987968"/>
                  <a:pt x="55688" y="1152010"/>
                  <a:pt x="50926" y="1171589"/>
                </a:cubicBezTo>
                <a:cubicBezTo>
                  <a:pt x="46164" y="1191168"/>
                  <a:pt x="47222" y="1074222"/>
                  <a:pt x="47751" y="1079514"/>
                </a:cubicBezTo>
                <a:cubicBezTo>
                  <a:pt x="48280" y="1084806"/>
                  <a:pt x="54101" y="1229268"/>
                  <a:pt x="54101" y="1203339"/>
                </a:cubicBezTo>
                <a:cubicBezTo>
                  <a:pt x="54101" y="1177410"/>
                  <a:pt x="37168" y="1058347"/>
                  <a:pt x="47751" y="923939"/>
                </a:cubicBezTo>
                <a:cubicBezTo>
                  <a:pt x="58334" y="789531"/>
                  <a:pt x="108076" y="479439"/>
                  <a:pt x="117601" y="396889"/>
                </a:cubicBezTo>
                <a:cubicBezTo>
                  <a:pt x="127126" y="314339"/>
                  <a:pt x="102784" y="461447"/>
                  <a:pt x="104901" y="428639"/>
                </a:cubicBezTo>
                <a:cubicBezTo>
                  <a:pt x="107018" y="395831"/>
                  <a:pt x="123951" y="231260"/>
                  <a:pt x="130301" y="200039"/>
                </a:cubicBezTo>
                <a:cubicBezTo>
                  <a:pt x="136651" y="168818"/>
                  <a:pt x="137709" y="259306"/>
                  <a:pt x="143001" y="241314"/>
                </a:cubicBezTo>
                <a:cubicBezTo>
                  <a:pt x="148293" y="223322"/>
                  <a:pt x="167872" y="129660"/>
                  <a:pt x="162051" y="92089"/>
                </a:cubicBezTo>
                <a:cubicBezTo>
                  <a:pt x="156230" y="54518"/>
                  <a:pt x="89026" y="-1044"/>
                  <a:pt x="89026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548D5644-A646-F34E-6D23-B83F0AFF7C40}"/>
              </a:ext>
            </a:extLst>
          </p:cNvPr>
          <p:cNvSpPr/>
          <p:nvPr/>
        </p:nvSpPr>
        <p:spPr>
          <a:xfrm>
            <a:off x="6118571" y="10137322"/>
            <a:ext cx="900178" cy="138190"/>
          </a:xfrm>
          <a:custGeom>
            <a:avLst/>
            <a:gdLst>
              <a:gd name="connsiteX0" fmla="*/ 9179 w 900178"/>
              <a:gd name="connsiteY0" fmla="*/ 79828 h 138190"/>
              <a:gd name="connsiteX1" fmla="*/ 841029 w 900178"/>
              <a:gd name="connsiteY1" fmla="*/ 19503 h 138190"/>
              <a:gd name="connsiteX2" fmla="*/ 774354 w 900178"/>
              <a:gd name="connsiteY2" fmla="*/ 22678 h 138190"/>
              <a:gd name="connsiteX3" fmla="*/ 307629 w 900178"/>
              <a:gd name="connsiteY3" fmla="*/ 130628 h 138190"/>
              <a:gd name="connsiteX4" fmla="*/ 691804 w 900178"/>
              <a:gd name="connsiteY4" fmla="*/ 22678 h 138190"/>
              <a:gd name="connsiteX5" fmla="*/ 625129 w 900178"/>
              <a:gd name="connsiteY5" fmla="*/ 3628 h 138190"/>
              <a:gd name="connsiteX6" fmla="*/ 542579 w 900178"/>
              <a:gd name="connsiteY6" fmla="*/ 73478 h 138190"/>
              <a:gd name="connsiteX7" fmla="*/ 387004 w 900178"/>
              <a:gd name="connsiteY7" fmla="*/ 67128 h 138190"/>
              <a:gd name="connsiteX8" fmla="*/ 348904 w 900178"/>
              <a:gd name="connsiteY8" fmla="*/ 114753 h 138190"/>
              <a:gd name="connsiteX9" fmla="*/ 177454 w 900178"/>
              <a:gd name="connsiteY9" fmla="*/ 136978 h 138190"/>
              <a:gd name="connsiteX10" fmla="*/ 440979 w 900178"/>
              <a:gd name="connsiteY10" fmla="*/ 79828 h 138190"/>
              <a:gd name="connsiteX11" fmla="*/ 231429 w 900178"/>
              <a:gd name="connsiteY11" fmla="*/ 76653 h 138190"/>
              <a:gd name="connsiteX12" fmla="*/ 387004 w 900178"/>
              <a:gd name="connsiteY12" fmla="*/ 73478 h 138190"/>
              <a:gd name="connsiteX13" fmla="*/ 9179 w 900178"/>
              <a:gd name="connsiteY13" fmla="*/ 79828 h 13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00178" h="138190">
                <a:moveTo>
                  <a:pt x="9179" y="79828"/>
                </a:moveTo>
                <a:cubicBezTo>
                  <a:pt x="84850" y="70832"/>
                  <a:pt x="713500" y="29028"/>
                  <a:pt x="841029" y="19503"/>
                </a:cubicBezTo>
                <a:cubicBezTo>
                  <a:pt x="968558" y="9978"/>
                  <a:pt x="863254" y="4157"/>
                  <a:pt x="774354" y="22678"/>
                </a:cubicBezTo>
                <a:cubicBezTo>
                  <a:pt x="685454" y="41199"/>
                  <a:pt x="321387" y="130628"/>
                  <a:pt x="307629" y="130628"/>
                </a:cubicBezTo>
                <a:cubicBezTo>
                  <a:pt x="293871" y="130628"/>
                  <a:pt x="638887" y="43845"/>
                  <a:pt x="691804" y="22678"/>
                </a:cubicBezTo>
                <a:cubicBezTo>
                  <a:pt x="744721" y="1511"/>
                  <a:pt x="650000" y="-4839"/>
                  <a:pt x="625129" y="3628"/>
                </a:cubicBezTo>
                <a:cubicBezTo>
                  <a:pt x="600258" y="12095"/>
                  <a:pt x="582267" y="62895"/>
                  <a:pt x="542579" y="73478"/>
                </a:cubicBezTo>
                <a:cubicBezTo>
                  <a:pt x="502892" y="84061"/>
                  <a:pt x="419283" y="60249"/>
                  <a:pt x="387004" y="67128"/>
                </a:cubicBezTo>
                <a:cubicBezTo>
                  <a:pt x="354725" y="74007"/>
                  <a:pt x="383829" y="103111"/>
                  <a:pt x="348904" y="114753"/>
                </a:cubicBezTo>
                <a:cubicBezTo>
                  <a:pt x="313979" y="126395"/>
                  <a:pt x="162108" y="142799"/>
                  <a:pt x="177454" y="136978"/>
                </a:cubicBezTo>
                <a:cubicBezTo>
                  <a:pt x="192800" y="131157"/>
                  <a:pt x="431983" y="89882"/>
                  <a:pt x="440979" y="79828"/>
                </a:cubicBezTo>
                <a:cubicBezTo>
                  <a:pt x="449975" y="69774"/>
                  <a:pt x="240425" y="77711"/>
                  <a:pt x="231429" y="76653"/>
                </a:cubicBezTo>
                <a:cubicBezTo>
                  <a:pt x="222433" y="75595"/>
                  <a:pt x="424575" y="74536"/>
                  <a:pt x="387004" y="73478"/>
                </a:cubicBezTo>
                <a:cubicBezTo>
                  <a:pt x="349433" y="72420"/>
                  <a:pt x="-66492" y="88824"/>
                  <a:pt x="9179" y="79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9624121E-C254-94B1-2001-8A8819528CDF}"/>
              </a:ext>
            </a:extLst>
          </p:cNvPr>
          <p:cNvSpPr/>
          <p:nvPr/>
        </p:nvSpPr>
        <p:spPr>
          <a:xfrm>
            <a:off x="7054333" y="9008263"/>
            <a:ext cx="584816" cy="272516"/>
          </a:xfrm>
          <a:custGeom>
            <a:avLst/>
            <a:gdLst>
              <a:gd name="connsiteX0" fmla="*/ 6867 w 584816"/>
              <a:gd name="connsiteY0" fmla="*/ 2387 h 272516"/>
              <a:gd name="connsiteX1" fmla="*/ 559317 w 584816"/>
              <a:gd name="connsiteY1" fmla="*/ 262737 h 272516"/>
              <a:gd name="connsiteX2" fmla="*/ 467242 w 584816"/>
              <a:gd name="connsiteY2" fmla="*/ 208762 h 272516"/>
              <a:gd name="connsiteX3" fmla="*/ 241817 w 584816"/>
              <a:gd name="connsiteY3" fmla="*/ 126212 h 272516"/>
              <a:gd name="connsiteX4" fmla="*/ 248167 w 584816"/>
              <a:gd name="connsiteY4" fmla="*/ 132562 h 272516"/>
              <a:gd name="connsiteX5" fmla="*/ 6867 w 584816"/>
              <a:gd name="connsiteY5" fmla="*/ 2387 h 27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816" h="272516">
                <a:moveTo>
                  <a:pt x="6867" y="2387"/>
                </a:moveTo>
                <a:cubicBezTo>
                  <a:pt x="58725" y="24083"/>
                  <a:pt x="482588" y="228341"/>
                  <a:pt x="559317" y="262737"/>
                </a:cubicBezTo>
                <a:cubicBezTo>
                  <a:pt x="636046" y="297133"/>
                  <a:pt x="520159" y="231516"/>
                  <a:pt x="467242" y="208762"/>
                </a:cubicBezTo>
                <a:cubicBezTo>
                  <a:pt x="414325" y="186008"/>
                  <a:pt x="241817" y="126212"/>
                  <a:pt x="241817" y="126212"/>
                </a:cubicBezTo>
                <a:cubicBezTo>
                  <a:pt x="205305" y="113512"/>
                  <a:pt x="283621" y="151612"/>
                  <a:pt x="248167" y="132562"/>
                </a:cubicBezTo>
                <a:cubicBezTo>
                  <a:pt x="212713" y="113512"/>
                  <a:pt x="-44991" y="-19309"/>
                  <a:pt x="6867" y="2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4948E615-4FE6-1D7B-A2D4-8386535226C8}"/>
              </a:ext>
            </a:extLst>
          </p:cNvPr>
          <p:cNvSpPr/>
          <p:nvPr/>
        </p:nvSpPr>
        <p:spPr>
          <a:xfrm>
            <a:off x="7062591" y="9130173"/>
            <a:ext cx="1858879" cy="788877"/>
          </a:xfrm>
          <a:custGeom>
            <a:avLst/>
            <a:gdLst>
              <a:gd name="connsiteX0" fmla="*/ 1784 w 1858879"/>
              <a:gd name="connsiteY0" fmla="*/ 1127 h 788877"/>
              <a:gd name="connsiteX1" fmla="*/ 535184 w 1858879"/>
              <a:gd name="connsiteY1" fmla="*/ 178927 h 788877"/>
              <a:gd name="connsiteX2" fmla="*/ 1157484 w 1858879"/>
              <a:gd name="connsiteY2" fmla="*/ 458327 h 788877"/>
              <a:gd name="connsiteX3" fmla="*/ 1093984 w 1858879"/>
              <a:gd name="connsiteY3" fmla="*/ 445627 h 788877"/>
              <a:gd name="connsiteX4" fmla="*/ 1833759 w 1858879"/>
              <a:gd name="connsiteY4" fmla="*/ 775827 h 788877"/>
              <a:gd name="connsiteX5" fmla="*/ 1614684 w 1858879"/>
              <a:gd name="connsiteY5" fmla="*/ 680577 h 788877"/>
              <a:gd name="connsiteX6" fmla="*/ 922534 w 1858879"/>
              <a:gd name="connsiteY6" fmla="*/ 293227 h 788877"/>
              <a:gd name="connsiteX7" fmla="*/ 1024134 w 1858879"/>
              <a:gd name="connsiteY7" fmla="*/ 394827 h 788877"/>
              <a:gd name="connsiteX8" fmla="*/ 424059 w 1858879"/>
              <a:gd name="connsiteY8" fmla="*/ 109077 h 788877"/>
              <a:gd name="connsiteX9" fmla="*/ 217684 w 1858879"/>
              <a:gd name="connsiteY9" fmla="*/ 39227 h 788877"/>
              <a:gd name="connsiteX10" fmla="*/ 357384 w 1858879"/>
              <a:gd name="connsiteY10" fmla="*/ 99552 h 788877"/>
              <a:gd name="connsiteX11" fmla="*/ 1784 w 1858879"/>
              <a:gd name="connsiteY11" fmla="*/ 1127 h 788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58879" h="788877">
                <a:moveTo>
                  <a:pt x="1784" y="1127"/>
                </a:moveTo>
                <a:cubicBezTo>
                  <a:pt x="31417" y="14356"/>
                  <a:pt x="342567" y="102727"/>
                  <a:pt x="535184" y="178927"/>
                </a:cubicBezTo>
                <a:cubicBezTo>
                  <a:pt x="727801" y="255127"/>
                  <a:pt x="1064351" y="413877"/>
                  <a:pt x="1157484" y="458327"/>
                </a:cubicBezTo>
                <a:cubicBezTo>
                  <a:pt x="1250617" y="502777"/>
                  <a:pt x="981272" y="392710"/>
                  <a:pt x="1093984" y="445627"/>
                </a:cubicBezTo>
                <a:cubicBezTo>
                  <a:pt x="1206697" y="498544"/>
                  <a:pt x="1746976" y="736669"/>
                  <a:pt x="1833759" y="775827"/>
                </a:cubicBezTo>
                <a:cubicBezTo>
                  <a:pt x="1920542" y="814985"/>
                  <a:pt x="1766555" y="761010"/>
                  <a:pt x="1614684" y="680577"/>
                </a:cubicBezTo>
                <a:cubicBezTo>
                  <a:pt x="1462813" y="600144"/>
                  <a:pt x="1020959" y="340852"/>
                  <a:pt x="922534" y="293227"/>
                </a:cubicBezTo>
                <a:cubicBezTo>
                  <a:pt x="824109" y="245602"/>
                  <a:pt x="1107213" y="425519"/>
                  <a:pt x="1024134" y="394827"/>
                </a:cubicBezTo>
                <a:cubicBezTo>
                  <a:pt x="941055" y="364135"/>
                  <a:pt x="558467" y="168344"/>
                  <a:pt x="424059" y="109077"/>
                </a:cubicBezTo>
                <a:cubicBezTo>
                  <a:pt x="289651" y="49810"/>
                  <a:pt x="228796" y="40814"/>
                  <a:pt x="217684" y="39227"/>
                </a:cubicBezTo>
                <a:cubicBezTo>
                  <a:pt x="206572" y="37640"/>
                  <a:pt x="393897" y="103785"/>
                  <a:pt x="357384" y="99552"/>
                </a:cubicBezTo>
                <a:cubicBezTo>
                  <a:pt x="320872" y="95319"/>
                  <a:pt x="-27849" y="-12102"/>
                  <a:pt x="1784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A6304362-9FB4-9C43-1284-6EA113F1EC00}"/>
              </a:ext>
            </a:extLst>
          </p:cNvPr>
          <p:cNvSpPr/>
          <p:nvPr/>
        </p:nvSpPr>
        <p:spPr>
          <a:xfrm>
            <a:off x="8368677" y="9873484"/>
            <a:ext cx="550455" cy="690272"/>
          </a:xfrm>
          <a:custGeom>
            <a:avLst/>
            <a:gdLst>
              <a:gd name="connsiteX0" fmla="*/ 549898 w 550455"/>
              <a:gd name="connsiteY0" fmla="*/ 766 h 690272"/>
              <a:gd name="connsiteX1" fmla="*/ 159373 w 550455"/>
              <a:gd name="connsiteY1" fmla="*/ 270641 h 690272"/>
              <a:gd name="connsiteX2" fmla="*/ 299073 w 550455"/>
              <a:gd name="connsiteY2" fmla="*/ 213491 h 690272"/>
              <a:gd name="connsiteX3" fmla="*/ 124448 w 550455"/>
              <a:gd name="connsiteY3" fmla="*/ 426216 h 690272"/>
              <a:gd name="connsiteX4" fmla="*/ 206998 w 550455"/>
              <a:gd name="connsiteY4" fmla="*/ 381766 h 690272"/>
              <a:gd name="connsiteX5" fmla="*/ 3798 w 550455"/>
              <a:gd name="connsiteY5" fmla="*/ 686566 h 690272"/>
              <a:gd name="connsiteX6" fmla="*/ 102223 w 550455"/>
              <a:gd name="connsiteY6" fmla="*/ 524641 h 690272"/>
              <a:gd name="connsiteX7" fmla="*/ 432423 w 550455"/>
              <a:gd name="connsiteY7" fmla="*/ 143641 h 690272"/>
              <a:gd name="connsiteX8" fmla="*/ 203823 w 550455"/>
              <a:gd name="connsiteY8" fmla="*/ 334141 h 690272"/>
              <a:gd name="connsiteX9" fmla="*/ 499098 w 550455"/>
              <a:gd name="connsiteY9" fmla="*/ 127766 h 690272"/>
              <a:gd name="connsiteX10" fmla="*/ 311773 w 550455"/>
              <a:gd name="connsiteY10" fmla="*/ 200791 h 690272"/>
              <a:gd name="connsiteX11" fmla="*/ 483223 w 550455"/>
              <a:gd name="connsiteY11" fmla="*/ 83316 h 690272"/>
              <a:gd name="connsiteX12" fmla="*/ 251448 w 550455"/>
              <a:gd name="connsiteY12" fmla="*/ 184916 h 690272"/>
              <a:gd name="connsiteX13" fmla="*/ 549898 w 550455"/>
              <a:gd name="connsiteY13" fmla="*/ 766 h 69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0455" h="690272">
                <a:moveTo>
                  <a:pt x="549898" y="766"/>
                </a:moveTo>
                <a:cubicBezTo>
                  <a:pt x="534552" y="15054"/>
                  <a:pt x="201177" y="235187"/>
                  <a:pt x="159373" y="270641"/>
                </a:cubicBezTo>
                <a:cubicBezTo>
                  <a:pt x="117569" y="306095"/>
                  <a:pt x="304894" y="187562"/>
                  <a:pt x="299073" y="213491"/>
                </a:cubicBezTo>
                <a:cubicBezTo>
                  <a:pt x="293252" y="239420"/>
                  <a:pt x="139794" y="398170"/>
                  <a:pt x="124448" y="426216"/>
                </a:cubicBezTo>
                <a:cubicBezTo>
                  <a:pt x="109102" y="454262"/>
                  <a:pt x="227106" y="338374"/>
                  <a:pt x="206998" y="381766"/>
                </a:cubicBezTo>
                <a:cubicBezTo>
                  <a:pt x="186890" y="425158"/>
                  <a:pt x="21260" y="662754"/>
                  <a:pt x="3798" y="686566"/>
                </a:cubicBezTo>
                <a:cubicBezTo>
                  <a:pt x="-13664" y="710378"/>
                  <a:pt x="30785" y="615129"/>
                  <a:pt x="102223" y="524641"/>
                </a:cubicBezTo>
                <a:cubicBezTo>
                  <a:pt x="173660" y="434154"/>
                  <a:pt x="415490" y="175391"/>
                  <a:pt x="432423" y="143641"/>
                </a:cubicBezTo>
                <a:cubicBezTo>
                  <a:pt x="449356" y="111891"/>
                  <a:pt x="192710" y="336787"/>
                  <a:pt x="203823" y="334141"/>
                </a:cubicBezTo>
                <a:cubicBezTo>
                  <a:pt x="214936" y="331495"/>
                  <a:pt x="481106" y="149991"/>
                  <a:pt x="499098" y="127766"/>
                </a:cubicBezTo>
                <a:cubicBezTo>
                  <a:pt x="517090" y="105541"/>
                  <a:pt x="314419" y="208199"/>
                  <a:pt x="311773" y="200791"/>
                </a:cubicBezTo>
                <a:cubicBezTo>
                  <a:pt x="309127" y="193383"/>
                  <a:pt x="493277" y="85962"/>
                  <a:pt x="483223" y="83316"/>
                </a:cubicBezTo>
                <a:cubicBezTo>
                  <a:pt x="473169" y="80670"/>
                  <a:pt x="244040" y="193383"/>
                  <a:pt x="251448" y="184916"/>
                </a:cubicBezTo>
                <a:cubicBezTo>
                  <a:pt x="258856" y="176449"/>
                  <a:pt x="565244" y="-13522"/>
                  <a:pt x="549898" y="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CBE014AB-475B-14DF-27D5-1E2D9B0DA92C}"/>
              </a:ext>
            </a:extLst>
          </p:cNvPr>
          <p:cNvSpPr/>
          <p:nvPr/>
        </p:nvSpPr>
        <p:spPr>
          <a:xfrm>
            <a:off x="8788857" y="9867184"/>
            <a:ext cx="696257" cy="736176"/>
          </a:xfrm>
          <a:custGeom>
            <a:avLst/>
            <a:gdLst>
              <a:gd name="connsiteX0" fmla="*/ 5893 w 696257"/>
              <a:gd name="connsiteY0" fmla="*/ 99141 h 736176"/>
              <a:gd name="connsiteX1" fmla="*/ 358318 w 696257"/>
              <a:gd name="connsiteY1" fmla="*/ 716 h 736176"/>
              <a:gd name="connsiteX2" fmla="*/ 231318 w 696257"/>
              <a:gd name="connsiteY2" fmla="*/ 57866 h 736176"/>
              <a:gd name="connsiteX3" fmla="*/ 428168 w 696257"/>
              <a:gd name="connsiteY3" fmla="*/ 118191 h 736176"/>
              <a:gd name="connsiteX4" fmla="*/ 396418 w 696257"/>
              <a:gd name="connsiteY4" fmla="*/ 95966 h 736176"/>
              <a:gd name="connsiteX5" fmla="*/ 513893 w 696257"/>
              <a:gd name="connsiteY5" fmla="*/ 343616 h 736176"/>
              <a:gd name="connsiteX6" fmla="*/ 475793 w 696257"/>
              <a:gd name="connsiteY6" fmla="*/ 226141 h 736176"/>
              <a:gd name="connsiteX7" fmla="*/ 694868 w 696257"/>
              <a:gd name="connsiteY7" fmla="*/ 734141 h 736176"/>
              <a:gd name="connsiteX8" fmla="*/ 558343 w 696257"/>
              <a:gd name="connsiteY8" fmla="*/ 394416 h 736176"/>
              <a:gd name="connsiteX9" fmla="*/ 342443 w 696257"/>
              <a:gd name="connsiteY9" fmla="*/ 143591 h 736176"/>
              <a:gd name="connsiteX10" fmla="*/ 564693 w 696257"/>
              <a:gd name="connsiteY10" fmla="*/ 670641 h 736176"/>
              <a:gd name="connsiteX11" fmla="*/ 253543 w 696257"/>
              <a:gd name="connsiteY11" fmla="*/ 57866 h 736176"/>
              <a:gd name="connsiteX12" fmla="*/ 301168 w 696257"/>
              <a:gd name="connsiteY12" fmla="*/ 197566 h 736176"/>
              <a:gd name="connsiteX13" fmla="*/ 244018 w 696257"/>
              <a:gd name="connsiteY13" fmla="*/ 73741 h 736176"/>
              <a:gd name="connsiteX14" fmla="*/ 145593 w 696257"/>
              <a:gd name="connsiteY14" fmla="*/ 70566 h 736176"/>
              <a:gd name="connsiteX15" fmla="*/ 5893 w 696257"/>
              <a:gd name="connsiteY15" fmla="*/ 99141 h 736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6257" h="736176">
                <a:moveTo>
                  <a:pt x="5893" y="99141"/>
                </a:moveTo>
                <a:cubicBezTo>
                  <a:pt x="41347" y="87499"/>
                  <a:pt x="320747" y="7595"/>
                  <a:pt x="358318" y="716"/>
                </a:cubicBezTo>
                <a:cubicBezTo>
                  <a:pt x="395889" y="-6163"/>
                  <a:pt x="219676" y="38287"/>
                  <a:pt x="231318" y="57866"/>
                </a:cubicBezTo>
                <a:cubicBezTo>
                  <a:pt x="242960" y="77445"/>
                  <a:pt x="400651" y="111841"/>
                  <a:pt x="428168" y="118191"/>
                </a:cubicBezTo>
                <a:cubicBezTo>
                  <a:pt x="455685" y="124541"/>
                  <a:pt x="382130" y="58395"/>
                  <a:pt x="396418" y="95966"/>
                </a:cubicBezTo>
                <a:cubicBezTo>
                  <a:pt x="410706" y="133537"/>
                  <a:pt x="500664" y="321920"/>
                  <a:pt x="513893" y="343616"/>
                </a:cubicBezTo>
                <a:cubicBezTo>
                  <a:pt x="527122" y="365312"/>
                  <a:pt x="445631" y="161054"/>
                  <a:pt x="475793" y="226141"/>
                </a:cubicBezTo>
                <a:cubicBezTo>
                  <a:pt x="505955" y="291228"/>
                  <a:pt x="681110" y="706095"/>
                  <a:pt x="694868" y="734141"/>
                </a:cubicBezTo>
                <a:cubicBezTo>
                  <a:pt x="708626" y="762187"/>
                  <a:pt x="617080" y="492841"/>
                  <a:pt x="558343" y="394416"/>
                </a:cubicBezTo>
                <a:cubicBezTo>
                  <a:pt x="499606" y="295991"/>
                  <a:pt x="341385" y="97554"/>
                  <a:pt x="342443" y="143591"/>
                </a:cubicBezTo>
                <a:cubicBezTo>
                  <a:pt x="343501" y="189628"/>
                  <a:pt x="579510" y="684928"/>
                  <a:pt x="564693" y="670641"/>
                </a:cubicBezTo>
                <a:cubicBezTo>
                  <a:pt x="549876" y="656354"/>
                  <a:pt x="297464" y="136712"/>
                  <a:pt x="253543" y="57866"/>
                </a:cubicBezTo>
                <a:cubicBezTo>
                  <a:pt x="209622" y="-20980"/>
                  <a:pt x="302756" y="194920"/>
                  <a:pt x="301168" y="197566"/>
                </a:cubicBezTo>
                <a:cubicBezTo>
                  <a:pt x="299581" y="200212"/>
                  <a:pt x="269947" y="94908"/>
                  <a:pt x="244018" y="73741"/>
                </a:cubicBezTo>
                <a:cubicBezTo>
                  <a:pt x="218089" y="52574"/>
                  <a:pt x="186339" y="68979"/>
                  <a:pt x="145593" y="70566"/>
                </a:cubicBezTo>
                <a:cubicBezTo>
                  <a:pt x="104847" y="72153"/>
                  <a:pt x="-29561" y="110783"/>
                  <a:pt x="5893" y="99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1273F33B-CC66-1C52-CDD5-72BFAADF518F}"/>
              </a:ext>
            </a:extLst>
          </p:cNvPr>
          <p:cNvSpPr/>
          <p:nvPr/>
        </p:nvSpPr>
        <p:spPr>
          <a:xfrm>
            <a:off x="8796368" y="9985446"/>
            <a:ext cx="475499" cy="528556"/>
          </a:xfrm>
          <a:custGeom>
            <a:avLst/>
            <a:gdLst>
              <a:gd name="connsiteX0" fmla="*/ 1557 w 475499"/>
              <a:gd name="connsiteY0" fmla="*/ 219004 h 528556"/>
              <a:gd name="connsiteX1" fmla="*/ 147607 w 475499"/>
              <a:gd name="connsiteY1" fmla="*/ 79304 h 528556"/>
              <a:gd name="connsiteX2" fmla="*/ 249207 w 475499"/>
              <a:gd name="connsiteY2" fmla="*/ 184079 h 528556"/>
              <a:gd name="connsiteX3" fmla="*/ 233332 w 475499"/>
              <a:gd name="connsiteY3" fmla="*/ 9454 h 528556"/>
              <a:gd name="connsiteX4" fmla="*/ 474632 w 475499"/>
              <a:gd name="connsiteY4" fmla="*/ 526979 h 528556"/>
              <a:gd name="connsiteX5" fmla="*/ 309532 w 475499"/>
              <a:gd name="connsiteY5" fmla="*/ 165029 h 528556"/>
              <a:gd name="connsiteX6" fmla="*/ 188882 w 475499"/>
              <a:gd name="connsiteY6" fmla="*/ 6279 h 528556"/>
              <a:gd name="connsiteX7" fmla="*/ 242857 w 475499"/>
              <a:gd name="connsiteY7" fmla="*/ 136454 h 528556"/>
              <a:gd name="connsiteX8" fmla="*/ 147607 w 475499"/>
              <a:gd name="connsiteY8" fmla="*/ 69779 h 528556"/>
              <a:gd name="connsiteX9" fmla="*/ 74582 w 475499"/>
              <a:gd name="connsiteY9" fmla="*/ 126929 h 528556"/>
              <a:gd name="connsiteX10" fmla="*/ 1557 w 475499"/>
              <a:gd name="connsiteY10" fmla="*/ 219004 h 528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5499" h="528556">
                <a:moveTo>
                  <a:pt x="1557" y="219004"/>
                </a:moveTo>
                <a:cubicBezTo>
                  <a:pt x="13728" y="211067"/>
                  <a:pt x="106332" y="85125"/>
                  <a:pt x="147607" y="79304"/>
                </a:cubicBezTo>
                <a:cubicBezTo>
                  <a:pt x="188882" y="73483"/>
                  <a:pt x="234920" y="195721"/>
                  <a:pt x="249207" y="184079"/>
                </a:cubicBezTo>
                <a:cubicBezTo>
                  <a:pt x="263494" y="172437"/>
                  <a:pt x="195761" y="-47696"/>
                  <a:pt x="233332" y="9454"/>
                </a:cubicBezTo>
                <a:cubicBezTo>
                  <a:pt x="270903" y="66604"/>
                  <a:pt x="461932" y="501050"/>
                  <a:pt x="474632" y="526979"/>
                </a:cubicBezTo>
                <a:cubicBezTo>
                  <a:pt x="487332" y="552908"/>
                  <a:pt x="357157" y="251812"/>
                  <a:pt x="309532" y="165029"/>
                </a:cubicBezTo>
                <a:cubicBezTo>
                  <a:pt x="261907" y="78246"/>
                  <a:pt x="199994" y="11041"/>
                  <a:pt x="188882" y="6279"/>
                </a:cubicBezTo>
                <a:cubicBezTo>
                  <a:pt x="177770" y="1517"/>
                  <a:pt x="249736" y="125871"/>
                  <a:pt x="242857" y="136454"/>
                </a:cubicBezTo>
                <a:cubicBezTo>
                  <a:pt x="235978" y="147037"/>
                  <a:pt x="175653" y="71366"/>
                  <a:pt x="147607" y="69779"/>
                </a:cubicBezTo>
                <a:cubicBezTo>
                  <a:pt x="119561" y="68192"/>
                  <a:pt x="97336" y="107879"/>
                  <a:pt x="74582" y="126929"/>
                </a:cubicBezTo>
                <a:cubicBezTo>
                  <a:pt x="51828" y="145979"/>
                  <a:pt x="-10614" y="226941"/>
                  <a:pt x="1557" y="219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3A64ACB3-C095-8024-E306-3AF5D7F04F53}"/>
              </a:ext>
            </a:extLst>
          </p:cNvPr>
          <p:cNvSpPr/>
          <p:nvPr/>
        </p:nvSpPr>
        <p:spPr>
          <a:xfrm>
            <a:off x="7321670" y="9215550"/>
            <a:ext cx="1530230" cy="719025"/>
          </a:xfrm>
          <a:custGeom>
            <a:avLst/>
            <a:gdLst>
              <a:gd name="connsiteX0" fmla="*/ 82430 w 1530230"/>
              <a:gd name="connsiteY0" fmla="*/ 30050 h 719025"/>
              <a:gd name="connsiteX1" fmla="*/ 136405 w 1530230"/>
              <a:gd name="connsiteY1" fmla="*/ 71325 h 719025"/>
              <a:gd name="connsiteX2" fmla="*/ 1139705 w 1530230"/>
              <a:gd name="connsiteY2" fmla="*/ 506300 h 719025"/>
              <a:gd name="connsiteX3" fmla="*/ 1085730 w 1530230"/>
              <a:gd name="connsiteY3" fmla="*/ 503125 h 719025"/>
              <a:gd name="connsiteX4" fmla="*/ 1530230 w 1530230"/>
              <a:gd name="connsiteY4" fmla="*/ 719025 h 719025"/>
              <a:gd name="connsiteX5" fmla="*/ 819030 w 1530230"/>
              <a:gd name="connsiteY5" fmla="*/ 372950 h 719025"/>
              <a:gd name="connsiteX6" fmla="*/ 82430 w 1530230"/>
              <a:gd name="connsiteY6" fmla="*/ 30050 h 71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30230" h="719025">
                <a:moveTo>
                  <a:pt x="82430" y="30050"/>
                </a:moveTo>
                <a:cubicBezTo>
                  <a:pt x="-31341" y="-20221"/>
                  <a:pt x="-39808" y="-8050"/>
                  <a:pt x="136405" y="71325"/>
                </a:cubicBezTo>
                <a:cubicBezTo>
                  <a:pt x="312618" y="150700"/>
                  <a:pt x="981484" y="434333"/>
                  <a:pt x="1139705" y="506300"/>
                </a:cubicBezTo>
                <a:cubicBezTo>
                  <a:pt x="1297926" y="578267"/>
                  <a:pt x="1020643" y="467671"/>
                  <a:pt x="1085730" y="503125"/>
                </a:cubicBezTo>
                <a:cubicBezTo>
                  <a:pt x="1150817" y="538579"/>
                  <a:pt x="1530230" y="719025"/>
                  <a:pt x="1530230" y="719025"/>
                </a:cubicBezTo>
                <a:lnTo>
                  <a:pt x="819030" y="372950"/>
                </a:lnTo>
                <a:lnTo>
                  <a:pt x="82430" y="300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B7C8C3DA-22F0-212F-A5BA-E9BE1AA72758}"/>
              </a:ext>
            </a:extLst>
          </p:cNvPr>
          <p:cNvSpPr/>
          <p:nvPr/>
        </p:nvSpPr>
        <p:spPr>
          <a:xfrm>
            <a:off x="7241608" y="9394389"/>
            <a:ext cx="1040371" cy="356259"/>
          </a:xfrm>
          <a:custGeom>
            <a:avLst/>
            <a:gdLst>
              <a:gd name="connsiteX0" fmla="*/ 567 w 1040371"/>
              <a:gd name="connsiteY0" fmla="*/ 436 h 356259"/>
              <a:gd name="connsiteX1" fmla="*/ 978467 w 1040371"/>
              <a:gd name="connsiteY1" fmla="*/ 340161 h 356259"/>
              <a:gd name="connsiteX2" fmla="*/ 838767 w 1040371"/>
              <a:gd name="connsiteY2" fmla="*/ 270311 h 356259"/>
              <a:gd name="connsiteX3" fmla="*/ 567 w 1040371"/>
              <a:gd name="connsiteY3" fmla="*/ 436 h 3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0371" h="356259">
                <a:moveTo>
                  <a:pt x="567" y="436"/>
                </a:moveTo>
                <a:cubicBezTo>
                  <a:pt x="23850" y="12078"/>
                  <a:pt x="838767" y="295182"/>
                  <a:pt x="978467" y="340161"/>
                </a:cubicBezTo>
                <a:cubicBezTo>
                  <a:pt x="1118167" y="385140"/>
                  <a:pt x="999634" y="327461"/>
                  <a:pt x="838767" y="270311"/>
                </a:cubicBezTo>
                <a:cubicBezTo>
                  <a:pt x="677900" y="213161"/>
                  <a:pt x="-22716" y="-11206"/>
                  <a:pt x="567" y="4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0D3DD7B9-11E7-247E-89FA-715F2CBB4CD0}"/>
              </a:ext>
            </a:extLst>
          </p:cNvPr>
          <p:cNvSpPr/>
          <p:nvPr/>
        </p:nvSpPr>
        <p:spPr>
          <a:xfrm>
            <a:off x="5579659" y="9615496"/>
            <a:ext cx="717233" cy="941015"/>
          </a:xfrm>
          <a:custGeom>
            <a:avLst/>
            <a:gdLst>
              <a:gd name="connsiteX0" fmla="*/ 5166 w 717233"/>
              <a:gd name="connsiteY0" fmla="*/ 7929 h 941015"/>
              <a:gd name="connsiteX1" fmla="*/ 497291 w 717233"/>
              <a:gd name="connsiteY1" fmla="*/ 668329 h 941015"/>
              <a:gd name="connsiteX2" fmla="*/ 462366 w 717233"/>
              <a:gd name="connsiteY2" fmla="*/ 554029 h 941015"/>
              <a:gd name="connsiteX3" fmla="*/ 716366 w 717233"/>
              <a:gd name="connsiteY3" fmla="*/ 938204 h 941015"/>
              <a:gd name="connsiteX4" fmla="*/ 551266 w 717233"/>
              <a:gd name="connsiteY4" fmla="*/ 738179 h 941015"/>
              <a:gd name="connsiteX5" fmla="*/ 11516 w 717233"/>
              <a:gd name="connsiteY5" fmla="*/ 87304 h 941015"/>
              <a:gd name="connsiteX6" fmla="*/ 402041 w 717233"/>
              <a:gd name="connsiteY6" fmla="*/ 541329 h 941015"/>
              <a:gd name="connsiteX7" fmla="*/ 246466 w 717233"/>
              <a:gd name="connsiteY7" fmla="*/ 319079 h 941015"/>
              <a:gd name="connsiteX8" fmla="*/ 5166 w 717233"/>
              <a:gd name="connsiteY8" fmla="*/ 7929 h 94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7233" h="941015">
                <a:moveTo>
                  <a:pt x="5166" y="7929"/>
                </a:moveTo>
                <a:cubicBezTo>
                  <a:pt x="46970" y="66137"/>
                  <a:pt x="421091" y="577312"/>
                  <a:pt x="497291" y="668329"/>
                </a:cubicBezTo>
                <a:cubicBezTo>
                  <a:pt x="573491" y="759346"/>
                  <a:pt x="425854" y="509050"/>
                  <a:pt x="462366" y="554029"/>
                </a:cubicBezTo>
                <a:cubicBezTo>
                  <a:pt x="498879" y="599008"/>
                  <a:pt x="701549" y="907512"/>
                  <a:pt x="716366" y="938204"/>
                </a:cubicBezTo>
                <a:cubicBezTo>
                  <a:pt x="731183" y="968896"/>
                  <a:pt x="551266" y="738179"/>
                  <a:pt x="551266" y="738179"/>
                </a:cubicBezTo>
                <a:lnTo>
                  <a:pt x="11516" y="87304"/>
                </a:lnTo>
                <a:cubicBezTo>
                  <a:pt x="-13355" y="54496"/>
                  <a:pt x="362883" y="502700"/>
                  <a:pt x="402041" y="541329"/>
                </a:cubicBezTo>
                <a:cubicBezTo>
                  <a:pt x="441199" y="579958"/>
                  <a:pt x="305733" y="410096"/>
                  <a:pt x="246466" y="319079"/>
                </a:cubicBezTo>
                <a:cubicBezTo>
                  <a:pt x="187199" y="228062"/>
                  <a:pt x="-36638" y="-50279"/>
                  <a:pt x="5166" y="79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F1C64EB2-0924-9BE4-637A-A37B6844B8A2}"/>
              </a:ext>
            </a:extLst>
          </p:cNvPr>
          <p:cNvSpPr/>
          <p:nvPr/>
        </p:nvSpPr>
        <p:spPr>
          <a:xfrm>
            <a:off x="5051205" y="9126558"/>
            <a:ext cx="828844" cy="1465767"/>
          </a:xfrm>
          <a:custGeom>
            <a:avLst/>
            <a:gdLst>
              <a:gd name="connsiteX0" fmla="*/ 806670 w 828844"/>
              <a:gd name="connsiteY0" fmla="*/ 42842 h 1465767"/>
              <a:gd name="connsiteX1" fmla="*/ 220 w 828844"/>
              <a:gd name="connsiteY1" fmla="*/ 1465242 h 1465767"/>
              <a:gd name="connsiteX2" fmla="*/ 724120 w 828844"/>
              <a:gd name="connsiteY2" fmla="*/ 211117 h 1465767"/>
              <a:gd name="connsiteX3" fmla="*/ 625695 w 828844"/>
              <a:gd name="connsiteY3" fmla="*/ 385742 h 1465767"/>
              <a:gd name="connsiteX4" fmla="*/ 663795 w 828844"/>
              <a:gd name="connsiteY4" fmla="*/ 236517 h 1465767"/>
              <a:gd name="connsiteX5" fmla="*/ 609820 w 828844"/>
              <a:gd name="connsiteY5" fmla="*/ 357167 h 1465767"/>
              <a:gd name="connsiteX6" fmla="*/ 806670 w 828844"/>
              <a:gd name="connsiteY6" fmla="*/ 42842 h 1465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8844" h="1465767">
                <a:moveTo>
                  <a:pt x="806670" y="42842"/>
                </a:moveTo>
                <a:cubicBezTo>
                  <a:pt x="705070" y="227521"/>
                  <a:pt x="13978" y="1437196"/>
                  <a:pt x="220" y="1465242"/>
                </a:cubicBezTo>
                <a:cubicBezTo>
                  <a:pt x="-13538" y="1493288"/>
                  <a:pt x="619874" y="391034"/>
                  <a:pt x="724120" y="211117"/>
                </a:cubicBezTo>
                <a:cubicBezTo>
                  <a:pt x="828366" y="31200"/>
                  <a:pt x="635749" y="381509"/>
                  <a:pt x="625695" y="385742"/>
                </a:cubicBezTo>
                <a:cubicBezTo>
                  <a:pt x="615641" y="389975"/>
                  <a:pt x="666441" y="241279"/>
                  <a:pt x="663795" y="236517"/>
                </a:cubicBezTo>
                <a:cubicBezTo>
                  <a:pt x="661149" y="231755"/>
                  <a:pt x="590770" y="385742"/>
                  <a:pt x="609820" y="357167"/>
                </a:cubicBezTo>
                <a:cubicBezTo>
                  <a:pt x="628870" y="328592"/>
                  <a:pt x="908270" y="-141837"/>
                  <a:pt x="806670" y="428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491F2A8A-FCDA-1A9B-CE3B-EF4C6DA414F2}"/>
              </a:ext>
            </a:extLst>
          </p:cNvPr>
          <p:cNvSpPr/>
          <p:nvPr/>
        </p:nvSpPr>
        <p:spPr>
          <a:xfrm>
            <a:off x="3314632" y="9293578"/>
            <a:ext cx="60650" cy="1416971"/>
          </a:xfrm>
          <a:custGeom>
            <a:avLst/>
            <a:gdLst>
              <a:gd name="connsiteX0" fmla="*/ 60393 w 60650"/>
              <a:gd name="connsiteY0" fmla="*/ 501297 h 1416971"/>
              <a:gd name="connsiteX1" fmla="*/ 50868 w 60650"/>
              <a:gd name="connsiteY1" fmla="*/ 1298222 h 1416971"/>
              <a:gd name="connsiteX2" fmla="*/ 47693 w 60650"/>
              <a:gd name="connsiteY2" fmla="*/ 1275997 h 1416971"/>
              <a:gd name="connsiteX3" fmla="*/ 68 w 60650"/>
              <a:gd name="connsiteY3" fmla="*/ 2822 h 1416971"/>
              <a:gd name="connsiteX4" fmla="*/ 38168 w 60650"/>
              <a:gd name="connsiteY4" fmla="*/ 920397 h 1416971"/>
              <a:gd name="connsiteX5" fmla="*/ 60393 w 60650"/>
              <a:gd name="connsiteY5" fmla="*/ 501297 h 1416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650" h="1416971">
                <a:moveTo>
                  <a:pt x="60393" y="501297"/>
                </a:moveTo>
                <a:cubicBezTo>
                  <a:pt x="62510" y="564268"/>
                  <a:pt x="50868" y="1298222"/>
                  <a:pt x="50868" y="1298222"/>
                </a:cubicBezTo>
                <a:cubicBezTo>
                  <a:pt x="48751" y="1427339"/>
                  <a:pt x="56160" y="1491897"/>
                  <a:pt x="47693" y="1275997"/>
                </a:cubicBezTo>
                <a:cubicBezTo>
                  <a:pt x="39226" y="1060097"/>
                  <a:pt x="1655" y="62089"/>
                  <a:pt x="68" y="2822"/>
                </a:cubicBezTo>
                <a:cubicBezTo>
                  <a:pt x="-1519" y="-56445"/>
                  <a:pt x="24939" y="836260"/>
                  <a:pt x="38168" y="920397"/>
                </a:cubicBezTo>
                <a:cubicBezTo>
                  <a:pt x="51397" y="1004535"/>
                  <a:pt x="58276" y="438326"/>
                  <a:pt x="60393" y="501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6E8610CF-9F8C-863F-11F5-520397B7A0DA}"/>
              </a:ext>
            </a:extLst>
          </p:cNvPr>
          <p:cNvSpPr/>
          <p:nvPr/>
        </p:nvSpPr>
        <p:spPr>
          <a:xfrm>
            <a:off x="2631161" y="9303730"/>
            <a:ext cx="819743" cy="785951"/>
          </a:xfrm>
          <a:custGeom>
            <a:avLst/>
            <a:gdLst>
              <a:gd name="connsiteX0" fmla="*/ 727989 w 819743"/>
              <a:gd name="connsiteY0" fmla="*/ 37120 h 785951"/>
              <a:gd name="connsiteX1" fmla="*/ 388264 w 819743"/>
              <a:gd name="connsiteY1" fmla="*/ 265720 h 785951"/>
              <a:gd name="connsiteX2" fmla="*/ 499389 w 819743"/>
              <a:gd name="connsiteY2" fmla="*/ 192695 h 785951"/>
              <a:gd name="connsiteX3" fmla="*/ 914 w 819743"/>
              <a:gd name="connsiteY3" fmla="*/ 783245 h 785951"/>
              <a:gd name="connsiteX4" fmla="*/ 378739 w 819743"/>
              <a:gd name="connsiteY4" fmla="*/ 399070 h 785951"/>
              <a:gd name="connsiteX5" fmla="*/ 483514 w 819743"/>
              <a:gd name="connsiteY5" fmla="*/ 87920 h 785951"/>
              <a:gd name="connsiteX6" fmla="*/ 350164 w 819743"/>
              <a:gd name="connsiteY6" fmla="*/ 335570 h 785951"/>
              <a:gd name="connsiteX7" fmla="*/ 651789 w 819743"/>
              <a:gd name="connsiteY7" fmla="*/ 18070 h 785951"/>
              <a:gd name="connsiteX8" fmla="*/ 585114 w 819743"/>
              <a:gd name="connsiteY8" fmla="*/ 141895 h 785951"/>
              <a:gd name="connsiteX9" fmla="*/ 813714 w 819743"/>
              <a:gd name="connsiteY9" fmla="*/ 8545 h 785951"/>
              <a:gd name="connsiteX10" fmla="*/ 727989 w 819743"/>
              <a:gd name="connsiteY10" fmla="*/ 37120 h 785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9743" h="785951">
                <a:moveTo>
                  <a:pt x="727989" y="37120"/>
                </a:moveTo>
                <a:cubicBezTo>
                  <a:pt x="657081" y="79982"/>
                  <a:pt x="426364" y="239791"/>
                  <a:pt x="388264" y="265720"/>
                </a:cubicBezTo>
                <a:cubicBezTo>
                  <a:pt x="350164" y="291649"/>
                  <a:pt x="563947" y="106441"/>
                  <a:pt x="499389" y="192695"/>
                </a:cubicBezTo>
                <a:cubicBezTo>
                  <a:pt x="434831" y="278949"/>
                  <a:pt x="21022" y="748849"/>
                  <a:pt x="914" y="783245"/>
                </a:cubicBezTo>
                <a:cubicBezTo>
                  <a:pt x="-19194" y="817641"/>
                  <a:pt x="298306" y="514957"/>
                  <a:pt x="378739" y="399070"/>
                </a:cubicBezTo>
                <a:cubicBezTo>
                  <a:pt x="459172" y="283183"/>
                  <a:pt x="488276" y="98503"/>
                  <a:pt x="483514" y="87920"/>
                </a:cubicBezTo>
                <a:cubicBezTo>
                  <a:pt x="478751" y="77337"/>
                  <a:pt x="322118" y="347212"/>
                  <a:pt x="350164" y="335570"/>
                </a:cubicBezTo>
                <a:cubicBezTo>
                  <a:pt x="378210" y="323928"/>
                  <a:pt x="612631" y="50349"/>
                  <a:pt x="651789" y="18070"/>
                </a:cubicBezTo>
                <a:cubicBezTo>
                  <a:pt x="690947" y="-14209"/>
                  <a:pt x="558127" y="143482"/>
                  <a:pt x="585114" y="141895"/>
                </a:cubicBezTo>
                <a:cubicBezTo>
                  <a:pt x="612101" y="140308"/>
                  <a:pt x="792547" y="22832"/>
                  <a:pt x="813714" y="8545"/>
                </a:cubicBezTo>
                <a:cubicBezTo>
                  <a:pt x="834881" y="-5743"/>
                  <a:pt x="798897" y="-5742"/>
                  <a:pt x="727989" y="371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2DED7B8D-C102-64CD-F26C-9EFF521BCE8D}"/>
              </a:ext>
            </a:extLst>
          </p:cNvPr>
          <p:cNvSpPr/>
          <p:nvPr/>
        </p:nvSpPr>
        <p:spPr>
          <a:xfrm>
            <a:off x="2044181" y="9671007"/>
            <a:ext cx="727723" cy="899747"/>
          </a:xfrm>
          <a:custGeom>
            <a:avLst/>
            <a:gdLst>
              <a:gd name="connsiteX0" fmla="*/ 44969 w 727723"/>
              <a:gd name="connsiteY0" fmla="*/ 43 h 899747"/>
              <a:gd name="connsiteX1" fmla="*/ 273569 w 727723"/>
              <a:gd name="connsiteY1" fmla="*/ 206418 h 899747"/>
              <a:gd name="connsiteX2" fmla="*/ 241819 w 727723"/>
              <a:gd name="connsiteY2" fmla="*/ 187368 h 899747"/>
              <a:gd name="connsiteX3" fmla="*/ 619644 w 727723"/>
              <a:gd name="connsiteY3" fmla="*/ 339768 h 899747"/>
              <a:gd name="connsiteX4" fmla="*/ 600594 w 727723"/>
              <a:gd name="connsiteY4" fmla="*/ 406443 h 899747"/>
              <a:gd name="connsiteX5" fmla="*/ 10044 w 727723"/>
              <a:gd name="connsiteY5" fmla="*/ 889043 h 899747"/>
              <a:gd name="connsiteX6" fmla="*/ 213244 w 727723"/>
              <a:gd name="connsiteY6" fmla="*/ 752518 h 899747"/>
              <a:gd name="connsiteX7" fmla="*/ 727594 w 727723"/>
              <a:gd name="connsiteY7" fmla="*/ 406443 h 899747"/>
              <a:gd name="connsiteX8" fmla="*/ 267219 w 727723"/>
              <a:gd name="connsiteY8" fmla="*/ 698543 h 899747"/>
              <a:gd name="connsiteX9" fmla="*/ 686319 w 727723"/>
              <a:gd name="connsiteY9" fmla="*/ 361993 h 899747"/>
              <a:gd name="connsiteX10" fmla="*/ 575194 w 727723"/>
              <a:gd name="connsiteY10" fmla="*/ 320718 h 899747"/>
              <a:gd name="connsiteX11" fmla="*/ 181494 w 727723"/>
              <a:gd name="connsiteY11" fmla="*/ 130218 h 899747"/>
              <a:gd name="connsiteX12" fmla="*/ 359294 w 727723"/>
              <a:gd name="connsiteY12" fmla="*/ 219118 h 899747"/>
              <a:gd name="connsiteX13" fmla="*/ 238644 w 727723"/>
              <a:gd name="connsiteY13" fmla="*/ 107993 h 899747"/>
              <a:gd name="connsiteX14" fmla="*/ 305319 w 727723"/>
              <a:gd name="connsiteY14" fmla="*/ 187368 h 899747"/>
              <a:gd name="connsiteX15" fmla="*/ 44969 w 727723"/>
              <a:gd name="connsiteY15" fmla="*/ 43 h 899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7723" h="899747">
                <a:moveTo>
                  <a:pt x="44969" y="43"/>
                </a:moveTo>
                <a:cubicBezTo>
                  <a:pt x="39677" y="3218"/>
                  <a:pt x="240761" y="175197"/>
                  <a:pt x="273569" y="206418"/>
                </a:cubicBezTo>
                <a:cubicBezTo>
                  <a:pt x="306377" y="237639"/>
                  <a:pt x="184140" y="165143"/>
                  <a:pt x="241819" y="187368"/>
                </a:cubicBezTo>
                <a:cubicBezTo>
                  <a:pt x="299498" y="209593"/>
                  <a:pt x="559848" y="303256"/>
                  <a:pt x="619644" y="339768"/>
                </a:cubicBezTo>
                <a:cubicBezTo>
                  <a:pt x="679440" y="376281"/>
                  <a:pt x="702194" y="314897"/>
                  <a:pt x="600594" y="406443"/>
                </a:cubicBezTo>
                <a:cubicBezTo>
                  <a:pt x="498994" y="497989"/>
                  <a:pt x="74602" y="831364"/>
                  <a:pt x="10044" y="889043"/>
                </a:cubicBezTo>
                <a:cubicBezTo>
                  <a:pt x="-54514" y="946722"/>
                  <a:pt x="213244" y="752518"/>
                  <a:pt x="213244" y="752518"/>
                </a:cubicBezTo>
                <a:lnTo>
                  <a:pt x="727594" y="406443"/>
                </a:lnTo>
                <a:cubicBezTo>
                  <a:pt x="736590" y="397447"/>
                  <a:pt x="274098" y="705951"/>
                  <a:pt x="267219" y="698543"/>
                </a:cubicBezTo>
                <a:cubicBezTo>
                  <a:pt x="260340" y="691135"/>
                  <a:pt x="634990" y="424964"/>
                  <a:pt x="686319" y="361993"/>
                </a:cubicBezTo>
                <a:cubicBezTo>
                  <a:pt x="737648" y="299022"/>
                  <a:pt x="659331" y="359347"/>
                  <a:pt x="575194" y="320718"/>
                </a:cubicBezTo>
                <a:cubicBezTo>
                  <a:pt x="491057" y="282089"/>
                  <a:pt x="217477" y="147151"/>
                  <a:pt x="181494" y="130218"/>
                </a:cubicBezTo>
                <a:cubicBezTo>
                  <a:pt x="145511" y="113285"/>
                  <a:pt x="349769" y="222822"/>
                  <a:pt x="359294" y="219118"/>
                </a:cubicBezTo>
                <a:cubicBezTo>
                  <a:pt x="368819" y="215414"/>
                  <a:pt x="247640" y="113285"/>
                  <a:pt x="238644" y="107993"/>
                </a:cubicBezTo>
                <a:cubicBezTo>
                  <a:pt x="229648" y="102701"/>
                  <a:pt x="337598" y="205889"/>
                  <a:pt x="305319" y="187368"/>
                </a:cubicBezTo>
                <a:cubicBezTo>
                  <a:pt x="273040" y="168847"/>
                  <a:pt x="50261" y="-3132"/>
                  <a:pt x="44969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B4975284-B872-6066-018B-18E0A346A79A}"/>
              </a:ext>
            </a:extLst>
          </p:cNvPr>
          <p:cNvSpPr/>
          <p:nvPr/>
        </p:nvSpPr>
        <p:spPr>
          <a:xfrm>
            <a:off x="2101223" y="9380517"/>
            <a:ext cx="963432" cy="619095"/>
          </a:xfrm>
          <a:custGeom>
            <a:avLst/>
            <a:gdLst>
              <a:gd name="connsiteX0" fmla="*/ 627 w 963432"/>
              <a:gd name="connsiteY0" fmla="*/ 357208 h 619095"/>
              <a:gd name="connsiteX1" fmla="*/ 365752 w 963432"/>
              <a:gd name="connsiteY1" fmla="*/ 322283 h 619095"/>
              <a:gd name="connsiteX2" fmla="*/ 283202 w 963432"/>
              <a:gd name="connsiteY2" fmla="*/ 325458 h 619095"/>
              <a:gd name="connsiteX3" fmla="*/ 362577 w 963432"/>
              <a:gd name="connsiteY3" fmla="*/ 411183 h 619095"/>
              <a:gd name="connsiteX4" fmla="*/ 381627 w 963432"/>
              <a:gd name="connsiteY4" fmla="*/ 331808 h 619095"/>
              <a:gd name="connsiteX5" fmla="*/ 372102 w 963432"/>
              <a:gd name="connsiteY5" fmla="*/ 404833 h 619095"/>
              <a:gd name="connsiteX6" fmla="*/ 499102 w 963432"/>
              <a:gd name="connsiteY6" fmla="*/ 398483 h 619095"/>
              <a:gd name="connsiteX7" fmla="*/ 381627 w 963432"/>
              <a:gd name="connsiteY7" fmla="*/ 430233 h 619095"/>
              <a:gd name="connsiteX8" fmla="*/ 645152 w 963432"/>
              <a:gd name="connsiteY8" fmla="*/ 487383 h 619095"/>
              <a:gd name="connsiteX9" fmla="*/ 527677 w 963432"/>
              <a:gd name="connsiteY9" fmla="*/ 382608 h 619095"/>
              <a:gd name="connsiteX10" fmla="*/ 619752 w 963432"/>
              <a:gd name="connsiteY10" fmla="*/ 487383 h 619095"/>
              <a:gd name="connsiteX11" fmla="*/ 578477 w 963432"/>
              <a:gd name="connsiteY11" fmla="*/ 576283 h 619095"/>
              <a:gd name="connsiteX12" fmla="*/ 711827 w 963432"/>
              <a:gd name="connsiteY12" fmla="*/ 477858 h 619095"/>
              <a:gd name="connsiteX13" fmla="*/ 578477 w 963432"/>
              <a:gd name="connsiteY13" fmla="*/ 582633 h 619095"/>
              <a:gd name="connsiteX14" fmla="*/ 940427 w 963432"/>
              <a:gd name="connsiteY14" fmla="*/ 33358 h 619095"/>
              <a:gd name="connsiteX15" fmla="*/ 883277 w 963432"/>
              <a:gd name="connsiteY15" fmla="*/ 119083 h 619095"/>
              <a:gd name="connsiteX16" fmla="*/ 530852 w 963432"/>
              <a:gd name="connsiteY16" fmla="*/ 598508 h 619095"/>
              <a:gd name="connsiteX17" fmla="*/ 543552 w 963432"/>
              <a:gd name="connsiteY17" fmla="*/ 515958 h 619095"/>
              <a:gd name="connsiteX18" fmla="*/ 302252 w 963432"/>
              <a:gd name="connsiteY18" fmla="*/ 373083 h 619095"/>
              <a:gd name="connsiteX19" fmla="*/ 314952 w 963432"/>
              <a:gd name="connsiteY19" fmla="*/ 398483 h 619095"/>
              <a:gd name="connsiteX20" fmla="*/ 102227 w 963432"/>
              <a:gd name="connsiteY20" fmla="*/ 303233 h 619095"/>
              <a:gd name="connsiteX21" fmla="*/ 337177 w 963432"/>
              <a:gd name="connsiteY21" fmla="*/ 398483 h 619095"/>
              <a:gd name="connsiteX22" fmla="*/ 280027 w 963432"/>
              <a:gd name="connsiteY22" fmla="*/ 344508 h 619095"/>
              <a:gd name="connsiteX23" fmla="*/ 627 w 963432"/>
              <a:gd name="connsiteY23" fmla="*/ 357208 h 61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63432" h="619095">
                <a:moveTo>
                  <a:pt x="627" y="357208"/>
                </a:moveTo>
                <a:cubicBezTo>
                  <a:pt x="14914" y="353504"/>
                  <a:pt x="318656" y="327575"/>
                  <a:pt x="365752" y="322283"/>
                </a:cubicBezTo>
                <a:cubicBezTo>
                  <a:pt x="412848" y="316991"/>
                  <a:pt x="283731" y="310641"/>
                  <a:pt x="283202" y="325458"/>
                </a:cubicBezTo>
                <a:cubicBezTo>
                  <a:pt x="282673" y="340275"/>
                  <a:pt x="346173" y="410125"/>
                  <a:pt x="362577" y="411183"/>
                </a:cubicBezTo>
                <a:cubicBezTo>
                  <a:pt x="378981" y="412241"/>
                  <a:pt x="380039" y="332866"/>
                  <a:pt x="381627" y="331808"/>
                </a:cubicBezTo>
                <a:cubicBezTo>
                  <a:pt x="383215" y="330750"/>
                  <a:pt x="352523" y="393721"/>
                  <a:pt x="372102" y="404833"/>
                </a:cubicBezTo>
                <a:cubicBezTo>
                  <a:pt x="391681" y="415945"/>
                  <a:pt x="497515" y="394250"/>
                  <a:pt x="499102" y="398483"/>
                </a:cubicBezTo>
                <a:cubicBezTo>
                  <a:pt x="500689" y="402716"/>
                  <a:pt x="357285" y="415416"/>
                  <a:pt x="381627" y="430233"/>
                </a:cubicBezTo>
                <a:cubicBezTo>
                  <a:pt x="405969" y="445050"/>
                  <a:pt x="620810" y="495320"/>
                  <a:pt x="645152" y="487383"/>
                </a:cubicBezTo>
                <a:cubicBezTo>
                  <a:pt x="669494" y="479446"/>
                  <a:pt x="531910" y="382608"/>
                  <a:pt x="527677" y="382608"/>
                </a:cubicBezTo>
                <a:cubicBezTo>
                  <a:pt x="523444" y="382608"/>
                  <a:pt x="611285" y="455104"/>
                  <a:pt x="619752" y="487383"/>
                </a:cubicBezTo>
                <a:cubicBezTo>
                  <a:pt x="628219" y="519662"/>
                  <a:pt x="563131" y="577871"/>
                  <a:pt x="578477" y="576283"/>
                </a:cubicBezTo>
                <a:cubicBezTo>
                  <a:pt x="593823" y="574696"/>
                  <a:pt x="711827" y="476800"/>
                  <a:pt x="711827" y="477858"/>
                </a:cubicBezTo>
                <a:cubicBezTo>
                  <a:pt x="711827" y="478916"/>
                  <a:pt x="540377" y="656716"/>
                  <a:pt x="578477" y="582633"/>
                </a:cubicBezTo>
                <a:cubicBezTo>
                  <a:pt x="616577" y="508550"/>
                  <a:pt x="889627" y="110616"/>
                  <a:pt x="940427" y="33358"/>
                </a:cubicBezTo>
                <a:cubicBezTo>
                  <a:pt x="991227" y="-43900"/>
                  <a:pt x="951539" y="24891"/>
                  <a:pt x="883277" y="119083"/>
                </a:cubicBezTo>
                <a:cubicBezTo>
                  <a:pt x="815015" y="213275"/>
                  <a:pt x="587473" y="532362"/>
                  <a:pt x="530852" y="598508"/>
                </a:cubicBezTo>
                <a:cubicBezTo>
                  <a:pt x="474231" y="664654"/>
                  <a:pt x="581652" y="553529"/>
                  <a:pt x="543552" y="515958"/>
                </a:cubicBezTo>
                <a:cubicBezTo>
                  <a:pt x="505452" y="478387"/>
                  <a:pt x="340352" y="392662"/>
                  <a:pt x="302252" y="373083"/>
                </a:cubicBezTo>
                <a:cubicBezTo>
                  <a:pt x="264152" y="353504"/>
                  <a:pt x="348289" y="410125"/>
                  <a:pt x="314952" y="398483"/>
                </a:cubicBezTo>
                <a:cubicBezTo>
                  <a:pt x="281615" y="386841"/>
                  <a:pt x="98523" y="303233"/>
                  <a:pt x="102227" y="303233"/>
                </a:cubicBezTo>
                <a:cubicBezTo>
                  <a:pt x="105931" y="303233"/>
                  <a:pt x="307544" y="391604"/>
                  <a:pt x="337177" y="398483"/>
                </a:cubicBezTo>
                <a:cubicBezTo>
                  <a:pt x="366810" y="405362"/>
                  <a:pt x="339823" y="349800"/>
                  <a:pt x="280027" y="344508"/>
                </a:cubicBezTo>
                <a:cubicBezTo>
                  <a:pt x="220231" y="339216"/>
                  <a:pt x="-13660" y="360912"/>
                  <a:pt x="627" y="357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DAB9F344-A46F-913F-1AC0-3351D1084C10}"/>
              </a:ext>
            </a:extLst>
          </p:cNvPr>
          <p:cNvSpPr/>
          <p:nvPr/>
        </p:nvSpPr>
        <p:spPr>
          <a:xfrm>
            <a:off x="2298424" y="9499388"/>
            <a:ext cx="940029" cy="1038467"/>
          </a:xfrm>
          <a:custGeom>
            <a:avLst/>
            <a:gdLst>
              <a:gd name="connsiteX0" fmla="*/ 936901 w 940029"/>
              <a:gd name="connsiteY0" fmla="*/ 3387 h 1038467"/>
              <a:gd name="connsiteX1" fmla="*/ 371751 w 940029"/>
              <a:gd name="connsiteY1" fmla="*/ 790787 h 1038467"/>
              <a:gd name="connsiteX2" fmla="*/ 3451 w 940029"/>
              <a:gd name="connsiteY2" fmla="*/ 1035262 h 1038467"/>
              <a:gd name="connsiteX3" fmla="*/ 203476 w 940029"/>
              <a:gd name="connsiteY3" fmla="*/ 908262 h 1038467"/>
              <a:gd name="connsiteX4" fmla="*/ 473351 w 940029"/>
              <a:gd name="connsiteY4" fmla="*/ 597112 h 1038467"/>
              <a:gd name="connsiteX5" fmla="*/ 355876 w 940029"/>
              <a:gd name="connsiteY5" fmla="*/ 673312 h 1038467"/>
              <a:gd name="connsiteX6" fmla="*/ 400326 w 940029"/>
              <a:gd name="connsiteY6" fmla="*/ 698712 h 1038467"/>
              <a:gd name="connsiteX7" fmla="*/ 365401 w 940029"/>
              <a:gd name="connsiteY7" fmla="*/ 670137 h 1038467"/>
              <a:gd name="connsiteX8" fmla="*/ 336826 w 940029"/>
              <a:gd name="connsiteY8" fmla="*/ 774912 h 1038467"/>
              <a:gd name="connsiteX9" fmla="*/ 225701 w 940029"/>
              <a:gd name="connsiteY9" fmla="*/ 790787 h 1038467"/>
              <a:gd name="connsiteX10" fmla="*/ 47901 w 940029"/>
              <a:gd name="connsiteY10" fmla="*/ 971762 h 1038467"/>
              <a:gd name="connsiteX11" fmla="*/ 216176 w 940029"/>
              <a:gd name="connsiteY11" fmla="*/ 790787 h 1038467"/>
              <a:gd name="connsiteX12" fmla="*/ 438426 w 940029"/>
              <a:gd name="connsiteY12" fmla="*/ 663787 h 1038467"/>
              <a:gd name="connsiteX13" fmla="*/ 438426 w 940029"/>
              <a:gd name="connsiteY13" fmla="*/ 695537 h 1038467"/>
              <a:gd name="connsiteX14" fmla="*/ 686076 w 940029"/>
              <a:gd name="connsiteY14" fmla="*/ 400262 h 1038467"/>
              <a:gd name="connsiteX15" fmla="*/ 584476 w 940029"/>
              <a:gd name="connsiteY15" fmla="*/ 495512 h 1038467"/>
              <a:gd name="connsiteX16" fmla="*/ 749576 w 940029"/>
              <a:gd name="connsiteY16" fmla="*/ 260562 h 1038467"/>
              <a:gd name="connsiteX17" fmla="*/ 606701 w 940029"/>
              <a:gd name="connsiteY17" fmla="*/ 495512 h 1038467"/>
              <a:gd name="connsiteX18" fmla="*/ 936901 w 940029"/>
              <a:gd name="connsiteY18" fmla="*/ 3387 h 1038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40029" h="1038467">
                <a:moveTo>
                  <a:pt x="936901" y="3387"/>
                </a:moveTo>
                <a:cubicBezTo>
                  <a:pt x="897743" y="52600"/>
                  <a:pt x="527326" y="618808"/>
                  <a:pt x="371751" y="790787"/>
                </a:cubicBezTo>
                <a:cubicBezTo>
                  <a:pt x="216176" y="962766"/>
                  <a:pt x="31497" y="1015683"/>
                  <a:pt x="3451" y="1035262"/>
                </a:cubicBezTo>
                <a:cubicBezTo>
                  <a:pt x="-24595" y="1054841"/>
                  <a:pt x="125159" y="981287"/>
                  <a:pt x="203476" y="908262"/>
                </a:cubicBezTo>
                <a:cubicBezTo>
                  <a:pt x="281793" y="835237"/>
                  <a:pt x="447951" y="636270"/>
                  <a:pt x="473351" y="597112"/>
                </a:cubicBezTo>
                <a:cubicBezTo>
                  <a:pt x="498751" y="557954"/>
                  <a:pt x="368047" y="656379"/>
                  <a:pt x="355876" y="673312"/>
                </a:cubicBezTo>
                <a:cubicBezTo>
                  <a:pt x="343705" y="690245"/>
                  <a:pt x="398739" y="699241"/>
                  <a:pt x="400326" y="698712"/>
                </a:cubicBezTo>
                <a:cubicBezTo>
                  <a:pt x="401913" y="698183"/>
                  <a:pt x="375984" y="657437"/>
                  <a:pt x="365401" y="670137"/>
                </a:cubicBezTo>
                <a:cubicBezTo>
                  <a:pt x="354818" y="682837"/>
                  <a:pt x="360109" y="754804"/>
                  <a:pt x="336826" y="774912"/>
                </a:cubicBezTo>
                <a:cubicBezTo>
                  <a:pt x="313543" y="795020"/>
                  <a:pt x="273855" y="757979"/>
                  <a:pt x="225701" y="790787"/>
                </a:cubicBezTo>
                <a:cubicBezTo>
                  <a:pt x="177547" y="823595"/>
                  <a:pt x="49488" y="971762"/>
                  <a:pt x="47901" y="971762"/>
                </a:cubicBezTo>
                <a:cubicBezTo>
                  <a:pt x="46314" y="971762"/>
                  <a:pt x="151089" y="842116"/>
                  <a:pt x="216176" y="790787"/>
                </a:cubicBezTo>
                <a:cubicBezTo>
                  <a:pt x="281263" y="739458"/>
                  <a:pt x="401384" y="679662"/>
                  <a:pt x="438426" y="663787"/>
                </a:cubicBezTo>
                <a:cubicBezTo>
                  <a:pt x="475468" y="647912"/>
                  <a:pt x="397151" y="739458"/>
                  <a:pt x="438426" y="695537"/>
                </a:cubicBezTo>
                <a:cubicBezTo>
                  <a:pt x="479701" y="651616"/>
                  <a:pt x="661734" y="433600"/>
                  <a:pt x="686076" y="400262"/>
                </a:cubicBezTo>
                <a:cubicBezTo>
                  <a:pt x="710418" y="366924"/>
                  <a:pt x="573893" y="518795"/>
                  <a:pt x="584476" y="495512"/>
                </a:cubicBezTo>
                <a:cubicBezTo>
                  <a:pt x="595059" y="472229"/>
                  <a:pt x="745872" y="260562"/>
                  <a:pt x="749576" y="260562"/>
                </a:cubicBezTo>
                <a:cubicBezTo>
                  <a:pt x="753280" y="260562"/>
                  <a:pt x="578126" y="534141"/>
                  <a:pt x="606701" y="495512"/>
                </a:cubicBezTo>
                <a:cubicBezTo>
                  <a:pt x="635276" y="456883"/>
                  <a:pt x="976059" y="-45826"/>
                  <a:pt x="936901" y="3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4ADA38B7-BFF6-6B72-0C1F-741E88E57380}"/>
              </a:ext>
            </a:extLst>
          </p:cNvPr>
          <p:cNvSpPr/>
          <p:nvPr/>
        </p:nvSpPr>
        <p:spPr>
          <a:xfrm>
            <a:off x="4358359" y="7380514"/>
            <a:ext cx="1168234" cy="1105348"/>
          </a:xfrm>
          <a:custGeom>
            <a:avLst/>
            <a:gdLst>
              <a:gd name="connsiteX0" fmla="*/ 1168234 w 1168234"/>
              <a:gd name="connsiteY0" fmla="*/ 0 h 1105348"/>
              <a:gd name="connsiteX1" fmla="*/ 52867 w 1168234"/>
              <a:gd name="connsiteY1" fmla="*/ 522515 h 1105348"/>
              <a:gd name="connsiteX2" fmla="*/ 183496 w 1168234"/>
              <a:gd name="connsiteY2" fmla="*/ 472273 h 1105348"/>
              <a:gd name="connsiteX3" fmla="*/ 213641 w 1168234"/>
              <a:gd name="connsiteY3" fmla="*/ 582805 h 1105348"/>
              <a:gd name="connsiteX4" fmla="*/ 208617 w 1168234"/>
              <a:gd name="connsiteY4" fmla="*/ 572756 h 1105348"/>
              <a:gd name="connsiteX5" fmla="*/ 203593 w 1168234"/>
              <a:gd name="connsiteY5" fmla="*/ 1105319 h 1105348"/>
              <a:gd name="connsiteX6" fmla="*/ 218665 w 1168234"/>
              <a:gd name="connsiteY6" fmla="*/ 547635 h 1105348"/>
              <a:gd name="connsiteX7" fmla="*/ 243786 w 1168234"/>
              <a:gd name="connsiteY7" fmla="*/ 452176 h 1105348"/>
              <a:gd name="connsiteX8" fmla="*/ 520116 w 1168234"/>
              <a:gd name="connsiteY8" fmla="*/ 316523 h 1105348"/>
              <a:gd name="connsiteX9" fmla="*/ 489971 w 1168234"/>
              <a:gd name="connsiteY9" fmla="*/ 336620 h 1105348"/>
              <a:gd name="connsiteX10" fmla="*/ 1168234 w 1168234"/>
              <a:gd name="connsiteY10" fmla="*/ 0 h 1105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8234" h="1105348">
                <a:moveTo>
                  <a:pt x="1168234" y="0"/>
                </a:moveTo>
                <a:lnTo>
                  <a:pt x="52867" y="522515"/>
                </a:lnTo>
                <a:cubicBezTo>
                  <a:pt x="-111256" y="601227"/>
                  <a:pt x="156700" y="462225"/>
                  <a:pt x="183496" y="472273"/>
                </a:cubicBezTo>
                <a:cubicBezTo>
                  <a:pt x="210292" y="482321"/>
                  <a:pt x="213641" y="582805"/>
                  <a:pt x="213641" y="582805"/>
                </a:cubicBezTo>
                <a:cubicBezTo>
                  <a:pt x="217828" y="599552"/>
                  <a:pt x="210292" y="485670"/>
                  <a:pt x="208617" y="572756"/>
                </a:cubicBezTo>
                <a:cubicBezTo>
                  <a:pt x="206942" y="659842"/>
                  <a:pt x="201918" y="1109506"/>
                  <a:pt x="203593" y="1105319"/>
                </a:cubicBezTo>
                <a:cubicBezTo>
                  <a:pt x="205268" y="1101132"/>
                  <a:pt x="211966" y="656492"/>
                  <a:pt x="218665" y="547635"/>
                </a:cubicBezTo>
                <a:cubicBezTo>
                  <a:pt x="225364" y="438778"/>
                  <a:pt x="193544" y="490695"/>
                  <a:pt x="243786" y="452176"/>
                </a:cubicBezTo>
                <a:cubicBezTo>
                  <a:pt x="294028" y="413657"/>
                  <a:pt x="479085" y="335782"/>
                  <a:pt x="520116" y="316523"/>
                </a:cubicBezTo>
                <a:cubicBezTo>
                  <a:pt x="561147" y="297264"/>
                  <a:pt x="489971" y="336620"/>
                  <a:pt x="489971" y="336620"/>
                </a:cubicBezTo>
                <a:lnTo>
                  <a:pt x="116823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35BF8618-9ACD-2E12-A7A5-9FE6544D005A}"/>
              </a:ext>
            </a:extLst>
          </p:cNvPr>
          <p:cNvSpPr/>
          <p:nvPr/>
        </p:nvSpPr>
        <p:spPr>
          <a:xfrm>
            <a:off x="3873640" y="7807569"/>
            <a:ext cx="688524" cy="854506"/>
          </a:xfrm>
          <a:custGeom>
            <a:avLst/>
            <a:gdLst>
              <a:gd name="connsiteX0" fmla="*/ 0 w 688524"/>
              <a:gd name="connsiteY0" fmla="*/ 0 h 854506"/>
              <a:gd name="connsiteX1" fmla="*/ 376813 w 688524"/>
              <a:gd name="connsiteY1" fmla="*/ 155750 h 854506"/>
              <a:gd name="connsiteX2" fmla="*/ 592852 w 688524"/>
              <a:gd name="connsiteY2" fmla="*/ 356717 h 854506"/>
              <a:gd name="connsiteX3" fmla="*/ 542611 w 688524"/>
              <a:gd name="connsiteY3" fmla="*/ 251209 h 854506"/>
              <a:gd name="connsiteX4" fmla="*/ 688312 w 688524"/>
              <a:gd name="connsiteY4" fmla="*/ 854110 h 854506"/>
              <a:gd name="connsiteX5" fmla="*/ 572756 w 688524"/>
              <a:gd name="connsiteY5" fmla="*/ 341644 h 854506"/>
              <a:gd name="connsiteX6" fmla="*/ 477296 w 688524"/>
              <a:gd name="connsiteY6" fmla="*/ 200967 h 854506"/>
              <a:gd name="connsiteX7" fmla="*/ 236136 w 688524"/>
              <a:gd name="connsiteY7" fmla="*/ 110532 h 854506"/>
              <a:gd name="connsiteX8" fmla="*/ 331595 w 688524"/>
              <a:gd name="connsiteY8" fmla="*/ 165798 h 854506"/>
              <a:gd name="connsiteX9" fmla="*/ 0 w 688524"/>
              <a:gd name="connsiteY9" fmla="*/ 0 h 854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8524" h="854506">
                <a:moveTo>
                  <a:pt x="0" y="0"/>
                </a:moveTo>
                <a:cubicBezTo>
                  <a:pt x="139002" y="48148"/>
                  <a:pt x="278004" y="96297"/>
                  <a:pt x="376813" y="155750"/>
                </a:cubicBezTo>
                <a:cubicBezTo>
                  <a:pt x="475622" y="215203"/>
                  <a:pt x="565219" y="340807"/>
                  <a:pt x="592852" y="356717"/>
                </a:cubicBezTo>
                <a:cubicBezTo>
                  <a:pt x="620485" y="372627"/>
                  <a:pt x="526701" y="168310"/>
                  <a:pt x="542611" y="251209"/>
                </a:cubicBezTo>
                <a:cubicBezTo>
                  <a:pt x="558521" y="334108"/>
                  <a:pt x="683288" y="839037"/>
                  <a:pt x="688312" y="854110"/>
                </a:cubicBezTo>
                <a:cubicBezTo>
                  <a:pt x="693336" y="869183"/>
                  <a:pt x="607925" y="450501"/>
                  <a:pt x="572756" y="341644"/>
                </a:cubicBezTo>
                <a:cubicBezTo>
                  <a:pt x="537587" y="232787"/>
                  <a:pt x="533399" y="239486"/>
                  <a:pt x="477296" y="200967"/>
                </a:cubicBezTo>
                <a:cubicBezTo>
                  <a:pt x="421193" y="162448"/>
                  <a:pt x="260420" y="116394"/>
                  <a:pt x="236136" y="110532"/>
                </a:cubicBezTo>
                <a:cubicBezTo>
                  <a:pt x="211852" y="104670"/>
                  <a:pt x="331595" y="165798"/>
                  <a:pt x="331595" y="165798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9591CED9-6EA4-0F4D-E15F-047F3A133F52}"/>
              </a:ext>
            </a:extLst>
          </p:cNvPr>
          <p:cNvSpPr/>
          <p:nvPr/>
        </p:nvSpPr>
        <p:spPr>
          <a:xfrm>
            <a:off x="4721059" y="7692417"/>
            <a:ext cx="473058" cy="780688"/>
          </a:xfrm>
          <a:custGeom>
            <a:avLst/>
            <a:gdLst>
              <a:gd name="connsiteX0" fmla="*/ 468915 w 473058"/>
              <a:gd name="connsiteY0" fmla="*/ 4620 h 780688"/>
              <a:gd name="connsiteX1" fmla="*/ 187561 w 473058"/>
              <a:gd name="connsiteY1" fmla="*/ 396506 h 780688"/>
              <a:gd name="connsiteX2" fmla="*/ 1666 w 473058"/>
              <a:gd name="connsiteY2" fmla="*/ 778343 h 780688"/>
              <a:gd name="connsiteX3" fmla="*/ 293068 w 473058"/>
              <a:gd name="connsiteY3" fmla="*/ 210612 h 780688"/>
              <a:gd name="connsiteX4" fmla="*/ 212682 w 473058"/>
              <a:gd name="connsiteY4" fmla="*/ 230708 h 780688"/>
              <a:gd name="connsiteX5" fmla="*/ 348334 w 473058"/>
              <a:gd name="connsiteY5" fmla="*/ 185491 h 780688"/>
              <a:gd name="connsiteX6" fmla="*/ 468915 w 473058"/>
              <a:gd name="connsiteY6" fmla="*/ 4620 h 78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3058" h="780688">
                <a:moveTo>
                  <a:pt x="468915" y="4620"/>
                </a:moveTo>
                <a:cubicBezTo>
                  <a:pt x="442120" y="39789"/>
                  <a:pt x="265436" y="267552"/>
                  <a:pt x="187561" y="396506"/>
                </a:cubicBezTo>
                <a:cubicBezTo>
                  <a:pt x="109686" y="525460"/>
                  <a:pt x="-15918" y="809325"/>
                  <a:pt x="1666" y="778343"/>
                </a:cubicBezTo>
                <a:cubicBezTo>
                  <a:pt x="19250" y="747361"/>
                  <a:pt x="257899" y="301884"/>
                  <a:pt x="293068" y="210612"/>
                </a:cubicBezTo>
                <a:cubicBezTo>
                  <a:pt x="328237" y="119340"/>
                  <a:pt x="203471" y="234895"/>
                  <a:pt x="212682" y="230708"/>
                </a:cubicBezTo>
                <a:cubicBezTo>
                  <a:pt x="221893" y="226521"/>
                  <a:pt x="311490" y="225684"/>
                  <a:pt x="348334" y="185491"/>
                </a:cubicBezTo>
                <a:cubicBezTo>
                  <a:pt x="385178" y="145298"/>
                  <a:pt x="495710" y="-30549"/>
                  <a:pt x="468915" y="462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17367E74-059F-F6D8-4F5E-C94C3CFC9863}"/>
              </a:ext>
            </a:extLst>
          </p:cNvPr>
          <p:cNvSpPr/>
          <p:nvPr/>
        </p:nvSpPr>
        <p:spPr>
          <a:xfrm>
            <a:off x="3883503" y="7231579"/>
            <a:ext cx="1783777" cy="648360"/>
          </a:xfrm>
          <a:custGeom>
            <a:avLst/>
            <a:gdLst>
              <a:gd name="connsiteX0" fmla="*/ 1767116 w 1783777"/>
              <a:gd name="connsiteY0" fmla="*/ 5244 h 648360"/>
              <a:gd name="connsiteX1" fmla="*/ 707158 w 1783777"/>
              <a:gd name="connsiteY1" fmla="*/ 479239 h 648360"/>
              <a:gd name="connsiteX2" fmla="*/ 852716 w 1783777"/>
              <a:gd name="connsiteY2" fmla="*/ 456845 h 648360"/>
              <a:gd name="connsiteX3" fmla="*/ 24157 w 1783777"/>
              <a:gd name="connsiteY3" fmla="*/ 568813 h 648360"/>
              <a:gd name="connsiteX4" fmla="*/ 210770 w 1783777"/>
              <a:gd name="connsiteY4" fmla="*/ 557616 h 648360"/>
              <a:gd name="connsiteX5" fmla="*/ 91338 w 1783777"/>
              <a:gd name="connsiteY5" fmla="*/ 580010 h 648360"/>
              <a:gd name="connsiteX6" fmla="*/ 453366 w 1783777"/>
              <a:gd name="connsiteY6" fmla="*/ 568813 h 648360"/>
              <a:gd name="connsiteX7" fmla="*/ 319005 w 1783777"/>
              <a:gd name="connsiteY7" fmla="*/ 598671 h 648360"/>
              <a:gd name="connsiteX8" fmla="*/ 319005 w 1783777"/>
              <a:gd name="connsiteY8" fmla="*/ 643458 h 648360"/>
              <a:gd name="connsiteX9" fmla="*/ 311540 w 1783777"/>
              <a:gd name="connsiteY9" fmla="*/ 647190 h 648360"/>
              <a:gd name="connsiteX10" fmla="*/ 848984 w 1783777"/>
              <a:gd name="connsiteY10" fmla="*/ 542687 h 648360"/>
              <a:gd name="connsiteX11" fmla="*/ 733284 w 1783777"/>
              <a:gd name="connsiteY11" fmla="*/ 512829 h 648360"/>
              <a:gd name="connsiteX12" fmla="*/ 1278192 w 1783777"/>
              <a:gd name="connsiteY12" fmla="*/ 266501 h 648360"/>
              <a:gd name="connsiteX13" fmla="*/ 957219 w 1783777"/>
              <a:gd name="connsiteY13" fmla="*/ 378468 h 648360"/>
              <a:gd name="connsiteX14" fmla="*/ 1524520 w 1783777"/>
              <a:gd name="connsiteY14" fmla="*/ 229179 h 648360"/>
              <a:gd name="connsiteX15" fmla="*/ 1199815 w 1783777"/>
              <a:gd name="connsiteY15" fmla="*/ 288894 h 648360"/>
              <a:gd name="connsiteX16" fmla="*/ 1509591 w 1783777"/>
              <a:gd name="connsiteY16" fmla="*/ 161998 h 648360"/>
              <a:gd name="connsiteX17" fmla="*/ 1364033 w 1783777"/>
              <a:gd name="connsiteY17" fmla="*/ 221714 h 648360"/>
              <a:gd name="connsiteX18" fmla="*/ 1767116 w 1783777"/>
              <a:gd name="connsiteY18" fmla="*/ 5244 h 64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83777" h="648360">
                <a:moveTo>
                  <a:pt x="1767116" y="5244"/>
                </a:moveTo>
                <a:cubicBezTo>
                  <a:pt x="1657637" y="48165"/>
                  <a:pt x="859558" y="403972"/>
                  <a:pt x="707158" y="479239"/>
                </a:cubicBezTo>
                <a:cubicBezTo>
                  <a:pt x="554758" y="554506"/>
                  <a:pt x="852716" y="456845"/>
                  <a:pt x="852716" y="456845"/>
                </a:cubicBezTo>
                <a:lnTo>
                  <a:pt x="24157" y="568813"/>
                </a:lnTo>
                <a:cubicBezTo>
                  <a:pt x="-82834" y="585608"/>
                  <a:pt x="199573" y="555750"/>
                  <a:pt x="210770" y="557616"/>
                </a:cubicBezTo>
                <a:cubicBezTo>
                  <a:pt x="221967" y="559482"/>
                  <a:pt x="50905" y="578144"/>
                  <a:pt x="91338" y="580010"/>
                </a:cubicBezTo>
                <a:cubicBezTo>
                  <a:pt x="131771" y="581876"/>
                  <a:pt x="415421" y="565703"/>
                  <a:pt x="453366" y="568813"/>
                </a:cubicBezTo>
                <a:cubicBezTo>
                  <a:pt x="491310" y="571923"/>
                  <a:pt x="341399" y="586230"/>
                  <a:pt x="319005" y="598671"/>
                </a:cubicBezTo>
                <a:cubicBezTo>
                  <a:pt x="296611" y="611112"/>
                  <a:pt x="320249" y="635372"/>
                  <a:pt x="319005" y="643458"/>
                </a:cubicBezTo>
                <a:cubicBezTo>
                  <a:pt x="317761" y="651544"/>
                  <a:pt x="311540" y="647190"/>
                  <a:pt x="311540" y="647190"/>
                </a:cubicBezTo>
                <a:cubicBezTo>
                  <a:pt x="399870" y="630395"/>
                  <a:pt x="778693" y="565081"/>
                  <a:pt x="848984" y="542687"/>
                </a:cubicBezTo>
                <a:cubicBezTo>
                  <a:pt x="919275" y="520293"/>
                  <a:pt x="661749" y="558860"/>
                  <a:pt x="733284" y="512829"/>
                </a:cubicBezTo>
                <a:cubicBezTo>
                  <a:pt x="804819" y="466798"/>
                  <a:pt x="1240870" y="288894"/>
                  <a:pt x="1278192" y="266501"/>
                </a:cubicBezTo>
                <a:cubicBezTo>
                  <a:pt x="1315514" y="244108"/>
                  <a:pt x="916164" y="384688"/>
                  <a:pt x="957219" y="378468"/>
                </a:cubicBezTo>
                <a:cubicBezTo>
                  <a:pt x="998274" y="372248"/>
                  <a:pt x="1484087" y="244108"/>
                  <a:pt x="1524520" y="229179"/>
                </a:cubicBezTo>
                <a:cubicBezTo>
                  <a:pt x="1564953" y="214250"/>
                  <a:pt x="1202303" y="300091"/>
                  <a:pt x="1199815" y="288894"/>
                </a:cubicBezTo>
                <a:cubicBezTo>
                  <a:pt x="1197327" y="277697"/>
                  <a:pt x="1509591" y="161998"/>
                  <a:pt x="1509591" y="161998"/>
                </a:cubicBezTo>
                <a:cubicBezTo>
                  <a:pt x="1536961" y="150801"/>
                  <a:pt x="1315514" y="247218"/>
                  <a:pt x="1364033" y="221714"/>
                </a:cubicBezTo>
                <a:cubicBezTo>
                  <a:pt x="1412552" y="196210"/>
                  <a:pt x="1876595" y="-37677"/>
                  <a:pt x="1767116" y="52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F18E2F39-284E-C611-9696-31C7D67B2D5A}"/>
              </a:ext>
            </a:extLst>
          </p:cNvPr>
          <p:cNvSpPr/>
          <p:nvPr/>
        </p:nvSpPr>
        <p:spPr>
          <a:xfrm>
            <a:off x="3508163" y="7460591"/>
            <a:ext cx="764180" cy="309494"/>
          </a:xfrm>
          <a:custGeom>
            <a:avLst/>
            <a:gdLst>
              <a:gd name="connsiteX0" fmla="*/ 147 w 764180"/>
              <a:gd name="connsiteY0" fmla="*/ 167 h 309494"/>
              <a:gd name="connsiteX1" fmla="*/ 145705 w 764180"/>
              <a:gd name="connsiteY1" fmla="*/ 205440 h 309494"/>
              <a:gd name="connsiteX2" fmla="*/ 119579 w 764180"/>
              <a:gd name="connsiteY2" fmla="*/ 153189 h 309494"/>
              <a:gd name="connsiteX3" fmla="*/ 235279 w 764180"/>
              <a:gd name="connsiteY3" fmla="*/ 302478 h 309494"/>
              <a:gd name="connsiteX4" fmla="*/ 209153 w 764180"/>
              <a:gd name="connsiteY4" fmla="*/ 280085 h 309494"/>
              <a:gd name="connsiteX5" fmla="*/ 85989 w 764180"/>
              <a:gd name="connsiteY5" fmla="*/ 235298 h 309494"/>
              <a:gd name="connsiteX6" fmla="*/ 231546 w 764180"/>
              <a:gd name="connsiteY6" fmla="*/ 268888 h 309494"/>
              <a:gd name="connsiteX7" fmla="*/ 757793 w 764180"/>
              <a:gd name="connsiteY7" fmla="*/ 268888 h 309494"/>
              <a:gd name="connsiteX8" fmla="*/ 537590 w 764180"/>
              <a:gd name="connsiteY8" fmla="*/ 257691 h 309494"/>
              <a:gd name="connsiteX9" fmla="*/ 100918 w 764180"/>
              <a:gd name="connsiteY9" fmla="*/ 227833 h 309494"/>
              <a:gd name="connsiteX10" fmla="*/ 212885 w 764180"/>
              <a:gd name="connsiteY10" fmla="*/ 265156 h 309494"/>
              <a:gd name="connsiteX11" fmla="*/ 119579 w 764180"/>
              <a:gd name="connsiteY11" fmla="*/ 171850 h 309494"/>
              <a:gd name="connsiteX12" fmla="*/ 147 w 764180"/>
              <a:gd name="connsiteY12" fmla="*/ 167 h 309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4180" h="309494">
                <a:moveTo>
                  <a:pt x="147" y="167"/>
                </a:moveTo>
                <a:cubicBezTo>
                  <a:pt x="4501" y="5765"/>
                  <a:pt x="125800" y="179936"/>
                  <a:pt x="145705" y="205440"/>
                </a:cubicBezTo>
                <a:cubicBezTo>
                  <a:pt x="165610" y="230944"/>
                  <a:pt x="104650" y="137016"/>
                  <a:pt x="119579" y="153189"/>
                </a:cubicBezTo>
                <a:cubicBezTo>
                  <a:pt x="134508" y="169362"/>
                  <a:pt x="220350" y="281329"/>
                  <a:pt x="235279" y="302478"/>
                </a:cubicBezTo>
                <a:cubicBezTo>
                  <a:pt x="250208" y="323627"/>
                  <a:pt x="234035" y="291282"/>
                  <a:pt x="209153" y="280085"/>
                </a:cubicBezTo>
                <a:cubicBezTo>
                  <a:pt x="184271" y="268888"/>
                  <a:pt x="82257" y="237164"/>
                  <a:pt x="85989" y="235298"/>
                </a:cubicBezTo>
                <a:cubicBezTo>
                  <a:pt x="89721" y="233432"/>
                  <a:pt x="119579" y="263290"/>
                  <a:pt x="231546" y="268888"/>
                </a:cubicBezTo>
                <a:cubicBezTo>
                  <a:pt x="343513" y="274486"/>
                  <a:pt x="706786" y="270754"/>
                  <a:pt x="757793" y="268888"/>
                </a:cubicBezTo>
                <a:cubicBezTo>
                  <a:pt x="808800" y="267022"/>
                  <a:pt x="537590" y="257691"/>
                  <a:pt x="537590" y="257691"/>
                </a:cubicBezTo>
                <a:cubicBezTo>
                  <a:pt x="428111" y="250849"/>
                  <a:pt x="155036" y="226589"/>
                  <a:pt x="100918" y="227833"/>
                </a:cubicBezTo>
                <a:cubicBezTo>
                  <a:pt x="46801" y="229077"/>
                  <a:pt x="209775" y="274487"/>
                  <a:pt x="212885" y="265156"/>
                </a:cubicBezTo>
                <a:cubicBezTo>
                  <a:pt x="215995" y="255826"/>
                  <a:pt x="150059" y="212905"/>
                  <a:pt x="119579" y="171850"/>
                </a:cubicBezTo>
                <a:cubicBezTo>
                  <a:pt x="89099" y="130795"/>
                  <a:pt x="-4207" y="-5431"/>
                  <a:pt x="147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07A51C72-E05B-C7E8-0957-76C3B202F326}"/>
              </a:ext>
            </a:extLst>
          </p:cNvPr>
          <p:cNvSpPr/>
          <p:nvPr/>
        </p:nvSpPr>
        <p:spPr>
          <a:xfrm>
            <a:off x="3416049" y="7229358"/>
            <a:ext cx="70794" cy="195053"/>
          </a:xfrm>
          <a:custGeom>
            <a:avLst/>
            <a:gdLst>
              <a:gd name="connsiteX0" fmla="*/ 6420 w 70794"/>
              <a:gd name="connsiteY0" fmla="*/ 0 h 195053"/>
              <a:gd name="connsiteX1" fmla="*/ 17616 w 70794"/>
              <a:gd name="connsiteY1" fmla="*/ 104503 h 195053"/>
              <a:gd name="connsiteX2" fmla="*/ 69868 w 70794"/>
              <a:gd name="connsiteY2" fmla="*/ 194077 h 195053"/>
              <a:gd name="connsiteX3" fmla="*/ 47474 w 70794"/>
              <a:gd name="connsiteY3" fmla="*/ 149290 h 195053"/>
              <a:gd name="connsiteX4" fmla="*/ 2687 w 70794"/>
              <a:gd name="connsiteY4" fmla="*/ 104503 h 195053"/>
              <a:gd name="connsiteX5" fmla="*/ 6420 w 70794"/>
              <a:gd name="connsiteY5" fmla="*/ 0 h 195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794" h="195053">
                <a:moveTo>
                  <a:pt x="6420" y="0"/>
                </a:moveTo>
                <a:cubicBezTo>
                  <a:pt x="8908" y="0"/>
                  <a:pt x="7041" y="72157"/>
                  <a:pt x="17616" y="104503"/>
                </a:cubicBezTo>
                <a:cubicBezTo>
                  <a:pt x="28191" y="136849"/>
                  <a:pt x="64892" y="186613"/>
                  <a:pt x="69868" y="194077"/>
                </a:cubicBezTo>
                <a:cubicBezTo>
                  <a:pt x="74844" y="201541"/>
                  <a:pt x="58671" y="164219"/>
                  <a:pt x="47474" y="149290"/>
                </a:cubicBezTo>
                <a:cubicBezTo>
                  <a:pt x="36277" y="134361"/>
                  <a:pt x="9529" y="125030"/>
                  <a:pt x="2687" y="104503"/>
                </a:cubicBezTo>
                <a:cubicBezTo>
                  <a:pt x="-4155" y="83976"/>
                  <a:pt x="3932" y="0"/>
                  <a:pt x="6420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5DEDABB3-1D2F-0875-FD33-9DBBF1EB8A87}"/>
              </a:ext>
            </a:extLst>
          </p:cNvPr>
          <p:cNvSpPr/>
          <p:nvPr/>
        </p:nvSpPr>
        <p:spPr>
          <a:xfrm>
            <a:off x="3040896" y="6740395"/>
            <a:ext cx="92254" cy="357519"/>
          </a:xfrm>
          <a:custGeom>
            <a:avLst/>
            <a:gdLst>
              <a:gd name="connsiteX0" fmla="*/ 82993 w 92254"/>
              <a:gd name="connsiteY0" fmla="*/ 39 h 357519"/>
              <a:gd name="connsiteX1" fmla="*/ 60600 w 92254"/>
              <a:gd name="connsiteY1" fmla="*/ 167990 h 357519"/>
              <a:gd name="connsiteX2" fmla="*/ 90457 w 92254"/>
              <a:gd name="connsiteY2" fmla="*/ 347138 h 357519"/>
              <a:gd name="connsiteX3" fmla="*/ 79261 w 92254"/>
              <a:gd name="connsiteY3" fmla="*/ 313548 h 357519"/>
              <a:gd name="connsiteX4" fmla="*/ 884 w 92254"/>
              <a:gd name="connsiteY4" fmla="*/ 126936 h 357519"/>
              <a:gd name="connsiteX5" fmla="*/ 38206 w 92254"/>
              <a:gd name="connsiteY5" fmla="*/ 231438 h 357519"/>
              <a:gd name="connsiteX6" fmla="*/ 56867 w 92254"/>
              <a:gd name="connsiteY6" fmla="*/ 153061 h 357519"/>
              <a:gd name="connsiteX7" fmla="*/ 82993 w 92254"/>
              <a:gd name="connsiteY7" fmla="*/ 39 h 357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254" h="357519">
                <a:moveTo>
                  <a:pt x="82993" y="39"/>
                </a:moveTo>
                <a:cubicBezTo>
                  <a:pt x="83615" y="2527"/>
                  <a:pt x="59356" y="110140"/>
                  <a:pt x="60600" y="167990"/>
                </a:cubicBezTo>
                <a:cubicBezTo>
                  <a:pt x="61844" y="225840"/>
                  <a:pt x="87347" y="322878"/>
                  <a:pt x="90457" y="347138"/>
                </a:cubicBezTo>
                <a:cubicBezTo>
                  <a:pt x="93567" y="371398"/>
                  <a:pt x="94190" y="350248"/>
                  <a:pt x="79261" y="313548"/>
                </a:cubicBezTo>
                <a:cubicBezTo>
                  <a:pt x="64332" y="276848"/>
                  <a:pt x="7726" y="140621"/>
                  <a:pt x="884" y="126936"/>
                </a:cubicBezTo>
                <a:cubicBezTo>
                  <a:pt x="-5959" y="113251"/>
                  <a:pt x="28876" y="227084"/>
                  <a:pt x="38206" y="231438"/>
                </a:cubicBezTo>
                <a:cubicBezTo>
                  <a:pt x="47536" y="235792"/>
                  <a:pt x="51269" y="194116"/>
                  <a:pt x="56867" y="153061"/>
                </a:cubicBezTo>
                <a:cubicBezTo>
                  <a:pt x="62465" y="112006"/>
                  <a:pt x="82371" y="-2449"/>
                  <a:pt x="82993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C8EEFB3A-96CA-C144-6628-79619C64A604}"/>
              </a:ext>
            </a:extLst>
          </p:cNvPr>
          <p:cNvSpPr/>
          <p:nvPr/>
        </p:nvSpPr>
        <p:spPr>
          <a:xfrm>
            <a:off x="3258250" y="6236579"/>
            <a:ext cx="35378" cy="197841"/>
          </a:xfrm>
          <a:custGeom>
            <a:avLst/>
            <a:gdLst>
              <a:gd name="connsiteX0" fmla="*/ 29858 w 35378"/>
              <a:gd name="connsiteY0" fmla="*/ 2 h 197841"/>
              <a:gd name="connsiteX1" fmla="*/ 33590 w 35378"/>
              <a:gd name="connsiteY1" fmla="*/ 156757 h 197841"/>
              <a:gd name="connsiteX2" fmla="*/ 0 w 35378"/>
              <a:gd name="connsiteY2" fmla="*/ 197811 h 197841"/>
              <a:gd name="connsiteX3" fmla="*/ 33590 w 35378"/>
              <a:gd name="connsiteY3" fmla="*/ 153024 h 197841"/>
              <a:gd name="connsiteX4" fmla="*/ 29858 w 35378"/>
              <a:gd name="connsiteY4" fmla="*/ 2 h 197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78" h="197841">
                <a:moveTo>
                  <a:pt x="29858" y="2"/>
                </a:moveTo>
                <a:cubicBezTo>
                  <a:pt x="29858" y="624"/>
                  <a:pt x="38566" y="123789"/>
                  <a:pt x="33590" y="156757"/>
                </a:cubicBezTo>
                <a:cubicBezTo>
                  <a:pt x="28614" y="189725"/>
                  <a:pt x="0" y="198433"/>
                  <a:pt x="0" y="197811"/>
                </a:cubicBezTo>
                <a:cubicBezTo>
                  <a:pt x="0" y="197189"/>
                  <a:pt x="27992" y="183504"/>
                  <a:pt x="33590" y="153024"/>
                </a:cubicBezTo>
                <a:cubicBezTo>
                  <a:pt x="39188" y="122544"/>
                  <a:pt x="29858" y="-620"/>
                  <a:pt x="29858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6434802A-0380-7B2D-0B49-0E0E9C1AF554}"/>
              </a:ext>
            </a:extLst>
          </p:cNvPr>
          <p:cNvSpPr/>
          <p:nvPr/>
        </p:nvSpPr>
        <p:spPr>
          <a:xfrm>
            <a:off x="4904123" y="5699118"/>
            <a:ext cx="157302" cy="86017"/>
          </a:xfrm>
          <a:custGeom>
            <a:avLst/>
            <a:gdLst>
              <a:gd name="connsiteX0" fmla="*/ 156801 w 157302"/>
              <a:gd name="connsiteY0" fmla="*/ 20 h 86017"/>
              <a:gd name="connsiteX1" fmla="*/ 48566 w 157302"/>
              <a:gd name="connsiteY1" fmla="*/ 74665 h 86017"/>
              <a:gd name="connsiteX2" fmla="*/ 47 w 157302"/>
              <a:gd name="connsiteY2" fmla="*/ 82129 h 86017"/>
              <a:gd name="connsiteX3" fmla="*/ 56030 w 157302"/>
              <a:gd name="connsiteY3" fmla="*/ 59736 h 86017"/>
              <a:gd name="connsiteX4" fmla="*/ 97085 w 157302"/>
              <a:gd name="connsiteY4" fmla="*/ 85862 h 86017"/>
              <a:gd name="connsiteX5" fmla="*/ 89621 w 157302"/>
              <a:gd name="connsiteY5" fmla="*/ 67200 h 86017"/>
              <a:gd name="connsiteX6" fmla="*/ 156801 w 157302"/>
              <a:gd name="connsiteY6" fmla="*/ 20 h 86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302" h="86017">
                <a:moveTo>
                  <a:pt x="156801" y="20"/>
                </a:moveTo>
                <a:cubicBezTo>
                  <a:pt x="149959" y="1264"/>
                  <a:pt x="74692" y="60980"/>
                  <a:pt x="48566" y="74665"/>
                </a:cubicBezTo>
                <a:cubicBezTo>
                  <a:pt x="22440" y="88350"/>
                  <a:pt x="-1197" y="84617"/>
                  <a:pt x="47" y="82129"/>
                </a:cubicBezTo>
                <a:cubicBezTo>
                  <a:pt x="1291" y="79641"/>
                  <a:pt x="39857" y="59114"/>
                  <a:pt x="56030" y="59736"/>
                </a:cubicBezTo>
                <a:cubicBezTo>
                  <a:pt x="72203" y="60358"/>
                  <a:pt x="97085" y="85862"/>
                  <a:pt x="97085" y="85862"/>
                </a:cubicBezTo>
                <a:cubicBezTo>
                  <a:pt x="102683" y="87106"/>
                  <a:pt x="80912" y="80885"/>
                  <a:pt x="89621" y="67200"/>
                </a:cubicBezTo>
                <a:cubicBezTo>
                  <a:pt x="98330" y="53515"/>
                  <a:pt x="163643" y="-1224"/>
                  <a:pt x="156801" y="2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CA09F0E7-D901-3B09-0E6E-C5B601A0C13A}"/>
              </a:ext>
            </a:extLst>
          </p:cNvPr>
          <p:cNvSpPr/>
          <p:nvPr/>
        </p:nvSpPr>
        <p:spPr>
          <a:xfrm>
            <a:off x="4494014" y="9279100"/>
            <a:ext cx="256382" cy="312990"/>
          </a:xfrm>
          <a:custGeom>
            <a:avLst/>
            <a:gdLst>
              <a:gd name="connsiteX0" fmla="*/ 1786 w 256382"/>
              <a:gd name="connsiteY0" fmla="*/ 1425 h 312990"/>
              <a:gd name="connsiteX1" fmla="*/ 239911 w 256382"/>
              <a:gd name="connsiteY1" fmla="*/ 293525 h 312990"/>
              <a:gd name="connsiteX2" fmla="*/ 220861 w 256382"/>
              <a:gd name="connsiteY2" fmla="*/ 271300 h 312990"/>
              <a:gd name="connsiteX3" fmla="*/ 100211 w 256382"/>
              <a:gd name="connsiteY3" fmla="*/ 153825 h 312990"/>
              <a:gd name="connsiteX4" fmla="*/ 128786 w 256382"/>
              <a:gd name="connsiteY4" fmla="*/ 179225 h 312990"/>
              <a:gd name="connsiteX5" fmla="*/ 1786 w 256382"/>
              <a:gd name="connsiteY5" fmla="*/ 1425 h 31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382" h="312990">
                <a:moveTo>
                  <a:pt x="1786" y="1425"/>
                </a:moveTo>
                <a:cubicBezTo>
                  <a:pt x="20307" y="20475"/>
                  <a:pt x="239911" y="293525"/>
                  <a:pt x="239911" y="293525"/>
                </a:cubicBezTo>
                <a:cubicBezTo>
                  <a:pt x="276424" y="338504"/>
                  <a:pt x="244144" y="294583"/>
                  <a:pt x="220861" y="271300"/>
                </a:cubicBezTo>
                <a:cubicBezTo>
                  <a:pt x="197578" y="248017"/>
                  <a:pt x="115557" y="169171"/>
                  <a:pt x="100211" y="153825"/>
                </a:cubicBezTo>
                <a:cubicBezTo>
                  <a:pt x="84865" y="138479"/>
                  <a:pt x="143074" y="198275"/>
                  <a:pt x="128786" y="179225"/>
                </a:cubicBezTo>
                <a:cubicBezTo>
                  <a:pt x="114499" y="160175"/>
                  <a:pt x="-16735" y="-17625"/>
                  <a:pt x="1786" y="14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10D2068F-5D4D-1BEE-C99B-D7FA2CF14CAA}"/>
              </a:ext>
            </a:extLst>
          </p:cNvPr>
          <p:cNvSpPr/>
          <p:nvPr/>
        </p:nvSpPr>
        <p:spPr>
          <a:xfrm>
            <a:off x="3819469" y="9310557"/>
            <a:ext cx="282872" cy="543023"/>
          </a:xfrm>
          <a:custGeom>
            <a:avLst/>
            <a:gdLst>
              <a:gd name="connsiteX0" fmla="*/ 66731 w 282872"/>
              <a:gd name="connsiteY0" fmla="*/ 1718 h 543023"/>
              <a:gd name="connsiteX1" fmla="*/ 225481 w 282872"/>
              <a:gd name="connsiteY1" fmla="*/ 363668 h 543023"/>
              <a:gd name="connsiteX2" fmla="*/ 209606 w 282872"/>
              <a:gd name="connsiteY2" fmla="*/ 306518 h 543023"/>
              <a:gd name="connsiteX3" fmla="*/ 279456 w 282872"/>
              <a:gd name="connsiteY3" fmla="*/ 528768 h 543023"/>
              <a:gd name="connsiteX4" fmla="*/ 257231 w 282872"/>
              <a:gd name="connsiteY4" fmla="*/ 490668 h 543023"/>
              <a:gd name="connsiteX5" fmla="*/ 130231 w 282872"/>
              <a:gd name="connsiteY5" fmla="*/ 246193 h 543023"/>
              <a:gd name="connsiteX6" fmla="*/ 203256 w 282872"/>
              <a:gd name="connsiteY6" fmla="*/ 341443 h 543023"/>
              <a:gd name="connsiteX7" fmla="*/ 127056 w 282872"/>
              <a:gd name="connsiteY7" fmla="*/ 166818 h 543023"/>
              <a:gd name="connsiteX8" fmla="*/ 149281 w 282872"/>
              <a:gd name="connsiteY8" fmla="*/ 223968 h 543023"/>
              <a:gd name="connsiteX9" fmla="*/ 56 w 282872"/>
              <a:gd name="connsiteY9" fmla="*/ 20768 h 543023"/>
              <a:gd name="connsiteX10" fmla="*/ 168331 w 282872"/>
              <a:gd name="connsiteY10" fmla="*/ 217618 h 543023"/>
              <a:gd name="connsiteX11" fmla="*/ 66731 w 282872"/>
              <a:gd name="connsiteY11" fmla="*/ 1718 h 543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2872" h="543023">
                <a:moveTo>
                  <a:pt x="66731" y="1718"/>
                </a:moveTo>
                <a:cubicBezTo>
                  <a:pt x="76256" y="26060"/>
                  <a:pt x="201669" y="312868"/>
                  <a:pt x="225481" y="363668"/>
                </a:cubicBezTo>
                <a:cubicBezTo>
                  <a:pt x="249293" y="414468"/>
                  <a:pt x="200610" y="279001"/>
                  <a:pt x="209606" y="306518"/>
                </a:cubicBezTo>
                <a:cubicBezTo>
                  <a:pt x="218602" y="334035"/>
                  <a:pt x="271519" y="498076"/>
                  <a:pt x="279456" y="528768"/>
                </a:cubicBezTo>
                <a:cubicBezTo>
                  <a:pt x="287393" y="559460"/>
                  <a:pt x="282102" y="537764"/>
                  <a:pt x="257231" y="490668"/>
                </a:cubicBezTo>
                <a:cubicBezTo>
                  <a:pt x="232360" y="443572"/>
                  <a:pt x="139227" y="271064"/>
                  <a:pt x="130231" y="246193"/>
                </a:cubicBezTo>
                <a:cubicBezTo>
                  <a:pt x="121235" y="221322"/>
                  <a:pt x="203785" y="354672"/>
                  <a:pt x="203256" y="341443"/>
                </a:cubicBezTo>
                <a:cubicBezTo>
                  <a:pt x="202727" y="328214"/>
                  <a:pt x="136052" y="186397"/>
                  <a:pt x="127056" y="166818"/>
                </a:cubicBezTo>
                <a:cubicBezTo>
                  <a:pt x="118060" y="147239"/>
                  <a:pt x="170448" y="248310"/>
                  <a:pt x="149281" y="223968"/>
                </a:cubicBezTo>
                <a:cubicBezTo>
                  <a:pt x="128114" y="199626"/>
                  <a:pt x="-3119" y="21826"/>
                  <a:pt x="56" y="20768"/>
                </a:cubicBezTo>
                <a:cubicBezTo>
                  <a:pt x="3231" y="19710"/>
                  <a:pt x="156160" y="215501"/>
                  <a:pt x="168331" y="217618"/>
                </a:cubicBezTo>
                <a:cubicBezTo>
                  <a:pt x="180502" y="219735"/>
                  <a:pt x="57206" y="-22624"/>
                  <a:pt x="66731" y="17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FBAD3BDD-0511-5739-067A-BF32DAA127CF}"/>
              </a:ext>
            </a:extLst>
          </p:cNvPr>
          <p:cNvSpPr/>
          <p:nvPr/>
        </p:nvSpPr>
        <p:spPr>
          <a:xfrm>
            <a:off x="4172659" y="9454897"/>
            <a:ext cx="584518" cy="482853"/>
          </a:xfrm>
          <a:custGeom>
            <a:avLst/>
            <a:gdLst>
              <a:gd name="connsiteX0" fmla="*/ 500941 w 584518"/>
              <a:gd name="connsiteY0" fmla="*/ 253 h 482853"/>
              <a:gd name="connsiteX1" fmla="*/ 199316 w 584518"/>
              <a:gd name="connsiteY1" fmla="*/ 206628 h 482853"/>
              <a:gd name="connsiteX2" fmla="*/ 265991 w 584518"/>
              <a:gd name="connsiteY2" fmla="*/ 184403 h 482853"/>
              <a:gd name="connsiteX3" fmla="*/ 65966 w 584518"/>
              <a:gd name="connsiteY3" fmla="*/ 413003 h 482853"/>
              <a:gd name="connsiteX4" fmla="*/ 113591 w 584518"/>
              <a:gd name="connsiteY4" fmla="*/ 368553 h 482853"/>
              <a:gd name="connsiteX5" fmla="*/ 2466 w 584518"/>
              <a:gd name="connsiteY5" fmla="*/ 482853 h 482853"/>
              <a:gd name="connsiteX6" fmla="*/ 240591 w 584518"/>
              <a:gd name="connsiteY6" fmla="*/ 368553 h 482853"/>
              <a:gd name="connsiteX7" fmla="*/ 583491 w 584518"/>
              <a:gd name="connsiteY7" fmla="*/ 117728 h 482853"/>
              <a:gd name="connsiteX8" fmla="*/ 123116 w 584518"/>
              <a:gd name="connsiteY8" fmla="*/ 422528 h 482853"/>
              <a:gd name="connsiteX9" fmla="*/ 408866 w 584518"/>
              <a:gd name="connsiteY9" fmla="*/ 155828 h 482853"/>
              <a:gd name="connsiteX10" fmla="*/ 145341 w 584518"/>
              <a:gd name="connsiteY10" fmla="*/ 343153 h 482853"/>
              <a:gd name="connsiteX11" fmla="*/ 358066 w 584518"/>
              <a:gd name="connsiteY11" fmla="*/ 108203 h 482853"/>
              <a:gd name="connsiteX12" fmla="*/ 256466 w 584518"/>
              <a:gd name="connsiteY12" fmla="*/ 162178 h 482853"/>
              <a:gd name="connsiteX13" fmla="*/ 500941 w 584518"/>
              <a:gd name="connsiteY13" fmla="*/ 253 h 482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4518" h="482853">
                <a:moveTo>
                  <a:pt x="500941" y="253"/>
                </a:moveTo>
                <a:cubicBezTo>
                  <a:pt x="491416" y="7661"/>
                  <a:pt x="238474" y="175936"/>
                  <a:pt x="199316" y="206628"/>
                </a:cubicBezTo>
                <a:cubicBezTo>
                  <a:pt x="160158" y="237320"/>
                  <a:pt x="288216" y="150007"/>
                  <a:pt x="265991" y="184403"/>
                </a:cubicBezTo>
                <a:cubicBezTo>
                  <a:pt x="243766" y="218799"/>
                  <a:pt x="91366" y="382311"/>
                  <a:pt x="65966" y="413003"/>
                </a:cubicBezTo>
                <a:cubicBezTo>
                  <a:pt x="40566" y="443695"/>
                  <a:pt x="124174" y="356911"/>
                  <a:pt x="113591" y="368553"/>
                </a:cubicBezTo>
                <a:cubicBezTo>
                  <a:pt x="103008" y="380195"/>
                  <a:pt x="-18701" y="482853"/>
                  <a:pt x="2466" y="482853"/>
                </a:cubicBezTo>
                <a:cubicBezTo>
                  <a:pt x="23633" y="482853"/>
                  <a:pt x="143754" y="429407"/>
                  <a:pt x="240591" y="368553"/>
                </a:cubicBezTo>
                <a:cubicBezTo>
                  <a:pt x="337428" y="307699"/>
                  <a:pt x="603070" y="108732"/>
                  <a:pt x="583491" y="117728"/>
                </a:cubicBezTo>
                <a:cubicBezTo>
                  <a:pt x="563912" y="126724"/>
                  <a:pt x="152220" y="416178"/>
                  <a:pt x="123116" y="422528"/>
                </a:cubicBezTo>
                <a:cubicBezTo>
                  <a:pt x="94012" y="428878"/>
                  <a:pt x="405162" y="169057"/>
                  <a:pt x="408866" y="155828"/>
                </a:cubicBezTo>
                <a:cubicBezTo>
                  <a:pt x="412570" y="142599"/>
                  <a:pt x="153808" y="351091"/>
                  <a:pt x="145341" y="343153"/>
                </a:cubicBezTo>
                <a:cubicBezTo>
                  <a:pt x="136874" y="335216"/>
                  <a:pt x="339545" y="138366"/>
                  <a:pt x="358066" y="108203"/>
                </a:cubicBezTo>
                <a:cubicBezTo>
                  <a:pt x="376587" y="78041"/>
                  <a:pt x="238474" y="174349"/>
                  <a:pt x="256466" y="162178"/>
                </a:cubicBezTo>
                <a:cubicBezTo>
                  <a:pt x="274458" y="150007"/>
                  <a:pt x="510466" y="-7155"/>
                  <a:pt x="500941" y="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13EBA53E-6779-B04F-31B2-59071E03A2BC}"/>
              </a:ext>
            </a:extLst>
          </p:cNvPr>
          <p:cNvSpPr/>
          <p:nvPr/>
        </p:nvSpPr>
        <p:spPr>
          <a:xfrm>
            <a:off x="3755736" y="9404337"/>
            <a:ext cx="159479" cy="515355"/>
          </a:xfrm>
          <a:custGeom>
            <a:avLst/>
            <a:gdLst>
              <a:gd name="connsiteX0" fmla="*/ 289 w 159479"/>
              <a:gd name="connsiteY0" fmla="*/ 323863 h 515355"/>
              <a:gd name="connsiteX1" fmla="*/ 136814 w 159479"/>
              <a:gd name="connsiteY1" fmla="*/ 495313 h 515355"/>
              <a:gd name="connsiteX2" fmla="*/ 152689 w 159479"/>
              <a:gd name="connsiteY2" fmla="*/ 504838 h 515355"/>
              <a:gd name="connsiteX3" fmla="*/ 66964 w 159479"/>
              <a:gd name="connsiteY3" fmla="*/ 431813 h 515355"/>
              <a:gd name="connsiteX4" fmla="*/ 57439 w 159479"/>
              <a:gd name="connsiteY4" fmla="*/ 361963 h 515355"/>
              <a:gd name="connsiteX5" fmla="*/ 98714 w 159479"/>
              <a:gd name="connsiteY5" fmla="*/ 13 h 515355"/>
              <a:gd name="connsiteX6" fmla="*/ 289 w 159479"/>
              <a:gd name="connsiteY6" fmla="*/ 323863 h 515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479" h="515355">
                <a:moveTo>
                  <a:pt x="289" y="323863"/>
                </a:moveTo>
                <a:cubicBezTo>
                  <a:pt x="6639" y="406413"/>
                  <a:pt x="111414" y="465150"/>
                  <a:pt x="136814" y="495313"/>
                </a:cubicBezTo>
                <a:cubicBezTo>
                  <a:pt x="162214" y="525476"/>
                  <a:pt x="164331" y="515421"/>
                  <a:pt x="152689" y="504838"/>
                </a:cubicBezTo>
                <a:cubicBezTo>
                  <a:pt x="141047" y="494255"/>
                  <a:pt x="82839" y="455626"/>
                  <a:pt x="66964" y="431813"/>
                </a:cubicBezTo>
                <a:cubicBezTo>
                  <a:pt x="51089" y="408001"/>
                  <a:pt x="52147" y="433930"/>
                  <a:pt x="57439" y="361963"/>
                </a:cubicBezTo>
                <a:cubicBezTo>
                  <a:pt x="62731" y="289996"/>
                  <a:pt x="103476" y="2130"/>
                  <a:pt x="98714" y="13"/>
                </a:cubicBezTo>
                <a:cubicBezTo>
                  <a:pt x="93952" y="-2104"/>
                  <a:pt x="-6061" y="241313"/>
                  <a:pt x="289" y="3238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1B57C3FB-6FCF-0A15-3A30-BE8CDB457E94}"/>
              </a:ext>
            </a:extLst>
          </p:cNvPr>
          <p:cNvSpPr/>
          <p:nvPr/>
        </p:nvSpPr>
        <p:spPr>
          <a:xfrm>
            <a:off x="4678371" y="9402579"/>
            <a:ext cx="709241" cy="1242098"/>
          </a:xfrm>
          <a:custGeom>
            <a:avLst/>
            <a:gdLst>
              <a:gd name="connsiteX0" fmla="*/ 11104 w 709241"/>
              <a:gd name="connsiteY0" fmla="*/ 201796 h 1242098"/>
              <a:gd name="connsiteX1" fmla="*/ 525454 w 709241"/>
              <a:gd name="connsiteY1" fmla="*/ 55746 h 1242098"/>
              <a:gd name="connsiteX2" fmla="*/ 407979 w 709241"/>
              <a:gd name="connsiteY2" fmla="*/ 97021 h 1242098"/>
              <a:gd name="connsiteX3" fmla="*/ 665154 w 709241"/>
              <a:gd name="connsiteY3" fmla="*/ 55746 h 1242098"/>
              <a:gd name="connsiteX4" fmla="*/ 696904 w 709241"/>
              <a:gd name="connsiteY4" fmla="*/ 65271 h 1242098"/>
              <a:gd name="connsiteX5" fmla="*/ 671504 w 709241"/>
              <a:gd name="connsiteY5" fmla="*/ 255771 h 1242098"/>
              <a:gd name="connsiteX6" fmla="*/ 306379 w 709241"/>
              <a:gd name="connsiteY6" fmla="*/ 1192396 h 1242098"/>
              <a:gd name="connsiteX7" fmla="*/ 430204 w 709241"/>
              <a:gd name="connsiteY7" fmla="*/ 1039996 h 1242098"/>
              <a:gd name="connsiteX8" fmla="*/ 681029 w 709241"/>
              <a:gd name="connsiteY8" fmla="*/ 417696 h 1242098"/>
              <a:gd name="connsiteX9" fmla="*/ 481004 w 709241"/>
              <a:gd name="connsiteY9" fmla="*/ 900296 h 1242098"/>
              <a:gd name="connsiteX10" fmla="*/ 665154 w 709241"/>
              <a:gd name="connsiteY10" fmla="*/ 293871 h 1242098"/>
              <a:gd name="connsiteX11" fmla="*/ 623879 w 709241"/>
              <a:gd name="connsiteY11" fmla="*/ 357371 h 1242098"/>
              <a:gd name="connsiteX12" fmla="*/ 671504 w 709241"/>
              <a:gd name="connsiteY12" fmla="*/ 8121 h 1242098"/>
              <a:gd name="connsiteX13" fmla="*/ 509579 w 709241"/>
              <a:gd name="connsiteY13" fmla="*/ 106546 h 1242098"/>
              <a:gd name="connsiteX14" fmla="*/ 541329 w 709241"/>
              <a:gd name="connsiteY14" fmla="*/ 52571 h 1242098"/>
              <a:gd name="connsiteX15" fmla="*/ 198429 w 709241"/>
              <a:gd name="connsiteY15" fmla="*/ 147821 h 1242098"/>
              <a:gd name="connsiteX16" fmla="*/ 230179 w 709241"/>
              <a:gd name="connsiteY16" fmla="*/ 55746 h 1242098"/>
              <a:gd name="connsiteX17" fmla="*/ 176204 w 709241"/>
              <a:gd name="connsiteY17" fmla="*/ 131946 h 1242098"/>
              <a:gd name="connsiteX18" fmla="*/ 11104 w 709241"/>
              <a:gd name="connsiteY18" fmla="*/ 201796 h 124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09241" h="1242098">
                <a:moveTo>
                  <a:pt x="11104" y="201796"/>
                </a:moveTo>
                <a:cubicBezTo>
                  <a:pt x="69312" y="189096"/>
                  <a:pt x="459308" y="73208"/>
                  <a:pt x="525454" y="55746"/>
                </a:cubicBezTo>
                <a:cubicBezTo>
                  <a:pt x="591600" y="38283"/>
                  <a:pt x="384696" y="97021"/>
                  <a:pt x="407979" y="97021"/>
                </a:cubicBezTo>
                <a:cubicBezTo>
                  <a:pt x="431262" y="97021"/>
                  <a:pt x="617000" y="61038"/>
                  <a:pt x="665154" y="55746"/>
                </a:cubicBezTo>
                <a:cubicBezTo>
                  <a:pt x="713308" y="50454"/>
                  <a:pt x="695846" y="31934"/>
                  <a:pt x="696904" y="65271"/>
                </a:cubicBezTo>
                <a:cubicBezTo>
                  <a:pt x="697962" y="98608"/>
                  <a:pt x="736591" y="67917"/>
                  <a:pt x="671504" y="255771"/>
                </a:cubicBezTo>
                <a:cubicBezTo>
                  <a:pt x="606417" y="443625"/>
                  <a:pt x="346596" y="1061692"/>
                  <a:pt x="306379" y="1192396"/>
                </a:cubicBezTo>
                <a:cubicBezTo>
                  <a:pt x="266162" y="1323100"/>
                  <a:pt x="367762" y="1169113"/>
                  <a:pt x="430204" y="1039996"/>
                </a:cubicBezTo>
                <a:cubicBezTo>
                  <a:pt x="492646" y="910879"/>
                  <a:pt x="672562" y="440979"/>
                  <a:pt x="681029" y="417696"/>
                </a:cubicBezTo>
                <a:cubicBezTo>
                  <a:pt x="689496" y="394413"/>
                  <a:pt x="483650" y="920933"/>
                  <a:pt x="481004" y="900296"/>
                </a:cubicBezTo>
                <a:cubicBezTo>
                  <a:pt x="478358" y="879659"/>
                  <a:pt x="641342" y="384358"/>
                  <a:pt x="665154" y="293871"/>
                </a:cubicBezTo>
                <a:cubicBezTo>
                  <a:pt x="688966" y="203384"/>
                  <a:pt x="622821" y="404996"/>
                  <a:pt x="623879" y="357371"/>
                </a:cubicBezTo>
                <a:cubicBezTo>
                  <a:pt x="624937" y="309746"/>
                  <a:pt x="690554" y="49925"/>
                  <a:pt x="671504" y="8121"/>
                </a:cubicBezTo>
                <a:cubicBezTo>
                  <a:pt x="652454" y="-33683"/>
                  <a:pt x="531275" y="99138"/>
                  <a:pt x="509579" y="106546"/>
                </a:cubicBezTo>
                <a:cubicBezTo>
                  <a:pt x="487883" y="113954"/>
                  <a:pt x="593187" y="45692"/>
                  <a:pt x="541329" y="52571"/>
                </a:cubicBezTo>
                <a:cubicBezTo>
                  <a:pt x="489471" y="59450"/>
                  <a:pt x="250287" y="147292"/>
                  <a:pt x="198429" y="147821"/>
                </a:cubicBezTo>
                <a:cubicBezTo>
                  <a:pt x="146571" y="148350"/>
                  <a:pt x="233883" y="58392"/>
                  <a:pt x="230179" y="55746"/>
                </a:cubicBezTo>
                <a:cubicBezTo>
                  <a:pt x="226475" y="53100"/>
                  <a:pt x="211658" y="108133"/>
                  <a:pt x="176204" y="131946"/>
                </a:cubicBezTo>
                <a:cubicBezTo>
                  <a:pt x="140750" y="155758"/>
                  <a:pt x="-47104" y="214496"/>
                  <a:pt x="11104" y="2017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D99C0648-7559-5AE3-3D9F-A3FD1E763743}"/>
              </a:ext>
            </a:extLst>
          </p:cNvPr>
          <p:cNvSpPr/>
          <p:nvPr/>
        </p:nvSpPr>
        <p:spPr>
          <a:xfrm>
            <a:off x="3781359" y="9534505"/>
            <a:ext cx="241816" cy="368775"/>
          </a:xfrm>
          <a:custGeom>
            <a:avLst/>
            <a:gdLst>
              <a:gd name="connsiteX0" fmla="*/ 111191 w 241816"/>
              <a:gd name="connsiteY0" fmla="*/ 20 h 368775"/>
              <a:gd name="connsiteX1" fmla="*/ 98491 w 241816"/>
              <a:gd name="connsiteY1" fmla="*/ 146070 h 368775"/>
              <a:gd name="connsiteX2" fmla="*/ 196916 w 241816"/>
              <a:gd name="connsiteY2" fmla="*/ 327045 h 368775"/>
              <a:gd name="connsiteX3" fmla="*/ 108016 w 241816"/>
              <a:gd name="connsiteY3" fmla="*/ 269895 h 368775"/>
              <a:gd name="connsiteX4" fmla="*/ 238191 w 241816"/>
              <a:gd name="connsiteY4" fmla="*/ 349270 h 368775"/>
              <a:gd name="connsiteX5" fmla="*/ 187391 w 241816"/>
              <a:gd name="connsiteY5" fmla="*/ 355620 h 368775"/>
              <a:gd name="connsiteX6" fmla="*/ 66 w 241816"/>
              <a:gd name="connsiteY6" fmla="*/ 193695 h 368775"/>
              <a:gd name="connsiteX7" fmla="*/ 165166 w 241816"/>
              <a:gd name="connsiteY7" fmla="*/ 311170 h 368775"/>
              <a:gd name="connsiteX8" fmla="*/ 98491 w 241816"/>
              <a:gd name="connsiteY8" fmla="*/ 196870 h 368775"/>
              <a:gd name="connsiteX9" fmla="*/ 54041 w 241816"/>
              <a:gd name="connsiteY9" fmla="*/ 225445 h 368775"/>
              <a:gd name="connsiteX10" fmla="*/ 123891 w 241816"/>
              <a:gd name="connsiteY10" fmla="*/ 152420 h 368775"/>
              <a:gd name="connsiteX11" fmla="*/ 63566 w 241816"/>
              <a:gd name="connsiteY11" fmla="*/ 155595 h 368775"/>
              <a:gd name="connsiteX12" fmla="*/ 111191 w 241816"/>
              <a:gd name="connsiteY12" fmla="*/ 20 h 36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1816" h="368775">
                <a:moveTo>
                  <a:pt x="111191" y="20"/>
                </a:moveTo>
                <a:cubicBezTo>
                  <a:pt x="117012" y="-1568"/>
                  <a:pt x="84204" y="91566"/>
                  <a:pt x="98491" y="146070"/>
                </a:cubicBezTo>
                <a:cubicBezTo>
                  <a:pt x="112778" y="200574"/>
                  <a:pt x="195329" y="306408"/>
                  <a:pt x="196916" y="327045"/>
                </a:cubicBezTo>
                <a:cubicBezTo>
                  <a:pt x="198503" y="347682"/>
                  <a:pt x="101137" y="266191"/>
                  <a:pt x="108016" y="269895"/>
                </a:cubicBezTo>
                <a:cubicBezTo>
                  <a:pt x="114895" y="273599"/>
                  <a:pt x="224962" y="334983"/>
                  <a:pt x="238191" y="349270"/>
                </a:cubicBezTo>
                <a:cubicBezTo>
                  <a:pt x="251420" y="363558"/>
                  <a:pt x="227078" y="381549"/>
                  <a:pt x="187391" y="355620"/>
                </a:cubicBezTo>
                <a:cubicBezTo>
                  <a:pt x="147704" y="329691"/>
                  <a:pt x="3770" y="201103"/>
                  <a:pt x="66" y="193695"/>
                </a:cubicBezTo>
                <a:cubicBezTo>
                  <a:pt x="-3638" y="186287"/>
                  <a:pt x="148762" y="310641"/>
                  <a:pt x="165166" y="311170"/>
                </a:cubicBezTo>
                <a:cubicBezTo>
                  <a:pt x="181570" y="311699"/>
                  <a:pt x="117012" y="211157"/>
                  <a:pt x="98491" y="196870"/>
                </a:cubicBezTo>
                <a:cubicBezTo>
                  <a:pt x="79970" y="182583"/>
                  <a:pt x="49808" y="232853"/>
                  <a:pt x="54041" y="225445"/>
                </a:cubicBezTo>
                <a:cubicBezTo>
                  <a:pt x="58274" y="218037"/>
                  <a:pt x="122304" y="164062"/>
                  <a:pt x="123891" y="152420"/>
                </a:cubicBezTo>
                <a:cubicBezTo>
                  <a:pt x="125478" y="140778"/>
                  <a:pt x="66741" y="179408"/>
                  <a:pt x="63566" y="155595"/>
                </a:cubicBezTo>
                <a:cubicBezTo>
                  <a:pt x="60391" y="131783"/>
                  <a:pt x="105370" y="1608"/>
                  <a:pt x="11119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82AC035C-57C5-CEC0-A600-6B35A0D37776}"/>
              </a:ext>
            </a:extLst>
          </p:cNvPr>
          <p:cNvSpPr/>
          <p:nvPr/>
        </p:nvSpPr>
        <p:spPr>
          <a:xfrm>
            <a:off x="3373614" y="9679563"/>
            <a:ext cx="554953" cy="259799"/>
          </a:xfrm>
          <a:custGeom>
            <a:avLst/>
            <a:gdLst>
              <a:gd name="connsiteX0" fmla="*/ 1411 w 554953"/>
              <a:gd name="connsiteY0" fmla="*/ 10537 h 259799"/>
              <a:gd name="connsiteX1" fmla="*/ 179211 w 554953"/>
              <a:gd name="connsiteY1" fmla="*/ 13712 h 259799"/>
              <a:gd name="connsiteX2" fmla="*/ 382411 w 554953"/>
              <a:gd name="connsiteY2" fmla="*/ 134362 h 259799"/>
              <a:gd name="connsiteX3" fmla="*/ 376061 w 554953"/>
              <a:gd name="connsiteY3" fmla="*/ 96262 h 259799"/>
              <a:gd name="connsiteX4" fmla="*/ 544336 w 554953"/>
              <a:gd name="connsiteY4" fmla="*/ 251837 h 259799"/>
              <a:gd name="connsiteX5" fmla="*/ 417336 w 554953"/>
              <a:gd name="connsiteY5" fmla="*/ 232787 h 259799"/>
              <a:gd name="connsiteX6" fmla="*/ 39511 w 554953"/>
              <a:gd name="connsiteY6" fmla="*/ 194687 h 259799"/>
              <a:gd name="connsiteX7" fmla="*/ 544336 w 554953"/>
              <a:gd name="connsiteY7" fmla="*/ 242312 h 259799"/>
              <a:gd name="connsiteX8" fmla="*/ 369711 w 554953"/>
              <a:gd name="connsiteY8" fmla="*/ 162937 h 259799"/>
              <a:gd name="connsiteX9" fmla="*/ 210961 w 554953"/>
              <a:gd name="connsiteY9" fmla="*/ 61337 h 259799"/>
              <a:gd name="connsiteX10" fmla="*/ 430036 w 554953"/>
              <a:gd name="connsiteY10" fmla="*/ 220087 h 259799"/>
              <a:gd name="connsiteX11" fmla="*/ 39511 w 554953"/>
              <a:gd name="connsiteY11" fmla="*/ 191512 h 259799"/>
              <a:gd name="connsiteX12" fmla="*/ 61736 w 554953"/>
              <a:gd name="connsiteY12" fmla="*/ 112137 h 259799"/>
              <a:gd name="connsiteX13" fmla="*/ 55386 w 554953"/>
              <a:gd name="connsiteY13" fmla="*/ 147062 h 259799"/>
              <a:gd name="connsiteX14" fmla="*/ 239536 w 554953"/>
              <a:gd name="connsiteY14" fmla="*/ 194687 h 259799"/>
              <a:gd name="connsiteX15" fmla="*/ 458611 w 554953"/>
              <a:gd name="connsiteY15" fmla="*/ 207387 h 259799"/>
              <a:gd name="connsiteX16" fmla="*/ 277636 w 554953"/>
              <a:gd name="connsiteY16" fmla="*/ 83562 h 259799"/>
              <a:gd name="connsiteX17" fmla="*/ 1411 w 554953"/>
              <a:gd name="connsiteY17" fmla="*/ 10537 h 25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54953" h="259799">
                <a:moveTo>
                  <a:pt x="1411" y="10537"/>
                </a:moveTo>
                <a:cubicBezTo>
                  <a:pt x="-14993" y="-1105"/>
                  <a:pt x="115711" y="-6925"/>
                  <a:pt x="179211" y="13712"/>
                </a:cubicBezTo>
                <a:cubicBezTo>
                  <a:pt x="242711" y="34349"/>
                  <a:pt x="349603" y="120604"/>
                  <a:pt x="382411" y="134362"/>
                </a:cubicBezTo>
                <a:cubicBezTo>
                  <a:pt x="415219" y="148120"/>
                  <a:pt x="349074" y="76683"/>
                  <a:pt x="376061" y="96262"/>
                </a:cubicBezTo>
                <a:cubicBezTo>
                  <a:pt x="403048" y="115841"/>
                  <a:pt x="537457" y="229083"/>
                  <a:pt x="544336" y="251837"/>
                </a:cubicBezTo>
                <a:cubicBezTo>
                  <a:pt x="551215" y="274591"/>
                  <a:pt x="501474" y="242312"/>
                  <a:pt x="417336" y="232787"/>
                </a:cubicBezTo>
                <a:cubicBezTo>
                  <a:pt x="333199" y="223262"/>
                  <a:pt x="18344" y="193100"/>
                  <a:pt x="39511" y="194687"/>
                </a:cubicBezTo>
                <a:cubicBezTo>
                  <a:pt x="60678" y="196274"/>
                  <a:pt x="489303" y="247604"/>
                  <a:pt x="544336" y="242312"/>
                </a:cubicBezTo>
                <a:cubicBezTo>
                  <a:pt x="599369" y="237020"/>
                  <a:pt x="425273" y="193099"/>
                  <a:pt x="369711" y="162937"/>
                </a:cubicBezTo>
                <a:cubicBezTo>
                  <a:pt x="314149" y="132775"/>
                  <a:pt x="200907" y="51812"/>
                  <a:pt x="210961" y="61337"/>
                </a:cubicBezTo>
                <a:cubicBezTo>
                  <a:pt x="221015" y="70862"/>
                  <a:pt x="458611" y="198391"/>
                  <a:pt x="430036" y="220087"/>
                </a:cubicBezTo>
                <a:cubicBezTo>
                  <a:pt x="401461" y="241783"/>
                  <a:pt x="100894" y="209504"/>
                  <a:pt x="39511" y="191512"/>
                </a:cubicBezTo>
                <a:cubicBezTo>
                  <a:pt x="-21872" y="173520"/>
                  <a:pt x="59090" y="119545"/>
                  <a:pt x="61736" y="112137"/>
                </a:cubicBezTo>
                <a:cubicBezTo>
                  <a:pt x="64382" y="104729"/>
                  <a:pt x="25753" y="133304"/>
                  <a:pt x="55386" y="147062"/>
                </a:cubicBezTo>
                <a:cubicBezTo>
                  <a:pt x="85019" y="160820"/>
                  <a:pt x="172332" y="184633"/>
                  <a:pt x="239536" y="194687"/>
                </a:cubicBezTo>
                <a:cubicBezTo>
                  <a:pt x="306740" y="204741"/>
                  <a:pt x="452261" y="225908"/>
                  <a:pt x="458611" y="207387"/>
                </a:cubicBezTo>
                <a:cubicBezTo>
                  <a:pt x="464961" y="188866"/>
                  <a:pt x="349603" y="116899"/>
                  <a:pt x="277636" y="83562"/>
                </a:cubicBezTo>
                <a:cubicBezTo>
                  <a:pt x="205669" y="50225"/>
                  <a:pt x="17815" y="22179"/>
                  <a:pt x="1411" y="10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B64E75C8-D393-B8C3-4282-1F11E095AE94}"/>
              </a:ext>
            </a:extLst>
          </p:cNvPr>
          <p:cNvSpPr/>
          <p:nvPr/>
        </p:nvSpPr>
        <p:spPr>
          <a:xfrm>
            <a:off x="4103152" y="9822834"/>
            <a:ext cx="160925" cy="386495"/>
          </a:xfrm>
          <a:custGeom>
            <a:avLst/>
            <a:gdLst>
              <a:gd name="connsiteX0" fmla="*/ 160873 w 160925"/>
              <a:gd name="connsiteY0" fmla="*/ 616 h 386495"/>
              <a:gd name="connsiteX1" fmla="*/ 33873 w 160925"/>
              <a:gd name="connsiteY1" fmla="*/ 187941 h 386495"/>
              <a:gd name="connsiteX2" fmla="*/ 33873 w 160925"/>
              <a:gd name="connsiteY2" fmla="*/ 381616 h 386495"/>
              <a:gd name="connsiteX3" fmla="*/ 24348 w 160925"/>
              <a:gd name="connsiteY3" fmla="*/ 308591 h 386495"/>
              <a:gd name="connsiteX4" fmla="*/ 8473 w 160925"/>
              <a:gd name="connsiteY4" fmla="*/ 95866 h 386495"/>
              <a:gd name="connsiteX5" fmla="*/ 5298 w 160925"/>
              <a:gd name="connsiteY5" fmla="*/ 203816 h 386495"/>
              <a:gd name="connsiteX6" fmla="*/ 81498 w 160925"/>
              <a:gd name="connsiteY6" fmla="*/ 16491 h 386495"/>
              <a:gd name="connsiteX7" fmla="*/ 49748 w 160925"/>
              <a:gd name="connsiteY7" fmla="*/ 124441 h 386495"/>
              <a:gd name="connsiteX8" fmla="*/ 160873 w 160925"/>
              <a:gd name="connsiteY8" fmla="*/ 616 h 386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25" h="386495">
                <a:moveTo>
                  <a:pt x="160873" y="616"/>
                </a:moveTo>
                <a:cubicBezTo>
                  <a:pt x="158227" y="11199"/>
                  <a:pt x="55040" y="124441"/>
                  <a:pt x="33873" y="187941"/>
                </a:cubicBezTo>
                <a:cubicBezTo>
                  <a:pt x="12706" y="251441"/>
                  <a:pt x="35460" y="361508"/>
                  <a:pt x="33873" y="381616"/>
                </a:cubicBezTo>
                <a:cubicBezTo>
                  <a:pt x="32285" y="401724"/>
                  <a:pt x="28581" y="356216"/>
                  <a:pt x="24348" y="308591"/>
                </a:cubicBezTo>
                <a:cubicBezTo>
                  <a:pt x="20115" y="260966"/>
                  <a:pt x="11648" y="113329"/>
                  <a:pt x="8473" y="95866"/>
                </a:cubicBezTo>
                <a:cubicBezTo>
                  <a:pt x="5298" y="78404"/>
                  <a:pt x="-6873" y="217045"/>
                  <a:pt x="5298" y="203816"/>
                </a:cubicBezTo>
                <a:cubicBezTo>
                  <a:pt x="17469" y="190587"/>
                  <a:pt x="74090" y="29720"/>
                  <a:pt x="81498" y="16491"/>
                </a:cubicBezTo>
                <a:cubicBezTo>
                  <a:pt x="88906" y="3262"/>
                  <a:pt x="34931" y="129733"/>
                  <a:pt x="49748" y="124441"/>
                </a:cubicBezTo>
                <a:cubicBezTo>
                  <a:pt x="64565" y="119149"/>
                  <a:pt x="163519" y="-9967"/>
                  <a:pt x="160873" y="6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0DEA3030-B70D-E339-3D93-AA567E361022}"/>
              </a:ext>
            </a:extLst>
          </p:cNvPr>
          <p:cNvSpPr/>
          <p:nvPr/>
        </p:nvSpPr>
        <p:spPr>
          <a:xfrm>
            <a:off x="3848650" y="9774802"/>
            <a:ext cx="455614" cy="477629"/>
          </a:xfrm>
          <a:custGeom>
            <a:avLst/>
            <a:gdLst>
              <a:gd name="connsiteX0" fmla="*/ 5800 w 455614"/>
              <a:gd name="connsiteY0" fmla="*/ 108973 h 477629"/>
              <a:gd name="connsiteX1" fmla="*/ 447125 w 455614"/>
              <a:gd name="connsiteY1" fmla="*/ 74048 h 477629"/>
              <a:gd name="connsiteX2" fmla="*/ 275675 w 455614"/>
              <a:gd name="connsiteY2" fmla="*/ 77223 h 477629"/>
              <a:gd name="connsiteX3" fmla="*/ 18500 w 455614"/>
              <a:gd name="connsiteY3" fmla="*/ 188348 h 477629"/>
              <a:gd name="connsiteX4" fmla="*/ 72475 w 455614"/>
              <a:gd name="connsiteY4" fmla="*/ 147073 h 477629"/>
              <a:gd name="connsiteX5" fmla="*/ 34375 w 455614"/>
              <a:gd name="connsiteY5" fmla="*/ 255023 h 477629"/>
              <a:gd name="connsiteX6" fmla="*/ 15325 w 455614"/>
              <a:gd name="connsiteY6" fmla="*/ 401073 h 477629"/>
              <a:gd name="connsiteX7" fmla="*/ 34375 w 455614"/>
              <a:gd name="connsiteY7" fmla="*/ 477273 h 477629"/>
              <a:gd name="connsiteX8" fmla="*/ 24850 w 455614"/>
              <a:gd name="connsiteY8" fmla="*/ 372498 h 477629"/>
              <a:gd name="connsiteX9" fmla="*/ 85175 w 455614"/>
              <a:gd name="connsiteY9" fmla="*/ 159773 h 477629"/>
              <a:gd name="connsiteX10" fmla="*/ 259800 w 455614"/>
              <a:gd name="connsiteY10" fmla="*/ 1023 h 477629"/>
              <a:gd name="connsiteX11" fmla="*/ 199475 w 455614"/>
              <a:gd name="connsiteY11" fmla="*/ 93098 h 477629"/>
              <a:gd name="connsiteX12" fmla="*/ 5800 w 455614"/>
              <a:gd name="connsiteY12" fmla="*/ 108973 h 47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5614" h="477629">
                <a:moveTo>
                  <a:pt x="5800" y="108973"/>
                </a:moveTo>
                <a:lnTo>
                  <a:pt x="447125" y="74048"/>
                </a:lnTo>
                <a:cubicBezTo>
                  <a:pt x="492104" y="68756"/>
                  <a:pt x="347113" y="58173"/>
                  <a:pt x="275675" y="77223"/>
                </a:cubicBezTo>
                <a:cubicBezTo>
                  <a:pt x="204238" y="96273"/>
                  <a:pt x="52367" y="176706"/>
                  <a:pt x="18500" y="188348"/>
                </a:cubicBezTo>
                <a:cubicBezTo>
                  <a:pt x="-15367" y="199990"/>
                  <a:pt x="69829" y="135960"/>
                  <a:pt x="72475" y="147073"/>
                </a:cubicBezTo>
                <a:cubicBezTo>
                  <a:pt x="75121" y="158186"/>
                  <a:pt x="43900" y="212690"/>
                  <a:pt x="34375" y="255023"/>
                </a:cubicBezTo>
                <a:cubicBezTo>
                  <a:pt x="24850" y="297356"/>
                  <a:pt x="15325" y="364031"/>
                  <a:pt x="15325" y="401073"/>
                </a:cubicBezTo>
                <a:cubicBezTo>
                  <a:pt x="15325" y="438115"/>
                  <a:pt x="32788" y="482035"/>
                  <a:pt x="34375" y="477273"/>
                </a:cubicBezTo>
                <a:cubicBezTo>
                  <a:pt x="35962" y="472511"/>
                  <a:pt x="16383" y="425415"/>
                  <a:pt x="24850" y="372498"/>
                </a:cubicBezTo>
                <a:cubicBezTo>
                  <a:pt x="33317" y="319581"/>
                  <a:pt x="46017" y="221686"/>
                  <a:pt x="85175" y="159773"/>
                </a:cubicBezTo>
                <a:cubicBezTo>
                  <a:pt x="124333" y="97860"/>
                  <a:pt x="240750" y="12135"/>
                  <a:pt x="259800" y="1023"/>
                </a:cubicBezTo>
                <a:cubicBezTo>
                  <a:pt x="278850" y="-10089"/>
                  <a:pt x="243396" y="72461"/>
                  <a:pt x="199475" y="93098"/>
                </a:cubicBezTo>
                <a:cubicBezTo>
                  <a:pt x="155554" y="113735"/>
                  <a:pt x="-35475" y="112148"/>
                  <a:pt x="5800" y="108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6885B1B6-1952-B79D-1CAA-1EF9DE35BED3}"/>
              </a:ext>
            </a:extLst>
          </p:cNvPr>
          <p:cNvSpPr/>
          <p:nvPr/>
        </p:nvSpPr>
        <p:spPr>
          <a:xfrm>
            <a:off x="4156857" y="9537664"/>
            <a:ext cx="1124863" cy="507274"/>
          </a:xfrm>
          <a:custGeom>
            <a:avLst/>
            <a:gdLst>
              <a:gd name="connsiteX0" fmla="*/ 897743 w 1124863"/>
              <a:gd name="connsiteY0" fmla="*/ 41311 h 507274"/>
              <a:gd name="connsiteX1" fmla="*/ 1119993 w 1124863"/>
              <a:gd name="connsiteY1" fmla="*/ 9561 h 507274"/>
              <a:gd name="connsiteX2" fmla="*/ 1056493 w 1124863"/>
              <a:gd name="connsiteY2" fmla="*/ 228636 h 507274"/>
              <a:gd name="connsiteX3" fmla="*/ 1015218 w 1124863"/>
              <a:gd name="connsiteY3" fmla="*/ 371511 h 507274"/>
              <a:gd name="connsiteX4" fmla="*/ 786618 w 1124863"/>
              <a:gd name="connsiteY4" fmla="*/ 504861 h 507274"/>
              <a:gd name="connsiteX5" fmla="*/ 627868 w 1124863"/>
              <a:gd name="connsiteY5" fmla="*/ 457236 h 507274"/>
              <a:gd name="connsiteX6" fmla="*/ 383393 w 1124863"/>
              <a:gd name="connsiteY6" fmla="*/ 454061 h 507274"/>
              <a:gd name="connsiteX7" fmla="*/ 11918 w 1124863"/>
              <a:gd name="connsiteY7" fmla="*/ 438186 h 507274"/>
              <a:gd name="connsiteX8" fmla="*/ 865993 w 1124863"/>
              <a:gd name="connsiteY8" fmla="*/ 438186 h 507274"/>
              <a:gd name="connsiteX9" fmla="*/ 954893 w 1124863"/>
              <a:gd name="connsiteY9" fmla="*/ 327061 h 507274"/>
              <a:gd name="connsiteX10" fmla="*/ 653268 w 1124863"/>
              <a:gd name="connsiteY10" fmla="*/ 400086 h 507274"/>
              <a:gd name="connsiteX11" fmla="*/ 875518 w 1124863"/>
              <a:gd name="connsiteY11" fmla="*/ 333411 h 507274"/>
              <a:gd name="connsiteX12" fmla="*/ 980293 w 1124863"/>
              <a:gd name="connsiteY12" fmla="*/ 282611 h 507274"/>
              <a:gd name="connsiteX13" fmla="*/ 754868 w 1124863"/>
              <a:gd name="connsiteY13" fmla="*/ 190536 h 507274"/>
              <a:gd name="connsiteX14" fmla="*/ 1012043 w 1124863"/>
              <a:gd name="connsiteY14" fmla="*/ 219111 h 507274"/>
              <a:gd name="connsiteX15" fmla="*/ 1110468 w 1124863"/>
              <a:gd name="connsiteY15" fmla="*/ 60361 h 507274"/>
              <a:gd name="connsiteX16" fmla="*/ 897743 w 1124863"/>
              <a:gd name="connsiteY16" fmla="*/ 41311 h 50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4863" h="507274">
                <a:moveTo>
                  <a:pt x="897743" y="41311"/>
                </a:moveTo>
                <a:cubicBezTo>
                  <a:pt x="899330" y="32844"/>
                  <a:pt x="1093535" y="-21660"/>
                  <a:pt x="1119993" y="9561"/>
                </a:cubicBezTo>
                <a:cubicBezTo>
                  <a:pt x="1146451" y="40782"/>
                  <a:pt x="1056493" y="228636"/>
                  <a:pt x="1056493" y="228636"/>
                </a:cubicBezTo>
                <a:cubicBezTo>
                  <a:pt x="1039031" y="288961"/>
                  <a:pt x="1060197" y="325474"/>
                  <a:pt x="1015218" y="371511"/>
                </a:cubicBezTo>
                <a:cubicBezTo>
                  <a:pt x="970239" y="417548"/>
                  <a:pt x="851176" y="490574"/>
                  <a:pt x="786618" y="504861"/>
                </a:cubicBezTo>
                <a:cubicBezTo>
                  <a:pt x="722060" y="519148"/>
                  <a:pt x="695072" y="465703"/>
                  <a:pt x="627868" y="457236"/>
                </a:cubicBezTo>
                <a:cubicBezTo>
                  <a:pt x="560664" y="448769"/>
                  <a:pt x="486051" y="457236"/>
                  <a:pt x="383393" y="454061"/>
                </a:cubicBezTo>
                <a:cubicBezTo>
                  <a:pt x="280735" y="450886"/>
                  <a:pt x="-68515" y="440832"/>
                  <a:pt x="11918" y="438186"/>
                </a:cubicBezTo>
                <a:cubicBezTo>
                  <a:pt x="92351" y="435540"/>
                  <a:pt x="708831" y="456707"/>
                  <a:pt x="865993" y="438186"/>
                </a:cubicBezTo>
                <a:cubicBezTo>
                  <a:pt x="1023155" y="419665"/>
                  <a:pt x="990347" y="333411"/>
                  <a:pt x="954893" y="327061"/>
                </a:cubicBezTo>
                <a:cubicBezTo>
                  <a:pt x="919439" y="320711"/>
                  <a:pt x="666497" y="399028"/>
                  <a:pt x="653268" y="400086"/>
                </a:cubicBezTo>
                <a:cubicBezTo>
                  <a:pt x="640039" y="401144"/>
                  <a:pt x="821014" y="352990"/>
                  <a:pt x="875518" y="333411"/>
                </a:cubicBezTo>
                <a:cubicBezTo>
                  <a:pt x="930022" y="313832"/>
                  <a:pt x="1000401" y="306423"/>
                  <a:pt x="980293" y="282611"/>
                </a:cubicBezTo>
                <a:cubicBezTo>
                  <a:pt x="960185" y="258799"/>
                  <a:pt x="749576" y="201119"/>
                  <a:pt x="754868" y="190536"/>
                </a:cubicBezTo>
                <a:cubicBezTo>
                  <a:pt x="760160" y="179953"/>
                  <a:pt x="952776" y="240807"/>
                  <a:pt x="1012043" y="219111"/>
                </a:cubicBezTo>
                <a:cubicBezTo>
                  <a:pt x="1071310" y="197415"/>
                  <a:pt x="1123697" y="92640"/>
                  <a:pt x="1110468" y="60361"/>
                </a:cubicBezTo>
                <a:cubicBezTo>
                  <a:pt x="1097239" y="28082"/>
                  <a:pt x="896156" y="49778"/>
                  <a:pt x="897743" y="413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2C0A3977-F4C1-28E7-EAC6-6B14D2F68065}"/>
              </a:ext>
            </a:extLst>
          </p:cNvPr>
          <p:cNvSpPr/>
          <p:nvPr/>
        </p:nvSpPr>
        <p:spPr>
          <a:xfrm>
            <a:off x="3384910" y="9924726"/>
            <a:ext cx="587145" cy="344324"/>
          </a:xfrm>
          <a:custGeom>
            <a:avLst/>
            <a:gdLst>
              <a:gd name="connsiteX0" fmla="*/ 75840 w 587145"/>
              <a:gd name="connsiteY0" fmla="*/ 324 h 344324"/>
              <a:gd name="connsiteX1" fmla="*/ 148865 w 587145"/>
              <a:gd name="connsiteY1" fmla="*/ 3499 h 344324"/>
              <a:gd name="connsiteX2" fmla="*/ 571140 w 587145"/>
              <a:gd name="connsiteY2" fmla="*/ 38424 h 344324"/>
              <a:gd name="connsiteX3" fmla="*/ 482240 w 587145"/>
              <a:gd name="connsiteY3" fmla="*/ 41599 h 344324"/>
              <a:gd name="connsiteX4" fmla="*/ 326665 w 587145"/>
              <a:gd name="connsiteY4" fmla="*/ 86049 h 344324"/>
              <a:gd name="connsiteX5" fmla="*/ 25040 w 587145"/>
              <a:gd name="connsiteY5" fmla="*/ 279724 h 344324"/>
              <a:gd name="connsiteX6" fmla="*/ 28215 w 587145"/>
              <a:gd name="connsiteY6" fmla="*/ 327349 h 344324"/>
              <a:gd name="connsiteX7" fmla="*/ 120290 w 587145"/>
              <a:gd name="connsiteY7" fmla="*/ 327349 h 344324"/>
              <a:gd name="connsiteX8" fmla="*/ 517165 w 587145"/>
              <a:gd name="connsiteY8" fmla="*/ 124149 h 344324"/>
              <a:gd name="connsiteX9" fmla="*/ 152040 w 587145"/>
              <a:gd name="connsiteY9" fmla="*/ 311474 h 344324"/>
              <a:gd name="connsiteX10" fmla="*/ 9165 w 587145"/>
              <a:gd name="connsiteY10" fmla="*/ 282899 h 344324"/>
              <a:gd name="connsiteX11" fmla="*/ 199665 w 587145"/>
              <a:gd name="connsiteY11" fmla="*/ 171774 h 344324"/>
              <a:gd name="connsiteX12" fmla="*/ 517165 w 587145"/>
              <a:gd name="connsiteY12" fmla="*/ 22549 h 344324"/>
              <a:gd name="connsiteX13" fmla="*/ 285390 w 587145"/>
              <a:gd name="connsiteY13" fmla="*/ 6674 h 344324"/>
              <a:gd name="connsiteX14" fmla="*/ 415565 w 587145"/>
              <a:gd name="connsiteY14" fmla="*/ 35249 h 344324"/>
              <a:gd name="connsiteX15" fmla="*/ 75840 w 587145"/>
              <a:gd name="connsiteY15" fmla="*/ 324 h 344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7145" h="344324">
                <a:moveTo>
                  <a:pt x="75840" y="324"/>
                </a:moveTo>
                <a:cubicBezTo>
                  <a:pt x="71077" y="-1264"/>
                  <a:pt x="148865" y="3499"/>
                  <a:pt x="148865" y="3499"/>
                </a:cubicBezTo>
                <a:lnTo>
                  <a:pt x="571140" y="38424"/>
                </a:lnTo>
                <a:cubicBezTo>
                  <a:pt x="626702" y="44774"/>
                  <a:pt x="522986" y="33662"/>
                  <a:pt x="482240" y="41599"/>
                </a:cubicBezTo>
                <a:cubicBezTo>
                  <a:pt x="441494" y="49536"/>
                  <a:pt x="402865" y="46362"/>
                  <a:pt x="326665" y="86049"/>
                </a:cubicBezTo>
                <a:cubicBezTo>
                  <a:pt x="250465" y="125736"/>
                  <a:pt x="74782" y="239507"/>
                  <a:pt x="25040" y="279724"/>
                </a:cubicBezTo>
                <a:cubicBezTo>
                  <a:pt x="-24702" y="319941"/>
                  <a:pt x="12340" y="319412"/>
                  <a:pt x="28215" y="327349"/>
                </a:cubicBezTo>
                <a:cubicBezTo>
                  <a:pt x="44090" y="335286"/>
                  <a:pt x="38798" y="361216"/>
                  <a:pt x="120290" y="327349"/>
                </a:cubicBezTo>
                <a:cubicBezTo>
                  <a:pt x="201782" y="293482"/>
                  <a:pt x="511873" y="126795"/>
                  <a:pt x="517165" y="124149"/>
                </a:cubicBezTo>
                <a:cubicBezTo>
                  <a:pt x="522457" y="121503"/>
                  <a:pt x="236707" y="285016"/>
                  <a:pt x="152040" y="311474"/>
                </a:cubicBezTo>
                <a:cubicBezTo>
                  <a:pt x="67373" y="337932"/>
                  <a:pt x="1227" y="306182"/>
                  <a:pt x="9165" y="282899"/>
                </a:cubicBezTo>
                <a:cubicBezTo>
                  <a:pt x="17102" y="259616"/>
                  <a:pt x="114998" y="215166"/>
                  <a:pt x="199665" y="171774"/>
                </a:cubicBezTo>
                <a:cubicBezTo>
                  <a:pt x="284332" y="128382"/>
                  <a:pt x="502878" y="50066"/>
                  <a:pt x="517165" y="22549"/>
                </a:cubicBezTo>
                <a:cubicBezTo>
                  <a:pt x="531453" y="-4968"/>
                  <a:pt x="302323" y="4557"/>
                  <a:pt x="285390" y="6674"/>
                </a:cubicBezTo>
                <a:cubicBezTo>
                  <a:pt x="268457" y="8791"/>
                  <a:pt x="445727" y="37366"/>
                  <a:pt x="415565" y="35249"/>
                </a:cubicBezTo>
                <a:cubicBezTo>
                  <a:pt x="385403" y="33132"/>
                  <a:pt x="244909" y="13553"/>
                  <a:pt x="75840" y="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6C554471-D9A4-BD48-01BC-C8E0170E6285}"/>
              </a:ext>
            </a:extLst>
          </p:cNvPr>
          <p:cNvSpPr/>
          <p:nvPr/>
        </p:nvSpPr>
        <p:spPr>
          <a:xfrm>
            <a:off x="4146548" y="9943003"/>
            <a:ext cx="674951" cy="448393"/>
          </a:xfrm>
          <a:custGeom>
            <a:avLst/>
            <a:gdLst>
              <a:gd name="connsiteX0" fmla="*/ 6352 w 674951"/>
              <a:gd name="connsiteY0" fmla="*/ 1097 h 448393"/>
              <a:gd name="connsiteX1" fmla="*/ 657227 w 674951"/>
              <a:gd name="connsiteY1" fmla="*/ 220172 h 448393"/>
              <a:gd name="connsiteX2" fmla="*/ 495302 w 674951"/>
              <a:gd name="connsiteY2" fmla="*/ 239222 h 448393"/>
              <a:gd name="connsiteX3" fmla="*/ 546102 w 674951"/>
              <a:gd name="connsiteY3" fmla="*/ 286847 h 448393"/>
              <a:gd name="connsiteX4" fmla="*/ 273052 w 674951"/>
              <a:gd name="connsiteY4" fmla="*/ 251922 h 448393"/>
              <a:gd name="connsiteX5" fmla="*/ 476252 w 674951"/>
              <a:gd name="connsiteY5" fmla="*/ 286847 h 448393"/>
              <a:gd name="connsiteX6" fmla="*/ 628652 w 674951"/>
              <a:gd name="connsiteY6" fmla="*/ 445597 h 448393"/>
              <a:gd name="connsiteX7" fmla="*/ 523877 w 674951"/>
              <a:gd name="connsiteY7" fmla="*/ 375747 h 448393"/>
              <a:gd name="connsiteX8" fmla="*/ 368302 w 674951"/>
              <a:gd name="connsiteY8" fmla="*/ 220172 h 448393"/>
              <a:gd name="connsiteX9" fmla="*/ 508002 w 674951"/>
              <a:gd name="connsiteY9" fmla="*/ 251922 h 448393"/>
              <a:gd name="connsiteX10" fmla="*/ 492127 w 674951"/>
              <a:gd name="connsiteY10" fmla="*/ 201122 h 448393"/>
              <a:gd name="connsiteX11" fmla="*/ 174627 w 674951"/>
              <a:gd name="connsiteY11" fmla="*/ 159847 h 448393"/>
              <a:gd name="connsiteX12" fmla="*/ 349252 w 674951"/>
              <a:gd name="connsiteY12" fmla="*/ 163022 h 448393"/>
              <a:gd name="connsiteX13" fmla="*/ 193677 w 674951"/>
              <a:gd name="connsiteY13" fmla="*/ 109047 h 448393"/>
              <a:gd name="connsiteX14" fmla="*/ 317502 w 674951"/>
              <a:gd name="connsiteY14" fmla="*/ 134447 h 448393"/>
              <a:gd name="connsiteX15" fmla="*/ 6352 w 674951"/>
              <a:gd name="connsiteY15" fmla="*/ 1097 h 44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74951" h="448393">
                <a:moveTo>
                  <a:pt x="6352" y="1097"/>
                </a:moveTo>
                <a:cubicBezTo>
                  <a:pt x="62973" y="15385"/>
                  <a:pt x="575735" y="180485"/>
                  <a:pt x="657227" y="220172"/>
                </a:cubicBezTo>
                <a:cubicBezTo>
                  <a:pt x="738719" y="259859"/>
                  <a:pt x="513823" y="228110"/>
                  <a:pt x="495302" y="239222"/>
                </a:cubicBezTo>
                <a:cubicBezTo>
                  <a:pt x="476781" y="250335"/>
                  <a:pt x="583144" y="284730"/>
                  <a:pt x="546102" y="286847"/>
                </a:cubicBezTo>
                <a:cubicBezTo>
                  <a:pt x="509060" y="288964"/>
                  <a:pt x="284694" y="251922"/>
                  <a:pt x="273052" y="251922"/>
                </a:cubicBezTo>
                <a:cubicBezTo>
                  <a:pt x="261410" y="251922"/>
                  <a:pt x="416985" y="254568"/>
                  <a:pt x="476252" y="286847"/>
                </a:cubicBezTo>
                <a:cubicBezTo>
                  <a:pt x="535519" y="319126"/>
                  <a:pt x="620715" y="430780"/>
                  <a:pt x="628652" y="445597"/>
                </a:cubicBezTo>
                <a:cubicBezTo>
                  <a:pt x="636590" y="460414"/>
                  <a:pt x="567269" y="413318"/>
                  <a:pt x="523877" y="375747"/>
                </a:cubicBezTo>
                <a:cubicBezTo>
                  <a:pt x="480485" y="338176"/>
                  <a:pt x="370948" y="240809"/>
                  <a:pt x="368302" y="220172"/>
                </a:cubicBezTo>
                <a:cubicBezTo>
                  <a:pt x="365656" y="199535"/>
                  <a:pt x="487365" y="255097"/>
                  <a:pt x="508002" y="251922"/>
                </a:cubicBezTo>
                <a:cubicBezTo>
                  <a:pt x="528640" y="248747"/>
                  <a:pt x="547689" y="216468"/>
                  <a:pt x="492127" y="201122"/>
                </a:cubicBezTo>
                <a:cubicBezTo>
                  <a:pt x="436565" y="185776"/>
                  <a:pt x="198439" y="166197"/>
                  <a:pt x="174627" y="159847"/>
                </a:cubicBezTo>
                <a:cubicBezTo>
                  <a:pt x="150815" y="153497"/>
                  <a:pt x="346077" y="171489"/>
                  <a:pt x="349252" y="163022"/>
                </a:cubicBezTo>
                <a:cubicBezTo>
                  <a:pt x="352427" y="154555"/>
                  <a:pt x="198969" y="113810"/>
                  <a:pt x="193677" y="109047"/>
                </a:cubicBezTo>
                <a:cubicBezTo>
                  <a:pt x="188385" y="104285"/>
                  <a:pt x="345548" y="152439"/>
                  <a:pt x="317502" y="134447"/>
                </a:cubicBezTo>
                <a:cubicBezTo>
                  <a:pt x="289456" y="116455"/>
                  <a:pt x="-50269" y="-13191"/>
                  <a:pt x="6352" y="1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5C399937-B6D5-0CD5-417A-26DEFABA0D70}"/>
              </a:ext>
            </a:extLst>
          </p:cNvPr>
          <p:cNvSpPr/>
          <p:nvPr/>
        </p:nvSpPr>
        <p:spPr>
          <a:xfrm>
            <a:off x="4193195" y="10005533"/>
            <a:ext cx="442470" cy="414913"/>
          </a:xfrm>
          <a:custGeom>
            <a:avLst/>
            <a:gdLst>
              <a:gd name="connsiteX0" fmla="*/ 980 w 442470"/>
              <a:gd name="connsiteY0" fmla="*/ 2067 h 414913"/>
              <a:gd name="connsiteX1" fmla="*/ 331180 w 442470"/>
              <a:gd name="connsiteY1" fmla="*/ 325917 h 414913"/>
              <a:gd name="connsiteX2" fmla="*/ 429605 w 442470"/>
              <a:gd name="connsiteY2" fmla="*/ 414817 h 414913"/>
              <a:gd name="connsiteX3" fmla="*/ 366105 w 442470"/>
              <a:gd name="connsiteY3" fmla="*/ 341792 h 414913"/>
              <a:gd name="connsiteX4" fmla="*/ 442305 w 442470"/>
              <a:gd name="connsiteY4" fmla="*/ 414817 h 414913"/>
              <a:gd name="connsiteX5" fmla="*/ 340705 w 442470"/>
              <a:gd name="connsiteY5" fmla="*/ 322742 h 414913"/>
              <a:gd name="connsiteX6" fmla="*/ 229580 w 442470"/>
              <a:gd name="connsiteY6" fmla="*/ 160817 h 414913"/>
              <a:gd name="connsiteX7" fmla="*/ 229580 w 442470"/>
              <a:gd name="connsiteY7" fmla="*/ 186217 h 414913"/>
              <a:gd name="connsiteX8" fmla="*/ 980 w 442470"/>
              <a:gd name="connsiteY8" fmla="*/ 2067 h 41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2470" h="414913">
                <a:moveTo>
                  <a:pt x="980" y="2067"/>
                </a:moveTo>
                <a:cubicBezTo>
                  <a:pt x="17913" y="25350"/>
                  <a:pt x="259743" y="257125"/>
                  <a:pt x="331180" y="325917"/>
                </a:cubicBezTo>
                <a:cubicBezTo>
                  <a:pt x="402617" y="394709"/>
                  <a:pt x="423784" y="412171"/>
                  <a:pt x="429605" y="414817"/>
                </a:cubicBezTo>
                <a:cubicBezTo>
                  <a:pt x="435426" y="417463"/>
                  <a:pt x="363988" y="341792"/>
                  <a:pt x="366105" y="341792"/>
                </a:cubicBezTo>
                <a:cubicBezTo>
                  <a:pt x="368222" y="341792"/>
                  <a:pt x="446538" y="417992"/>
                  <a:pt x="442305" y="414817"/>
                </a:cubicBezTo>
                <a:cubicBezTo>
                  <a:pt x="438072" y="411642"/>
                  <a:pt x="376159" y="365075"/>
                  <a:pt x="340705" y="322742"/>
                </a:cubicBezTo>
                <a:cubicBezTo>
                  <a:pt x="305251" y="280409"/>
                  <a:pt x="248101" y="183571"/>
                  <a:pt x="229580" y="160817"/>
                </a:cubicBezTo>
                <a:cubicBezTo>
                  <a:pt x="211059" y="138063"/>
                  <a:pt x="267680" y="213204"/>
                  <a:pt x="229580" y="186217"/>
                </a:cubicBezTo>
                <a:cubicBezTo>
                  <a:pt x="191480" y="159230"/>
                  <a:pt x="-15953" y="-21216"/>
                  <a:pt x="980" y="2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6192AA06-A267-9102-CF44-5FF0656B9736}"/>
              </a:ext>
            </a:extLst>
          </p:cNvPr>
          <p:cNvSpPr/>
          <p:nvPr/>
        </p:nvSpPr>
        <p:spPr>
          <a:xfrm>
            <a:off x="3363398" y="10066176"/>
            <a:ext cx="504993" cy="463909"/>
          </a:xfrm>
          <a:custGeom>
            <a:avLst/>
            <a:gdLst>
              <a:gd name="connsiteX0" fmla="*/ 503752 w 504993"/>
              <a:gd name="connsiteY0" fmla="*/ 1749 h 463909"/>
              <a:gd name="connsiteX1" fmla="*/ 119577 w 504993"/>
              <a:gd name="connsiteY1" fmla="*/ 227174 h 463909"/>
              <a:gd name="connsiteX2" fmla="*/ 205302 w 504993"/>
              <a:gd name="connsiteY2" fmla="*/ 198599 h 463909"/>
              <a:gd name="connsiteX3" fmla="*/ 5277 w 504993"/>
              <a:gd name="connsiteY3" fmla="*/ 455774 h 463909"/>
              <a:gd name="connsiteX4" fmla="*/ 71952 w 504993"/>
              <a:gd name="connsiteY4" fmla="*/ 357349 h 463909"/>
              <a:gd name="connsiteX5" fmla="*/ 221177 w 504993"/>
              <a:gd name="connsiteY5" fmla="*/ 236699 h 463909"/>
              <a:gd name="connsiteX6" fmla="*/ 100527 w 504993"/>
              <a:gd name="connsiteY6" fmla="*/ 462124 h 463909"/>
              <a:gd name="connsiteX7" fmla="*/ 383102 w 504993"/>
              <a:gd name="connsiteY7" fmla="*/ 90649 h 463909"/>
              <a:gd name="connsiteX8" fmla="*/ 135452 w 504993"/>
              <a:gd name="connsiteY8" fmla="*/ 344649 h 463909"/>
              <a:gd name="connsiteX9" fmla="*/ 300552 w 504993"/>
              <a:gd name="connsiteY9" fmla="*/ 87474 h 463909"/>
              <a:gd name="connsiteX10" fmla="*/ 243402 w 504993"/>
              <a:gd name="connsiteY10" fmla="*/ 119224 h 463909"/>
              <a:gd name="connsiteX11" fmla="*/ 503752 w 504993"/>
              <a:gd name="connsiteY11" fmla="*/ 1749 h 463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4993" h="463909">
                <a:moveTo>
                  <a:pt x="503752" y="1749"/>
                </a:moveTo>
                <a:cubicBezTo>
                  <a:pt x="483114" y="19741"/>
                  <a:pt x="169319" y="194366"/>
                  <a:pt x="119577" y="227174"/>
                </a:cubicBezTo>
                <a:cubicBezTo>
                  <a:pt x="69835" y="259982"/>
                  <a:pt x="224352" y="160499"/>
                  <a:pt x="205302" y="198599"/>
                </a:cubicBezTo>
                <a:cubicBezTo>
                  <a:pt x="186252" y="236699"/>
                  <a:pt x="27502" y="429316"/>
                  <a:pt x="5277" y="455774"/>
                </a:cubicBezTo>
                <a:cubicBezTo>
                  <a:pt x="-16948" y="482232"/>
                  <a:pt x="35969" y="393861"/>
                  <a:pt x="71952" y="357349"/>
                </a:cubicBezTo>
                <a:cubicBezTo>
                  <a:pt x="107935" y="320837"/>
                  <a:pt x="216414" y="219236"/>
                  <a:pt x="221177" y="236699"/>
                </a:cubicBezTo>
                <a:cubicBezTo>
                  <a:pt x="225940" y="254162"/>
                  <a:pt x="73540" y="486466"/>
                  <a:pt x="100527" y="462124"/>
                </a:cubicBezTo>
                <a:cubicBezTo>
                  <a:pt x="127514" y="437782"/>
                  <a:pt x="377281" y="110228"/>
                  <a:pt x="383102" y="90649"/>
                </a:cubicBezTo>
                <a:cubicBezTo>
                  <a:pt x="388923" y="71070"/>
                  <a:pt x="149210" y="345178"/>
                  <a:pt x="135452" y="344649"/>
                </a:cubicBezTo>
                <a:cubicBezTo>
                  <a:pt x="121694" y="344120"/>
                  <a:pt x="282560" y="125045"/>
                  <a:pt x="300552" y="87474"/>
                </a:cubicBezTo>
                <a:cubicBezTo>
                  <a:pt x="318544" y="49903"/>
                  <a:pt x="205302" y="128220"/>
                  <a:pt x="243402" y="119224"/>
                </a:cubicBezTo>
                <a:cubicBezTo>
                  <a:pt x="281502" y="110228"/>
                  <a:pt x="524390" y="-16243"/>
                  <a:pt x="503752" y="1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86C1CB2A-2BBE-AE40-95B6-7642F7FDECA2}"/>
              </a:ext>
            </a:extLst>
          </p:cNvPr>
          <p:cNvSpPr/>
          <p:nvPr/>
        </p:nvSpPr>
        <p:spPr>
          <a:xfrm>
            <a:off x="4009942" y="10150850"/>
            <a:ext cx="273568" cy="390946"/>
          </a:xfrm>
          <a:custGeom>
            <a:avLst/>
            <a:gdLst>
              <a:gd name="connsiteX0" fmla="*/ 50883 w 273568"/>
              <a:gd name="connsiteY0" fmla="*/ 47250 h 390946"/>
              <a:gd name="connsiteX1" fmla="*/ 114383 w 273568"/>
              <a:gd name="connsiteY1" fmla="*/ 2800 h 390946"/>
              <a:gd name="connsiteX2" fmla="*/ 98508 w 273568"/>
              <a:gd name="connsiteY2" fmla="*/ 142500 h 390946"/>
              <a:gd name="connsiteX3" fmla="*/ 83 w 273568"/>
              <a:gd name="connsiteY3" fmla="*/ 386975 h 390946"/>
              <a:gd name="connsiteX4" fmla="*/ 82633 w 273568"/>
              <a:gd name="connsiteY4" fmla="*/ 231400 h 390946"/>
              <a:gd name="connsiteX5" fmla="*/ 146133 w 273568"/>
              <a:gd name="connsiteY5" fmla="*/ 91700 h 390946"/>
              <a:gd name="connsiteX6" fmla="*/ 155658 w 273568"/>
              <a:gd name="connsiteY6" fmla="*/ 361575 h 390946"/>
              <a:gd name="connsiteX7" fmla="*/ 168358 w 273568"/>
              <a:gd name="connsiteY7" fmla="*/ 177425 h 390946"/>
              <a:gd name="connsiteX8" fmla="*/ 171533 w 273568"/>
              <a:gd name="connsiteY8" fmla="*/ 75825 h 390946"/>
              <a:gd name="connsiteX9" fmla="*/ 269958 w 273568"/>
              <a:gd name="connsiteY9" fmla="*/ 390150 h 390946"/>
              <a:gd name="connsiteX10" fmla="*/ 250908 w 273568"/>
              <a:gd name="connsiteY10" fmla="*/ 164725 h 390946"/>
              <a:gd name="connsiteX11" fmla="*/ 238208 w 273568"/>
              <a:gd name="connsiteY11" fmla="*/ 126625 h 390946"/>
              <a:gd name="connsiteX12" fmla="*/ 260433 w 273568"/>
              <a:gd name="connsiteY12" fmla="*/ 307600 h 390946"/>
              <a:gd name="connsiteX13" fmla="*/ 200108 w 273568"/>
              <a:gd name="connsiteY13" fmla="*/ 107575 h 390946"/>
              <a:gd name="connsiteX14" fmla="*/ 101683 w 273568"/>
              <a:gd name="connsiteY14" fmla="*/ 218700 h 390946"/>
              <a:gd name="connsiteX15" fmla="*/ 133433 w 273568"/>
              <a:gd name="connsiteY15" fmla="*/ 25025 h 390946"/>
              <a:gd name="connsiteX16" fmla="*/ 50883 w 273568"/>
              <a:gd name="connsiteY16" fmla="*/ 47250 h 39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3568" h="390946">
                <a:moveTo>
                  <a:pt x="50883" y="47250"/>
                </a:moveTo>
                <a:cubicBezTo>
                  <a:pt x="47708" y="43546"/>
                  <a:pt x="106446" y="-13075"/>
                  <a:pt x="114383" y="2800"/>
                </a:cubicBezTo>
                <a:cubicBezTo>
                  <a:pt x="122320" y="18675"/>
                  <a:pt x="117558" y="78471"/>
                  <a:pt x="98508" y="142500"/>
                </a:cubicBezTo>
                <a:cubicBezTo>
                  <a:pt x="79458" y="206529"/>
                  <a:pt x="2729" y="372158"/>
                  <a:pt x="83" y="386975"/>
                </a:cubicBezTo>
                <a:cubicBezTo>
                  <a:pt x="-2563" y="401792"/>
                  <a:pt x="58291" y="280612"/>
                  <a:pt x="82633" y="231400"/>
                </a:cubicBezTo>
                <a:cubicBezTo>
                  <a:pt x="106975" y="182188"/>
                  <a:pt x="133962" y="70004"/>
                  <a:pt x="146133" y="91700"/>
                </a:cubicBezTo>
                <a:cubicBezTo>
                  <a:pt x="158304" y="113396"/>
                  <a:pt x="151954" y="347288"/>
                  <a:pt x="155658" y="361575"/>
                </a:cubicBezTo>
                <a:cubicBezTo>
                  <a:pt x="159362" y="375862"/>
                  <a:pt x="165712" y="225050"/>
                  <a:pt x="168358" y="177425"/>
                </a:cubicBezTo>
                <a:cubicBezTo>
                  <a:pt x="171004" y="129800"/>
                  <a:pt x="154600" y="40371"/>
                  <a:pt x="171533" y="75825"/>
                </a:cubicBezTo>
                <a:cubicBezTo>
                  <a:pt x="188466" y="111279"/>
                  <a:pt x="256729" y="375333"/>
                  <a:pt x="269958" y="390150"/>
                </a:cubicBezTo>
                <a:cubicBezTo>
                  <a:pt x="283187" y="404967"/>
                  <a:pt x="256200" y="208646"/>
                  <a:pt x="250908" y="164725"/>
                </a:cubicBezTo>
                <a:cubicBezTo>
                  <a:pt x="245616" y="120804"/>
                  <a:pt x="236620" y="102812"/>
                  <a:pt x="238208" y="126625"/>
                </a:cubicBezTo>
                <a:cubicBezTo>
                  <a:pt x="239796" y="150438"/>
                  <a:pt x="266783" y="310775"/>
                  <a:pt x="260433" y="307600"/>
                </a:cubicBezTo>
                <a:cubicBezTo>
                  <a:pt x="254083" y="304425"/>
                  <a:pt x="226566" y="122392"/>
                  <a:pt x="200108" y="107575"/>
                </a:cubicBezTo>
                <a:cubicBezTo>
                  <a:pt x="173650" y="92758"/>
                  <a:pt x="112796" y="232458"/>
                  <a:pt x="101683" y="218700"/>
                </a:cubicBezTo>
                <a:cubicBezTo>
                  <a:pt x="90570" y="204942"/>
                  <a:pt x="136079" y="56775"/>
                  <a:pt x="133433" y="25025"/>
                </a:cubicBezTo>
                <a:cubicBezTo>
                  <a:pt x="130787" y="-6725"/>
                  <a:pt x="54058" y="50954"/>
                  <a:pt x="50883" y="47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8F67E85D-71D5-EF37-563C-E76A6B92C905}"/>
              </a:ext>
            </a:extLst>
          </p:cNvPr>
          <p:cNvSpPr/>
          <p:nvPr/>
        </p:nvSpPr>
        <p:spPr>
          <a:xfrm>
            <a:off x="3759515" y="10113771"/>
            <a:ext cx="240982" cy="461721"/>
          </a:xfrm>
          <a:custGeom>
            <a:avLst/>
            <a:gdLst>
              <a:gd name="connsiteX0" fmla="*/ 142560 w 240982"/>
              <a:gd name="connsiteY0" fmla="*/ 1779 h 461721"/>
              <a:gd name="connsiteX1" fmla="*/ 110810 w 240982"/>
              <a:gd name="connsiteY1" fmla="*/ 179579 h 461721"/>
              <a:gd name="connsiteX2" fmla="*/ 202885 w 240982"/>
              <a:gd name="connsiteY2" fmla="*/ 252604 h 461721"/>
              <a:gd name="connsiteX3" fmla="*/ 228285 w 240982"/>
              <a:gd name="connsiteY3" fmla="*/ 243079 h 461721"/>
              <a:gd name="connsiteX4" fmla="*/ 209235 w 240982"/>
              <a:gd name="connsiteY4" fmla="*/ 357379 h 461721"/>
              <a:gd name="connsiteX5" fmla="*/ 237810 w 240982"/>
              <a:gd name="connsiteY5" fmla="*/ 443104 h 461721"/>
              <a:gd name="connsiteX6" fmla="*/ 120335 w 240982"/>
              <a:gd name="connsiteY6" fmla="*/ 443104 h 461721"/>
              <a:gd name="connsiteX7" fmla="*/ 12385 w 240982"/>
              <a:gd name="connsiteY7" fmla="*/ 455804 h 461721"/>
              <a:gd name="connsiteX8" fmla="*/ 82235 w 240982"/>
              <a:gd name="connsiteY8" fmla="*/ 335154 h 461721"/>
              <a:gd name="connsiteX9" fmla="*/ 34610 w 240982"/>
              <a:gd name="connsiteY9" fmla="*/ 220854 h 461721"/>
              <a:gd name="connsiteX10" fmla="*/ 177485 w 240982"/>
              <a:gd name="connsiteY10" fmla="*/ 452629 h 461721"/>
              <a:gd name="connsiteX11" fmla="*/ 212410 w 240982"/>
              <a:gd name="connsiteY11" fmla="*/ 354204 h 461721"/>
              <a:gd name="connsiteX12" fmla="*/ 152085 w 240982"/>
              <a:gd name="connsiteY12" fmla="*/ 211329 h 461721"/>
              <a:gd name="connsiteX13" fmla="*/ 18735 w 240982"/>
              <a:gd name="connsiteY13" fmla="*/ 166879 h 461721"/>
              <a:gd name="connsiteX14" fmla="*/ 15560 w 240982"/>
              <a:gd name="connsiteY14" fmla="*/ 300229 h 461721"/>
              <a:gd name="connsiteX15" fmla="*/ 142560 w 240982"/>
              <a:gd name="connsiteY15" fmla="*/ 1779 h 461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0982" h="461721">
                <a:moveTo>
                  <a:pt x="142560" y="1779"/>
                </a:moveTo>
                <a:cubicBezTo>
                  <a:pt x="158435" y="-18329"/>
                  <a:pt x="100756" y="137775"/>
                  <a:pt x="110810" y="179579"/>
                </a:cubicBezTo>
                <a:cubicBezTo>
                  <a:pt x="120864" y="221383"/>
                  <a:pt x="183306" y="242021"/>
                  <a:pt x="202885" y="252604"/>
                </a:cubicBezTo>
                <a:cubicBezTo>
                  <a:pt x="222464" y="263187"/>
                  <a:pt x="227227" y="225617"/>
                  <a:pt x="228285" y="243079"/>
                </a:cubicBezTo>
                <a:cubicBezTo>
                  <a:pt x="229343" y="260541"/>
                  <a:pt x="207648" y="324042"/>
                  <a:pt x="209235" y="357379"/>
                </a:cubicBezTo>
                <a:cubicBezTo>
                  <a:pt x="210822" y="390716"/>
                  <a:pt x="252627" y="428817"/>
                  <a:pt x="237810" y="443104"/>
                </a:cubicBezTo>
                <a:cubicBezTo>
                  <a:pt x="222993" y="457391"/>
                  <a:pt x="157906" y="440987"/>
                  <a:pt x="120335" y="443104"/>
                </a:cubicBezTo>
                <a:cubicBezTo>
                  <a:pt x="82764" y="445221"/>
                  <a:pt x="18735" y="473796"/>
                  <a:pt x="12385" y="455804"/>
                </a:cubicBezTo>
                <a:cubicBezTo>
                  <a:pt x="6035" y="437812"/>
                  <a:pt x="78531" y="374312"/>
                  <a:pt x="82235" y="335154"/>
                </a:cubicBezTo>
                <a:cubicBezTo>
                  <a:pt x="85939" y="295996"/>
                  <a:pt x="18735" y="201275"/>
                  <a:pt x="34610" y="220854"/>
                </a:cubicBezTo>
                <a:cubicBezTo>
                  <a:pt x="50485" y="240433"/>
                  <a:pt x="147852" y="430404"/>
                  <a:pt x="177485" y="452629"/>
                </a:cubicBezTo>
                <a:cubicBezTo>
                  <a:pt x="207118" y="474854"/>
                  <a:pt x="216643" y="394421"/>
                  <a:pt x="212410" y="354204"/>
                </a:cubicBezTo>
                <a:cubicBezTo>
                  <a:pt x="208177" y="313987"/>
                  <a:pt x="184364" y="242550"/>
                  <a:pt x="152085" y="211329"/>
                </a:cubicBezTo>
                <a:cubicBezTo>
                  <a:pt x="119806" y="180108"/>
                  <a:pt x="41489" y="152062"/>
                  <a:pt x="18735" y="166879"/>
                </a:cubicBezTo>
                <a:cubicBezTo>
                  <a:pt x="-4019" y="181696"/>
                  <a:pt x="-7194" y="324571"/>
                  <a:pt x="15560" y="300229"/>
                </a:cubicBezTo>
                <a:cubicBezTo>
                  <a:pt x="38314" y="275887"/>
                  <a:pt x="126685" y="21887"/>
                  <a:pt x="142560" y="1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B5CF7B0A-9DDB-42ED-C040-34FD953F70CE}"/>
              </a:ext>
            </a:extLst>
          </p:cNvPr>
          <p:cNvSpPr/>
          <p:nvPr/>
        </p:nvSpPr>
        <p:spPr>
          <a:xfrm>
            <a:off x="4549657" y="9492341"/>
            <a:ext cx="778624" cy="1017451"/>
          </a:xfrm>
          <a:custGeom>
            <a:avLst/>
            <a:gdLst>
              <a:gd name="connsiteX0" fmla="*/ 777993 w 778624"/>
              <a:gd name="connsiteY0" fmla="*/ 909 h 1017451"/>
              <a:gd name="connsiteX1" fmla="*/ 466843 w 778624"/>
              <a:gd name="connsiteY1" fmla="*/ 902609 h 1017451"/>
              <a:gd name="connsiteX2" fmla="*/ 508118 w 778624"/>
              <a:gd name="connsiteY2" fmla="*/ 801009 h 1017451"/>
              <a:gd name="connsiteX3" fmla="*/ 384293 w 778624"/>
              <a:gd name="connsiteY3" fmla="*/ 1004209 h 1017451"/>
              <a:gd name="connsiteX4" fmla="*/ 393818 w 778624"/>
              <a:gd name="connsiteY4" fmla="*/ 966109 h 1017451"/>
              <a:gd name="connsiteX5" fmla="*/ 118 w 778624"/>
              <a:gd name="connsiteY5" fmla="*/ 1016909 h 1017451"/>
              <a:gd name="connsiteX6" fmla="*/ 352543 w 778624"/>
              <a:gd name="connsiteY6" fmla="*/ 991509 h 1017451"/>
              <a:gd name="connsiteX7" fmla="*/ 381118 w 778624"/>
              <a:gd name="connsiteY7" fmla="*/ 969284 h 1017451"/>
              <a:gd name="connsiteX8" fmla="*/ 409693 w 778624"/>
              <a:gd name="connsiteY8" fmla="*/ 870859 h 1017451"/>
              <a:gd name="connsiteX9" fmla="*/ 485893 w 778624"/>
              <a:gd name="connsiteY9" fmla="*/ 613684 h 1017451"/>
              <a:gd name="connsiteX10" fmla="*/ 425568 w 778624"/>
              <a:gd name="connsiteY10" fmla="*/ 943884 h 1017451"/>
              <a:gd name="connsiteX11" fmla="*/ 501768 w 778624"/>
              <a:gd name="connsiteY11" fmla="*/ 848634 h 1017451"/>
              <a:gd name="connsiteX12" fmla="*/ 752593 w 778624"/>
              <a:gd name="connsiteY12" fmla="*/ 296184 h 1017451"/>
              <a:gd name="connsiteX13" fmla="*/ 552568 w 778624"/>
              <a:gd name="connsiteY13" fmla="*/ 724809 h 1017451"/>
              <a:gd name="connsiteX14" fmla="*/ 777993 w 778624"/>
              <a:gd name="connsiteY14" fmla="*/ 909 h 1017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78624" h="1017451">
                <a:moveTo>
                  <a:pt x="777993" y="909"/>
                </a:moveTo>
                <a:cubicBezTo>
                  <a:pt x="763705" y="30542"/>
                  <a:pt x="511822" y="769259"/>
                  <a:pt x="466843" y="902609"/>
                </a:cubicBezTo>
                <a:cubicBezTo>
                  <a:pt x="421864" y="1035959"/>
                  <a:pt x="521876" y="784076"/>
                  <a:pt x="508118" y="801009"/>
                </a:cubicBezTo>
                <a:cubicBezTo>
                  <a:pt x="494360" y="817942"/>
                  <a:pt x="403343" y="976692"/>
                  <a:pt x="384293" y="1004209"/>
                </a:cubicBezTo>
                <a:cubicBezTo>
                  <a:pt x="365243" y="1031726"/>
                  <a:pt x="457847" y="963992"/>
                  <a:pt x="393818" y="966109"/>
                </a:cubicBezTo>
                <a:cubicBezTo>
                  <a:pt x="329789" y="968226"/>
                  <a:pt x="6997" y="1012676"/>
                  <a:pt x="118" y="1016909"/>
                </a:cubicBezTo>
                <a:cubicBezTo>
                  <a:pt x="-6761" y="1021142"/>
                  <a:pt x="289043" y="999446"/>
                  <a:pt x="352543" y="991509"/>
                </a:cubicBezTo>
                <a:cubicBezTo>
                  <a:pt x="416043" y="983572"/>
                  <a:pt x="371593" y="989392"/>
                  <a:pt x="381118" y="969284"/>
                </a:cubicBezTo>
                <a:cubicBezTo>
                  <a:pt x="390643" y="949176"/>
                  <a:pt x="392231" y="930126"/>
                  <a:pt x="409693" y="870859"/>
                </a:cubicBezTo>
                <a:cubicBezTo>
                  <a:pt x="427155" y="811592"/>
                  <a:pt x="483247" y="601513"/>
                  <a:pt x="485893" y="613684"/>
                </a:cubicBezTo>
                <a:cubicBezTo>
                  <a:pt x="488539" y="625855"/>
                  <a:pt x="422922" y="904726"/>
                  <a:pt x="425568" y="943884"/>
                </a:cubicBezTo>
                <a:cubicBezTo>
                  <a:pt x="428214" y="983042"/>
                  <a:pt x="447264" y="956584"/>
                  <a:pt x="501768" y="848634"/>
                </a:cubicBezTo>
                <a:cubicBezTo>
                  <a:pt x="556272" y="740684"/>
                  <a:pt x="744126" y="316822"/>
                  <a:pt x="752593" y="296184"/>
                </a:cubicBezTo>
                <a:cubicBezTo>
                  <a:pt x="761060" y="275546"/>
                  <a:pt x="545689" y="774551"/>
                  <a:pt x="552568" y="724809"/>
                </a:cubicBezTo>
                <a:cubicBezTo>
                  <a:pt x="559447" y="675067"/>
                  <a:pt x="792281" y="-28724"/>
                  <a:pt x="777993" y="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241E8050-5E0E-9451-92BE-AFF24F029411}"/>
              </a:ext>
            </a:extLst>
          </p:cNvPr>
          <p:cNvSpPr/>
          <p:nvPr/>
        </p:nvSpPr>
        <p:spPr>
          <a:xfrm>
            <a:off x="4057638" y="10022307"/>
            <a:ext cx="495132" cy="564618"/>
          </a:xfrm>
          <a:custGeom>
            <a:avLst/>
            <a:gdLst>
              <a:gd name="connsiteX0" fmla="*/ 12 w 495132"/>
              <a:gd name="connsiteY0" fmla="*/ 58318 h 564618"/>
              <a:gd name="connsiteX1" fmla="*/ 146062 w 495132"/>
              <a:gd name="connsiteY1" fmla="*/ 71018 h 564618"/>
              <a:gd name="connsiteX2" fmla="*/ 492137 w 495132"/>
              <a:gd name="connsiteY2" fmla="*/ 550443 h 564618"/>
              <a:gd name="connsiteX3" fmla="*/ 307987 w 495132"/>
              <a:gd name="connsiteY3" fmla="*/ 420268 h 564618"/>
              <a:gd name="connsiteX4" fmla="*/ 203212 w 495132"/>
              <a:gd name="connsiteY4" fmla="*/ 239293 h 564618"/>
              <a:gd name="connsiteX5" fmla="*/ 311162 w 495132"/>
              <a:gd name="connsiteY5" fmla="*/ 420268 h 564618"/>
              <a:gd name="connsiteX6" fmla="*/ 215912 w 495132"/>
              <a:gd name="connsiteY6" fmla="*/ 213893 h 564618"/>
              <a:gd name="connsiteX7" fmla="*/ 358787 w 495132"/>
              <a:gd name="connsiteY7" fmla="*/ 382168 h 564618"/>
              <a:gd name="connsiteX8" fmla="*/ 155587 w 495132"/>
              <a:gd name="connsiteY8" fmla="*/ 23393 h 564618"/>
              <a:gd name="connsiteX9" fmla="*/ 152412 w 495132"/>
              <a:gd name="connsiteY9" fmla="*/ 36093 h 564618"/>
              <a:gd name="connsiteX10" fmla="*/ 12 w 495132"/>
              <a:gd name="connsiteY10" fmla="*/ 58318 h 56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5132" h="564618">
                <a:moveTo>
                  <a:pt x="12" y="58318"/>
                </a:moveTo>
                <a:cubicBezTo>
                  <a:pt x="-1046" y="64139"/>
                  <a:pt x="64041" y="-11003"/>
                  <a:pt x="146062" y="71018"/>
                </a:cubicBezTo>
                <a:cubicBezTo>
                  <a:pt x="228083" y="153039"/>
                  <a:pt x="465150" y="492235"/>
                  <a:pt x="492137" y="550443"/>
                </a:cubicBezTo>
                <a:cubicBezTo>
                  <a:pt x="519124" y="608651"/>
                  <a:pt x="356141" y="472126"/>
                  <a:pt x="307987" y="420268"/>
                </a:cubicBezTo>
                <a:cubicBezTo>
                  <a:pt x="259833" y="368410"/>
                  <a:pt x="202683" y="239293"/>
                  <a:pt x="203212" y="239293"/>
                </a:cubicBezTo>
                <a:cubicBezTo>
                  <a:pt x="203741" y="239293"/>
                  <a:pt x="309045" y="424501"/>
                  <a:pt x="311162" y="420268"/>
                </a:cubicBezTo>
                <a:cubicBezTo>
                  <a:pt x="313279" y="416035"/>
                  <a:pt x="207975" y="220243"/>
                  <a:pt x="215912" y="213893"/>
                </a:cubicBezTo>
                <a:cubicBezTo>
                  <a:pt x="223849" y="207543"/>
                  <a:pt x="368841" y="413918"/>
                  <a:pt x="358787" y="382168"/>
                </a:cubicBezTo>
                <a:cubicBezTo>
                  <a:pt x="348733" y="350418"/>
                  <a:pt x="189983" y="81072"/>
                  <a:pt x="155587" y="23393"/>
                </a:cubicBezTo>
                <a:cubicBezTo>
                  <a:pt x="121191" y="-34286"/>
                  <a:pt x="170933" y="32389"/>
                  <a:pt x="152412" y="36093"/>
                </a:cubicBezTo>
                <a:cubicBezTo>
                  <a:pt x="133891" y="39797"/>
                  <a:pt x="1070" y="52497"/>
                  <a:pt x="12" y="583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9B89CD57-898B-DB6D-E6DC-9D237D0F8228}"/>
              </a:ext>
            </a:extLst>
          </p:cNvPr>
          <p:cNvSpPr/>
          <p:nvPr/>
        </p:nvSpPr>
        <p:spPr>
          <a:xfrm>
            <a:off x="3888682" y="9912175"/>
            <a:ext cx="213425" cy="216334"/>
          </a:xfrm>
          <a:custGeom>
            <a:avLst/>
            <a:gdLst>
              <a:gd name="connsiteX0" fmla="*/ 693 w 213425"/>
              <a:gd name="connsiteY0" fmla="*/ 216075 h 216334"/>
              <a:gd name="connsiteX1" fmla="*/ 137218 w 213425"/>
              <a:gd name="connsiteY1" fmla="*/ 92250 h 216334"/>
              <a:gd name="connsiteX2" fmla="*/ 178493 w 213425"/>
              <a:gd name="connsiteY2" fmla="*/ 136700 h 216334"/>
              <a:gd name="connsiteX3" fmla="*/ 162618 w 213425"/>
              <a:gd name="connsiteY3" fmla="*/ 60500 h 216334"/>
              <a:gd name="connsiteX4" fmla="*/ 213418 w 213425"/>
              <a:gd name="connsiteY4" fmla="*/ 175 h 216334"/>
              <a:gd name="connsiteX5" fmla="*/ 165793 w 213425"/>
              <a:gd name="connsiteY5" fmla="*/ 79550 h 216334"/>
              <a:gd name="connsiteX6" fmla="*/ 86418 w 213425"/>
              <a:gd name="connsiteY6" fmla="*/ 124000 h 216334"/>
              <a:gd name="connsiteX7" fmla="*/ 693 w 213425"/>
              <a:gd name="connsiteY7" fmla="*/ 216075 h 216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3425" h="216334">
                <a:moveTo>
                  <a:pt x="693" y="216075"/>
                </a:moveTo>
                <a:cubicBezTo>
                  <a:pt x="9160" y="210783"/>
                  <a:pt x="107585" y="105479"/>
                  <a:pt x="137218" y="92250"/>
                </a:cubicBezTo>
                <a:cubicBezTo>
                  <a:pt x="166851" y="79021"/>
                  <a:pt x="174260" y="141992"/>
                  <a:pt x="178493" y="136700"/>
                </a:cubicBezTo>
                <a:cubicBezTo>
                  <a:pt x="182726" y="131408"/>
                  <a:pt x="156797" y="83254"/>
                  <a:pt x="162618" y="60500"/>
                </a:cubicBezTo>
                <a:cubicBezTo>
                  <a:pt x="168439" y="37746"/>
                  <a:pt x="212889" y="-3000"/>
                  <a:pt x="213418" y="175"/>
                </a:cubicBezTo>
                <a:cubicBezTo>
                  <a:pt x="213947" y="3350"/>
                  <a:pt x="186960" y="58912"/>
                  <a:pt x="165793" y="79550"/>
                </a:cubicBezTo>
                <a:cubicBezTo>
                  <a:pt x="144626" y="100187"/>
                  <a:pt x="109172" y="103892"/>
                  <a:pt x="86418" y="124000"/>
                </a:cubicBezTo>
                <a:cubicBezTo>
                  <a:pt x="63664" y="144108"/>
                  <a:pt x="-7774" y="221367"/>
                  <a:pt x="693" y="2160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F8AAA3C4-8E72-EE8B-55E0-DEF1F7E8E81A}"/>
              </a:ext>
            </a:extLst>
          </p:cNvPr>
          <p:cNvSpPr/>
          <p:nvPr/>
        </p:nvSpPr>
        <p:spPr>
          <a:xfrm>
            <a:off x="3584136" y="10067536"/>
            <a:ext cx="331713" cy="499528"/>
          </a:xfrm>
          <a:custGeom>
            <a:avLst/>
            <a:gdLst>
              <a:gd name="connsiteX0" fmla="*/ 330639 w 331713"/>
              <a:gd name="connsiteY0" fmla="*/ 389 h 499528"/>
              <a:gd name="connsiteX1" fmla="*/ 13139 w 331713"/>
              <a:gd name="connsiteY1" fmla="*/ 333764 h 499528"/>
              <a:gd name="connsiteX2" fmla="*/ 111564 w 331713"/>
              <a:gd name="connsiteY2" fmla="*/ 270264 h 499528"/>
              <a:gd name="connsiteX3" fmla="*/ 439 w 331713"/>
              <a:gd name="connsiteY3" fmla="*/ 498864 h 499528"/>
              <a:gd name="connsiteX4" fmla="*/ 79814 w 331713"/>
              <a:gd name="connsiteY4" fmla="*/ 333764 h 499528"/>
              <a:gd name="connsiteX5" fmla="*/ 248089 w 331713"/>
              <a:gd name="connsiteY5" fmla="*/ 155964 h 499528"/>
              <a:gd name="connsiteX6" fmla="*/ 171889 w 331713"/>
              <a:gd name="connsiteY6" fmla="*/ 273439 h 499528"/>
              <a:gd name="connsiteX7" fmla="*/ 76639 w 331713"/>
              <a:gd name="connsiteY7" fmla="*/ 432189 h 499528"/>
              <a:gd name="connsiteX8" fmla="*/ 229039 w 331713"/>
              <a:gd name="connsiteY8" fmla="*/ 140089 h 499528"/>
              <a:gd name="connsiteX9" fmla="*/ 121089 w 331713"/>
              <a:gd name="connsiteY9" fmla="*/ 263914 h 499528"/>
              <a:gd name="connsiteX10" fmla="*/ 330639 w 331713"/>
              <a:gd name="connsiteY10" fmla="*/ 389 h 499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1713" h="499528">
                <a:moveTo>
                  <a:pt x="330639" y="389"/>
                </a:moveTo>
                <a:cubicBezTo>
                  <a:pt x="312647" y="12031"/>
                  <a:pt x="49651" y="288785"/>
                  <a:pt x="13139" y="333764"/>
                </a:cubicBezTo>
                <a:cubicBezTo>
                  <a:pt x="-23374" y="378743"/>
                  <a:pt x="113681" y="242747"/>
                  <a:pt x="111564" y="270264"/>
                </a:cubicBezTo>
                <a:cubicBezTo>
                  <a:pt x="109447" y="297781"/>
                  <a:pt x="5731" y="488281"/>
                  <a:pt x="439" y="498864"/>
                </a:cubicBezTo>
                <a:cubicBezTo>
                  <a:pt x="-4853" y="509447"/>
                  <a:pt x="38539" y="390914"/>
                  <a:pt x="79814" y="333764"/>
                </a:cubicBezTo>
                <a:cubicBezTo>
                  <a:pt x="121089" y="276614"/>
                  <a:pt x="232743" y="166018"/>
                  <a:pt x="248089" y="155964"/>
                </a:cubicBezTo>
                <a:cubicBezTo>
                  <a:pt x="263435" y="145910"/>
                  <a:pt x="200464" y="227401"/>
                  <a:pt x="171889" y="273439"/>
                </a:cubicBezTo>
                <a:cubicBezTo>
                  <a:pt x="143314" y="319477"/>
                  <a:pt x="67114" y="454414"/>
                  <a:pt x="76639" y="432189"/>
                </a:cubicBezTo>
                <a:cubicBezTo>
                  <a:pt x="86164" y="409964"/>
                  <a:pt x="221631" y="168135"/>
                  <a:pt x="229039" y="140089"/>
                </a:cubicBezTo>
                <a:cubicBezTo>
                  <a:pt x="236447" y="112043"/>
                  <a:pt x="107331" y="286139"/>
                  <a:pt x="121089" y="263914"/>
                </a:cubicBezTo>
                <a:cubicBezTo>
                  <a:pt x="134847" y="241689"/>
                  <a:pt x="348631" y="-11253"/>
                  <a:pt x="330639" y="3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83C6E3F4-1CEA-89E4-7543-FEAE5DE79007}"/>
              </a:ext>
            </a:extLst>
          </p:cNvPr>
          <p:cNvSpPr/>
          <p:nvPr/>
        </p:nvSpPr>
        <p:spPr>
          <a:xfrm>
            <a:off x="5607050" y="5257770"/>
            <a:ext cx="153702" cy="531206"/>
          </a:xfrm>
          <a:custGeom>
            <a:avLst/>
            <a:gdLst>
              <a:gd name="connsiteX0" fmla="*/ 0 w 153702"/>
              <a:gd name="connsiteY0" fmla="*/ 30 h 531206"/>
              <a:gd name="connsiteX1" fmla="*/ 142875 w 153702"/>
              <a:gd name="connsiteY1" fmla="*/ 323880 h 531206"/>
              <a:gd name="connsiteX2" fmla="*/ 107950 w 153702"/>
              <a:gd name="connsiteY2" fmla="*/ 530255 h 531206"/>
              <a:gd name="connsiteX3" fmla="*/ 139700 w 153702"/>
              <a:gd name="connsiteY3" fmla="*/ 396905 h 531206"/>
              <a:gd name="connsiteX4" fmla="*/ 142875 w 153702"/>
              <a:gd name="connsiteY4" fmla="*/ 304830 h 531206"/>
              <a:gd name="connsiteX5" fmla="*/ 0 w 153702"/>
              <a:gd name="connsiteY5" fmla="*/ 30 h 531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02" h="531206">
                <a:moveTo>
                  <a:pt x="0" y="30"/>
                </a:moveTo>
                <a:cubicBezTo>
                  <a:pt x="0" y="3205"/>
                  <a:pt x="124883" y="235509"/>
                  <a:pt x="142875" y="323880"/>
                </a:cubicBezTo>
                <a:cubicBezTo>
                  <a:pt x="160867" y="412251"/>
                  <a:pt x="108479" y="518084"/>
                  <a:pt x="107950" y="530255"/>
                </a:cubicBezTo>
                <a:cubicBezTo>
                  <a:pt x="107421" y="542426"/>
                  <a:pt x="133879" y="434476"/>
                  <a:pt x="139700" y="396905"/>
                </a:cubicBezTo>
                <a:cubicBezTo>
                  <a:pt x="145521" y="359334"/>
                  <a:pt x="166158" y="366213"/>
                  <a:pt x="142875" y="304830"/>
                </a:cubicBezTo>
                <a:cubicBezTo>
                  <a:pt x="119592" y="243447"/>
                  <a:pt x="0" y="-3145"/>
                  <a:pt x="0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4501D217-1F62-811B-B8D5-6EEC175ABEDD}"/>
              </a:ext>
            </a:extLst>
          </p:cNvPr>
          <p:cNvSpPr/>
          <p:nvPr/>
        </p:nvSpPr>
        <p:spPr>
          <a:xfrm>
            <a:off x="5694167" y="4972510"/>
            <a:ext cx="179719" cy="1366665"/>
          </a:xfrm>
          <a:custGeom>
            <a:avLst/>
            <a:gdLst>
              <a:gd name="connsiteX0" fmla="*/ 65283 w 179719"/>
              <a:gd name="connsiteY0" fmla="*/ 9065 h 1366665"/>
              <a:gd name="connsiteX1" fmla="*/ 52583 w 179719"/>
              <a:gd name="connsiteY1" fmla="*/ 923465 h 1366665"/>
              <a:gd name="connsiteX2" fmla="*/ 68458 w 179719"/>
              <a:gd name="connsiteY2" fmla="*/ 732965 h 1366665"/>
              <a:gd name="connsiteX3" fmla="*/ 14483 w 179719"/>
              <a:gd name="connsiteY3" fmla="*/ 1329865 h 1366665"/>
              <a:gd name="connsiteX4" fmla="*/ 14483 w 179719"/>
              <a:gd name="connsiteY4" fmla="*/ 1202865 h 1366665"/>
              <a:gd name="connsiteX5" fmla="*/ 179583 w 179719"/>
              <a:gd name="connsiteY5" fmla="*/ 390065 h 1366665"/>
              <a:gd name="connsiteX6" fmla="*/ 43058 w 179719"/>
              <a:gd name="connsiteY6" fmla="*/ 879015 h 1366665"/>
              <a:gd name="connsiteX7" fmla="*/ 58933 w 179719"/>
              <a:gd name="connsiteY7" fmla="*/ 478965 h 1366665"/>
              <a:gd name="connsiteX8" fmla="*/ 65283 w 179719"/>
              <a:gd name="connsiteY8" fmla="*/ 9065 h 1366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719" h="1366665">
                <a:moveTo>
                  <a:pt x="65283" y="9065"/>
                </a:moveTo>
                <a:cubicBezTo>
                  <a:pt x="64225" y="83148"/>
                  <a:pt x="52054" y="802815"/>
                  <a:pt x="52583" y="923465"/>
                </a:cubicBezTo>
                <a:cubicBezTo>
                  <a:pt x="53112" y="1044115"/>
                  <a:pt x="74808" y="665232"/>
                  <a:pt x="68458" y="732965"/>
                </a:cubicBezTo>
                <a:cubicBezTo>
                  <a:pt x="62108" y="800698"/>
                  <a:pt x="23479" y="1251548"/>
                  <a:pt x="14483" y="1329865"/>
                </a:cubicBezTo>
                <a:cubicBezTo>
                  <a:pt x="5487" y="1408182"/>
                  <a:pt x="-13034" y="1359498"/>
                  <a:pt x="14483" y="1202865"/>
                </a:cubicBezTo>
                <a:cubicBezTo>
                  <a:pt x="42000" y="1046232"/>
                  <a:pt x="174820" y="444040"/>
                  <a:pt x="179583" y="390065"/>
                </a:cubicBezTo>
                <a:cubicBezTo>
                  <a:pt x="184346" y="336090"/>
                  <a:pt x="63166" y="864198"/>
                  <a:pt x="43058" y="879015"/>
                </a:cubicBezTo>
                <a:cubicBezTo>
                  <a:pt x="22950" y="893832"/>
                  <a:pt x="57345" y="622898"/>
                  <a:pt x="58933" y="478965"/>
                </a:cubicBezTo>
                <a:cubicBezTo>
                  <a:pt x="60520" y="335032"/>
                  <a:pt x="66341" y="-65018"/>
                  <a:pt x="65283" y="90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81000B7C-A6C6-F684-7C2B-6C285EEEA994}"/>
              </a:ext>
            </a:extLst>
          </p:cNvPr>
          <p:cNvSpPr/>
          <p:nvPr/>
        </p:nvSpPr>
        <p:spPr>
          <a:xfrm>
            <a:off x="5727553" y="5269714"/>
            <a:ext cx="264781" cy="1109321"/>
          </a:xfrm>
          <a:custGeom>
            <a:avLst/>
            <a:gdLst>
              <a:gd name="connsiteX0" fmla="*/ 66822 w 264781"/>
              <a:gd name="connsiteY0" fmla="*/ 786 h 1109321"/>
              <a:gd name="connsiteX1" fmla="*/ 254147 w 264781"/>
              <a:gd name="connsiteY1" fmla="*/ 699286 h 1109321"/>
              <a:gd name="connsiteX2" fmla="*/ 235097 w 264781"/>
              <a:gd name="connsiteY2" fmla="*/ 584986 h 1109321"/>
              <a:gd name="connsiteX3" fmla="*/ 181122 w 264781"/>
              <a:gd name="connsiteY3" fmla="*/ 626261 h 1109321"/>
              <a:gd name="connsiteX4" fmla="*/ 147 w 264781"/>
              <a:gd name="connsiteY4" fmla="*/ 1108861 h 1109321"/>
              <a:gd name="connsiteX5" fmla="*/ 149372 w 264781"/>
              <a:gd name="connsiteY5" fmla="*/ 705636 h 1109321"/>
              <a:gd name="connsiteX6" fmla="*/ 95397 w 264781"/>
              <a:gd name="connsiteY6" fmla="*/ 261136 h 1109321"/>
              <a:gd name="connsiteX7" fmla="*/ 171597 w 264781"/>
              <a:gd name="connsiteY7" fmla="*/ 610386 h 1109321"/>
              <a:gd name="connsiteX8" fmla="*/ 155722 w 264781"/>
              <a:gd name="connsiteY8" fmla="*/ 362736 h 1109321"/>
              <a:gd name="connsiteX9" fmla="*/ 162072 w 264781"/>
              <a:gd name="connsiteY9" fmla="*/ 556411 h 1109321"/>
              <a:gd name="connsiteX10" fmla="*/ 66822 w 264781"/>
              <a:gd name="connsiteY10" fmla="*/ 786 h 110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4781" h="1109321">
                <a:moveTo>
                  <a:pt x="66822" y="786"/>
                </a:moveTo>
                <a:cubicBezTo>
                  <a:pt x="82168" y="24598"/>
                  <a:pt x="226101" y="601919"/>
                  <a:pt x="254147" y="699286"/>
                </a:cubicBezTo>
                <a:cubicBezTo>
                  <a:pt x="282193" y="796653"/>
                  <a:pt x="247268" y="597157"/>
                  <a:pt x="235097" y="584986"/>
                </a:cubicBezTo>
                <a:cubicBezTo>
                  <a:pt x="222926" y="572815"/>
                  <a:pt x="220280" y="538949"/>
                  <a:pt x="181122" y="626261"/>
                </a:cubicBezTo>
                <a:cubicBezTo>
                  <a:pt x="141964" y="713573"/>
                  <a:pt x="5439" y="1095632"/>
                  <a:pt x="147" y="1108861"/>
                </a:cubicBezTo>
                <a:cubicBezTo>
                  <a:pt x="-5145" y="1122090"/>
                  <a:pt x="133497" y="846923"/>
                  <a:pt x="149372" y="705636"/>
                </a:cubicBezTo>
                <a:cubicBezTo>
                  <a:pt x="165247" y="564349"/>
                  <a:pt x="91693" y="277011"/>
                  <a:pt x="95397" y="261136"/>
                </a:cubicBezTo>
                <a:cubicBezTo>
                  <a:pt x="99101" y="245261"/>
                  <a:pt x="161543" y="593453"/>
                  <a:pt x="171597" y="610386"/>
                </a:cubicBezTo>
                <a:cubicBezTo>
                  <a:pt x="181651" y="627319"/>
                  <a:pt x="157309" y="371732"/>
                  <a:pt x="155722" y="362736"/>
                </a:cubicBezTo>
                <a:cubicBezTo>
                  <a:pt x="154135" y="353740"/>
                  <a:pt x="176360" y="611444"/>
                  <a:pt x="162072" y="556411"/>
                </a:cubicBezTo>
                <a:cubicBezTo>
                  <a:pt x="147785" y="501378"/>
                  <a:pt x="51476" y="-23026"/>
                  <a:pt x="66822" y="7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A27BBFEB-A3F8-50FC-3F5F-5739481DB0A9}"/>
              </a:ext>
            </a:extLst>
          </p:cNvPr>
          <p:cNvSpPr/>
          <p:nvPr/>
        </p:nvSpPr>
        <p:spPr>
          <a:xfrm>
            <a:off x="5722674" y="5427565"/>
            <a:ext cx="188685" cy="950871"/>
          </a:xfrm>
          <a:custGeom>
            <a:avLst/>
            <a:gdLst>
              <a:gd name="connsiteX0" fmla="*/ 186001 w 188685"/>
              <a:gd name="connsiteY0" fmla="*/ 14385 h 950871"/>
              <a:gd name="connsiteX1" fmla="*/ 1851 w 188685"/>
              <a:gd name="connsiteY1" fmla="*/ 947835 h 950871"/>
              <a:gd name="connsiteX2" fmla="*/ 87576 w 188685"/>
              <a:gd name="connsiteY2" fmla="*/ 331885 h 950871"/>
              <a:gd name="connsiteX3" fmla="*/ 27251 w 188685"/>
              <a:gd name="connsiteY3" fmla="*/ 871635 h 950871"/>
              <a:gd name="connsiteX4" fmla="*/ 132026 w 188685"/>
              <a:gd name="connsiteY4" fmla="*/ 236635 h 950871"/>
              <a:gd name="connsiteX5" fmla="*/ 112976 w 188685"/>
              <a:gd name="connsiteY5" fmla="*/ 369985 h 950871"/>
              <a:gd name="connsiteX6" fmla="*/ 186001 w 188685"/>
              <a:gd name="connsiteY6" fmla="*/ 14385 h 950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685" h="950871">
                <a:moveTo>
                  <a:pt x="186001" y="14385"/>
                </a:moveTo>
                <a:cubicBezTo>
                  <a:pt x="167480" y="110693"/>
                  <a:pt x="18255" y="894918"/>
                  <a:pt x="1851" y="947835"/>
                </a:cubicBezTo>
                <a:cubicBezTo>
                  <a:pt x="-14553" y="1000752"/>
                  <a:pt x="83343" y="344585"/>
                  <a:pt x="87576" y="331885"/>
                </a:cubicBezTo>
                <a:cubicBezTo>
                  <a:pt x="91809" y="319185"/>
                  <a:pt x="19843" y="887510"/>
                  <a:pt x="27251" y="871635"/>
                </a:cubicBezTo>
                <a:cubicBezTo>
                  <a:pt x="34659" y="855760"/>
                  <a:pt x="117739" y="320243"/>
                  <a:pt x="132026" y="236635"/>
                </a:cubicBezTo>
                <a:cubicBezTo>
                  <a:pt x="146313" y="153027"/>
                  <a:pt x="104509" y="404381"/>
                  <a:pt x="112976" y="369985"/>
                </a:cubicBezTo>
                <a:cubicBezTo>
                  <a:pt x="121443" y="335589"/>
                  <a:pt x="204522" y="-81923"/>
                  <a:pt x="186001" y="143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5BC2F1FD-1179-E969-060B-09F98ED90B51}"/>
              </a:ext>
            </a:extLst>
          </p:cNvPr>
          <p:cNvSpPr/>
          <p:nvPr/>
        </p:nvSpPr>
        <p:spPr>
          <a:xfrm>
            <a:off x="5165795" y="4922340"/>
            <a:ext cx="573603" cy="366164"/>
          </a:xfrm>
          <a:custGeom>
            <a:avLst/>
            <a:gdLst>
              <a:gd name="connsiteX0" fmla="*/ 3105 w 573603"/>
              <a:gd name="connsiteY0" fmla="*/ 2085 h 366164"/>
              <a:gd name="connsiteX1" fmla="*/ 409505 w 573603"/>
              <a:gd name="connsiteY1" fmla="*/ 268785 h 366164"/>
              <a:gd name="connsiteX2" fmla="*/ 323780 w 573603"/>
              <a:gd name="connsiteY2" fmla="*/ 189410 h 366164"/>
              <a:gd name="connsiteX3" fmla="*/ 571430 w 573603"/>
              <a:gd name="connsiteY3" fmla="*/ 364035 h 366164"/>
              <a:gd name="connsiteX4" fmla="*/ 431730 w 573603"/>
              <a:gd name="connsiteY4" fmla="*/ 278310 h 366164"/>
              <a:gd name="connsiteX5" fmla="*/ 212655 w 573603"/>
              <a:gd name="connsiteY5" fmla="*/ 157660 h 366164"/>
              <a:gd name="connsiteX6" fmla="*/ 285680 w 573603"/>
              <a:gd name="connsiteY6" fmla="*/ 195760 h 366164"/>
              <a:gd name="connsiteX7" fmla="*/ 123755 w 573603"/>
              <a:gd name="connsiteY7" fmla="*/ 110035 h 366164"/>
              <a:gd name="connsiteX8" fmla="*/ 215830 w 573603"/>
              <a:gd name="connsiteY8" fmla="*/ 141785 h 366164"/>
              <a:gd name="connsiteX9" fmla="*/ 3105 w 573603"/>
              <a:gd name="connsiteY9" fmla="*/ 2085 h 36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603" h="366164">
                <a:moveTo>
                  <a:pt x="3105" y="2085"/>
                </a:moveTo>
                <a:cubicBezTo>
                  <a:pt x="35384" y="23252"/>
                  <a:pt x="356059" y="237564"/>
                  <a:pt x="409505" y="268785"/>
                </a:cubicBezTo>
                <a:cubicBezTo>
                  <a:pt x="462951" y="300006"/>
                  <a:pt x="296793" y="173535"/>
                  <a:pt x="323780" y="189410"/>
                </a:cubicBezTo>
                <a:cubicBezTo>
                  <a:pt x="350768" y="205285"/>
                  <a:pt x="553438" y="349218"/>
                  <a:pt x="571430" y="364035"/>
                </a:cubicBezTo>
                <a:cubicBezTo>
                  <a:pt x="589422" y="378852"/>
                  <a:pt x="491526" y="312706"/>
                  <a:pt x="431730" y="278310"/>
                </a:cubicBezTo>
                <a:cubicBezTo>
                  <a:pt x="371934" y="243914"/>
                  <a:pt x="236997" y="171418"/>
                  <a:pt x="212655" y="157660"/>
                </a:cubicBezTo>
                <a:cubicBezTo>
                  <a:pt x="188313" y="143902"/>
                  <a:pt x="285680" y="195760"/>
                  <a:pt x="285680" y="195760"/>
                </a:cubicBezTo>
                <a:cubicBezTo>
                  <a:pt x="270863" y="187823"/>
                  <a:pt x="135397" y="119031"/>
                  <a:pt x="123755" y="110035"/>
                </a:cubicBezTo>
                <a:cubicBezTo>
                  <a:pt x="112113" y="101039"/>
                  <a:pt x="231176" y="156073"/>
                  <a:pt x="215830" y="141785"/>
                </a:cubicBezTo>
                <a:cubicBezTo>
                  <a:pt x="200484" y="127498"/>
                  <a:pt x="-29174" y="-19082"/>
                  <a:pt x="3105" y="20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1B6ECAE0-59FC-2F81-D16A-518828110F26}"/>
              </a:ext>
            </a:extLst>
          </p:cNvPr>
          <p:cNvSpPr/>
          <p:nvPr/>
        </p:nvSpPr>
        <p:spPr>
          <a:xfrm>
            <a:off x="3304538" y="4354579"/>
            <a:ext cx="378491" cy="695063"/>
          </a:xfrm>
          <a:custGeom>
            <a:avLst/>
            <a:gdLst>
              <a:gd name="connsiteX0" fmla="*/ 637 w 378491"/>
              <a:gd name="connsiteY0" fmla="*/ 1521 h 695063"/>
              <a:gd name="connsiteX1" fmla="*/ 273687 w 378491"/>
              <a:gd name="connsiteY1" fmla="*/ 569846 h 695063"/>
              <a:gd name="connsiteX2" fmla="*/ 276862 w 378491"/>
              <a:gd name="connsiteY2" fmla="*/ 493646 h 695063"/>
              <a:gd name="connsiteX3" fmla="*/ 378462 w 378491"/>
              <a:gd name="connsiteY3" fmla="*/ 693671 h 695063"/>
              <a:gd name="connsiteX4" fmla="*/ 286387 w 378491"/>
              <a:gd name="connsiteY4" fmla="*/ 573021 h 695063"/>
              <a:gd name="connsiteX5" fmla="*/ 191137 w 378491"/>
              <a:gd name="connsiteY5" fmla="*/ 395221 h 695063"/>
              <a:gd name="connsiteX6" fmla="*/ 197487 w 378491"/>
              <a:gd name="connsiteY6" fmla="*/ 401571 h 695063"/>
              <a:gd name="connsiteX7" fmla="*/ 637 w 378491"/>
              <a:gd name="connsiteY7" fmla="*/ 1521 h 69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491" h="695063">
                <a:moveTo>
                  <a:pt x="637" y="1521"/>
                </a:moveTo>
                <a:cubicBezTo>
                  <a:pt x="13337" y="29567"/>
                  <a:pt x="227650" y="487825"/>
                  <a:pt x="273687" y="569846"/>
                </a:cubicBezTo>
                <a:cubicBezTo>
                  <a:pt x="319725" y="651867"/>
                  <a:pt x="259400" y="473009"/>
                  <a:pt x="276862" y="493646"/>
                </a:cubicBezTo>
                <a:cubicBezTo>
                  <a:pt x="294324" y="514283"/>
                  <a:pt x="376875" y="680442"/>
                  <a:pt x="378462" y="693671"/>
                </a:cubicBezTo>
                <a:cubicBezTo>
                  <a:pt x="380049" y="706900"/>
                  <a:pt x="317608" y="622763"/>
                  <a:pt x="286387" y="573021"/>
                </a:cubicBezTo>
                <a:cubicBezTo>
                  <a:pt x="255166" y="523279"/>
                  <a:pt x="191137" y="395221"/>
                  <a:pt x="191137" y="395221"/>
                </a:cubicBezTo>
                <a:cubicBezTo>
                  <a:pt x="176320" y="366646"/>
                  <a:pt x="226062" y="461367"/>
                  <a:pt x="197487" y="401571"/>
                </a:cubicBezTo>
                <a:cubicBezTo>
                  <a:pt x="168912" y="341775"/>
                  <a:pt x="-12063" y="-26525"/>
                  <a:pt x="637" y="1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35C108AD-B3B5-8095-1AF1-36550100E996}"/>
              </a:ext>
            </a:extLst>
          </p:cNvPr>
          <p:cNvSpPr/>
          <p:nvPr/>
        </p:nvSpPr>
        <p:spPr>
          <a:xfrm>
            <a:off x="5257506" y="8286132"/>
            <a:ext cx="771294" cy="1435634"/>
          </a:xfrm>
          <a:custGeom>
            <a:avLst/>
            <a:gdLst>
              <a:gd name="connsiteX0" fmla="*/ 769221 w 771294"/>
              <a:gd name="connsiteY0" fmla="*/ 5813 h 1435634"/>
              <a:gd name="connsiteX1" fmla="*/ 187330 w 771294"/>
              <a:gd name="connsiteY1" fmla="*/ 1367023 h 1435634"/>
              <a:gd name="connsiteX2" fmla="*/ 249676 w 771294"/>
              <a:gd name="connsiteY2" fmla="*/ 1159204 h 1435634"/>
              <a:gd name="connsiteX3" fmla="*/ 395149 w 771294"/>
              <a:gd name="connsiteY3" fmla="*/ 514968 h 1435634"/>
              <a:gd name="connsiteX4" fmla="*/ 294 w 771294"/>
              <a:gd name="connsiteY4" fmla="*/ 1179986 h 1435634"/>
              <a:gd name="connsiteX5" fmla="*/ 467885 w 771294"/>
              <a:gd name="connsiteY5" fmla="*/ 411059 h 1435634"/>
              <a:gd name="connsiteX6" fmla="*/ 384758 w 771294"/>
              <a:gd name="connsiteY6" fmla="*/ 857868 h 1435634"/>
              <a:gd name="connsiteX7" fmla="*/ 769221 w 771294"/>
              <a:gd name="connsiteY7" fmla="*/ 5813 h 1435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294" h="1435634">
                <a:moveTo>
                  <a:pt x="769221" y="5813"/>
                </a:moveTo>
                <a:cubicBezTo>
                  <a:pt x="736316" y="90672"/>
                  <a:pt x="273921" y="1174791"/>
                  <a:pt x="187330" y="1367023"/>
                </a:cubicBezTo>
                <a:cubicBezTo>
                  <a:pt x="100739" y="1559255"/>
                  <a:pt x="215039" y="1301213"/>
                  <a:pt x="249676" y="1159204"/>
                </a:cubicBezTo>
                <a:cubicBezTo>
                  <a:pt x="284313" y="1017195"/>
                  <a:pt x="436713" y="511504"/>
                  <a:pt x="395149" y="514968"/>
                </a:cubicBezTo>
                <a:cubicBezTo>
                  <a:pt x="353585" y="518432"/>
                  <a:pt x="-11829" y="1197304"/>
                  <a:pt x="294" y="1179986"/>
                </a:cubicBezTo>
                <a:cubicBezTo>
                  <a:pt x="12417" y="1162668"/>
                  <a:pt x="403808" y="464745"/>
                  <a:pt x="467885" y="411059"/>
                </a:cubicBezTo>
                <a:cubicBezTo>
                  <a:pt x="531962" y="357373"/>
                  <a:pt x="336267" y="923677"/>
                  <a:pt x="384758" y="857868"/>
                </a:cubicBezTo>
                <a:cubicBezTo>
                  <a:pt x="433249" y="792059"/>
                  <a:pt x="802126" y="-79046"/>
                  <a:pt x="769221" y="58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EEBA87C0-8CA2-AE68-5120-A1E26F803735}"/>
              </a:ext>
            </a:extLst>
          </p:cNvPr>
          <p:cNvSpPr/>
          <p:nvPr/>
        </p:nvSpPr>
        <p:spPr>
          <a:xfrm>
            <a:off x="6268041" y="8301842"/>
            <a:ext cx="567928" cy="1818906"/>
          </a:xfrm>
          <a:custGeom>
            <a:avLst/>
            <a:gdLst>
              <a:gd name="connsiteX0" fmla="*/ 80804 w 567928"/>
              <a:gd name="connsiteY0" fmla="*/ 494 h 1818906"/>
              <a:gd name="connsiteX1" fmla="*/ 8068 w 567928"/>
              <a:gd name="connsiteY1" fmla="*/ 218703 h 1818906"/>
              <a:gd name="connsiteX2" fmla="*/ 309404 w 567928"/>
              <a:gd name="connsiteY2" fmla="*/ 436913 h 1818906"/>
              <a:gd name="connsiteX3" fmla="*/ 184714 w 567928"/>
              <a:gd name="connsiteY3" fmla="*/ 426522 h 1818906"/>
              <a:gd name="connsiteX4" fmla="*/ 538004 w 567928"/>
              <a:gd name="connsiteY4" fmla="*/ 862940 h 1818906"/>
              <a:gd name="connsiteX5" fmla="*/ 548395 w 567928"/>
              <a:gd name="connsiteY5" fmla="*/ 873331 h 1818906"/>
              <a:gd name="connsiteX6" fmla="*/ 538004 w 567928"/>
              <a:gd name="connsiteY6" fmla="*/ 1018803 h 1818906"/>
              <a:gd name="connsiteX7" fmla="*/ 309404 w 567928"/>
              <a:gd name="connsiteY7" fmla="*/ 1818903 h 1818906"/>
              <a:gd name="connsiteX8" fmla="*/ 486050 w 567928"/>
              <a:gd name="connsiteY8" fmla="*/ 1008413 h 1818906"/>
              <a:gd name="connsiteX9" fmla="*/ 80804 w 567928"/>
              <a:gd name="connsiteY9" fmla="*/ 509649 h 1818906"/>
              <a:gd name="connsiteX10" fmla="*/ 257450 w 567928"/>
              <a:gd name="connsiteY10" fmla="*/ 707076 h 1818906"/>
              <a:gd name="connsiteX11" fmla="*/ 205495 w 567928"/>
              <a:gd name="connsiteY11" fmla="*/ 478476 h 1818906"/>
              <a:gd name="connsiteX12" fmla="*/ 18459 w 567928"/>
              <a:gd name="connsiteY12" fmla="*/ 281049 h 1818906"/>
              <a:gd name="connsiteX13" fmla="*/ 80804 w 567928"/>
              <a:gd name="connsiteY13" fmla="*/ 494 h 1818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67928" h="1818906">
                <a:moveTo>
                  <a:pt x="80804" y="494"/>
                </a:moveTo>
                <a:cubicBezTo>
                  <a:pt x="79072" y="-9897"/>
                  <a:pt x="-30032" y="145967"/>
                  <a:pt x="8068" y="218703"/>
                </a:cubicBezTo>
                <a:cubicBezTo>
                  <a:pt x="46168" y="291439"/>
                  <a:pt x="279963" y="402277"/>
                  <a:pt x="309404" y="436913"/>
                </a:cubicBezTo>
                <a:cubicBezTo>
                  <a:pt x="338845" y="471549"/>
                  <a:pt x="146614" y="355518"/>
                  <a:pt x="184714" y="426522"/>
                </a:cubicBezTo>
                <a:cubicBezTo>
                  <a:pt x="222814" y="497526"/>
                  <a:pt x="538004" y="862940"/>
                  <a:pt x="538004" y="862940"/>
                </a:cubicBezTo>
                <a:cubicBezTo>
                  <a:pt x="598617" y="937408"/>
                  <a:pt x="548395" y="847354"/>
                  <a:pt x="548395" y="873331"/>
                </a:cubicBezTo>
                <a:cubicBezTo>
                  <a:pt x="548395" y="899308"/>
                  <a:pt x="577836" y="861208"/>
                  <a:pt x="538004" y="1018803"/>
                </a:cubicBezTo>
                <a:cubicBezTo>
                  <a:pt x="498172" y="1176398"/>
                  <a:pt x="318063" y="1820635"/>
                  <a:pt x="309404" y="1818903"/>
                </a:cubicBezTo>
                <a:cubicBezTo>
                  <a:pt x="300745" y="1817171"/>
                  <a:pt x="524150" y="1226622"/>
                  <a:pt x="486050" y="1008413"/>
                </a:cubicBezTo>
                <a:cubicBezTo>
                  <a:pt x="447950" y="790204"/>
                  <a:pt x="118904" y="559872"/>
                  <a:pt x="80804" y="509649"/>
                </a:cubicBezTo>
                <a:cubicBezTo>
                  <a:pt x="42704" y="459426"/>
                  <a:pt x="236668" y="712272"/>
                  <a:pt x="257450" y="707076"/>
                </a:cubicBezTo>
                <a:cubicBezTo>
                  <a:pt x="278232" y="701881"/>
                  <a:pt x="245327" y="549480"/>
                  <a:pt x="205495" y="478476"/>
                </a:cubicBezTo>
                <a:cubicBezTo>
                  <a:pt x="165663" y="407472"/>
                  <a:pt x="40972" y="358981"/>
                  <a:pt x="18459" y="281049"/>
                </a:cubicBezTo>
                <a:cubicBezTo>
                  <a:pt x="-4054" y="203117"/>
                  <a:pt x="82536" y="10885"/>
                  <a:pt x="80804" y="4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3CE9307C-8A07-FF49-D99A-0DBF9FE9598B}"/>
              </a:ext>
            </a:extLst>
          </p:cNvPr>
          <p:cNvSpPr/>
          <p:nvPr/>
        </p:nvSpPr>
        <p:spPr>
          <a:xfrm>
            <a:off x="5799544" y="8338280"/>
            <a:ext cx="623633" cy="1494148"/>
          </a:xfrm>
          <a:custGeom>
            <a:avLst/>
            <a:gdLst>
              <a:gd name="connsiteX0" fmla="*/ 570083 w 623633"/>
              <a:gd name="connsiteY0" fmla="*/ 109529 h 1494148"/>
              <a:gd name="connsiteX1" fmla="*/ 8974 w 623633"/>
              <a:gd name="connsiteY1" fmla="*/ 1481129 h 1494148"/>
              <a:gd name="connsiteX2" fmla="*/ 247965 w 623633"/>
              <a:gd name="connsiteY2" fmla="*/ 764156 h 1494148"/>
              <a:gd name="connsiteX3" fmla="*/ 559692 w 623633"/>
              <a:gd name="connsiteY3" fmla="*/ 161484 h 1494148"/>
              <a:gd name="connsiteX4" fmla="*/ 570083 w 623633"/>
              <a:gd name="connsiteY4" fmla="*/ 109529 h 1494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633" h="1494148">
                <a:moveTo>
                  <a:pt x="570083" y="109529"/>
                </a:moveTo>
                <a:cubicBezTo>
                  <a:pt x="478297" y="329470"/>
                  <a:pt x="62660" y="1372025"/>
                  <a:pt x="8974" y="1481129"/>
                </a:cubicBezTo>
                <a:cubicBezTo>
                  <a:pt x="-44712" y="1590233"/>
                  <a:pt x="156179" y="984097"/>
                  <a:pt x="247965" y="764156"/>
                </a:cubicBezTo>
                <a:cubicBezTo>
                  <a:pt x="339751" y="544215"/>
                  <a:pt x="499078" y="272320"/>
                  <a:pt x="559692" y="161484"/>
                </a:cubicBezTo>
                <a:cubicBezTo>
                  <a:pt x="620306" y="50648"/>
                  <a:pt x="661869" y="-110412"/>
                  <a:pt x="570083" y="109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D01A99CA-B894-47CB-4544-D7EEDBCE1F5F}"/>
              </a:ext>
            </a:extLst>
          </p:cNvPr>
          <p:cNvSpPr/>
          <p:nvPr/>
        </p:nvSpPr>
        <p:spPr>
          <a:xfrm>
            <a:off x="2791760" y="8072215"/>
            <a:ext cx="640337" cy="1604686"/>
          </a:xfrm>
          <a:custGeom>
            <a:avLst/>
            <a:gdLst>
              <a:gd name="connsiteX0" fmla="*/ 637240 w 640337"/>
              <a:gd name="connsiteY0" fmla="*/ 11912 h 1604686"/>
              <a:gd name="connsiteX1" fmla="*/ 13785 w 640337"/>
              <a:gd name="connsiteY1" fmla="*/ 1580940 h 1604686"/>
              <a:gd name="connsiteX2" fmla="*/ 242385 w 640337"/>
              <a:gd name="connsiteY2" fmla="*/ 895140 h 1604686"/>
              <a:gd name="connsiteX3" fmla="*/ 637240 w 640337"/>
              <a:gd name="connsiteY3" fmla="*/ 11912 h 1604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337" h="1604686">
                <a:moveTo>
                  <a:pt x="637240" y="11912"/>
                </a:moveTo>
                <a:cubicBezTo>
                  <a:pt x="599140" y="126212"/>
                  <a:pt x="79594" y="1433735"/>
                  <a:pt x="13785" y="1580940"/>
                </a:cubicBezTo>
                <a:cubicBezTo>
                  <a:pt x="-52024" y="1728145"/>
                  <a:pt x="133280" y="1153181"/>
                  <a:pt x="242385" y="895140"/>
                </a:cubicBezTo>
                <a:cubicBezTo>
                  <a:pt x="351490" y="637099"/>
                  <a:pt x="675340" y="-102388"/>
                  <a:pt x="637240" y="119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83685B76-1287-9111-39A5-77F3A86B033B}"/>
              </a:ext>
            </a:extLst>
          </p:cNvPr>
          <p:cNvSpPr/>
          <p:nvPr/>
        </p:nvSpPr>
        <p:spPr>
          <a:xfrm>
            <a:off x="1158329" y="8706929"/>
            <a:ext cx="1636930" cy="1333585"/>
          </a:xfrm>
          <a:custGeom>
            <a:avLst/>
            <a:gdLst>
              <a:gd name="connsiteX0" fmla="*/ 1636826 w 1636930"/>
              <a:gd name="connsiteY0" fmla="*/ 653 h 1333585"/>
              <a:gd name="connsiteX1" fmla="*/ 88580 w 1636930"/>
              <a:gd name="connsiteY1" fmla="*/ 509807 h 1333585"/>
              <a:gd name="connsiteX2" fmla="*/ 473044 w 1636930"/>
              <a:gd name="connsiteY2" fmla="*/ 416289 h 1333585"/>
              <a:gd name="connsiteX3" fmla="*/ 545780 w 1636930"/>
              <a:gd name="connsiteY3" fmla="*/ 385116 h 1333585"/>
              <a:gd name="connsiteX4" fmla="*/ 369135 w 1636930"/>
              <a:gd name="connsiteY4" fmla="*/ 904662 h 1333585"/>
              <a:gd name="connsiteX5" fmla="*/ 493826 w 1636930"/>
              <a:gd name="connsiteY5" fmla="*/ 800753 h 1333585"/>
              <a:gd name="connsiteX6" fmla="*/ 317180 w 1636930"/>
              <a:gd name="connsiteY6" fmla="*/ 1216389 h 1333585"/>
              <a:gd name="connsiteX7" fmla="*/ 358744 w 1636930"/>
              <a:gd name="connsiteY7" fmla="*/ 1112480 h 1333585"/>
              <a:gd name="connsiteX8" fmla="*/ 462653 w 1636930"/>
              <a:gd name="connsiteY8" fmla="*/ 1330689 h 1333585"/>
              <a:gd name="connsiteX9" fmla="*/ 462653 w 1636930"/>
              <a:gd name="connsiteY9" fmla="*/ 925444 h 1333585"/>
              <a:gd name="connsiteX10" fmla="*/ 514607 w 1636930"/>
              <a:gd name="connsiteY10" fmla="*/ 489026 h 1333585"/>
              <a:gd name="connsiteX11" fmla="*/ 514607 w 1636930"/>
              <a:gd name="connsiteY11" fmla="*/ 374726 h 1333585"/>
              <a:gd name="connsiteX12" fmla="*/ 275616 w 1636930"/>
              <a:gd name="connsiteY12" fmla="*/ 405898 h 1333585"/>
              <a:gd name="connsiteX13" fmla="*/ 1096498 w 1636930"/>
              <a:gd name="connsiteY13" fmla="*/ 73389 h 1333585"/>
              <a:gd name="connsiteX14" fmla="*/ 5453 w 1636930"/>
              <a:gd name="connsiteY14" fmla="*/ 395507 h 1333585"/>
              <a:gd name="connsiteX15" fmla="*/ 1636826 w 1636930"/>
              <a:gd name="connsiteY15" fmla="*/ 653 h 1333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36930" h="1333585">
                <a:moveTo>
                  <a:pt x="1636826" y="653"/>
                </a:moveTo>
                <a:cubicBezTo>
                  <a:pt x="1650680" y="19703"/>
                  <a:pt x="282544" y="440534"/>
                  <a:pt x="88580" y="509807"/>
                </a:cubicBezTo>
                <a:cubicBezTo>
                  <a:pt x="-105384" y="579080"/>
                  <a:pt x="396844" y="437071"/>
                  <a:pt x="473044" y="416289"/>
                </a:cubicBezTo>
                <a:cubicBezTo>
                  <a:pt x="549244" y="395507"/>
                  <a:pt x="563098" y="303721"/>
                  <a:pt x="545780" y="385116"/>
                </a:cubicBezTo>
                <a:cubicBezTo>
                  <a:pt x="528462" y="466511"/>
                  <a:pt x="377794" y="835389"/>
                  <a:pt x="369135" y="904662"/>
                </a:cubicBezTo>
                <a:cubicBezTo>
                  <a:pt x="360476" y="973935"/>
                  <a:pt x="502485" y="748799"/>
                  <a:pt x="493826" y="800753"/>
                </a:cubicBezTo>
                <a:cubicBezTo>
                  <a:pt x="485167" y="852707"/>
                  <a:pt x="339694" y="1164434"/>
                  <a:pt x="317180" y="1216389"/>
                </a:cubicBezTo>
                <a:cubicBezTo>
                  <a:pt x="294666" y="1268344"/>
                  <a:pt x="334498" y="1093430"/>
                  <a:pt x="358744" y="1112480"/>
                </a:cubicBezTo>
                <a:cubicBezTo>
                  <a:pt x="382989" y="1131530"/>
                  <a:pt x="445335" y="1361862"/>
                  <a:pt x="462653" y="1330689"/>
                </a:cubicBezTo>
                <a:cubicBezTo>
                  <a:pt x="479971" y="1299516"/>
                  <a:pt x="453994" y="1065721"/>
                  <a:pt x="462653" y="925444"/>
                </a:cubicBezTo>
                <a:cubicBezTo>
                  <a:pt x="471312" y="785167"/>
                  <a:pt x="505948" y="580812"/>
                  <a:pt x="514607" y="489026"/>
                </a:cubicBezTo>
                <a:cubicBezTo>
                  <a:pt x="523266" y="397240"/>
                  <a:pt x="554439" y="388581"/>
                  <a:pt x="514607" y="374726"/>
                </a:cubicBezTo>
                <a:cubicBezTo>
                  <a:pt x="474775" y="360871"/>
                  <a:pt x="178634" y="456121"/>
                  <a:pt x="275616" y="405898"/>
                </a:cubicBezTo>
                <a:cubicBezTo>
                  <a:pt x="372598" y="355675"/>
                  <a:pt x="1141525" y="75121"/>
                  <a:pt x="1096498" y="73389"/>
                </a:cubicBezTo>
                <a:cubicBezTo>
                  <a:pt x="1051471" y="71657"/>
                  <a:pt x="-88065" y="405898"/>
                  <a:pt x="5453" y="395507"/>
                </a:cubicBezTo>
                <a:cubicBezTo>
                  <a:pt x="98971" y="385116"/>
                  <a:pt x="1622972" y="-18397"/>
                  <a:pt x="1636826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72E7943F-D88E-623B-C3A1-C818E2A23D0D}"/>
              </a:ext>
            </a:extLst>
          </p:cNvPr>
          <p:cNvSpPr/>
          <p:nvPr/>
        </p:nvSpPr>
        <p:spPr>
          <a:xfrm>
            <a:off x="290187" y="9143036"/>
            <a:ext cx="575374" cy="1486864"/>
          </a:xfrm>
          <a:custGeom>
            <a:avLst/>
            <a:gdLst>
              <a:gd name="connsiteX0" fmla="*/ 572258 w 575374"/>
              <a:gd name="connsiteY0" fmla="*/ 964 h 1486864"/>
              <a:gd name="connsiteX1" fmla="*/ 167013 w 575374"/>
              <a:gd name="connsiteY1" fmla="*/ 437382 h 1486864"/>
              <a:gd name="connsiteX2" fmla="*/ 291704 w 575374"/>
              <a:gd name="connsiteY2" fmla="*/ 375037 h 1486864"/>
              <a:gd name="connsiteX3" fmla="*/ 52713 w 575374"/>
              <a:gd name="connsiteY3" fmla="*/ 1143964 h 1486864"/>
              <a:gd name="connsiteX4" fmla="*/ 758 w 575374"/>
              <a:gd name="connsiteY4" fmla="*/ 1486864 h 1486864"/>
              <a:gd name="connsiteX5" fmla="*/ 73495 w 575374"/>
              <a:gd name="connsiteY5" fmla="*/ 1143964 h 1486864"/>
              <a:gd name="connsiteX6" fmla="*/ 509913 w 575374"/>
              <a:gd name="connsiteY6" fmla="*/ 271128 h 1486864"/>
              <a:gd name="connsiteX7" fmla="*/ 156622 w 575374"/>
              <a:gd name="connsiteY7" fmla="*/ 790673 h 1486864"/>
              <a:gd name="connsiteX8" fmla="*/ 343658 w 575374"/>
              <a:gd name="connsiteY8" fmla="*/ 333473 h 1486864"/>
              <a:gd name="connsiteX9" fmla="*/ 572258 w 575374"/>
              <a:gd name="connsiteY9" fmla="*/ 964 h 1486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5374" h="1486864">
                <a:moveTo>
                  <a:pt x="572258" y="964"/>
                </a:moveTo>
                <a:cubicBezTo>
                  <a:pt x="542817" y="18282"/>
                  <a:pt x="213772" y="375037"/>
                  <a:pt x="167013" y="437382"/>
                </a:cubicBezTo>
                <a:cubicBezTo>
                  <a:pt x="120254" y="499727"/>
                  <a:pt x="310754" y="257273"/>
                  <a:pt x="291704" y="375037"/>
                </a:cubicBezTo>
                <a:cubicBezTo>
                  <a:pt x="272654" y="492801"/>
                  <a:pt x="101204" y="958660"/>
                  <a:pt x="52713" y="1143964"/>
                </a:cubicBezTo>
                <a:cubicBezTo>
                  <a:pt x="4222" y="1329269"/>
                  <a:pt x="-2706" y="1486864"/>
                  <a:pt x="758" y="1486864"/>
                </a:cubicBezTo>
                <a:cubicBezTo>
                  <a:pt x="4222" y="1486864"/>
                  <a:pt x="-11364" y="1346587"/>
                  <a:pt x="73495" y="1143964"/>
                </a:cubicBezTo>
                <a:cubicBezTo>
                  <a:pt x="158354" y="941341"/>
                  <a:pt x="496059" y="330010"/>
                  <a:pt x="509913" y="271128"/>
                </a:cubicBezTo>
                <a:cubicBezTo>
                  <a:pt x="523767" y="212246"/>
                  <a:pt x="184331" y="780282"/>
                  <a:pt x="156622" y="790673"/>
                </a:cubicBezTo>
                <a:cubicBezTo>
                  <a:pt x="128913" y="801064"/>
                  <a:pt x="272654" y="463359"/>
                  <a:pt x="343658" y="333473"/>
                </a:cubicBezTo>
                <a:cubicBezTo>
                  <a:pt x="414662" y="203587"/>
                  <a:pt x="601699" y="-16354"/>
                  <a:pt x="572258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51030AA1-75FA-6B8D-6142-937CE56486C3}"/>
              </a:ext>
            </a:extLst>
          </p:cNvPr>
          <p:cNvSpPr/>
          <p:nvPr/>
        </p:nvSpPr>
        <p:spPr>
          <a:xfrm>
            <a:off x="569879" y="9008617"/>
            <a:ext cx="471112" cy="1594685"/>
          </a:xfrm>
          <a:custGeom>
            <a:avLst/>
            <a:gdLst>
              <a:gd name="connsiteX0" fmla="*/ 375694 w 471112"/>
              <a:gd name="connsiteY0" fmla="*/ 301 h 1594685"/>
              <a:gd name="connsiteX1" fmla="*/ 230221 w 471112"/>
              <a:gd name="connsiteY1" fmla="*/ 530238 h 1594685"/>
              <a:gd name="connsiteX2" fmla="*/ 469212 w 471112"/>
              <a:gd name="connsiteY2" fmla="*/ 1558938 h 1594685"/>
              <a:gd name="connsiteX3" fmla="*/ 323739 w 471112"/>
              <a:gd name="connsiteY3" fmla="*/ 1267992 h 1594685"/>
              <a:gd name="connsiteX4" fmla="*/ 1621 w 471112"/>
              <a:gd name="connsiteY4" fmla="*/ 384765 h 1594685"/>
              <a:gd name="connsiteX5" fmla="*/ 199048 w 471112"/>
              <a:gd name="connsiteY5" fmla="*/ 852356 h 1594685"/>
              <a:gd name="connsiteX6" fmla="*/ 199048 w 471112"/>
              <a:gd name="connsiteY6" fmla="*/ 675710 h 1594685"/>
              <a:gd name="connsiteX7" fmla="*/ 157485 w 471112"/>
              <a:gd name="connsiteY7" fmla="*/ 457501 h 1594685"/>
              <a:gd name="connsiteX8" fmla="*/ 375694 w 471112"/>
              <a:gd name="connsiteY8" fmla="*/ 301 h 1594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1112" h="1594685">
                <a:moveTo>
                  <a:pt x="375694" y="301"/>
                </a:moveTo>
                <a:cubicBezTo>
                  <a:pt x="387817" y="12424"/>
                  <a:pt x="214635" y="270465"/>
                  <a:pt x="230221" y="530238"/>
                </a:cubicBezTo>
                <a:cubicBezTo>
                  <a:pt x="245807" y="790011"/>
                  <a:pt x="453626" y="1435979"/>
                  <a:pt x="469212" y="1558938"/>
                </a:cubicBezTo>
                <a:cubicBezTo>
                  <a:pt x="484798" y="1681897"/>
                  <a:pt x="401671" y="1463688"/>
                  <a:pt x="323739" y="1267992"/>
                </a:cubicBezTo>
                <a:cubicBezTo>
                  <a:pt x="245807" y="1072296"/>
                  <a:pt x="22403" y="454038"/>
                  <a:pt x="1621" y="384765"/>
                </a:cubicBezTo>
                <a:cubicBezTo>
                  <a:pt x="-19161" y="315492"/>
                  <a:pt x="166144" y="803865"/>
                  <a:pt x="199048" y="852356"/>
                </a:cubicBezTo>
                <a:cubicBezTo>
                  <a:pt x="231952" y="900847"/>
                  <a:pt x="205975" y="741519"/>
                  <a:pt x="199048" y="675710"/>
                </a:cubicBezTo>
                <a:cubicBezTo>
                  <a:pt x="192121" y="609901"/>
                  <a:pt x="121117" y="570069"/>
                  <a:pt x="157485" y="457501"/>
                </a:cubicBezTo>
                <a:cubicBezTo>
                  <a:pt x="193853" y="344933"/>
                  <a:pt x="363571" y="-11822"/>
                  <a:pt x="375694" y="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0D0F264C-297D-2E70-506D-6E0ED32E5359}"/>
              </a:ext>
            </a:extLst>
          </p:cNvPr>
          <p:cNvSpPr/>
          <p:nvPr/>
        </p:nvSpPr>
        <p:spPr>
          <a:xfrm>
            <a:off x="2812320" y="8867652"/>
            <a:ext cx="466492" cy="1753310"/>
          </a:xfrm>
          <a:custGeom>
            <a:avLst/>
            <a:gdLst>
              <a:gd name="connsiteX0" fmla="*/ 429644 w 466492"/>
              <a:gd name="connsiteY0" fmla="*/ 141266 h 1753310"/>
              <a:gd name="connsiteX1" fmla="*/ 3616 w 466492"/>
              <a:gd name="connsiteY1" fmla="*/ 993321 h 1753310"/>
              <a:gd name="connsiteX2" fmla="*/ 232216 w 466492"/>
              <a:gd name="connsiteY2" fmla="*/ 608857 h 1753310"/>
              <a:gd name="connsiteX3" fmla="*/ 367298 w 466492"/>
              <a:gd name="connsiteY3" fmla="*/ 982930 h 1753310"/>
              <a:gd name="connsiteX4" fmla="*/ 429644 w 466492"/>
              <a:gd name="connsiteY4" fmla="*/ 1751857 h 1753310"/>
              <a:gd name="connsiteX5" fmla="*/ 429644 w 466492"/>
              <a:gd name="connsiteY5" fmla="*/ 1190748 h 1753310"/>
              <a:gd name="connsiteX6" fmla="*/ 429644 w 466492"/>
              <a:gd name="connsiteY6" fmla="*/ 567293 h 1753310"/>
              <a:gd name="connsiteX7" fmla="*/ 336125 w 466492"/>
              <a:gd name="connsiteY7" fmla="*/ 847848 h 1753310"/>
              <a:gd name="connsiteX8" fmla="*/ 211435 w 466492"/>
              <a:gd name="connsiteY8" fmla="*/ 494557 h 1753310"/>
              <a:gd name="connsiteX9" fmla="*/ 138698 w 466492"/>
              <a:gd name="connsiteY9" fmla="*/ 619248 h 1753310"/>
              <a:gd name="connsiteX10" fmla="*/ 408862 w 466492"/>
              <a:gd name="connsiteY10" fmla="*/ 47748 h 1753310"/>
              <a:gd name="connsiteX11" fmla="*/ 429644 w 466492"/>
              <a:gd name="connsiteY11" fmla="*/ 141266 h 175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6492" h="1753310">
                <a:moveTo>
                  <a:pt x="429644" y="141266"/>
                </a:moveTo>
                <a:cubicBezTo>
                  <a:pt x="362103" y="298862"/>
                  <a:pt x="36521" y="915389"/>
                  <a:pt x="3616" y="993321"/>
                </a:cubicBezTo>
                <a:cubicBezTo>
                  <a:pt x="-29289" y="1071253"/>
                  <a:pt x="171602" y="610589"/>
                  <a:pt x="232216" y="608857"/>
                </a:cubicBezTo>
                <a:cubicBezTo>
                  <a:pt x="292830" y="607125"/>
                  <a:pt x="334393" y="792430"/>
                  <a:pt x="367298" y="982930"/>
                </a:cubicBezTo>
                <a:cubicBezTo>
                  <a:pt x="400203" y="1173430"/>
                  <a:pt x="419253" y="1717221"/>
                  <a:pt x="429644" y="1751857"/>
                </a:cubicBezTo>
                <a:cubicBezTo>
                  <a:pt x="440035" y="1786493"/>
                  <a:pt x="429644" y="1190748"/>
                  <a:pt x="429644" y="1190748"/>
                </a:cubicBezTo>
                <a:cubicBezTo>
                  <a:pt x="429644" y="993321"/>
                  <a:pt x="445230" y="624443"/>
                  <a:pt x="429644" y="567293"/>
                </a:cubicBezTo>
                <a:cubicBezTo>
                  <a:pt x="414058" y="510143"/>
                  <a:pt x="372493" y="859971"/>
                  <a:pt x="336125" y="847848"/>
                </a:cubicBezTo>
                <a:cubicBezTo>
                  <a:pt x="299757" y="835725"/>
                  <a:pt x="244339" y="532657"/>
                  <a:pt x="211435" y="494557"/>
                </a:cubicBezTo>
                <a:cubicBezTo>
                  <a:pt x="178531" y="456457"/>
                  <a:pt x="105793" y="693716"/>
                  <a:pt x="138698" y="619248"/>
                </a:cubicBezTo>
                <a:cubicBezTo>
                  <a:pt x="171602" y="544780"/>
                  <a:pt x="356908" y="129143"/>
                  <a:pt x="408862" y="47748"/>
                </a:cubicBezTo>
                <a:cubicBezTo>
                  <a:pt x="460816" y="-33647"/>
                  <a:pt x="497185" y="-16330"/>
                  <a:pt x="429644" y="141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FC4EA167-1066-9FD9-EA61-5D0CEFBB8921}"/>
              </a:ext>
            </a:extLst>
          </p:cNvPr>
          <p:cNvSpPr/>
          <p:nvPr/>
        </p:nvSpPr>
        <p:spPr>
          <a:xfrm>
            <a:off x="3429802" y="5476875"/>
            <a:ext cx="138968" cy="129617"/>
          </a:xfrm>
          <a:custGeom>
            <a:avLst/>
            <a:gdLst>
              <a:gd name="connsiteX0" fmla="*/ 138898 w 138968"/>
              <a:gd name="connsiteY0" fmla="*/ 0 h 129617"/>
              <a:gd name="connsiteX1" fmla="*/ 2373 w 138968"/>
              <a:gd name="connsiteY1" fmla="*/ 127000 h 129617"/>
              <a:gd name="connsiteX2" fmla="*/ 49998 w 138968"/>
              <a:gd name="connsiteY2" fmla="*/ 88900 h 129617"/>
              <a:gd name="connsiteX3" fmla="*/ 21423 w 138968"/>
              <a:gd name="connsiteY3" fmla="*/ 127000 h 129617"/>
              <a:gd name="connsiteX4" fmla="*/ 138898 w 138968"/>
              <a:gd name="connsiteY4" fmla="*/ 0 h 129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68" h="129617">
                <a:moveTo>
                  <a:pt x="138898" y="0"/>
                </a:moveTo>
                <a:cubicBezTo>
                  <a:pt x="135723" y="0"/>
                  <a:pt x="17190" y="112183"/>
                  <a:pt x="2373" y="127000"/>
                </a:cubicBezTo>
                <a:cubicBezTo>
                  <a:pt x="-12444" y="141817"/>
                  <a:pt x="46823" y="88900"/>
                  <a:pt x="49998" y="88900"/>
                </a:cubicBezTo>
                <a:cubicBezTo>
                  <a:pt x="53173" y="88900"/>
                  <a:pt x="5548" y="140229"/>
                  <a:pt x="21423" y="127000"/>
                </a:cubicBezTo>
                <a:cubicBezTo>
                  <a:pt x="37298" y="113771"/>
                  <a:pt x="142073" y="0"/>
                  <a:pt x="13889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800D2C85-F681-7DE3-178E-8F1DDC97CE6A}"/>
              </a:ext>
            </a:extLst>
          </p:cNvPr>
          <p:cNvSpPr/>
          <p:nvPr/>
        </p:nvSpPr>
        <p:spPr>
          <a:xfrm>
            <a:off x="2978110" y="5568395"/>
            <a:ext cx="455179" cy="194237"/>
          </a:xfrm>
          <a:custGeom>
            <a:avLst/>
            <a:gdLst>
              <a:gd name="connsiteX0" fmla="*/ 454065 w 455179"/>
              <a:gd name="connsiteY0" fmla="*/ 555 h 194237"/>
              <a:gd name="connsiteX1" fmla="*/ 152440 w 455179"/>
              <a:gd name="connsiteY1" fmla="*/ 143430 h 194237"/>
              <a:gd name="connsiteX2" fmla="*/ 273090 w 455179"/>
              <a:gd name="connsiteY2" fmla="*/ 70405 h 194237"/>
              <a:gd name="connsiteX3" fmla="*/ 40 w 455179"/>
              <a:gd name="connsiteY3" fmla="*/ 194230 h 194237"/>
              <a:gd name="connsiteX4" fmla="*/ 295315 w 455179"/>
              <a:gd name="connsiteY4" fmla="*/ 64055 h 194237"/>
              <a:gd name="connsiteX5" fmla="*/ 257215 w 455179"/>
              <a:gd name="connsiteY5" fmla="*/ 92630 h 194237"/>
              <a:gd name="connsiteX6" fmla="*/ 454065 w 455179"/>
              <a:gd name="connsiteY6" fmla="*/ 555 h 194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5179" h="194237">
                <a:moveTo>
                  <a:pt x="454065" y="555"/>
                </a:moveTo>
                <a:cubicBezTo>
                  <a:pt x="436603" y="9022"/>
                  <a:pt x="182602" y="131788"/>
                  <a:pt x="152440" y="143430"/>
                </a:cubicBezTo>
                <a:cubicBezTo>
                  <a:pt x="122278" y="155072"/>
                  <a:pt x="298490" y="61938"/>
                  <a:pt x="273090" y="70405"/>
                </a:cubicBezTo>
                <a:cubicBezTo>
                  <a:pt x="247690" y="78872"/>
                  <a:pt x="-3664" y="195288"/>
                  <a:pt x="40" y="194230"/>
                </a:cubicBezTo>
                <a:cubicBezTo>
                  <a:pt x="3744" y="193172"/>
                  <a:pt x="252453" y="80988"/>
                  <a:pt x="295315" y="64055"/>
                </a:cubicBezTo>
                <a:cubicBezTo>
                  <a:pt x="338177" y="47122"/>
                  <a:pt x="236048" y="102155"/>
                  <a:pt x="257215" y="92630"/>
                </a:cubicBezTo>
                <a:cubicBezTo>
                  <a:pt x="278382" y="83105"/>
                  <a:pt x="471527" y="-7912"/>
                  <a:pt x="454065" y="5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1BADB21C-310F-1CFD-3703-10E58DFF055C}"/>
              </a:ext>
            </a:extLst>
          </p:cNvPr>
          <p:cNvSpPr/>
          <p:nvPr/>
        </p:nvSpPr>
        <p:spPr>
          <a:xfrm>
            <a:off x="4256132" y="5467328"/>
            <a:ext cx="622863" cy="79698"/>
          </a:xfrm>
          <a:custGeom>
            <a:avLst/>
            <a:gdLst>
              <a:gd name="connsiteX0" fmla="*/ 1543 w 622863"/>
              <a:gd name="connsiteY0" fmla="*/ 22 h 79698"/>
              <a:gd name="connsiteX1" fmla="*/ 503193 w 622863"/>
              <a:gd name="connsiteY1" fmla="*/ 53997 h 79698"/>
              <a:gd name="connsiteX2" fmla="*/ 344443 w 622863"/>
              <a:gd name="connsiteY2" fmla="*/ 41297 h 79698"/>
              <a:gd name="connsiteX3" fmla="*/ 620668 w 622863"/>
              <a:gd name="connsiteY3" fmla="*/ 57172 h 79698"/>
              <a:gd name="connsiteX4" fmla="*/ 465093 w 622863"/>
              <a:gd name="connsiteY4" fmla="*/ 53997 h 79698"/>
              <a:gd name="connsiteX5" fmla="*/ 306343 w 622863"/>
              <a:gd name="connsiteY5" fmla="*/ 79397 h 79698"/>
              <a:gd name="connsiteX6" fmla="*/ 373018 w 622863"/>
              <a:gd name="connsiteY6" fmla="*/ 66697 h 79698"/>
              <a:gd name="connsiteX7" fmla="*/ 347618 w 622863"/>
              <a:gd name="connsiteY7" fmla="*/ 47647 h 79698"/>
              <a:gd name="connsiteX8" fmla="*/ 1543 w 622863"/>
              <a:gd name="connsiteY8" fmla="*/ 22 h 7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2863" h="79698">
                <a:moveTo>
                  <a:pt x="1543" y="22"/>
                </a:moveTo>
                <a:cubicBezTo>
                  <a:pt x="27472" y="1080"/>
                  <a:pt x="446043" y="47118"/>
                  <a:pt x="503193" y="53997"/>
                </a:cubicBezTo>
                <a:cubicBezTo>
                  <a:pt x="560343" y="60876"/>
                  <a:pt x="324864" y="40768"/>
                  <a:pt x="344443" y="41297"/>
                </a:cubicBezTo>
                <a:cubicBezTo>
                  <a:pt x="364022" y="41826"/>
                  <a:pt x="600560" y="55055"/>
                  <a:pt x="620668" y="57172"/>
                </a:cubicBezTo>
                <a:cubicBezTo>
                  <a:pt x="640776" y="59289"/>
                  <a:pt x="517481" y="50293"/>
                  <a:pt x="465093" y="53997"/>
                </a:cubicBezTo>
                <a:cubicBezTo>
                  <a:pt x="412706" y="57701"/>
                  <a:pt x="321689" y="77280"/>
                  <a:pt x="306343" y="79397"/>
                </a:cubicBezTo>
                <a:cubicBezTo>
                  <a:pt x="290997" y="81514"/>
                  <a:pt x="366139" y="71989"/>
                  <a:pt x="373018" y="66697"/>
                </a:cubicBezTo>
                <a:cubicBezTo>
                  <a:pt x="379897" y="61405"/>
                  <a:pt x="411118" y="59818"/>
                  <a:pt x="347618" y="47647"/>
                </a:cubicBezTo>
                <a:cubicBezTo>
                  <a:pt x="284118" y="35476"/>
                  <a:pt x="-24386" y="-1036"/>
                  <a:pt x="1543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25B1804B-868C-41E4-488B-1BC9F0BDA6DE}"/>
              </a:ext>
            </a:extLst>
          </p:cNvPr>
          <p:cNvSpPr/>
          <p:nvPr/>
        </p:nvSpPr>
        <p:spPr>
          <a:xfrm>
            <a:off x="2800350" y="5136431"/>
            <a:ext cx="120652" cy="308694"/>
          </a:xfrm>
          <a:custGeom>
            <a:avLst/>
            <a:gdLst>
              <a:gd name="connsiteX0" fmla="*/ 120650 w 120652"/>
              <a:gd name="connsiteY0" fmla="*/ 719 h 308694"/>
              <a:gd name="connsiteX1" fmla="*/ 31750 w 120652"/>
              <a:gd name="connsiteY1" fmla="*/ 188044 h 308694"/>
              <a:gd name="connsiteX2" fmla="*/ 44450 w 120652"/>
              <a:gd name="connsiteY2" fmla="*/ 165819 h 308694"/>
              <a:gd name="connsiteX3" fmla="*/ 0 w 120652"/>
              <a:gd name="connsiteY3" fmla="*/ 308694 h 308694"/>
              <a:gd name="connsiteX4" fmla="*/ 44450 w 120652"/>
              <a:gd name="connsiteY4" fmla="*/ 165819 h 308694"/>
              <a:gd name="connsiteX5" fmla="*/ 50800 w 120652"/>
              <a:gd name="connsiteY5" fmla="*/ 83269 h 308694"/>
              <a:gd name="connsiteX6" fmla="*/ 34925 w 120652"/>
              <a:gd name="connsiteY6" fmla="*/ 121369 h 308694"/>
              <a:gd name="connsiteX7" fmla="*/ 120650 w 120652"/>
              <a:gd name="connsiteY7" fmla="*/ 719 h 308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652" h="308694">
                <a:moveTo>
                  <a:pt x="120650" y="719"/>
                </a:moveTo>
                <a:cubicBezTo>
                  <a:pt x="120121" y="11831"/>
                  <a:pt x="44450" y="160527"/>
                  <a:pt x="31750" y="188044"/>
                </a:cubicBezTo>
                <a:cubicBezTo>
                  <a:pt x="19050" y="215561"/>
                  <a:pt x="49742" y="145711"/>
                  <a:pt x="44450" y="165819"/>
                </a:cubicBezTo>
                <a:cubicBezTo>
                  <a:pt x="39158" y="185927"/>
                  <a:pt x="0" y="308694"/>
                  <a:pt x="0" y="308694"/>
                </a:cubicBezTo>
                <a:cubicBezTo>
                  <a:pt x="0" y="308694"/>
                  <a:pt x="35983" y="203390"/>
                  <a:pt x="44450" y="165819"/>
                </a:cubicBezTo>
                <a:cubicBezTo>
                  <a:pt x="52917" y="128248"/>
                  <a:pt x="52387" y="90677"/>
                  <a:pt x="50800" y="83269"/>
                </a:cubicBezTo>
                <a:cubicBezTo>
                  <a:pt x="49213" y="75861"/>
                  <a:pt x="24871" y="131952"/>
                  <a:pt x="34925" y="121369"/>
                </a:cubicBezTo>
                <a:cubicBezTo>
                  <a:pt x="44979" y="110786"/>
                  <a:pt x="121179" y="-10393"/>
                  <a:pt x="120650" y="7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71552E8F-75AD-7FA3-4730-93AEFA213C3F}"/>
              </a:ext>
            </a:extLst>
          </p:cNvPr>
          <p:cNvSpPr/>
          <p:nvPr/>
        </p:nvSpPr>
        <p:spPr>
          <a:xfrm>
            <a:off x="2751838" y="5815851"/>
            <a:ext cx="54879" cy="509409"/>
          </a:xfrm>
          <a:custGeom>
            <a:avLst/>
            <a:gdLst>
              <a:gd name="connsiteX0" fmla="*/ 54862 w 54879"/>
              <a:gd name="connsiteY0" fmla="*/ 749 h 509409"/>
              <a:gd name="connsiteX1" fmla="*/ 7237 w 54879"/>
              <a:gd name="connsiteY1" fmla="*/ 400799 h 509409"/>
              <a:gd name="connsiteX2" fmla="*/ 42162 w 54879"/>
              <a:gd name="connsiteY2" fmla="*/ 508749 h 509409"/>
              <a:gd name="connsiteX3" fmla="*/ 10412 w 54879"/>
              <a:gd name="connsiteY3" fmla="*/ 435724 h 509409"/>
              <a:gd name="connsiteX4" fmla="*/ 13587 w 54879"/>
              <a:gd name="connsiteY4" fmla="*/ 235699 h 509409"/>
              <a:gd name="connsiteX5" fmla="*/ 887 w 54879"/>
              <a:gd name="connsiteY5" fmla="*/ 299199 h 509409"/>
              <a:gd name="connsiteX6" fmla="*/ 54862 w 54879"/>
              <a:gd name="connsiteY6" fmla="*/ 749 h 5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879" h="509409">
                <a:moveTo>
                  <a:pt x="54862" y="749"/>
                </a:moveTo>
                <a:cubicBezTo>
                  <a:pt x="55920" y="17682"/>
                  <a:pt x="9354" y="316132"/>
                  <a:pt x="7237" y="400799"/>
                </a:cubicBezTo>
                <a:cubicBezTo>
                  <a:pt x="5120" y="485466"/>
                  <a:pt x="41633" y="502928"/>
                  <a:pt x="42162" y="508749"/>
                </a:cubicBezTo>
                <a:cubicBezTo>
                  <a:pt x="42691" y="514570"/>
                  <a:pt x="15174" y="481232"/>
                  <a:pt x="10412" y="435724"/>
                </a:cubicBezTo>
                <a:cubicBezTo>
                  <a:pt x="5650" y="390216"/>
                  <a:pt x="15174" y="258453"/>
                  <a:pt x="13587" y="235699"/>
                </a:cubicBezTo>
                <a:cubicBezTo>
                  <a:pt x="12000" y="212945"/>
                  <a:pt x="-3876" y="339416"/>
                  <a:pt x="887" y="299199"/>
                </a:cubicBezTo>
                <a:cubicBezTo>
                  <a:pt x="5649" y="258982"/>
                  <a:pt x="53804" y="-16184"/>
                  <a:pt x="54862" y="749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29711D98-0162-EC8E-52E5-A1D192DBD6D5}"/>
              </a:ext>
            </a:extLst>
          </p:cNvPr>
          <p:cNvSpPr/>
          <p:nvPr/>
        </p:nvSpPr>
        <p:spPr>
          <a:xfrm>
            <a:off x="2879706" y="6435673"/>
            <a:ext cx="76404" cy="225487"/>
          </a:xfrm>
          <a:custGeom>
            <a:avLst/>
            <a:gdLst>
              <a:gd name="connsiteX0" fmla="*/ 19 w 76404"/>
              <a:gd name="connsiteY0" fmla="*/ 52 h 225487"/>
              <a:gd name="connsiteX1" fmla="*/ 47644 w 76404"/>
              <a:gd name="connsiteY1" fmla="*/ 168327 h 225487"/>
              <a:gd name="connsiteX2" fmla="*/ 44469 w 76404"/>
              <a:gd name="connsiteY2" fmla="*/ 225477 h 225487"/>
              <a:gd name="connsiteX3" fmla="*/ 63519 w 76404"/>
              <a:gd name="connsiteY3" fmla="*/ 165152 h 225487"/>
              <a:gd name="connsiteX4" fmla="*/ 76219 w 76404"/>
              <a:gd name="connsiteY4" fmla="*/ 69902 h 225487"/>
              <a:gd name="connsiteX5" fmla="*/ 53994 w 76404"/>
              <a:gd name="connsiteY5" fmla="*/ 149277 h 225487"/>
              <a:gd name="connsiteX6" fmla="*/ 19 w 76404"/>
              <a:gd name="connsiteY6" fmla="*/ 52 h 22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404" h="225487">
                <a:moveTo>
                  <a:pt x="19" y="52"/>
                </a:moveTo>
                <a:cubicBezTo>
                  <a:pt x="-1039" y="3227"/>
                  <a:pt x="40236" y="130756"/>
                  <a:pt x="47644" y="168327"/>
                </a:cubicBezTo>
                <a:cubicBezTo>
                  <a:pt x="55052" y="205898"/>
                  <a:pt x="41823" y="226006"/>
                  <a:pt x="44469" y="225477"/>
                </a:cubicBezTo>
                <a:cubicBezTo>
                  <a:pt x="47115" y="224948"/>
                  <a:pt x="58227" y="191081"/>
                  <a:pt x="63519" y="165152"/>
                </a:cubicBezTo>
                <a:cubicBezTo>
                  <a:pt x="68811" y="139223"/>
                  <a:pt x="77807" y="72548"/>
                  <a:pt x="76219" y="69902"/>
                </a:cubicBezTo>
                <a:cubicBezTo>
                  <a:pt x="74632" y="67256"/>
                  <a:pt x="65636" y="159331"/>
                  <a:pt x="53994" y="149277"/>
                </a:cubicBezTo>
                <a:cubicBezTo>
                  <a:pt x="42352" y="139223"/>
                  <a:pt x="1077" y="-3123"/>
                  <a:pt x="19" y="5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667D28BA-B200-1F8A-3D93-5EA69ED9059F}"/>
              </a:ext>
            </a:extLst>
          </p:cNvPr>
          <p:cNvSpPr/>
          <p:nvPr/>
        </p:nvSpPr>
        <p:spPr>
          <a:xfrm>
            <a:off x="5292592" y="5393640"/>
            <a:ext cx="118253" cy="204000"/>
          </a:xfrm>
          <a:custGeom>
            <a:avLst/>
            <a:gdLst>
              <a:gd name="connsiteX0" fmla="*/ 133 w 118253"/>
              <a:gd name="connsiteY0" fmla="*/ 685 h 204000"/>
              <a:gd name="connsiteX1" fmla="*/ 108083 w 118253"/>
              <a:gd name="connsiteY1" fmla="*/ 130860 h 204000"/>
              <a:gd name="connsiteX2" fmla="*/ 114433 w 118253"/>
              <a:gd name="connsiteY2" fmla="*/ 203885 h 204000"/>
              <a:gd name="connsiteX3" fmla="*/ 114433 w 118253"/>
              <a:gd name="connsiteY3" fmla="*/ 146735 h 204000"/>
              <a:gd name="connsiteX4" fmla="*/ 89033 w 118253"/>
              <a:gd name="connsiteY4" fmla="*/ 105460 h 204000"/>
              <a:gd name="connsiteX5" fmla="*/ 85858 w 118253"/>
              <a:gd name="connsiteY5" fmla="*/ 80060 h 204000"/>
              <a:gd name="connsiteX6" fmla="*/ 133 w 118253"/>
              <a:gd name="connsiteY6" fmla="*/ 685 h 20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253" h="204000">
                <a:moveTo>
                  <a:pt x="133" y="685"/>
                </a:moveTo>
                <a:cubicBezTo>
                  <a:pt x="3837" y="9152"/>
                  <a:pt x="89033" y="96993"/>
                  <a:pt x="108083" y="130860"/>
                </a:cubicBezTo>
                <a:cubicBezTo>
                  <a:pt x="127133" y="164727"/>
                  <a:pt x="113375" y="201239"/>
                  <a:pt x="114433" y="203885"/>
                </a:cubicBezTo>
                <a:cubicBezTo>
                  <a:pt x="115491" y="206531"/>
                  <a:pt x="118666" y="163139"/>
                  <a:pt x="114433" y="146735"/>
                </a:cubicBezTo>
                <a:cubicBezTo>
                  <a:pt x="110200" y="130331"/>
                  <a:pt x="93795" y="116572"/>
                  <a:pt x="89033" y="105460"/>
                </a:cubicBezTo>
                <a:cubicBezTo>
                  <a:pt x="84271" y="94348"/>
                  <a:pt x="100675" y="95406"/>
                  <a:pt x="85858" y="80060"/>
                </a:cubicBezTo>
                <a:cubicBezTo>
                  <a:pt x="71041" y="64714"/>
                  <a:pt x="-3571" y="-7782"/>
                  <a:pt x="133" y="6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807D0921-FCA1-B052-90EF-A2F598E05061}"/>
              </a:ext>
            </a:extLst>
          </p:cNvPr>
          <p:cNvSpPr/>
          <p:nvPr/>
        </p:nvSpPr>
        <p:spPr>
          <a:xfrm>
            <a:off x="5422900" y="5267172"/>
            <a:ext cx="42288" cy="435010"/>
          </a:xfrm>
          <a:custGeom>
            <a:avLst/>
            <a:gdLst>
              <a:gd name="connsiteX0" fmla="*/ 0 w 42288"/>
              <a:gd name="connsiteY0" fmla="*/ 153 h 435010"/>
              <a:gd name="connsiteX1" fmla="*/ 38100 w 42288"/>
              <a:gd name="connsiteY1" fmla="*/ 406553 h 435010"/>
              <a:gd name="connsiteX2" fmla="*/ 38100 w 42288"/>
              <a:gd name="connsiteY2" fmla="*/ 358928 h 435010"/>
              <a:gd name="connsiteX3" fmla="*/ 0 w 42288"/>
              <a:gd name="connsiteY3" fmla="*/ 153 h 435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288" h="435010">
                <a:moveTo>
                  <a:pt x="0" y="153"/>
                </a:moveTo>
                <a:cubicBezTo>
                  <a:pt x="0" y="8090"/>
                  <a:pt x="31750" y="346757"/>
                  <a:pt x="38100" y="406553"/>
                </a:cubicBezTo>
                <a:cubicBezTo>
                  <a:pt x="44450" y="466349"/>
                  <a:pt x="42863" y="422957"/>
                  <a:pt x="38100" y="358928"/>
                </a:cubicBezTo>
                <a:cubicBezTo>
                  <a:pt x="33337" y="294899"/>
                  <a:pt x="0" y="-7784"/>
                  <a:pt x="0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6FD70A7D-AD36-B86C-BA8B-19258BEDF033}"/>
              </a:ext>
            </a:extLst>
          </p:cNvPr>
          <p:cNvSpPr/>
          <p:nvPr/>
        </p:nvSpPr>
        <p:spPr>
          <a:xfrm>
            <a:off x="5362557" y="5924538"/>
            <a:ext cx="54249" cy="165131"/>
          </a:xfrm>
          <a:custGeom>
            <a:avLst/>
            <a:gdLst>
              <a:gd name="connsiteX0" fmla="*/ 19068 w 54249"/>
              <a:gd name="connsiteY0" fmla="*/ 12 h 165131"/>
              <a:gd name="connsiteX1" fmla="*/ 47643 w 54249"/>
              <a:gd name="connsiteY1" fmla="*/ 92087 h 165131"/>
              <a:gd name="connsiteX2" fmla="*/ 18 w 54249"/>
              <a:gd name="connsiteY2" fmla="*/ 165112 h 165131"/>
              <a:gd name="connsiteX3" fmla="*/ 53993 w 54249"/>
              <a:gd name="connsiteY3" fmla="*/ 98437 h 165131"/>
              <a:gd name="connsiteX4" fmla="*/ 19068 w 54249"/>
              <a:gd name="connsiteY4" fmla="*/ 12 h 165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249" h="165131">
                <a:moveTo>
                  <a:pt x="19068" y="12"/>
                </a:moveTo>
                <a:cubicBezTo>
                  <a:pt x="18010" y="-1046"/>
                  <a:pt x="50818" y="64570"/>
                  <a:pt x="47643" y="92087"/>
                </a:cubicBezTo>
                <a:cubicBezTo>
                  <a:pt x="44468" y="119604"/>
                  <a:pt x="-1040" y="164054"/>
                  <a:pt x="18" y="165112"/>
                </a:cubicBezTo>
                <a:cubicBezTo>
                  <a:pt x="1076" y="166170"/>
                  <a:pt x="50289" y="123308"/>
                  <a:pt x="53993" y="98437"/>
                </a:cubicBezTo>
                <a:cubicBezTo>
                  <a:pt x="57697" y="73566"/>
                  <a:pt x="20126" y="1070"/>
                  <a:pt x="19068" y="1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F2C9DC5E-E349-7C7B-0340-8390CB90F4B0}"/>
              </a:ext>
            </a:extLst>
          </p:cNvPr>
          <p:cNvSpPr/>
          <p:nvPr/>
        </p:nvSpPr>
        <p:spPr>
          <a:xfrm>
            <a:off x="5482629" y="6407110"/>
            <a:ext cx="114941" cy="298572"/>
          </a:xfrm>
          <a:custGeom>
            <a:avLst/>
            <a:gdLst>
              <a:gd name="connsiteX0" fmla="*/ 114896 w 114941"/>
              <a:gd name="connsiteY0" fmla="*/ 40 h 298572"/>
              <a:gd name="connsiteX1" fmla="*/ 25996 w 114941"/>
              <a:gd name="connsiteY1" fmla="*/ 174665 h 298572"/>
              <a:gd name="connsiteX2" fmla="*/ 3771 w 114941"/>
              <a:gd name="connsiteY2" fmla="*/ 298490 h 298572"/>
              <a:gd name="connsiteX3" fmla="*/ 13296 w 114941"/>
              <a:gd name="connsiteY3" fmla="*/ 190540 h 298572"/>
              <a:gd name="connsiteX4" fmla="*/ 114896 w 114941"/>
              <a:gd name="connsiteY4" fmla="*/ 40 h 29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41" h="298572">
                <a:moveTo>
                  <a:pt x="114896" y="40"/>
                </a:moveTo>
                <a:cubicBezTo>
                  <a:pt x="117013" y="-2606"/>
                  <a:pt x="44517" y="124923"/>
                  <a:pt x="25996" y="174665"/>
                </a:cubicBezTo>
                <a:cubicBezTo>
                  <a:pt x="7475" y="224407"/>
                  <a:pt x="5888" y="295844"/>
                  <a:pt x="3771" y="298490"/>
                </a:cubicBezTo>
                <a:cubicBezTo>
                  <a:pt x="1654" y="301136"/>
                  <a:pt x="-7341" y="239752"/>
                  <a:pt x="13296" y="190540"/>
                </a:cubicBezTo>
                <a:cubicBezTo>
                  <a:pt x="33933" y="141328"/>
                  <a:pt x="112779" y="2686"/>
                  <a:pt x="114896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E095C3E7-E6B3-20BE-CA6D-83E18E10280C}"/>
              </a:ext>
            </a:extLst>
          </p:cNvPr>
          <p:cNvSpPr/>
          <p:nvPr/>
        </p:nvSpPr>
        <p:spPr>
          <a:xfrm>
            <a:off x="5276848" y="6365832"/>
            <a:ext cx="100073" cy="136609"/>
          </a:xfrm>
          <a:custGeom>
            <a:avLst/>
            <a:gdLst>
              <a:gd name="connsiteX0" fmla="*/ 2 w 100073"/>
              <a:gd name="connsiteY0" fmla="*/ 136568 h 136609"/>
              <a:gd name="connsiteX1" fmla="*/ 88902 w 100073"/>
              <a:gd name="connsiteY1" fmla="*/ 63543 h 136609"/>
              <a:gd name="connsiteX2" fmla="*/ 98427 w 100073"/>
              <a:gd name="connsiteY2" fmla="*/ 43 h 136609"/>
              <a:gd name="connsiteX3" fmla="*/ 85727 w 100073"/>
              <a:gd name="connsiteY3" fmla="*/ 73068 h 136609"/>
              <a:gd name="connsiteX4" fmla="*/ 2 w 100073"/>
              <a:gd name="connsiteY4" fmla="*/ 136568 h 136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73" h="136609">
                <a:moveTo>
                  <a:pt x="2" y="136568"/>
                </a:moveTo>
                <a:cubicBezTo>
                  <a:pt x="531" y="134981"/>
                  <a:pt x="72498" y="86297"/>
                  <a:pt x="88902" y="63543"/>
                </a:cubicBezTo>
                <a:cubicBezTo>
                  <a:pt x="105306" y="40789"/>
                  <a:pt x="98956" y="-1544"/>
                  <a:pt x="98427" y="43"/>
                </a:cubicBezTo>
                <a:cubicBezTo>
                  <a:pt x="97898" y="1630"/>
                  <a:pt x="98427" y="52431"/>
                  <a:pt x="85727" y="73068"/>
                </a:cubicBezTo>
                <a:cubicBezTo>
                  <a:pt x="73027" y="93705"/>
                  <a:pt x="-527" y="138155"/>
                  <a:pt x="2" y="136568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807B1C96-F617-3732-0F7A-F51756AC691D}"/>
              </a:ext>
            </a:extLst>
          </p:cNvPr>
          <p:cNvSpPr/>
          <p:nvPr/>
        </p:nvSpPr>
        <p:spPr>
          <a:xfrm>
            <a:off x="4854565" y="7038975"/>
            <a:ext cx="136610" cy="49124"/>
          </a:xfrm>
          <a:custGeom>
            <a:avLst/>
            <a:gdLst>
              <a:gd name="connsiteX0" fmla="*/ 10 w 136610"/>
              <a:gd name="connsiteY0" fmla="*/ 0 h 49124"/>
              <a:gd name="connsiteX1" fmla="*/ 104785 w 136610"/>
              <a:gd name="connsiteY1" fmla="*/ 47625 h 49124"/>
              <a:gd name="connsiteX2" fmla="*/ 136535 w 136610"/>
              <a:gd name="connsiteY2" fmla="*/ 38100 h 49124"/>
              <a:gd name="connsiteX3" fmla="*/ 98435 w 136610"/>
              <a:gd name="connsiteY3" fmla="*/ 47625 h 49124"/>
              <a:gd name="connsiteX4" fmla="*/ 10 w 136610"/>
              <a:gd name="connsiteY4" fmla="*/ 0 h 4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610" h="49124">
                <a:moveTo>
                  <a:pt x="10" y="0"/>
                </a:moveTo>
                <a:cubicBezTo>
                  <a:pt x="1068" y="0"/>
                  <a:pt x="82031" y="41275"/>
                  <a:pt x="104785" y="47625"/>
                </a:cubicBezTo>
                <a:cubicBezTo>
                  <a:pt x="127539" y="53975"/>
                  <a:pt x="137593" y="38100"/>
                  <a:pt x="136535" y="38100"/>
                </a:cubicBezTo>
                <a:cubicBezTo>
                  <a:pt x="135477" y="38100"/>
                  <a:pt x="118543" y="52387"/>
                  <a:pt x="98435" y="47625"/>
                </a:cubicBezTo>
                <a:cubicBezTo>
                  <a:pt x="78327" y="42863"/>
                  <a:pt x="-1048" y="0"/>
                  <a:pt x="10" y="0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62B1670C-67B8-BF4A-3679-118FB1B803F7}"/>
              </a:ext>
            </a:extLst>
          </p:cNvPr>
          <p:cNvSpPr/>
          <p:nvPr/>
        </p:nvSpPr>
        <p:spPr>
          <a:xfrm>
            <a:off x="5315052" y="6546809"/>
            <a:ext cx="85654" cy="140085"/>
          </a:xfrm>
          <a:custGeom>
            <a:avLst/>
            <a:gdLst>
              <a:gd name="connsiteX0" fmla="*/ 85623 w 85654"/>
              <a:gd name="connsiteY0" fmla="*/ 41 h 140085"/>
              <a:gd name="connsiteX1" fmla="*/ 6248 w 85654"/>
              <a:gd name="connsiteY1" fmla="*/ 111166 h 140085"/>
              <a:gd name="connsiteX2" fmla="*/ 6248 w 85654"/>
              <a:gd name="connsiteY2" fmla="*/ 139741 h 140085"/>
              <a:gd name="connsiteX3" fmla="*/ 15773 w 85654"/>
              <a:gd name="connsiteY3" fmla="*/ 98466 h 140085"/>
              <a:gd name="connsiteX4" fmla="*/ 85623 w 85654"/>
              <a:gd name="connsiteY4" fmla="*/ 41 h 14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54" h="140085">
                <a:moveTo>
                  <a:pt x="85623" y="41"/>
                </a:moveTo>
                <a:cubicBezTo>
                  <a:pt x="84035" y="2158"/>
                  <a:pt x="19477" y="87883"/>
                  <a:pt x="6248" y="111166"/>
                </a:cubicBezTo>
                <a:cubicBezTo>
                  <a:pt x="-6981" y="134449"/>
                  <a:pt x="4660" y="141858"/>
                  <a:pt x="6248" y="139741"/>
                </a:cubicBezTo>
                <a:cubicBezTo>
                  <a:pt x="7836" y="137624"/>
                  <a:pt x="3602" y="120162"/>
                  <a:pt x="15773" y="98466"/>
                </a:cubicBezTo>
                <a:cubicBezTo>
                  <a:pt x="27944" y="76770"/>
                  <a:pt x="87211" y="-2076"/>
                  <a:pt x="85623" y="41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5" name="フリーフォーム 1314">
            <a:extLst>
              <a:ext uri="{FF2B5EF4-FFF2-40B4-BE49-F238E27FC236}">
                <a16:creationId xmlns:a16="http://schemas.microsoft.com/office/drawing/2014/main" id="{2143E445-D207-B0C0-F32C-951123ACD530}"/>
              </a:ext>
            </a:extLst>
          </p:cNvPr>
          <p:cNvSpPr/>
          <p:nvPr/>
        </p:nvSpPr>
        <p:spPr>
          <a:xfrm>
            <a:off x="4767464" y="4966738"/>
            <a:ext cx="543379" cy="208512"/>
          </a:xfrm>
          <a:custGeom>
            <a:avLst/>
            <a:gdLst>
              <a:gd name="connsiteX0" fmla="*/ 4561 w 543379"/>
              <a:gd name="connsiteY0" fmla="*/ 2137 h 208512"/>
              <a:gd name="connsiteX1" fmla="*/ 506211 w 543379"/>
              <a:gd name="connsiteY1" fmla="*/ 186287 h 208512"/>
              <a:gd name="connsiteX2" fmla="*/ 487161 w 543379"/>
              <a:gd name="connsiteY2" fmla="*/ 183112 h 208512"/>
              <a:gd name="connsiteX3" fmla="*/ 334761 w 543379"/>
              <a:gd name="connsiteY3" fmla="*/ 208512 h 208512"/>
              <a:gd name="connsiteX4" fmla="*/ 449061 w 543379"/>
              <a:gd name="connsiteY4" fmla="*/ 183112 h 208512"/>
              <a:gd name="connsiteX5" fmla="*/ 439536 w 543379"/>
              <a:gd name="connsiteY5" fmla="*/ 173587 h 208512"/>
              <a:gd name="connsiteX6" fmla="*/ 185536 w 543379"/>
              <a:gd name="connsiteY6" fmla="*/ 84687 h 208512"/>
              <a:gd name="connsiteX7" fmla="*/ 252211 w 543379"/>
              <a:gd name="connsiteY7" fmla="*/ 84687 h 208512"/>
              <a:gd name="connsiteX8" fmla="*/ 4561 w 543379"/>
              <a:gd name="connsiteY8" fmla="*/ 2137 h 208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3379" h="208512">
                <a:moveTo>
                  <a:pt x="4561" y="2137"/>
                </a:moveTo>
                <a:cubicBezTo>
                  <a:pt x="46894" y="19070"/>
                  <a:pt x="506211" y="186287"/>
                  <a:pt x="506211" y="186287"/>
                </a:cubicBezTo>
                <a:cubicBezTo>
                  <a:pt x="586644" y="216449"/>
                  <a:pt x="515736" y="179408"/>
                  <a:pt x="487161" y="183112"/>
                </a:cubicBezTo>
                <a:cubicBezTo>
                  <a:pt x="458586" y="186816"/>
                  <a:pt x="341111" y="208512"/>
                  <a:pt x="334761" y="208512"/>
                </a:cubicBezTo>
                <a:cubicBezTo>
                  <a:pt x="328411" y="208512"/>
                  <a:pt x="449061" y="183112"/>
                  <a:pt x="449061" y="183112"/>
                </a:cubicBezTo>
                <a:cubicBezTo>
                  <a:pt x="466523" y="177291"/>
                  <a:pt x="483457" y="189991"/>
                  <a:pt x="439536" y="173587"/>
                </a:cubicBezTo>
                <a:cubicBezTo>
                  <a:pt x="395615" y="157183"/>
                  <a:pt x="216757" y="99504"/>
                  <a:pt x="185536" y="84687"/>
                </a:cubicBezTo>
                <a:cubicBezTo>
                  <a:pt x="154315" y="69870"/>
                  <a:pt x="276553" y="95270"/>
                  <a:pt x="252211" y="84687"/>
                </a:cubicBezTo>
                <a:cubicBezTo>
                  <a:pt x="227869" y="74104"/>
                  <a:pt x="-37772" y="-14796"/>
                  <a:pt x="4561" y="2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26F3F0F9-34BE-D9CB-FAFF-164A38630836}"/>
              </a:ext>
            </a:extLst>
          </p:cNvPr>
          <p:cNvSpPr/>
          <p:nvPr/>
        </p:nvSpPr>
        <p:spPr>
          <a:xfrm>
            <a:off x="3133702" y="5083174"/>
            <a:ext cx="336611" cy="178045"/>
          </a:xfrm>
          <a:custGeom>
            <a:avLst/>
            <a:gdLst>
              <a:gd name="connsiteX0" fmla="*/ 23 w 336611"/>
              <a:gd name="connsiteY0" fmla="*/ 1 h 178045"/>
              <a:gd name="connsiteX1" fmla="*/ 288948 w 336611"/>
              <a:gd name="connsiteY1" fmla="*/ 136526 h 178045"/>
              <a:gd name="connsiteX2" fmla="*/ 282598 w 336611"/>
              <a:gd name="connsiteY2" fmla="*/ 117476 h 178045"/>
              <a:gd name="connsiteX3" fmla="*/ 336573 w 336611"/>
              <a:gd name="connsiteY3" fmla="*/ 177801 h 178045"/>
              <a:gd name="connsiteX4" fmla="*/ 273073 w 336611"/>
              <a:gd name="connsiteY4" fmla="*/ 133351 h 178045"/>
              <a:gd name="connsiteX5" fmla="*/ 23 w 336611"/>
              <a:gd name="connsiteY5" fmla="*/ 1 h 17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611" h="178045">
                <a:moveTo>
                  <a:pt x="23" y="1"/>
                </a:moveTo>
                <a:cubicBezTo>
                  <a:pt x="2669" y="530"/>
                  <a:pt x="288948" y="136526"/>
                  <a:pt x="288948" y="136526"/>
                </a:cubicBezTo>
                <a:cubicBezTo>
                  <a:pt x="336044" y="156105"/>
                  <a:pt x="274660" y="110597"/>
                  <a:pt x="282598" y="117476"/>
                </a:cubicBezTo>
                <a:cubicBezTo>
                  <a:pt x="290536" y="124355"/>
                  <a:pt x="338161" y="175155"/>
                  <a:pt x="336573" y="177801"/>
                </a:cubicBezTo>
                <a:cubicBezTo>
                  <a:pt x="334986" y="180447"/>
                  <a:pt x="322815" y="161397"/>
                  <a:pt x="273073" y="133351"/>
                </a:cubicBezTo>
                <a:cubicBezTo>
                  <a:pt x="223331" y="105305"/>
                  <a:pt x="-2623" y="-528"/>
                  <a:pt x="23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60A47A64-F61C-3206-832F-6E875D7A26BA}"/>
              </a:ext>
            </a:extLst>
          </p:cNvPr>
          <p:cNvSpPr/>
          <p:nvPr/>
        </p:nvSpPr>
        <p:spPr>
          <a:xfrm>
            <a:off x="4157072" y="4900540"/>
            <a:ext cx="364213" cy="280967"/>
          </a:xfrm>
          <a:custGeom>
            <a:avLst/>
            <a:gdLst>
              <a:gd name="connsiteX0" fmla="*/ 2178 w 364213"/>
              <a:gd name="connsiteY0" fmla="*/ 277885 h 280967"/>
              <a:gd name="connsiteX1" fmla="*/ 240303 w 364213"/>
              <a:gd name="connsiteY1" fmla="*/ 4835 h 280967"/>
              <a:gd name="connsiteX2" fmla="*/ 189503 w 364213"/>
              <a:gd name="connsiteY2" fmla="*/ 100085 h 280967"/>
              <a:gd name="connsiteX3" fmla="*/ 202203 w 364213"/>
              <a:gd name="connsiteY3" fmla="*/ 58810 h 280967"/>
              <a:gd name="connsiteX4" fmla="*/ 183153 w 364213"/>
              <a:gd name="connsiteY4" fmla="*/ 74685 h 280967"/>
              <a:gd name="connsiteX5" fmla="*/ 364128 w 364213"/>
              <a:gd name="connsiteY5" fmla="*/ 65160 h 280967"/>
              <a:gd name="connsiteX6" fmla="*/ 205378 w 364213"/>
              <a:gd name="connsiteY6" fmla="*/ 81035 h 280967"/>
              <a:gd name="connsiteX7" fmla="*/ 97428 w 364213"/>
              <a:gd name="connsiteY7" fmla="*/ 138185 h 280967"/>
              <a:gd name="connsiteX8" fmla="*/ 126003 w 364213"/>
              <a:gd name="connsiteY8" fmla="*/ 100085 h 280967"/>
              <a:gd name="connsiteX9" fmla="*/ 52978 w 364213"/>
              <a:gd name="connsiteY9" fmla="*/ 214385 h 280967"/>
              <a:gd name="connsiteX10" fmla="*/ 119653 w 364213"/>
              <a:gd name="connsiteY10" fmla="*/ 154060 h 280967"/>
              <a:gd name="connsiteX11" fmla="*/ 2178 w 364213"/>
              <a:gd name="connsiteY11" fmla="*/ 277885 h 280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4213" h="280967">
                <a:moveTo>
                  <a:pt x="2178" y="277885"/>
                </a:moveTo>
                <a:cubicBezTo>
                  <a:pt x="22286" y="253014"/>
                  <a:pt x="209082" y="34468"/>
                  <a:pt x="240303" y="4835"/>
                </a:cubicBezTo>
                <a:cubicBezTo>
                  <a:pt x="271524" y="-24798"/>
                  <a:pt x="195853" y="91089"/>
                  <a:pt x="189503" y="100085"/>
                </a:cubicBezTo>
                <a:cubicBezTo>
                  <a:pt x="183153" y="109081"/>
                  <a:pt x="202203" y="58810"/>
                  <a:pt x="202203" y="58810"/>
                </a:cubicBezTo>
                <a:cubicBezTo>
                  <a:pt x="201145" y="54577"/>
                  <a:pt x="156166" y="73627"/>
                  <a:pt x="183153" y="74685"/>
                </a:cubicBezTo>
                <a:cubicBezTo>
                  <a:pt x="210140" y="75743"/>
                  <a:pt x="360424" y="64102"/>
                  <a:pt x="364128" y="65160"/>
                </a:cubicBezTo>
                <a:cubicBezTo>
                  <a:pt x="367832" y="66218"/>
                  <a:pt x="249828" y="68864"/>
                  <a:pt x="205378" y="81035"/>
                </a:cubicBezTo>
                <a:cubicBezTo>
                  <a:pt x="160928" y="93206"/>
                  <a:pt x="110657" y="135010"/>
                  <a:pt x="97428" y="138185"/>
                </a:cubicBezTo>
                <a:cubicBezTo>
                  <a:pt x="84199" y="141360"/>
                  <a:pt x="133411" y="87385"/>
                  <a:pt x="126003" y="100085"/>
                </a:cubicBezTo>
                <a:cubicBezTo>
                  <a:pt x="118595" y="112785"/>
                  <a:pt x="54036" y="205389"/>
                  <a:pt x="52978" y="214385"/>
                </a:cubicBezTo>
                <a:cubicBezTo>
                  <a:pt x="51920" y="223381"/>
                  <a:pt x="131824" y="138714"/>
                  <a:pt x="119653" y="154060"/>
                </a:cubicBezTo>
                <a:cubicBezTo>
                  <a:pt x="107482" y="169406"/>
                  <a:pt x="-17930" y="302756"/>
                  <a:pt x="2178" y="2778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B08F7D03-E218-D1BA-5D34-0FA240F47186}"/>
              </a:ext>
            </a:extLst>
          </p:cNvPr>
          <p:cNvSpPr/>
          <p:nvPr/>
        </p:nvSpPr>
        <p:spPr>
          <a:xfrm>
            <a:off x="2901470" y="5135489"/>
            <a:ext cx="274907" cy="72040"/>
          </a:xfrm>
          <a:custGeom>
            <a:avLst/>
            <a:gdLst>
              <a:gd name="connsiteX0" fmla="*/ 480 w 274907"/>
              <a:gd name="connsiteY0" fmla="*/ 71511 h 72040"/>
              <a:gd name="connsiteX1" fmla="*/ 140180 w 274907"/>
              <a:gd name="connsiteY1" fmla="*/ 4836 h 72040"/>
              <a:gd name="connsiteX2" fmla="*/ 273530 w 274907"/>
              <a:gd name="connsiteY2" fmla="*/ 8011 h 72040"/>
              <a:gd name="connsiteX3" fmla="*/ 213205 w 274907"/>
              <a:gd name="connsiteY3" fmla="*/ 4836 h 72040"/>
              <a:gd name="connsiteX4" fmla="*/ 121130 w 274907"/>
              <a:gd name="connsiteY4" fmla="*/ 1661 h 72040"/>
              <a:gd name="connsiteX5" fmla="*/ 95730 w 274907"/>
              <a:gd name="connsiteY5" fmla="*/ 33411 h 72040"/>
              <a:gd name="connsiteX6" fmla="*/ 480 w 274907"/>
              <a:gd name="connsiteY6" fmla="*/ 71511 h 72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4907" h="72040">
                <a:moveTo>
                  <a:pt x="480" y="71511"/>
                </a:moveTo>
                <a:cubicBezTo>
                  <a:pt x="7888" y="66748"/>
                  <a:pt x="94672" y="15419"/>
                  <a:pt x="140180" y="4836"/>
                </a:cubicBezTo>
                <a:cubicBezTo>
                  <a:pt x="185688" y="-5747"/>
                  <a:pt x="261359" y="8011"/>
                  <a:pt x="273530" y="8011"/>
                </a:cubicBezTo>
                <a:cubicBezTo>
                  <a:pt x="285701" y="8011"/>
                  <a:pt x="213205" y="4836"/>
                  <a:pt x="213205" y="4836"/>
                </a:cubicBezTo>
                <a:cubicBezTo>
                  <a:pt x="187805" y="3778"/>
                  <a:pt x="140709" y="-3101"/>
                  <a:pt x="121130" y="1661"/>
                </a:cubicBezTo>
                <a:cubicBezTo>
                  <a:pt x="101551" y="6423"/>
                  <a:pt x="117955" y="19123"/>
                  <a:pt x="95730" y="33411"/>
                </a:cubicBezTo>
                <a:cubicBezTo>
                  <a:pt x="73505" y="47699"/>
                  <a:pt x="-6928" y="76274"/>
                  <a:pt x="480" y="71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570D34C9-31F3-D12A-D2D5-5F34CC68C2E2}"/>
              </a:ext>
            </a:extLst>
          </p:cNvPr>
          <p:cNvSpPr/>
          <p:nvPr/>
        </p:nvSpPr>
        <p:spPr>
          <a:xfrm>
            <a:off x="2695569" y="6114965"/>
            <a:ext cx="203409" cy="683306"/>
          </a:xfrm>
          <a:custGeom>
            <a:avLst/>
            <a:gdLst>
              <a:gd name="connsiteX0" fmla="*/ 95256 w 203409"/>
              <a:gd name="connsiteY0" fmla="*/ 85 h 683306"/>
              <a:gd name="connsiteX1" fmla="*/ 92081 w 203409"/>
              <a:gd name="connsiteY1" fmla="*/ 200110 h 683306"/>
              <a:gd name="connsiteX2" fmla="*/ 114306 w 203409"/>
              <a:gd name="connsiteY2" fmla="*/ 298535 h 683306"/>
              <a:gd name="connsiteX3" fmla="*/ 88906 w 203409"/>
              <a:gd name="connsiteY3" fmla="*/ 231860 h 683306"/>
              <a:gd name="connsiteX4" fmla="*/ 200031 w 203409"/>
              <a:gd name="connsiteY4" fmla="*/ 660485 h 683306"/>
              <a:gd name="connsiteX5" fmla="*/ 158756 w 203409"/>
              <a:gd name="connsiteY5" fmla="*/ 565235 h 683306"/>
              <a:gd name="connsiteX6" fmla="*/ 6 w 203409"/>
              <a:gd name="connsiteY6" fmla="*/ 63585 h 683306"/>
              <a:gd name="connsiteX7" fmla="*/ 152406 w 203409"/>
              <a:gd name="connsiteY7" fmla="*/ 498560 h 683306"/>
              <a:gd name="connsiteX8" fmla="*/ 92081 w 203409"/>
              <a:gd name="connsiteY8" fmla="*/ 250910 h 683306"/>
              <a:gd name="connsiteX9" fmla="*/ 73031 w 203409"/>
              <a:gd name="connsiteY9" fmla="*/ 181060 h 683306"/>
              <a:gd name="connsiteX10" fmla="*/ 76206 w 203409"/>
              <a:gd name="connsiteY10" fmla="*/ 225510 h 683306"/>
              <a:gd name="connsiteX11" fmla="*/ 95256 w 203409"/>
              <a:gd name="connsiteY11" fmla="*/ 85 h 683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3409" h="683306">
                <a:moveTo>
                  <a:pt x="95256" y="85"/>
                </a:moveTo>
                <a:cubicBezTo>
                  <a:pt x="97902" y="-4148"/>
                  <a:pt x="88906" y="150368"/>
                  <a:pt x="92081" y="200110"/>
                </a:cubicBezTo>
                <a:cubicBezTo>
                  <a:pt x="95256" y="249852"/>
                  <a:pt x="114835" y="293243"/>
                  <a:pt x="114306" y="298535"/>
                </a:cubicBezTo>
                <a:cubicBezTo>
                  <a:pt x="113777" y="303827"/>
                  <a:pt x="74619" y="171535"/>
                  <a:pt x="88906" y="231860"/>
                </a:cubicBezTo>
                <a:cubicBezTo>
                  <a:pt x="103193" y="292185"/>
                  <a:pt x="188389" y="604923"/>
                  <a:pt x="200031" y="660485"/>
                </a:cubicBezTo>
                <a:cubicBezTo>
                  <a:pt x="211673" y="716047"/>
                  <a:pt x="192093" y="664718"/>
                  <a:pt x="158756" y="565235"/>
                </a:cubicBezTo>
                <a:cubicBezTo>
                  <a:pt x="125419" y="465752"/>
                  <a:pt x="1064" y="74697"/>
                  <a:pt x="6" y="63585"/>
                </a:cubicBezTo>
                <a:cubicBezTo>
                  <a:pt x="-1052" y="52473"/>
                  <a:pt x="137060" y="467339"/>
                  <a:pt x="152406" y="498560"/>
                </a:cubicBezTo>
                <a:cubicBezTo>
                  <a:pt x="167752" y="529781"/>
                  <a:pt x="105310" y="303827"/>
                  <a:pt x="92081" y="250910"/>
                </a:cubicBezTo>
                <a:cubicBezTo>
                  <a:pt x="78852" y="197993"/>
                  <a:pt x="75677" y="185293"/>
                  <a:pt x="73031" y="181060"/>
                </a:cubicBezTo>
                <a:cubicBezTo>
                  <a:pt x="70385" y="176827"/>
                  <a:pt x="71443" y="257789"/>
                  <a:pt x="76206" y="225510"/>
                </a:cubicBezTo>
                <a:cubicBezTo>
                  <a:pt x="80968" y="193231"/>
                  <a:pt x="92610" y="4318"/>
                  <a:pt x="95256" y="8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249B27C6-EA64-BC86-420D-0E602B6A1E11}"/>
              </a:ext>
            </a:extLst>
          </p:cNvPr>
          <p:cNvSpPr/>
          <p:nvPr/>
        </p:nvSpPr>
        <p:spPr>
          <a:xfrm>
            <a:off x="3645723" y="7178673"/>
            <a:ext cx="34102" cy="146059"/>
          </a:xfrm>
          <a:custGeom>
            <a:avLst/>
            <a:gdLst>
              <a:gd name="connsiteX0" fmla="*/ 34102 w 34102"/>
              <a:gd name="connsiteY0" fmla="*/ 2 h 146059"/>
              <a:gd name="connsiteX1" fmla="*/ 2352 w 34102"/>
              <a:gd name="connsiteY1" fmla="*/ 95252 h 146059"/>
              <a:gd name="connsiteX2" fmla="*/ 2352 w 34102"/>
              <a:gd name="connsiteY2" fmla="*/ 146052 h 146059"/>
              <a:gd name="connsiteX3" fmla="*/ 2352 w 34102"/>
              <a:gd name="connsiteY3" fmla="*/ 98427 h 146059"/>
              <a:gd name="connsiteX4" fmla="*/ 34102 w 34102"/>
              <a:gd name="connsiteY4" fmla="*/ 2 h 146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02" h="146059">
                <a:moveTo>
                  <a:pt x="34102" y="2"/>
                </a:moveTo>
                <a:cubicBezTo>
                  <a:pt x="34102" y="-527"/>
                  <a:pt x="7644" y="70910"/>
                  <a:pt x="2352" y="95252"/>
                </a:cubicBezTo>
                <a:cubicBezTo>
                  <a:pt x="-2940" y="119594"/>
                  <a:pt x="2352" y="146052"/>
                  <a:pt x="2352" y="146052"/>
                </a:cubicBezTo>
                <a:cubicBezTo>
                  <a:pt x="2352" y="146581"/>
                  <a:pt x="-1881" y="119594"/>
                  <a:pt x="2352" y="98427"/>
                </a:cubicBezTo>
                <a:cubicBezTo>
                  <a:pt x="6585" y="77260"/>
                  <a:pt x="34102" y="531"/>
                  <a:pt x="34102" y="2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49A014B9-6D5A-EFEC-BB0F-7E0B23DC6168}"/>
              </a:ext>
            </a:extLst>
          </p:cNvPr>
          <p:cNvSpPr/>
          <p:nvPr/>
        </p:nvSpPr>
        <p:spPr>
          <a:xfrm>
            <a:off x="4510523" y="6911903"/>
            <a:ext cx="135690" cy="147295"/>
          </a:xfrm>
          <a:custGeom>
            <a:avLst/>
            <a:gdLst>
              <a:gd name="connsiteX0" fmla="*/ 55127 w 135690"/>
              <a:gd name="connsiteY0" fmla="*/ 72 h 147295"/>
              <a:gd name="connsiteX1" fmla="*/ 105927 w 135690"/>
              <a:gd name="connsiteY1" fmla="*/ 54047 h 147295"/>
              <a:gd name="connsiteX2" fmla="*/ 1152 w 135690"/>
              <a:gd name="connsiteY2" fmla="*/ 66747 h 147295"/>
              <a:gd name="connsiteX3" fmla="*/ 55127 w 135690"/>
              <a:gd name="connsiteY3" fmla="*/ 57222 h 147295"/>
              <a:gd name="connsiteX4" fmla="*/ 134502 w 135690"/>
              <a:gd name="connsiteY4" fmla="*/ 146122 h 147295"/>
              <a:gd name="connsiteX5" fmla="*/ 99577 w 135690"/>
              <a:gd name="connsiteY5" fmla="*/ 104847 h 147295"/>
              <a:gd name="connsiteX6" fmla="*/ 55127 w 135690"/>
              <a:gd name="connsiteY6" fmla="*/ 57222 h 147295"/>
              <a:gd name="connsiteX7" fmla="*/ 86877 w 135690"/>
              <a:gd name="connsiteY7" fmla="*/ 66747 h 147295"/>
              <a:gd name="connsiteX8" fmla="*/ 55127 w 135690"/>
              <a:gd name="connsiteY8" fmla="*/ 72 h 147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690" h="147295">
                <a:moveTo>
                  <a:pt x="55127" y="72"/>
                </a:moveTo>
                <a:cubicBezTo>
                  <a:pt x="58302" y="-2045"/>
                  <a:pt x="114923" y="42935"/>
                  <a:pt x="105927" y="54047"/>
                </a:cubicBezTo>
                <a:cubicBezTo>
                  <a:pt x="96931" y="65159"/>
                  <a:pt x="9619" y="66218"/>
                  <a:pt x="1152" y="66747"/>
                </a:cubicBezTo>
                <a:cubicBezTo>
                  <a:pt x="-7315" y="67276"/>
                  <a:pt x="32902" y="43993"/>
                  <a:pt x="55127" y="57222"/>
                </a:cubicBezTo>
                <a:cubicBezTo>
                  <a:pt x="77352" y="70451"/>
                  <a:pt x="127094" y="138185"/>
                  <a:pt x="134502" y="146122"/>
                </a:cubicBezTo>
                <a:cubicBezTo>
                  <a:pt x="141910" y="154060"/>
                  <a:pt x="112806" y="119664"/>
                  <a:pt x="99577" y="104847"/>
                </a:cubicBezTo>
                <a:cubicBezTo>
                  <a:pt x="86348" y="90030"/>
                  <a:pt x="57244" y="63572"/>
                  <a:pt x="55127" y="57222"/>
                </a:cubicBezTo>
                <a:cubicBezTo>
                  <a:pt x="53010" y="50872"/>
                  <a:pt x="84760" y="73097"/>
                  <a:pt x="86877" y="66747"/>
                </a:cubicBezTo>
                <a:cubicBezTo>
                  <a:pt x="88994" y="60397"/>
                  <a:pt x="51952" y="2189"/>
                  <a:pt x="55127" y="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646EFCDC-9096-F5EB-46A2-24F4B318170F}"/>
              </a:ext>
            </a:extLst>
          </p:cNvPr>
          <p:cNvSpPr/>
          <p:nvPr/>
        </p:nvSpPr>
        <p:spPr>
          <a:xfrm>
            <a:off x="3975091" y="7057980"/>
            <a:ext cx="332520" cy="127045"/>
          </a:xfrm>
          <a:custGeom>
            <a:avLst/>
            <a:gdLst>
              <a:gd name="connsiteX0" fmla="*/ 9 w 332520"/>
              <a:gd name="connsiteY0" fmla="*/ 127045 h 127045"/>
              <a:gd name="connsiteX1" fmla="*/ 231784 w 332520"/>
              <a:gd name="connsiteY1" fmla="*/ 95295 h 127045"/>
              <a:gd name="connsiteX2" fmla="*/ 219084 w 332520"/>
              <a:gd name="connsiteY2" fmla="*/ 104820 h 127045"/>
              <a:gd name="connsiteX3" fmla="*/ 330209 w 332520"/>
              <a:gd name="connsiteY3" fmla="*/ 34970 h 127045"/>
              <a:gd name="connsiteX4" fmla="*/ 234959 w 332520"/>
              <a:gd name="connsiteY4" fmla="*/ 45 h 127045"/>
              <a:gd name="connsiteX5" fmla="*/ 330209 w 332520"/>
              <a:gd name="connsiteY5" fmla="*/ 28620 h 127045"/>
              <a:gd name="connsiteX6" fmla="*/ 288934 w 332520"/>
              <a:gd name="connsiteY6" fmla="*/ 73070 h 127045"/>
              <a:gd name="connsiteX7" fmla="*/ 136534 w 332520"/>
              <a:gd name="connsiteY7" fmla="*/ 69895 h 127045"/>
              <a:gd name="connsiteX8" fmla="*/ 222259 w 332520"/>
              <a:gd name="connsiteY8" fmla="*/ 95295 h 127045"/>
              <a:gd name="connsiteX9" fmla="*/ 9 w 332520"/>
              <a:gd name="connsiteY9" fmla="*/ 127045 h 127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2520" h="127045">
                <a:moveTo>
                  <a:pt x="9" y="127045"/>
                </a:moveTo>
                <a:cubicBezTo>
                  <a:pt x="1596" y="127045"/>
                  <a:pt x="231784" y="95295"/>
                  <a:pt x="231784" y="95295"/>
                </a:cubicBezTo>
                <a:cubicBezTo>
                  <a:pt x="268296" y="91591"/>
                  <a:pt x="202680" y="114874"/>
                  <a:pt x="219084" y="104820"/>
                </a:cubicBezTo>
                <a:cubicBezTo>
                  <a:pt x="235488" y="94766"/>
                  <a:pt x="327563" y="52433"/>
                  <a:pt x="330209" y="34970"/>
                </a:cubicBezTo>
                <a:cubicBezTo>
                  <a:pt x="332855" y="17507"/>
                  <a:pt x="234959" y="1103"/>
                  <a:pt x="234959" y="45"/>
                </a:cubicBezTo>
                <a:cubicBezTo>
                  <a:pt x="234959" y="-1013"/>
                  <a:pt x="321213" y="16449"/>
                  <a:pt x="330209" y="28620"/>
                </a:cubicBezTo>
                <a:cubicBezTo>
                  <a:pt x="339205" y="40791"/>
                  <a:pt x="321213" y="66191"/>
                  <a:pt x="288934" y="73070"/>
                </a:cubicBezTo>
                <a:cubicBezTo>
                  <a:pt x="256655" y="79949"/>
                  <a:pt x="147646" y="66191"/>
                  <a:pt x="136534" y="69895"/>
                </a:cubicBezTo>
                <a:cubicBezTo>
                  <a:pt x="125422" y="73599"/>
                  <a:pt x="240251" y="86828"/>
                  <a:pt x="222259" y="95295"/>
                </a:cubicBezTo>
                <a:cubicBezTo>
                  <a:pt x="204267" y="103762"/>
                  <a:pt x="-1578" y="127045"/>
                  <a:pt x="9" y="127045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3" name="フリーフォーム 1322">
            <a:extLst>
              <a:ext uri="{FF2B5EF4-FFF2-40B4-BE49-F238E27FC236}">
                <a16:creationId xmlns:a16="http://schemas.microsoft.com/office/drawing/2014/main" id="{788E31F2-98F5-7D18-60FC-F84FB85B68B1}"/>
              </a:ext>
            </a:extLst>
          </p:cNvPr>
          <p:cNvSpPr/>
          <p:nvPr/>
        </p:nvSpPr>
        <p:spPr>
          <a:xfrm>
            <a:off x="4492379" y="7194909"/>
            <a:ext cx="226298" cy="145975"/>
          </a:xfrm>
          <a:custGeom>
            <a:avLst/>
            <a:gdLst>
              <a:gd name="connsiteX0" fmla="*/ 246 w 226298"/>
              <a:gd name="connsiteY0" fmla="*/ 66316 h 145975"/>
              <a:gd name="connsiteX1" fmla="*/ 127246 w 226298"/>
              <a:gd name="connsiteY1" fmla="*/ 44091 h 145975"/>
              <a:gd name="connsiteX2" fmla="*/ 225671 w 226298"/>
              <a:gd name="connsiteY2" fmla="*/ 91716 h 145975"/>
              <a:gd name="connsiteX3" fmla="*/ 165346 w 226298"/>
              <a:gd name="connsiteY3" fmla="*/ 40916 h 145975"/>
              <a:gd name="connsiteX4" fmla="*/ 85971 w 226298"/>
              <a:gd name="connsiteY4" fmla="*/ 145691 h 145975"/>
              <a:gd name="connsiteX5" fmla="*/ 158996 w 226298"/>
              <a:gd name="connsiteY5" fmla="*/ 2816 h 145975"/>
              <a:gd name="connsiteX6" fmla="*/ 133596 w 226298"/>
              <a:gd name="connsiteY6" fmla="*/ 50441 h 145975"/>
              <a:gd name="connsiteX7" fmla="*/ 95496 w 226298"/>
              <a:gd name="connsiteY7" fmla="*/ 47266 h 145975"/>
              <a:gd name="connsiteX8" fmla="*/ 246 w 226298"/>
              <a:gd name="connsiteY8" fmla="*/ 66316 h 14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298" h="145975">
                <a:moveTo>
                  <a:pt x="246" y="66316"/>
                </a:moveTo>
                <a:cubicBezTo>
                  <a:pt x="5538" y="65787"/>
                  <a:pt x="89675" y="39858"/>
                  <a:pt x="127246" y="44091"/>
                </a:cubicBezTo>
                <a:cubicBezTo>
                  <a:pt x="164817" y="48324"/>
                  <a:pt x="219321" y="92245"/>
                  <a:pt x="225671" y="91716"/>
                </a:cubicBezTo>
                <a:cubicBezTo>
                  <a:pt x="232021" y="91187"/>
                  <a:pt x="188629" y="31920"/>
                  <a:pt x="165346" y="40916"/>
                </a:cubicBezTo>
                <a:cubicBezTo>
                  <a:pt x="142063" y="49912"/>
                  <a:pt x="87029" y="152041"/>
                  <a:pt x="85971" y="145691"/>
                </a:cubicBezTo>
                <a:cubicBezTo>
                  <a:pt x="84913" y="139341"/>
                  <a:pt x="151059" y="18691"/>
                  <a:pt x="158996" y="2816"/>
                </a:cubicBezTo>
                <a:cubicBezTo>
                  <a:pt x="166933" y="-13059"/>
                  <a:pt x="144179" y="43033"/>
                  <a:pt x="133596" y="50441"/>
                </a:cubicBezTo>
                <a:cubicBezTo>
                  <a:pt x="123013" y="57849"/>
                  <a:pt x="114546" y="47266"/>
                  <a:pt x="95496" y="47266"/>
                </a:cubicBezTo>
                <a:cubicBezTo>
                  <a:pt x="76446" y="47266"/>
                  <a:pt x="-5046" y="66845"/>
                  <a:pt x="246" y="66316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2DFCFF1F-1A31-45F6-D4FF-2CD8891BEF56}"/>
              </a:ext>
            </a:extLst>
          </p:cNvPr>
          <p:cNvSpPr/>
          <p:nvPr/>
        </p:nvSpPr>
        <p:spPr>
          <a:xfrm>
            <a:off x="4270248" y="4877079"/>
            <a:ext cx="328351" cy="98191"/>
          </a:xfrm>
          <a:custGeom>
            <a:avLst/>
            <a:gdLst>
              <a:gd name="connsiteX0" fmla="*/ 127 w 328351"/>
              <a:gd name="connsiteY0" fmla="*/ 98146 h 98191"/>
              <a:gd name="connsiteX1" fmla="*/ 209677 w 328351"/>
              <a:gd name="connsiteY1" fmla="*/ 15596 h 98191"/>
              <a:gd name="connsiteX2" fmla="*/ 323977 w 328351"/>
              <a:gd name="connsiteY2" fmla="*/ 25121 h 98191"/>
              <a:gd name="connsiteX3" fmla="*/ 298577 w 328351"/>
              <a:gd name="connsiteY3" fmla="*/ 15596 h 98191"/>
              <a:gd name="connsiteX4" fmla="*/ 241427 w 328351"/>
              <a:gd name="connsiteY4" fmla="*/ 2896 h 98191"/>
              <a:gd name="connsiteX5" fmla="*/ 127 w 328351"/>
              <a:gd name="connsiteY5" fmla="*/ 98146 h 98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351" h="98191">
                <a:moveTo>
                  <a:pt x="127" y="98146"/>
                </a:moveTo>
                <a:cubicBezTo>
                  <a:pt x="-5165" y="100263"/>
                  <a:pt x="155702" y="27767"/>
                  <a:pt x="209677" y="15596"/>
                </a:cubicBezTo>
                <a:cubicBezTo>
                  <a:pt x="263652" y="3425"/>
                  <a:pt x="309160" y="25121"/>
                  <a:pt x="323977" y="25121"/>
                </a:cubicBezTo>
                <a:cubicBezTo>
                  <a:pt x="338794" y="25121"/>
                  <a:pt x="312335" y="19300"/>
                  <a:pt x="298577" y="15596"/>
                </a:cubicBezTo>
                <a:cubicBezTo>
                  <a:pt x="284819" y="11892"/>
                  <a:pt x="287465" y="-7158"/>
                  <a:pt x="241427" y="2896"/>
                </a:cubicBezTo>
                <a:cubicBezTo>
                  <a:pt x="195390" y="12950"/>
                  <a:pt x="5419" y="96029"/>
                  <a:pt x="127" y="98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CE04D499-9AA0-D4A2-CF59-BBDDDB1CF541}"/>
              </a:ext>
            </a:extLst>
          </p:cNvPr>
          <p:cNvSpPr/>
          <p:nvPr/>
        </p:nvSpPr>
        <p:spPr>
          <a:xfrm>
            <a:off x="2851034" y="5057267"/>
            <a:ext cx="235284" cy="118042"/>
          </a:xfrm>
          <a:custGeom>
            <a:avLst/>
            <a:gdLst>
              <a:gd name="connsiteX0" fmla="*/ 116 w 235284"/>
              <a:gd name="connsiteY0" fmla="*/ 117983 h 118042"/>
              <a:gd name="connsiteX1" fmla="*/ 133466 w 235284"/>
              <a:gd name="connsiteY1" fmla="*/ 3683 h 118042"/>
              <a:gd name="connsiteX2" fmla="*/ 117591 w 235284"/>
              <a:gd name="connsiteY2" fmla="*/ 25908 h 118042"/>
              <a:gd name="connsiteX3" fmla="*/ 136641 w 235284"/>
              <a:gd name="connsiteY3" fmla="*/ 13208 h 118042"/>
              <a:gd name="connsiteX4" fmla="*/ 235066 w 235284"/>
              <a:gd name="connsiteY4" fmla="*/ 25908 h 118042"/>
              <a:gd name="connsiteX5" fmla="*/ 165216 w 235284"/>
              <a:gd name="connsiteY5" fmla="*/ 22733 h 118042"/>
              <a:gd name="connsiteX6" fmla="*/ 111241 w 235284"/>
              <a:gd name="connsiteY6" fmla="*/ 19558 h 118042"/>
              <a:gd name="connsiteX7" fmla="*/ 116 w 235284"/>
              <a:gd name="connsiteY7" fmla="*/ 117983 h 118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5284" h="118042">
                <a:moveTo>
                  <a:pt x="116" y="117983"/>
                </a:moveTo>
                <a:cubicBezTo>
                  <a:pt x="3820" y="115337"/>
                  <a:pt x="113887" y="19029"/>
                  <a:pt x="133466" y="3683"/>
                </a:cubicBezTo>
                <a:cubicBezTo>
                  <a:pt x="153045" y="-11663"/>
                  <a:pt x="117591" y="25908"/>
                  <a:pt x="117591" y="25908"/>
                </a:cubicBezTo>
                <a:cubicBezTo>
                  <a:pt x="118120" y="27495"/>
                  <a:pt x="117062" y="13208"/>
                  <a:pt x="136641" y="13208"/>
                </a:cubicBezTo>
                <a:cubicBezTo>
                  <a:pt x="156220" y="13208"/>
                  <a:pt x="230304" y="24321"/>
                  <a:pt x="235066" y="25908"/>
                </a:cubicBezTo>
                <a:cubicBezTo>
                  <a:pt x="239828" y="27495"/>
                  <a:pt x="165216" y="22733"/>
                  <a:pt x="165216" y="22733"/>
                </a:cubicBezTo>
                <a:cubicBezTo>
                  <a:pt x="144579" y="21675"/>
                  <a:pt x="140345" y="4741"/>
                  <a:pt x="111241" y="19558"/>
                </a:cubicBezTo>
                <a:cubicBezTo>
                  <a:pt x="82137" y="34375"/>
                  <a:pt x="-3588" y="120629"/>
                  <a:pt x="116" y="1179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1" name="フリーフォーム 1290">
            <a:extLst>
              <a:ext uri="{FF2B5EF4-FFF2-40B4-BE49-F238E27FC236}">
                <a16:creationId xmlns:a16="http://schemas.microsoft.com/office/drawing/2014/main" id="{23660CF2-2ADC-D705-B9B0-B9E60C8D1B0B}"/>
              </a:ext>
            </a:extLst>
          </p:cNvPr>
          <p:cNvSpPr/>
          <p:nvPr/>
        </p:nvSpPr>
        <p:spPr>
          <a:xfrm>
            <a:off x="3502268" y="3028566"/>
            <a:ext cx="482435" cy="1914373"/>
          </a:xfrm>
          <a:custGeom>
            <a:avLst/>
            <a:gdLst>
              <a:gd name="connsiteX0" fmla="*/ 357555 w 482435"/>
              <a:gd name="connsiteY0" fmla="*/ 4780 h 1914373"/>
              <a:gd name="connsiteX1" fmla="*/ 54220 w 482435"/>
              <a:gd name="connsiteY1" fmla="*/ 800484 h 1914373"/>
              <a:gd name="connsiteX2" fmla="*/ 150936 w 482435"/>
              <a:gd name="connsiteY2" fmla="*/ 1033480 h 1914373"/>
              <a:gd name="connsiteX3" fmla="*/ 1467 w 482435"/>
              <a:gd name="connsiteY3" fmla="*/ 1002707 h 1914373"/>
              <a:gd name="connsiteX4" fmla="*/ 260840 w 482435"/>
              <a:gd name="connsiteY4" fmla="*/ 1517057 h 1914373"/>
              <a:gd name="connsiteX5" fmla="*/ 199294 w 482435"/>
              <a:gd name="connsiteY5" fmla="*/ 1442322 h 1914373"/>
              <a:gd name="connsiteX6" fmla="*/ 480647 w 482435"/>
              <a:gd name="connsiteY6" fmla="*/ 1912711 h 1914373"/>
              <a:gd name="connsiteX7" fmla="*/ 326782 w 482435"/>
              <a:gd name="connsiteY7" fmla="*/ 1609376 h 1914373"/>
              <a:gd name="connsiteX8" fmla="*/ 19051 w 482435"/>
              <a:gd name="connsiteY8" fmla="*/ 993915 h 1914373"/>
              <a:gd name="connsiteX9" fmla="*/ 49824 w 482435"/>
              <a:gd name="connsiteY9" fmla="*/ 1064253 h 1914373"/>
              <a:gd name="connsiteX10" fmla="*/ 63013 w 482435"/>
              <a:gd name="connsiteY10" fmla="*/ 607053 h 1914373"/>
              <a:gd name="connsiteX11" fmla="*/ 58617 w 482435"/>
              <a:gd name="connsiteY11" fmla="*/ 752126 h 1914373"/>
              <a:gd name="connsiteX12" fmla="*/ 265236 w 482435"/>
              <a:gd name="connsiteY12" fmla="*/ 105892 h 1914373"/>
              <a:gd name="connsiteX13" fmla="*/ 80597 w 482435"/>
              <a:gd name="connsiteY13" fmla="*/ 453188 h 1914373"/>
              <a:gd name="connsiteX14" fmla="*/ 357555 w 482435"/>
              <a:gd name="connsiteY14" fmla="*/ 4780 h 1914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2435" h="1914373">
                <a:moveTo>
                  <a:pt x="357555" y="4780"/>
                </a:moveTo>
                <a:cubicBezTo>
                  <a:pt x="353159" y="62663"/>
                  <a:pt x="88656" y="629034"/>
                  <a:pt x="54220" y="800484"/>
                </a:cubicBezTo>
                <a:cubicBezTo>
                  <a:pt x="19783" y="971934"/>
                  <a:pt x="159728" y="999776"/>
                  <a:pt x="150936" y="1033480"/>
                </a:cubicBezTo>
                <a:cubicBezTo>
                  <a:pt x="142144" y="1067184"/>
                  <a:pt x="-16850" y="922111"/>
                  <a:pt x="1467" y="1002707"/>
                </a:cubicBezTo>
                <a:cubicBezTo>
                  <a:pt x="19784" y="1083303"/>
                  <a:pt x="227869" y="1443788"/>
                  <a:pt x="260840" y="1517057"/>
                </a:cubicBezTo>
                <a:cubicBezTo>
                  <a:pt x="293811" y="1590326"/>
                  <a:pt x="162660" y="1376380"/>
                  <a:pt x="199294" y="1442322"/>
                </a:cubicBezTo>
                <a:cubicBezTo>
                  <a:pt x="235928" y="1508264"/>
                  <a:pt x="459399" y="1884869"/>
                  <a:pt x="480647" y="1912711"/>
                </a:cubicBezTo>
                <a:cubicBezTo>
                  <a:pt x="501895" y="1940553"/>
                  <a:pt x="326782" y="1609376"/>
                  <a:pt x="326782" y="1609376"/>
                </a:cubicBezTo>
                <a:lnTo>
                  <a:pt x="19051" y="993915"/>
                </a:lnTo>
                <a:cubicBezTo>
                  <a:pt x="-27109" y="903061"/>
                  <a:pt x="42497" y="1128730"/>
                  <a:pt x="49824" y="1064253"/>
                </a:cubicBezTo>
                <a:cubicBezTo>
                  <a:pt x="57151" y="999776"/>
                  <a:pt x="61547" y="659074"/>
                  <a:pt x="63013" y="607053"/>
                </a:cubicBezTo>
                <a:cubicBezTo>
                  <a:pt x="64478" y="555032"/>
                  <a:pt x="24913" y="835653"/>
                  <a:pt x="58617" y="752126"/>
                </a:cubicBezTo>
                <a:cubicBezTo>
                  <a:pt x="92321" y="668599"/>
                  <a:pt x="261573" y="155715"/>
                  <a:pt x="265236" y="105892"/>
                </a:cubicBezTo>
                <a:cubicBezTo>
                  <a:pt x="268899" y="56069"/>
                  <a:pt x="57883" y="472971"/>
                  <a:pt x="80597" y="453188"/>
                </a:cubicBezTo>
                <a:cubicBezTo>
                  <a:pt x="103311" y="433405"/>
                  <a:pt x="361951" y="-53103"/>
                  <a:pt x="357555" y="47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6" name="フリーフォーム 1325">
            <a:extLst>
              <a:ext uri="{FF2B5EF4-FFF2-40B4-BE49-F238E27FC236}">
                <a16:creationId xmlns:a16="http://schemas.microsoft.com/office/drawing/2014/main" id="{1E33F714-AFE3-8AF2-1E87-8A8458334E96}"/>
              </a:ext>
            </a:extLst>
          </p:cNvPr>
          <p:cNvSpPr/>
          <p:nvPr/>
        </p:nvSpPr>
        <p:spPr>
          <a:xfrm>
            <a:off x="3652989" y="4711683"/>
            <a:ext cx="303552" cy="349768"/>
          </a:xfrm>
          <a:custGeom>
            <a:avLst/>
            <a:gdLst>
              <a:gd name="connsiteX0" fmla="*/ 215 w 303552"/>
              <a:gd name="connsiteY0" fmla="*/ 994 h 349768"/>
              <a:gd name="connsiteX1" fmla="*/ 215626 w 303552"/>
              <a:gd name="connsiteY1" fmla="*/ 308725 h 349768"/>
              <a:gd name="connsiteX2" fmla="*/ 171665 w 303552"/>
              <a:gd name="connsiteY2" fmla="*/ 339498 h 349768"/>
              <a:gd name="connsiteX3" fmla="*/ 303549 w 303552"/>
              <a:gd name="connsiteY3" fmla="*/ 242782 h 349768"/>
              <a:gd name="connsiteX4" fmla="*/ 167269 w 303552"/>
              <a:gd name="connsiteY4" fmla="*/ 299932 h 349768"/>
              <a:gd name="connsiteX5" fmla="*/ 206834 w 303552"/>
              <a:gd name="connsiteY5" fmla="*/ 282348 h 349768"/>
              <a:gd name="connsiteX6" fmla="*/ 176061 w 303552"/>
              <a:gd name="connsiteY6" fmla="*/ 212009 h 349768"/>
              <a:gd name="connsiteX7" fmla="*/ 215 w 303552"/>
              <a:gd name="connsiteY7" fmla="*/ 994 h 349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3552" h="349768">
                <a:moveTo>
                  <a:pt x="215" y="994"/>
                </a:moveTo>
                <a:cubicBezTo>
                  <a:pt x="6809" y="17113"/>
                  <a:pt x="187051" y="252308"/>
                  <a:pt x="215626" y="308725"/>
                </a:cubicBezTo>
                <a:cubicBezTo>
                  <a:pt x="244201" y="365142"/>
                  <a:pt x="157011" y="350488"/>
                  <a:pt x="171665" y="339498"/>
                </a:cubicBezTo>
                <a:cubicBezTo>
                  <a:pt x="186319" y="328508"/>
                  <a:pt x="304282" y="249376"/>
                  <a:pt x="303549" y="242782"/>
                </a:cubicBezTo>
                <a:cubicBezTo>
                  <a:pt x="302816" y="236188"/>
                  <a:pt x="183388" y="293338"/>
                  <a:pt x="167269" y="299932"/>
                </a:cubicBezTo>
                <a:cubicBezTo>
                  <a:pt x="151150" y="306526"/>
                  <a:pt x="205369" y="297002"/>
                  <a:pt x="206834" y="282348"/>
                </a:cubicBezTo>
                <a:cubicBezTo>
                  <a:pt x="208299" y="267694"/>
                  <a:pt x="211963" y="254505"/>
                  <a:pt x="176061" y="212009"/>
                </a:cubicBezTo>
                <a:cubicBezTo>
                  <a:pt x="140159" y="169513"/>
                  <a:pt x="-6379" y="-15125"/>
                  <a:pt x="215" y="994"/>
                </a:cubicBezTo>
                <a:close/>
              </a:path>
            </a:pathLst>
          </a:cu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7" name="フリーフォーム 1326">
            <a:extLst>
              <a:ext uri="{FF2B5EF4-FFF2-40B4-BE49-F238E27FC236}">
                <a16:creationId xmlns:a16="http://schemas.microsoft.com/office/drawing/2014/main" id="{82BB8FB5-9620-D004-82E8-6B478E67E550}"/>
              </a:ext>
            </a:extLst>
          </p:cNvPr>
          <p:cNvSpPr/>
          <p:nvPr/>
        </p:nvSpPr>
        <p:spPr>
          <a:xfrm>
            <a:off x="3211398" y="6585355"/>
            <a:ext cx="984434" cy="275374"/>
          </a:xfrm>
          <a:custGeom>
            <a:avLst/>
            <a:gdLst>
              <a:gd name="connsiteX0" fmla="*/ 4242 w 984434"/>
              <a:gd name="connsiteY0" fmla="*/ 206605 h 275374"/>
              <a:gd name="connsiteX1" fmla="*/ 588442 w 984434"/>
              <a:gd name="connsiteY1" fmla="*/ 3405 h 275374"/>
              <a:gd name="connsiteX2" fmla="*/ 552882 w 984434"/>
              <a:gd name="connsiteY2" fmla="*/ 84685 h 275374"/>
              <a:gd name="connsiteX3" fmla="*/ 822122 w 984434"/>
              <a:gd name="connsiteY3" fmla="*/ 155805 h 275374"/>
              <a:gd name="connsiteX4" fmla="*/ 654482 w 984434"/>
              <a:gd name="connsiteY4" fmla="*/ 181205 h 275374"/>
              <a:gd name="connsiteX5" fmla="*/ 974522 w 984434"/>
              <a:gd name="connsiteY5" fmla="*/ 181205 h 275374"/>
              <a:gd name="connsiteX6" fmla="*/ 207442 w 984434"/>
              <a:gd name="connsiteY6" fmla="*/ 272645 h 275374"/>
              <a:gd name="connsiteX7" fmla="*/ 344602 w 984434"/>
              <a:gd name="connsiteY7" fmla="*/ 252325 h 275374"/>
              <a:gd name="connsiteX8" fmla="*/ 263322 w 984434"/>
              <a:gd name="connsiteY8" fmla="*/ 262485 h 275374"/>
              <a:gd name="connsiteX9" fmla="*/ 344602 w 984434"/>
              <a:gd name="connsiteY9" fmla="*/ 181205 h 275374"/>
              <a:gd name="connsiteX10" fmla="*/ 248082 w 984434"/>
              <a:gd name="connsiteY10" fmla="*/ 242165 h 275374"/>
              <a:gd name="connsiteX11" fmla="*/ 319202 w 984434"/>
              <a:gd name="connsiteY11" fmla="*/ 130405 h 275374"/>
              <a:gd name="connsiteX12" fmla="*/ 4242 w 984434"/>
              <a:gd name="connsiteY12" fmla="*/ 206605 h 275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84434" h="275374">
                <a:moveTo>
                  <a:pt x="4242" y="206605"/>
                </a:moveTo>
                <a:cubicBezTo>
                  <a:pt x="49115" y="185438"/>
                  <a:pt x="497002" y="23725"/>
                  <a:pt x="588442" y="3405"/>
                </a:cubicBezTo>
                <a:cubicBezTo>
                  <a:pt x="679882" y="-16915"/>
                  <a:pt x="513935" y="59285"/>
                  <a:pt x="552882" y="84685"/>
                </a:cubicBezTo>
                <a:cubicBezTo>
                  <a:pt x="591829" y="110085"/>
                  <a:pt x="805189" y="139718"/>
                  <a:pt x="822122" y="155805"/>
                </a:cubicBezTo>
                <a:cubicBezTo>
                  <a:pt x="839055" y="171892"/>
                  <a:pt x="629082" y="176972"/>
                  <a:pt x="654482" y="181205"/>
                </a:cubicBezTo>
                <a:cubicBezTo>
                  <a:pt x="679882" y="185438"/>
                  <a:pt x="1049029" y="165965"/>
                  <a:pt x="974522" y="181205"/>
                </a:cubicBezTo>
                <a:cubicBezTo>
                  <a:pt x="900015" y="196445"/>
                  <a:pt x="312429" y="260792"/>
                  <a:pt x="207442" y="272645"/>
                </a:cubicBezTo>
                <a:cubicBezTo>
                  <a:pt x="102455" y="284498"/>
                  <a:pt x="335289" y="254018"/>
                  <a:pt x="344602" y="252325"/>
                </a:cubicBezTo>
                <a:cubicBezTo>
                  <a:pt x="353915" y="250632"/>
                  <a:pt x="263322" y="274338"/>
                  <a:pt x="263322" y="262485"/>
                </a:cubicBezTo>
                <a:cubicBezTo>
                  <a:pt x="263322" y="250632"/>
                  <a:pt x="347142" y="184592"/>
                  <a:pt x="344602" y="181205"/>
                </a:cubicBezTo>
                <a:cubicBezTo>
                  <a:pt x="342062" y="177818"/>
                  <a:pt x="252315" y="250632"/>
                  <a:pt x="248082" y="242165"/>
                </a:cubicBezTo>
                <a:cubicBezTo>
                  <a:pt x="243849" y="233698"/>
                  <a:pt x="353915" y="141412"/>
                  <a:pt x="319202" y="130405"/>
                </a:cubicBezTo>
                <a:cubicBezTo>
                  <a:pt x="284489" y="119398"/>
                  <a:pt x="-40631" y="227772"/>
                  <a:pt x="4242" y="206605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8" name="フリーフォーム 1327">
            <a:extLst>
              <a:ext uri="{FF2B5EF4-FFF2-40B4-BE49-F238E27FC236}">
                <a16:creationId xmlns:a16="http://schemas.microsoft.com/office/drawing/2014/main" id="{EE167090-F4A7-D0D3-DB7C-B3416F3CF7B9}"/>
              </a:ext>
            </a:extLst>
          </p:cNvPr>
          <p:cNvSpPr/>
          <p:nvPr/>
        </p:nvSpPr>
        <p:spPr>
          <a:xfrm>
            <a:off x="3672021" y="6569398"/>
            <a:ext cx="924290" cy="292934"/>
          </a:xfrm>
          <a:custGeom>
            <a:avLst/>
            <a:gdLst>
              <a:gd name="connsiteX0" fmla="*/ 819 w 924290"/>
              <a:gd name="connsiteY0" fmla="*/ 217482 h 292934"/>
              <a:gd name="connsiteX1" fmla="*/ 417379 w 924290"/>
              <a:gd name="connsiteY1" fmla="*/ 4122 h 292934"/>
              <a:gd name="connsiteX2" fmla="*/ 341179 w 924290"/>
              <a:gd name="connsiteY2" fmla="*/ 80322 h 292934"/>
              <a:gd name="connsiteX3" fmla="*/ 610419 w 924290"/>
              <a:gd name="connsiteY3" fmla="*/ 126042 h 292934"/>
              <a:gd name="connsiteX4" fmla="*/ 483419 w 924290"/>
              <a:gd name="connsiteY4" fmla="*/ 136202 h 292934"/>
              <a:gd name="connsiteX5" fmla="*/ 899979 w 924290"/>
              <a:gd name="connsiteY5" fmla="*/ 166682 h 292934"/>
              <a:gd name="connsiteX6" fmla="*/ 808539 w 924290"/>
              <a:gd name="connsiteY6" fmla="*/ 202242 h 292934"/>
              <a:gd name="connsiteX7" fmla="*/ 259899 w 924290"/>
              <a:gd name="connsiteY7" fmla="*/ 278442 h 292934"/>
              <a:gd name="connsiteX8" fmla="*/ 239579 w 924290"/>
              <a:gd name="connsiteY8" fmla="*/ 288602 h 292934"/>
              <a:gd name="connsiteX9" fmla="*/ 305619 w 924290"/>
              <a:gd name="connsiteY9" fmla="*/ 227642 h 292934"/>
              <a:gd name="connsiteX10" fmla="*/ 132899 w 924290"/>
              <a:gd name="connsiteY10" fmla="*/ 212402 h 292934"/>
              <a:gd name="connsiteX11" fmla="*/ 305619 w 924290"/>
              <a:gd name="connsiteY11" fmla="*/ 100642 h 292934"/>
              <a:gd name="connsiteX12" fmla="*/ 819 w 924290"/>
              <a:gd name="connsiteY12" fmla="*/ 217482 h 292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24290" h="292934">
                <a:moveTo>
                  <a:pt x="819" y="217482"/>
                </a:moveTo>
                <a:cubicBezTo>
                  <a:pt x="19446" y="201395"/>
                  <a:pt x="360652" y="26982"/>
                  <a:pt x="417379" y="4122"/>
                </a:cubicBezTo>
                <a:cubicBezTo>
                  <a:pt x="474106" y="-18738"/>
                  <a:pt x="309006" y="60002"/>
                  <a:pt x="341179" y="80322"/>
                </a:cubicBezTo>
                <a:cubicBezTo>
                  <a:pt x="373352" y="100642"/>
                  <a:pt x="586712" y="116729"/>
                  <a:pt x="610419" y="126042"/>
                </a:cubicBezTo>
                <a:cubicBezTo>
                  <a:pt x="634126" y="135355"/>
                  <a:pt x="435159" y="129429"/>
                  <a:pt x="483419" y="136202"/>
                </a:cubicBezTo>
                <a:cubicBezTo>
                  <a:pt x="531679" y="142975"/>
                  <a:pt x="845792" y="155675"/>
                  <a:pt x="899979" y="166682"/>
                </a:cubicBezTo>
                <a:cubicBezTo>
                  <a:pt x="954166" y="177689"/>
                  <a:pt x="915219" y="183615"/>
                  <a:pt x="808539" y="202242"/>
                </a:cubicBezTo>
                <a:cubicBezTo>
                  <a:pt x="701859" y="220869"/>
                  <a:pt x="354726" y="264049"/>
                  <a:pt x="259899" y="278442"/>
                </a:cubicBezTo>
                <a:cubicBezTo>
                  <a:pt x="165072" y="292835"/>
                  <a:pt x="231959" y="297069"/>
                  <a:pt x="239579" y="288602"/>
                </a:cubicBezTo>
                <a:cubicBezTo>
                  <a:pt x="247199" y="280135"/>
                  <a:pt x="323399" y="240342"/>
                  <a:pt x="305619" y="227642"/>
                </a:cubicBezTo>
                <a:cubicBezTo>
                  <a:pt x="287839" y="214942"/>
                  <a:pt x="132899" y="233569"/>
                  <a:pt x="132899" y="212402"/>
                </a:cubicBezTo>
                <a:cubicBezTo>
                  <a:pt x="132899" y="191235"/>
                  <a:pt x="324246" y="99795"/>
                  <a:pt x="305619" y="100642"/>
                </a:cubicBezTo>
                <a:cubicBezTo>
                  <a:pt x="286992" y="101489"/>
                  <a:pt x="-17808" y="233569"/>
                  <a:pt x="819" y="217482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9" name="フリーフォーム 1328">
            <a:extLst>
              <a:ext uri="{FF2B5EF4-FFF2-40B4-BE49-F238E27FC236}">
                <a16:creationId xmlns:a16="http://schemas.microsoft.com/office/drawing/2014/main" id="{5BED85EE-49EA-F8A6-6831-2670A476730B}"/>
              </a:ext>
            </a:extLst>
          </p:cNvPr>
          <p:cNvSpPr/>
          <p:nvPr/>
        </p:nvSpPr>
        <p:spPr>
          <a:xfrm>
            <a:off x="3357643" y="6772579"/>
            <a:ext cx="577772" cy="217501"/>
          </a:xfrm>
          <a:custGeom>
            <a:avLst/>
            <a:gdLst>
              <a:gd name="connsiteX0" fmla="*/ 237 w 577772"/>
              <a:gd name="connsiteY0" fmla="*/ 14301 h 217501"/>
              <a:gd name="connsiteX1" fmla="*/ 193277 w 577772"/>
              <a:gd name="connsiteY1" fmla="*/ 141301 h 217501"/>
              <a:gd name="connsiteX2" fmla="*/ 137397 w 577772"/>
              <a:gd name="connsiteY2" fmla="*/ 9221 h 217501"/>
              <a:gd name="connsiteX3" fmla="*/ 391397 w 577772"/>
              <a:gd name="connsiteY3" fmla="*/ 19381 h 217501"/>
              <a:gd name="connsiteX4" fmla="*/ 533637 w 577772"/>
              <a:gd name="connsiteY4" fmla="*/ 85421 h 217501"/>
              <a:gd name="connsiteX5" fmla="*/ 533637 w 577772"/>
              <a:gd name="connsiteY5" fmla="*/ 187021 h 217501"/>
              <a:gd name="connsiteX6" fmla="*/ 569197 w 577772"/>
              <a:gd name="connsiteY6" fmla="*/ 197181 h 217501"/>
              <a:gd name="connsiteX7" fmla="*/ 350757 w 577772"/>
              <a:gd name="connsiteY7" fmla="*/ 207341 h 217501"/>
              <a:gd name="connsiteX8" fmla="*/ 503157 w 577772"/>
              <a:gd name="connsiteY8" fmla="*/ 217501 h 217501"/>
              <a:gd name="connsiteX9" fmla="*/ 122157 w 577772"/>
              <a:gd name="connsiteY9" fmla="*/ 187021 h 217501"/>
              <a:gd name="connsiteX10" fmla="*/ 238997 w 577772"/>
              <a:gd name="connsiteY10" fmla="*/ 192101 h 217501"/>
              <a:gd name="connsiteX11" fmla="*/ 237 w 577772"/>
              <a:gd name="connsiteY11" fmla="*/ 14301 h 217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77772" h="217501">
                <a:moveTo>
                  <a:pt x="237" y="14301"/>
                </a:moveTo>
                <a:cubicBezTo>
                  <a:pt x="-7383" y="5834"/>
                  <a:pt x="170417" y="142148"/>
                  <a:pt x="193277" y="141301"/>
                </a:cubicBezTo>
                <a:cubicBezTo>
                  <a:pt x="216137" y="140454"/>
                  <a:pt x="104377" y="29541"/>
                  <a:pt x="137397" y="9221"/>
                </a:cubicBezTo>
                <a:cubicBezTo>
                  <a:pt x="170417" y="-11099"/>
                  <a:pt x="325357" y="6681"/>
                  <a:pt x="391397" y="19381"/>
                </a:cubicBezTo>
                <a:cubicBezTo>
                  <a:pt x="457437" y="32081"/>
                  <a:pt x="509930" y="57481"/>
                  <a:pt x="533637" y="85421"/>
                </a:cubicBezTo>
                <a:cubicBezTo>
                  <a:pt x="557344" y="113361"/>
                  <a:pt x="527710" y="168394"/>
                  <a:pt x="533637" y="187021"/>
                </a:cubicBezTo>
                <a:cubicBezTo>
                  <a:pt x="539564" y="205648"/>
                  <a:pt x="599677" y="193794"/>
                  <a:pt x="569197" y="197181"/>
                </a:cubicBezTo>
                <a:cubicBezTo>
                  <a:pt x="538717" y="200568"/>
                  <a:pt x="361764" y="203954"/>
                  <a:pt x="350757" y="207341"/>
                </a:cubicBezTo>
                <a:cubicBezTo>
                  <a:pt x="339750" y="210728"/>
                  <a:pt x="503157" y="217501"/>
                  <a:pt x="503157" y="217501"/>
                </a:cubicBezTo>
                <a:lnTo>
                  <a:pt x="122157" y="187021"/>
                </a:lnTo>
                <a:cubicBezTo>
                  <a:pt x="78130" y="182788"/>
                  <a:pt x="255084" y="218348"/>
                  <a:pt x="238997" y="192101"/>
                </a:cubicBezTo>
                <a:cubicBezTo>
                  <a:pt x="222910" y="165854"/>
                  <a:pt x="7857" y="22768"/>
                  <a:pt x="237" y="14301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0" name="フリーフォーム 1329">
            <a:extLst>
              <a:ext uri="{FF2B5EF4-FFF2-40B4-BE49-F238E27FC236}">
                <a16:creationId xmlns:a16="http://schemas.microsoft.com/office/drawing/2014/main" id="{819BA25B-15BD-4995-807F-0951784B3987}"/>
              </a:ext>
            </a:extLst>
          </p:cNvPr>
          <p:cNvSpPr/>
          <p:nvPr/>
        </p:nvSpPr>
        <p:spPr>
          <a:xfrm>
            <a:off x="3672606" y="6745244"/>
            <a:ext cx="833358" cy="308666"/>
          </a:xfrm>
          <a:custGeom>
            <a:avLst/>
            <a:gdLst>
              <a:gd name="connsiteX0" fmla="*/ 234 w 833358"/>
              <a:gd name="connsiteY0" fmla="*/ 260076 h 308666"/>
              <a:gd name="connsiteX1" fmla="*/ 208514 w 833358"/>
              <a:gd name="connsiteY1" fmla="*/ 56876 h 308666"/>
              <a:gd name="connsiteX2" fmla="*/ 467594 w 833358"/>
              <a:gd name="connsiteY2" fmla="*/ 31476 h 308666"/>
              <a:gd name="connsiteX3" fmla="*/ 305034 w 833358"/>
              <a:gd name="connsiteY3" fmla="*/ 6076 h 308666"/>
              <a:gd name="connsiteX4" fmla="*/ 686034 w 833358"/>
              <a:gd name="connsiteY4" fmla="*/ 996 h 308666"/>
              <a:gd name="connsiteX5" fmla="*/ 614914 w 833358"/>
              <a:gd name="connsiteY5" fmla="*/ 21316 h 308666"/>
              <a:gd name="connsiteX6" fmla="*/ 833354 w 833358"/>
              <a:gd name="connsiteY6" fmla="*/ 36556 h 308666"/>
              <a:gd name="connsiteX7" fmla="*/ 619994 w 833358"/>
              <a:gd name="connsiteY7" fmla="*/ 36556 h 308666"/>
              <a:gd name="connsiteX8" fmla="*/ 320274 w 833358"/>
              <a:gd name="connsiteY8" fmla="*/ 300716 h 308666"/>
              <a:gd name="connsiteX9" fmla="*/ 360914 w 833358"/>
              <a:gd name="connsiteY9" fmla="*/ 239756 h 308666"/>
              <a:gd name="connsiteX10" fmla="*/ 152634 w 833358"/>
              <a:gd name="connsiteY10" fmla="*/ 239756 h 308666"/>
              <a:gd name="connsiteX11" fmla="*/ 167874 w 833358"/>
              <a:gd name="connsiteY11" fmla="*/ 209276 h 308666"/>
              <a:gd name="connsiteX12" fmla="*/ 234 w 833358"/>
              <a:gd name="connsiteY12" fmla="*/ 260076 h 30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33358" h="308666">
                <a:moveTo>
                  <a:pt x="234" y="260076"/>
                </a:moveTo>
                <a:cubicBezTo>
                  <a:pt x="7007" y="234676"/>
                  <a:pt x="130621" y="94976"/>
                  <a:pt x="208514" y="56876"/>
                </a:cubicBezTo>
                <a:cubicBezTo>
                  <a:pt x="286407" y="18776"/>
                  <a:pt x="451507" y="39943"/>
                  <a:pt x="467594" y="31476"/>
                </a:cubicBezTo>
                <a:cubicBezTo>
                  <a:pt x="483681" y="23009"/>
                  <a:pt x="268627" y="11156"/>
                  <a:pt x="305034" y="6076"/>
                </a:cubicBezTo>
                <a:cubicBezTo>
                  <a:pt x="341441" y="996"/>
                  <a:pt x="634387" y="-1544"/>
                  <a:pt x="686034" y="996"/>
                </a:cubicBezTo>
                <a:cubicBezTo>
                  <a:pt x="737681" y="3536"/>
                  <a:pt x="590361" y="15389"/>
                  <a:pt x="614914" y="21316"/>
                </a:cubicBezTo>
                <a:cubicBezTo>
                  <a:pt x="639467" y="27243"/>
                  <a:pt x="832507" y="34016"/>
                  <a:pt x="833354" y="36556"/>
                </a:cubicBezTo>
                <a:cubicBezTo>
                  <a:pt x="834201" y="39096"/>
                  <a:pt x="705507" y="-7471"/>
                  <a:pt x="619994" y="36556"/>
                </a:cubicBezTo>
                <a:cubicBezTo>
                  <a:pt x="534481" y="80583"/>
                  <a:pt x="363454" y="266849"/>
                  <a:pt x="320274" y="300716"/>
                </a:cubicBezTo>
                <a:cubicBezTo>
                  <a:pt x="277094" y="334583"/>
                  <a:pt x="388854" y="249916"/>
                  <a:pt x="360914" y="239756"/>
                </a:cubicBezTo>
                <a:cubicBezTo>
                  <a:pt x="332974" y="229596"/>
                  <a:pt x="184807" y="244836"/>
                  <a:pt x="152634" y="239756"/>
                </a:cubicBezTo>
                <a:cubicBezTo>
                  <a:pt x="120461" y="234676"/>
                  <a:pt x="200047" y="205889"/>
                  <a:pt x="167874" y="209276"/>
                </a:cubicBezTo>
                <a:cubicBezTo>
                  <a:pt x="135701" y="212663"/>
                  <a:pt x="-6539" y="285476"/>
                  <a:pt x="234" y="260076"/>
                </a:cubicBezTo>
                <a:close/>
              </a:path>
            </a:pathLst>
          </a:custGeom>
          <a:solidFill>
            <a:srgbClr val="FF8AD8">
              <a:alpha val="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1" name="円/楕円 1330">
            <a:extLst>
              <a:ext uri="{FF2B5EF4-FFF2-40B4-BE49-F238E27FC236}">
                <a16:creationId xmlns:a16="http://schemas.microsoft.com/office/drawing/2014/main" id="{222E7EEA-7742-3145-AF39-8A4F3AC3F7FD}"/>
              </a:ext>
            </a:extLst>
          </p:cNvPr>
          <p:cNvSpPr/>
          <p:nvPr/>
        </p:nvSpPr>
        <p:spPr>
          <a:xfrm>
            <a:off x="2939982" y="5917728"/>
            <a:ext cx="443382" cy="443382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2" name="円/楕円 1331">
            <a:extLst>
              <a:ext uri="{FF2B5EF4-FFF2-40B4-BE49-F238E27FC236}">
                <a16:creationId xmlns:a16="http://schemas.microsoft.com/office/drawing/2014/main" id="{68B7AAAE-94C8-DAC2-73CB-F91F6C11E397}"/>
              </a:ext>
            </a:extLst>
          </p:cNvPr>
          <p:cNvSpPr/>
          <p:nvPr/>
        </p:nvSpPr>
        <p:spPr>
          <a:xfrm>
            <a:off x="4464334" y="5758129"/>
            <a:ext cx="808114" cy="808114"/>
          </a:xfrm>
          <a:prstGeom prst="ellipse">
            <a:avLst/>
          </a:prstGeom>
          <a:solidFill>
            <a:srgbClr val="FF8AD8">
              <a:alpha val="3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03C9AA23-15D4-1464-6B5A-371FB4D0E5F0}"/>
              </a:ext>
            </a:extLst>
          </p:cNvPr>
          <p:cNvSpPr/>
          <p:nvPr/>
        </p:nvSpPr>
        <p:spPr>
          <a:xfrm>
            <a:off x="5810091" y="4467148"/>
            <a:ext cx="822774" cy="1184557"/>
          </a:xfrm>
          <a:custGeom>
            <a:avLst/>
            <a:gdLst>
              <a:gd name="connsiteX0" fmla="*/ 567462 w 822774"/>
              <a:gd name="connsiteY0" fmla="*/ 238 h 1184557"/>
              <a:gd name="connsiteX1" fmla="*/ 788312 w 822774"/>
              <a:gd name="connsiteY1" fmla="*/ 236588 h 1184557"/>
              <a:gd name="connsiteX2" fmla="*/ 753441 w 822774"/>
              <a:gd name="connsiteY2" fmla="*/ 224964 h 1184557"/>
              <a:gd name="connsiteX3" fmla="*/ 815434 w 822774"/>
              <a:gd name="connsiteY3" fmla="*/ 352825 h 1184557"/>
              <a:gd name="connsiteX4" fmla="*/ 691448 w 822774"/>
              <a:gd name="connsiteY4" fmla="*/ 538805 h 1184557"/>
              <a:gd name="connsiteX5" fmla="*/ 819309 w 822774"/>
              <a:gd name="connsiteY5" fmla="*/ 476811 h 1184557"/>
              <a:gd name="connsiteX6" fmla="*/ 520967 w 822774"/>
              <a:gd name="connsiteY6" fmla="*/ 895266 h 1184557"/>
              <a:gd name="connsiteX7" fmla="*/ 745692 w 822774"/>
              <a:gd name="connsiteY7" fmla="*/ 748032 h 1184557"/>
              <a:gd name="connsiteX8" fmla="*/ 5648 w 822774"/>
              <a:gd name="connsiteY8" fmla="*/ 1181984 h 1184557"/>
              <a:gd name="connsiteX9" fmla="*/ 424102 w 822774"/>
              <a:gd name="connsiteY9" fmla="*/ 914638 h 1184557"/>
              <a:gd name="connsiteX10" fmla="*/ 784438 w 822774"/>
              <a:gd name="connsiteY10" fmla="*/ 635669 h 1184557"/>
              <a:gd name="connsiteX11" fmla="*/ 629455 w 822774"/>
              <a:gd name="connsiteY11" fmla="*/ 662791 h 1184557"/>
              <a:gd name="connsiteX12" fmla="*/ 772814 w 822774"/>
              <a:gd name="connsiteY12" fmla="*/ 554303 h 1184557"/>
              <a:gd name="connsiteX13" fmla="*/ 563587 w 822774"/>
              <a:gd name="connsiteY13" fmla="*/ 209466 h 1184557"/>
              <a:gd name="connsiteX14" fmla="*/ 811560 w 822774"/>
              <a:gd name="connsiteY14" fmla="*/ 356699 h 1184557"/>
              <a:gd name="connsiteX15" fmla="*/ 691448 w 822774"/>
              <a:gd name="connsiteY15" fmla="*/ 286957 h 1184557"/>
              <a:gd name="connsiteX16" fmla="*/ 699197 w 822774"/>
              <a:gd name="connsiteY16" fmla="*/ 193967 h 1184557"/>
              <a:gd name="connsiteX17" fmla="*/ 567462 w 822774"/>
              <a:gd name="connsiteY17" fmla="*/ 238 h 1184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22774" h="1184557">
                <a:moveTo>
                  <a:pt x="567462" y="238"/>
                </a:moveTo>
                <a:cubicBezTo>
                  <a:pt x="582315" y="7342"/>
                  <a:pt x="757316" y="199134"/>
                  <a:pt x="788312" y="236588"/>
                </a:cubicBezTo>
                <a:cubicBezTo>
                  <a:pt x="819308" y="274042"/>
                  <a:pt x="748921" y="205591"/>
                  <a:pt x="753441" y="224964"/>
                </a:cubicBezTo>
                <a:cubicBezTo>
                  <a:pt x="757961" y="244337"/>
                  <a:pt x="825766" y="300518"/>
                  <a:pt x="815434" y="352825"/>
                </a:cubicBezTo>
                <a:cubicBezTo>
                  <a:pt x="805102" y="405132"/>
                  <a:pt x="690802" y="518141"/>
                  <a:pt x="691448" y="538805"/>
                </a:cubicBezTo>
                <a:cubicBezTo>
                  <a:pt x="692094" y="559469"/>
                  <a:pt x="847722" y="417401"/>
                  <a:pt x="819309" y="476811"/>
                </a:cubicBezTo>
                <a:cubicBezTo>
                  <a:pt x="790896" y="536221"/>
                  <a:pt x="533236" y="850063"/>
                  <a:pt x="520967" y="895266"/>
                </a:cubicBezTo>
                <a:cubicBezTo>
                  <a:pt x="508697" y="940470"/>
                  <a:pt x="831578" y="700246"/>
                  <a:pt x="745692" y="748032"/>
                </a:cubicBezTo>
                <a:cubicBezTo>
                  <a:pt x="659806" y="795818"/>
                  <a:pt x="59246" y="1154216"/>
                  <a:pt x="5648" y="1181984"/>
                </a:cubicBezTo>
                <a:cubicBezTo>
                  <a:pt x="-47950" y="1209752"/>
                  <a:pt x="294304" y="1005690"/>
                  <a:pt x="424102" y="914638"/>
                </a:cubicBezTo>
                <a:cubicBezTo>
                  <a:pt x="553900" y="823586"/>
                  <a:pt x="750213" y="677643"/>
                  <a:pt x="784438" y="635669"/>
                </a:cubicBezTo>
                <a:cubicBezTo>
                  <a:pt x="818663" y="593695"/>
                  <a:pt x="631392" y="676352"/>
                  <a:pt x="629455" y="662791"/>
                </a:cubicBezTo>
                <a:cubicBezTo>
                  <a:pt x="627518" y="649230"/>
                  <a:pt x="783792" y="629857"/>
                  <a:pt x="772814" y="554303"/>
                </a:cubicBezTo>
                <a:cubicBezTo>
                  <a:pt x="761836" y="478749"/>
                  <a:pt x="557129" y="242400"/>
                  <a:pt x="563587" y="209466"/>
                </a:cubicBezTo>
                <a:cubicBezTo>
                  <a:pt x="570045" y="176532"/>
                  <a:pt x="790250" y="343784"/>
                  <a:pt x="811560" y="356699"/>
                </a:cubicBezTo>
                <a:cubicBezTo>
                  <a:pt x="832870" y="369614"/>
                  <a:pt x="710175" y="314079"/>
                  <a:pt x="691448" y="286957"/>
                </a:cubicBezTo>
                <a:cubicBezTo>
                  <a:pt x="672721" y="259835"/>
                  <a:pt x="720507" y="241108"/>
                  <a:pt x="699197" y="193967"/>
                </a:cubicBezTo>
                <a:cubicBezTo>
                  <a:pt x="677887" y="146826"/>
                  <a:pt x="552609" y="-6866"/>
                  <a:pt x="567462" y="238"/>
                </a:cubicBezTo>
                <a:close/>
              </a:path>
            </a:pathLst>
          </a:custGeom>
          <a:solidFill>
            <a:srgbClr val="92D050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3" name="フリーフォーム 1332">
            <a:extLst>
              <a:ext uri="{FF2B5EF4-FFF2-40B4-BE49-F238E27FC236}">
                <a16:creationId xmlns:a16="http://schemas.microsoft.com/office/drawing/2014/main" id="{AC1A9C9A-0FF4-7416-00B2-086859EFD3A2}"/>
              </a:ext>
            </a:extLst>
          </p:cNvPr>
          <p:cNvSpPr/>
          <p:nvPr/>
        </p:nvSpPr>
        <p:spPr>
          <a:xfrm>
            <a:off x="3657181" y="7042144"/>
            <a:ext cx="490245" cy="55410"/>
          </a:xfrm>
          <a:custGeom>
            <a:avLst/>
            <a:gdLst>
              <a:gd name="connsiteX0" fmla="*/ 13420 w 490245"/>
              <a:gd name="connsiteY0" fmla="*/ 52040 h 55410"/>
              <a:gd name="connsiteX1" fmla="*/ 399115 w 490245"/>
              <a:gd name="connsiteY1" fmla="*/ 4370 h 55410"/>
              <a:gd name="connsiteX2" fmla="*/ 390447 w 490245"/>
              <a:gd name="connsiteY2" fmla="*/ 21704 h 55410"/>
              <a:gd name="connsiteX3" fmla="*/ 490121 w 490245"/>
              <a:gd name="connsiteY3" fmla="*/ 36 h 55410"/>
              <a:gd name="connsiteX4" fmla="*/ 403448 w 490245"/>
              <a:gd name="connsiteY4" fmla="*/ 17371 h 55410"/>
              <a:gd name="connsiteX5" fmla="*/ 113094 w 490245"/>
              <a:gd name="connsiteY5" fmla="*/ 47706 h 55410"/>
              <a:gd name="connsiteX6" fmla="*/ 13420 w 490245"/>
              <a:gd name="connsiteY6" fmla="*/ 52040 h 55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0245" h="55410">
                <a:moveTo>
                  <a:pt x="13420" y="52040"/>
                </a:moveTo>
                <a:cubicBezTo>
                  <a:pt x="61090" y="44817"/>
                  <a:pt x="399115" y="4370"/>
                  <a:pt x="399115" y="4370"/>
                </a:cubicBezTo>
                <a:cubicBezTo>
                  <a:pt x="461953" y="-686"/>
                  <a:pt x="375279" y="22426"/>
                  <a:pt x="390447" y="21704"/>
                </a:cubicBezTo>
                <a:cubicBezTo>
                  <a:pt x="405615" y="20982"/>
                  <a:pt x="487954" y="758"/>
                  <a:pt x="490121" y="36"/>
                </a:cubicBezTo>
                <a:cubicBezTo>
                  <a:pt x="492288" y="-686"/>
                  <a:pt x="466286" y="9426"/>
                  <a:pt x="403448" y="17371"/>
                </a:cubicBezTo>
                <a:cubicBezTo>
                  <a:pt x="340610" y="25316"/>
                  <a:pt x="170154" y="41928"/>
                  <a:pt x="113094" y="47706"/>
                </a:cubicBezTo>
                <a:cubicBezTo>
                  <a:pt x="56034" y="53484"/>
                  <a:pt x="-34250" y="59263"/>
                  <a:pt x="13420" y="52040"/>
                </a:cubicBezTo>
                <a:close/>
              </a:path>
            </a:pathLst>
          </a:custGeom>
          <a:solidFill>
            <a:srgbClr val="156082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4" name="フリーフォーム 1333">
            <a:extLst>
              <a:ext uri="{FF2B5EF4-FFF2-40B4-BE49-F238E27FC236}">
                <a16:creationId xmlns:a16="http://schemas.microsoft.com/office/drawing/2014/main" id="{FB1179A3-1EFA-D622-CACA-1BA8BC114A9F}"/>
              </a:ext>
            </a:extLst>
          </p:cNvPr>
          <p:cNvSpPr/>
          <p:nvPr/>
        </p:nvSpPr>
        <p:spPr>
          <a:xfrm>
            <a:off x="3647186" y="7210343"/>
            <a:ext cx="45344" cy="175479"/>
          </a:xfrm>
          <a:custGeom>
            <a:avLst/>
            <a:gdLst>
              <a:gd name="connsiteX0" fmla="*/ 45339 w 45344"/>
              <a:gd name="connsiteY0" fmla="*/ 82 h 175479"/>
              <a:gd name="connsiteX1" fmla="*/ 4064 w 45344"/>
              <a:gd name="connsiteY1" fmla="*/ 92157 h 175479"/>
              <a:gd name="connsiteX2" fmla="*/ 10414 w 45344"/>
              <a:gd name="connsiteY2" fmla="*/ 174707 h 175479"/>
              <a:gd name="connsiteX3" fmla="*/ 10414 w 45344"/>
              <a:gd name="connsiteY3" fmla="*/ 130257 h 175479"/>
              <a:gd name="connsiteX4" fmla="*/ 889 w 45344"/>
              <a:gd name="connsiteY4" fmla="*/ 76282 h 175479"/>
              <a:gd name="connsiteX5" fmla="*/ 45339 w 45344"/>
              <a:gd name="connsiteY5" fmla="*/ 82 h 175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344" h="175479">
                <a:moveTo>
                  <a:pt x="45339" y="82"/>
                </a:moveTo>
                <a:cubicBezTo>
                  <a:pt x="45868" y="2728"/>
                  <a:pt x="9885" y="63053"/>
                  <a:pt x="4064" y="92157"/>
                </a:cubicBezTo>
                <a:cubicBezTo>
                  <a:pt x="-1757" y="121261"/>
                  <a:pt x="9356" y="168357"/>
                  <a:pt x="10414" y="174707"/>
                </a:cubicBezTo>
                <a:cubicBezTo>
                  <a:pt x="11472" y="181057"/>
                  <a:pt x="12001" y="146661"/>
                  <a:pt x="10414" y="130257"/>
                </a:cubicBezTo>
                <a:cubicBezTo>
                  <a:pt x="8827" y="113853"/>
                  <a:pt x="-3344" y="93215"/>
                  <a:pt x="889" y="76282"/>
                </a:cubicBezTo>
                <a:cubicBezTo>
                  <a:pt x="5122" y="59349"/>
                  <a:pt x="44810" y="-2564"/>
                  <a:pt x="45339" y="82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5" name="フリーフォーム 1334">
            <a:extLst>
              <a:ext uri="{FF2B5EF4-FFF2-40B4-BE49-F238E27FC236}">
                <a16:creationId xmlns:a16="http://schemas.microsoft.com/office/drawing/2014/main" id="{9E71A747-F381-BEA6-5845-B844216FAEFF}"/>
              </a:ext>
            </a:extLst>
          </p:cNvPr>
          <p:cNvSpPr/>
          <p:nvPr/>
        </p:nvSpPr>
        <p:spPr>
          <a:xfrm>
            <a:off x="3914775" y="7162050"/>
            <a:ext cx="358919" cy="83300"/>
          </a:xfrm>
          <a:custGeom>
            <a:avLst/>
            <a:gdLst>
              <a:gd name="connsiteX0" fmla="*/ 0 w 358919"/>
              <a:gd name="connsiteY0" fmla="*/ 83300 h 83300"/>
              <a:gd name="connsiteX1" fmla="*/ 168275 w 358919"/>
              <a:gd name="connsiteY1" fmla="*/ 19800 h 83300"/>
              <a:gd name="connsiteX2" fmla="*/ 288925 w 358919"/>
              <a:gd name="connsiteY2" fmla="*/ 67425 h 83300"/>
              <a:gd name="connsiteX3" fmla="*/ 273050 w 358919"/>
              <a:gd name="connsiteY3" fmla="*/ 42025 h 83300"/>
              <a:gd name="connsiteX4" fmla="*/ 314325 w 358919"/>
              <a:gd name="connsiteY4" fmla="*/ 67425 h 83300"/>
              <a:gd name="connsiteX5" fmla="*/ 304800 w 358919"/>
              <a:gd name="connsiteY5" fmla="*/ 67425 h 83300"/>
              <a:gd name="connsiteX6" fmla="*/ 330200 w 358919"/>
              <a:gd name="connsiteY6" fmla="*/ 16625 h 83300"/>
              <a:gd name="connsiteX7" fmla="*/ 358775 w 358919"/>
              <a:gd name="connsiteY7" fmla="*/ 7100 h 83300"/>
              <a:gd name="connsiteX8" fmla="*/ 317500 w 358919"/>
              <a:gd name="connsiteY8" fmla="*/ 35675 h 83300"/>
              <a:gd name="connsiteX9" fmla="*/ 298450 w 358919"/>
              <a:gd name="connsiteY9" fmla="*/ 73775 h 83300"/>
              <a:gd name="connsiteX10" fmla="*/ 234950 w 358919"/>
              <a:gd name="connsiteY10" fmla="*/ 42025 h 83300"/>
              <a:gd name="connsiteX11" fmla="*/ 168275 w 358919"/>
              <a:gd name="connsiteY11" fmla="*/ 750 h 83300"/>
              <a:gd name="connsiteX12" fmla="*/ 168275 w 358919"/>
              <a:gd name="connsiteY12" fmla="*/ 19800 h 83300"/>
              <a:gd name="connsiteX13" fmla="*/ 0 w 358919"/>
              <a:gd name="connsiteY13" fmla="*/ 83300 h 83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8919" h="83300">
                <a:moveTo>
                  <a:pt x="0" y="83300"/>
                </a:moveTo>
                <a:cubicBezTo>
                  <a:pt x="0" y="83300"/>
                  <a:pt x="120121" y="22446"/>
                  <a:pt x="168275" y="19800"/>
                </a:cubicBezTo>
                <a:cubicBezTo>
                  <a:pt x="216429" y="17154"/>
                  <a:pt x="271463" y="63721"/>
                  <a:pt x="288925" y="67425"/>
                </a:cubicBezTo>
                <a:cubicBezTo>
                  <a:pt x="306387" y="71129"/>
                  <a:pt x="268817" y="42025"/>
                  <a:pt x="273050" y="42025"/>
                </a:cubicBezTo>
                <a:cubicBezTo>
                  <a:pt x="277283" y="42025"/>
                  <a:pt x="314325" y="67425"/>
                  <a:pt x="314325" y="67425"/>
                </a:cubicBezTo>
                <a:cubicBezTo>
                  <a:pt x="319617" y="71658"/>
                  <a:pt x="302154" y="75892"/>
                  <a:pt x="304800" y="67425"/>
                </a:cubicBezTo>
                <a:cubicBezTo>
                  <a:pt x="307446" y="58958"/>
                  <a:pt x="321204" y="26679"/>
                  <a:pt x="330200" y="16625"/>
                </a:cubicBezTo>
                <a:cubicBezTo>
                  <a:pt x="339196" y="6571"/>
                  <a:pt x="360892" y="3925"/>
                  <a:pt x="358775" y="7100"/>
                </a:cubicBezTo>
                <a:cubicBezTo>
                  <a:pt x="356658" y="10275"/>
                  <a:pt x="327554" y="24563"/>
                  <a:pt x="317500" y="35675"/>
                </a:cubicBezTo>
                <a:cubicBezTo>
                  <a:pt x="307446" y="46787"/>
                  <a:pt x="312208" y="72717"/>
                  <a:pt x="298450" y="73775"/>
                </a:cubicBezTo>
                <a:cubicBezTo>
                  <a:pt x="284692" y="74833"/>
                  <a:pt x="256646" y="54196"/>
                  <a:pt x="234950" y="42025"/>
                </a:cubicBezTo>
                <a:cubicBezTo>
                  <a:pt x="213254" y="29854"/>
                  <a:pt x="168275" y="750"/>
                  <a:pt x="168275" y="750"/>
                </a:cubicBezTo>
                <a:cubicBezTo>
                  <a:pt x="157163" y="-2954"/>
                  <a:pt x="193675" y="7629"/>
                  <a:pt x="168275" y="19800"/>
                </a:cubicBezTo>
                <a:cubicBezTo>
                  <a:pt x="142875" y="31971"/>
                  <a:pt x="0" y="83300"/>
                  <a:pt x="0" y="83300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6" name="フリーフォーム 1335">
            <a:extLst>
              <a:ext uri="{FF2B5EF4-FFF2-40B4-BE49-F238E27FC236}">
                <a16:creationId xmlns:a16="http://schemas.microsoft.com/office/drawing/2014/main" id="{4A5EB579-E512-8A6C-FF7A-BD782C70A8AE}"/>
              </a:ext>
            </a:extLst>
          </p:cNvPr>
          <p:cNvSpPr/>
          <p:nvPr/>
        </p:nvSpPr>
        <p:spPr>
          <a:xfrm>
            <a:off x="3778246" y="7238859"/>
            <a:ext cx="111194" cy="124238"/>
          </a:xfrm>
          <a:custGeom>
            <a:avLst/>
            <a:gdLst>
              <a:gd name="connsiteX0" fmla="*/ 4 w 111194"/>
              <a:gd name="connsiteY0" fmla="*/ 141 h 124238"/>
              <a:gd name="connsiteX1" fmla="*/ 66679 w 111194"/>
              <a:gd name="connsiteY1" fmla="*/ 69991 h 124238"/>
              <a:gd name="connsiteX2" fmla="*/ 101604 w 111194"/>
              <a:gd name="connsiteY2" fmla="*/ 123966 h 124238"/>
              <a:gd name="connsiteX3" fmla="*/ 82554 w 111194"/>
              <a:gd name="connsiteY3" fmla="*/ 89041 h 124238"/>
              <a:gd name="connsiteX4" fmla="*/ 60329 w 111194"/>
              <a:gd name="connsiteY4" fmla="*/ 47766 h 124238"/>
              <a:gd name="connsiteX5" fmla="*/ 111129 w 111194"/>
              <a:gd name="connsiteY5" fmla="*/ 31891 h 124238"/>
              <a:gd name="connsiteX6" fmla="*/ 69854 w 111194"/>
              <a:gd name="connsiteY6" fmla="*/ 50941 h 124238"/>
              <a:gd name="connsiteX7" fmla="*/ 4 w 111194"/>
              <a:gd name="connsiteY7" fmla="*/ 141 h 124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194" h="124238">
                <a:moveTo>
                  <a:pt x="4" y="141"/>
                </a:moveTo>
                <a:cubicBezTo>
                  <a:pt x="-525" y="3316"/>
                  <a:pt x="49746" y="49354"/>
                  <a:pt x="66679" y="69991"/>
                </a:cubicBezTo>
                <a:cubicBezTo>
                  <a:pt x="83612" y="90629"/>
                  <a:pt x="98958" y="120791"/>
                  <a:pt x="101604" y="123966"/>
                </a:cubicBezTo>
                <a:cubicBezTo>
                  <a:pt x="104250" y="127141"/>
                  <a:pt x="89433" y="101741"/>
                  <a:pt x="82554" y="89041"/>
                </a:cubicBezTo>
                <a:cubicBezTo>
                  <a:pt x="75675" y="76341"/>
                  <a:pt x="55566" y="57291"/>
                  <a:pt x="60329" y="47766"/>
                </a:cubicBezTo>
                <a:cubicBezTo>
                  <a:pt x="65092" y="38241"/>
                  <a:pt x="109542" y="31362"/>
                  <a:pt x="111129" y="31891"/>
                </a:cubicBezTo>
                <a:cubicBezTo>
                  <a:pt x="112716" y="32420"/>
                  <a:pt x="85200" y="53587"/>
                  <a:pt x="69854" y="50941"/>
                </a:cubicBezTo>
                <a:cubicBezTo>
                  <a:pt x="54508" y="48295"/>
                  <a:pt x="533" y="-3034"/>
                  <a:pt x="4" y="14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7" name="フリーフォーム 1336">
            <a:extLst>
              <a:ext uri="{FF2B5EF4-FFF2-40B4-BE49-F238E27FC236}">
                <a16:creationId xmlns:a16="http://schemas.microsoft.com/office/drawing/2014/main" id="{8E84C8D7-CA82-732C-6FB8-88040496248B}"/>
              </a:ext>
            </a:extLst>
          </p:cNvPr>
          <p:cNvSpPr/>
          <p:nvPr/>
        </p:nvSpPr>
        <p:spPr>
          <a:xfrm>
            <a:off x="3599396" y="7188194"/>
            <a:ext cx="64621" cy="219164"/>
          </a:xfrm>
          <a:custGeom>
            <a:avLst/>
            <a:gdLst>
              <a:gd name="connsiteX0" fmla="*/ 64554 w 64621"/>
              <a:gd name="connsiteY0" fmla="*/ 6 h 219164"/>
              <a:gd name="connsiteX1" fmla="*/ 13754 w 64621"/>
              <a:gd name="connsiteY1" fmla="*/ 149231 h 219164"/>
              <a:gd name="connsiteX2" fmla="*/ 39154 w 64621"/>
              <a:gd name="connsiteY2" fmla="*/ 219081 h 219164"/>
              <a:gd name="connsiteX3" fmla="*/ 10579 w 64621"/>
              <a:gd name="connsiteY3" fmla="*/ 161931 h 219164"/>
              <a:gd name="connsiteX4" fmla="*/ 16929 w 64621"/>
              <a:gd name="connsiteY4" fmla="*/ 95256 h 219164"/>
              <a:gd name="connsiteX5" fmla="*/ 1054 w 64621"/>
              <a:gd name="connsiteY5" fmla="*/ 142881 h 219164"/>
              <a:gd name="connsiteX6" fmla="*/ 64554 w 64621"/>
              <a:gd name="connsiteY6" fmla="*/ 6 h 219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4621" h="219164">
                <a:moveTo>
                  <a:pt x="64554" y="6"/>
                </a:moveTo>
                <a:cubicBezTo>
                  <a:pt x="66671" y="1064"/>
                  <a:pt x="17987" y="112719"/>
                  <a:pt x="13754" y="149231"/>
                </a:cubicBezTo>
                <a:cubicBezTo>
                  <a:pt x="9521" y="185744"/>
                  <a:pt x="39683" y="216964"/>
                  <a:pt x="39154" y="219081"/>
                </a:cubicBezTo>
                <a:cubicBezTo>
                  <a:pt x="38625" y="221198"/>
                  <a:pt x="14283" y="182569"/>
                  <a:pt x="10579" y="161931"/>
                </a:cubicBezTo>
                <a:cubicBezTo>
                  <a:pt x="6875" y="141293"/>
                  <a:pt x="18516" y="98431"/>
                  <a:pt x="16929" y="95256"/>
                </a:cubicBezTo>
                <a:cubicBezTo>
                  <a:pt x="15342" y="92081"/>
                  <a:pt x="-4767" y="153993"/>
                  <a:pt x="1054" y="142881"/>
                </a:cubicBezTo>
                <a:cubicBezTo>
                  <a:pt x="6875" y="131769"/>
                  <a:pt x="62437" y="-1052"/>
                  <a:pt x="64554" y="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8" name="フリーフォーム 1337">
            <a:extLst>
              <a:ext uri="{FF2B5EF4-FFF2-40B4-BE49-F238E27FC236}">
                <a16:creationId xmlns:a16="http://schemas.microsoft.com/office/drawing/2014/main" id="{88EC54DA-CF61-7A0F-0E18-E5898A128488}"/>
              </a:ext>
            </a:extLst>
          </p:cNvPr>
          <p:cNvSpPr/>
          <p:nvPr/>
        </p:nvSpPr>
        <p:spPr>
          <a:xfrm>
            <a:off x="3774994" y="7441969"/>
            <a:ext cx="61709" cy="187710"/>
          </a:xfrm>
          <a:custGeom>
            <a:avLst/>
            <a:gdLst>
              <a:gd name="connsiteX0" fmla="*/ 81 w 61709"/>
              <a:gd name="connsiteY0" fmla="*/ 231 h 187710"/>
              <a:gd name="connsiteX1" fmla="*/ 57231 w 61709"/>
              <a:gd name="connsiteY1" fmla="*/ 114531 h 187710"/>
              <a:gd name="connsiteX2" fmla="*/ 57231 w 61709"/>
              <a:gd name="connsiteY2" fmla="*/ 187556 h 187710"/>
              <a:gd name="connsiteX3" fmla="*/ 50881 w 61709"/>
              <a:gd name="connsiteY3" fmla="*/ 130406 h 187710"/>
              <a:gd name="connsiteX4" fmla="*/ 50881 w 61709"/>
              <a:gd name="connsiteY4" fmla="*/ 19281 h 187710"/>
              <a:gd name="connsiteX5" fmla="*/ 44531 w 61709"/>
              <a:gd name="connsiteY5" fmla="*/ 82781 h 187710"/>
              <a:gd name="connsiteX6" fmla="*/ 81 w 61709"/>
              <a:gd name="connsiteY6" fmla="*/ 231 h 187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09" h="187710">
                <a:moveTo>
                  <a:pt x="81" y="231"/>
                </a:moveTo>
                <a:cubicBezTo>
                  <a:pt x="2198" y="5523"/>
                  <a:pt x="47706" y="83310"/>
                  <a:pt x="57231" y="114531"/>
                </a:cubicBezTo>
                <a:cubicBezTo>
                  <a:pt x="66756" y="145752"/>
                  <a:pt x="58289" y="184910"/>
                  <a:pt x="57231" y="187556"/>
                </a:cubicBezTo>
                <a:cubicBezTo>
                  <a:pt x="56173" y="190202"/>
                  <a:pt x="51939" y="158452"/>
                  <a:pt x="50881" y="130406"/>
                </a:cubicBezTo>
                <a:cubicBezTo>
                  <a:pt x="49823" y="102360"/>
                  <a:pt x="51939" y="27218"/>
                  <a:pt x="50881" y="19281"/>
                </a:cubicBezTo>
                <a:cubicBezTo>
                  <a:pt x="49823" y="11344"/>
                  <a:pt x="51410" y="83310"/>
                  <a:pt x="44531" y="82781"/>
                </a:cubicBezTo>
                <a:cubicBezTo>
                  <a:pt x="37652" y="82252"/>
                  <a:pt x="-2036" y="-5061"/>
                  <a:pt x="81" y="23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9" name="フリーフォーム 1338">
            <a:extLst>
              <a:ext uri="{FF2B5EF4-FFF2-40B4-BE49-F238E27FC236}">
                <a16:creationId xmlns:a16="http://schemas.microsoft.com/office/drawing/2014/main" id="{3D30B785-11FE-736E-BC38-E33E6574FB38}"/>
              </a:ext>
            </a:extLst>
          </p:cNvPr>
          <p:cNvSpPr/>
          <p:nvPr/>
        </p:nvSpPr>
        <p:spPr>
          <a:xfrm>
            <a:off x="3486026" y="7124601"/>
            <a:ext cx="38281" cy="232969"/>
          </a:xfrm>
          <a:custGeom>
            <a:avLst/>
            <a:gdLst>
              <a:gd name="connsiteX0" fmla="*/ 124 w 38281"/>
              <a:gd name="connsiteY0" fmla="*/ 99 h 232969"/>
              <a:gd name="connsiteX1" fmla="*/ 19174 w 38281"/>
              <a:gd name="connsiteY1" fmla="*/ 190599 h 232969"/>
              <a:gd name="connsiteX2" fmla="*/ 38224 w 38281"/>
              <a:gd name="connsiteY2" fmla="*/ 231874 h 232969"/>
              <a:gd name="connsiteX3" fmla="*/ 12824 w 38281"/>
              <a:gd name="connsiteY3" fmla="*/ 165199 h 232969"/>
              <a:gd name="connsiteX4" fmla="*/ 124 w 38281"/>
              <a:gd name="connsiteY4" fmla="*/ 99 h 232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8281" h="232969">
                <a:moveTo>
                  <a:pt x="124" y="99"/>
                </a:moveTo>
                <a:cubicBezTo>
                  <a:pt x="1182" y="4332"/>
                  <a:pt x="12824" y="151970"/>
                  <a:pt x="19174" y="190599"/>
                </a:cubicBezTo>
                <a:cubicBezTo>
                  <a:pt x="25524" y="229228"/>
                  <a:pt x="39282" y="236107"/>
                  <a:pt x="38224" y="231874"/>
                </a:cubicBezTo>
                <a:cubicBezTo>
                  <a:pt x="37166" y="227641"/>
                  <a:pt x="20761" y="202770"/>
                  <a:pt x="12824" y="165199"/>
                </a:cubicBezTo>
                <a:cubicBezTo>
                  <a:pt x="4887" y="127628"/>
                  <a:pt x="-934" y="-4134"/>
                  <a:pt x="124" y="9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0" name="フリーフォーム 1339">
            <a:extLst>
              <a:ext uri="{FF2B5EF4-FFF2-40B4-BE49-F238E27FC236}">
                <a16:creationId xmlns:a16="http://schemas.microsoft.com/office/drawing/2014/main" id="{5A7E6106-939C-4FA8-71EF-57342BA40BE2}"/>
              </a:ext>
            </a:extLst>
          </p:cNvPr>
          <p:cNvSpPr/>
          <p:nvPr/>
        </p:nvSpPr>
        <p:spPr>
          <a:xfrm>
            <a:off x="4760797" y="6975433"/>
            <a:ext cx="39803" cy="155669"/>
          </a:xfrm>
          <a:custGeom>
            <a:avLst/>
            <a:gdLst>
              <a:gd name="connsiteX0" fmla="*/ 39803 w 39803"/>
              <a:gd name="connsiteY0" fmla="*/ 42 h 155669"/>
              <a:gd name="connsiteX1" fmla="*/ 8053 w 39803"/>
              <a:gd name="connsiteY1" fmla="*/ 101642 h 155669"/>
              <a:gd name="connsiteX2" fmla="*/ 33453 w 39803"/>
              <a:gd name="connsiteY2" fmla="*/ 155617 h 155669"/>
              <a:gd name="connsiteX3" fmla="*/ 1703 w 39803"/>
              <a:gd name="connsiteY3" fmla="*/ 111167 h 155669"/>
              <a:gd name="connsiteX4" fmla="*/ 8053 w 39803"/>
              <a:gd name="connsiteY4" fmla="*/ 88942 h 155669"/>
              <a:gd name="connsiteX5" fmla="*/ 39803 w 39803"/>
              <a:gd name="connsiteY5" fmla="*/ 42 h 155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803" h="155669">
                <a:moveTo>
                  <a:pt x="39803" y="42"/>
                </a:moveTo>
                <a:cubicBezTo>
                  <a:pt x="39803" y="2159"/>
                  <a:pt x="9111" y="75713"/>
                  <a:pt x="8053" y="101642"/>
                </a:cubicBezTo>
                <a:cubicBezTo>
                  <a:pt x="6995" y="127571"/>
                  <a:pt x="34511" y="154029"/>
                  <a:pt x="33453" y="155617"/>
                </a:cubicBezTo>
                <a:cubicBezTo>
                  <a:pt x="32395" y="157205"/>
                  <a:pt x="5936" y="122280"/>
                  <a:pt x="1703" y="111167"/>
                </a:cubicBezTo>
                <a:cubicBezTo>
                  <a:pt x="-2530" y="100055"/>
                  <a:pt x="1703" y="102700"/>
                  <a:pt x="8053" y="88942"/>
                </a:cubicBezTo>
                <a:cubicBezTo>
                  <a:pt x="14403" y="75184"/>
                  <a:pt x="39803" y="-2075"/>
                  <a:pt x="39803" y="42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1" name="フリーフォーム 1340">
            <a:extLst>
              <a:ext uri="{FF2B5EF4-FFF2-40B4-BE49-F238E27FC236}">
                <a16:creationId xmlns:a16="http://schemas.microsoft.com/office/drawing/2014/main" id="{D1F63873-92B1-6F8E-1F66-A2079A82D026}"/>
              </a:ext>
            </a:extLst>
          </p:cNvPr>
          <p:cNvSpPr/>
          <p:nvPr/>
        </p:nvSpPr>
        <p:spPr>
          <a:xfrm>
            <a:off x="5448300" y="6229279"/>
            <a:ext cx="98425" cy="273136"/>
          </a:xfrm>
          <a:custGeom>
            <a:avLst/>
            <a:gdLst>
              <a:gd name="connsiteX0" fmla="*/ 98425 w 98425"/>
              <a:gd name="connsiteY0" fmla="*/ 71 h 273136"/>
              <a:gd name="connsiteX1" fmla="*/ 60325 w 98425"/>
              <a:gd name="connsiteY1" fmla="*/ 177871 h 273136"/>
              <a:gd name="connsiteX2" fmla="*/ 79375 w 98425"/>
              <a:gd name="connsiteY2" fmla="*/ 136596 h 273136"/>
              <a:gd name="connsiteX3" fmla="*/ 0 w 98425"/>
              <a:gd name="connsiteY3" fmla="*/ 273121 h 273136"/>
              <a:gd name="connsiteX4" fmla="*/ 79375 w 98425"/>
              <a:gd name="connsiteY4" fmla="*/ 127071 h 273136"/>
              <a:gd name="connsiteX5" fmla="*/ 60325 w 98425"/>
              <a:gd name="connsiteY5" fmla="*/ 155646 h 273136"/>
              <a:gd name="connsiteX6" fmla="*/ 98425 w 98425"/>
              <a:gd name="connsiteY6" fmla="*/ 71 h 27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8425" h="273136">
                <a:moveTo>
                  <a:pt x="98425" y="71"/>
                </a:moveTo>
                <a:cubicBezTo>
                  <a:pt x="98425" y="3775"/>
                  <a:pt x="63500" y="155117"/>
                  <a:pt x="60325" y="177871"/>
                </a:cubicBezTo>
                <a:cubicBezTo>
                  <a:pt x="57150" y="200625"/>
                  <a:pt x="89429" y="120721"/>
                  <a:pt x="79375" y="136596"/>
                </a:cubicBezTo>
                <a:cubicBezTo>
                  <a:pt x="69321" y="152471"/>
                  <a:pt x="0" y="274708"/>
                  <a:pt x="0" y="273121"/>
                </a:cubicBezTo>
                <a:cubicBezTo>
                  <a:pt x="0" y="271534"/>
                  <a:pt x="69321" y="146650"/>
                  <a:pt x="79375" y="127071"/>
                </a:cubicBezTo>
                <a:cubicBezTo>
                  <a:pt x="89429" y="107492"/>
                  <a:pt x="59267" y="173637"/>
                  <a:pt x="60325" y="155646"/>
                </a:cubicBezTo>
                <a:cubicBezTo>
                  <a:pt x="61383" y="137655"/>
                  <a:pt x="98425" y="-3633"/>
                  <a:pt x="98425" y="7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2" name="フリーフォーム 1341">
            <a:extLst>
              <a:ext uri="{FF2B5EF4-FFF2-40B4-BE49-F238E27FC236}">
                <a16:creationId xmlns:a16="http://schemas.microsoft.com/office/drawing/2014/main" id="{FB048D4A-A14B-51F2-DE86-73A95716B159}"/>
              </a:ext>
            </a:extLst>
          </p:cNvPr>
          <p:cNvSpPr/>
          <p:nvPr/>
        </p:nvSpPr>
        <p:spPr>
          <a:xfrm>
            <a:off x="2939940" y="6311836"/>
            <a:ext cx="25678" cy="185842"/>
          </a:xfrm>
          <a:custGeom>
            <a:avLst/>
            <a:gdLst>
              <a:gd name="connsiteX0" fmla="*/ 6460 w 25678"/>
              <a:gd name="connsiteY0" fmla="*/ 64 h 185842"/>
              <a:gd name="connsiteX1" fmla="*/ 3285 w 25678"/>
              <a:gd name="connsiteY1" fmla="*/ 79439 h 185842"/>
              <a:gd name="connsiteX2" fmla="*/ 25510 w 25678"/>
              <a:gd name="connsiteY2" fmla="*/ 184214 h 185842"/>
              <a:gd name="connsiteX3" fmla="*/ 12810 w 25678"/>
              <a:gd name="connsiteY3" fmla="*/ 139764 h 185842"/>
              <a:gd name="connsiteX4" fmla="*/ 110 w 25678"/>
              <a:gd name="connsiteY4" fmla="*/ 92139 h 185842"/>
              <a:gd name="connsiteX5" fmla="*/ 6460 w 25678"/>
              <a:gd name="connsiteY5" fmla="*/ 64 h 185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78" h="185842">
                <a:moveTo>
                  <a:pt x="6460" y="64"/>
                </a:moveTo>
                <a:cubicBezTo>
                  <a:pt x="6989" y="-2053"/>
                  <a:pt x="110" y="48747"/>
                  <a:pt x="3285" y="79439"/>
                </a:cubicBezTo>
                <a:cubicBezTo>
                  <a:pt x="6460" y="110131"/>
                  <a:pt x="23923" y="174160"/>
                  <a:pt x="25510" y="184214"/>
                </a:cubicBezTo>
                <a:cubicBezTo>
                  <a:pt x="27097" y="194268"/>
                  <a:pt x="17043" y="155110"/>
                  <a:pt x="12810" y="139764"/>
                </a:cubicBezTo>
                <a:cubicBezTo>
                  <a:pt x="8577" y="124418"/>
                  <a:pt x="1168" y="112247"/>
                  <a:pt x="110" y="92139"/>
                </a:cubicBezTo>
                <a:cubicBezTo>
                  <a:pt x="-948" y="72031"/>
                  <a:pt x="5931" y="2181"/>
                  <a:pt x="6460" y="64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3" name="フリーフォーム 1342">
            <a:extLst>
              <a:ext uri="{FF2B5EF4-FFF2-40B4-BE49-F238E27FC236}">
                <a16:creationId xmlns:a16="http://schemas.microsoft.com/office/drawing/2014/main" id="{429444F9-ABFC-85B0-7237-CEEFFEF7F2AD}"/>
              </a:ext>
            </a:extLst>
          </p:cNvPr>
          <p:cNvSpPr/>
          <p:nvPr/>
        </p:nvSpPr>
        <p:spPr>
          <a:xfrm>
            <a:off x="2843091" y="5892495"/>
            <a:ext cx="62078" cy="250956"/>
          </a:xfrm>
          <a:custGeom>
            <a:avLst/>
            <a:gdLst>
              <a:gd name="connsiteX0" fmla="*/ 62034 w 62078"/>
              <a:gd name="connsiteY0" fmla="*/ 305 h 250956"/>
              <a:gd name="connsiteX1" fmla="*/ 4884 w 62078"/>
              <a:gd name="connsiteY1" fmla="*/ 203505 h 250956"/>
              <a:gd name="connsiteX2" fmla="*/ 4884 w 62078"/>
              <a:gd name="connsiteY2" fmla="*/ 247955 h 250956"/>
              <a:gd name="connsiteX3" fmla="*/ 20759 w 62078"/>
              <a:gd name="connsiteY3" fmla="*/ 146355 h 250956"/>
              <a:gd name="connsiteX4" fmla="*/ 17584 w 62078"/>
              <a:gd name="connsiteY4" fmla="*/ 111430 h 250956"/>
              <a:gd name="connsiteX5" fmla="*/ 14409 w 62078"/>
              <a:gd name="connsiteY5" fmla="*/ 155880 h 250956"/>
              <a:gd name="connsiteX6" fmla="*/ 62034 w 62078"/>
              <a:gd name="connsiteY6" fmla="*/ 305 h 250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2078" h="250956">
                <a:moveTo>
                  <a:pt x="62034" y="305"/>
                </a:moveTo>
                <a:cubicBezTo>
                  <a:pt x="60446" y="8243"/>
                  <a:pt x="14409" y="162230"/>
                  <a:pt x="4884" y="203505"/>
                </a:cubicBezTo>
                <a:cubicBezTo>
                  <a:pt x="-4641" y="244780"/>
                  <a:pt x="2238" y="257480"/>
                  <a:pt x="4884" y="247955"/>
                </a:cubicBezTo>
                <a:cubicBezTo>
                  <a:pt x="7530" y="238430"/>
                  <a:pt x="18642" y="169109"/>
                  <a:pt x="20759" y="146355"/>
                </a:cubicBezTo>
                <a:cubicBezTo>
                  <a:pt x="22876" y="123601"/>
                  <a:pt x="18642" y="109842"/>
                  <a:pt x="17584" y="111430"/>
                </a:cubicBezTo>
                <a:cubicBezTo>
                  <a:pt x="16526" y="113018"/>
                  <a:pt x="7001" y="170167"/>
                  <a:pt x="14409" y="155880"/>
                </a:cubicBezTo>
                <a:cubicBezTo>
                  <a:pt x="21817" y="141593"/>
                  <a:pt x="63622" y="-7633"/>
                  <a:pt x="62034" y="305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4" name="フリーフォーム 1343">
            <a:extLst>
              <a:ext uri="{FF2B5EF4-FFF2-40B4-BE49-F238E27FC236}">
                <a16:creationId xmlns:a16="http://schemas.microsoft.com/office/drawing/2014/main" id="{6ABCF4E6-6A80-10DA-8ED0-F3A0A340043B}"/>
              </a:ext>
            </a:extLst>
          </p:cNvPr>
          <p:cNvSpPr/>
          <p:nvPr/>
        </p:nvSpPr>
        <p:spPr>
          <a:xfrm>
            <a:off x="2836069" y="5612994"/>
            <a:ext cx="53298" cy="154711"/>
          </a:xfrm>
          <a:custGeom>
            <a:avLst/>
            <a:gdLst>
              <a:gd name="connsiteX0" fmla="*/ 53181 w 53298"/>
              <a:gd name="connsiteY0" fmla="*/ 406 h 154711"/>
              <a:gd name="connsiteX1" fmla="*/ 5556 w 53298"/>
              <a:gd name="connsiteY1" fmla="*/ 124231 h 154711"/>
              <a:gd name="connsiteX2" fmla="*/ 2381 w 53298"/>
              <a:gd name="connsiteY2" fmla="*/ 152806 h 154711"/>
              <a:gd name="connsiteX3" fmla="*/ 18256 w 53298"/>
              <a:gd name="connsiteY3" fmla="*/ 86131 h 154711"/>
              <a:gd name="connsiteX4" fmla="*/ 53181 w 53298"/>
              <a:gd name="connsiteY4" fmla="*/ 406 h 154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298" h="154711">
                <a:moveTo>
                  <a:pt x="53181" y="406"/>
                </a:moveTo>
                <a:cubicBezTo>
                  <a:pt x="51064" y="6756"/>
                  <a:pt x="14023" y="98831"/>
                  <a:pt x="5556" y="124231"/>
                </a:cubicBezTo>
                <a:cubicBezTo>
                  <a:pt x="-2911" y="149631"/>
                  <a:pt x="264" y="159156"/>
                  <a:pt x="2381" y="152806"/>
                </a:cubicBezTo>
                <a:cubicBezTo>
                  <a:pt x="4498" y="146456"/>
                  <a:pt x="8202" y="108356"/>
                  <a:pt x="18256" y="86131"/>
                </a:cubicBezTo>
                <a:cubicBezTo>
                  <a:pt x="28310" y="63906"/>
                  <a:pt x="55298" y="-5944"/>
                  <a:pt x="53181" y="40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5" name="フリーフォーム 1344">
            <a:extLst>
              <a:ext uri="{FF2B5EF4-FFF2-40B4-BE49-F238E27FC236}">
                <a16:creationId xmlns:a16="http://schemas.microsoft.com/office/drawing/2014/main" id="{775892C2-DE9F-C610-F219-2FF17C64B4F5}"/>
              </a:ext>
            </a:extLst>
          </p:cNvPr>
          <p:cNvSpPr/>
          <p:nvPr/>
        </p:nvSpPr>
        <p:spPr>
          <a:xfrm>
            <a:off x="2797144" y="5533936"/>
            <a:ext cx="16033" cy="213736"/>
          </a:xfrm>
          <a:custGeom>
            <a:avLst/>
            <a:gdLst>
              <a:gd name="connsiteX0" fmla="*/ 31 w 16033"/>
              <a:gd name="connsiteY0" fmla="*/ 89 h 213736"/>
              <a:gd name="connsiteX1" fmla="*/ 6381 w 16033"/>
              <a:gd name="connsiteY1" fmla="*/ 114389 h 213736"/>
              <a:gd name="connsiteX2" fmla="*/ 3206 w 16033"/>
              <a:gd name="connsiteY2" fmla="*/ 212814 h 213736"/>
              <a:gd name="connsiteX3" fmla="*/ 15906 w 16033"/>
              <a:gd name="connsiteY3" fmla="*/ 162014 h 213736"/>
              <a:gd name="connsiteX4" fmla="*/ 9556 w 16033"/>
              <a:gd name="connsiteY4" fmla="*/ 133439 h 213736"/>
              <a:gd name="connsiteX5" fmla="*/ 31 w 16033"/>
              <a:gd name="connsiteY5" fmla="*/ 89 h 213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033" h="213736">
                <a:moveTo>
                  <a:pt x="31" y="89"/>
                </a:moveTo>
                <a:cubicBezTo>
                  <a:pt x="-498" y="-3086"/>
                  <a:pt x="5852" y="78935"/>
                  <a:pt x="6381" y="114389"/>
                </a:cubicBezTo>
                <a:cubicBezTo>
                  <a:pt x="6910" y="149843"/>
                  <a:pt x="1618" y="204876"/>
                  <a:pt x="3206" y="212814"/>
                </a:cubicBezTo>
                <a:cubicBezTo>
                  <a:pt x="4794" y="220752"/>
                  <a:pt x="14848" y="175243"/>
                  <a:pt x="15906" y="162014"/>
                </a:cubicBezTo>
                <a:cubicBezTo>
                  <a:pt x="16964" y="148785"/>
                  <a:pt x="11144" y="157252"/>
                  <a:pt x="9556" y="133439"/>
                </a:cubicBezTo>
                <a:cubicBezTo>
                  <a:pt x="7968" y="109626"/>
                  <a:pt x="560" y="3264"/>
                  <a:pt x="31" y="89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6" name="フリーフォーム 1345">
            <a:extLst>
              <a:ext uri="{FF2B5EF4-FFF2-40B4-BE49-F238E27FC236}">
                <a16:creationId xmlns:a16="http://schemas.microsoft.com/office/drawing/2014/main" id="{D310F4DD-9096-CC82-54F5-4954729C5D72}"/>
              </a:ext>
            </a:extLst>
          </p:cNvPr>
          <p:cNvSpPr/>
          <p:nvPr/>
        </p:nvSpPr>
        <p:spPr>
          <a:xfrm>
            <a:off x="3017463" y="6632514"/>
            <a:ext cx="55956" cy="203275"/>
          </a:xfrm>
          <a:custGeom>
            <a:avLst/>
            <a:gdLst>
              <a:gd name="connsiteX0" fmla="*/ 55937 w 55956"/>
              <a:gd name="connsiteY0" fmla="*/ 61 h 203275"/>
              <a:gd name="connsiteX1" fmla="*/ 1962 w 55956"/>
              <a:gd name="connsiteY1" fmla="*/ 155636 h 203275"/>
              <a:gd name="connsiteX2" fmla="*/ 11487 w 55956"/>
              <a:gd name="connsiteY2" fmla="*/ 203261 h 203275"/>
              <a:gd name="connsiteX3" fmla="*/ 8312 w 55956"/>
              <a:gd name="connsiteY3" fmla="*/ 152461 h 203275"/>
              <a:gd name="connsiteX4" fmla="*/ 8312 w 55956"/>
              <a:gd name="connsiteY4" fmla="*/ 136586 h 203275"/>
              <a:gd name="connsiteX5" fmla="*/ 55937 w 55956"/>
              <a:gd name="connsiteY5" fmla="*/ 61 h 203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956" h="203275">
                <a:moveTo>
                  <a:pt x="55937" y="61"/>
                </a:moveTo>
                <a:cubicBezTo>
                  <a:pt x="54879" y="3236"/>
                  <a:pt x="9370" y="121769"/>
                  <a:pt x="1962" y="155636"/>
                </a:cubicBezTo>
                <a:cubicBezTo>
                  <a:pt x="-5446" y="189503"/>
                  <a:pt x="10429" y="203790"/>
                  <a:pt x="11487" y="203261"/>
                </a:cubicBezTo>
                <a:cubicBezTo>
                  <a:pt x="12545" y="202732"/>
                  <a:pt x="8841" y="163573"/>
                  <a:pt x="8312" y="152461"/>
                </a:cubicBezTo>
                <a:cubicBezTo>
                  <a:pt x="7783" y="141349"/>
                  <a:pt x="1433" y="154578"/>
                  <a:pt x="8312" y="136586"/>
                </a:cubicBezTo>
                <a:cubicBezTo>
                  <a:pt x="15191" y="118594"/>
                  <a:pt x="56995" y="-3114"/>
                  <a:pt x="55937" y="61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7" name="フリーフォーム 1346">
            <a:extLst>
              <a:ext uri="{FF2B5EF4-FFF2-40B4-BE49-F238E27FC236}">
                <a16:creationId xmlns:a16="http://schemas.microsoft.com/office/drawing/2014/main" id="{FEE68FF7-57DA-28BF-1CDE-119808EBF408}"/>
              </a:ext>
            </a:extLst>
          </p:cNvPr>
          <p:cNvSpPr/>
          <p:nvPr/>
        </p:nvSpPr>
        <p:spPr>
          <a:xfrm>
            <a:off x="4673495" y="5946769"/>
            <a:ext cx="136781" cy="44341"/>
          </a:xfrm>
          <a:custGeom>
            <a:avLst/>
            <a:gdLst>
              <a:gd name="connsiteX0" fmla="*/ 105 w 136781"/>
              <a:gd name="connsiteY0" fmla="*/ 6 h 44341"/>
              <a:gd name="connsiteX1" fmla="*/ 130280 w 136781"/>
              <a:gd name="connsiteY1" fmla="*/ 41281 h 44341"/>
              <a:gd name="connsiteX2" fmla="*/ 108055 w 136781"/>
              <a:gd name="connsiteY2" fmla="*/ 38106 h 44341"/>
              <a:gd name="connsiteX3" fmla="*/ 105 w 136781"/>
              <a:gd name="connsiteY3" fmla="*/ 6 h 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781" h="44341">
                <a:moveTo>
                  <a:pt x="105" y="6"/>
                </a:moveTo>
                <a:cubicBezTo>
                  <a:pt x="3809" y="535"/>
                  <a:pt x="112288" y="34931"/>
                  <a:pt x="130280" y="41281"/>
                </a:cubicBezTo>
                <a:cubicBezTo>
                  <a:pt x="148272" y="47631"/>
                  <a:pt x="124988" y="42868"/>
                  <a:pt x="108055" y="38106"/>
                </a:cubicBezTo>
                <a:cubicBezTo>
                  <a:pt x="91122" y="33344"/>
                  <a:pt x="-3599" y="-523"/>
                  <a:pt x="105" y="6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8" name="フリーフォーム 1347">
            <a:extLst>
              <a:ext uri="{FF2B5EF4-FFF2-40B4-BE49-F238E27FC236}">
                <a16:creationId xmlns:a16="http://schemas.microsoft.com/office/drawing/2014/main" id="{89771769-5CE6-6997-83C3-31AA82CAD3AA}"/>
              </a:ext>
            </a:extLst>
          </p:cNvPr>
          <p:cNvSpPr/>
          <p:nvPr/>
        </p:nvSpPr>
        <p:spPr>
          <a:xfrm>
            <a:off x="5016500" y="6663822"/>
            <a:ext cx="181415" cy="86228"/>
          </a:xfrm>
          <a:custGeom>
            <a:avLst/>
            <a:gdLst>
              <a:gd name="connsiteX0" fmla="*/ 0 w 181415"/>
              <a:gd name="connsiteY0" fmla="*/ 86228 h 86228"/>
              <a:gd name="connsiteX1" fmla="*/ 98425 w 181415"/>
              <a:gd name="connsiteY1" fmla="*/ 25903 h 86228"/>
              <a:gd name="connsiteX2" fmla="*/ 180975 w 181415"/>
              <a:gd name="connsiteY2" fmla="*/ 503 h 86228"/>
              <a:gd name="connsiteX3" fmla="*/ 130175 w 181415"/>
              <a:gd name="connsiteY3" fmla="*/ 10028 h 86228"/>
              <a:gd name="connsiteX4" fmla="*/ 107950 w 181415"/>
              <a:gd name="connsiteY4" fmla="*/ 22728 h 86228"/>
              <a:gd name="connsiteX5" fmla="*/ 0 w 181415"/>
              <a:gd name="connsiteY5" fmla="*/ 86228 h 86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1415" h="86228">
                <a:moveTo>
                  <a:pt x="0" y="86228"/>
                </a:moveTo>
                <a:cubicBezTo>
                  <a:pt x="34131" y="63209"/>
                  <a:pt x="68263" y="40190"/>
                  <a:pt x="98425" y="25903"/>
                </a:cubicBezTo>
                <a:cubicBezTo>
                  <a:pt x="128587" y="11616"/>
                  <a:pt x="175683" y="3149"/>
                  <a:pt x="180975" y="503"/>
                </a:cubicBezTo>
                <a:cubicBezTo>
                  <a:pt x="186267" y="-2143"/>
                  <a:pt x="142346" y="6324"/>
                  <a:pt x="130175" y="10028"/>
                </a:cubicBezTo>
                <a:cubicBezTo>
                  <a:pt x="118004" y="13732"/>
                  <a:pt x="107950" y="22728"/>
                  <a:pt x="107950" y="22728"/>
                </a:cubicBezTo>
                <a:lnTo>
                  <a:pt x="0" y="86228"/>
                </a:ln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9" name="フリーフォーム 1348">
            <a:extLst>
              <a:ext uri="{FF2B5EF4-FFF2-40B4-BE49-F238E27FC236}">
                <a16:creationId xmlns:a16="http://schemas.microsoft.com/office/drawing/2014/main" id="{902EEBAA-1331-A0D1-0FFA-9861A4468DB0}"/>
              </a:ext>
            </a:extLst>
          </p:cNvPr>
          <p:cNvSpPr/>
          <p:nvPr/>
        </p:nvSpPr>
        <p:spPr>
          <a:xfrm>
            <a:off x="4524221" y="6476718"/>
            <a:ext cx="85543" cy="103102"/>
          </a:xfrm>
          <a:custGeom>
            <a:avLst/>
            <a:gdLst>
              <a:gd name="connsiteX0" fmla="*/ 154 w 85543"/>
              <a:gd name="connsiteY0" fmla="*/ 282 h 103102"/>
              <a:gd name="connsiteX1" fmla="*/ 57304 w 85543"/>
              <a:gd name="connsiteY1" fmla="*/ 57432 h 103102"/>
              <a:gd name="connsiteX2" fmla="*/ 82704 w 85543"/>
              <a:gd name="connsiteY2" fmla="*/ 101882 h 103102"/>
              <a:gd name="connsiteX3" fmla="*/ 76354 w 85543"/>
              <a:gd name="connsiteY3" fmla="*/ 82832 h 103102"/>
              <a:gd name="connsiteX4" fmla="*/ 154 w 85543"/>
              <a:gd name="connsiteY4" fmla="*/ 282 h 103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543" h="103102">
                <a:moveTo>
                  <a:pt x="154" y="282"/>
                </a:moveTo>
                <a:cubicBezTo>
                  <a:pt x="-3021" y="-3951"/>
                  <a:pt x="43546" y="40499"/>
                  <a:pt x="57304" y="57432"/>
                </a:cubicBezTo>
                <a:cubicBezTo>
                  <a:pt x="71062" y="74365"/>
                  <a:pt x="82704" y="101882"/>
                  <a:pt x="82704" y="101882"/>
                </a:cubicBezTo>
                <a:cubicBezTo>
                  <a:pt x="85879" y="106115"/>
                  <a:pt x="89054" y="99236"/>
                  <a:pt x="76354" y="82832"/>
                </a:cubicBezTo>
                <a:cubicBezTo>
                  <a:pt x="63654" y="66428"/>
                  <a:pt x="3329" y="4515"/>
                  <a:pt x="154" y="282"/>
                </a:cubicBezTo>
                <a:close/>
              </a:path>
            </a:pathLst>
          </a:custGeom>
          <a:solidFill>
            <a:srgbClr val="1560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0" name="フリーフォーム 1349">
            <a:extLst>
              <a:ext uri="{FF2B5EF4-FFF2-40B4-BE49-F238E27FC236}">
                <a16:creationId xmlns:a16="http://schemas.microsoft.com/office/drawing/2014/main" id="{7C35B15A-461B-E0A6-B61D-0EFC9C9D1A54}"/>
              </a:ext>
            </a:extLst>
          </p:cNvPr>
          <p:cNvSpPr/>
          <p:nvPr/>
        </p:nvSpPr>
        <p:spPr>
          <a:xfrm>
            <a:off x="3023751" y="2847868"/>
            <a:ext cx="936358" cy="2313200"/>
          </a:xfrm>
          <a:custGeom>
            <a:avLst/>
            <a:gdLst>
              <a:gd name="connsiteX0" fmla="*/ 935999 w 936358"/>
              <a:gd name="connsiteY0" fmla="*/ 22553 h 2313200"/>
              <a:gd name="connsiteX1" fmla="*/ 387359 w 936358"/>
              <a:gd name="connsiteY1" fmla="*/ 1151638 h 2313200"/>
              <a:gd name="connsiteX2" fmla="*/ 435066 w 936358"/>
              <a:gd name="connsiteY2" fmla="*/ 960807 h 2313200"/>
              <a:gd name="connsiteX3" fmla="*/ 299894 w 936358"/>
              <a:gd name="connsiteY3" fmla="*/ 1469690 h 2313200"/>
              <a:gd name="connsiteX4" fmla="*/ 283992 w 936358"/>
              <a:gd name="connsiteY4" fmla="*/ 1342469 h 2313200"/>
              <a:gd name="connsiteX5" fmla="*/ 490726 w 936358"/>
              <a:gd name="connsiteY5" fmla="*/ 2248918 h 2313200"/>
              <a:gd name="connsiteX6" fmla="*/ 419164 w 936358"/>
              <a:gd name="connsiteY6" fmla="*/ 2089892 h 2313200"/>
              <a:gd name="connsiteX7" fmla="*/ 29550 w 936358"/>
              <a:gd name="connsiteY7" fmla="*/ 897196 h 2313200"/>
              <a:gd name="connsiteX8" fmla="*/ 69306 w 936358"/>
              <a:gd name="connsiteY8" fmla="*/ 1064174 h 2313200"/>
              <a:gd name="connsiteX9" fmla="*/ 403261 w 936358"/>
              <a:gd name="connsiteY9" fmla="*/ 253141 h 2313200"/>
              <a:gd name="connsiteX10" fmla="*/ 204479 w 936358"/>
              <a:gd name="connsiteY10" fmla="*/ 507582 h 2313200"/>
              <a:gd name="connsiteX11" fmla="*/ 673606 w 936358"/>
              <a:gd name="connsiteY11" fmla="*/ 62309 h 2313200"/>
              <a:gd name="connsiteX12" fmla="*/ 299894 w 936358"/>
              <a:gd name="connsiteY12" fmla="*/ 133871 h 2313200"/>
              <a:gd name="connsiteX13" fmla="*/ 554336 w 936358"/>
              <a:gd name="connsiteY13" fmla="*/ 78212 h 2313200"/>
              <a:gd name="connsiteX14" fmla="*/ 705411 w 936358"/>
              <a:gd name="connsiteY14" fmla="*/ 94115 h 2313200"/>
              <a:gd name="connsiteX15" fmla="*/ 474823 w 936358"/>
              <a:gd name="connsiteY15" fmla="*/ 372410 h 2313200"/>
              <a:gd name="connsiteX16" fmla="*/ 935999 w 936358"/>
              <a:gd name="connsiteY16" fmla="*/ 22553 h 231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36358" h="2313200">
                <a:moveTo>
                  <a:pt x="935999" y="22553"/>
                </a:moveTo>
                <a:cubicBezTo>
                  <a:pt x="921422" y="152424"/>
                  <a:pt x="470848" y="995262"/>
                  <a:pt x="387359" y="1151638"/>
                </a:cubicBezTo>
                <a:cubicBezTo>
                  <a:pt x="303870" y="1308014"/>
                  <a:pt x="449644" y="907798"/>
                  <a:pt x="435066" y="960807"/>
                </a:cubicBezTo>
                <a:cubicBezTo>
                  <a:pt x="420488" y="1013816"/>
                  <a:pt x="325073" y="1406080"/>
                  <a:pt x="299894" y="1469690"/>
                </a:cubicBezTo>
                <a:cubicBezTo>
                  <a:pt x="274715" y="1533300"/>
                  <a:pt x="252187" y="1212598"/>
                  <a:pt x="283992" y="1342469"/>
                </a:cubicBezTo>
                <a:cubicBezTo>
                  <a:pt x="315797" y="1472340"/>
                  <a:pt x="468197" y="2124348"/>
                  <a:pt x="490726" y="2248918"/>
                </a:cubicBezTo>
                <a:cubicBezTo>
                  <a:pt x="513255" y="2373489"/>
                  <a:pt x="496027" y="2315179"/>
                  <a:pt x="419164" y="2089892"/>
                </a:cubicBezTo>
                <a:cubicBezTo>
                  <a:pt x="342301" y="1864605"/>
                  <a:pt x="87860" y="1068149"/>
                  <a:pt x="29550" y="897196"/>
                </a:cubicBezTo>
                <a:cubicBezTo>
                  <a:pt x="-28760" y="726243"/>
                  <a:pt x="7021" y="1171517"/>
                  <a:pt x="69306" y="1064174"/>
                </a:cubicBezTo>
                <a:cubicBezTo>
                  <a:pt x="131591" y="956832"/>
                  <a:pt x="380732" y="345906"/>
                  <a:pt x="403261" y="253141"/>
                </a:cubicBezTo>
                <a:cubicBezTo>
                  <a:pt x="425790" y="160376"/>
                  <a:pt x="159421" y="539387"/>
                  <a:pt x="204479" y="507582"/>
                </a:cubicBezTo>
                <a:cubicBezTo>
                  <a:pt x="249536" y="475777"/>
                  <a:pt x="657703" y="124594"/>
                  <a:pt x="673606" y="62309"/>
                </a:cubicBezTo>
                <a:cubicBezTo>
                  <a:pt x="689508" y="24"/>
                  <a:pt x="319772" y="131221"/>
                  <a:pt x="299894" y="133871"/>
                </a:cubicBezTo>
                <a:cubicBezTo>
                  <a:pt x="280016" y="136521"/>
                  <a:pt x="486750" y="84838"/>
                  <a:pt x="554336" y="78212"/>
                </a:cubicBezTo>
                <a:cubicBezTo>
                  <a:pt x="621922" y="71586"/>
                  <a:pt x="718663" y="45082"/>
                  <a:pt x="705411" y="94115"/>
                </a:cubicBezTo>
                <a:cubicBezTo>
                  <a:pt x="692159" y="143148"/>
                  <a:pt x="432416" y="379036"/>
                  <a:pt x="474823" y="372410"/>
                </a:cubicBezTo>
                <a:cubicBezTo>
                  <a:pt x="517230" y="365784"/>
                  <a:pt x="950576" y="-107318"/>
                  <a:pt x="935999" y="22553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1" name="フリーフォーム 1350">
            <a:extLst>
              <a:ext uri="{FF2B5EF4-FFF2-40B4-BE49-F238E27FC236}">
                <a16:creationId xmlns:a16="http://schemas.microsoft.com/office/drawing/2014/main" id="{4F13408C-5996-691B-7AF0-6B5D68FCD38D}"/>
              </a:ext>
            </a:extLst>
          </p:cNvPr>
          <p:cNvSpPr/>
          <p:nvPr/>
        </p:nvSpPr>
        <p:spPr>
          <a:xfrm>
            <a:off x="2532836" y="2801854"/>
            <a:ext cx="946872" cy="3848281"/>
          </a:xfrm>
          <a:custGeom>
            <a:avLst/>
            <a:gdLst>
              <a:gd name="connsiteX0" fmla="*/ 941884 w 946872"/>
              <a:gd name="connsiteY0" fmla="*/ 68567 h 3848281"/>
              <a:gd name="connsiteX1" fmla="*/ 43387 w 946872"/>
              <a:gd name="connsiteY1" fmla="*/ 2461909 h 3848281"/>
              <a:gd name="connsiteX2" fmla="*/ 130851 w 946872"/>
              <a:gd name="connsiteY2" fmla="*/ 1801951 h 3848281"/>
              <a:gd name="connsiteX3" fmla="*/ 35435 w 946872"/>
              <a:gd name="connsiteY3" fmla="*/ 3137770 h 3848281"/>
              <a:gd name="connsiteX4" fmla="*/ 130851 w 946872"/>
              <a:gd name="connsiteY4" fmla="*/ 3773875 h 3848281"/>
              <a:gd name="connsiteX5" fmla="*/ 138802 w 946872"/>
              <a:gd name="connsiteY5" fmla="*/ 3590995 h 3848281"/>
              <a:gd name="connsiteX6" fmla="*/ 433001 w 946872"/>
              <a:gd name="connsiteY6" fmla="*/ 1595217 h 3848281"/>
              <a:gd name="connsiteX7" fmla="*/ 377341 w 946872"/>
              <a:gd name="connsiteY7" fmla="*/ 1722438 h 3848281"/>
              <a:gd name="connsiteX8" fmla="*/ 345536 w 946872"/>
              <a:gd name="connsiteY8" fmla="*/ 855746 h 3848281"/>
              <a:gd name="connsiteX9" fmla="*/ 242169 w 946872"/>
              <a:gd name="connsiteY9" fmla="*/ 1054529 h 3848281"/>
              <a:gd name="connsiteX10" fmla="*/ 655637 w 946872"/>
              <a:gd name="connsiteY10" fmla="*/ 299155 h 3848281"/>
              <a:gd name="connsiteX11" fmla="*/ 417098 w 946872"/>
              <a:gd name="connsiteY11" fmla="*/ 617207 h 3848281"/>
              <a:gd name="connsiteX12" fmla="*/ 941884 w 946872"/>
              <a:gd name="connsiteY12" fmla="*/ 68567 h 3848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46872" h="3848281">
                <a:moveTo>
                  <a:pt x="941884" y="68567"/>
                </a:moveTo>
                <a:cubicBezTo>
                  <a:pt x="879599" y="376017"/>
                  <a:pt x="178559" y="2173012"/>
                  <a:pt x="43387" y="2461909"/>
                </a:cubicBezTo>
                <a:cubicBezTo>
                  <a:pt x="-91785" y="2750806"/>
                  <a:pt x="132176" y="1689308"/>
                  <a:pt x="130851" y="1801951"/>
                </a:cubicBezTo>
                <a:cubicBezTo>
                  <a:pt x="129526" y="1914595"/>
                  <a:pt x="35435" y="2809116"/>
                  <a:pt x="35435" y="3137770"/>
                </a:cubicBezTo>
                <a:cubicBezTo>
                  <a:pt x="35435" y="3466424"/>
                  <a:pt x="113623" y="3698338"/>
                  <a:pt x="130851" y="3773875"/>
                </a:cubicBezTo>
                <a:cubicBezTo>
                  <a:pt x="148079" y="3849412"/>
                  <a:pt x="88444" y="3954105"/>
                  <a:pt x="138802" y="3590995"/>
                </a:cubicBezTo>
                <a:cubicBezTo>
                  <a:pt x="189160" y="3227885"/>
                  <a:pt x="393244" y="1906643"/>
                  <a:pt x="433001" y="1595217"/>
                </a:cubicBezTo>
                <a:cubicBezTo>
                  <a:pt x="472757" y="1283791"/>
                  <a:pt x="391919" y="1845683"/>
                  <a:pt x="377341" y="1722438"/>
                </a:cubicBezTo>
                <a:cubicBezTo>
                  <a:pt x="362763" y="1599193"/>
                  <a:pt x="368065" y="967064"/>
                  <a:pt x="345536" y="855746"/>
                </a:cubicBezTo>
                <a:cubicBezTo>
                  <a:pt x="323007" y="744428"/>
                  <a:pt x="190486" y="1147294"/>
                  <a:pt x="242169" y="1054529"/>
                </a:cubicBezTo>
                <a:cubicBezTo>
                  <a:pt x="293852" y="961764"/>
                  <a:pt x="626482" y="372042"/>
                  <a:pt x="655637" y="299155"/>
                </a:cubicBezTo>
                <a:cubicBezTo>
                  <a:pt x="684792" y="226268"/>
                  <a:pt x="370715" y="649012"/>
                  <a:pt x="417098" y="617207"/>
                </a:cubicBezTo>
                <a:cubicBezTo>
                  <a:pt x="463481" y="585402"/>
                  <a:pt x="1004169" y="-238883"/>
                  <a:pt x="941884" y="6856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2" name="フリーフォーム 1351">
            <a:extLst>
              <a:ext uri="{FF2B5EF4-FFF2-40B4-BE49-F238E27FC236}">
                <a16:creationId xmlns:a16="http://schemas.microsoft.com/office/drawing/2014/main" id="{65D154D8-3052-FD25-E388-5C9B35A0CF63}"/>
              </a:ext>
            </a:extLst>
          </p:cNvPr>
          <p:cNvSpPr/>
          <p:nvPr/>
        </p:nvSpPr>
        <p:spPr>
          <a:xfrm>
            <a:off x="2558377" y="5931438"/>
            <a:ext cx="704317" cy="1526885"/>
          </a:xfrm>
          <a:custGeom>
            <a:avLst/>
            <a:gdLst>
              <a:gd name="connsiteX0" fmla="*/ 97359 w 704317"/>
              <a:gd name="connsiteY0" fmla="*/ 8186 h 1526885"/>
              <a:gd name="connsiteX1" fmla="*/ 1943 w 704317"/>
              <a:gd name="connsiteY1" fmla="*/ 1002099 h 1526885"/>
              <a:gd name="connsiteX2" fmla="*/ 192774 w 704317"/>
              <a:gd name="connsiteY2" fmla="*/ 731755 h 1526885"/>
              <a:gd name="connsiteX3" fmla="*/ 65553 w 704317"/>
              <a:gd name="connsiteY3" fmla="*/ 1033905 h 1526885"/>
              <a:gd name="connsiteX4" fmla="*/ 367703 w 704317"/>
              <a:gd name="connsiteY4" fmla="*/ 1415567 h 1526885"/>
              <a:gd name="connsiteX5" fmla="*/ 200726 w 704317"/>
              <a:gd name="connsiteY5" fmla="*/ 1121369 h 1526885"/>
              <a:gd name="connsiteX6" fmla="*/ 701658 w 704317"/>
              <a:gd name="connsiteY6" fmla="*/ 1526885 h 1526885"/>
              <a:gd name="connsiteX7" fmla="*/ 391557 w 704317"/>
              <a:gd name="connsiteY7" fmla="*/ 1121369 h 1526885"/>
              <a:gd name="connsiteX8" fmla="*/ 224580 w 704317"/>
              <a:gd name="connsiteY8" fmla="*/ 946440 h 1526885"/>
              <a:gd name="connsiteX9" fmla="*/ 208677 w 704317"/>
              <a:gd name="connsiteY9" fmla="*/ 294433 h 1526885"/>
              <a:gd name="connsiteX10" fmla="*/ 153018 w 704317"/>
              <a:gd name="connsiteY10" fmla="*/ 517070 h 1526885"/>
              <a:gd name="connsiteX11" fmla="*/ 97359 w 704317"/>
              <a:gd name="connsiteY11" fmla="*/ 8186 h 1526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4317" h="1526885">
                <a:moveTo>
                  <a:pt x="97359" y="8186"/>
                </a:moveTo>
                <a:cubicBezTo>
                  <a:pt x="72180" y="89024"/>
                  <a:pt x="-13959" y="881504"/>
                  <a:pt x="1943" y="1002099"/>
                </a:cubicBezTo>
                <a:cubicBezTo>
                  <a:pt x="17845" y="1122694"/>
                  <a:pt x="182172" y="726454"/>
                  <a:pt x="192774" y="731755"/>
                </a:cubicBezTo>
                <a:cubicBezTo>
                  <a:pt x="203376" y="737056"/>
                  <a:pt x="36398" y="919936"/>
                  <a:pt x="65553" y="1033905"/>
                </a:cubicBezTo>
                <a:cubicBezTo>
                  <a:pt x="94708" y="1147874"/>
                  <a:pt x="345174" y="1400990"/>
                  <a:pt x="367703" y="1415567"/>
                </a:cubicBezTo>
                <a:cubicBezTo>
                  <a:pt x="390232" y="1430144"/>
                  <a:pt x="145067" y="1102816"/>
                  <a:pt x="200726" y="1121369"/>
                </a:cubicBezTo>
                <a:cubicBezTo>
                  <a:pt x="256385" y="1139922"/>
                  <a:pt x="669853" y="1526885"/>
                  <a:pt x="701658" y="1526885"/>
                </a:cubicBezTo>
                <a:cubicBezTo>
                  <a:pt x="733463" y="1526885"/>
                  <a:pt x="471070" y="1218110"/>
                  <a:pt x="391557" y="1121369"/>
                </a:cubicBezTo>
                <a:cubicBezTo>
                  <a:pt x="312044" y="1024628"/>
                  <a:pt x="255060" y="1084263"/>
                  <a:pt x="224580" y="946440"/>
                </a:cubicBezTo>
                <a:cubicBezTo>
                  <a:pt x="194100" y="808617"/>
                  <a:pt x="220604" y="365995"/>
                  <a:pt x="208677" y="294433"/>
                </a:cubicBezTo>
                <a:cubicBezTo>
                  <a:pt x="196750" y="222871"/>
                  <a:pt x="166270" y="563452"/>
                  <a:pt x="153018" y="517070"/>
                </a:cubicBezTo>
                <a:cubicBezTo>
                  <a:pt x="139766" y="470688"/>
                  <a:pt x="122538" y="-72652"/>
                  <a:pt x="97359" y="8186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3" name="フリーフォーム 1352">
            <a:extLst>
              <a:ext uri="{FF2B5EF4-FFF2-40B4-BE49-F238E27FC236}">
                <a16:creationId xmlns:a16="http://schemas.microsoft.com/office/drawing/2014/main" id="{21804CE5-58EA-C9C6-CADC-B82A658ECCE3}"/>
              </a:ext>
            </a:extLst>
          </p:cNvPr>
          <p:cNvSpPr/>
          <p:nvPr/>
        </p:nvSpPr>
        <p:spPr>
          <a:xfrm>
            <a:off x="3420208" y="2937304"/>
            <a:ext cx="1183705" cy="2104870"/>
          </a:xfrm>
          <a:custGeom>
            <a:avLst/>
            <a:gdLst>
              <a:gd name="connsiteX0" fmla="*/ 444126 w 1183705"/>
              <a:gd name="connsiteY0" fmla="*/ 12630 h 2104870"/>
              <a:gd name="connsiteX1" fmla="*/ 22707 w 1183705"/>
              <a:gd name="connsiteY1" fmla="*/ 1157618 h 2104870"/>
              <a:gd name="connsiteX2" fmla="*/ 94269 w 1183705"/>
              <a:gd name="connsiteY2" fmla="*/ 1054251 h 2104870"/>
              <a:gd name="connsiteX3" fmla="*/ 412321 w 1183705"/>
              <a:gd name="connsiteY3" fmla="*/ 1809625 h 2104870"/>
              <a:gd name="connsiteX4" fmla="*/ 444126 w 1183705"/>
              <a:gd name="connsiteY4" fmla="*/ 1610842 h 2104870"/>
              <a:gd name="connsiteX5" fmla="*/ 650860 w 1183705"/>
              <a:gd name="connsiteY5" fmla="*/ 1968651 h 2104870"/>
              <a:gd name="connsiteX6" fmla="*/ 603152 w 1183705"/>
              <a:gd name="connsiteY6" fmla="*/ 1547232 h 2104870"/>
              <a:gd name="connsiteX7" fmla="*/ 1175646 w 1183705"/>
              <a:gd name="connsiteY7" fmla="*/ 2103823 h 2104870"/>
              <a:gd name="connsiteX8" fmla="*/ 921204 w 1183705"/>
              <a:gd name="connsiteY8" fmla="*/ 1674453 h 2104870"/>
              <a:gd name="connsiteX9" fmla="*/ 666762 w 1183705"/>
              <a:gd name="connsiteY9" fmla="*/ 1237131 h 2104870"/>
              <a:gd name="connsiteX10" fmla="*/ 770129 w 1183705"/>
              <a:gd name="connsiteY10" fmla="*/ 410195 h 2104870"/>
              <a:gd name="connsiteX11" fmla="*/ 674714 w 1183705"/>
              <a:gd name="connsiteY11" fmla="*/ 768004 h 2104870"/>
              <a:gd name="connsiteX12" fmla="*/ 873496 w 1183705"/>
              <a:gd name="connsiteY12" fmla="*/ 28533 h 2104870"/>
              <a:gd name="connsiteX13" fmla="*/ 507736 w 1183705"/>
              <a:gd name="connsiteY13" fmla="*/ 545367 h 2104870"/>
              <a:gd name="connsiteX14" fmla="*/ 555444 w 1183705"/>
              <a:gd name="connsiteY14" fmla="*/ 12630 h 2104870"/>
              <a:gd name="connsiteX15" fmla="*/ 364613 w 1183705"/>
              <a:gd name="connsiteY15" fmla="*/ 513562 h 2104870"/>
              <a:gd name="connsiteX16" fmla="*/ 444126 w 1183705"/>
              <a:gd name="connsiteY16" fmla="*/ 12630 h 210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3705" h="2104870">
                <a:moveTo>
                  <a:pt x="444126" y="12630"/>
                </a:moveTo>
                <a:cubicBezTo>
                  <a:pt x="387142" y="119973"/>
                  <a:pt x="81016" y="984015"/>
                  <a:pt x="22707" y="1157618"/>
                </a:cubicBezTo>
                <a:cubicBezTo>
                  <a:pt x="-35603" y="1331222"/>
                  <a:pt x="29333" y="945583"/>
                  <a:pt x="94269" y="1054251"/>
                </a:cubicBezTo>
                <a:cubicBezTo>
                  <a:pt x="159205" y="1162919"/>
                  <a:pt x="354012" y="1716860"/>
                  <a:pt x="412321" y="1809625"/>
                </a:cubicBezTo>
                <a:cubicBezTo>
                  <a:pt x="470630" y="1902390"/>
                  <a:pt x="404369" y="1584338"/>
                  <a:pt x="444126" y="1610842"/>
                </a:cubicBezTo>
                <a:cubicBezTo>
                  <a:pt x="483883" y="1637346"/>
                  <a:pt x="624356" y="1979253"/>
                  <a:pt x="650860" y="1968651"/>
                </a:cubicBezTo>
                <a:cubicBezTo>
                  <a:pt x="677364" y="1958049"/>
                  <a:pt x="515688" y="1524703"/>
                  <a:pt x="603152" y="1547232"/>
                </a:cubicBezTo>
                <a:cubicBezTo>
                  <a:pt x="690616" y="1569761"/>
                  <a:pt x="1122637" y="2082620"/>
                  <a:pt x="1175646" y="2103823"/>
                </a:cubicBezTo>
                <a:cubicBezTo>
                  <a:pt x="1228655" y="2125026"/>
                  <a:pt x="1006018" y="1818902"/>
                  <a:pt x="921204" y="1674453"/>
                </a:cubicBezTo>
                <a:cubicBezTo>
                  <a:pt x="836390" y="1530004"/>
                  <a:pt x="691941" y="1447841"/>
                  <a:pt x="666762" y="1237131"/>
                </a:cubicBezTo>
                <a:cubicBezTo>
                  <a:pt x="641583" y="1026421"/>
                  <a:pt x="768804" y="488383"/>
                  <a:pt x="770129" y="410195"/>
                </a:cubicBezTo>
                <a:cubicBezTo>
                  <a:pt x="771454" y="332007"/>
                  <a:pt x="657486" y="831614"/>
                  <a:pt x="674714" y="768004"/>
                </a:cubicBezTo>
                <a:cubicBezTo>
                  <a:pt x="691942" y="704394"/>
                  <a:pt x="901326" y="65639"/>
                  <a:pt x="873496" y="28533"/>
                </a:cubicBezTo>
                <a:cubicBezTo>
                  <a:pt x="845666" y="-8573"/>
                  <a:pt x="560745" y="548017"/>
                  <a:pt x="507736" y="545367"/>
                </a:cubicBezTo>
                <a:cubicBezTo>
                  <a:pt x="454727" y="542717"/>
                  <a:pt x="579298" y="17931"/>
                  <a:pt x="555444" y="12630"/>
                </a:cubicBezTo>
                <a:cubicBezTo>
                  <a:pt x="531590" y="7329"/>
                  <a:pt x="384491" y="509586"/>
                  <a:pt x="364613" y="513562"/>
                </a:cubicBezTo>
                <a:cubicBezTo>
                  <a:pt x="344735" y="517538"/>
                  <a:pt x="501110" y="-94713"/>
                  <a:pt x="444126" y="12630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4" name="フリーフォーム 1353">
            <a:extLst>
              <a:ext uri="{FF2B5EF4-FFF2-40B4-BE49-F238E27FC236}">
                <a16:creationId xmlns:a16="http://schemas.microsoft.com/office/drawing/2014/main" id="{AE08E3CB-5C78-0E1F-F10C-49728BB69C31}"/>
              </a:ext>
            </a:extLst>
          </p:cNvPr>
          <p:cNvSpPr/>
          <p:nvPr/>
        </p:nvSpPr>
        <p:spPr>
          <a:xfrm>
            <a:off x="3945943" y="2855773"/>
            <a:ext cx="1848810" cy="2514994"/>
          </a:xfrm>
          <a:custGeom>
            <a:avLst/>
            <a:gdLst>
              <a:gd name="connsiteX0" fmla="*/ 164881 w 1848810"/>
              <a:gd name="connsiteY0" fmla="*/ 6697 h 2514994"/>
              <a:gd name="connsiteX1" fmla="*/ 649911 w 1848810"/>
              <a:gd name="connsiteY1" fmla="*/ 62356 h 2514994"/>
              <a:gd name="connsiteX2" fmla="*/ 1238307 w 1848810"/>
              <a:gd name="connsiteY2" fmla="*/ 571239 h 2514994"/>
              <a:gd name="connsiteX3" fmla="*/ 936158 w 1848810"/>
              <a:gd name="connsiteY3" fmla="*/ 396310 h 2514994"/>
              <a:gd name="connsiteX4" fmla="*/ 1381431 w 1848810"/>
              <a:gd name="connsiteY4" fmla="*/ 1119879 h 2514994"/>
              <a:gd name="connsiteX5" fmla="*/ 1055427 w 1848810"/>
              <a:gd name="connsiteY5" fmla="*/ 952902 h 2514994"/>
              <a:gd name="connsiteX6" fmla="*/ 1588165 w 1848810"/>
              <a:gd name="connsiteY6" fmla="*/ 1883204 h 2514994"/>
              <a:gd name="connsiteX7" fmla="*/ 1230356 w 1848810"/>
              <a:gd name="connsiteY7" fmla="*/ 1612860 h 2514994"/>
              <a:gd name="connsiteX8" fmla="*/ 1834655 w 1848810"/>
              <a:gd name="connsiteY8" fmla="*/ 2495455 h 2514994"/>
              <a:gd name="connsiteX9" fmla="*/ 1572262 w 1848810"/>
              <a:gd name="connsiteY9" fmla="*/ 2201257 h 2514994"/>
              <a:gd name="connsiteX10" fmla="*/ 641960 w 1848810"/>
              <a:gd name="connsiteY10" fmla="*/ 1930912 h 2514994"/>
              <a:gd name="connsiteX11" fmla="*/ 1079281 w 1848810"/>
              <a:gd name="connsiteY11" fmla="*/ 1930912 h 2514994"/>
              <a:gd name="connsiteX12" fmla="*/ 594252 w 1848810"/>
              <a:gd name="connsiteY12" fmla="*/ 1604909 h 2514994"/>
              <a:gd name="connsiteX13" fmla="*/ 681716 w 1848810"/>
              <a:gd name="connsiteY13" fmla="*/ 1716227 h 2514994"/>
              <a:gd name="connsiteX14" fmla="*/ 37660 w 1848810"/>
              <a:gd name="connsiteY14" fmla="*/ 1032415 h 2514994"/>
              <a:gd name="connsiteX15" fmla="*/ 204638 w 1848810"/>
              <a:gd name="connsiteY15" fmla="*/ 1111928 h 2514994"/>
              <a:gd name="connsiteX16" fmla="*/ 5855 w 1848810"/>
              <a:gd name="connsiteY16" fmla="*/ 316797 h 2514994"/>
              <a:gd name="connsiteX17" fmla="*/ 53563 w 1848810"/>
              <a:gd name="connsiteY17" fmla="*/ 555337 h 2514994"/>
              <a:gd name="connsiteX18" fmla="*/ 61514 w 1848810"/>
              <a:gd name="connsiteY18" fmla="*/ 110064 h 2514994"/>
              <a:gd name="connsiteX19" fmla="*/ 220540 w 1848810"/>
              <a:gd name="connsiteY19" fmla="*/ 308846 h 2514994"/>
              <a:gd name="connsiteX20" fmla="*/ 339810 w 1848810"/>
              <a:gd name="connsiteY20" fmla="*/ 110064 h 2514994"/>
              <a:gd name="connsiteX21" fmla="*/ 586300 w 1848810"/>
              <a:gd name="connsiteY21" fmla="*/ 316797 h 2514994"/>
              <a:gd name="connsiteX22" fmla="*/ 395469 w 1848810"/>
              <a:gd name="connsiteY22" fmla="*/ 38502 h 2514994"/>
              <a:gd name="connsiteX23" fmla="*/ 164881 w 1848810"/>
              <a:gd name="connsiteY23" fmla="*/ 6697 h 2514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848810" h="2514994">
                <a:moveTo>
                  <a:pt x="164881" y="6697"/>
                </a:moveTo>
                <a:cubicBezTo>
                  <a:pt x="207288" y="10673"/>
                  <a:pt x="471007" y="-31734"/>
                  <a:pt x="649911" y="62356"/>
                </a:cubicBezTo>
                <a:cubicBezTo>
                  <a:pt x="828815" y="156446"/>
                  <a:pt x="1190599" y="515580"/>
                  <a:pt x="1238307" y="571239"/>
                </a:cubicBezTo>
                <a:cubicBezTo>
                  <a:pt x="1286015" y="626898"/>
                  <a:pt x="912304" y="304870"/>
                  <a:pt x="936158" y="396310"/>
                </a:cubicBezTo>
                <a:cubicBezTo>
                  <a:pt x="960012" y="487750"/>
                  <a:pt x="1361553" y="1027114"/>
                  <a:pt x="1381431" y="1119879"/>
                </a:cubicBezTo>
                <a:cubicBezTo>
                  <a:pt x="1401309" y="1212644"/>
                  <a:pt x="1020971" y="825681"/>
                  <a:pt x="1055427" y="952902"/>
                </a:cubicBezTo>
                <a:cubicBezTo>
                  <a:pt x="1089883" y="1080123"/>
                  <a:pt x="1559010" y="1773211"/>
                  <a:pt x="1588165" y="1883204"/>
                </a:cubicBezTo>
                <a:cubicBezTo>
                  <a:pt x="1617320" y="1993197"/>
                  <a:pt x="1189274" y="1510818"/>
                  <a:pt x="1230356" y="1612860"/>
                </a:cubicBezTo>
                <a:cubicBezTo>
                  <a:pt x="1271438" y="1714902"/>
                  <a:pt x="1777671" y="2397389"/>
                  <a:pt x="1834655" y="2495455"/>
                </a:cubicBezTo>
                <a:cubicBezTo>
                  <a:pt x="1891639" y="2593521"/>
                  <a:pt x="1771044" y="2295347"/>
                  <a:pt x="1572262" y="2201257"/>
                </a:cubicBezTo>
                <a:cubicBezTo>
                  <a:pt x="1373480" y="2107167"/>
                  <a:pt x="724124" y="1975970"/>
                  <a:pt x="641960" y="1930912"/>
                </a:cubicBezTo>
                <a:cubicBezTo>
                  <a:pt x="559797" y="1885855"/>
                  <a:pt x="1087232" y="1985246"/>
                  <a:pt x="1079281" y="1930912"/>
                </a:cubicBezTo>
                <a:cubicBezTo>
                  <a:pt x="1071330" y="1876578"/>
                  <a:pt x="660513" y="1640690"/>
                  <a:pt x="594252" y="1604909"/>
                </a:cubicBezTo>
                <a:cubicBezTo>
                  <a:pt x="527991" y="1569128"/>
                  <a:pt x="774481" y="1811643"/>
                  <a:pt x="681716" y="1716227"/>
                </a:cubicBezTo>
                <a:cubicBezTo>
                  <a:pt x="588951" y="1620811"/>
                  <a:pt x="117173" y="1133132"/>
                  <a:pt x="37660" y="1032415"/>
                </a:cubicBezTo>
                <a:cubicBezTo>
                  <a:pt x="-41853" y="931699"/>
                  <a:pt x="209939" y="1231198"/>
                  <a:pt x="204638" y="1111928"/>
                </a:cubicBezTo>
                <a:cubicBezTo>
                  <a:pt x="199337" y="992658"/>
                  <a:pt x="31034" y="409562"/>
                  <a:pt x="5855" y="316797"/>
                </a:cubicBezTo>
                <a:cubicBezTo>
                  <a:pt x="-19324" y="224032"/>
                  <a:pt x="44286" y="589793"/>
                  <a:pt x="53563" y="555337"/>
                </a:cubicBezTo>
                <a:cubicBezTo>
                  <a:pt x="62839" y="520882"/>
                  <a:pt x="33684" y="151146"/>
                  <a:pt x="61514" y="110064"/>
                </a:cubicBezTo>
                <a:cubicBezTo>
                  <a:pt x="89344" y="68982"/>
                  <a:pt x="174157" y="308846"/>
                  <a:pt x="220540" y="308846"/>
                </a:cubicBezTo>
                <a:cubicBezTo>
                  <a:pt x="266923" y="308846"/>
                  <a:pt x="278850" y="108739"/>
                  <a:pt x="339810" y="110064"/>
                </a:cubicBezTo>
                <a:cubicBezTo>
                  <a:pt x="400770" y="111389"/>
                  <a:pt x="577024" y="328724"/>
                  <a:pt x="586300" y="316797"/>
                </a:cubicBezTo>
                <a:cubicBezTo>
                  <a:pt x="595576" y="304870"/>
                  <a:pt x="467031" y="94161"/>
                  <a:pt x="395469" y="38502"/>
                </a:cubicBezTo>
                <a:cubicBezTo>
                  <a:pt x="323907" y="-17157"/>
                  <a:pt x="122474" y="2721"/>
                  <a:pt x="164881" y="669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5" name="フリーフォーム 1354">
            <a:extLst>
              <a:ext uri="{FF2B5EF4-FFF2-40B4-BE49-F238E27FC236}">
                <a16:creationId xmlns:a16="http://schemas.microsoft.com/office/drawing/2014/main" id="{1FB42AD8-CD9F-4080-52B7-1FB283DCAC2C}"/>
              </a:ext>
            </a:extLst>
          </p:cNvPr>
          <p:cNvSpPr/>
          <p:nvPr/>
        </p:nvSpPr>
        <p:spPr>
          <a:xfrm>
            <a:off x="4107154" y="2447875"/>
            <a:ext cx="2278534" cy="2613898"/>
          </a:xfrm>
          <a:custGeom>
            <a:avLst/>
            <a:gdLst>
              <a:gd name="connsiteX0" fmla="*/ 3670 w 2278534"/>
              <a:gd name="connsiteY0" fmla="*/ 295325 h 2613898"/>
              <a:gd name="connsiteX1" fmla="*/ 631823 w 2278534"/>
              <a:gd name="connsiteY1" fmla="*/ 1127 h 2613898"/>
              <a:gd name="connsiteX2" fmla="*/ 1188415 w 2278534"/>
              <a:gd name="connsiteY2" fmla="*/ 191958 h 2613898"/>
              <a:gd name="connsiteX3" fmla="*/ 1148658 w 2278534"/>
              <a:gd name="connsiteY3" fmla="*/ 136299 h 2613898"/>
              <a:gd name="connsiteX4" fmla="*/ 1967643 w 2278534"/>
              <a:gd name="connsiteY4" fmla="*/ 1114309 h 2613898"/>
              <a:gd name="connsiteX5" fmla="*/ 1951740 w 2278534"/>
              <a:gd name="connsiteY5" fmla="*/ 1010942 h 2613898"/>
              <a:gd name="connsiteX6" fmla="*/ 2277743 w 2278534"/>
              <a:gd name="connsiteY6" fmla="*/ 1718608 h 2613898"/>
              <a:gd name="connsiteX7" fmla="*/ 2039204 w 2278534"/>
              <a:gd name="connsiteY7" fmla="*/ 2251346 h 2613898"/>
              <a:gd name="connsiteX8" fmla="*/ 1904032 w 2278534"/>
              <a:gd name="connsiteY8" fmla="*/ 2585301 h 2613898"/>
              <a:gd name="connsiteX9" fmla="*/ 1983545 w 2278534"/>
              <a:gd name="connsiteY9" fmla="*/ 1503923 h 2613898"/>
              <a:gd name="connsiteX10" fmla="*/ 1625736 w 2278534"/>
              <a:gd name="connsiteY10" fmla="*/ 2124125 h 2613898"/>
              <a:gd name="connsiteX11" fmla="*/ 1641639 w 2278534"/>
              <a:gd name="connsiteY11" fmla="*/ 1122261 h 2613898"/>
              <a:gd name="connsiteX12" fmla="*/ 1347441 w 2278534"/>
              <a:gd name="connsiteY12" fmla="*/ 1654998 h 2613898"/>
              <a:gd name="connsiteX13" fmla="*/ 1426954 w 2278534"/>
              <a:gd name="connsiteY13" fmla="*/ 692890 h 2613898"/>
              <a:gd name="connsiteX14" fmla="*/ 782898 w 2278534"/>
              <a:gd name="connsiteY14" fmla="*/ 812160 h 2613898"/>
              <a:gd name="connsiteX15" fmla="*/ 894216 w 2278534"/>
              <a:gd name="connsiteY15" fmla="*/ 247617 h 2613898"/>
              <a:gd name="connsiteX16" fmla="*/ 138843 w 2278534"/>
              <a:gd name="connsiteY16" fmla="*/ 597475 h 2613898"/>
              <a:gd name="connsiteX17" fmla="*/ 361479 w 2278534"/>
              <a:gd name="connsiteY17" fmla="*/ 271471 h 2613898"/>
              <a:gd name="connsiteX18" fmla="*/ 3670 w 2278534"/>
              <a:gd name="connsiteY18" fmla="*/ 295325 h 2613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78534" h="2613898">
                <a:moveTo>
                  <a:pt x="3670" y="295325"/>
                </a:moveTo>
                <a:cubicBezTo>
                  <a:pt x="48727" y="250268"/>
                  <a:pt x="434366" y="18355"/>
                  <a:pt x="631823" y="1127"/>
                </a:cubicBezTo>
                <a:cubicBezTo>
                  <a:pt x="829280" y="-16101"/>
                  <a:pt x="1102276" y="169429"/>
                  <a:pt x="1188415" y="191958"/>
                </a:cubicBezTo>
                <a:cubicBezTo>
                  <a:pt x="1274554" y="214487"/>
                  <a:pt x="1018787" y="-17426"/>
                  <a:pt x="1148658" y="136299"/>
                </a:cubicBezTo>
                <a:cubicBezTo>
                  <a:pt x="1278529" y="290024"/>
                  <a:pt x="1833796" y="968535"/>
                  <a:pt x="1967643" y="1114309"/>
                </a:cubicBezTo>
                <a:cubicBezTo>
                  <a:pt x="2101490" y="1260083"/>
                  <a:pt x="1900057" y="910226"/>
                  <a:pt x="1951740" y="1010942"/>
                </a:cubicBezTo>
                <a:cubicBezTo>
                  <a:pt x="2003423" y="1111659"/>
                  <a:pt x="2263166" y="1511874"/>
                  <a:pt x="2277743" y="1718608"/>
                </a:cubicBezTo>
                <a:cubicBezTo>
                  <a:pt x="2292320" y="1925342"/>
                  <a:pt x="2101489" y="2106897"/>
                  <a:pt x="2039204" y="2251346"/>
                </a:cubicBezTo>
                <a:cubicBezTo>
                  <a:pt x="1976919" y="2395795"/>
                  <a:pt x="1913309" y="2709872"/>
                  <a:pt x="1904032" y="2585301"/>
                </a:cubicBezTo>
                <a:cubicBezTo>
                  <a:pt x="1894756" y="2460731"/>
                  <a:pt x="2029928" y="1580786"/>
                  <a:pt x="1983545" y="1503923"/>
                </a:cubicBezTo>
                <a:cubicBezTo>
                  <a:pt x="1937162" y="1427060"/>
                  <a:pt x="1682720" y="2187735"/>
                  <a:pt x="1625736" y="2124125"/>
                </a:cubicBezTo>
                <a:cubicBezTo>
                  <a:pt x="1568752" y="2060515"/>
                  <a:pt x="1688021" y="1200449"/>
                  <a:pt x="1641639" y="1122261"/>
                </a:cubicBezTo>
                <a:cubicBezTo>
                  <a:pt x="1595257" y="1044073"/>
                  <a:pt x="1383222" y="1726560"/>
                  <a:pt x="1347441" y="1654998"/>
                </a:cubicBezTo>
                <a:cubicBezTo>
                  <a:pt x="1311660" y="1583436"/>
                  <a:pt x="1521044" y="833363"/>
                  <a:pt x="1426954" y="692890"/>
                </a:cubicBezTo>
                <a:cubicBezTo>
                  <a:pt x="1332864" y="552417"/>
                  <a:pt x="871688" y="886372"/>
                  <a:pt x="782898" y="812160"/>
                </a:cubicBezTo>
                <a:cubicBezTo>
                  <a:pt x="694108" y="737948"/>
                  <a:pt x="1001558" y="283398"/>
                  <a:pt x="894216" y="247617"/>
                </a:cubicBezTo>
                <a:cubicBezTo>
                  <a:pt x="786874" y="211836"/>
                  <a:pt x="227632" y="593499"/>
                  <a:pt x="138843" y="597475"/>
                </a:cubicBezTo>
                <a:cubicBezTo>
                  <a:pt x="50054" y="601451"/>
                  <a:pt x="380032" y="320504"/>
                  <a:pt x="361479" y="271471"/>
                </a:cubicBezTo>
                <a:cubicBezTo>
                  <a:pt x="342926" y="222438"/>
                  <a:pt x="-41387" y="340382"/>
                  <a:pt x="3670" y="295325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6" name="フリーフォーム 1355">
            <a:extLst>
              <a:ext uri="{FF2B5EF4-FFF2-40B4-BE49-F238E27FC236}">
                <a16:creationId xmlns:a16="http://schemas.microsoft.com/office/drawing/2014/main" id="{6055EBDA-6659-B2BE-ABAB-AA109FE7963E}"/>
              </a:ext>
            </a:extLst>
          </p:cNvPr>
          <p:cNvSpPr/>
          <p:nvPr/>
        </p:nvSpPr>
        <p:spPr>
          <a:xfrm>
            <a:off x="5374546" y="3878403"/>
            <a:ext cx="938827" cy="2911912"/>
          </a:xfrm>
          <a:custGeom>
            <a:avLst/>
            <a:gdLst>
              <a:gd name="connsiteX0" fmla="*/ 536 w 938827"/>
              <a:gd name="connsiteY0" fmla="*/ 447107 h 2911912"/>
              <a:gd name="connsiteX1" fmla="*/ 390150 w 938827"/>
              <a:gd name="connsiteY1" fmla="*/ 1671607 h 2911912"/>
              <a:gd name="connsiteX2" fmla="*/ 453760 w 938827"/>
              <a:gd name="connsiteY2" fmla="*/ 1568240 h 2911912"/>
              <a:gd name="connsiteX3" fmla="*/ 318588 w 938827"/>
              <a:gd name="connsiteY3" fmla="*/ 2458787 h 2911912"/>
              <a:gd name="connsiteX4" fmla="*/ 414004 w 938827"/>
              <a:gd name="connsiteY4" fmla="*/ 2299760 h 2911912"/>
              <a:gd name="connsiteX5" fmla="*/ 286783 w 938827"/>
              <a:gd name="connsiteY5" fmla="*/ 2880206 h 2911912"/>
              <a:gd name="connsiteX6" fmla="*/ 930838 w 938827"/>
              <a:gd name="connsiteY6" fmla="*/ 1178627 h 2911912"/>
              <a:gd name="connsiteX7" fmla="*/ 660494 w 938827"/>
              <a:gd name="connsiteY7" fmla="*/ 1615948 h 2911912"/>
              <a:gd name="connsiteX8" fmla="*/ 867228 w 938827"/>
              <a:gd name="connsiteY8" fmla="*/ 606133 h 2911912"/>
              <a:gd name="connsiteX9" fmla="*/ 573030 w 938827"/>
              <a:gd name="connsiteY9" fmla="*/ 1083211 h 2911912"/>
              <a:gd name="connsiteX10" fmla="*/ 390150 w 938827"/>
              <a:gd name="connsiteY10" fmla="*/ 1834 h 2911912"/>
              <a:gd name="connsiteX11" fmla="*/ 541224 w 938827"/>
              <a:gd name="connsiteY11" fmla="*/ 820818 h 2911912"/>
              <a:gd name="connsiteX12" fmla="*/ 310637 w 938827"/>
              <a:gd name="connsiteY12" fmla="*/ 669743 h 2911912"/>
              <a:gd name="connsiteX13" fmla="*/ 536 w 938827"/>
              <a:gd name="connsiteY13" fmla="*/ 447107 h 2911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38827" h="2911912">
                <a:moveTo>
                  <a:pt x="536" y="447107"/>
                </a:moveTo>
                <a:cubicBezTo>
                  <a:pt x="13788" y="614084"/>
                  <a:pt x="314613" y="1484752"/>
                  <a:pt x="390150" y="1671607"/>
                </a:cubicBezTo>
                <a:cubicBezTo>
                  <a:pt x="465687" y="1858462"/>
                  <a:pt x="465687" y="1437043"/>
                  <a:pt x="453760" y="1568240"/>
                </a:cubicBezTo>
                <a:cubicBezTo>
                  <a:pt x="441833" y="1699437"/>
                  <a:pt x="325214" y="2336867"/>
                  <a:pt x="318588" y="2458787"/>
                </a:cubicBezTo>
                <a:cubicBezTo>
                  <a:pt x="311962" y="2580707"/>
                  <a:pt x="419305" y="2229524"/>
                  <a:pt x="414004" y="2299760"/>
                </a:cubicBezTo>
                <a:cubicBezTo>
                  <a:pt x="408703" y="2369997"/>
                  <a:pt x="200644" y="3067062"/>
                  <a:pt x="286783" y="2880206"/>
                </a:cubicBezTo>
                <a:cubicBezTo>
                  <a:pt x="372922" y="2693351"/>
                  <a:pt x="868553" y="1389337"/>
                  <a:pt x="930838" y="1178627"/>
                </a:cubicBezTo>
                <a:cubicBezTo>
                  <a:pt x="993123" y="967917"/>
                  <a:pt x="671096" y="1711364"/>
                  <a:pt x="660494" y="1615948"/>
                </a:cubicBezTo>
                <a:cubicBezTo>
                  <a:pt x="649892" y="1520532"/>
                  <a:pt x="881805" y="694922"/>
                  <a:pt x="867228" y="606133"/>
                </a:cubicBezTo>
                <a:cubicBezTo>
                  <a:pt x="852651" y="517344"/>
                  <a:pt x="652543" y="1183928"/>
                  <a:pt x="573030" y="1083211"/>
                </a:cubicBezTo>
                <a:cubicBezTo>
                  <a:pt x="493517" y="982495"/>
                  <a:pt x="395451" y="45566"/>
                  <a:pt x="390150" y="1834"/>
                </a:cubicBezTo>
                <a:cubicBezTo>
                  <a:pt x="384849" y="-41898"/>
                  <a:pt x="554476" y="709500"/>
                  <a:pt x="541224" y="820818"/>
                </a:cubicBezTo>
                <a:cubicBezTo>
                  <a:pt x="527972" y="932136"/>
                  <a:pt x="398101" y="730703"/>
                  <a:pt x="310637" y="669743"/>
                </a:cubicBezTo>
                <a:cubicBezTo>
                  <a:pt x="223173" y="608783"/>
                  <a:pt x="-12716" y="280130"/>
                  <a:pt x="536" y="44710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7" name="フリーフォーム 1356">
            <a:extLst>
              <a:ext uri="{FF2B5EF4-FFF2-40B4-BE49-F238E27FC236}">
                <a16:creationId xmlns:a16="http://schemas.microsoft.com/office/drawing/2014/main" id="{2489A3BA-4B34-E5F7-7717-94D4D84956BA}"/>
              </a:ext>
            </a:extLst>
          </p:cNvPr>
          <p:cNvSpPr/>
          <p:nvPr/>
        </p:nvSpPr>
        <p:spPr>
          <a:xfrm>
            <a:off x="5764277" y="6034655"/>
            <a:ext cx="756808" cy="2061490"/>
          </a:xfrm>
          <a:custGeom>
            <a:avLst/>
            <a:gdLst>
              <a:gd name="connsiteX0" fmla="*/ 167396 w 756808"/>
              <a:gd name="connsiteY0" fmla="*/ 342291 h 2061490"/>
              <a:gd name="connsiteX1" fmla="*/ 419 w 756808"/>
              <a:gd name="connsiteY1" fmla="*/ 1185129 h 2061490"/>
              <a:gd name="connsiteX2" fmla="*/ 119688 w 756808"/>
              <a:gd name="connsiteY2" fmla="*/ 946590 h 2061490"/>
              <a:gd name="connsiteX3" fmla="*/ 119688 w 756808"/>
              <a:gd name="connsiteY3" fmla="*/ 1582695 h 2061490"/>
              <a:gd name="connsiteX4" fmla="*/ 79932 w 756808"/>
              <a:gd name="connsiteY4" fmla="*/ 1256691 h 2061490"/>
              <a:gd name="connsiteX5" fmla="*/ 580864 w 756808"/>
              <a:gd name="connsiteY5" fmla="*/ 2035919 h 2061490"/>
              <a:gd name="connsiteX6" fmla="*/ 445692 w 756808"/>
              <a:gd name="connsiteY6" fmla="*/ 1733769 h 2061490"/>
              <a:gd name="connsiteX7" fmla="*/ 684231 w 756808"/>
              <a:gd name="connsiteY7" fmla="*/ 389999 h 2061490"/>
              <a:gd name="connsiteX8" fmla="*/ 485448 w 756808"/>
              <a:gd name="connsiteY8" fmla="*/ 692148 h 2061490"/>
              <a:gd name="connsiteX9" fmla="*/ 755793 w 756808"/>
              <a:gd name="connsiteY9" fmla="*/ 48093 h 2061490"/>
              <a:gd name="connsiteX10" fmla="*/ 366179 w 756808"/>
              <a:gd name="connsiteY10" fmla="*/ 556976 h 2061490"/>
              <a:gd name="connsiteX11" fmla="*/ 469546 w 756808"/>
              <a:gd name="connsiteY11" fmla="*/ 385 h 2061490"/>
              <a:gd name="connsiteX12" fmla="*/ 199201 w 756808"/>
              <a:gd name="connsiteY12" fmla="*/ 660343 h 2061490"/>
              <a:gd name="connsiteX13" fmla="*/ 167396 w 756808"/>
              <a:gd name="connsiteY13" fmla="*/ 342291 h 2061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56808" h="2061490">
                <a:moveTo>
                  <a:pt x="167396" y="342291"/>
                </a:moveTo>
                <a:cubicBezTo>
                  <a:pt x="134266" y="429755"/>
                  <a:pt x="8370" y="1084413"/>
                  <a:pt x="419" y="1185129"/>
                </a:cubicBezTo>
                <a:cubicBezTo>
                  <a:pt x="-7532" y="1285845"/>
                  <a:pt x="99810" y="880329"/>
                  <a:pt x="119688" y="946590"/>
                </a:cubicBezTo>
                <a:cubicBezTo>
                  <a:pt x="139566" y="1012851"/>
                  <a:pt x="126314" y="1531012"/>
                  <a:pt x="119688" y="1582695"/>
                </a:cubicBezTo>
                <a:cubicBezTo>
                  <a:pt x="113062" y="1634378"/>
                  <a:pt x="3069" y="1181154"/>
                  <a:pt x="79932" y="1256691"/>
                </a:cubicBezTo>
                <a:cubicBezTo>
                  <a:pt x="156795" y="1332228"/>
                  <a:pt x="519904" y="1956406"/>
                  <a:pt x="580864" y="2035919"/>
                </a:cubicBezTo>
                <a:cubicBezTo>
                  <a:pt x="641824" y="2115432"/>
                  <a:pt x="428464" y="2008089"/>
                  <a:pt x="445692" y="1733769"/>
                </a:cubicBezTo>
                <a:cubicBezTo>
                  <a:pt x="462920" y="1459449"/>
                  <a:pt x="677605" y="563603"/>
                  <a:pt x="684231" y="389999"/>
                </a:cubicBezTo>
                <a:cubicBezTo>
                  <a:pt x="690857" y="216395"/>
                  <a:pt x="473521" y="749132"/>
                  <a:pt x="485448" y="692148"/>
                </a:cubicBezTo>
                <a:cubicBezTo>
                  <a:pt x="497375" y="635164"/>
                  <a:pt x="775671" y="70622"/>
                  <a:pt x="755793" y="48093"/>
                </a:cubicBezTo>
                <a:cubicBezTo>
                  <a:pt x="735915" y="25564"/>
                  <a:pt x="413887" y="564927"/>
                  <a:pt x="366179" y="556976"/>
                </a:cubicBezTo>
                <a:cubicBezTo>
                  <a:pt x="318471" y="549025"/>
                  <a:pt x="497376" y="-16843"/>
                  <a:pt x="469546" y="385"/>
                </a:cubicBezTo>
                <a:cubicBezTo>
                  <a:pt x="441716" y="17613"/>
                  <a:pt x="246909" y="604684"/>
                  <a:pt x="199201" y="660343"/>
                </a:cubicBezTo>
                <a:cubicBezTo>
                  <a:pt x="151493" y="716002"/>
                  <a:pt x="200526" y="254827"/>
                  <a:pt x="167396" y="342291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8" name="フリーフォーム 1357">
            <a:extLst>
              <a:ext uri="{FF2B5EF4-FFF2-40B4-BE49-F238E27FC236}">
                <a16:creationId xmlns:a16="http://schemas.microsoft.com/office/drawing/2014/main" id="{4A6C4F99-3AC7-CB54-A028-449C6077FD15}"/>
              </a:ext>
            </a:extLst>
          </p:cNvPr>
          <p:cNvSpPr/>
          <p:nvPr/>
        </p:nvSpPr>
        <p:spPr>
          <a:xfrm>
            <a:off x="6045991" y="5178558"/>
            <a:ext cx="1003500" cy="2545691"/>
          </a:xfrm>
          <a:custGeom>
            <a:avLst/>
            <a:gdLst>
              <a:gd name="connsiteX0" fmla="*/ 12903 w 1003500"/>
              <a:gd name="connsiteY0" fmla="*/ 5692 h 2545691"/>
              <a:gd name="connsiteX1" fmla="*/ 696715 w 1003500"/>
              <a:gd name="connsiteY1" fmla="*/ 1508489 h 2545691"/>
              <a:gd name="connsiteX2" fmla="*/ 617202 w 1003500"/>
              <a:gd name="connsiteY2" fmla="*/ 1309706 h 2545691"/>
              <a:gd name="connsiteX3" fmla="*/ 990913 w 1003500"/>
              <a:gd name="connsiteY3" fmla="*/ 2216155 h 2545691"/>
              <a:gd name="connsiteX4" fmla="*/ 911400 w 1003500"/>
              <a:gd name="connsiteY4" fmla="*/ 1961713 h 2545691"/>
              <a:gd name="connsiteX5" fmla="*/ 871644 w 1003500"/>
              <a:gd name="connsiteY5" fmla="*/ 2542159 h 2545691"/>
              <a:gd name="connsiteX6" fmla="*/ 823936 w 1003500"/>
              <a:gd name="connsiteY6" fmla="*/ 2128691 h 2545691"/>
              <a:gd name="connsiteX7" fmla="*/ 179880 w 1003500"/>
              <a:gd name="connsiteY7" fmla="*/ 713359 h 2545691"/>
              <a:gd name="connsiteX8" fmla="*/ 243491 w 1003500"/>
              <a:gd name="connsiteY8" fmla="*/ 983703 h 2545691"/>
              <a:gd name="connsiteX9" fmla="*/ 12903 w 1003500"/>
              <a:gd name="connsiteY9" fmla="*/ 5692 h 2545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03500" h="2545691">
                <a:moveTo>
                  <a:pt x="12903" y="5692"/>
                </a:moveTo>
                <a:cubicBezTo>
                  <a:pt x="88440" y="93156"/>
                  <a:pt x="595999" y="1291153"/>
                  <a:pt x="696715" y="1508489"/>
                </a:cubicBezTo>
                <a:cubicBezTo>
                  <a:pt x="797431" y="1725825"/>
                  <a:pt x="568169" y="1191762"/>
                  <a:pt x="617202" y="1309706"/>
                </a:cubicBezTo>
                <a:cubicBezTo>
                  <a:pt x="666235" y="1427650"/>
                  <a:pt x="941880" y="2107487"/>
                  <a:pt x="990913" y="2216155"/>
                </a:cubicBezTo>
                <a:cubicBezTo>
                  <a:pt x="1039946" y="2324823"/>
                  <a:pt x="931278" y="1907379"/>
                  <a:pt x="911400" y="1961713"/>
                </a:cubicBezTo>
                <a:cubicBezTo>
                  <a:pt x="891522" y="2016047"/>
                  <a:pt x="886221" y="2514329"/>
                  <a:pt x="871644" y="2542159"/>
                </a:cubicBezTo>
                <a:cubicBezTo>
                  <a:pt x="857067" y="2569989"/>
                  <a:pt x="939230" y="2433491"/>
                  <a:pt x="823936" y="2128691"/>
                </a:cubicBezTo>
                <a:cubicBezTo>
                  <a:pt x="708642" y="1823891"/>
                  <a:pt x="276621" y="904190"/>
                  <a:pt x="179880" y="713359"/>
                </a:cubicBezTo>
                <a:cubicBezTo>
                  <a:pt x="83139" y="522528"/>
                  <a:pt x="269995" y="1101648"/>
                  <a:pt x="243491" y="983703"/>
                </a:cubicBezTo>
                <a:cubicBezTo>
                  <a:pt x="216987" y="865759"/>
                  <a:pt x="-62634" y="-81772"/>
                  <a:pt x="12903" y="5692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9" name="フリーフォーム 1358">
            <a:extLst>
              <a:ext uri="{FF2B5EF4-FFF2-40B4-BE49-F238E27FC236}">
                <a16:creationId xmlns:a16="http://schemas.microsoft.com/office/drawing/2014/main" id="{8BCEEF11-C265-9872-7FDA-E17A8B4B7819}"/>
              </a:ext>
            </a:extLst>
          </p:cNvPr>
          <p:cNvSpPr/>
          <p:nvPr/>
        </p:nvSpPr>
        <p:spPr>
          <a:xfrm>
            <a:off x="2749346" y="4703484"/>
            <a:ext cx="883080" cy="363726"/>
          </a:xfrm>
          <a:custGeom>
            <a:avLst/>
            <a:gdLst>
              <a:gd name="connsiteX0" fmla="*/ 1805 w 883080"/>
              <a:gd name="connsiteY0" fmla="*/ 178617 h 363726"/>
              <a:gd name="connsiteX1" fmla="*/ 439127 w 883080"/>
              <a:gd name="connsiteY1" fmla="*/ 3688 h 363726"/>
              <a:gd name="connsiteX2" fmla="*/ 359614 w 883080"/>
              <a:gd name="connsiteY2" fmla="*/ 75250 h 363726"/>
              <a:gd name="connsiteX3" fmla="*/ 725374 w 883080"/>
              <a:gd name="connsiteY3" fmla="*/ 258130 h 363726"/>
              <a:gd name="connsiteX4" fmla="*/ 614056 w 883080"/>
              <a:gd name="connsiteY4" fmla="*/ 162714 h 363726"/>
              <a:gd name="connsiteX5" fmla="*/ 860546 w 883080"/>
              <a:gd name="connsiteY5" fmla="*/ 361497 h 363726"/>
              <a:gd name="connsiteX6" fmla="*/ 788984 w 883080"/>
              <a:gd name="connsiteY6" fmla="*/ 266081 h 363726"/>
              <a:gd name="connsiteX7" fmla="*/ 129026 w 883080"/>
              <a:gd name="connsiteY7" fmla="*/ 210422 h 363726"/>
              <a:gd name="connsiteX8" fmla="*/ 502737 w 883080"/>
              <a:gd name="connsiteY8" fmla="*/ 186568 h 363726"/>
              <a:gd name="connsiteX9" fmla="*/ 97221 w 883080"/>
              <a:gd name="connsiteY9" fmla="*/ 202471 h 363726"/>
              <a:gd name="connsiteX10" fmla="*/ 606104 w 883080"/>
              <a:gd name="connsiteY10" fmla="*/ 146812 h 363726"/>
              <a:gd name="connsiteX11" fmla="*/ 296004 w 883080"/>
              <a:gd name="connsiteY11" fmla="*/ 210422 h 363726"/>
              <a:gd name="connsiteX12" fmla="*/ 1805 w 883080"/>
              <a:gd name="connsiteY12" fmla="*/ 178617 h 363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83080" h="363726">
                <a:moveTo>
                  <a:pt x="1805" y="178617"/>
                </a:moveTo>
                <a:cubicBezTo>
                  <a:pt x="25659" y="144161"/>
                  <a:pt x="379492" y="20916"/>
                  <a:pt x="439127" y="3688"/>
                </a:cubicBezTo>
                <a:cubicBezTo>
                  <a:pt x="498762" y="-13540"/>
                  <a:pt x="311906" y="32843"/>
                  <a:pt x="359614" y="75250"/>
                </a:cubicBezTo>
                <a:cubicBezTo>
                  <a:pt x="407322" y="117657"/>
                  <a:pt x="682967" y="243553"/>
                  <a:pt x="725374" y="258130"/>
                </a:cubicBezTo>
                <a:cubicBezTo>
                  <a:pt x="767781" y="272707"/>
                  <a:pt x="591527" y="145486"/>
                  <a:pt x="614056" y="162714"/>
                </a:cubicBezTo>
                <a:cubicBezTo>
                  <a:pt x="636585" y="179942"/>
                  <a:pt x="831391" y="344269"/>
                  <a:pt x="860546" y="361497"/>
                </a:cubicBezTo>
                <a:cubicBezTo>
                  <a:pt x="889701" y="378725"/>
                  <a:pt x="910904" y="291260"/>
                  <a:pt x="788984" y="266081"/>
                </a:cubicBezTo>
                <a:cubicBezTo>
                  <a:pt x="667064" y="240902"/>
                  <a:pt x="176734" y="223674"/>
                  <a:pt x="129026" y="210422"/>
                </a:cubicBezTo>
                <a:cubicBezTo>
                  <a:pt x="81318" y="197170"/>
                  <a:pt x="508038" y="187893"/>
                  <a:pt x="502737" y="186568"/>
                </a:cubicBezTo>
                <a:cubicBezTo>
                  <a:pt x="497436" y="185243"/>
                  <a:pt x="79993" y="209097"/>
                  <a:pt x="97221" y="202471"/>
                </a:cubicBezTo>
                <a:cubicBezTo>
                  <a:pt x="114449" y="195845"/>
                  <a:pt x="572974" y="145487"/>
                  <a:pt x="606104" y="146812"/>
                </a:cubicBezTo>
                <a:cubicBezTo>
                  <a:pt x="639234" y="148137"/>
                  <a:pt x="395395" y="201146"/>
                  <a:pt x="296004" y="210422"/>
                </a:cubicBezTo>
                <a:cubicBezTo>
                  <a:pt x="196613" y="219698"/>
                  <a:pt x="-22049" y="213073"/>
                  <a:pt x="1805" y="17861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0" name="フリーフォーム 1359">
            <a:extLst>
              <a:ext uri="{FF2B5EF4-FFF2-40B4-BE49-F238E27FC236}">
                <a16:creationId xmlns:a16="http://schemas.microsoft.com/office/drawing/2014/main" id="{BDD2F49D-3001-2F5C-5545-418E001538D7}"/>
              </a:ext>
            </a:extLst>
          </p:cNvPr>
          <p:cNvSpPr/>
          <p:nvPr/>
        </p:nvSpPr>
        <p:spPr>
          <a:xfrm>
            <a:off x="3973658" y="4552266"/>
            <a:ext cx="1256503" cy="465934"/>
          </a:xfrm>
          <a:custGeom>
            <a:avLst/>
            <a:gdLst>
              <a:gd name="connsiteX0" fmla="*/ 33799 w 1256503"/>
              <a:gd name="connsiteY0" fmla="*/ 465007 h 465934"/>
              <a:gd name="connsiteX1" fmla="*/ 622196 w 1256503"/>
              <a:gd name="connsiteY1" fmla="*/ 170809 h 465934"/>
              <a:gd name="connsiteX2" fmla="*/ 964102 w 1256503"/>
              <a:gd name="connsiteY2" fmla="*/ 274176 h 465934"/>
              <a:gd name="connsiteX3" fmla="*/ 852784 w 1256503"/>
              <a:gd name="connsiteY3" fmla="*/ 139004 h 465934"/>
              <a:gd name="connsiteX4" fmla="*/ 1250349 w 1256503"/>
              <a:gd name="connsiteY4" fmla="*/ 266224 h 465934"/>
              <a:gd name="connsiteX5" fmla="*/ 487024 w 1256503"/>
              <a:gd name="connsiteY5" fmla="*/ 3831 h 465934"/>
              <a:gd name="connsiteX6" fmla="*/ 797125 w 1256503"/>
              <a:gd name="connsiteY6" fmla="*/ 115150 h 465934"/>
              <a:gd name="connsiteX7" fmla="*/ 9945 w 1256503"/>
              <a:gd name="connsiteY7" fmla="*/ 186711 h 465934"/>
              <a:gd name="connsiteX8" fmla="*/ 335949 w 1256503"/>
              <a:gd name="connsiteY8" fmla="*/ 194663 h 465934"/>
              <a:gd name="connsiteX9" fmla="*/ 65605 w 1256503"/>
              <a:gd name="connsiteY9" fmla="*/ 321884 h 465934"/>
              <a:gd name="connsiteX10" fmla="*/ 296192 w 1256503"/>
              <a:gd name="connsiteY10" fmla="*/ 266224 h 465934"/>
              <a:gd name="connsiteX11" fmla="*/ 33799 w 1256503"/>
              <a:gd name="connsiteY11" fmla="*/ 465007 h 465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56503" h="465934">
                <a:moveTo>
                  <a:pt x="33799" y="465007"/>
                </a:moveTo>
                <a:cubicBezTo>
                  <a:pt x="88133" y="449105"/>
                  <a:pt x="467146" y="202614"/>
                  <a:pt x="622196" y="170809"/>
                </a:cubicBezTo>
                <a:cubicBezTo>
                  <a:pt x="777246" y="139004"/>
                  <a:pt x="925671" y="279477"/>
                  <a:pt x="964102" y="274176"/>
                </a:cubicBezTo>
                <a:cubicBezTo>
                  <a:pt x="1002533" y="268875"/>
                  <a:pt x="805076" y="140329"/>
                  <a:pt x="852784" y="139004"/>
                </a:cubicBezTo>
                <a:cubicBezTo>
                  <a:pt x="900492" y="137679"/>
                  <a:pt x="1311309" y="288753"/>
                  <a:pt x="1250349" y="266224"/>
                </a:cubicBezTo>
                <a:cubicBezTo>
                  <a:pt x="1189389" y="243695"/>
                  <a:pt x="562561" y="29010"/>
                  <a:pt x="487024" y="3831"/>
                </a:cubicBezTo>
                <a:cubicBezTo>
                  <a:pt x="411487" y="-21348"/>
                  <a:pt x="876638" y="84670"/>
                  <a:pt x="797125" y="115150"/>
                </a:cubicBezTo>
                <a:cubicBezTo>
                  <a:pt x="717612" y="145630"/>
                  <a:pt x="86808" y="173459"/>
                  <a:pt x="9945" y="186711"/>
                </a:cubicBezTo>
                <a:cubicBezTo>
                  <a:pt x="-66918" y="199963"/>
                  <a:pt x="326672" y="172134"/>
                  <a:pt x="335949" y="194663"/>
                </a:cubicBezTo>
                <a:cubicBezTo>
                  <a:pt x="345226" y="217192"/>
                  <a:pt x="72231" y="309957"/>
                  <a:pt x="65605" y="321884"/>
                </a:cubicBezTo>
                <a:cubicBezTo>
                  <a:pt x="58979" y="333811"/>
                  <a:pt x="296192" y="245021"/>
                  <a:pt x="296192" y="266224"/>
                </a:cubicBezTo>
                <a:cubicBezTo>
                  <a:pt x="296192" y="287427"/>
                  <a:pt x="-20535" y="480909"/>
                  <a:pt x="33799" y="465007"/>
                </a:cubicBezTo>
                <a:close/>
              </a:path>
            </a:pathLst>
          </a:custGeom>
          <a:solidFill>
            <a:srgbClr val="FFC000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1" name="フリーフォーム 1360">
            <a:extLst>
              <a:ext uri="{FF2B5EF4-FFF2-40B4-BE49-F238E27FC236}">
                <a16:creationId xmlns:a16="http://schemas.microsoft.com/office/drawing/2014/main" id="{FF94A5EA-97BE-DC96-C0FC-7AD9581EDB2E}"/>
              </a:ext>
            </a:extLst>
          </p:cNvPr>
          <p:cNvSpPr/>
          <p:nvPr/>
        </p:nvSpPr>
        <p:spPr>
          <a:xfrm>
            <a:off x="3938904" y="9468742"/>
            <a:ext cx="1372920" cy="1003164"/>
          </a:xfrm>
          <a:custGeom>
            <a:avLst/>
            <a:gdLst>
              <a:gd name="connsiteX0" fmla="*/ 577437 w 1372920"/>
              <a:gd name="connsiteY0" fmla="*/ 1261 h 1003164"/>
              <a:gd name="connsiteX1" fmla="*/ 1030661 w 1372920"/>
              <a:gd name="connsiteY1" fmla="*/ 152336 h 1003164"/>
              <a:gd name="connsiteX2" fmla="*/ 648999 w 1372920"/>
              <a:gd name="connsiteY2" fmla="*/ 168239 h 1003164"/>
              <a:gd name="connsiteX3" fmla="*/ 1324859 w 1372920"/>
              <a:gd name="connsiteY3" fmla="*/ 25115 h 1003164"/>
              <a:gd name="connsiteX4" fmla="*/ 1197639 w 1372920"/>
              <a:gd name="connsiteY4" fmla="*/ 192093 h 1003164"/>
              <a:gd name="connsiteX5" fmla="*/ 1372567 w 1372920"/>
              <a:gd name="connsiteY5" fmla="*/ 176190 h 1003164"/>
              <a:gd name="connsiteX6" fmla="*/ 1141979 w 1372920"/>
              <a:gd name="connsiteY6" fmla="*/ 955418 h 1003164"/>
              <a:gd name="connsiteX7" fmla="*/ 1118126 w 1372920"/>
              <a:gd name="connsiteY7" fmla="*/ 836148 h 1003164"/>
              <a:gd name="connsiteX8" fmla="*/ 895489 w 1372920"/>
              <a:gd name="connsiteY8" fmla="*/ 1003126 h 1003164"/>
              <a:gd name="connsiteX9" fmla="*/ 354800 w 1372920"/>
              <a:gd name="connsiteY9" fmla="*/ 852051 h 1003164"/>
              <a:gd name="connsiteX10" fmla="*/ 450216 w 1372920"/>
              <a:gd name="connsiteY10" fmla="*/ 899759 h 1003164"/>
              <a:gd name="connsiteX11" fmla="*/ 4943 w 1372920"/>
              <a:gd name="connsiteY11" fmla="*/ 486291 h 1003164"/>
              <a:gd name="connsiteX12" fmla="*/ 211677 w 1372920"/>
              <a:gd name="connsiteY12" fmla="*/ 645317 h 1003164"/>
              <a:gd name="connsiteX13" fmla="*/ 211677 w 1372920"/>
              <a:gd name="connsiteY13" fmla="*/ 263655 h 1003164"/>
              <a:gd name="connsiteX14" fmla="*/ 410459 w 1372920"/>
              <a:gd name="connsiteY14" fmla="*/ 287508 h 1003164"/>
              <a:gd name="connsiteX15" fmla="*/ 330946 w 1372920"/>
              <a:gd name="connsiteY15" fmla="*/ 160288 h 1003164"/>
              <a:gd name="connsiteX16" fmla="*/ 871635 w 1372920"/>
              <a:gd name="connsiteY16" fmla="*/ 247752 h 1003164"/>
              <a:gd name="connsiteX17" fmla="*/ 577437 w 1372920"/>
              <a:gd name="connsiteY17" fmla="*/ 1261 h 100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72920" h="1003164">
                <a:moveTo>
                  <a:pt x="577437" y="1261"/>
                </a:moveTo>
                <a:cubicBezTo>
                  <a:pt x="603941" y="-14642"/>
                  <a:pt x="1018734" y="124506"/>
                  <a:pt x="1030661" y="152336"/>
                </a:cubicBezTo>
                <a:cubicBezTo>
                  <a:pt x="1042588" y="180166"/>
                  <a:pt x="599966" y="189442"/>
                  <a:pt x="648999" y="168239"/>
                </a:cubicBezTo>
                <a:cubicBezTo>
                  <a:pt x="698032" y="147036"/>
                  <a:pt x="1233419" y="21139"/>
                  <a:pt x="1324859" y="25115"/>
                </a:cubicBezTo>
                <a:cubicBezTo>
                  <a:pt x="1416299" y="29091"/>
                  <a:pt x="1189688" y="166914"/>
                  <a:pt x="1197639" y="192093"/>
                </a:cubicBezTo>
                <a:cubicBezTo>
                  <a:pt x="1205590" y="217272"/>
                  <a:pt x="1381844" y="48969"/>
                  <a:pt x="1372567" y="176190"/>
                </a:cubicBezTo>
                <a:cubicBezTo>
                  <a:pt x="1363290" y="303411"/>
                  <a:pt x="1184386" y="845425"/>
                  <a:pt x="1141979" y="955418"/>
                </a:cubicBezTo>
                <a:cubicBezTo>
                  <a:pt x="1099572" y="1065411"/>
                  <a:pt x="1159208" y="828197"/>
                  <a:pt x="1118126" y="836148"/>
                </a:cubicBezTo>
                <a:cubicBezTo>
                  <a:pt x="1077044" y="844099"/>
                  <a:pt x="1022710" y="1000476"/>
                  <a:pt x="895489" y="1003126"/>
                </a:cubicBezTo>
                <a:cubicBezTo>
                  <a:pt x="768268" y="1005776"/>
                  <a:pt x="429012" y="869279"/>
                  <a:pt x="354800" y="852051"/>
                </a:cubicBezTo>
                <a:cubicBezTo>
                  <a:pt x="280588" y="834823"/>
                  <a:pt x="508525" y="960719"/>
                  <a:pt x="450216" y="899759"/>
                </a:cubicBezTo>
                <a:cubicBezTo>
                  <a:pt x="391906" y="838799"/>
                  <a:pt x="44699" y="528698"/>
                  <a:pt x="4943" y="486291"/>
                </a:cubicBezTo>
                <a:cubicBezTo>
                  <a:pt x="-34813" y="443884"/>
                  <a:pt x="177221" y="682423"/>
                  <a:pt x="211677" y="645317"/>
                </a:cubicBezTo>
                <a:cubicBezTo>
                  <a:pt x="246133" y="608211"/>
                  <a:pt x="178547" y="323290"/>
                  <a:pt x="211677" y="263655"/>
                </a:cubicBezTo>
                <a:cubicBezTo>
                  <a:pt x="244807" y="204020"/>
                  <a:pt x="390581" y="304736"/>
                  <a:pt x="410459" y="287508"/>
                </a:cubicBezTo>
                <a:cubicBezTo>
                  <a:pt x="430337" y="270280"/>
                  <a:pt x="254083" y="166914"/>
                  <a:pt x="330946" y="160288"/>
                </a:cubicBezTo>
                <a:cubicBezTo>
                  <a:pt x="407809" y="153662"/>
                  <a:pt x="826578" y="271606"/>
                  <a:pt x="871635" y="247752"/>
                </a:cubicBezTo>
                <a:cubicBezTo>
                  <a:pt x="916693" y="223898"/>
                  <a:pt x="550933" y="17164"/>
                  <a:pt x="577437" y="1261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62" name="フリーフォーム 1361">
            <a:extLst>
              <a:ext uri="{FF2B5EF4-FFF2-40B4-BE49-F238E27FC236}">
                <a16:creationId xmlns:a16="http://schemas.microsoft.com/office/drawing/2014/main" id="{9F01B58B-5630-F6DB-8AA0-F72E1166AA19}"/>
              </a:ext>
            </a:extLst>
          </p:cNvPr>
          <p:cNvSpPr/>
          <p:nvPr/>
        </p:nvSpPr>
        <p:spPr>
          <a:xfrm>
            <a:off x="3326288" y="9279814"/>
            <a:ext cx="882604" cy="1486901"/>
          </a:xfrm>
          <a:custGeom>
            <a:avLst/>
            <a:gdLst>
              <a:gd name="connsiteX0" fmla="*/ 553949 w 882604"/>
              <a:gd name="connsiteY0" fmla="*/ 7309 h 1486901"/>
              <a:gd name="connsiteX1" fmla="*/ 864049 w 882604"/>
              <a:gd name="connsiteY1" fmla="*/ 834245 h 1486901"/>
              <a:gd name="connsiteX2" fmla="*/ 824293 w 882604"/>
              <a:gd name="connsiteY2" fmla="*/ 754732 h 1486901"/>
              <a:gd name="connsiteX3" fmla="*/ 633462 w 882604"/>
              <a:gd name="connsiteY3" fmla="*/ 1255664 h 1486901"/>
              <a:gd name="connsiteX4" fmla="*/ 617559 w 882604"/>
              <a:gd name="connsiteY4" fmla="*/ 1048930 h 1486901"/>
              <a:gd name="connsiteX5" fmla="*/ 426728 w 882604"/>
              <a:gd name="connsiteY5" fmla="*/ 1486252 h 1486901"/>
              <a:gd name="connsiteX6" fmla="*/ 466484 w 882604"/>
              <a:gd name="connsiteY6" fmla="*/ 1152297 h 1486901"/>
              <a:gd name="connsiteX7" fmla="*/ 204091 w 882604"/>
              <a:gd name="connsiteY7" fmla="*/ 1366983 h 1486901"/>
              <a:gd name="connsiteX8" fmla="*/ 283604 w 882604"/>
              <a:gd name="connsiteY8" fmla="*/ 1017125 h 1486901"/>
              <a:gd name="connsiteX9" fmla="*/ 45065 w 882604"/>
              <a:gd name="connsiteY9" fmla="*/ 1064833 h 1486901"/>
              <a:gd name="connsiteX10" fmla="*/ 37114 w 882604"/>
              <a:gd name="connsiteY10" fmla="*/ 858099 h 1486901"/>
              <a:gd name="connsiteX11" fmla="*/ 434679 w 882604"/>
              <a:gd name="connsiteY11" fmla="*/ 746781 h 1486901"/>
              <a:gd name="connsiteX12" fmla="*/ 371069 w 882604"/>
              <a:gd name="connsiteY12" fmla="*/ 651365 h 1486901"/>
              <a:gd name="connsiteX13" fmla="*/ 13260 w 882604"/>
              <a:gd name="connsiteY13" fmla="*/ 317410 h 1486901"/>
              <a:gd name="connsiteX14" fmla="*/ 410825 w 882604"/>
              <a:gd name="connsiteY14" fmla="*/ 468485 h 1486901"/>
              <a:gd name="connsiteX15" fmla="*/ 593705 w 882604"/>
              <a:gd name="connsiteY15" fmla="*/ 508242 h 1486901"/>
              <a:gd name="connsiteX16" fmla="*/ 402874 w 882604"/>
              <a:gd name="connsiteY16" fmla="*/ 261751 h 1486901"/>
              <a:gd name="connsiteX17" fmla="*/ 450582 w 882604"/>
              <a:gd name="connsiteY17" fmla="*/ 420777 h 1486901"/>
              <a:gd name="connsiteX18" fmla="*/ 553949 w 882604"/>
              <a:gd name="connsiteY18" fmla="*/ 7309 h 1486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82604" h="1486901">
                <a:moveTo>
                  <a:pt x="553949" y="7309"/>
                </a:moveTo>
                <a:cubicBezTo>
                  <a:pt x="622860" y="76220"/>
                  <a:pt x="818992" y="709675"/>
                  <a:pt x="864049" y="834245"/>
                </a:cubicBezTo>
                <a:cubicBezTo>
                  <a:pt x="909106" y="958816"/>
                  <a:pt x="862724" y="684496"/>
                  <a:pt x="824293" y="754732"/>
                </a:cubicBezTo>
                <a:cubicBezTo>
                  <a:pt x="785862" y="824968"/>
                  <a:pt x="667918" y="1206631"/>
                  <a:pt x="633462" y="1255664"/>
                </a:cubicBezTo>
                <a:cubicBezTo>
                  <a:pt x="599006" y="1304697"/>
                  <a:pt x="652015" y="1010499"/>
                  <a:pt x="617559" y="1048930"/>
                </a:cubicBezTo>
                <a:cubicBezTo>
                  <a:pt x="583103" y="1087361"/>
                  <a:pt x="451907" y="1469024"/>
                  <a:pt x="426728" y="1486252"/>
                </a:cubicBezTo>
                <a:cubicBezTo>
                  <a:pt x="401549" y="1503480"/>
                  <a:pt x="503590" y="1172175"/>
                  <a:pt x="466484" y="1152297"/>
                </a:cubicBezTo>
                <a:cubicBezTo>
                  <a:pt x="429378" y="1132419"/>
                  <a:pt x="234571" y="1389512"/>
                  <a:pt x="204091" y="1366983"/>
                </a:cubicBezTo>
                <a:cubicBezTo>
                  <a:pt x="173611" y="1344454"/>
                  <a:pt x="310108" y="1067483"/>
                  <a:pt x="283604" y="1017125"/>
                </a:cubicBezTo>
                <a:cubicBezTo>
                  <a:pt x="257100" y="966767"/>
                  <a:pt x="86147" y="1091337"/>
                  <a:pt x="45065" y="1064833"/>
                </a:cubicBezTo>
                <a:cubicBezTo>
                  <a:pt x="3983" y="1038329"/>
                  <a:pt x="-27822" y="911108"/>
                  <a:pt x="37114" y="858099"/>
                </a:cubicBezTo>
                <a:cubicBezTo>
                  <a:pt x="102050" y="805090"/>
                  <a:pt x="379020" y="781237"/>
                  <a:pt x="434679" y="746781"/>
                </a:cubicBezTo>
                <a:cubicBezTo>
                  <a:pt x="490338" y="712325"/>
                  <a:pt x="441305" y="722927"/>
                  <a:pt x="371069" y="651365"/>
                </a:cubicBezTo>
                <a:cubicBezTo>
                  <a:pt x="300833" y="579803"/>
                  <a:pt x="6634" y="347890"/>
                  <a:pt x="13260" y="317410"/>
                </a:cubicBezTo>
                <a:cubicBezTo>
                  <a:pt x="19886" y="286930"/>
                  <a:pt x="314084" y="436680"/>
                  <a:pt x="410825" y="468485"/>
                </a:cubicBezTo>
                <a:cubicBezTo>
                  <a:pt x="507566" y="500290"/>
                  <a:pt x="595030" y="542698"/>
                  <a:pt x="593705" y="508242"/>
                </a:cubicBezTo>
                <a:cubicBezTo>
                  <a:pt x="592380" y="473786"/>
                  <a:pt x="426728" y="276328"/>
                  <a:pt x="402874" y="261751"/>
                </a:cubicBezTo>
                <a:cubicBezTo>
                  <a:pt x="379020" y="247174"/>
                  <a:pt x="422753" y="463184"/>
                  <a:pt x="450582" y="420777"/>
                </a:cubicBezTo>
                <a:cubicBezTo>
                  <a:pt x="478411" y="378370"/>
                  <a:pt x="485038" y="-61602"/>
                  <a:pt x="553949" y="7309"/>
                </a:cubicBezTo>
                <a:close/>
              </a:path>
            </a:pathLst>
          </a:custGeom>
          <a:solidFill>
            <a:srgbClr val="FF8AD8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687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4AB29-A9D5-CFC2-03E8-84393D88B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オオカミくんには騙されない」出演の“神的美少女”黒木ひかりをもっと知りたい 宇佐卓真との“神シーン”も話題【注目の人物】 - モデルプレス">
            <a:extLst>
              <a:ext uri="{FF2B5EF4-FFF2-40B4-BE49-F238E27FC236}">
                <a16:creationId xmlns:a16="http://schemas.microsoft.com/office/drawing/2014/main" id="{71DC9656-86F9-1A9C-FD24-D6CAE3B919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3" r="9286"/>
          <a:stretch/>
        </p:blipFill>
        <p:spPr bwMode="auto">
          <a:xfrm>
            <a:off x="0" y="1838914"/>
            <a:ext cx="9601200" cy="869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08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6C34F-32EB-933B-5442-F3B4E79FD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オオカミくんには騙されない」出演の“神的美少女”黒木ひかりをもっと知りたい 宇佐卓真との“神シーン”も話題【注目の人物】 - モデルプレス" hidden="1">
            <a:extLst>
              <a:ext uri="{FF2B5EF4-FFF2-40B4-BE49-F238E27FC236}">
                <a16:creationId xmlns:a16="http://schemas.microsoft.com/office/drawing/2014/main" id="{AEF01CD2-2207-B9C5-08C9-10078C9EEB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43" r="9286"/>
          <a:stretch/>
        </p:blipFill>
        <p:spPr bwMode="auto">
          <a:xfrm>
            <a:off x="0" y="1838914"/>
            <a:ext cx="9601200" cy="869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フリーフォーム 1">
            <a:extLst>
              <a:ext uri="{FF2B5EF4-FFF2-40B4-BE49-F238E27FC236}">
                <a16:creationId xmlns:a16="http://schemas.microsoft.com/office/drawing/2014/main" id="{56359C3B-2B9E-4D81-AC17-8A57B2A8873F}"/>
              </a:ext>
            </a:extLst>
          </p:cNvPr>
          <p:cNvSpPr/>
          <p:nvPr/>
        </p:nvSpPr>
        <p:spPr>
          <a:xfrm>
            <a:off x="2839797" y="5267371"/>
            <a:ext cx="325062" cy="203585"/>
          </a:xfrm>
          <a:custGeom>
            <a:avLst/>
            <a:gdLst>
              <a:gd name="connsiteX0" fmla="*/ 1828 w 325062"/>
              <a:gd name="connsiteY0" fmla="*/ 203154 h 203585"/>
              <a:gd name="connsiteX1" fmla="*/ 322503 w 325062"/>
              <a:gd name="connsiteY1" fmla="*/ 3129 h 203585"/>
              <a:gd name="connsiteX2" fmla="*/ 154228 w 325062"/>
              <a:gd name="connsiteY2" fmla="*/ 79329 h 203585"/>
              <a:gd name="connsiteX3" fmla="*/ 189153 w 325062"/>
              <a:gd name="connsiteY3" fmla="*/ 57104 h 203585"/>
              <a:gd name="connsiteX4" fmla="*/ 1828 w 325062"/>
              <a:gd name="connsiteY4" fmla="*/ 203154 h 203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5062" h="203585">
                <a:moveTo>
                  <a:pt x="1828" y="203154"/>
                </a:moveTo>
                <a:cubicBezTo>
                  <a:pt x="24053" y="194158"/>
                  <a:pt x="297103" y="23767"/>
                  <a:pt x="322503" y="3129"/>
                </a:cubicBezTo>
                <a:cubicBezTo>
                  <a:pt x="347903" y="-17509"/>
                  <a:pt x="176453" y="70333"/>
                  <a:pt x="154228" y="79329"/>
                </a:cubicBezTo>
                <a:cubicBezTo>
                  <a:pt x="132003" y="88325"/>
                  <a:pt x="211378" y="36467"/>
                  <a:pt x="189153" y="57104"/>
                </a:cubicBezTo>
                <a:cubicBezTo>
                  <a:pt x="166928" y="77741"/>
                  <a:pt x="-20397" y="212150"/>
                  <a:pt x="1828" y="2031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1A956EC5-6526-DE17-7A8B-AFB9656E22C8}"/>
              </a:ext>
            </a:extLst>
          </p:cNvPr>
          <p:cNvSpPr/>
          <p:nvPr/>
        </p:nvSpPr>
        <p:spPr>
          <a:xfrm>
            <a:off x="3044260" y="5285848"/>
            <a:ext cx="362519" cy="76811"/>
          </a:xfrm>
          <a:custGeom>
            <a:avLst/>
            <a:gdLst>
              <a:gd name="connsiteX0" fmla="*/ 565 w 362519"/>
              <a:gd name="connsiteY0" fmla="*/ 25927 h 76811"/>
              <a:gd name="connsiteX1" fmla="*/ 210115 w 362519"/>
              <a:gd name="connsiteY1" fmla="*/ 10052 h 76811"/>
              <a:gd name="connsiteX2" fmla="*/ 327590 w 362519"/>
              <a:gd name="connsiteY2" fmla="*/ 51327 h 76811"/>
              <a:gd name="connsiteX3" fmla="*/ 311715 w 362519"/>
              <a:gd name="connsiteY3" fmla="*/ 35452 h 76811"/>
              <a:gd name="connsiteX4" fmla="*/ 362515 w 362519"/>
              <a:gd name="connsiteY4" fmla="*/ 76727 h 76811"/>
              <a:gd name="connsiteX5" fmla="*/ 308540 w 362519"/>
              <a:gd name="connsiteY5" fmla="*/ 44977 h 76811"/>
              <a:gd name="connsiteX6" fmla="*/ 187890 w 362519"/>
              <a:gd name="connsiteY6" fmla="*/ 3702 h 76811"/>
              <a:gd name="connsiteX7" fmla="*/ 200590 w 362519"/>
              <a:gd name="connsiteY7" fmla="*/ 10052 h 76811"/>
              <a:gd name="connsiteX8" fmla="*/ 149790 w 362519"/>
              <a:gd name="connsiteY8" fmla="*/ 527 h 76811"/>
              <a:gd name="connsiteX9" fmla="*/ 565 w 362519"/>
              <a:gd name="connsiteY9" fmla="*/ 25927 h 76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62519" h="76811">
                <a:moveTo>
                  <a:pt x="565" y="25927"/>
                </a:moveTo>
                <a:cubicBezTo>
                  <a:pt x="10619" y="27514"/>
                  <a:pt x="155611" y="5819"/>
                  <a:pt x="210115" y="10052"/>
                </a:cubicBezTo>
                <a:cubicBezTo>
                  <a:pt x="264619" y="14285"/>
                  <a:pt x="327590" y="51327"/>
                  <a:pt x="327590" y="51327"/>
                </a:cubicBezTo>
                <a:cubicBezTo>
                  <a:pt x="344523" y="55560"/>
                  <a:pt x="305894" y="31219"/>
                  <a:pt x="311715" y="35452"/>
                </a:cubicBezTo>
                <a:cubicBezTo>
                  <a:pt x="317536" y="39685"/>
                  <a:pt x="363044" y="75140"/>
                  <a:pt x="362515" y="76727"/>
                </a:cubicBezTo>
                <a:cubicBezTo>
                  <a:pt x="361986" y="78314"/>
                  <a:pt x="337644" y="57148"/>
                  <a:pt x="308540" y="44977"/>
                </a:cubicBezTo>
                <a:cubicBezTo>
                  <a:pt x="279436" y="32806"/>
                  <a:pt x="187890" y="3702"/>
                  <a:pt x="187890" y="3702"/>
                </a:cubicBezTo>
                <a:cubicBezTo>
                  <a:pt x="169898" y="-2119"/>
                  <a:pt x="206940" y="10581"/>
                  <a:pt x="200590" y="10052"/>
                </a:cubicBezTo>
                <a:cubicBezTo>
                  <a:pt x="194240" y="9523"/>
                  <a:pt x="182069" y="-2648"/>
                  <a:pt x="149790" y="527"/>
                </a:cubicBezTo>
                <a:cubicBezTo>
                  <a:pt x="117511" y="3702"/>
                  <a:pt x="-9489" y="24340"/>
                  <a:pt x="565" y="25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フリーフォーム 3">
            <a:extLst>
              <a:ext uri="{FF2B5EF4-FFF2-40B4-BE49-F238E27FC236}">
                <a16:creationId xmlns:a16="http://schemas.microsoft.com/office/drawing/2014/main" id="{76CE0BDB-150B-05DB-DCDD-ED4D3653236C}"/>
              </a:ext>
            </a:extLst>
          </p:cNvPr>
          <p:cNvSpPr/>
          <p:nvPr/>
        </p:nvSpPr>
        <p:spPr>
          <a:xfrm>
            <a:off x="2816221" y="5280015"/>
            <a:ext cx="304116" cy="166823"/>
          </a:xfrm>
          <a:custGeom>
            <a:avLst/>
            <a:gdLst>
              <a:gd name="connsiteX0" fmla="*/ 301629 w 304116"/>
              <a:gd name="connsiteY0" fmla="*/ 3185 h 166823"/>
              <a:gd name="connsiteX1" fmla="*/ 53979 w 304116"/>
              <a:gd name="connsiteY1" fmla="*/ 158760 h 166823"/>
              <a:gd name="connsiteX2" fmla="*/ 73029 w 304116"/>
              <a:gd name="connsiteY2" fmla="*/ 146060 h 166823"/>
              <a:gd name="connsiteX3" fmla="*/ 63504 w 304116"/>
              <a:gd name="connsiteY3" fmla="*/ 158760 h 166823"/>
              <a:gd name="connsiteX4" fmla="*/ 4 w 304116"/>
              <a:gd name="connsiteY4" fmla="*/ 92085 h 166823"/>
              <a:gd name="connsiteX5" fmla="*/ 60329 w 304116"/>
              <a:gd name="connsiteY5" fmla="*/ 146060 h 166823"/>
              <a:gd name="connsiteX6" fmla="*/ 111129 w 304116"/>
              <a:gd name="connsiteY6" fmla="*/ 133360 h 166823"/>
              <a:gd name="connsiteX7" fmla="*/ 76204 w 304116"/>
              <a:gd name="connsiteY7" fmla="*/ 92085 h 166823"/>
              <a:gd name="connsiteX8" fmla="*/ 95254 w 304116"/>
              <a:gd name="connsiteY8" fmla="*/ 101610 h 166823"/>
              <a:gd name="connsiteX9" fmla="*/ 88904 w 304116"/>
              <a:gd name="connsiteY9" fmla="*/ 57160 h 166823"/>
              <a:gd name="connsiteX10" fmla="*/ 107954 w 304116"/>
              <a:gd name="connsiteY10" fmla="*/ 95260 h 166823"/>
              <a:gd name="connsiteX11" fmla="*/ 142879 w 304116"/>
              <a:gd name="connsiteY11" fmla="*/ 85735 h 166823"/>
              <a:gd name="connsiteX12" fmla="*/ 130179 w 304116"/>
              <a:gd name="connsiteY12" fmla="*/ 3185 h 166823"/>
              <a:gd name="connsiteX13" fmla="*/ 149229 w 304116"/>
              <a:gd name="connsiteY13" fmla="*/ 69860 h 166823"/>
              <a:gd name="connsiteX14" fmla="*/ 196854 w 304116"/>
              <a:gd name="connsiteY14" fmla="*/ 73035 h 166823"/>
              <a:gd name="connsiteX15" fmla="*/ 158754 w 304116"/>
              <a:gd name="connsiteY15" fmla="*/ 12710 h 166823"/>
              <a:gd name="connsiteX16" fmla="*/ 180979 w 304116"/>
              <a:gd name="connsiteY16" fmla="*/ 47635 h 166823"/>
              <a:gd name="connsiteX17" fmla="*/ 206379 w 304116"/>
              <a:gd name="connsiteY17" fmla="*/ 28585 h 166823"/>
              <a:gd name="connsiteX18" fmla="*/ 184154 w 304116"/>
              <a:gd name="connsiteY18" fmla="*/ 50810 h 166823"/>
              <a:gd name="connsiteX19" fmla="*/ 301629 w 304116"/>
              <a:gd name="connsiteY19" fmla="*/ 3185 h 166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04116" h="166823">
                <a:moveTo>
                  <a:pt x="301629" y="3185"/>
                </a:moveTo>
                <a:cubicBezTo>
                  <a:pt x="279933" y="21177"/>
                  <a:pt x="53979" y="158760"/>
                  <a:pt x="53979" y="158760"/>
                </a:cubicBezTo>
                <a:cubicBezTo>
                  <a:pt x="15879" y="182572"/>
                  <a:pt x="73029" y="146060"/>
                  <a:pt x="73029" y="146060"/>
                </a:cubicBezTo>
                <a:cubicBezTo>
                  <a:pt x="74616" y="146060"/>
                  <a:pt x="75675" y="167756"/>
                  <a:pt x="63504" y="158760"/>
                </a:cubicBezTo>
                <a:cubicBezTo>
                  <a:pt x="51333" y="149764"/>
                  <a:pt x="533" y="94202"/>
                  <a:pt x="4" y="92085"/>
                </a:cubicBezTo>
                <a:cubicBezTo>
                  <a:pt x="-525" y="89968"/>
                  <a:pt x="41808" y="139181"/>
                  <a:pt x="60329" y="146060"/>
                </a:cubicBezTo>
                <a:cubicBezTo>
                  <a:pt x="78850" y="152939"/>
                  <a:pt x="108483" y="142356"/>
                  <a:pt x="111129" y="133360"/>
                </a:cubicBezTo>
                <a:cubicBezTo>
                  <a:pt x="113775" y="124364"/>
                  <a:pt x="76204" y="92085"/>
                  <a:pt x="76204" y="92085"/>
                </a:cubicBezTo>
                <a:cubicBezTo>
                  <a:pt x="73558" y="86793"/>
                  <a:pt x="93137" y="107431"/>
                  <a:pt x="95254" y="101610"/>
                </a:cubicBezTo>
                <a:cubicBezTo>
                  <a:pt x="97371" y="95789"/>
                  <a:pt x="86787" y="58218"/>
                  <a:pt x="88904" y="57160"/>
                </a:cubicBezTo>
                <a:cubicBezTo>
                  <a:pt x="91021" y="56102"/>
                  <a:pt x="98958" y="90498"/>
                  <a:pt x="107954" y="95260"/>
                </a:cubicBezTo>
                <a:cubicBezTo>
                  <a:pt x="116950" y="100022"/>
                  <a:pt x="139175" y="101081"/>
                  <a:pt x="142879" y="85735"/>
                </a:cubicBezTo>
                <a:cubicBezTo>
                  <a:pt x="146583" y="70389"/>
                  <a:pt x="129121" y="5831"/>
                  <a:pt x="130179" y="3185"/>
                </a:cubicBezTo>
                <a:cubicBezTo>
                  <a:pt x="131237" y="539"/>
                  <a:pt x="138116" y="58218"/>
                  <a:pt x="149229" y="69860"/>
                </a:cubicBezTo>
                <a:cubicBezTo>
                  <a:pt x="160341" y="81502"/>
                  <a:pt x="195266" y="82560"/>
                  <a:pt x="196854" y="73035"/>
                </a:cubicBezTo>
                <a:cubicBezTo>
                  <a:pt x="198441" y="63510"/>
                  <a:pt x="161400" y="16943"/>
                  <a:pt x="158754" y="12710"/>
                </a:cubicBezTo>
                <a:cubicBezTo>
                  <a:pt x="156108" y="8477"/>
                  <a:pt x="173042" y="44989"/>
                  <a:pt x="180979" y="47635"/>
                </a:cubicBezTo>
                <a:cubicBezTo>
                  <a:pt x="188916" y="50281"/>
                  <a:pt x="205850" y="28056"/>
                  <a:pt x="206379" y="28585"/>
                </a:cubicBezTo>
                <a:cubicBezTo>
                  <a:pt x="206908" y="29114"/>
                  <a:pt x="171983" y="52397"/>
                  <a:pt x="184154" y="50810"/>
                </a:cubicBezTo>
                <a:cubicBezTo>
                  <a:pt x="196325" y="49223"/>
                  <a:pt x="323325" y="-14807"/>
                  <a:pt x="301629" y="31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8BC245AC-1568-B666-4C84-0425BE59BE5C}"/>
              </a:ext>
            </a:extLst>
          </p:cNvPr>
          <p:cNvSpPr/>
          <p:nvPr/>
        </p:nvSpPr>
        <p:spPr>
          <a:xfrm>
            <a:off x="3287714" y="5285752"/>
            <a:ext cx="211169" cy="192722"/>
          </a:xfrm>
          <a:custGeom>
            <a:avLst/>
            <a:gdLst>
              <a:gd name="connsiteX0" fmla="*/ 1586 w 211169"/>
              <a:gd name="connsiteY0" fmla="*/ 623 h 192722"/>
              <a:gd name="connsiteX1" fmla="*/ 163511 w 211169"/>
              <a:gd name="connsiteY1" fmla="*/ 89523 h 192722"/>
              <a:gd name="connsiteX2" fmla="*/ 192086 w 211169"/>
              <a:gd name="connsiteY2" fmla="*/ 146673 h 192722"/>
              <a:gd name="connsiteX3" fmla="*/ 192086 w 211169"/>
              <a:gd name="connsiteY3" fmla="*/ 121273 h 192722"/>
              <a:gd name="connsiteX4" fmla="*/ 211136 w 211169"/>
              <a:gd name="connsiteY4" fmla="*/ 162548 h 192722"/>
              <a:gd name="connsiteX5" fmla="*/ 195261 w 211169"/>
              <a:gd name="connsiteY5" fmla="*/ 175248 h 192722"/>
              <a:gd name="connsiteX6" fmla="*/ 147636 w 211169"/>
              <a:gd name="connsiteY6" fmla="*/ 184773 h 192722"/>
              <a:gd name="connsiteX7" fmla="*/ 201611 w 211169"/>
              <a:gd name="connsiteY7" fmla="*/ 184773 h 192722"/>
              <a:gd name="connsiteX8" fmla="*/ 122236 w 211169"/>
              <a:gd name="connsiteY8" fmla="*/ 191123 h 192722"/>
              <a:gd name="connsiteX9" fmla="*/ 198436 w 211169"/>
              <a:gd name="connsiteY9" fmla="*/ 187948 h 192722"/>
              <a:gd name="connsiteX10" fmla="*/ 204786 w 211169"/>
              <a:gd name="connsiteY10" fmla="*/ 143498 h 192722"/>
              <a:gd name="connsiteX11" fmla="*/ 134936 w 211169"/>
              <a:gd name="connsiteY11" fmla="*/ 73648 h 192722"/>
              <a:gd name="connsiteX12" fmla="*/ 61911 w 211169"/>
              <a:gd name="connsiteY12" fmla="*/ 45073 h 192722"/>
              <a:gd name="connsiteX13" fmla="*/ 96836 w 211169"/>
              <a:gd name="connsiteY13" fmla="*/ 76823 h 192722"/>
              <a:gd name="connsiteX14" fmla="*/ 80961 w 211169"/>
              <a:gd name="connsiteY14" fmla="*/ 51423 h 192722"/>
              <a:gd name="connsiteX15" fmla="*/ 1586 w 211169"/>
              <a:gd name="connsiteY15" fmla="*/ 623 h 192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1169" h="192722">
                <a:moveTo>
                  <a:pt x="1586" y="623"/>
                </a:moveTo>
                <a:cubicBezTo>
                  <a:pt x="15344" y="6973"/>
                  <a:pt x="131761" y="65181"/>
                  <a:pt x="163511" y="89523"/>
                </a:cubicBezTo>
                <a:cubicBezTo>
                  <a:pt x="195261" y="113865"/>
                  <a:pt x="187324" y="141381"/>
                  <a:pt x="192086" y="146673"/>
                </a:cubicBezTo>
                <a:cubicBezTo>
                  <a:pt x="196849" y="151965"/>
                  <a:pt x="188911" y="118627"/>
                  <a:pt x="192086" y="121273"/>
                </a:cubicBezTo>
                <a:cubicBezTo>
                  <a:pt x="195261" y="123919"/>
                  <a:pt x="211136" y="162548"/>
                  <a:pt x="211136" y="162548"/>
                </a:cubicBezTo>
                <a:cubicBezTo>
                  <a:pt x="211665" y="171544"/>
                  <a:pt x="205844" y="171544"/>
                  <a:pt x="195261" y="175248"/>
                </a:cubicBezTo>
                <a:cubicBezTo>
                  <a:pt x="184678" y="178952"/>
                  <a:pt x="146578" y="183185"/>
                  <a:pt x="147636" y="184773"/>
                </a:cubicBezTo>
                <a:cubicBezTo>
                  <a:pt x="148694" y="186361"/>
                  <a:pt x="205844" y="183715"/>
                  <a:pt x="201611" y="184773"/>
                </a:cubicBezTo>
                <a:cubicBezTo>
                  <a:pt x="197378" y="185831"/>
                  <a:pt x="122765" y="190594"/>
                  <a:pt x="122236" y="191123"/>
                </a:cubicBezTo>
                <a:cubicBezTo>
                  <a:pt x="121707" y="191652"/>
                  <a:pt x="184678" y="195886"/>
                  <a:pt x="198436" y="187948"/>
                </a:cubicBezTo>
                <a:cubicBezTo>
                  <a:pt x="212194" y="180011"/>
                  <a:pt x="215369" y="162548"/>
                  <a:pt x="204786" y="143498"/>
                </a:cubicBezTo>
                <a:cubicBezTo>
                  <a:pt x="194203" y="124448"/>
                  <a:pt x="158748" y="90052"/>
                  <a:pt x="134936" y="73648"/>
                </a:cubicBezTo>
                <a:cubicBezTo>
                  <a:pt x="111124" y="57244"/>
                  <a:pt x="68261" y="44544"/>
                  <a:pt x="61911" y="45073"/>
                </a:cubicBezTo>
                <a:cubicBezTo>
                  <a:pt x="55561" y="45602"/>
                  <a:pt x="93661" y="75765"/>
                  <a:pt x="96836" y="76823"/>
                </a:cubicBezTo>
                <a:cubicBezTo>
                  <a:pt x="100011" y="77881"/>
                  <a:pt x="94190" y="64652"/>
                  <a:pt x="80961" y="51423"/>
                </a:cubicBezTo>
                <a:cubicBezTo>
                  <a:pt x="67732" y="38194"/>
                  <a:pt x="-12172" y="-5727"/>
                  <a:pt x="1586" y="6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フリーフォーム 5">
            <a:extLst>
              <a:ext uri="{FF2B5EF4-FFF2-40B4-BE49-F238E27FC236}">
                <a16:creationId xmlns:a16="http://schemas.microsoft.com/office/drawing/2014/main" id="{C415AF85-7645-5C86-82B2-E24C48873D64}"/>
              </a:ext>
            </a:extLst>
          </p:cNvPr>
          <p:cNvSpPr/>
          <p:nvPr/>
        </p:nvSpPr>
        <p:spPr>
          <a:xfrm>
            <a:off x="2971416" y="5356102"/>
            <a:ext cx="229258" cy="174365"/>
          </a:xfrm>
          <a:custGeom>
            <a:avLst/>
            <a:gdLst>
              <a:gd name="connsiteX0" fmla="*/ 32134 w 229258"/>
              <a:gd name="connsiteY0" fmla="*/ 123 h 174365"/>
              <a:gd name="connsiteX1" fmla="*/ 9909 w 229258"/>
              <a:gd name="connsiteY1" fmla="*/ 76323 h 174365"/>
              <a:gd name="connsiteX2" fmla="*/ 35309 w 229258"/>
              <a:gd name="connsiteY2" fmla="*/ 123948 h 174365"/>
              <a:gd name="connsiteX3" fmla="*/ 13084 w 229258"/>
              <a:gd name="connsiteY3" fmla="*/ 120773 h 174365"/>
              <a:gd name="connsiteX4" fmla="*/ 101984 w 229258"/>
              <a:gd name="connsiteY4" fmla="*/ 146173 h 174365"/>
              <a:gd name="connsiteX5" fmla="*/ 60709 w 229258"/>
              <a:gd name="connsiteY5" fmla="*/ 146173 h 174365"/>
              <a:gd name="connsiteX6" fmla="*/ 222634 w 229258"/>
              <a:gd name="connsiteY6" fmla="*/ 171573 h 174365"/>
              <a:gd name="connsiteX7" fmla="*/ 184534 w 229258"/>
              <a:gd name="connsiteY7" fmla="*/ 171573 h 174365"/>
              <a:gd name="connsiteX8" fmla="*/ 60709 w 229258"/>
              <a:gd name="connsiteY8" fmla="*/ 152523 h 174365"/>
              <a:gd name="connsiteX9" fmla="*/ 22609 w 229258"/>
              <a:gd name="connsiteY9" fmla="*/ 146173 h 174365"/>
              <a:gd name="connsiteX10" fmla="*/ 41659 w 229258"/>
              <a:gd name="connsiteY10" fmla="*/ 142998 h 174365"/>
              <a:gd name="connsiteX11" fmla="*/ 16259 w 229258"/>
              <a:gd name="connsiteY11" fmla="*/ 114423 h 174365"/>
              <a:gd name="connsiteX12" fmla="*/ 384 w 229258"/>
              <a:gd name="connsiteY12" fmla="*/ 95373 h 174365"/>
              <a:gd name="connsiteX13" fmla="*/ 32134 w 229258"/>
              <a:gd name="connsiteY13" fmla="*/ 123 h 174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29258" h="174365">
                <a:moveTo>
                  <a:pt x="32134" y="123"/>
                </a:moveTo>
                <a:cubicBezTo>
                  <a:pt x="33721" y="-3052"/>
                  <a:pt x="9380" y="55686"/>
                  <a:pt x="9909" y="76323"/>
                </a:cubicBezTo>
                <a:cubicBezTo>
                  <a:pt x="10438" y="96960"/>
                  <a:pt x="34780" y="116540"/>
                  <a:pt x="35309" y="123948"/>
                </a:cubicBezTo>
                <a:cubicBezTo>
                  <a:pt x="35838" y="131356"/>
                  <a:pt x="1972" y="117069"/>
                  <a:pt x="13084" y="120773"/>
                </a:cubicBezTo>
                <a:cubicBezTo>
                  <a:pt x="24196" y="124477"/>
                  <a:pt x="94047" y="141940"/>
                  <a:pt x="101984" y="146173"/>
                </a:cubicBezTo>
                <a:cubicBezTo>
                  <a:pt x="109921" y="150406"/>
                  <a:pt x="40601" y="141940"/>
                  <a:pt x="60709" y="146173"/>
                </a:cubicBezTo>
                <a:cubicBezTo>
                  <a:pt x="80817" y="150406"/>
                  <a:pt x="201997" y="167340"/>
                  <a:pt x="222634" y="171573"/>
                </a:cubicBezTo>
                <a:cubicBezTo>
                  <a:pt x="243271" y="175806"/>
                  <a:pt x="211522" y="174748"/>
                  <a:pt x="184534" y="171573"/>
                </a:cubicBezTo>
                <a:cubicBezTo>
                  <a:pt x="157546" y="168398"/>
                  <a:pt x="60709" y="152523"/>
                  <a:pt x="60709" y="152523"/>
                </a:cubicBezTo>
                <a:lnTo>
                  <a:pt x="22609" y="146173"/>
                </a:lnTo>
                <a:cubicBezTo>
                  <a:pt x="19434" y="144586"/>
                  <a:pt x="42717" y="148289"/>
                  <a:pt x="41659" y="142998"/>
                </a:cubicBezTo>
                <a:cubicBezTo>
                  <a:pt x="40601" y="137707"/>
                  <a:pt x="16259" y="114423"/>
                  <a:pt x="16259" y="114423"/>
                </a:cubicBezTo>
                <a:cubicBezTo>
                  <a:pt x="9380" y="106485"/>
                  <a:pt x="-2262" y="112306"/>
                  <a:pt x="384" y="95373"/>
                </a:cubicBezTo>
                <a:cubicBezTo>
                  <a:pt x="3030" y="78440"/>
                  <a:pt x="30547" y="3298"/>
                  <a:pt x="32134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フリーフォーム 6">
            <a:extLst>
              <a:ext uri="{FF2B5EF4-FFF2-40B4-BE49-F238E27FC236}">
                <a16:creationId xmlns:a16="http://schemas.microsoft.com/office/drawing/2014/main" id="{0B4D110D-678E-8604-4A2D-4259D01841EA}"/>
              </a:ext>
            </a:extLst>
          </p:cNvPr>
          <p:cNvSpPr/>
          <p:nvPr/>
        </p:nvSpPr>
        <p:spPr>
          <a:xfrm>
            <a:off x="2845015" y="5354987"/>
            <a:ext cx="293834" cy="207973"/>
          </a:xfrm>
          <a:custGeom>
            <a:avLst/>
            <a:gdLst>
              <a:gd name="connsiteX0" fmla="*/ 158535 w 293834"/>
              <a:gd name="connsiteY0" fmla="*/ 1238 h 207973"/>
              <a:gd name="connsiteX1" fmla="*/ 6135 w 293834"/>
              <a:gd name="connsiteY1" fmla="*/ 201263 h 207973"/>
              <a:gd name="connsiteX2" fmla="*/ 34710 w 293834"/>
              <a:gd name="connsiteY2" fmla="*/ 156813 h 207973"/>
              <a:gd name="connsiteX3" fmla="*/ 79160 w 293834"/>
              <a:gd name="connsiteY3" fmla="*/ 118713 h 207973"/>
              <a:gd name="connsiteX4" fmla="*/ 66460 w 293834"/>
              <a:gd name="connsiteY4" fmla="*/ 147288 h 207973"/>
              <a:gd name="connsiteX5" fmla="*/ 136310 w 293834"/>
              <a:gd name="connsiteY5" fmla="*/ 175863 h 207973"/>
              <a:gd name="connsiteX6" fmla="*/ 120435 w 293834"/>
              <a:gd name="connsiteY6" fmla="*/ 166338 h 207973"/>
              <a:gd name="connsiteX7" fmla="*/ 285535 w 293834"/>
              <a:gd name="connsiteY7" fmla="*/ 175863 h 207973"/>
              <a:gd name="connsiteX8" fmla="*/ 253785 w 293834"/>
              <a:gd name="connsiteY8" fmla="*/ 172688 h 207973"/>
              <a:gd name="connsiteX9" fmla="*/ 120435 w 293834"/>
              <a:gd name="connsiteY9" fmla="*/ 185388 h 207973"/>
              <a:gd name="connsiteX10" fmla="*/ 75985 w 293834"/>
              <a:gd name="connsiteY10" fmla="*/ 207613 h 207973"/>
              <a:gd name="connsiteX11" fmla="*/ 123610 w 293834"/>
              <a:gd name="connsiteY11" fmla="*/ 172688 h 207973"/>
              <a:gd name="connsiteX12" fmla="*/ 95035 w 293834"/>
              <a:gd name="connsiteY12" fmla="*/ 147288 h 207973"/>
              <a:gd name="connsiteX13" fmla="*/ 139485 w 293834"/>
              <a:gd name="connsiteY13" fmla="*/ 106013 h 207973"/>
              <a:gd name="connsiteX14" fmla="*/ 82335 w 293834"/>
              <a:gd name="connsiteY14" fmla="*/ 159988 h 207973"/>
              <a:gd name="connsiteX15" fmla="*/ 75985 w 293834"/>
              <a:gd name="connsiteY15" fmla="*/ 121888 h 207973"/>
              <a:gd name="connsiteX16" fmla="*/ 60110 w 293834"/>
              <a:gd name="connsiteY16" fmla="*/ 115538 h 207973"/>
              <a:gd name="connsiteX17" fmla="*/ 158535 w 293834"/>
              <a:gd name="connsiteY17" fmla="*/ 1238 h 207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93834" h="207973">
                <a:moveTo>
                  <a:pt x="158535" y="1238"/>
                </a:moveTo>
                <a:cubicBezTo>
                  <a:pt x="149539" y="15525"/>
                  <a:pt x="26772" y="175334"/>
                  <a:pt x="6135" y="201263"/>
                </a:cubicBezTo>
                <a:cubicBezTo>
                  <a:pt x="-14503" y="227192"/>
                  <a:pt x="22539" y="170571"/>
                  <a:pt x="34710" y="156813"/>
                </a:cubicBezTo>
                <a:cubicBezTo>
                  <a:pt x="46881" y="143055"/>
                  <a:pt x="73868" y="120300"/>
                  <a:pt x="79160" y="118713"/>
                </a:cubicBezTo>
                <a:cubicBezTo>
                  <a:pt x="84452" y="117126"/>
                  <a:pt x="56935" y="137763"/>
                  <a:pt x="66460" y="147288"/>
                </a:cubicBezTo>
                <a:cubicBezTo>
                  <a:pt x="75985" y="156813"/>
                  <a:pt x="136310" y="175863"/>
                  <a:pt x="136310" y="175863"/>
                </a:cubicBezTo>
                <a:cubicBezTo>
                  <a:pt x="145306" y="179038"/>
                  <a:pt x="95564" y="166338"/>
                  <a:pt x="120435" y="166338"/>
                </a:cubicBezTo>
                <a:cubicBezTo>
                  <a:pt x="145306" y="166338"/>
                  <a:pt x="285535" y="175863"/>
                  <a:pt x="285535" y="175863"/>
                </a:cubicBezTo>
                <a:cubicBezTo>
                  <a:pt x="307760" y="176921"/>
                  <a:pt x="281302" y="171101"/>
                  <a:pt x="253785" y="172688"/>
                </a:cubicBezTo>
                <a:cubicBezTo>
                  <a:pt x="226268" y="174275"/>
                  <a:pt x="150068" y="179567"/>
                  <a:pt x="120435" y="185388"/>
                </a:cubicBezTo>
                <a:cubicBezTo>
                  <a:pt x="90802" y="191209"/>
                  <a:pt x="75456" y="209730"/>
                  <a:pt x="75985" y="207613"/>
                </a:cubicBezTo>
                <a:cubicBezTo>
                  <a:pt x="76514" y="205496"/>
                  <a:pt x="120435" y="182742"/>
                  <a:pt x="123610" y="172688"/>
                </a:cubicBezTo>
                <a:cubicBezTo>
                  <a:pt x="126785" y="162634"/>
                  <a:pt x="92389" y="158401"/>
                  <a:pt x="95035" y="147288"/>
                </a:cubicBezTo>
                <a:cubicBezTo>
                  <a:pt x="97681" y="136175"/>
                  <a:pt x="141602" y="103896"/>
                  <a:pt x="139485" y="106013"/>
                </a:cubicBezTo>
                <a:cubicBezTo>
                  <a:pt x="137368" y="108130"/>
                  <a:pt x="92918" y="157342"/>
                  <a:pt x="82335" y="159988"/>
                </a:cubicBezTo>
                <a:cubicBezTo>
                  <a:pt x="71752" y="162634"/>
                  <a:pt x="79689" y="129296"/>
                  <a:pt x="75985" y="121888"/>
                </a:cubicBezTo>
                <a:cubicBezTo>
                  <a:pt x="72281" y="114480"/>
                  <a:pt x="47939" y="130355"/>
                  <a:pt x="60110" y="115538"/>
                </a:cubicBezTo>
                <a:cubicBezTo>
                  <a:pt x="72281" y="100721"/>
                  <a:pt x="167531" y="-13049"/>
                  <a:pt x="158535" y="12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フリーフォーム 7">
            <a:extLst>
              <a:ext uri="{FF2B5EF4-FFF2-40B4-BE49-F238E27FC236}">
                <a16:creationId xmlns:a16="http://schemas.microsoft.com/office/drawing/2014/main" id="{EC557D7E-2676-6C5C-A891-DAD29286864B}"/>
              </a:ext>
            </a:extLst>
          </p:cNvPr>
          <p:cNvSpPr/>
          <p:nvPr/>
        </p:nvSpPr>
        <p:spPr>
          <a:xfrm>
            <a:off x="3072792" y="5470098"/>
            <a:ext cx="413388" cy="64143"/>
          </a:xfrm>
          <a:custGeom>
            <a:avLst/>
            <a:gdLst>
              <a:gd name="connsiteX0" fmla="*/ 608 w 413388"/>
              <a:gd name="connsiteY0" fmla="*/ 63927 h 64143"/>
              <a:gd name="connsiteX1" fmla="*/ 337158 w 413388"/>
              <a:gd name="connsiteY1" fmla="*/ 427 h 64143"/>
              <a:gd name="connsiteX2" fmla="*/ 254608 w 413388"/>
              <a:gd name="connsiteY2" fmla="*/ 35352 h 64143"/>
              <a:gd name="connsiteX3" fmla="*/ 413358 w 413388"/>
              <a:gd name="connsiteY3" fmla="*/ 19477 h 64143"/>
              <a:gd name="connsiteX4" fmla="*/ 267308 w 413388"/>
              <a:gd name="connsiteY4" fmla="*/ 25827 h 64143"/>
              <a:gd name="connsiteX5" fmla="*/ 178408 w 413388"/>
              <a:gd name="connsiteY5" fmla="*/ 63927 h 64143"/>
              <a:gd name="connsiteX6" fmla="*/ 251433 w 413388"/>
              <a:gd name="connsiteY6" fmla="*/ 22652 h 64143"/>
              <a:gd name="connsiteX7" fmla="*/ 608 w 413388"/>
              <a:gd name="connsiteY7" fmla="*/ 63927 h 641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3388" h="64143">
                <a:moveTo>
                  <a:pt x="608" y="63927"/>
                </a:moveTo>
                <a:cubicBezTo>
                  <a:pt x="14895" y="60223"/>
                  <a:pt x="294825" y="5189"/>
                  <a:pt x="337158" y="427"/>
                </a:cubicBezTo>
                <a:cubicBezTo>
                  <a:pt x="379491" y="-4335"/>
                  <a:pt x="241908" y="32177"/>
                  <a:pt x="254608" y="35352"/>
                </a:cubicBezTo>
                <a:cubicBezTo>
                  <a:pt x="267308" y="38527"/>
                  <a:pt x="411241" y="21065"/>
                  <a:pt x="413358" y="19477"/>
                </a:cubicBezTo>
                <a:cubicBezTo>
                  <a:pt x="415475" y="17889"/>
                  <a:pt x="306466" y="18419"/>
                  <a:pt x="267308" y="25827"/>
                </a:cubicBezTo>
                <a:cubicBezTo>
                  <a:pt x="228150" y="33235"/>
                  <a:pt x="181054" y="64456"/>
                  <a:pt x="178408" y="63927"/>
                </a:cubicBezTo>
                <a:cubicBezTo>
                  <a:pt x="175762" y="63398"/>
                  <a:pt x="274716" y="22652"/>
                  <a:pt x="251433" y="22652"/>
                </a:cubicBezTo>
                <a:cubicBezTo>
                  <a:pt x="228150" y="22652"/>
                  <a:pt x="-13679" y="67631"/>
                  <a:pt x="608" y="639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フリーフォーム 8">
            <a:extLst>
              <a:ext uri="{FF2B5EF4-FFF2-40B4-BE49-F238E27FC236}">
                <a16:creationId xmlns:a16="http://schemas.microsoft.com/office/drawing/2014/main" id="{304D473D-2AEF-40C3-28D8-7CAC177E890B}"/>
              </a:ext>
            </a:extLst>
          </p:cNvPr>
          <p:cNvSpPr/>
          <p:nvPr/>
        </p:nvSpPr>
        <p:spPr>
          <a:xfrm>
            <a:off x="2933529" y="5305425"/>
            <a:ext cx="330371" cy="210635"/>
          </a:xfrm>
          <a:custGeom>
            <a:avLst/>
            <a:gdLst>
              <a:gd name="connsiteX0" fmla="*/ 330371 w 330371"/>
              <a:gd name="connsiteY0" fmla="*/ 0 h 210635"/>
              <a:gd name="connsiteX1" fmla="*/ 133521 w 330371"/>
              <a:gd name="connsiteY1" fmla="*/ 47625 h 210635"/>
              <a:gd name="connsiteX2" fmla="*/ 200196 w 330371"/>
              <a:gd name="connsiteY2" fmla="*/ 19050 h 210635"/>
              <a:gd name="connsiteX3" fmla="*/ 70021 w 330371"/>
              <a:gd name="connsiteY3" fmla="*/ 98425 h 210635"/>
              <a:gd name="connsiteX4" fmla="*/ 104946 w 330371"/>
              <a:gd name="connsiteY4" fmla="*/ 69850 h 210635"/>
              <a:gd name="connsiteX5" fmla="*/ 25571 w 330371"/>
              <a:gd name="connsiteY5" fmla="*/ 146050 h 210635"/>
              <a:gd name="connsiteX6" fmla="*/ 171 w 330371"/>
              <a:gd name="connsiteY6" fmla="*/ 209550 h 210635"/>
              <a:gd name="connsiteX7" fmla="*/ 35096 w 330371"/>
              <a:gd name="connsiteY7" fmla="*/ 92075 h 210635"/>
              <a:gd name="connsiteX8" fmla="*/ 38271 w 330371"/>
              <a:gd name="connsiteY8" fmla="*/ 98425 h 210635"/>
              <a:gd name="connsiteX9" fmla="*/ 149396 w 330371"/>
              <a:gd name="connsiteY9" fmla="*/ 38100 h 210635"/>
              <a:gd name="connsiteX10" fmla="*/ 104946 w 330371"/>
              <a:gd name="connsiteY10" fmla="*/ 50800 h 210635"/>
              <a:gd name="connsiteX11" fmla="*/ 330371 w 330371"/>
              <a:gd name="connsiteY11" fmla="*/ 0 h 210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30371" h="210635">
                <a:moveTo>
                  <a:pt x="330371" y="0"/>
                </a:moveTo>
                <a:cubicBezTo>
                  <a:pt x="242794" y="22225"/>
                  <a:pt x="155217" y="44450"/>
                  <a:pt x="133521" y="47625"/>
                </a:cubicBezTo>
                <a:cubicBezTo>
                  <a:pt x="111825" y="50800"/>
                  <a:pt x="210779" y="10583"/>
                  <a:pt x="200196" y="19050"/>
                </a:cubicBezTo>
                <a:cubicBezTo>
                  <a:pt x="189613" y="27517"/>
                  <a:pt x="85896" y="89958"/>
                  <a:pt x="70021" y="98425"/>
                </a:cubicBezTo>
                <a:cubicBezTo>
                  <a:pt x="54146" y="106892"/>
                  <a:pt x="112354" y="61913"/>
                  <a:pt x="104946" y="69850"/>
                </a:cubicBezTo>
                <a:cubicBezTo>
                  <a:pt x="97538" y="77788"/>
                  <a:pt x="43033" y="122767"/>
                  <a:pt x="25571" y="146050"/>
                </a:cubicBezTo>
                <a:cubicBezTo>
                  <a:pt x="8108" y="169333"/>
                  <a:pt x="-1416" y="218546"/>
                  <a:pt x="171" y="209550"/>
                </a:cubicBezTo>
                <a:cubicBezTo>
                  <a:pt x="1758" y="200554"/>
                  <a:pt x="35096" y="92075"/>
                  <a:pt x="35096" y="92075"/>
                </a:cubicBezTo>
                <a:cubicBezTo>
                  <a:pt x="41446" y="73554"/>
                  <a:pt x="19221" y="107421"/>
                  <a:pt x="38271" y="98425"/>
                </a:cubicBezTo>
                <a:cubicBezTo>
                  <a:pt x="57321" y="89429"/>
                  <a:pt x="138283" y="46038"/>
                  <a:pt x="149396" y="38100"/>
                </a:cubicBezTo>
                <a:cubicBezTo>
                  <a:pt x="160508" y="30163"/>
                  <a:pt x="104946" y="50800"/>
                  <a:pt x="104946" y="50800"/>
                </a:cubicBezTo>
                <a:lnTo>
                  <a:pt x="330371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フリーフォーム 9">
            <a:extLst>
              <a:ext uri="{FF2B5EF4-FFF2-40B4-BE49-F238E27FC236}">
                <a16:creationId xmlns:a16="http://schemas.microsoft.com/office/drawing/2014/main" id="{BF2A2B19-F44C-99BC-2156-63B8AB73B29C}"/>
              </a:ext>
            </a:extLst>
          </p:cNvPr>
          <p:cNvSpPr/>
          <p:nvPr/>
        </p:nvSpPr>
        <p:spPr>
          <a:xfrm>
            <a:off x="3115721" y="5303838"/>
            <a:ext cx="311523" cy="202430"/>
          </a:xfrm>
          <a:custGeom>
            <a:avLst/>
            <a:gdLst>
              <a:gd name="connsiteX0" fmla="*/ 2129 w 311523"/>
              <a:gd name="connsiteY0" fmla="*/ 7937 h 202430"/>
              <a:gd name="connsiteX1" fmla="*/ 24354 w 311523"/>
              <a:gd name="connsiteY1" fmla="*/ 58737 h 202430"/>
              <a:gd name="connsiteX2" fmla="*/ 5304 w 311523"/>
              <a:gd name="connsiteY2" fmla="*/ 141287 h 202430"/>
              <a:gd name="connsiteX3" fmla="*/ 30704 w 311523"/>
              <a:gd name="connsiteY3" fmla="*/ 192087 h 202430"/>
              <a:gd name="connsiteX4" fmla="*/ 125954 w 311523"/>
              <a:gd name="connsiteY4" fmla="*/ 201612 h 202430"/>
              <a:gd name="connsiteX5" fmla="*/ 240254 w 311523"/>
              <a:gd name="connsiteY5" fmla="*/ 179387 h 202430"/>
              <a:gd name="connsiteX6" fmla="*/ 297404 w 311523"/>
              <a:gd name="connsiteY6" fmla="*/ 163512 h 202430"/>
              <a:gd name="connsiteX7" fmla="*/ 310104 w 311523"/>
              <a:gd name="connsiteY7" fmla="*/ 128587 h 202430"/>
              <a:gd name="connsiteX8" fmla="*/ 306929 w 311523"/>
              <a:gd name="connsiteY8" fmla="*/ 80962 h 202430"/>
              <a:gd name="connsiteX9" fmla="*/ 272004 w 311523"/>
              <a:gd name="connsiteY9" fmla="*/ 46037 h 202430"/>
              <a:gd name="connsiteX10" fmla="*/ 224379 w 311523"/>
              <a:gd name="connsiteY10" fmla="*/ 14287 h 202430"/>
              <a:gd name="connsiteX11" fmla="*/ 151354 w 311523"/>
              <a:gd name="connsiteY11" fmla="*/ 1587 h 202430"/>
              <a:gd name="connsiteX12" fmla="*/ 125954 w 311523"/>
              <a:gd name="connsiteY12" fmla="*/ 1587 h 202430"/>
              <a:gd name="connsiteX13" fmla="*/ 87854 w 311523"/>
              <a:gd name="connsiteY13" fmla="*/ 14287 h 202430"/>
              <a:gd name="connsiteX14" fmla="*/ 2129 w 311523"/>
              <a:gd name="connsiteY14" fmla="*/ 7937 h 202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1523" h="202430">
                <a:moveTo>
                  <a:pt x="2129" y="7937"/>
                </a:moveTo>
                <a:cubicBezTo>
                  <a:pt x="-8454" y="15345"/>
                  <a:pt x="23825" y="36512"/>
                  <a:pt x="24354" y="58737"/>
                </a:cubicBezTo>
                <a:cubicBezTo>
                  <a:pt x="24883" y="80962"/>
                  <a:pt x="4246" y="119062"/>
                  <a:pt x="5304" y="141287"/>
                </a:cubicBezTo>
                <a:cubicBezTo>
                  <a:pt x="6362" y="163512"/>
                  <a:pt x="10596" y="182033"/>
                  <a:pt x="30704" y="192087"/>
                </a:cubicBezTo>
                <a:cubicBezTo>
                  <a:pt x="50812" y="202141"/>
                  <a:pt x="91029" y="203729"/>
                  <a:pt x="125954" y="201612"/>
                </a:cubicBezTo>
                <a:cubicBezTo>
                  <a:pt x="160879" y="199495"/>
                  <a:pt x="211679" y="185737"/>
                  <a:pt x="240254" y="179387"/>
                </a:cubicBezTo>
                <a:cubicBezTo>
                  <a:pt x="268829" y="173037"/>
                  <a:pt x="285762" y="171979"/>
                  <a:pt x="297404" y="163512"/>
                </a:cubicBezTo>
                <a:cubicBezTo>
                  <a:pt x="309046" y="155045"/>
                  <a:pt x="308517" y="142345"/>
                  <a:pt x="310104" y="128587"/>
                </a:cubicBezTo>
                <a:cubicBezTo>
                  <a:pt x="311691" y="114829"/>
                  <a:pt x="313279" y="94720"/>
                  <a:pt x="306929" y="80962"/>
                </a:cubicBezTo>
                <a:cubicBezTo>
                  <a:pt x="300579" y="67204"/>
                  <a:pt x="285762" y="57150"/>
                  <a:pt x="272004" y="46037"/>
                </a:cubicBezTo>
                <a:cubicBezTo>
                  <a:pt x="258246" y="34924"/>
                  <a:pt x="244487" y="21695"/>
                  <a:pt x="224379" y="14287"/>
                </a:cubicBezTo>
                <a:cubicBezTo>
                  <a:pt x="204271" y="6879"/>
                  <a:pt x="167758" y="3704"/>
                  <a:pt x="151354" y="1587"/>
                </a:cubicBezTo>
                <a:cubicBezTo>
                  <a:pt x="134950" y="-530"/>
                  <a:pt x="136537" y="-530"/>
                  <a:pt x="125954" y="1587"/>
                </a:cubicBezTo>
                <a:cubicBezTo>
                  <a:pt x="115371" y="3704"/>
                  <a:pt x="108491" y="11641"/>
                  <a:pt x="87854" y="14287"/>
                </a:cubicBezTo>
                <a:cubicBezTo>
                  <a:pt x="67217" y="16933"/>
                  <a:pt x="12712" y="529"/>
                  <a:pt x="2129" y="793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>
            <a:extLst>
              <a:ext uri="{FF2B5EF4-FFF2-40B4-BE49-F238E27FC236}">
                <a16:creationId xmlns:a16="http://schemas.microsoft.com/office/drawing/2014/main" id="{CB0D911E-900E-972D-FE88-8F40DE5937DA}"/>
              </a:ext>
            </a:extLst>
          </p:cNvPr>
          <p:cNvSpPr/>
          <p:nvPr/>
        </p:nvSpPr>
        <p:spPr>
          <a:xfrm>
            <a:off x="3161673" y="5344112"/>
            <a:ext cx="60941" cy="6094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6188F2D-811B-602B-B40D-388ABF7B1702}"/>
              </a:ext>
            </a:extLst>
          </p:cNvPr>
          <p:cNvSpPr/>
          <p:nvPr/>
        </p:nvSpPr>
        <p:spPr>
          <a:xfrm>
            <a:off x="3246659" y="5344112"/>
            <a:ext cx="60941" cy="6094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月 12">
            <a:extLst>
              <a:ext uri="{FF2B5EF4-FFF2-40B4-BE49-F238E27FC236}">
                <a16:creationId xmlns:a16="http://schemas.microsoft.com/office/drawing/2014/main" id="{67FF85D6-623B-75E4-CE9E-906C1CB9508C}"/>
              </a:ext>
            </a:extLst>
          </p:cNvPr>
          <p:cNvSpPr/>
          <p:nvPr/>
        </p:nvSpPr>
        <p:spPr>
          <a:xfrm rot="7727082">
            <a:off x="3295612" y="5319725"/>
            <a:ext cx="45719" cy="91438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 13">
            <a:extLst>
              <a:ext uri="{FF2B5EF4-FFF2-40B4-BE49-F238E27FC236}">
                <a16:creationId xmlns:a16="http://schemas.microsoft.com/office/drawing/2014/main" id="{34243084-B141-4770-131F-278FC7C233E0}"/>
              </a:ext>
            </a:extLst>
          </p:cNvPr>
          <p:cNvSpPr/>
          <p:nvPr/>
        </p:nvSpPr>
        <p:spPr>
          <a:xfrm>
            <a:off x="2990345" y="5292725"/>
            <a:ext cx="277620" cy="88929"/>
          </a:xfrm>
          <a:custGeom>
            <a:avLst/>
            <a:gdLst>
              <a:gd name="connsiteX0" fmla="*/ 3680 w 277620"/>
              <a:gd name="connsiteY0" fmla="*/ 88900 h 88929"/>
              <a:gd name="connsiteX1" fmla="*/ 267205 w 277620"/>
              <a:gd name="connsiteY1" fmla="*/ 15875 h 88929"/>
              <a:gd name="connsiteX2" fmla="*/ 229105 w 277620"/>
              <a:gd name="connsiteY2" fmla="*/ 15875 h 88929"/>
              <a:gd name="connsiteX3" fmla="*/ 270380 w 277620"/>
              <a:gd name="connsiteY3" fmla="*/ 0 h 88929"/>
              <a:gd name="connsiteX4" fmla="*/ 86230 w 277620"/>
              <a:gd name="connsiteY4" fmla="*/ 15875 h 88929"/>
              <a:gd name="connsiteX5" fmla="*/ 111630 w 277620"/>
              <a:gd name="connsiteY5" fmla="*/ 6350 h 88929"/>
              <a:gd name="connsiteX6" fmla="*/ 3680 w 277620"/>
              <a:gd name="connsiteY6" fmla="*/ 88900 h 88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7620" h="88929">
                <a:moveTo>
                  <a:pt x="3680" y="88900"/>
                </a:moveTo>
                <a:cubicBezTo>
                  <a:pt x="29609" y="90488"/>
                  <a:pt x="229634" y="28046"/>
                  <a:pt x="267205" y="15875"/>
                </a:cubicBezTo>
                <a:cubicBezTo>
                  <a:pt x="304776" y="3704"/>
                  <a:pt x="228576" y="18521"/>
                  <a:pt x="229105" y="15875"/>
                </a:cubicBezTo>
                <a:cubicBezTo>
                  <a:pt x="229634" y="13229"/>
                  <a:pt x="294192" y="0"/>
                  <a:pt x="270380" y="0"/>
                </a:cubicBezTo>
                <a:cubicBezTo>
                  <a:pt x="246568" y="0"/>
                  <a:pt x="112688" y="14817"/>
                  <a:pt x="86230" y="15875"/>
                </a:cubicBezTo>
                <a:cubicBezTo>
                  <a:pt x="59772" y="16933"/>
                  <a:pt x="126447" y="-5821"/>
                  <a:pt x="111630" y="6350"/>
                </a:cubicBezTo>
                <a:cubicBezTo>
                  <a:pt x="96813" y="18521"/>
                  <a:pt x="-22249" y="87312"/>
                  <a:pt x="3680" y="889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フリーフォーム 14">
            <a:extLst>
              <a:ext uri="{FF2B5EF4-FFF2-40B4-BE49-F238E27FC236}">
                <a16:creationId xmlns:a16="http://schemas.microsoft.com/office/drawing/2014/main" id="{DDBBF11D-425D-9DE0-E2AE-218567E614F9}"/>
              </a:ext>
            </a:extLst>
          </p:cNvPr>
          <p:cNvSpPr/>
          <p:nvPr/>
        </p:nvSpPr>
        <p:spPr>
          <a:xfrm>
            <a:off x="2850931" y="5263736"/>
            <a:ext cx="289362" cy="184729"/>
          </a:xfrm>
          <a:custGeom>
            <a:avLst/>
            <a:gdLst>
              <a:gd name="connsiteX0" fmla="*/ 289144 w 289362"/>
              <a:gd name="connsiteY0" fmla="*/ 414 h 184729"/>
              <a:gd name="connsiteX1" fmla="*/ 70069 w 289362"/>
              <a:gd name="connsiteY1" fmla="*/ 124239 h 184729"/>
              <a:gd name="connsiteX2" fmla="*/ 117694 w 289362"/>
              <a:gd name="connsiteY2" fmla="*/ 79789 h 184729"/>
              <a:gd name="connsiteX3" fmla="*/ 219 w 289362"/>
              <a:gd name="connsiteY3" fmla="*/ 184564 h 184729"/>
              <a:gd name="connsiteX4" fmla="*/ 152619 w 289362"/>
              <a:gd name="connsiteY4" fmla="*/ 51214 h 184729"/>
              <a:gd name="connsiteX5" fmla="*/ 111344 w 289362"/>
              <a:gd name="connsiteY5" fmla="*/ 82964 h 184729"/>
              <a:gd name="connsiteX6" fmla="*/ 289144 w 289362"/>
              <a:gd name="connsiteY6" fmla="*/ 414 h 184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9362" h="184729">
                <a:moveTo>
                  <a:pt x="289144" y="414"/>
                </a:moveTo>
                <a:cubicBezTo>
                  <a:pt x="282265" y="7293"/>
                  <a:pt x="98644" y="111010"/>
                  <a:pt x="70069" y="124239"/>
                </a:cubicBezTo>
                <a:cubicBezTo>
                  <a:pt x="41494" y="137468"/>
                  <a:pt x="129336" y="69735"/>
                  <a:pt x="117694" y="79789"/>
                </a:cubicBezTo>
                <a:cubicBezTo>
                  <a:pt x="106052" y="89843"/>
                  <a:pt x="-5602" y="189326"/>
                  <a:pt x="219" y="184564"/>
                </a:cubicBezTo>
                <a:cubicBezTo>
                  <a:pt x="6040" y="179802"/>
                  <a:pt x="134098" y="68147"/>
                  <a:pt x="152619" y="51214"/>
                </a:cubicBezTo>
                <a:cubicBezTo>
                  <a:pt x="171140" y="34281"/>
                  <a:pt x="84356" y="91431"/>
                  <a:pt x="111344" y="82964"/>
                </a:cubicBezTo>
                <a:cubicBezTo>
                  <a:pt x="138332" y="74497"/>
                  <a:pt x="296023" y="-6465"/>
                  <a:pt x="289144" y="4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リーフォーム 15">
            <a:extLst>
              <a:ext uri="{FF2B5EF4-FFF2-40B4-BE49-F238E27FC236}">
                <a16:creationId xmlns:a16="http://schemas.microsoft.com/office/drawing/2014/main" id="{F8DF1F1D-DC1E-CDC9-533C-B0BCF382B064}"/>
              </a:ext>
            </a:extLst>
          </p:cNvPr>
          <p:cNvSpPr/>
          <p:nvPr/>
        </p:nvSpPr>
        <p:spPr>
          <a:xfrm>
            <a:off x="3108237" y="5283377"/>
            <a:ext cx="424684" cy="178013"/>
          </a:xfrm>
          <a:custGeom>
            <a:avLst/>
            <a:gdLst>
              <a:gd name="connsiteX0" fmla="*/ 88 w 424684"/>
              <a:gd name="connsiteY0" fmla="*/ 6173 h 178013"/>
              <a:gd name="connsiteX1" fmla="*/ 200113 w 424684"/>
              <a:gd name="connsiteY1" fmla="*/ 12523 h 178013"/>
              <a:gd name="connsiteX2" fmla="*/ 308063 w 424684"/>
              <a:gd name="connsiteY2" fmla="*/ 76023 h 178013"/>
              <a:gd name="connsiteX3" fmla="*/ 304888 w 424684"/>
              <a:gd name="connsiteY3" fmla="*/ 60148 h 178013"/>
              <a:gd name="connsiteX4" fmla="*/ 416013 w 424684"/>
              <a:gd name="connsiteY4" fmla="*/ 171273 h 178013"/>
              <a:gd name="connsiteX5" fmla="*/ 396963 w 424684"/>
              <a:gd name="connsiteY5" fmla="*/ 149048 h 178013"/>
              <a:gd name="connsiteX6" fmla="*/ 235038 w 424684"/>
              <a:gd name="connsiteY6" fmla="*/ 12523 h 178013"/>
              <a:gd name="connsiteX7" fmla="*/ 162013 w 424684"/>
              <a:gd name="connsiteY7" fmla="*/ 6173 h 178013"/>
              <a:gd name="connsiteX8" fmla="*/ 174713 w 424684"/>
              <a:gd name="connsiteY8" fmla="*/ 2998 h 178013"/>
              <a:gd name="connsiteX9" fmla="*/ 88 w 424684"/>
              <a:gd name="connsiteY9" fmla="*/ 6173 h 1780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4684" h="178013">
                <a:moveTo>
                  <a:pt x="88" y="6173"/>
                </a:moveTo>
                <a:cubicBezTo>
                  <a:pt x="4321" y="7760"/>
                  <a:pt x="148784" y="881"/>
                  <a:pt x="200113" y="12523"/>
                </a:cubicBezTo>
                <a:cubicBezTo>
                  <a:pt x="251442" y="24165"/>
                  <a:pt x="308063" y="76023"/>
                  <a:pt x="308063" y="76023"/>
                </a:cubicBezTo>
                <a:cubicBezTo>
                  <a:pt x="325525" y="83960"/>
                  <a:pt x="286896" y="44273"/>
                  <a:pt x="304888" y="60148"/>
                </a:cubicBezTo>
                <a:cubicBezTo>
                  <a:pt x="322880" y="76023"/>
                  <a:pt x="400667" y="156456"/>
                  <a:pt x="416013" y="171273"/>
                </a:cubicBezTo>
                <a:cubicBezTo>
                  <a:pt x="431359" y="186090"/>
                  <a:pt x="427125" y="175506"/>
                  <a:pt x="396963" y="149048"/>
                </a:cubicBezTo>
                <a:cubicBezTo>
                  <a:pt x="366801" y="122590"/>
                  <a:pt x="274196" y="36336"/>
                  <a:pt x="235038" y="12523"/>
                </a:cubicBezTo>
                <a:cubicBezTo>
                  <a:pt x="195880" y="-11290"/>
                  <a:pt x="162013" y="6173"/>
                  <a:pt x="162013" y="6173"/>
                </a:cubicBezTo>
                <a:cubicBezTo>
                  <a:pt x="151959" y="4586"/>
                  <a:pt x="204875" y="1940"/>
                  <a:pt x="174713" y="2998"/>
                </a:cubicBezTo>
                <a:cubicBezTo>
                  <a:pt x="144551" y="4056"/>
                  <a:pt x="-4145" y="4586"/>
                  <a:pt x="88" y="61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フリーフォーム 16">
            <a:extLst>
              <a:ext uri="{FF2B5EF4-FFF2-40B4-BE49-F238E27FC236}">
                <a16:creationId xmlns:a16="http://schemas.microsoft.com/office/drawing/2014/main" id="{D2C3C31F-DF4F-49E0-8A68-31A23FC44463}"/>
              </a:ext>
            </a:extLst>
          </p:cNvPr>
          <p:cNvSpPr/>
          <p:nvPr/>
        </p:nvSpPr>
        <p:spPr>
          <a:xfrm>
            <a:off x="3057482" y="5257675"/>
            <a:ext cx="225672" cy="35188"/>
          </a:xfrm>
          <a:custGeom>
            <a:avLst/>
            <a:gdLst>
              <a:gd name="connsiteX0" fmla="*/ 43 w 225672"/>
              <a:gd name="connsiteY0" fmla="*/ 35050 h 35188"/>
              <a:gd name="connsiteX1" fmla="*/ 152443 w 225672"/>
              <a:gd name="connsiteY1" fmla="*/ 12825 h 35188"/>
              <a:gd name="connsiteX2" fmla="*/ 225468 w 225672"/>
              <a:gd name="connsiteY2" fmla="*/ 25525 h 35188"/>
              <a:gd name="connsiteX3" fmla="*/ 168318 w 225672"/>
              <a:gd name="connsiteY3" fmla="*/ 125 h 35188"/>
              <a:gd name="connsiteX4" fmla="*/ 43 w 225672"/>
              <a:gd name="connsiteY4" fmla="*/ 35050 h 35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5672" h="35188">
                <a:moveTo>
                  <a:pt x="43" y="35050"/>
                </a:moveTo>
                <a:cubicBezTo>
                  <a:pt x="-2603" y="37167"/>
                  <a:pt x="114872" y="14412"/>
                  <a:pt x="152443" y="12825"/>
                </a:cubicBezTo>
                <a:cubicBezTo>
                  <a:pt x="190014" y="11238"/>
                  <a:pt x="222822" y="27642"/>
                  <a:pt x="225468" y="25525"/>
                </a:cubicBezTo>
                <a:cubicBezTo>
                  <a:pt x="228114" y="23408"/>
                  <a:pt x="204830" y="-1992"/>
                  <a:pt x="168318" y="125"/>
                </a:cubicBezTo>
                <a:cubicBezTo>
                  <a:pt x="131806" y="2242"/>
                  <a:pt x="2689" y="32933"/>
                  <a:pt x="43" y="350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フリーフォーム 17">
            <a:extLst>
              <a:ext uri="{FF2B5EF4-FFF2-40B4-BE49-F238E27FC236}">
                <a16:creationId xmlns:a16="http://schemas.microsoft.com/office/drawing/2014/main" id="{75351D6A-CC49-F481-4C37-F9E2F6E5F64D}"/>
              </a:ext>
            </a:extLst>
          </p:cNvPr>
          <p:cNvSpPr/>
          <p:nvPr/>
        </p:nvSpPr>
        <p:spPr>
          <a:xfrm>
            <a:off x="2959628" y="5521321"/>
            <a:ext cx="374521" cy="78534"/>
          </a:xfrm>
          <a:custGeom>
            <a:avLst/>
            <a:gdLst>
              <a:gd name="connsiteX0" fmla="*/ 142347 w 374521"/>
              <a:gd name="connsiteY0" fmla="*/ 6354 h 78534"/>
              <a:gd name="connsiteX1" fmla="*/ 2647 w 374521"/>
              <a:gd name="connsiteY1" fmla="*/ 76204 h 78534"/>
              <a:gd name="connsiteX2" fmla="*/ 66147 w 374521"/>
              <a:gd name="connsiteY2" fmla="*/ 60329 h 78534"/>
              <a:gd name="connsiteX3" fmla="*/ 250297 w 374521"/>
              <a:gd name="connsiteY3" fmla="*/ 44454 h 78534"/>
              <a:gd name="connsiteX4" fmla="*/ 180447 w 374521"/>
              <a:gd name="connsiteY4" fmla="*/ 57154 h 78534"/>
              <a:gd name="connsiteX5" fmla="*/ 374122 w 374521"/>
              <a:gd name="connsiteY5" fmla="*/ 4 h 78534"/>
              <a:gd name="connsiteX6" fmla="*/ 120122 w 374521"/>
              <a:gd name="connsiteY6" fmla="*/ 60329 h 78534"/>
              <a:gd name="connsiteX7" fmla="*/ 142347 w 374521"/>
              <a:gd name="connsiteY7" fmla="*/ 6354 h 78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4521" h="78534">
                <a:moveTo>
                  <a:pt x="142347" y="6354"/>
                </a:moveTo>
                <a:cubicBezTo>
                  <a:pt x="122768" y="9000"/>
                  <a:pt x="15347" y="67208"/>
                  <a:pt x="2647" y="76204"/>
                </a:cubicBezTo>
                <a:cubicBezTo>
                  <a:pt x="-10053" y="85200"/>
                  <a:pt x="24872" y="65621"/>
                  <a:pt x="66147" y="60329"/>
                </a:cubicBezTo>
                <a:cubicBezTo>
                  <a:pt x="107422" y="55037"/>
                  <a:pt x="231247" y="44983"/>
                  <a:pt x="250297" y="44454"/>
                </a:cubicBezTo>
                <a:cubicBezTo>
                  <a:pt x="269347" y="43925"/>
                  <a:pt x="159810" y="64562"/>
                  <a:pt x="180447" y="57154"/>
                </a:cubicBezTo>
                <a:cubicBezTo>
                  <a:pt x="201084" y="49746"/>
                  <a:pt x="384176" y="-525"/>
                  <a:pt x="374122" y="4"/>
                </a:cubicBezTo>
                <a:cubicBezTo>
                  <a:pt x="364068" y="533"/>
                  <a:pt x="120122" y="60329"/>
                  <a:pt x="120122" y="60329"/>
                </a:cubicBezTo>
                <a:cubicBezTo>
                  <a:pt x="79376" y="69325"/>
                  <a:pt x="161926" y="3708"/>
                  <a:pt x="142347" y="63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フリーフォーム 18">
            <a:extLst>
              <a:ext uri="{FF2B5EF4-FFF2-40B4-BE49-F238E27FC236}">
                <a16:creationId xmlns:a16="http://schemas.microsoft.com/office/drawing/2014/main" id="{06B194A2-E1C2-212C-DB25-66AF8F0236DD}"/>
              </a:ext>
            </a:extLst>
          </p:cNvPr>
          <p:cNvSpPr/>
          <p:nvPr/>
        </p:nvSpPr>
        <p:spPr>
          <a:xfrm>
            <a:off x="2882874" y="5230483"/>
            <a:ext cx="260566" cy="141809"/>
          </a:xfrm>
          <a:custGeom>
            <a:avLst/>
            <a:gdLst>
              <a:gd name="connsiteX0" fmla="*/ 260376 w 260566"/>
              <a:gd name="connsiteY0" fmla="*/ 1917 h 141809"/>
              <a:gd name="connsiteX1" fmla="*/ 82576 w 260566"/>
              <a:gd name="connsiteY1" fmla="*/ 55892 h 141809"/>
              <a:gd name="connsiteX2" fmla="*/ 26 w 260566"/>
              <a:gd name="connsiteY2" fmla="*/ 141617 h 141809"/>
              <a:gd name="connsiteX3" fmla="*/ 73051 w 260566"/>
              <a:gd name="connsiteY3" fmla="*/ 30492 h 141809"/>
              <a:gd name="connsiteX4" fmla="*/ 25426 w 260566"/>
              <a:gd name="connsiteY4" fmla="*/ 78117 h 141809"/>
              <a:gd name="connsiteX5" fmla="*/ 155601 w 260566"/>
              <a:gd name="connsiteY5" fmla="*/ 5092 h 141809"/>
              <a:gd name="connsiteX6" fmla="*/ 117501 w 260566"/>
              <a:gd name="connsiteY6" fmla="*/ 11442 h 141809"/>
              <a:gd name="connsiteX7" fmla="*/ 260376 w 260566"/>
              <a:gd name="connsiteY7" fmla="*/ 1917 h 1418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566" h="141809">
                <a:moveTo>
                  <a:pt x="260376" y="1917"/>
                </a:moveTo>
                <a:cubicBezTo>
                  <a:pt x="254555" y="9325"/>
                  <a:pt x="125968" y="32609"/>
                  <a:pt x="82576" y="55892"/>
                </a:cubicBezTo>
                <a:cubicBezTo>
                  <a:pt x="39184" y="79175"/>
                  <a:pt x="1613" y="145850"/>
                  <a:pt x="26" y="141617"/>
                </a:cubicBezTo>
                <a:cubicBezTo>
                  <a:pt x="-1561" y="137384"/>
                  <a:pt x="68818" y="41075"/>
                  <a:pt x="73051" y="30492"/>
                </a:cubicBezTo>
                <a:cubicBezTo>
                  <a:pt x="77284" y="19909"/>
                  <a:pt x="11668" y="82350"/>
                  <a:pt x="25426" y="78117"/>
                </a:cubicBezTo>
                <a:cubicBezTo>
                  <a:pt x="39184" y="73884"/>
                  <a:pt x="140255" y="16204"/>
                  <a:pt x="155601" y="5092"/>
                </a:cubicBezTo>
                <a:cubicBezTo>
                  <a:pt x="170947" y="-6020"/>
                  <a:pt x="97922" y="11971"/>
                  <a:pt x="117501" y="11442"/>
                </a:cubicBezTo>
                <a:cubicBezTo>
                  <a:pt x="137080" y="10913"/>
                  <a:pt x="266197" y="-5491"/>
                  <a:pt x="260376" y="19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フリーフォーム 19">
            <a:extLst>
              <a:ext uri="{FF2B5EF4-FFF2-40B4-BE49-F238E27FC236}">
                <a16:creationId xmlns:a16="http://schemas.microsoft.com/office/drawing/2014/main" id="{83365784-3873-0D31-C12E-A513B5840D32}"/>
              </a:ext>
            </a:extLst>
          </p:cNvPr>
          <p:cNvSpPr/>
          <p:nvPr/>
        </p:nvSpPr>
        <p:spPr>
          <a:xfrm>
            <a:off x="3095553" y="5206535"/>
            <a:ext cx="406732" cy="150665"/>
          </a:xfrm>
          <a:custGeom>
            <a:avLst/>
            <a:gdLst>
              <a:gd name="connsiteX0" fmla="*/ 72 w 406732"/>
              <a:gd name="connsiteY0" fmla="*/ 465 h 150665"/>
              <a:gd name="connsiteX1" fmla="*/ 225497 w 406732"/>
              <a:gd name="connsiteY1" fmla="*/ 29040 h 150665"/>
              <a:gd name="connsiteX2" fmla="*/ 212797 w 406732"/>
              <a:gd name="connsiteY2" fmla="*/ 13165 h 150665"/>
              <a:gd name="connsiteX3" fmla="*/ 396947 w 406732"/>
              <a:gd name="connsiteY3" fmla="*/ 146515 h 150665"/>
              <a:gd name="connsiteX4" fmla="*/ 368372 w 406732"/>
              <a:gd name="connsiteY4" fmla="*/ 111590 h 150665"/>
              <a:gd name="connsiteX5" fmla="*/ 257247 w 406732"/>
              <a:gd name="connsiteY5" fmla="*/ 57615 h 150665"/>
              <a:gd name="connsiteX6" fmla="*/ 292172 w 406732"/>
              <a:gd name="connsiteY6" fmla="*/ 86190 h 150665"/>
              <a:gd name="connsiteX7" fmla="*/ 254072 w 406732"/>
              <a:gd name="connsiteY7" fmla="*/ 57615 h 150665"/>
              <a:gd name="connsiteX8" fmla="*/ 72 w 406732"/>
              <a:gd name="connsiteY8" fmla="*/ 465 h 15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06732" h="150665">
                <a:moveTo>
                  <a:pt x="72" y="465"/>
                </a:moveTo>
                <a:cubicBezTo>
                  <a:pt x="-4690" y="-4297"/>
                  <a:pt x="225497" y="29040"/>
                  <a:pt x="225497" y="29040"/>
                </a:cubicBezTo>
                <a:cubicBezTo>
                  <a:pt x="260951" y="31157"/>
                  <a:pt x="184222" y="-6414"/>
                  <a:pt x="212797" y="13165"/>
                </a:cubicBezTo>
                <a:cubicBezTo>
                  <a:pt x="241372" y="32744"/>
                  <a:pt x="371018" y="130111"/>
                  <a:pt x="396947" y="146515"/>
                </a:cubicBezTo>
                <a:cubicBezTo>
                  <a:pt x="422876" y="162919"/>
                  <a:pt x="391655" y="126407"/>
                  <a:pt x="368372" y="111590"/>
                </a:cubicBezTo>
                <a:cubicBezTo>
                  <a:pt x="345089" y="96773"/>
                  <a:pt x="269947" y="61848"/>
                  <a:pt x="257247" y="57615"/>
                </a:cubicBezTo>
                <a:cubicBezTo>
                  <a:pt x="244547" y="53382"/>
                  <a:pt x="292701" y="86190"/>
                  <a:pt x="292172" y="86190"/>
                </a:cubicBezTo>
                <a:cubicBezTo>
                  <a:pt x="291643" y="86190"/>
                  <a:pt x="299580" y="70315"/>
                  <a:pt x="254072" y="57615"/>
                </a:cubicBezTo>
                <a:cubicBezTo>
                  <a:pt x="208564" y="44915"/>
                  <a:pt x="4834" y="5227"/>
                  <a:pt x="72" y="4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フリーフォーム 20">
            <a:extLst>
              <a:ext uri="{FF2B5EF4-FFF2-40B4-BE49-F238E27FC236}">
                <a16:creationId xmlns:a16="http://schemas.microsoft.com/office/drawing/2014/main" id="{5B36BA99-FEA4-A293-5C58-7E3308D8CC0F}"/>
              </a:ext>
            </a:extLst>
          </p:cNvPr>
          <p:cNvSpPr/>
          <p:nvPr/>
        </p:nvSpPr>
        <p:spPr>
          <a:xfrm>
            <a:off x="3419343" y="5314597"/>
            <a:ext cx="144888" cy="160298"/>
          </a:xfrm>
          <a:custGeom>
            <a:avLst/>
            <a:gdLst>
              <a:gd name="connsiteX0" fmla="*/ 132 w 144888"/>
              <a:gd name="connsiteY0" fmla="*/ 353 h 160298"/>
              <a:gd name="connsiteX1" fmla="*/ 114432 w 144888"/>
              <a:gd name="connsiteY1" fmla="*/ 117828 h 160298"/>
              <a:gd name="connsiteX2" fmla="*/ 143007 w 144888"/>
              <a:gd name="connsiteY2" fmla="*/ 159103 h 160298"/>
              <a:gd name="connsiteX3" fmla="*/ 136657 w 144888"/>
              <a:gd name="connsiteY3" fmla="*/ 143228 h 160298"/>
              <a:gd name="connsiteX4" fmla="*/ 92207 w 144888"/>
              <a:gd name="connsiteY4" fmla="*/ 82903 h 160298"/>
              <a:gd name="connsiteX5" fmla="*/ 132 w 144888"/>
              <a:gd name="connsiteY5" fmla="*/ 353 h 160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4888" h="160298">
                <a:moveTo>
                  <a:pt x="132" y="353"/>
                </a:moveTo>
                <a:cubicBezTo>
                  <a:pt x="3836" y="6174"/>
                  <a:pt x="90620" y="91370"/>
                  <a:pt x="114432" y="117828"/>
                </a:cubicBezTo>
                <a:cubicBezTo>
                  <a:pt x="138244" y="144286"/>
                  <a:pt x="143007" y="159103"/>
                  <a:pt x="143007" y="159103"/>
                </a:cubicBezTo>
                <a:cubicBezTo>
                  <a:pt x="146711" y="163336"/>
                  <a:pt x="145124" y="155928"/>
                  <a:pt x="136657" y="143228"/>
                </a:cubicBezTo>
                <a:cubicBezTo>
                  <a:pt x="128190" y="130528"/>
                  <a:pt x="112844" y="103540"/>
                  <a:pt x="92207" y="82903"/>
                </a:cubicBezTo>
                <a:cubicBezTo>
                  <a:pt x="71570" y="62266"/>
                  <a:pt x="-3572" y="-5468"/>
                  <a:pt x="132" y="3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フリーフォーム 21">
            <a:extLst>
              <a:ext uri="{FF2B5EF4-FFF2-40B4-BE49-F238E27FC236}">
                <a16:creationId xmlns:a16="http://schemas.microsoft.com/office/drawing/2014/main" id="{5E684E9C-A43E-766A-05BD-7A7114DC3BA9}"/>
              </a:ext>
            </a:extLst>
          </p:cNvPr>
          <p:cNvSpPr/>
          <p:nvPr/>
        </p:nvSpPr>
        <p:spPr>
          <a:xfrm>
            <a:off x="3267075" y="5429143"/>
            <a:ext cx="269928" cy="142982"/>
          </a:xfrm>
          <a:custGeom>
            <a:avLst/>
            <a:gdLst>
              <a:gd name="connsiteX0" fmla="*/ 209550 w 269928"/>
              <a:gd name="connsiteY0" fmla="*/ 107 h 142982"/>
              <a:gd name="connsiteX1" fmla="*/ 260350 w 269928"/>
              <a:gd name="connsiteY1" fmla="*/ 41382 h 142982"/>
              <a:gd name="connsiteX2" fmla="*/ 219075 w 269928"/>
              <a:gd name="connsiteY2" fmla="*/ 82657 h 142982"/>
              <a:gd name="connsiteX3" fmla="*/ 260350 w 269928"/>
              <a:gd name="connsiteY3" fmla="*/ 73132 h 142982"/>
              <a:gd name="connsiteX4" fmla="*/ 180975 w 269928"/>
              <a:gd name="connsiteY4" fmla="*/ 120757 h 142982"/>
              <a:gd name="connsiteX5" fmla="*/ 196850 w 269928"/>
              <a:gd name="connsiteY5" fmla="*/ 92182 h 142982"/>
              <a:gd name="connsiteX6" fmla="*/ 60325 w 269928"/>
              <a:gd name="connsiteY6" fmla="*/ 123932 h 142982"/>
              <a:gd name="connsiteX7" fmla="*/ 0 w 269928"/>
              <a:gd name="connsiteY7" fmla="*/ 142982 h 142982"/>
              <a:gd name="connsiteX8" fmla="*/ 234950 w 269928"/>
              <a:gd name="connsiteY8" fmla="*/ 66782 h 142982"/>
              <a:gd name="connsiteX9" fmla="*/ 200025 w 269928"/>
              <a:gd name="connsiteY9" fmla="*/ 89007 h 142982"/>
              <a:gd name="connsiteX10" fmla="*/ 269875 w 269928"/>
              <a:gd name="connsiteY10" fmla="*/ 54082 h 142982"/>
              <a:gd name="connsiteX11" fmla="*/ 209550 w 269928"/>
              <a:gd name="connsiteY11" fmla="*/ 107 h 142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9928" h="142982">
                <a:moveTo>
                  <a:pt x="209550" y="107"/>
                </a:moveTo>
                <a:cubicBezTo>
                  <a:pt x="207962" y="-2010"/>
                  <a:pt x="258763" y="27624"/>
                  <a:pt x="260350" y="41382"/>
                </a:cubicBezTo>
                <a:cubicBezTo>
                  <a:pt x="261937" y="55140"/>
                  <a:pt x="219075" y="77365"/>
                  <a:pt x="219075" y="82657"/>
                </a:cubicBezTo>
                <a:cubicBezTo>
                  <a:pt x="219075" y="87949"/>
                  <a:pt x="266700" y="66782"/>
                  <a:pt x="260350" y="73132"/>
                </a:cubicBezTo>
                <a:cubicBezTo>
                  <a:pt x="254000" y="79482"/>
                  <a:pt x="191558" y="117582"/>
                  <a:pt x="180975" y="120757"/>
                </a:cubicBezTo>
                <a:cubicBezTo>
                  <a:pt x="170392" y="123932"/>
                  <a:pt x="216958" y="91653"/>
                  <a:pt x="196850" y="92182"/>
                </a:cubicBezTo>
                <a:cubicBezTo>
                  <a:pt x="176742" y="92711"/>
                  <a:pt x="93133" y="115465"/>
                  <a:pt x="60325" y="123932"/>
                </a:cubicBezTo>
                <a:cubicBezTo>
                  <a:pt x="27517" y="132399"/>
                  <a:pt x="0" y="142982"/>
                  <a:pt x="0" y="142982"/>
                </a:cubicBezTo>
                <a:lnTo>
                  <a:pt x="234950" y="66782"/>
                </a:lnTo>
                <a:cubicBezTo>
                  <a:pt x="268287" y="57786"/>
                  <a:pt x="194204" y="91124"/>
                  <a:pt x="200025" y="89007"/>
                </a:cubicBezTo>
                <a:cubicBezTo>
                  <a:pt x="205846" y="86890"/>
                  <a:pt x="267758" y="69957"/>
                  <a:pt x="269875" y="54082"/>
                </a:cubicBezTo>
                <a:cubicBezTo>
                  <a:pt x="271992" y="38207"/>
                  <a:pt x="211138" y="2224"/>
                  <a:pt x="209550" y="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フリーフォーム 22">
            <a:extLst>
              <a:ext uri="{FF2B5EF4-FFF2-40B4-BE49-F238E27FC236}">
                <a16:creationId xmlns:a16="http://schemas.microsoft.com/office/drawing/2014/main" id="{4EF4F772-8F8E-031D-7E6F-6AE12D39C7B2}"/>
              </a:ext>
            </a:extLst>
          </p:cNvPr>
          <p:cNvSpPr/>
          <p:nvPr/>
        </p:nvSpPr>
        <p:spPr>
          <a:xfrm>
            <a:off x="3249364" y="4805649"/>
            <a:ext cx="192936" cy="168361"/>
          </a:xfrm>
          <a:custGeom>
            <a:avLst/>
            <a:gdLst>
              <a:gd name="connsiteX0" fmla="*/ 1836 w 192936"/>
              <a:gd name="connsiteY0" fmla="*/ 1301 h 168361"/>
              <a:gd name="connsiteX1" fmla="*/ 179636 w 192936"/>
              <a:gd name="connsiteY1" fmla="*/ 160051 h 168361"/>
              <a:gd name="connsiteX2" fmla="*/ 170111 w 192936"/>
              <a:gd name="connsiteY2" fmla="*/ 144176 h 168361"/>
              <a:gd name="connsiteX3" fmla="*/ 90736 w 192936"/>
              <a:gd name="connsiteY3" fmla="*/ 128301 h 168361"/>
              <a:gd name="connsiteX4" fmla="*/ 128836 w 192936"/>
              <a:gd name="connsiteY4" fmla="*/ 150526 h 168361"/>
              <a:gd name="connsiteX5" fmla="*/ 71686 w 192936"/>
              <a:gd name="connsiteY5" fmla="*/ 112426 h 168361"/>
              <a:gd name="connsiteX6" fmla="*/ 135186 w 192936"/>
              <a:gd name="connsiteY6" fmla="*/ 128301 h 168361"/>
              <a:gd name="connsiteX7" fmla="*/ 100261 w 192936"/>
              <a:gd name="connsiteY7" fmla="*/ 77501 h 168361"/>
              <a:gd name="connsiteX8" fmla="*/ 151061 w 192936"/>
              <a:gd name="connsiteY8" fmla="*/ 99726 h 168361"/>
              <a:gd name="connsiteX9" fmla="*/ 68511 w 192936"/>
              <a:gd name="connsiteY9" fmla="*/ 74326 h 168361"/>
              <a:gd name="connsiteX10" fmla="*/ 84386 w 192936"/>
              <a:gd name="connsiteY10" fmla="*/ 83851 h 168361"/>
              <a:gd name="connsiteX11" fmla="*/ 1836 w 192936"/>
              <a:gd name="connsiteY11" fmla="*/ 1301 h 168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2936" h="168361">
                <a:moveTo>
                  <a:pt x="1836" y="1301"/>
                </a:moveTo>
                <a:cubicBezTo>
                  <a:pt x="17711" y="14001"/>
                  <a:pt x="179636" y="160051"/>
                  <a:pt x="179636" y="160051"/>
                </a:cubicBezTo>
                <a:cubicBezTo>
                  <a:pt x="207682" y="183864"/>
                  <a:pt x="184928" y="149468"/>
                  <a:pt x="170111" y="144176"/>
                </a:cubicBezTo>
                <a:cubicBezTo>
                  <a:pt x="155294" y="138884"/>
                  <a:pt x="97615" y="127243"/>
                  <a:pt x="90736" y="128301"/>
                </a:cubicBezTo>
                <a:cubicBezTo>
                  <a:pt x="83857" y="129359"/>
                  <a:pt x="132011" y="153172"/>
                  <a:pt x="128836" y="150526"/>
                </a:cubicBezTo>
                <a:cubicBezTo>
                  <a:pt x="125661" y="147880"/>
                  <a:pt x="70628" y="116130"/>
                  <a:pt x="71686" y="112426"/>
                </a:cubicBezTo>
                <a:cubicBezTo>
                  <a:pt x="72744" y="108722"/>
                  <a:pt x="130424" y="134122"/>
                  <a:pt x="135186" y="128301"/>
                </a:cubicBezTo>
                <a:cubicBezTo>
                  <a:pt x="139948" y="122480"/>
                  <a:pt x="97615" y="82263"/>
                  <a:pt x="100261" y="77501"/>
                </a:cubicBezTo>
                <a:cubicBezTo>
                  <a:pt x="102907" y="72739"/>
                  <a:pt x="156353" y="100255"/>
                  <a:pt x="151061" y="99726"/>
                </a:cubicBezTo>
                <a:cubicBezTo>
                  <a:pt x="145769" y="99197"/>
                  <a:pt x="68511" y="74326"/>
                  <a:pt x="68511" y="74326"/>
                </a:cubicBezTo>
                <a:cubicBezTo>
                  <a:pt x="57398" y="71680"/>
                  <a:pt x="90736" y="94963"/>
                  <a:pt x="84386" y="83851"/>
                </a:cubicBezTo>
                <a:cubicBezTo>
                  <a:pt x="78036" y="72739"/>
                  <a:pt x="-14039" y="-11399"/>
                  <a:pt x="1836" y="1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フリーフォーム 23">
            <a:extLst>
              <a:ext uri="{FF2B5EF4-FFF2-40B4-BE49-F238E27FC236}">
                <a16:creationId xmlns:a16="http://schemas.microsoft.com/office/drawing/2014/main" id="{4CE8D12F-6824-5916-279D-907545B37F53}"/>
              </a:ext>
            </a:extLst>
          </p:cNvPr>
          <p:cNvSpPr/>
          <p:nvPr/>
        </p:nvSpPr>
        <p:spPr>
          <a:xfrm>
            <a:off x="3100936" y="4783484"/>
            <a:ext cx="247892" cy="202888"/>
          </a:xfrm>
          <a:custGeom>
            <a:avLst/>
            <a:gdLst>
              <a:gd name="connsiteX0" fmla="*/ 1039 w 247892"/>
              <a:gd name="connsiteY0" fmla="*/ 1241 h 202888"/>
              <a:gd name="connsiteX1" fmla="*/ 242339 w 247892"/>
              <a:gd name="connsiteY1" fmla="*/ 166341 h 202888"/>
              <a:gd name="connsiteX2" fmla="*/ 175664 w 247892"/>
              <a:gd name="connsiteY2" fmla="*/ 147291 h 202888"/>
              <a:gd name="connsiteX3" fmla="*/ 235989 w 247892"/>
              <a:gd name="connsiteY3" fmla="*/ 201266 h 202888"/>
              <a:gd name="connsiteX4" fmla="*/ 223289 w 247892"/>
              <a:gd name="connsiteY4" fmla="*/ 185391 h 202888"/>
              <a:gd name="connsiteX5" fmla="*/ 93114 w 247892"/>
              <a:gd name="connsiteY5" fmla="*/ 150466 h 202888"/>
              <a:gd name="connsiteX6" fmla="*/ 194714 w 247892"/>
              <a:gd name="connsiteY6" fmla="*/ 185391 h 202888"/>
              <a:gd name="connsiteX7" fmla="*/ 166139 w 247892"/>
              <a:gd name="connsiteY7" fmla="*/ 163166 h 202888"/>
              <a:gd name="connsiteX8" fmla="*/ 188364 w 247892"/>
              <a:gd name="connsiteY8" fmla="*/ 163166 h 202888"/>
              <a:gd name="connsiteX9" fmla="*/ 185189 w 247892"/>
              <a:gd name="connsiteY9" fmla="*/ 125066 h 202888"/>
              <a:gd name="connsiteX10" fmla="*/ 150264 w 247892"/>
              <a:gd name="connsiteY10" fmla="*/ 42516 h 202888"/>
              <a:gd name="connsiteX11" fmla="*/ 153439 w 247892"/>
              <a:gd name="connsiteY11" fmla="*/ 86966 h 202888"/>
              <a:gd name="connsiteX12" fmla="*/ 1039 w 247892"/>
              <a:gd name="connsiteY12" fmla="*/ 1241 h 202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7892" h="202888">
                <a:moveTo>
                  <a:pt x="1039" y="1241"/>
                </a:moveTo>
                <a:cubicBezTo>
                  <a:pt x="15856" y="14470"/>
                  <a:pt x="213235" y="141999"/>
                  <a:pt x="242339" y="166341"/>
                </a:cubicBezTo>
                <a:cubicBezTo>
                  <a:pt x="271443" y="190683"/>
                  <a:pt x="176722" y="141470"/>
                  <a:pt x="175664" y="147291"/>
                </a:cubicBezTo>
                <a:cubicBezTo>
                  <a:pt x="174606" y="153112"/>
                  <a:pt x="235989" y="201266"/>
                  <a:pt x="235989" y="201266"/>
                </a:cubicBezTo>
                <a:cubicBezTo>
                  <a:pt x="243926" y="207616"/>
                  <a:pt x="247101" y="193858"/>
                  <a:pt x="223289" y="185391"/>
                </a:cubicBezTo>
                <a:cubicBezTo>
                  <a:pt x="199477" y="176924"/>
                  <a:pt x="97876" y="150466"/>
                  <a:pt x="93114" y="150466"/>
                </a:cubicBezTo>
                <a:cubicBezTo>
                  <a:pt x="88352" y="150466"/>
                  <a:pt x="182543" y="183274"/>
                  <a:pt x="194714" y="185391"/>
                </a:cubicBezTo>
                <a:cubicBezTo>
                  <a:pt x="206885" y="187508"/>
                  <a:pt x="167197" y="166870"/>
                  <a:pt x="166139" y="163166"/>
                </a:cubicBezTo>
                <a:cubicBezTo>
                  <a:pt x="165081" y="159462"/>
                  <a:pt x="185189" y="169516"/>
                  <a:pt x="188364" y="163166"/>
                </a:cubicBezTo>
                <a:cubicBezTo>
                  <a:pt x="191539" y="156816"/>
                  <a:pt x="191539" y="145174"/>
                  <a:pt x="185189" y="125066"/>
                </a:cubicBezTo>
                <a:cubicBezTo>
                  <a:pt x="178839" y="104958"/>
                  <a:pt x="155556" y="48866"/>
                  <a:pt x="150264" y="42516"/>
                </a:cubicBezTo>
                <a:cubicBezTo>
                  <a:pt x="144972" y="36166"/>
                  <a:pt x="172489" y="89083"/>
                  <a:pt x="153439" y="86966"/>
                </a:cubicBezTo>
                <a:cubicBezTo>
                  <a:pt x="134389" y="84849"/>
                  <a:pt x="-13778" y="-11988"/>
                  <a:pt x="1039" y="12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フリーフォーム 24">
            <a:extLst>
              <a:ext uri="{FF2B5EF4-FFF2-40B4-BE49-F238E27FC236}">
                <a16:creationId xmlns:a16="http://schemas.microsoft.com/office/drawing/2014/main" id="{1D89E84E-01E7-73F3-4886-623ECF9A55DA}"/>
              </a:ext>
            </a:extLst>
          </p:cNvPr>
          <p:cNvSpPr/>
          <p:nvPr/>
        </p:nvSpPr>
        <p:spPr>
          <a:xfrm>
            <a:off x="3079110" y="4809962"/>
            <a:ext cx="119674" cy="166656"/>
          </a:xfrm>
          <a:custGeom>
            <a:avLst/>
            <a:gdLst>
              <a:gd name="connsiteX0" fmla="*/ 13340 w 119674"/>
              <a:gd name="connsiteY0" fmla="*/ 163 h 166656"/>
              <a:gd name="connsiteX1" fmla="*/ 6990 w 119674"/>
              <a:gd name="connsiteY1" fmla="*/ 57313 h 166656"/>
              <a:gd name="connsiteX2" fmla="*/ 80015 w 119674"/>
              <a:gd name="connsiteY2" fmla="*/ 98588 h 166656"/>
              <a:gd name="connsiteX3" fmla="*/ 41915 w 119674"/>
              <a:gd name="connsiteY3" fmla="*/ 89063 h 166656"/>
              <a:gd name="connsiteX4" fmla="*/ 118115 w 119674"/>
              <a:gd name="connsiteY4" fmla="*/ 165263 h 166656"/>
              <a:gd name="connsiteX5" fmla="*/ 89540 w 119674"/>
              <a:gd name="connsiteY5" fmla="*/ 133513 h 166656"/>
              <a:gd name="connsiteX6" fmla="*/ 45090 w 119674"/>
              <a:gd name="connsiteY6" fmla="*/ 73188 h 166656"/>
              <a:gd name="connsiteX7" fmla="*/ 48265 w 119674"/>
              <a:gd name="connsiteY7" fmla="*/ 89063 h 166656"/>
              <a:gd name="connsiteX8" fmla="*/ 3815 w 119674"/>
              <a:gd name="connsiteY8" fmla="*/ 54138 h 166656"/>
              <a:gd name="connsiteX9" fmla="*/ 3815 w 119674"/>
              <a:gd name="connsiteY9" fmla="*/ 76363 h 166656"/>
              <a:gd name="connsiteX10" fmla="*/ 13340 w 119674"/>
              <a:gd name="connsiteY10" fmla="*/ 163 h 166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9674" h="166656">
                <a:moveTo>
                  <a:pt x="13340" y="163"/>
                </a:moveTo>
                <a:cubicBezTo>
                  <a:pt x="13869" y="-3012"/>
                  <a:pt x="-4122" y="40909"/>
                  <a:pt x="6990" y="57313"/>
                </a:cubicBezTo>
                <a:cubicBezTo>
                  <a:pt x="18102" y="73717"/>
                  <a:pt x="74194" y="93296"/>
                  <a:pt x="80015" y="98588"/>
                </a:cubicBezTo>
                <a:cubicBezTo>
                  <a:pt x="85836" y="103880"/>
                  <a:pt x="35565" y="77951"/>
                  <a:pt x="41915" y="89063"/>
                </a:cubicBezTo>
                <a:cubicBezTo>
                  <a:pt x="48265" y="100175"/>
                  <a:pt x="110178" y="157855"/>
                  <a:pt x="118115" y="165263"/>
                </a:cubicBezTo>
                <a:cubicBezTo>
                  <a:pt x="126053" y="172671"/>
                  <a:pt x="101711" y="148859"/>
                  <a:pt x="89540" y="133513"/>
                </a:cubicBezTo>
                <a:cubicBezTo>
                  <a:pt x="77369" y="118167"/>
                  <a:pt x="45090" y="73188"/>
                  <a:pt x="45090" y="73188"/>
                </a:cubicBezTo>
                <a:cubicBezTo>
                  <a:pt x="38211" y="65780"/>
                  <a:pt x="55144" y="92238"/>
                  <a:pt x="48265" y="89063"/>
                </a:cubicBezTo>
                <a:cubicBezTo>
                  <a:pt x="41386" y="85888"/>
                  <a:pt x="11223" y="56255"/>
                  <a:pt x="3815" y="54138"/>
                </a:cubicBezTo>
                <a:cubicBezTo>
                  <a:pt x="-3593" y="52021"/>
                  <a:pt x="1698" y="81655"/>
                  <a:pt x="3815" y="76363"/>
                </a:cubicBezTo>
                <a:cubicBezTo>
                  <a:pt x="5932" y="71071"/>
                  <a:pt x="12811" y="3338"/>
                  <a:pt x="13340" y="1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フリーフォーム 25">
            <a:extLst>
              <a:ext uri="{FF2B5EF4-FFF2-40B4-BE49-F238E27FC236}">
                <a16:creationId xmlns:a16="http://schemas.microsoft.com/office/drawing/2014/main" id="{99392A90-D74E-41E7-3995-178965BAB04A}"/>
              </a:ext>
            </a:extLst>
          </p:cNvPr>
          <p:cNvSpPr/>
          <p:nvPr/>
        </p:nvSpPr>
        <p:spPr>
          <a:xfrm>
            <a:off x="2926700" y="4813297"/>
            <a:ext cx="278259" cy="154239"/>
          </a:xfrm>
          <a:custGeom>
            <a:avLst/>
            <a:gdLst>
              <a:gd name="connsiteX0" fmla="*/ 108600 w 278259"/>
              <a:gd name="connsiteY0" fmla="*/ 3 h 154239"/>
              <a:gd name="connsiteX1" fmla="*/ 70500 w 278259"/>
              <a:gd name="connsiteY1" fmla="*/ 60328 h 154239"/>
              <a:gd name="connsiteX2" fmla="*/ 153050 w 278259"/>
              <a:gd name="connsiteY2" fmla="*/ 114303 h 154239"/>
              <a:gd name="connsiteX3" fmla="*/ 83200 w 278259"/>
              <a:gd name="connsiteY3" fmla="*/ 114303 h 154239"/>
              <a:gd name="connsiteX4" fmla="*/ 267350 w 278259"/>
              <a:gd name="connsiteY4" fmla="*/ 152403 h 154239"/>
              <a:gd name="connsiteX5" fmla="*/ 229250 w 278259"/>
              <a:gd name="connsiteY5" fmla="*/ 146053 h 154239"/>
              <a:gd name="connsiteX6" fmla="*/ 650 w 278259"/>
              <a:gd name="connsiteY6" fmla="*/ 127003 h 154239"/>
              <a:gd name="connsiteX7" fmla="*/ 159400 w 278259"/>
              <a:gd name="connsiteY7" fmla="*/ 142878 h 154239"/>
              <a:gd name="connsiteX8" fmla="*/ 134000 w 278259"/>
              <a:gd name="connsiteY8" fmla="*/ 123828 h 154239"/>
              <a:gd name="connsiteX9" fmla="*/ 89550 w 278259"/>
              <a:gd name="connsiteY9" fmla="*/ 85728 h 154239"/>
              <a:gd name="connsiteX10" fmla="*/ 156225 w 278259"/>
              <a:gd name="connsiteY10" fmla="*/ 88903 h 154239"/>
              <a:gd name="connsiteX11" fmla="*/ 99075 w 278259"/>
              <a:gd name="connsiteY11" fmla="*/ 85728 h 154239"/>
              <a:gd name="connsiteX12" fmla="*/ 83200 w 278259"/>
              <a:gd name="connsiteY12" fmla="*/ 53978 h 154239"/>
              <a:gd name="connsiteX13" fmla="*/ 54625 w 278259"/>
              <a:gd name="connsiteY13" fmla="*/ 57153 h 154239"/>
              <a:gd name="connsiteX14" fmla="*/ 108600 w 278259"/>
              <a:gd name="connsiteY14" fmla="*/ 3 h 154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78259" h="154239">
                <a:moveTo>
                  <a:pt x="108600" y="3"/>
                </a:moveTo>
                <a:cubicBezTo>
                  <a:pt x="111246" y="532"/>
                  <a:pt x="63092" y="41278"/>
                  <a:pt x="70500" y="60328"/>
                </a:cubicBezTo>
                <a:cubicBezTo>
                  <a:pt x="77908" y="79378"/>
                  <a:pt x="150933" y="105307"/>
                  <a:pt x="153050" y="114303"/>
                </a:cubicBezTo>
                <a:cubicBezTo>
                  <a:pt x="155167" y="123299"/>
                  <a:pt x="64150" y="107953"/>
                  <a:pt x="83200" y="114303"/>
                </a:cubicBezTo>
                <a:cubicBezTo>
                  <a:pt x="102250" y="120653"/>
                  <a:pt x="243008" y="147111"/>
                  <a:pt x="267350" y="152403"/>
                </a:cubicBezTo>
                <a:cubicBezTo>
                  <a:pt x="291692" y="157695"/>
                  <a:pt x="273700" y="150286"/>
                  <a:pt x="229250" y="146053"/>
                </a:cubicBezTo>
                <a:cubicBezTo>
                  <a:pt x="184800" y="141820"/>
                  <a:pt x="12292" y="127532"/>
                  <a:pt x="650" y="127003"/>
                </a:cubicBezTo>
                <a:cubicBezTo>
                  <a:pt x="-10992" y="126474"/>
                  <a:pt x="137175" y="143407"/>
                  <a:pt x="159400" y="142878"/>
                </a:cubicBezTo>
                <a:cubicBezTo>
                  <a:pt x="181625" y="142349"/>
                  <a:pt x="145642" y="133353"/>
                  <a:pt x="134000" y="123828"/>
                </a:cubicBezTo>
                <a:cubicBezTo>
                  <a:pt x="122358" y="114303"/>
                  <a:pt x="85846" y="91549"/>
                  <a:pt x="89550" y="85728"/>
                </a:cubicBezTo>
                <a:cubicBezTo>
                  <a:pt x="93254" y="79907"/>
                  <a:pt x="154638" y="88903"/>
                  <a:pt x="156225" y="88903"/>
                </a:cubicBezTo>
                <a:cubicBezTo>
                  <a:pt x="157812" y="88903"/>
                  <a:pt x="111246" y="91549"/>
                  <a:pt x="99075" y="85728"/>
                </a:cubicBezTo>
                <a:cubicBezTo>
                  <a:pt x="86904" y="79907"/>
                  <a:pt x="90608" y="58741"/>
                  <a:pt x="83200" y="53978"/>
                </a:cubicBezTo>
                <a:cubicBezTo>
                  <a:pt x="75792" y="49216"/>
                  <a:pt x="51450" y="62445"/>
                  <a:pt x="54625" y="57153"/>
                </a:cubicBezTo>
                <a:cubicBezTo>
                  <a:pt x="57800" y="51861"/>
                  <a:pt x="105954" y="-526"/>
                  <a:pt x="108600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フリーフォーム 26">
            <a:extLst>
              <a:ext uri="{FF2B5EF4-FFF2-40B4-BE49-F238E27FC236}">
                <a16:creationId xmlns:a16="http://schemas.microsoft.com/office/drawing/2014/main" id="{93C33FC1-FEC5-01B6-127D-2D75C48616ED}"/>
              </a:ext>
            </a:extLst>
          </p:cNvPr>
          <p:cNvSpPr/>
          <p:nvPr/>
        </p:nvSpPr>
        <p:spPr>
          <a:xfrm>
            <a:off x="2835190" y="4806560"/>
            <a:ext cx="219185" cy="171948"/>
          </a:xfrm>
          <a:custGeom>
            <a:avLst/>
            <a:gdLst>
              <a:gd name="connsiteX0" fmla="*/ 219160 w 219185"/>
              <a:gd name="connsiteY0" fmla="*/ 165490 h 171948"/>
              <a:gd name="connsiteX1" fmla="*/ 117560 w 219185"/>
              <a:gd name="connsiteY1" fmla="*/ 143265 h 171948"/>
              <a:gd name="connsiteX2" fmla="*/ 38185 w 219185"/>
              <a:gd name="connsiteY2" fmla="*/ 171840 h 171948"/>
              <a:gd name="connsiteX3" fmla="*/ 136610 w 219185"/>
              <a:gd name="connsiteY3" fmla="*/ 130565 h 171948"/>
              <a:gd name="connsiteX4" fmla="*/ 123910 w 219185"/>
              <a:gd name="connsiteY4" fmla="*/ 95640 h 171948"/>
              <a:gd name="connsiteX5" fmla="*/ 95335 w 219185"/>
              <a:gd name="connsiteY5" fmla="*/ 89290 h 171948"/>
              <a:gd name="connsiteX6" fmla="*/ 165185 w 219185"/>
              <a:gd name="connsiteY6" fmla="*/ 32140 h 171948"/>
              <a:gd name="connsiteX7" fmla="*/ 85 w 219185"/>
              <a:gd name="connsiteY7" fmla="*/ 70240 h 171948"/>
              <a:gd name="connsiteX8" fmla="*/ 190585 w 219185"/>
              <a:gd name="connsiteY8" fmla="*/ 390 h 171948"/>
              <a:gd name="connsiteX9" fmla="*/ 85810 w 219185"/>
              <a:gd name="connsiteY9" fmla="*/ 41665 h 171948"/>
              <a:gd name="connsiteX10" fmla="*/ 114385 w 219185"/>
              <a:gd name="connsiteY10" fmla="*/ 35315 h 171948"/>
              <a:gd name="connsiteX11" fmla="*/ 123910 w 219185"/>
              <a:gd name="connsiteY11" fmla="*/ 54365 h 171948"/>
              <a:gd name="connsiteX12" fmla="*/ 108035 w 219185"/>
              <a:gd name="connsiteY12" fmla="*/ 79765 h 171948"/>
              <a:gd name="connsiteX13" fmla="*/ 130260 w 219185"/>
              <a:gd name="connsiteY13" fmla="*/ 101990 h 171948"/>
              <a:gd name="connsiteX14" fmla="*/ 108035 w 219185"/>
              <a:gd name="connsiteY14" fmla="*/ 121040 h 171948"/>
              <a:gd name="connsiteX15" fmla="*/ 219160 w 219185"/>
              <a:gd name="connsiteY15" fmla="*/ 165490 h 171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9185" h="171948">
                <a:moveTo>
                  <a:pt x="219160" y="165490"/>
                </a:moveTo>
                <a:cubicBezTo>
                  <a:pt x="220747" y="169194"/>
                  <a:pt x="147722" y="142207"/>
                  <a:pt x="117560" y="143265"/>
                </a:cubicBezTo>
                <a:cubicBezTo>
                  <a:pt x="87398" y="144323"/>
                  <a:pt x="35010" y="173957"/>
                  <a:pt x="38185" y="171840"/>
                </a:cubicBezTo>
                <a:cubicBezTo>
                  <a:pt x="41360" y="169723"/>
                  <a:pt x="122322" y="143265"/>
                  <a:pt x="136610" y="130565"/>
                </a:cubicBezTo>
                <a:cubicBezTo>
                  <a:pt x="150897" y="117865"/>
                  <a:pt x="130789" y="102519"/>
                  <a:pt x="123910" y="95640"/>
                </a:cubicBezTo>
                <a:cubicBezTo>
                  <a:pt x="117031" y="88761"/>
                  <a:pt x="88456" y="99873"/>
                  <a:pt x="95335" y="89290"/>
                </a:cubicBezTo>
                <a:cubicBezTo>
                  <a:pt x="102214" y="78707"/>
                  <a:pt x="181060" y="35315"/>
                  <a:pt x="165185" y="32140"/>
                </a:cubicBezTo>
                <a:cubicBezTo>
                  <a:pt x="149310" y="28965"/>
                  <a:pt x="-4148" y="75532"/>
                  <a:pt x="85" y="70240"/>
                </a:cubicBezTo>
                <a:cubicBezTo>
                  <a:pt x="4318" y="64948"/>
                  <a:pt x="176297" y="5153"/>
                  <a:pt x="190585" y="390"/>
                </a:cubicBezTo>
                <a:cubicBezTo>
                  <a:pt x="204873" y="-4373"/>
                  <a:pt x="98510" y="35844"/>
                  <a:pt x="85810" y="41665"/>
                </a:cubicBezTo>
                <a:cubicBezTo>
                  <a:pt x="73110" y="47486"/>
                  <a:pt x="114385" y="35315"/>
                  <a:pt x="114385" y="35315"/>
                </a:cubicBezTo>
                <a:cubicBezTo>
                  <a:pt x="120735" y="37432"/>
                  <a:pt x="124968" y="46957"/>
                  <a:pt x="123910" y="54365"/>
                </a:cubicBezTo>
                <a:cubicBezTo>
                  <a:pt x="122852" y="61773"/>
                  <a:pt x="106977" y="71828"/>
                  <a:pt x="108035" y="79765"/>
                </a:cubicBezTo>
                <a:cubicBezTo>
                  <a:pt x="109093" y="87702"/>
                  <a:pt x="130260" y="95111"/>
                  <a:pt x="130260" y="101990"/>
                </a:cubicBezTo>
                <a:cubicBezTo>
                  <a:pt x="130260" y="108869"/>
                  <a:pt x="97981" y="112044"/>
                  <a:pt x="108035" y="121040"/>
                </a:cubicBezTo>
                <a:cubicBezTo>
                  <a:pt x="118089" y="130036"/>
                  <a:pt x="217573" y="161786"/>
                  <a:pt x="219160" y="1654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フリーフォーム 27">
            <a:extLst>
              <a:ext uri="{FF2B5EF4-FFF2-40B4-BE49-F238E27FC236}">
                <a16:creationId xmlns:a16="http://schemas.microsoft.com/office/drawing/2014/main" id="{69ED3E88-739F-45E1-229D-F1745483980D}"/>
              </a:ext>
            </a:extLst>
          </p:cNvPr>
          <p:cNvSpPr/>
          <p:nvPr/>
        </p:nvSpPr>
        <p:spPr>
          <a:xfrm>
            <a:off x="2774887" y="4855811"/>
            <a:ext cx="176315" cy="217851"/>
          </a:xfrm>
          <a:custGeom>
            <a:avLst/>
            <a:gdLst>
              <a:gd name="connsiteX0" fmla="*/ 63 w 176315"/>
              <a:gd name="connsiteY0" fmla="*/ 217839 h 217851"/>
              <a:gd name="connsiteX1" fmla="*/ 155638 w 176315"/>
              <a:gd name="connsiteY1" fmla="*/ 55914 h 217851"/>
              <a:gd name="connsiteX2" fmla="*/ 38163 w 176315"/>
              <a:gd name="connsiteY2" fmla="*/ 147989 h 217851"/>
              <a:gd name="connsiteX3" fmla="*/ 171513 w 176315"/>
              <a:gd name="connsiteY3" fmla="*/ 5114 h 217851"/>
              <a:gd name="connsiteX4" fmla="*/ 136588 w 176315"/>
              <a:gd name="connsiteY4" fmla="*/ 46389 h 217851"/>
              <a:gd name="connsiteX5" fmla="*/ 63 w 176315"/>
              <a:gd name="connsiteY5" fmla="*/ 217839 h 21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6315" h="217851">
                <a:moveTo>
                  <a:pt x="63" y="217839"/>
                </a:moveTo>
                <a:cubicBezTo>
                  <a:pt x="3238" y="219426"/>
                  <a:pt x="149288" y="67556"/>
                  <a:pt x="155638" y="55914"/>
                </a:cubicBezTo>
                <a:cubicBezTo>
                  <a:pt x="161988" y="44272"/>
                  <a:pt x="35517" y="156456"/>
                  <a:pt x="38163" y="147989"/>
                </a:cubicBezTo>
                <a:cubicBezTo>
                  <a:pt x="40809" y="139522"/>
                  <a:pt x="155109" y="22047"/>
                  <a:pt x="171513" y="5114"/>
                </a:cubicBezTo>
                <a:cubicBezTo>
                  <a:pt x="187917" y="-11819"/>
                  <a:pt x="158813" y="16227"/>
                  <a:pt x="136588" y="46389"/>
                </a:cubicBezTo>
                <a:cubicBezTo>
                  <a:pt x="114363" y="76551"/>
                  <a:pt x="-3112" y="216252"/>
                  <a:pt x="63" y="2178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フリーフォーム 28">
            <a:extLst>
              <a:ext uri="{FF2B5EF4-FFF2-40B4-BE49-F238E27FC236}">
                <a16:creationId xmlns:a16="http://schemas.microsoft.com/office/drawing/2014/main" id="{27E8A44E-58FA-9306-49C1-ADACB09D9FBE}"/>
              </a:ext>
            </a:extLst>
          </p:cNvPr>
          <p:cNvSpPr/>
          <p:nvPr/>
        </p:nvSpPr>
        <p:spPr>
          <a:xfrm>
            <a:off x="2727257" y="4783474"/>
            <a:ext cx="299712" cy="236208"/>
          </a:xfrm>
          <a:custGeom>
            <a:avLst/>
            <a:gdLst>
              <a:gd name="connsiteX0" fmla="*/ 298518 w 299712"/>
              <a:gd name="connsiteY0" fmla="*/ 1251 h 236208"/>
              <a:gd name="connsiteX1" fmla="*/ 41343 w 299712"/>
              <a:gd name="connsiteY1" fmla="*/ 150476 h 236208"/>
              <a:gd name="connsiteX2" fmla="*/ 111193 w 299712"/>
              <a:gd name="connsiteY2" fmla="*/ 118726 h 236208"/>
              <a:gd name="connsiteX3" fmla="*/ 68 w 299712"/>
              <a:gd name="connsiteY3" fmla="*/ 236201 h 236208"/>
              <a:gd name="connsiteX4" fmla="*/ 130243 w 299712"/>
              <a:gd name="connsiteY4" fmla="*/ 112376 h 236208"/>
              <a:gd name="connsiteX5" fmla="*/ 101668 w 299712"/>
              <a:gd name="connsiteY5" fmla="*/ 118726 h 236208"/>
              <a:gd name="connsiteX6" fmla="*/ 168343 w 299712"/>
              <a:gd name="connsiteY6" fmla="*/ 61576 h 236208"/>
              <a:gd name="connsiteX7" fmla="*/ 139768 w 299712"/>
              <a:gd name="connsiteY7" fmla="*/ 77451 h 236208"/>
              <a:gd name="connsiteX8" fmla="*/ 298518 w 299712"/>
              <a:gd name="connsiteY8" fmla="*/ 1251 h 236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9712" h="236208">
                <a:moveTo>
                  <a:pt x="298518" y="1251"/>
                </a:moveTo>
                <a:cubicBezTo>
                  <a:pt x="282114" y="13422"/>
                  <a:pt x="72564" y="130897"/>
                  <a:pt x="41343" y="150476"/>
                </a:cubicBezTo>
                <a:cubicBezTo>
                  <a:pt x="10122" y="170055"/>
                  <a:pt x="118072" y="104439"/>
                  <a:pt x="111193" y="118726"/>
                </a:cubicBezTo>
                <a:cubicBezTo>
                  <a:pt x="104314" y="133014"/>
                  <a:pt x="-3107" y="237259"/>
                  <a:pt x="68" y="236201"/>
                </a:cubicBezTo>
                <a:cubicBezTo>
                  <a:pt x="3243" y="235143"/>
                  <a:pt x="113310" y="131955"/>
                  <a:pt x="130243" y="112376"/>
                </a:cubicBezTo>
                <a:cubicBezTo>
                  <a:pt x="147176" y="92797"/>
                  <a:pt x="95318" y="127193"/>
                  <a:pt x="101668" y="118726"/>
                </a:cubicBezTo>
                <a:cubicBezTo>
                  <a:pt x="108018" y="110259"/>
                  <a:pt x="161993" y="68455"/>
                  <a:pt x="168343" y="61576"/>
                </a:cubicBezTo>
                <a:cubicBezTo>
                  <a:pt x="174693" y="54697"/>
                  <a:pt x="122306" y="85388"/>
                  <a:pt x="139768" y="77451"/>
                </a:cubicBezTo>
                <a:cubicBezTo>
                  <a:pt x="157230" y="69514"/>
                  <a:pt x="314922" y="-10920"/>
                  <a:pt x="298518" y="12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フリーフォーム 29">
            <a:extLst>
              <a:ext uri="{FF2B5EF4-FFF2-40B4-BE49-F238E27FC236}">
                <a16:creationId xmlns:a16="http://schemas.microsoft.com/office/drawing/2014/main" id="{A4178392-E5E4-479F-A35D-142206899CAC}"/>
              </a:ext>
            </a:extLst>
          </p:cNvPr>
          <p:cNvSpPr/>
          <p:nvPr/>
        </p:nvSpPr>
        <p:spPr>
          <a:xfrm>
            <a:off x="4209148" y="5139065"/>
            <a:ext cx="199303" cy="228102"/>
          </a:xfrm>
          <a:custGeom>
            <a:avLst/>
            <a:gdLst>
              <a:gd name="connsiteX0" fmla="*/ 197752 w 199303"/>
              <a:gd name="connsiteY0" fmla="*/ 1260 h 228102"/>
              <a:gd name="connsiteX1" fmla="*/ 4077 w 199303"/>
              <a:gd name="connsiteY1" fmla="*/ 182235 h 228102"/>
              <a:gd name="connsiteX2" fmla="*/ 61227 w 199303"/>
              <a:gd name="connsiteY2" fmla="*/ 137785 h 228102"/>
              <a:gd name="connsiteX3" fmla="*/ 4077 w 199303"/>
              <a:gd name="connsiteY3" fmla="*/ 226685 h 228102"/>
              <a:gd name="connsiteX4" fmla="*/ 45352 w 199303"/>
              <a:gd name="connsiteY4" fmla="*/ 185410 h 228102"/>
              <a:gd name="connsiteX5" fmla="*/ 112027 w 199303"/>
              <a:gd name="connsiteY5" fmla="*/ 93335 h 228102"/>
              <a:gd name="connsiteX6" fmla="*/ 80277 w 199303"/>
              <a:gd name="connsiteY6" fmla="*/ 118735 h 228102"/>
              <a:gd name="connsiteX7" fmla="*/ 146952 w 199303"/>
              <a:gd name="connsiteY7" fmla="*/ 74285 h 228102"/>
              <a:gd name="connsiteX8" fmla="*/ 99327 w 199303"/>
              <a:gd name="connsiteY8" fmla="*/ 99685 h 228102"/>
              <a:gd name="connsiteX9" fmla="*/ 197752 w 199303"/>
              <a:gd name="connsiteY9" fmla="*/ 1260 h 22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99303" h="228102">
                <a:moveTo>
                  <a:pt x="197752" y="1260"/>
                </a:moveTo>
                <a:cubicBezTo>
                  <a:pt x="181877" y="15018"/>
                  <a:pt x="26831" y="159481"/>
                  <a:pt x="4077" y="182235"/>
                </a:cubicBezTo>
                <a:cubicBezTo>
                  <a:pt x="-18677" y="204989"/>
                  <a:pt x="61227" y="130377"/>
                  <a:pt x="61227" y="137785"/>
                </a:cubicBezTo>
                <a:cubicBezTo>
                  <a:pt x="61227" y="145193"/>
                  <a:pt x="6723" y="218748"/>
                  <a:pt x="4077" y="226685"/>
                </a:cubicBezTo>
                <a:cubicBezTo>
                  <a:pt x="1431" y="234622"/>
                  <a:pt x="27360" y="207635"/>
                  <a:pt x="45352" y="185410"/>
                </a:cubicBezTo>
                <a:cubicBezTo>
                  <a:pt x="63344" y="163185"/>
                  <a:pt x="106206" y="104447"/>
                  <a:pt x="112027" y="93335"/>
                </a:cubicBezTo>
                <a:cubicBezTo>
                  <a:pt x="117848" y="82223"/>
                  <a:pt x="74456" y="121910"/>
                  <a:pt x="80277" y="118735"/>
                </a:cubicBezTo>
                <a:cubicBezTo>
                  <a:pt x="86098" y="115560"/>
                  <a:pt x="143777" y="77460"/>
                  <a:pt x="146952" y="74285"/>
                </a:cubicBezTo>
                <a:cubicBezTo>
                  <a:pt x="150127" y="71110"/>
                  <a:pt x="96152" y="108681"/>
                  <a:pt x="99327" y="99685"/>
                </a:cubicBezTo>
                <a:cubicBezTo>
                  <a:pt x="102502" y="90689"/>
                  <a:pt x="213627" y="-12498"/>
                  <a:pt x="197752" y="12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フリーフォーム 30">
            <a:extLst>
              <a:ext uri="{FF2B5EF4-FFF2-40B4-BE49-F238E27FC236}">
                <a16:creationId xmlns:a16="http://schemas.microsoft.com/office/drawing/2014/main" id="{8080E6DC-05A8-5211-7764-0746E7A421D6}"/>
              </a:ext>
            </a:extLst>
          </p:cNvPr>
          <p:cNvSpPr/>
          <p:nvPr/>
        </p:nvSpPr>
        <p:spPr>
          <a:xfrm>
            <a:off x="4291337" y="5143397"/>
            <a:ext cx="211197" cy="133615"/>
          </a:xfrm>
          <a:custGeom>
            <a:avLst/>
            <a:gdLst>
              <a:gd name="connsiteX0" fmla="*/ 1263 w 211197"/>
              <a:gd name="connsiteY0" fmla="*/ 133453 h 133615"/>
              <a:gd name="connsiteX1" fmla="*/ 207638 w 211197"/>
              <a:gd name="connsiteY1" fmla="*/ 15978 h 133615"/>
              <a:gd name="connsiteX2" fmla="*/ 115563 w 211197"/>
              <a:gd name="connsiteY2" fmla="*/ 66778 h 133615"/>
              <a:gd name="connsiteX3" fmla="*/ 210813 w 211197"/>
              <a:gd name="connsiteY3" fmla="*/ 103 h 133615"/>
              <a:gd name="connsiteX4" fmla="*/ 71113 w 211197"/>
              <a:gd name="connsiteY4" fmla="*/ 50903 h 133615"/>
              <a:gd name="connsiteX5" fmla="*/ 109213 w 211197"/>
              <a:gd name="connsiteY5" fmla="*/ 28678 h 133615"/>
              <a:gd name="connsiteX6" fmla="*/ 118738 w 211197"/>
              <a:gd name="connsiteY6" fmla="*/ 41378 h 133615"/>
              <a:gd name="connsiteX7" fmla="*/ 1263 w 211197"/>
              <a:gd name="connsiteY7" fmla="*/ 133453 h 133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1197" h="133615">
                <a:moveTo>
                  <a:pt x="1263" y="133453"/>
                </a:moveTo>
                <a:cubicBezTo>
                  <a:pt x="16080" y="129220"/>
                  <a:pt x="188588" y="27090"/>
                  <a:pt x="207638" y="15978"/>
                </a:cubicBezTo>
                <a:cubicBezTo>
                  <a:pt x="226688" y="4866"/>
                  <a:pt x="115034" y="69424"/>
                  <a:pt x="115563" y="66778"/>
                </a:cubicBezTo>
                <a:cubicBezTo>
                  <a:pt x="116092" y="64132"/>
                  <a:pt x="218221" y="2749"/>
                  <a:pt x="210813" y="103"/>
                </a:cubicBezTo>
                <a:cubicBezTo>
                  <a:pt x="203405" y="-2543"/>
                  <a:pt x="88046" y="46141"/>
                  <a:pt x="71113" y="50903"/>
                </a:cubicBezTo>
                <a:cubicBezTo>
                  <a:pt x="54180" y="55665"/>
                  <a:pt x="109213" y="28678"/>
                  <a:pt x="109213" y="28678"/>
                </a:cubicBezTo>
                <a:cubicBezTo>
                  <a:pt x="117151" y="27090"/>
                  <a:pt x="130909" y="24974"/>
                  <a:pt x="118738" y="41378"/>
                </a:cubicBezTo>
                <a:cubicBezTo>
                  <a:pt x="106567" y="57782"/>
                  <a:pt x="-13554" y="137686"/>
                  <a:pt x="1263" y="1334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フリーフォーム 31">
            <a:extLst>
              <a:ext uri="{FF2B5EF4-FFF2-40B4-BE49-F238E27FC236}">
                <a16:creationId xmlns:a16="http://schemas.microsoft.com/office/drawing/2014/main" id="{0E7F92DF-ED98-9F19-F4B1-9AFC216C65CB}"/>
              </a:ext>
            </a:extLst>
          </p:cNvPr>
          <p:cNvSpPr/>
          <p:nvPr/>
        </p:nvSpPr>
        <p:spPr>
          <a:xfrm>
            <a:off x="4393980" y="5136785"/>
            <a:ext cx="658381" cy="165607"/>
          </a:xfrm>
          <a:custGeom>
            <a:avLst/>
            <a:gdLst>
              <a:gd name="connsiteX0" fmla="*/ 220 w 658381"/>
              <a:gd name="connsiteY0" fmla="*/ 41640 h 165607"/>
              <a:gd name="connsiteX1" fmla="*/ 270095 w 658381"/>
              <a:gd name="connsiteY1" fmla="*/ 9890 h 165607"/>
              <a:gd name="connsiteX2" fmla="*/ 257395 w 658381"/>
              <a:gd name="connsiteY2" fmla="*/ 13065 h 165607"/>
              <a:gd name="connsiteX3" fmla="*/ 412970 w 658381"/>
              <a:gd name="connsiteY3" fmla="*/ 32115 h 165607"/>
              <a:gd name="connsiteX4" fmla="*/ 301845 w 658381"/>
              <a:gd name="connsiteY4" fmla="*/ 38465 h 165607"/>
              <a:gd name="connsiteX5" fmla="*/ 412970 w 658381"/>
              <a:gd name="connsiteY5" fmla="*/ 67040 h 165607"/>
              <a:gd name="connsiteX6" fmla="*/ 393920 w 658381"/>
              <a:gd name="connsiteY6" fmla="*/ 60690 h 165607"/>
              <a:gd name="connsiteX7" fmla="*/ 555845 w 658381"/>
              <a:gd name="connsiteY7" fmla="*/ 105140 h 165607"/>
              <a:gd name="connsiteX8" fmla="*/ 473295 w 658381"/>
              <a:gd name="connsiteY8" fmla="*/ 98790 h 165607"/>
              <a:gd name="connsiteX9" fmla="*/ 657445 w 658381"/>
              <a:gd name="connsiteY9" fmla="*/ 165465 h 165607"/>
              <a:gd name="connsiteX10" fmla="*/ 549495 w 658381"/>
              <a:gd name="connsiteY10" fmla="*/ 117840 h 165607"/>
              <a:gd name="connsiteX11" fmla="*/ 282795 w 658381"/>
              <a:gd name="connsiteY11" fmla="*/ 6715 h 165607"/>
              <a:gd name="connsiteX12" fmla="*/ 419320 w 658381"/>
              <a:gd name="connsiteY12" fmla="*/ 47990 h 165607"/>
              <a:gd name="connsiteX13" fmla="*/ 273270 w 658381"/>
              <a:gd name="connsiteY13" fmla="*/ 3540 h 165607"/>
              <a:gd name="connsiteX14" fmla="*/ 155795 w 658381"/>
              <a:gd name="connsiteY14" fmla="*/ 3540 h 165607"/>
              <a:gd name="connsiteX15" fmla="*/ 222470 w 658381"/>
              <a:gd name="connsiteY15" fmla="*/ 9890 h 165607"/>
              <a:gd name="connsiteX16" fmla="*/ 220 w 658381"/>
              <a:gd name="connsiteY16" fmla="*/ 41640 h 165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58381" h="165607">
                <a:moveTo>
                  <a:pt x="220" y="41640"/>
                </a:moveTo>
                <a:cubicBezTo>
                  <a:pt x="8157" y="41640"/>
                  <a:pt x="270095" y="9890"/>
                  <a:pt x="270095" y="9890"/>
                </a:cubicBezTo>
                <a:cubicBezTo>
                  <a:pt x="312958" y="5127"/>
                  <a:pt x="233583" y="9361"/>
                  <a:pt x="257395" y="13065"/>
                </a:cubicBezTo>
                <a:cubicBezTo>
                  <a:pt x="281208" y="16769"/>
                  <a:pt x="405562" y="27882"/>
                  <a:pt x="412970" y="32115"/>
                </a:cubicBezTo>
                <a:cubicBezTo>
                  <a:pt x="420378" y="36348"/>
                  <a:pt x="301845" y="32644"/>
                  <a:pt x="301845" y="38465"/>
                </a:cubicBezTo>
                <a:cubicBezTo>
                  <a:pt x="301845" y="44286"/>
                  <a:pt x="412970" y="67040"/>
                  <a:pt x="412970" y="67040"/>
                </a:cubicBezTo>
                <a:cubicBezTo>
                  <a:pt x="428316" y="70744"/>
                  <a:pt x="393920" y="60690"/>
                  <a:pt x="393920" y="60690"/>
                </a:cubicBezTo>
                <a:cubicBezTo>
                  <a:pt x="417732" y="67040"/>
                  <a:pt x="542616" y="98790"/>
                  <a:pt x="555845" y="105140"/>
                </a:cubicBezTo>
                <a:cubicBezTo>
                  <a:pt x="569074" y="111490"/>
                  <a:pt x="456362" y="88736"/>
                  <a:pt x="473295" y="98790"/>
                </a:cubicBezTo>
                <a:cubicBezTo>
                  <a:pt x="490228" y="108844"/>
                  <a:pt x="644745" y="162290"/>
                  <a:pt x="657445" y="165465"/>
                </a:cubicBezTo>
                <a:cubicBezTo>
                  <a:pt x="670145" y="168640"/>
                  <a:pt x="549495" y="117840"/>
                  <a:pt x="549495" y="117840"/>
                </a:cubicBezTo>
                <a:cubicBezTo>
                  <a:pt x="487053" y="91382"/>
                  <a:pt x="304491" y="18357"/>
                  <a:pt x="282795" y="6715"/>
                </a:cubicBezTo>
                <a:cubicBezTo>
                  <a:pt x="261099" y="-4927"/>
                  <a:pt x="420907" y="48519"/>
                  <a:pt x="419320" y="47990"/>
                </a:cubicBezTo>
                <a:cubicBezTo>
                  <a:pt x="417733" y="47461"/>
                  <a:pt x="317191" y="10948"/>
                  <a:pt x="273270" y="3540"/>
                </a:cubicBezTo>
                <a:cubicBezTo>
                  <a:pt x="229349" y="-3868"/>
                  <a:pt x="164262" y="2482"/>
                  <a:pt x="155795" y="3540"/>
                </a:cubicBezTo>
                <a:cubicBezTo>
                  <a:pt x="147328" y="4598"/>
                  <a:pt x="244166" y="6186"/>
                  <a:pt x="222470" y="9890"/>
                </a:cubicBezTo>
                <a:cubicBezTo>
                  <a:pt x="200774" y="13594"/>
                  <a:pt x="-7717" y="41640"/>
                  <a:pt x="220" y="416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フリーフォーム 32">
            <a:extLst>
              <a:ext uri="{FF2B5EF4-FFF2-40B4-BE49-F238E27FC236}">
                <a16:creationId xmlns:a16="http://schemas.microsoft.com/office/drawing/2014/main" id="{E133E606-D4E1-63BF-94CA-32E4034A10DD}"/>
              </a:ext>
            </a:extLst>
          </p:cNvPr>
          <p:cNvSpPr/>
          <p:nvPr/>
        </p:nvSpPr>
        <p:spPr>
          <a:xfrm>
            <a:off x="4431625" y="5086064"/>
            <a:ext cx="489799" cy="149523"/>
          </a:xfrm>
          <a:custGeom>
            <a:avLst/>
            <a:gdLst>
              <a:gd name="connsiteX0" fmla="*/ 675 w 489799"/>
              <a:gd name="connsiteY0" fmla="*/ 82836 h 149523"/>
              <a:gd name="connsiteX1" fmla="*/ 219750 w 489799"/>
              <a:gd name="connsiteY1" fmla="*/ 54261 h 149523"/>
              <a:gd name="connsiteX2" fmla="*/ 362625 w 489799"/>
              <a:gd name="connsiteY2" fmla="*/ 101886 h 149523"/>
              <a:gd name="connsiteX3" fmla="*/ 321350 w 489799"/>
              <a:gd name="connsiteY3" fmla="*/ 76486 h 149523"/>
              <a:gd name="connsiteX4" fmla="*/ 489625 w 489799"/>
              <a:gd name="connsiteY4" fmla="*/ 149511 h 149523"/>
              <a:gd name="connsiteX5" fmla="*/ 349925 w 489799"/>
              <a:gd name="connsiteY5" fmla="*/ 70136 h 149523"/>
              <a:gd name="connsiteX6" fmla="*/ 184825 w 489799"/>
              <a:gd name="connsiteY6" fmla="*/ 286 h 149523"/>
              <a:gd name="connsiteX7" fmla="*/ 261025 w 489799"/>
              <a:gd name="connsiteY7" fmla="*/ 44736 h 149523"/>
              <a:gd name="connsiteX8" fmla="*/ 95925 w 489799"/>
              <a:gd name="connsiteY8" fmla="*/ 28861 h 149523"/>
              <a:gd name="connsiteX9" fmla="*/ 162600 w 489799"/>
              <a:gd name="connsiteY9" fmla="*/ 38386 h 149523"/>
              <a:gd name="connsiteX10" fmla="*/ 153075 w 489799"/>
              <a:gd name="connsiteY10" fmla="*/ 44736 h 149523"/>
              <a:gd name="connsiteX11" fmla="*/ 675 w 489799"/>
              <a:gd name="connsiteY11" fmla="*/ 82836 h 149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9799" h="149523">
                <a:moveTo>
                  <a:pt x="675" y="82836"/>
                </a:moveTo>
                <a:cubicBezTo>
                  <a:pt x="11787" y="84423"/>
                  <a:pt x="159425" y="51086"/>
                  <a:pt x="219750" y="54261"/>
                </a:cubicBezTo>
                <a:cubicBezTo>
                  <a:pt x="280075" y="57436"/>
                  <a:pt x="345692" y="98182"/>
                  <a:pt x="362625" y="101886"/>
                </a:cubicBezTo>
                <a:cubicBezTo>
                  <a:pt x="379558" y="105590"/>
                  <a:pt x="300183" y="68548"/>
                  <a:pt x="321350" y="76486"/>
                </a:cubicBezTo>
                <a:cubicBezTo>
                  <a:pt x="342517" y="84424"/>
                  <a:pt x="484863" y="150569"/>
                  <a:pt x="489625" y="149511"/>
                </a:cubicBezTo>
                <a:cubicBezTo>
                  <a:pt x="494387" y="148453"/>
                  <a:pt x="400725" y="95007"/>
                  <a:pt x="349925" y="70136"/>
                </a:cubicBezTo>
                <a:cubicBezTo>
                  <a:pt x="299125" y="45265"/>
                  <a:pt x="199642" y="4519"/>
                  <a:pt x="184825" y="286"/>
                </a:cubicBezTo>
                <a:cubicBezTo>
                  <a:pt x="170008" y="-3947"/>
                  <a:pt x="275842" y="39973"/>
                  <a:pt x="261025" y="44736"/>
                </a:cubicBezTo>
                <a:cubicBezTo>
                  <a:pt x="246208" y="49499"/>
                  <a:pt x="112329" y="29919"/>
                  <a:pt x="95925" y="28861"/>
                </a:cubicBezTo>
                <a:cubicBezTo>
                  <a:pt x="79521" y="27803"/>
                  <a:pt x="162600" y="38386"/>
                  <a:pt x="162600" y="38386"/>
                </a:cubicBezTo>
                <a:cubicBezTo>
                  <a:pt x="172125" y="41032"/>
                  <a:pt x="187471" y="37328"/>
                  <a:pt x="153075" y="44736"/>
                </a:cubicBezTo>
                <a:cubicBezTo>
                  <a:pt x="118679" y="52144"/>
                  <a:pt x="-10437" y="81249"/>
                  <a:pt x="675" y="828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フリーフォーム 33">
            <a:extLst>
              <a:ext uri="{FF2B5EF4-FFF2-40B4-BE49-F238E27FC236}">
                <a16:creationId xmlns:a16="http://schemas.microsoft.com/office/drawing/2014/main" id="{E85EA1BE-903A-D97F-AEF4-59E126EB62CD}"/>
              </a:ext>
            </a:extLst>
          </p:cNvPr>
          <p:cNvSpPr/>
          <p:nvPr/>
        </p:nvSpPr>
        <p:spPr>
          <a:xfrm>
            <a:off x="4252120" y="5187642"/>
            <a:ext cx="270123" cy="192750"/>
          </a:xfrm>
          <a:custGeom>
            <a:avLst/>
            <a:gdLst>
              <a:gd name="connsiteX0" fmla="*/ 173830 w 270123"/>
              <a:gd name="connsiteY0" fmla="*/ 308 h 192750"/>
              <a:gd name="connsiteX1" fmla="*/ 37305 w 270123"/>
              <a:gd name="connsiteY1" fmla="*/ 117783 h 192750"/>
              <a:gd name="connsiteX2" fmla="*/ 78580 w 270123"/>
              <a:gd name="connsiteY2" fmla="*/ 89208 h 192750"/>
              <a:gd name="connsiteX3" fmla="*/ 69055 w 270123"/>
              <a:gd name="connsiteY3" fmla="*/ 133658 h 192750"/>
              <a:gd name="connsiteX4" fmla="*/ 94455 w 270123"/>
              <a:gd name="connsiteY4" fmla="*/ 152708 h 192750"/>
              <a:gd name="connsiteX5" fmla="*/ 56355 w 270123"/>
              <a:gd name="connsiteY5" fmla="*/ 146358 h 192750"/>
              <a:gd name="connsiteX6" fmla="*/ 262730 w 270123"/>
              <a:gd name="connsiteY6" fmla="*/ 190808 h 192750"/>
              <a:gd name="connsiteX7" fmla="*/ 208755 w 270123"/>
              <a:gd name="connsiteY7" fmla="*/ 184458 h 192750"/>
              <a:gd name="connsiteX8" fmla="*/ 59530 w 270123"/>
              <a:gd name="connsiteY8" fmla="*/ 181283 h 192750"/>
              <a:gd name="connsiteX9" fmla="*/ 91280 w 270123"/>
              <a:gd name="connsiteY9" fmla="*/ 178108 h 192750"/>
              <a:gd name="connsiteX10" fmla="*/ 65880 w 270123"/>
              <a:gd name="connsiteY10" fmla="*/ 146358 h 192750"/>
              <a:gd name="connsiteX11" fmla="*/ 72230 w 270123"/>
              <a:gd name="connsiteY11" fmla="*/ 92383 h 192750"/>
              <a:gd name="connsiteX12" fmla="*/ 40480 w 270123"/>
              <a:gd name="connsiteY12" fmla="*/ 105083 h 192750"/>
              <a:gd name="connsiteX13" fmla="*/ 75405 w 270123"/>
              <a:gd name="connsiteY13" fmla="*/ 66983 h 192750"/>
              <a:gd name="connsiteX14" fmla="*/ 2380 w 270123"/>
              <a:gd name="connsiteY14" fmla="*/ 82858 h 192750"/>
              <a:gd name="connsiteX15" fmla="*/ 173830 w 270123"/>
              <a:gd name="connsiteY15" fmla="*/ 308 h 192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0123" h="192750">
                <a:moveTo>
                  <a:pt x="173830" y="308"/>
                </a:moveTo>
                <a:cubicBezTo>
                  <a:pt x="179651" y="6129"/>
                  <a:pt x="53180" y="102966"/>
                  <a:pt x="37305" y="117783"/>
                </a:cubicBezTo>
                <a:cubicBezTo>
                  <a:pt x="21430" y="132600"/>
                  <a:pt x="73288" y="86562"/>
                  <a:pt x="78580" y="89208"/>
                </a:cubicBezTo>
                <a:cubicBezTo>
                  <a:pt x="83872" y="91854"/>
                  <a:pt x="66409" y="123075"/>
                  <a:pt x="69055" y="133658"/>
                </a:cubicBezTo>
                <a:cubicBezTo>
                  <a:pt x="71701" y="144241"/>
                  <a:pt x="96572" y="150591"/>
                  <a:pt x="94455" y="152708"/>
                </a:cubicBezTo>
                <a:cubicBezTo>
                  <a:pt x="92338" y="154825"/>
                  <a:pt x="28309" y="140008"/>
                  <a:pt x="56355" y="146358"/>
                </a:cubicBezTo>
                <a:cubicBezTo>
                  <a:pt x="84401" y="152708"/>
                  <a:pt x="237330" y="184458"/>
                  <a:pt x="262730" y="190808"/>
                </a:cubicBezTo>
                <a:cubicBezTo>
                  <a:pt x="288130" y="197158"/>
                  <a:pt x="242622" y="186045"/>
                  <a:pt x="208755" y="184458"/>
                </a:cubicBezTo>
                <a:cubicBezTo>
                  <a:pt x="174888" y="182871"/>
                  <a:pt x="79109" y="182341"/>
                  <a:pt x="59530" y="181283"/>
                </a:cubicBezTo>
                <a:cubicBezTo>
                  <a:pt x="39951" y="180225"/>
                  <a:pt x="90222" y="183929"/>
                  <a:pt x="91280" y="178108"/>
                </a:cubicBezTo>
                <a:cubicBezTo>
                  <a:pt x="92338" y="172287"/>
                  <a:pt x="69055" y="160645"/>
                  <a:pt x="65880" y="146358"/>
                </a:cubicBezTo>
                <a:cubicBezTo>
                  <a:pt x="62705" y="132071"/>
                  <a:pt x="76463" y="99262"/>
                  <a:pt x="72230" y="92383"/>
                </a:cubicBezTo>
                <a:cubicBezTo>
                  <a:pt x="67997" y="85504"/>
                  <a:pt x="39951" y="109316"/>
                  <a:pt x="40480" y="105083"/>
                </a:cubicBezTo>
                <a:cubicBezTo>
                  <a:pt x="41009" y="100850"/>
                  <a:pt x="81755" y="70687"/>
                  <a:pt x="75405" y="66983"/>
                </a:cubicBezTo>
                <a:cubicBezTo>
                  <a:pt x="69055" y="63279"/>
                  <a:pt x="-15082" y="92912"/>
                  <a:pt x="2380" y="82858"/>
                </a:cubicBezTo>
                <a:cubicBezTo>
                  <a:pt x="19842" y="72804"/>
                  <a:pt x="168009" y="-5513"/>
                  <a:pt x="173830" y="3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フリーフォーム 34">
            <a:extLst>
              <a:ext uri="{FF2B5EF4-FFF2-40B4-BE49-F238E27FC236}">
                <a16:creationId xmlns:a16="http://schemas.microsoft.com/office/drawing/2014/main" id="{D35E766B-EE83-64C0-09E5-7936D33E2D70}"/>
              </a:ext>
            </a:extLst>
          </p:cNvPr>
          <p:cNvSpPr/>
          <p:nvPr/>
        </p:nvSpPr>
        <p:spPr>
          <a:xfrm>
            <a:off x="4653950" y="5155025"/>
            <a:ext cx="267410" cy="182965"/>
          </a:xfrm>
          <a:custGeom>
            <a:avLst/>
            <a:gdLst>
              <a:gd name="connsiteX0" fmla="*/ 600 w 267410"/>
              <a:gd name="connsiteY0" fmla="*/ 1175 h 182965"/>
              <a:gd name="connsiteX1" fmla="*/ 235550 w 267410"/>
              <a:gd name="connsiteY1" fmla="*/ 112300 h 182965"/>
              <a:gd name="connsiteX2" fmla="*/ 162525 w 267410"/>
              <a:gd name="connsiteY2" fmla="*/ 96425 h 182965"/>
              <a:gd name="connsiteX3" fmla="*/ 191100 w 267410"/>
              <a:gd name="connsiteY3" fmla="*/ 90075 h 182965"/>
              <a:gd name="connsiteX4" fmla="*/ 200625 w 267410"/>
              <a:gd name="connsiteY4" fmla="*/ 118650 h 182965"/>
              <a:gd name="connsiteX5" fmla="*/ 124425 w 267410"/>
              <a:gd name="connsiteY5" fmla="*/ 182150 h 182965"/>
              <a:gd name="connsiteX6" fmla="*/ 153000 w 267410"/>
              <a:gd name="connsiteY6" fmla="*/ 153575 h 182965"/>
              <a:gd name="connsiteX7" fmla="*/ 267300 w 267410"/>
              <a:gd name="connsiteY7" fmla="*/ 137700 h 182965"/>
              <a:gd name="connsiteX8" fmla="*/ 175225 w 267410"/>
              <a:gd name="connsiteY8" fmla="*/ 147225 h 182965"/>
              <a:gd name="connsiteX9" fmla="*/ 235550 w 267410"/>
              <a:gd name="connsiteY9" fmla="*/ 96425 h 182965"/>
              <a:gd name="connsiteX10" fmla="*/ 168875 w 267410"/>
              <a:gd name="connsiteY10" fmla="*/ 80550 h 182965"/>
              <a:gd name="connsiteX11" fmla="*/ 124425 w 267410"/>
              <a:gd name="connsiteY11" fmla="*/ 32925 h 182965"/>
              <a:gd name="connsiteX12" fmla="*/ 165700 w 267410"/>
              <a:gd name="connsiteY12" fmla="*/ 51975 h 182965"/>
              <a:gd name="connsiteX13" fmla="*/ 600 w 267410"/>
              <a:gd name="connsiteY13" fmla="*/ 1175 h 182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7410" h="182965">
                <a:moveTo>
                  <a:pt x="600" y="1175"/>
                </a:moveTo>
                <a:cubicBezTo>
                  <a:pt x="12242" y="11229"/>
                  <a:pt x="208563" y="96425"/>
                  <a:pt x="235550" y="112300"/>
                </a:cubicBezTo>
                <a:cubicBezTo>
                  <a:pt x="262538" y="128175"/>
                  <a:pt x="169933" y="100129"/>
                  <a:pt x="162525" y="96425"/>
                </a:cubicBezTo>
                <a:cubicBezTo>
                  <a:pt x="155117" y="92721"/>
                  <a:pt x="184750" y="86371"/>
                  <a:pt x="191100" y="90075"/>
                </a:cubicBezTo>
                <a:cubicBezTo>
                  <a:pt x="197450" y="93779"/>
                  <a:pt x="211737" y="103304"/>
                  <a:pt x="200625" y="118650"/>
                </a:cubicBezTo>
                <a:cubicBezTo>
                  <a:pt x="189513" y="133996"/>
                  <a:pt x="132362" y="176329"/>
                  <a:pt x="124425" y="182150"/>
                </a:cubicBezTo>
                <a:cubicBezTo>
                  <a:pt x="116488" y="187971"/>
                  <a:pt x="129188" y="160983"/>
                  <a:pt x="153000" y="153575"/>
                </a:cubicBezTo>
                <a:cubicBezTo>
                  <a:pt x="176813" y="146167"/>
                  <a:pt x="263596" y="138758"/>
                  <a:pt x="267300" y="137700"/>
                </a:cubicBezTo>
                <a:cubicBezTo>
                  <a:pt x="271004" y="136642"/>
                  <a:pt x="180517" y="154104"/>
                  <a:pt x="175225" y="147225"/>
                </a:cubicBezTo>
                <a:cubicBezTo>
                  <a:pt x="169933" y="140346"/>
                  <a:pt x="236608" y="107537"/>
                  <a:pt x="235550" y="96425"/>
                </a:cubicBezTo>
                <a:cubicBezTo>
                  <a:pt x="234492" y="85313"/>
                  <a:pt x="187396" y="91133"/>
                  <a:pt x="168875" y="80550"/>
                </a:cubicBezTo>
                <a:cubicBezTo>
                  <a:pt x="150354" y="69967"/>
                  <a:pt x="124954" y="37688"/>
                  <a:pt x="124425" y="32925"/>
                </a:cubicBezTo>
                <a:cubicBezTo>
                  <a:pt x="123896" y="28163"/>
                  <a:pt x="181046" y="55150"/>
                  <a:pt x="165700" y="51975"/>
                </a:cubicBezTo>
                <a:cubicBezTo>
                  <a:pt x="150354" y="48800"/>
                  <a:pt x="-11042" y="-8879"/>
                  <a:pt x="600" y="11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>
            <a:extLst>
              <a:ext uri="{FF2B5EF4-FFF2-40B4-BE49-F238E27FC236}">
                <a16:creationId xmlns:a16="http://schemas.microsoft.com/office/drawing/2014/main" id="{57B76E08-73DE-2BAB-52A8-C991F74F16B8}"/>
              </a:ext>
            </a:extLst>
          </p:cNvPr>
          <p:cNvSpPr/>
          <p:nvPr/>
        </p:nvSpPr>
        <p:spPr>
          <a:xfrm>
            <a:off x="4781428" y="5253717"/>
            <a:ext cx="324812" cy="80359"/>
          </a:xfrm>
          <a:custGeom>
            <a:avLst/>
            <a:gdLst>
              <a:gd name="connsiteX0" fmla="*/ 122 w 324812"/>
              <a:gd name="connsiteY0" fmla="*/ 73933 h 80359"/>
              <a:gd name="connsiteX1" fmla="*/ 171572 w 324812"/>
              <a:gd name="connsiteY1" fmla="*/ 32658 h 80359"/>
              <a:gd name="connsiteX2" fmla="*/ 120772 w 324812"/>
              <a:gd name="connsiteY2" fmla="*/ 39008 h 80359"/>
              <a:gd name="connsiteX3" fmla="*/ 216022 w 324812"/>
              <a:gd name="connsiteY3" fmla="*/ 51708 h 80359"/>
              <a:gd name="connsiteX4" fmla="*/ 323972 w 324812"/>
              <a:gd name="connsiteY4" fmla="*/ 80283 h 80359"/>
              <a:gd name="connsiteX5" fmla="*/ 257297 w 324812"/>
              <a:gd name="connsiteY5" fmla="*/ 58058 h 80359"/>
              <a:gd name="connsiteX6" fmla="*/ 101722 w 324812"/>
              <a:gd name="connsiteY6" fmla="*/ 908 h 80359"/>
              <a:gd name="connsiteX7" fmla="*/ 142997 w 324812"/>
              <a:gd name="connsiteY7" fmla="*/ 26308 h 80359"/>
              <a:gd name="connsiteX8" fmla="*/ 122 w 324812"/>
              <a:gd name="connsiteY8" fmla="*/ 73933 h 80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24812" h="80359">
                <a:moveTo>
                  <a:pt x="122" y="73933"/>
                </a:moveTo>
                <a:cubicBezTo>
                  <a:pt x="4884" y="74991"/>
                  <a:pt x="151464" y="38479"/>
                  <a:pt x="171572" y="32658"/>
                </a:cubicBezTo>
                <a:cubicBezTo>
                  <a:pt x="191680" y="26837"/>
                  <a:pt x="113364" y="35833"/>
                  <a:pt x="120772" y="39008"/>
                </a:cubicBezTo>
                <a:cubicBezTo>
                  <a:pt x="128180" y="42183"/>
                  <a:pt x="182155" y="44829"/>
                  <a:pt x="216022" y="51708"/>
                </a:cubicBezTo>
                <a:cubicBezTo>
                  <a:pt x="249889" y="58587"/>
                  <a:pt x="317093" y="79225"/>
                  <a:pt x="323972" y="80283"/>
                </a:cubicBezTo>
                <a:cubicBezTo>
                  <a:pt x="330851" y="81341"/>
                  <a:pt x="294339" y="71287"/>
                  <a:pt x="257297" y="58058"/>
                </a:cubicBezTo>
                <a:cubicBezTo>
                  <a:pt x="220255" y="44829"/>
                  <a:pt x="120772" y="6200"/>
                  <a:pt x="101722" y="908"/>
                </a:cubicBezTo>
                <a:cubicBezTo>
                  <a:pt x="82672" y="-4384"/>
                  <a:pt x="155168" y="14666"/>
                  <a:pt x="142997" y="26308"/>
                </a:cubicBezTo>
                <a:cubicBezTo>
                  <a:pt x="130826" y="37950"/>
                  <a:pt x="-4640" y="72875"/>
                  <a:pt x="122" y="739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フリーフォーム 36">
            <a:extLst>
              <a:ext uri="{FF2B5EF4-FFF2-40B4-BE49-F238E27FC236}">
                <a16:creationId xmlns:a16="http://schemas.microsoft.com/office/drawing/2014/main" id="{309F93DE-7A37-719D-04F0-C106718F3216}"/>
              </a:ext>
            </a:extLst>
          </p:cNvPr>
          <p:cNvSpPr/>
          <p:nvPr/>
        </p:nvSpPr>
        <p:spPr>
          <a:xfrm>
            <a:off x="4457700" y="5308556"/>
            <a:ext cx="530346" cy="73136"/>
          </a:xfrm>
          <a:custGeom>
            <a:avLst/>
            <a:gdLst>
              <a:gd name="connsiteX0" fmla="*/ 0 w 530346"/>
              <a:gd name="connsiteY0" fmla="*/ 73069 h 73136"/>
              <a:gd name="connsiteX1" fmla="*/ 231775 w 530346"/>
              <a:gd name="connsiteY1" fmla="*/ 47669 h 73136"/>
              <a:gd name="connsiteX2" fmla="*/ 190500 w 530346"/>
              <a:gd name="connsiteY2" fmla="*/ 73069 h 73136"/>
              <a:gd name="connsiteX3" fmla="*/ 323850 w 530346"/>
              <a:gd name="connsiteY3" fmla="*/ 38144 h 73136"/>
              <a:gd name="connsiteX4" fmla="*/ 473075 w 530346"/>
              <a:gd name="connsiteY4" fmla="*/ 15919 h 73136"/>
              <a:gd name="connsiteX5" fmla="*/ 428625 w 530346"/>
              <a:gd name="connsiteY5" fmla="*/ 25444 h 73136"/>
              <a:gd name="connsiteX6" fmla="*/ 469900 w 530346"/>
              <a:gd name="connsiteY6" fmla="*/ 44 h 73136"/>
              <a:gd name="connsiteX7" fmla="*/ 530225 w 530346"/>
              <a:gd name="connsiteY7" fmla="*/ 19094 h 73136"/>
              <a:gd name="connsiteX8" fmla="*/ 482600 w 530346"/>
              <a:gd name="connsiteY8" fmla="*/ 12744 h 73136"/>
              <a:gd name="connsiteX9" fmla="*/ 387350 w 530346"/>
              <a:gd name="connsiteY9" fmla="*/ 28619 h 73136"/>
              <a:gd name="connsiteX10" fmla="*/ 250825 w 530346"/>
              <a:gd name="connsiteY10" fmla="*/ 66719 h 73136"/>
              <a:gd name="connsiteX11" fmla="*/ 269875 w 530346"/>
              <a:gd name="connsiteY11" fmla="*/ 50844 h 73136"/>
              <a:gd name="connsiteX12" fmla="*/ 136525 w 530346"/>
              <a:gd name="connsiteY12" fmla="*/ 73069 h 73136"/>
              <a:gd name="connsiteX13" fmla="*/ 177800 w 530346"/>
              <a:gd name="connsiteY13" fmla="*/ 57194 h 73136"/>
              <a:gd name="connsiteX14" fmla="*/ 0 w 530346"/>
              <a:gd name="connsiteY14" fmla="*/ 73069 h 7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30346" h="73136">
                <a:moveTo>
                  <a:pt x="0" y="73069"/>
                </a:moveTo>
                <a:cubicBezTo>
                  <a:pt x="8996" y="71482"/>
                  <a:pt x="200025" y="47669"/>
                  <a:pt x="231775" y="47669"/>
                </a:cubicBezTo>
                <a:cubicBezTo>
                  <a:pt x="263525" y="47669"/>
                  <a:pt x="175154" y="74657"/>
                  <a:pt x="190500" y="73069"/>
                </a:cubicBezTo>
                <a:cubicBezTo>
                  <a:pt x="205846" y="71481"/>
                  <a:pt x="276754" y="47669"/>
                  <a:pt x="323850" y="38144"/>
                </a:cubicBezTo>
                <a:cubicBezTo>
                  <a:pt x="370946" y="28619"/>
                  <a:pt x="455613" y="18036"/>
                  <a:pt x="473075" y="15919"/>
                </a:cubicBezTo>
                <a:cubicBezTo>
                  <a:pt x="490537" y="13802"/>
                  <a:pt x="429154" y="28090"/>
                  <a:pt x="428625" y="25444"/>
                </a:cubicBezTo>
                <a:cubicBezTo>
                  <a:pt x="428096" y="22798"/>
                  <a:pt x="452967" y="1102"/>
                  <a:pt x="469900" y="44"/>
                </a:cubicBezTo>
                <a:cubicBezTo>
                  <a:pt x="486833" y="-1014"/>
                  <a:pt x="528108" y="16977"/>
                  <a:pt x="530225" y="19094"/>
                </a:cubicBezTo>
                <a:cubicBezTo>
                  <a:pt x="532342" y="21211"/>
                  <a:pt x="506413" y="11156"/>
                  <a:pt x="482600" y="12744"/>
                </a:cubicBezTo>
                <a:cubicBezTo>
                  <a:pt x="458787" y="14332"/>
                  <a:pt x="425979" y="19623"/>
                  <a:pt x="387350" y="28619"/>
                </a:cubicBezTo>
                <a:cubicBezTo>
                  <a:pt x="348721" y="37615"/>
                  <a:pt x="250825" y="66719"/>
                  <a:pt x="250825" y="66719"/>
                </a:cubicBezTo>
                <a:cubicBezTo>
                  <a:pt x="231246" y="70423"/>
                  <a:pt x="288925" y="49786"/>
                  <a:pt x="269875" y="50844"/>
                </a:cubicBezTo>
                <a:cubicBezTo>
                  <a:pt x="250825" y="51902"/>
                  <a:pt x="151871" y="72011"/>
                  <a:pt x="136525" y="73069"/>
                </a:cubicBezTo>
                <a:cubicBezTo>
                  <a:pt x="121179" y="74127"/>
                  <a:pt x="196321" y="55607"/>
                  <a:pt x="177800" y="57194"/>
                </a:cubicBezTo>
                <a:lnTo>
                  <a:pt x="0" y="730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フリーフォーム 37">
            <a:extLst>
              <a:ext uri="{FF2B5EF4-FFF2-40B4-BE49-F238E27FC236}">
                <a16:creationId xmlns:a16="http://schemas.microsoft.com/office/drawing/2014/main" id="{A2D031B4-FF7C-E199-6ECA-D9FD2E5F0D5D}"/>
              </a:ext>
            </a:extLst>
          </p:cNvPr>
          <p:cNvSpPr/>
          <p:nvPr/>
        </p:nvSpPr>
        <p:spPr>
          <a:xfrm>
            <a:off x="4200122" y="5153383"/>
            <a:ext cx="171140" cy="187114"/>
          </a:xfrm>
          <a:custGeom>
            <a:avLst/>
            <a:gdLst>
              <a:gd name="connsiteX0" fmla="*/ 403 w 171140"/>
              <a:gd name="connsiteY0" fmla="*/ 186967 h 187114"/>
              <a:gd name="connsiteX1" fmla="*/ 168678 w 171140"/>
              <a:gd name="connsiteY1" fmla="*/ 2817 h 187114"/>
              <a:gd name="connsiteX2" fmla="*/ 102003 w 171140"/>
              <a:gd name="connsiteY2" fmla="*/ 72667 h 187114"/>
              <a:gd name="connsiteX3" fmla="*/ 121053 w 171140"/>
              <a:gd name="connsiteY3" fmla="*/ 34567 h 187114"/>
              <a:gd name="connsiteX4" fmla="*/ 403 w 171140"/>
              <a:gd name="connsiteY4" fmla="*/ 186967 h 187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40" h="187114">
                <a:moveTo>
                  <a:pt x="403" y="186967"/>
                </a:moveTo>
                <a:cubicBezTo>
                  <a:pt x="8340" y="181675"/>
                  <a:pt x="151745" y="21867"/>
                  <a:pt x="168678" y="2817"/>
                </a:cubicBezTo>
                <a:cubicBezTo>
                  <a:pt x="185611" y="-16233"/>
                  <a:pt x="109940" y="67375"/>
                  <a:pt x="102003" y="72667"/>
                </a:cubicBezTo>
                <a:cubicBezTo>
                  <a:pt x="94066" y="77959"/>
                  <a:pt x="137986" y="15517"/>
                  <a:pt x="121053" y="34567"/>
                </a:cubicBezTo>
                <a:cubicBezTo>
                  <a:pt x="104120" y="53617"/>
                  <a:pt x="-7534" y="192259"/>
                  <a:pt x="403" y="1869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フリーフォーム 38">
            <a:extLst>
              <a:ext uri="{FF2B5EF4-FFF2-40B4-BE49-F238E27FC236}">
                <a16:creationId xmlns:a16="http://schemas.microsoft.com/office/drawing/2014/main" id="{827453B3-686D-48E9-D1A6-31C699514277}"/>
              </a:ext>
            </a:extLst>
          </p:cNvPr>
          <p:cNvSpPr/>
          <p:nvPr/>
        </p:nvSpPr>
        <p:spPr>
          <a:xfrm>
            <a:off x="4317285" y="5109398"/>
            <a:ext cx="354417" cy="78566"/>
          </a:xfrm>
          <a:custGeom>
            <a:avLst/>
            <a:gdLst>
              <a:gd name="connsiteX0" fmla="*/ 715 w 354417"/>
              <a:gd name="connsiteY0" fmla="*/ 78552 h 78566"/>
              <a:gd name="connsiteX1" fmla="*/ 242015 w 354417"/>
              <a:gd name="connsiteY1" fmla="*/ 2352 h 78566"/>
              <a:gd name="connsiteX2" fmla="*/ 200740 w 354417"/>
              <a:gd name="connsiteY2" fmla="*/ 18227 h 78566"/>
              <a:gd name="connsiteX3" fmla="*/ 349965 w 354417"/>
              <a:gd name="connsiteY3" fmla="*/ 5527 h 78566"/>
              <a:gd name="connsiteX4" fmla="*/ 318215 w 354417"/>
              <a:gd name="connsiteY4" fmla="*/ 5527 h 78566"/>
              <a:gd name="connsiteX5" fmla="*/ 115015 w 354417"/>
              <a:gd name="connsiteY5" fmla="*/ 5527 h 78566"/>
              <a:gd name="connsiteX6" fmla="*/ 165815 w 354417"/>
              <a:gd name="connsiteY6" fmla="*/ 8702 h 78566"/>
              <a:gd name="connsiteX7" fmla="*/ 715 w 354417"/>
              <a:gd name="connsiteY7" fmla="*/ 78552 h 78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4417" h="78566">
                <a:moveTo>
                  <a:pt x="715" y="78552"/>
                </a:moveTo>
                <a:cubicBezTo>
                  <a:pt x="13415" y="77494"/>
                  <a:pt x="208677" y="12406"/>
                  <a:pt x="242015" y="2352"/>
                </a:cubicBezTo>
                <a:cubicBezTo>
                  <a:pt x="275353" y="-7702"/>
                  <a:pt x="182748" y="17698"/>
                  <a:pt x="200740" y="18227"/>
                </a:cubicBezTo>
                <a:cubicBezTo>
                  <a:pt x="218732" y="18756"/>
                  <a:pt x="330386" y="7644"/>
                  <a:pt x="349965" y="5527"/>
                </a:cubicBezTo>
                <a:cubicBezTo>
                  <a:pt x="369544" y="3410"/>
                  <a:pt x="318215" y="5527"/>
                  <a:pt x="318215" y="5527"/>
                </a:cubicBezTo>
                <a:lnTo>
                  <a:pt x="115015" y="5527"/>
                </a:lnTo>
                <a:cubicBezTo>
                  <a:pt x="89615" y="6056"/>
                  <a:pt x="183277" y="-3469"/>
                  <a:pt x="165815" y="8702"/>
                </a:cubicBezTo>
                <a:cubicBezTo>
                  <a:pt x="148353" y="20873"/>
                  <a:pt x="-11985" y="79610"/>
                  <a:pt x="715" y="785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フリーフォーム 39">
            <a:extLst>
              <a:ext uri="{FF2B5EF4-FFF2-40B4-BE49-F238E27FC236}">
                <a16:creationId xmlns:a16="http://schemas.microsoft.com/office/drawing/2014/main" id="{DE763751-8ABF-9978-3686-2E21BC39BE27}"/>
              </a:ext>
            </a:extLst>
          </p:cNvPr>
          <p:cNvSpPr/>
          <p:nvPr/>
        </p:nvSpPr>
        <p:spPr>
          <a:xfrm>
            <a:off x="4346488" y="5067253"/>
            <a:ext cx="613003" cy="119485"/>
          </a:xfrm>
          <a:custGeom>
            <a:avLst/>
            <a:gdLst>
              <a:gd name="connsiteX0" fmla="*/ 87 w 613003"/>
              <a:gd name="connsiteY0" fmla="*/ 85772 h 119485"/>
              <a:gd name="connsiteX1" fmla="*/ 200112 w 613003"/>
              <a:gd name="connsiteY1" fmla="*/ 9572 h 119485"/>
              <a:gd name="connsiteX2" fmla="*/ 184237 w 613003"/>
              <a:gd name="connsiteY2" fmla="*/ 22272 h 119485"/>
              <a:gd name="connsiteX3" fmla="*/ 238212 w 613003"/>
              <a:gd name="connsiteY3" fmla="*/ 9572 h 119485"/>
              <a:gd name="connsiteX4" fmla="*/ 374737 w 613003"/>
              <a:gd name="connsiteY4" fmla="*/ 22272 h 119485"/>
              <a:gd name="connsiteX5" fmla="*/ 358862 w 613003"/>
              <a:gd name="connsiteY5" fmla="*/ 22272 h 119485"/>
              <a:gd name="connsiteX6" fmla="*/ 606512 w 613003"/>
              <a:gd name="connsiteY6" fmla="*/ 117522 h 119485"/>
              <a:gd name="connsiteX7" fmla="*/ 546187 w 613003"/>
              <a:gd name="connsiteY7" fmla="*/ 88947 h 119485"/>
              <a:gd name="connsiteX8" fmla="*/ 387437 w 613003"/>
              <a:gd name="connsiteY8" fmla="*/ 15922 h 119485"/>
              <a:gd name="connsiteX9" fmla="*/ 412837 w 613003"/>
              <a:gd name="connsiteY9" fmla="*/ 22272 h 119485"/>
              <a:gd name="connsiteX10" fmla="*/ 250912 w 613003"/>
              <a:gd name="connsiteY10" fmla="*/ 47 h 119485"/>
              <a:gd name="connsiteX11" fmla="*/ 158837 w 613003"/>
              <a:gd name="connsiteY11" fmla="*/ 15922 h 119485"/>
              <a:gd name="connsiteX12" fmla="*/ 174712 w 613003"/>
              <a:gd name="connsiteY12" fmla="*/ 6397 h 119485"/>
              <a:gd name="connsiteX13" fmla="*/ 87 w 613003"/>
              <a:gd name="connsiteY13" fmla="*/ 85772 h 119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13003" h="119485">
                <a:moveTo>
                  <a:pt x="87" y="85772"/>
                </a:moveTo>
                <a:cubicBezTo>
                  <a:pt x="4320" y="86301"/>
                  <a:pt x="200112" y="9572"/>
                  <a:pt x="200112" y="9572"/>
                </a:cubicBezTo>
                <a:cubicBezTo>
                  <a:pt x="230804" y="-1011"/>
                  <a:pt x="177887" y="22272"/>
                  <a:pt x="184237" y="22272"/>
                </a:cubicBezTo>
                <a:cubicBezTo>
                  <a:pt x="190587" y="22272"/>
                  <a:pt x="206462" y="9572"/>
                  <a:pt x="238212" y="9572"/>
                </a:cubicBezTo>
                <a:cubicBezTo>
                  <a:pt x="269962" y="9572"/>
                  <a:pt x="374737" y="22272"/>
                  <a:pt x="374737" y="22272"/>
                </a:cubicBezTo>
                <a:cubicBezTo>
                  <a:pt x="394845" y="24389"/>
                  <a:pt x="320233" y="6397"/>
                  <a:pt x="358862" y="22272"/>
                </a:cubicBezTo>
                <a:cubicBezTo>
                  <a:pt x="397491" y="38147"/>
                  <a:pt x="575291" y="106410"/>
                  <a:pt x="606512" y="117522"/>
                </a:cubicBezTo>
                <a:cubicBezTo>
                  <a:pt x="637733" y="128634"/>
                  <a:pt x="546187" y="88947"/>
                  <a:pt x="546187" y="88947"/>
                </a:cubicBezTo>
                <a:lnTo>
                  <a:pt x="387437" y="15922"/>
                </a:lnTo>
                <a:cubicBezTo>
                  <a:pt x="365212" y="4810"/>
                  <a:pt x="435591" y="24918"/>
                  <a:pt x="412837" y="22272"/>
                </a:cubicBezTo>
                <a:cubicBezTo>
                  <a:pt x="390083" y="19626"/>
                  <a:pt x="293245" y="1105"/>
                  <a:pt x="250912" y="47"/>
                </a:cubicBezTo>
                <a:cubicBezTo>
                  <a:pt x="208579" y="-1011"/>
                  <a:pt x="158837" y="15922"/>
                  <a:pt x="158837" y="15922"/>
                </a:cubicBezTo>
                <a:cubicBezTo>
                  <a:pt x="146137" y="16980"/>
                  <a:pt x="202758" y="-4716"/>
                  <a:pt x="174712" y="6397"/>
                </a:cubicBezTo>
                <a:cubicBezTo>
                  <a:pt x="146666" y="17509"/>
                  <a:pt x="-4146" y="85243"/>
                  <a:pt x="87" y="857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フリーフォーム 40">
            <a:extLst>
              <a:ext uri="{FF2B5EF4-FFF2-40B4-BE49-F238E27FC236}">
                <a16:creationId xmlns:a16="http://schemas.microsoft.com/office/drawing/2014/main" id="{7E4BB881-F278-B134-A988-BB87AF69F4FE}"/>
              </a:ext>
            </a:extLst>
          </p:cNvPr>
          <p:cNvSpPr/>
          <p:nvPr/>
        </p:nvSpPr>
        <p:spPr>
          <a:xfrm>
            <a:off x="4222523" y="5060257"/>
            <a:ext cx="189078" cy="175356"/>
          </a:xfrm>
          <a:custGeom>
            <a:avLst/>
            <a:gdLst>
              <a:gd name="connsiteX0" fmla="*/ 227 w 189078"/>
              <a:gd name="connsiteY0" fmla="*/ 175318 h 175356"/>
              <a:gd name="connsiteX1" fmla="*/ 181202 w 189078"/>
              <a:gd name="connsiteY1" fmla="*/ 7043 h 175356"/>
              <a:gd name="connsiteX2" fmla="*/ 158977 w 189078"/>
              <a:gd name="connsiteY2" fmla="*/ 29268 h 175356"/>
              <a:gd name="connsiteX3" fmla="*/ 127227 w 189078"/>
              <a:gd name="connsiteY3" fmla="*/ 61018 h 175356"/>
              <a:gd name="connsiteX4" fmla="*/ 143102 w 189078"/>
              <a:gd name="connsiteY4" fmla="*/ 22918 h 175356"/>
              <a:gd name="connsiteX5" fmla="*/ 227 w 189078"/>
              <a:gd name="connsiteY5" fmla="*/ 175318 h 175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89078" h="175356">
                <a:moveTo>
                  <a:pt x="227" y="175318"/>
                </a:moveTo>
                <a:cubicBezTo>
                  <a:pt x="6577" y="172672"/>
                  <a:pt x="154744" y="31385"/>
                  <a:pt x="181202" y="7043"/>
                </a:cubicBezTo>
                <a:cubicBezTo>
                  <a:pt x="207660" y="-17299"/>
                  <a:pt x="158977" y="29268"/>
                  <a:pt x="158977" y="29268"/>
                </a:cubicBezTo>
                <a:cubicBezTo>
                  <a:pt x="149981" y="38264"/>
                  <a:pt x="129873" y="62076"/>
                  <a:pt x="127227" y="61018"/>
                </a:cubicBezTo>
                <a:cubicBezTo>
                  <a:pt x="124581" y="59960"/>
                  <a:pt x="163739" y="2810"/>
                  <a:pt x="143102" y="22918"/>
                </a:cubicBezTo>
                <a:cubicBezTo>
                  <a:pt x="122465" y="43026"/>
                  <a:pt x="-6123" y="177964"/>
                  <a:pt x="227" y="1753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フリーフォーム 41">
            <a:extLst>
              <a:ext uri="{FF2B5EF4-FFF2-40B4-BE49-F238E27FC236}">
                <a16:creationId xmlns:a16="http://schemas.microsoft.com/office/drawing/2014/main" id="{37D9D39F-15C4-35AC-F830-B186B2C3BB9A}"/>
              </a:ext>
            </a:extLst>
          </p:cNvPr>
          <p:cNvSpPr/>
          <p:nvPr/>
        </p:nvSpPr>
        <p:spPr>
          <a:xfrm>
            <a:off x="4355780" y="5020422"/>
            <a:ext cx="280395" cy="91328"/>
          </a:xfrm>
          <a:custGeom>
            <a:avLst/>
            <a:gdLst>
              <a:gd name="connsiteX0" fmla="*/ 320 w 280395"/>
              <a:gd name="connsiteY0" fmla="*/ 91328 h 91328"/>
              <a:gd name="connsiteX1" fmla="*/ 203520 w 280395"/>
              <a:gd name="connsiteY1" fmla="*/ 2428 h 91328"/>
              <a:gd name="connsiteX2" fmla="*/ 171770 w 280395"/>
              <a:gd name="connsiteY2" fmla="*/ 27828 h 91328"/>
              <a:gd name="connsiteX3" fmla="*/ 279720 w 280395"/>
              <a:gd name="connsiteY3" fmla="*/ 21478 h 91328"/>
              <a:gd name="connsiteX4" fmla="*/ 111445 w 280395"/>
              <a:gd name="connsiteY4" fmla="*/ 37353 h 91328"/>
              <a:gd name="connsiteX5" fmla="*/ 155895 w 280395"/>
              <a:gd name="connsiteY5" fmla="*/ 2428 h 91328"/>
              <a:gd name="connsiteX6" fmla="*/ 320 w 280395"/>
              <a:gd name="connsiteY6" fmla="*/ 91328 h 91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0395" h="91328">
                <a:moveTo>
                  <a:pt x="320" y="91328"/>
                </a:moveTo>
                <a:cubicBezTo>
                  <a:pt x="8257" y="91328"/>
                  <a:pt x="174945" y="13011"/>
                  <a:pt x="203520" y="2428"/>
                </a:cubicBezTo>
                <a:cubicBezTo>
                  <a:pt x="232095" y="-8155"/>
                  <a:pt x="159070" y="24653"/>
                  <a:pt x="171770" y="27828"/>
                </a:cubicBezTo>
                <a:cubicBezTo>
                  <a:pt x="184470" y="31003"/>
                  <a:pt x="289774" y="19891"/>
                  <a:pt x="279720" y="21478"/>
                </a:cubicBezTo>
                <a:cubicBezTo>
                  <a:pt x="269666" y="23065"/>
                  <a:pt x="132083" y="40528"/>
                  <a:pt x="111445" y="37353"/>
                </a:cubicBezTo>
                <a:cubicBezTo>
                  <a:pt x="90808" y="34178"/>
                  <a:pt x="177591" y="-10801"/>
                  <a:pt x="155895" y="2428"/>
                </a:cubicBezTo>
                <a:cubicBezTo>
                  <a:pt x="134199" y="15657"/>
                  <a:pt x="-7617" y="91328"/>
                  <a:pt x="320" y="913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フリーフォーム 42">
            <a:extLst>
              <a:ext uri="{FF2B5EF4-FFF2-40B4-BE49-F238E27FC236}">
                <a16:creationId xmlns:a16="http://schemas.microsoft.com/office/drawing/2014/main" id="{BDA3BF15-F416-E448-6091-98B458C35BE9}"/>
              </a:ext>
            </a:extLst>
          </p:cNvPr>
          <p:cNvSpPr/>
          <p:nvPr/>
        </p:nvSpPr>
        <p:spPr>
          <a:xfrm>
            <a:off x="4539030" y="5019664"/>
            <a:ext cx="339015" cy="83294"/>
          </a:xfrm>
          <a:custGeom>
            <a:avLst/>
            <a:gdLst>
              <a:gd name="connsiteX0" fmla="*/ 1220 w 339015"/>
              <a:gd name="connsiteY0" fmla="*/ 11 h 83294"/>
              <a:gd name="connsiteX1" fmla="*/ 213945 w 339015"/>
              <a:gd name="connsiteY1" fmla="*/ 25411 h 83294"/>
              <a:gd name="connsiteX2" fmla="*/ 194895 w 339015"/>
              <a:gd name="connsiteY2" fmla="*/ 25411 h 83294"/>
              <a:gd name="connsiteX3" fmla="*/ 337770 w 339015"/>
              <a:gd name="connsiteY3" fmla="*/ 82561 h 83294"/>
              <a:gd name="connsiteX4" fmla="*/ 255220 w 339015"/>
              <a:gd name="connsiteY4" fmla="*/ 57161 h 83294"/>
              <a:gd name="connsiteX5" fmla="*/ 99645 w 339015"/>
              <a:gd name="connsiteY5" fmla="*/ 47636 h 83294"/>
              <a:gd name="connsiteX6" fmla="*/ 159970 w 339015"/>
              <a:gd name="connsiteY6" fmla="*/ 38111 h 83294"/>
              <a:gd name="connsiteX7" fmla="*/ 128220 w 339015"/>
              <a:gd name="connsiteY7" fmla="*/ 22236 h 83294"/>
              <a:gd name="connsiteX8" fmla="*/ 1220 w 339015"/>
              <a:gd name="connsiteY8" fmla="*/ 11 h 83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39015" h="83294">
                <a:moveTo>
                  <a:pt x="1220" y="11"/>
                </a:moveTo>
                <a:cubicBezTo>
                  <a:pt x="15508" y="540"/>
                  <a:pt x="213945" y="25411"/>
                  <a:pt x="213945" y="25411"/>
                </a:cubicBezTo>
                <a:cubicBezTo>
                  <a:pt x="246224" y="29644"/>
                  <a:pt x="174258" y="15886"/>
                  <a:pt x="194895" y="25411"/>
                </a:cubicBezTo>
                <a:cubicBezTo>
                  <a:pt x="215532" y="34936"/>
                  <a:pt x="327716" y="77269"/>
                  <a:pt x="337770" y="82561"/>
                </a:cubicBezTo>
                <a:cubicBezTo>
                  <a:pt x="347824" y="87853"/>
                  <a:pt x="294907" y="62982"/>
                  <a:pt x="255220" y="57161"/>
                </a:cubicBezTo>
                <a:cubicBezTo>
                  <a:pt x="215533" y="51340"/>
                  <a:pt x="115520" y="50811"/>
                  <a:pt x="99645" y="47636"/>
                </a:cubicBezTo>
                <a:cubicBezTo>
                  <a:pt x="83770" y="44461"/>
                  <a:pt x="155208" y="42344"/>
                  <a:pt x="159970" y="38111"/>
                </a:cubicBezTo>
                <a:cubicBezTo>
                  <a:pt x="164732" y="33878"/>
                  <a:pt x="154149" y="27528"/>
                  <a:pt x="128220" y="22236"/>
                </a:cubicBezTo>
                <a:cubicBezTo>
                  <a:pt x="102291" y="16944"/>
                  <a:pt x="-13068" y="-518"/>
                  <a:pt x="1220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フリーフォーム 43">
            <a:extLst>
              <a:ext uri="{FF2B5EF4-FFF2-40B4-BE49-F238E27FC236}">
                <a16:creationId xmlns:a16="http://schemas.microsoft.com/office/drawing/2014/main" id="{9E0772BC-56BB-30FD-EC2C-DE41AA1AB465}"/>
              </a:ext>
            </a:extLst>
          </p:cNvPr>
          <p:cNvSpPr/>
          <p:nvPr/>
        </p:nvSpPr>
        <p:spPr>
          <a:xfrm>
            <a:off x="4352507" y="5136871"/>
            <a:ext cx="432761" cy="221005"/>
          </a:xfrm>
          <a:custGeom>
            <a:avLst/>
            <a:gdLst>
              <a:gd name="connsiteX0" fmla="*/ 418 w 432761"/>
              <a:gd name="connsiteY0" fmla="*/ 60604 h 221005"/>
              <a:gd name="connsiteX1" fmla="*/ 149643 w 432761"/>
              <a:gd name="connsiteY1" fmla="*/ 57429 h 221005"/>
              <a:gd name="connsiteX2" fmla="*/ 117893 w 432761"/>
              <a:gd name="connsiteY2" fmla="*/ 120929 h 221005"/>
              <a:gd name="connsiteX3" fmla="*/ 140118 w 432761"/>
              <a:gd name="connsiteY3" fmla="*/ 193954 h 221005"/>
              <a:gd name="connsiteX4" fmla="*/ 178218 w 432761"/>
              <a:gd name="connsiteY4" fmla="*/ 219354 h 221005"/>
              <a:gd name="connsiteX5" fmla="*/ 260768 w 432761"/>
              <a:gd name="connsiteY5" fmla="*/ 216179 h 221005"/>
              <a:gd name="connsiteX6" fmla="*/ 336968 w 432761"/>
              <a:gd name="connsiteY6" fmla="*/ 197129 h 221005"/>
              <a:gd name="connsiteX7" fmla="*/ 419518 w 432761"/>
              <a:gd name="connsiteY7" fmla="*/ 171729 h 221005"/>
              <a:gd name="connsiteX8" fmla="*/ 419518 w 432761"/>
              <a:gd name="connsiteY8" fmla="*/ 124104 h 221005"/>
              <a:gd name="connsiteX9" fmla="*/ 406818 w 432761"/>
              <a:gd name="connsiteY9" fmla="*/ 76479 h 221005"/>
              <a:gd name="connsiteX10" fmla="*/ 432218 w 432761"/>
              <a:gd name="connsiteY10" fmla="*/ 89179 h 221005"/>
              <a:gd name="connsiteX11" fmla="*/ 378243 w 432761"/>
              <a:gd name="connsiteY11" fmla="*/ 22504 h 221005"/>
              <a:gd name="connsiteX12" fmla="*/ 330618 w 432761"/>
              <a:gd name="connsiteY12" fmla="*/ 279 h 221005"/>
              <a:gd name="connsiteX13" fmla="*/ 203618 w 432761"/>
              <a:gd name="connsiteY13" fmla="*/ 12979 h 221005"/>
              <a:gd name="connsiteX14" fmla="*/ 418 w 432761"/>
              <a:gd name="connsiteY14" fmla="*/ 60604 h 22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2761" h="221005">
                <a:moveTo>
                  <a:pt x="418" y="60604"/>
                </a:moveTo>
                <a:cubicBezTo>
                  <a:pt x="-8578" y="68012"/>
                  <a:pt x="130064" y="47375"/>
                  <a:pt x="149643" y="57429"/>
                </a:cubicBezTo>
                <a:cubicBezTo>
                  <a:pt x="169222" y="67483"/>
                  <a:pt x="119480" y="98175"/>
                  <a:pt x="117893" y="120929"/>
                </a:cubicBezTo>
                <a:cubicBezTo>
                  <a:pt x="116306" y="143683"/>
                  <a:pt x="130064" y="177550"/>
                  <a:pt x="140118" y="193954"/>
                </a:cubicBezTo>
                <a:cubicBezTo>
                  <a:pt x="150172" y="210358"/>
                  <a:pt x="158110" y="215650"/>
                  <a:pt x="178218" y="219354"/>
                </a:cubicBezTo>
                <a:cubicBezTo>
                  <a:pt x="198326" y="223058"/>
                  <a:pt x="234310" y="219883"/>
                  <a:pt x="260768" y="216179"/>
                </a:cubicBezTo>
                <a:cubicBezTo>
                  <a:pt x="287226" y="212475"/>
                  <a:pt x="310510" y="204537"/>
                  <a:pt x="336968" y="197129"/>
                </a:cubicBezTo>
                <a:cubicBezTo>
                  <a:pt x="363426" y="189721"/>
                  <a:pt x="405760" y="183900"/>
                  <a:pt x="419518" y="171729"/>
                </a:cubicBezTo>
                <a:cubicBezTo>
                  <a:pt x="433276" y="159558"/>
                  <a:pt x="421635" y="139979"/>
                  <a:pt x="419518" y="124104"/>
                </a:cubicBezTo>
                <a:cubicBezTo>
                  <a:pt x="417401" y="108229"/>
                  <a:pt x="404701" y="82300"/>
                  <a:pt x="406818" y="76479"/>
                </a:cubicBezTo>
                <a:cubicBezTo>
                  <a:pt x="408935" y="70658"/>
                  <a:pt x="436980" y="98175"/>
                  <a:pt x="432218" y="89179"/>
                </a:cubicBezTo>
                <a:cubicBezTo>
                  <a:pt x="427456" y="80183"/>
                  <a:pt x="395176" y="37321"/>
                  <a:pt x="378243" y="22504"/>
                </a:cubicBezTo>
                <a:cubicBezTo>
                  <a:pt x="361310" y="7687"/>
                  <a:pt x="359722" y="1866"/>
                  <a:pt x="330618" y="279"/>
                </a:cubicBezTo>
                <a:cubicBezTo>
                  <a:pt x="301514" y="-1308"/>
                  <a:pt x="255476" y="3983"/>
                  <a:pt x="203618" y="12979"/>
                </a:cubicBezTo>
                <a:cubicBezTo>
                  <a:pt x="151760" y="21975"/>
                  <a:pt x="9414" y="53196"/>
                  <a:pt x="418" y="6060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円/楕円 44">
            <a:extLst>
              <a:ext uri="{FF2B5EF4-FFF2-40B4-BE49-F238E27FC236}">
                <a16:creationId xmlns:a16="http://schemas.microsoft.com/office/drawing/2014/main" id="{230BC70F-D2F1-6A4D-DC2D-C4DD88299C9E}"/>
              </a:ext>
            </a:extLst>
          </p:cNvPr>
          <p:cNvSpPr/>
          <p:nvPr/>
        </p:nvSpPr>
        <p:spPr>
          <a:xfrm>
            <a:off x="4550356" y="5188794"/>
            <a:ext cx="53234" cy="532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月 45">
            <a:extLst>
              <a:ext uri="{FF2B5EF4-FFF2-40B4-BE49-F238E27FC236}">
                <a16:creationId xmlns:a16="http://schemas.microsoft.com/office/drawing/2014/main" id="{819B0670-321D-AE0E-C9CC-32CDAAFF202E}"/>
              </a:ext>
            </a:extLst>
          </p:cNvPr>
          <p:cNvSpPr/>
          <p:nvPr/>
        </p:nvSpPr>
        <p:spPr>
          <a:xfrm rot="7200000">
            <a:off x="4613487" y="5154938"/>
            <a:ext cx="61029" cy="122058"/>
          </a:xfrm>
          <a:prstGeom prst="mo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フリーフォーム 47">
            <a:extLst>
              <a:ext uri="{FF2B5EF4-FFF2-40B4-BE49-F238E27FC236}">
                <a16:creationId xmlns:a16="http://schemas.microsoft.com/office/drawing/2014/main" id="{6870C72D-9097-DC16-D8AB-984C324C8954}"/>
              </a:ext>
            </a:extLst>
          </p:cNvPr>
          <p:cNvSpPr/>
          <p:nvPr/>
        </p:nvSpPr>
        <p:spPr>
          <a:xfrm>
            <a:off x="4027487" y="4718596"/>
            <a:ext cx="237235" cy="181387"/>
          </a:xfrm>
          <a:custGeom>
            <a:avLst/>
            <a:gdLst>
              <a:gd name="connsiteX0" fmla="*/ 1588 w 237235"/>
              <a:gd name="connsiteY0" fmla="*/ 180429 h 181387"/>
              <a:gd name="connsiteX1" fmla="*/ 204788 w 237235"/>
              <a:gd name="connsiteY1" fmla="*/ 5804 h 181387"/>
              <a:gd name="connsiteX2" fmla="*/ 173038 w 237235"/>
              <a:gd name="connsiteY2" fmla="*/ 43904 h 181387"/>
              <a:gd name="connsiteX3" fmla="*/ 233363 w 237235"/>
              <a:gd name="connsiteY3" fmla="*/ 66129 h 181387"/>
              <a:gd name="connsiteX4" fmla="*/ 223838 w 237235"/>
              <a:gd name="connsiteY4" fmla="*/ 85179 h 181387"/>
              <a:gd name="connsiteX5" fmla="*/ 236538 w 237235"/>
              <a:gd name="connsiteY5" fmla="*/ 47079 h 181387"/>
              <a:gd name="connsiteX6" fmla="*/ 198438 w 237235"/>
              <a:gd name="connsiteY6" fmla="*/ 75654 h 181387"/>
              <a:gd name="connsiteX7" fmla="*/ 201613 w 237235"/>
              <a:gd name="connsiteY7" fmla="*/ 34379 h 181387"/>
              <a:gd name="connsiteX8" fmla="*/ 128588 w 237235"/>
              <a:gd name="connsiteY8" fmla="*/ 78829 h 181387"/>
              <a:gd name="connsiteX9" fmla="*/ 125413 w 237235"/>
              <a:gd name="connsiteY9" fmla="*/ 53429 h 181387"/>
              <a:gd name="connsiteX10" fmla="*/ 58738 w 237235"/>
              <a:gd name="connsiteY10" fmla="*/ 82004 h 181387"/>
              <a:gd name="connsiteX11" fmla="*/ 115888 w 237235"/>
              <a:gd name="connsiteY11" fmla="*/ 50254 h 181387"/>
              <a:gd name="connsiteX12" fmla="*/ 109538 w 237235"/>
              <a:gd name="connsiteY12" fmla="*/ 75654 h 181387"/>
              <a:gd name="connsiteX13" fmla="*/ 1588 w 237235"/>
              <a:gd name="connsiteY13" fmla="*/ 180429 h 1813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7235" h="181387">
                <a:moveTo>
                  <a:pt x="1588" y="180429"/>
                </a:moveTo>
                <a:cubicBezTo>
                  <a:pt x="17463" y="168787"/>
                  <a:pt x="176213" y="28558"/>
                  <a:pt x="204788" y="5804"/>
                </a:cubicBezTo>
                <a:cubicBezTo>
                  <a:pt x="233363" y="-16950"/>
                  <a:pt x="168276" y="33850"/>
                  <a:pt x="173038" y="43904"/>
                </a:cubicBezTo>
                <a:cubicBezTo>
                  <a:pt x="177801" y="53958"/>
                  <a:pt x="233363" y="66129"/>
                  <a:pt x="233363" y="66129"/>
                </a:cubicBezTo>
                <a:cubicBezTo>
                  <a:pt x="241830" y="73008"/>
                  <a:pt x="223309" y="88354"/>
                  <a:pt x="223838" y="85179"/>
                </a:cubicBezTo>
                <a:cubicBezTo>
                  <a:pt x="224367" y="82004"/>
                  <a:pt x="240771" y="48666"/>
                  <a:pt x="236538" y="47079"/>
                </a:cubicBezTo>
                <a:cubicBezTo>
                  <a:pt x="232305" y="45492"/>
                  <a:pt x="204259" y="77771"/>
                  <a:pt x="198438" y="75654"/>
                </a:cubicBezTo>
                <a:cubicBezTo>
                  <a:pt x="192617" y="73537"/>
                  <a:pt x="213255" y="33850"/>
                  <a:pt x="201613" y="34379"/>
                </a:cubicBezTo>
                <a:cubicBezTo>
                  <a:pt x="189971" y="34908"/>
                  <a:pt x="141288" y="75654"/>
                  <a:pt x="128588" y="78829"/>
                </a:cubicBezTo>
                <a:cubicBezTo>
                  <a:pt x="115888" y="82004"/>
                  <a:pt x="137055" y="52900"/>
                  <a:pt x="125413" y="53429"/>
                </a:cubicBezTo>
                <a:cubicBezTo>
                  <a:pt x="113771" y="53958"/>
                  <a:pt x="60325" y="82533"/>
                  <a:pt x="58738" y="82004"/>
                </a:cubicBezTo>
                <a:cubicBezTo>
                  <a:pt x="57151" y="81475"/>
                  <a:pt x="107421" y="51312"/>
                  <a:pt x="115888" y="50254"/>
                </a:cubicBezTo>
                <a:cubicBezTo>
                  <a:pt x="124355" y="49196"/>
                  <a:pt x="125413" y="57133"/>
                  <a:pt x="109538" y="75654"/>
                </a:cubicBezTo>
                <a:cubicBezTo>
                  <a:pt x="93663" y="94175"/>
                  <a:pt x="-14287" y="192071"/>
                  <a:pt x="1588" y="1804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フリーフォーム 48">
            <a:extLst>
              <a:ext uri="{FF2B5EF4-FFF2-40B4-BE49-F238E27FC236}">
                <a16:creationId xmlns:a16="http://schemas.microsoft.com/office/drawing/2014/main" id="{073AB6BE-3F1F-D78F-4B09-4AAEC5D51BBA}"/>
              </a:ext>
            </a:extLst>
          </p:cNvPr>
          <p:cNvSpPr/>
          <p:nvPr/>
        </p:nvSpPr>
        <p:spPr>
          <a:xfrm>
            <a:off x="4148991" y="4673578"/>
            <a:ext cx="420307" cy="219099"/>
          </a:xfrm>
          <a:custGeom>
            <a:avLst/>
            <a:gdLst>
              <a:gd name="connsiteX0" fmla="*/ 734 w 420307"/>
              <a:gd name="connsiteY0" fmla="*/ 219097 h 219099"/>
              <a:gd name="connsiteX1" fmla="*/ 134084 w 420307"/>
              <a:gd name="connsiteY1" fmla="*/ 98447 h 219099"/>
              <a:gd name="connsiteX2" fmla="*/ 315059 w 420307"/>
              <a:gd name="connsiteY2" fmla="*/ 15897 h 219099"/>
              <a:gd name="connsiteX3" fmla="*/ 235684 w 420307"/>
              <a:gd name="connsiteY3" fmla="*/ 53997 h 219099"/>
              <a:gd name="connsiteX4" fmla="*/ 419834 w 420307"/>
              <a:gd name="connsiteY4" fmla="*/ 22 h 219099"/>
              <a:gd name="connsiteX5" fmla="*/ 286484 w 420307"/>
              <a:gd name="connsiteY5" fmla="*/ 47647 h 219099"/>
              <a:gd name="connsiteX6" fmla="*/ 213459 w 420307"/>
              <a:gd name="connsiteY6" fmla="*/ 76222 h 219099"/>
              <a:gd name="connsiteX7" fmla="*/ 172184 w 420307"/>
              <a:gd name="connsiteY7" fmla="*/ 149247 h 219099"/>
              <a:gd name="connsiteX8" fmla="*/ 213459 w 420307"/>
              <a:gd name="connsiteY8" fmla="*/ 76222 h 219099"/>
              <a:gd name="connsiteX9" fmla="*/ 153134 w 420307"/>
              <a:gd name="connsiteY9" fmla="*/ 120672 h 219099"/>
              <a:gd name="connsiteX10" fmla="*/ 194409 w 420307"/>
              <a:gd name="connsiteY10" fmla="*/ 69872 h 219099"/>
              <a:gd name="connsiteX11" fmla="*/ 95984 w 420307"/>
              <a:gd name="connsiteY11" fmla="*/ 139722 h 219099"/>
              <a:gd name="connsiteX12" fmla="*/ 115034 w 420307"/>
              <a:gd name="connsiteY12" fmla="*/ 95272 h 219099"/>
              <a:gd name="connsiteX13" fmla="*/ 19784 w 420307"/>
              <a:gd name="connsiteY13" fmla="*/ 136547 h 219099"/>
              <a:gd name="connsiteX14" fmla="*/ 76934 w 420307"/>
              <a:gd name="connsiteY14" fmla="*/ 95272 h 219099"/>
              <a:gd name="connsiteX15" fmla="*/ 734 w 420307"/>
              <a:gd name="connsiteY15" fmla="*/ 219097 h 219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20307" h="219099">
                <a:moveTo>
                  <a:pt x="734" y="219097"/>
                </a:moveTo>
                <a:cubicBezTo>
                  <a:pt x="10259" y="219626"/>
                  <a:pt x="81697" y="132314"/>
                  <a:pt x="134084" y="98447"/>
                </a:cubicBezTo>
                <a:cubicBezTo>
                  <a:pt x="186471" y="64580"/>
                  <a:pt x="298126" y="23305"/>
                  <a:pt x="315059" y="15897"/>
                </a:cubicBezTo>
                <a:cubicBezTo>
                  <a:pt x="331992" y="8489"/>
                  <a:pt x="218221" y="56643"/>
                  <a:pt x="235684" y="53997"/>
                </a:cubicBezTo>
                <a:cubicBezTo>
                  <a:pt x="253147" y="51351"/>
                  <a:pt x="411367" y="1080"/>
                  <a:pt x="419834" y="22"/>
                </a:cubicBezTo>
                <a:cubicBezTo>
                  <a:pt x="428301" y="-1036"/>
                  <a:pt x="320880" y="34947"/>
                  <a:pt x="286484" y="47647"/>
                </a:cubicBezTo>
                <a:cubicBezTo>
                  <a:pt x="252088" y="60347"/>
                  <a:pt x="232509" y="59289"/>
                  <a:pt x="213459" y="76222"/>
                </a:cubicBezTo>
                <a:cubicBezTo>
                  <a:pt x="194409" y="93155"/>
                  <a:pt x="172184" y="149247"/>
                  <a:pt x="172184" y="149247"/>
                </a:cubicBezTo>
                <a:cubicBezTo>
                  <a:pt x="172184" y="149247"/>
                  <a:pt x="216634" y="80984"/>
                  <a:pt x="213459" y="76222"/>
                </a:cubicBezTo>
                <a:cubicBezTo>
                  <a:pt x="210284" y="71460"/>
                  <a:pt x="156309" y="121730"/>
                  <a:pt x="153134" y="120672"/>
                </a:cubicBezTo>
                <a:cubicBezTo>
                  <a:pt x="149959" y="119614"/>
                  <a:pt x="203934" y="66697"/>
                  <a:pt x="194409" y="69872"/>
                </a:cubicBezTo>
                <a:cubicBezTo>
                  <a:pt x="184884" y="73047"/>
                  <a:pt x="109213" y="135489"/>
                  <a:pt x="95984" y="139722"/>
                </a:cubicBezTo>
                <a:cubicBezTo>
                  <a:pt x="82755" y="143955"/>
                  <a:pt x="127734" y="95801"/>
                  <a:pt x="115034" y="95272"/>
                </a:cubicBezTo>
                <a:cubicBezTo>
                  <a:pt x="102334" y="94743"/>
                  <a:pt x="26134" y="136547"/>
                  <a:pt x="19784" y="136547"/>
                </a:cubicBezTo>
                <a:cubicBezTo>
                  <a:pt x="13434" y="136547"/>
                  <a:pt x="76405" y="80984"/>
                  <a:pt x="76934" y="95272"/>
                </a:cubicBezTo>
                <a:cubicBezTo>
                  <a:pt x="77463" y="109559"/>
                  <a:pt x="-8791" y="218568"/>
                  <a:pt x="734" y="219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フリーフォーム 49">
            <a:extLst>
              <a:ext uri="{FF2B5EF4-FFF2-40B4-BE49-F238E27FC236}">
                <a16:creationId xmlns:a16="http://schemas.microsoft.com/office/drawing/2014/main" id="{F2FBA9E6-38D0-2F79-EED4-1AA394AF024F}"/>
              </a:ext>
            </a:extLst>
          </p:cNvPr>
          <p:cNvSpPr/>
          <p:nvPr/>
        </p:nvSpPr>
        <p:spPr>
          <a:xfrm>
            <a:off x="4333113" y="4713277"/>
            <a:ext cx="343236" cy="173251"/>
          </a:xfrm>
          <a:custGeom>
            <a:avLst/>
            <a:gdLst>
              <a:gd name="connsiteX0" fmla="*/ 762 w 343236"/>
              <a:gd name="connsiteY0" fmla="*/ 173048 h 173251"/>
              <a:gd name="connsiteX1" fmla="*/ 248412 w 343236"/>
              <a:gd name="connsiteY1" fmla="*/ 4773 h 173251"/>
              <a:gd name="connsiteX2" fmla="*/ 181737 w 343236"/>
              <a:gd name="connsiteY2" fmla="*/ 42873 h 173251"/>
              <a:gd name="connsiteX3" fmla="*/ 340487 w 343236"/>
              <a:gd name="connsiteY3" fmla="*/ 7948 h 173251"/>
              <a:gd name="connsiteX4" fmla="*/ 286512 w 343236"/>
              <a:gd name="connsiteY4" fmla="*/ 20648 h 173251"/>
              <a:gd name="connsiteX5" fmla="*/ 149987 w 343236"/>
              <a:gd name="connsiteY5" fmla="*/ 55573 h 173251"/>
              <a:gd name="connsiteX6" fmla="*/ 169037 w 343236"/>
              <a:gd name="connsiteY6" fmla="*/ 39698 h 173251"/>
              <a:gd name="connsiteX7" fmla="*/ 762 w 343236"/>
              <a:gd name="connsiteY7" fmla="*/ 173048 h 1732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36" h="173251">
                <a:moveTo>
                  <a:pt x="762" y="173048"/>
                </a:moveTo>
                <a:cubicBezTo>
                  <a:pt x="13991" y="167227"/>
                  <a:pt x="218250" y="26469"/>
                  <a:pt x="248412" y="4773"/>
                </a:cubicBezTo>
                <a:cubicBezTo>
                  <a:pt x="278574" y="-16923"/>
                  <a:pt x="166391" y="42344"/>
                  <a:pt x="181737" y="42873"/>
                </a:cubicBezTo>
                <a:cubicBezTo>
                  <a:pt x="197083" y="43402"/>
                  <a:pt x="323025" y="11652"/>
                  <a:pt x="340487" y="7948"/>
                </a:cubicBezTo>
                <a:cubicBezTo>
                  <a:pt x="357949" y="4244"/>
                  <a:pt x="286512" y="20648"/>
                  <a:pt x="286512" y="20648"/>
                </a:cubicBezTo>
                <a:lnTo>
                  <a:pt x="149987" y="55573"/>
                </a:lnTo>
                <a:cubicBezTo>
                  <a:pt x="130408" y="58748"/>
                  <a:pt x="187558" y="21177"/>
                  <a:pt x="169037" y="39698"/>
                </a:cubicBezTo>
                <a:cubicBezTo>
                  <a:pt x="150516" y="58219"/>
                  <a:pt x="-12467" y="178869"/>
                  <a:pt x="762" y="1730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フリーフォーム 50">
            <a:extLst>
              <a:ext uri="{FF2B5EF4-FFF2-40B4-BE49-F238E27FC236}">
                <a16:creationId xmlns:a16="http://schemas.microsoft.com/office/drawing/2014/main" id="{8692A5A5-D84F-335A-971A-A2EBDDF44C92}"/>
              </a:ext>
            </a:extLst>
          </p:cNvPr>
          <p:cNvSpPr/>
          <p:nvPr/>
        </p:nvSpPr>
        <p:spPr>
          <a:xfrm>
            <a:off x="4263973" y="4718037"/>
            <a:ext cx="236584" cy="155588"/>
          </a:xfrm>
          <a:custGeom>
            <a:avLst/>
            <a:gdLst>
              <a:gd name="connsiteX0" fmla="*/ 52 w 236584"/>
              <a:gd name="connsiteY0" fmla="*/ 155588 h 155588"/>
              <a:gd name="connsiteX1" fmla="*/ 174677 w 236584"/>
              <a:gd name="connsiteY1" fmla="*/ 66688 h 155588"/>
              <a:gd name="connsiteX2" fmla="*/ 219127 w 236584"/>
              <a:gd name="connsiteY2" fmla="*/ 69863 h 155588"/>
              <a:gd name="connsiteX3" fmla="*/ 152452 w 236584"/>
              <a:gd name="connsiteY3" fmla="*/ 13 h 155588"/>
              <a:gd name="connsiteX4" fmla="*/ 235002 w 236584"/>
              <a:gd name="connsiteY4" fmla="*/ 76213 h 155588"/>
              <a:gd name="connsiteX5" fmla="*/ 193727 w 236584"/>
              <a:gd name="connsiteY5" fmla="*/ 66688 h 155588"/>
              <a:gd name="connsiteX6" fmla="*/ 52 w 236584"/>
              <a:gd name="connsiteY6" fmla="*/ 155588 h 155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6584" h="155588">
                <a:moveTo>
                  <a:pt x="52" y="155588"/>
                </a:moveTo>
                <a:cubicBezTo>
                  <a:pt x="-3123" y="155588"/>
                  <a:pt x="138165" y="80975"/>
                  <a:pt x="174677" y="66688"/>
                </a:cubicBezTo>
                <a:cubicBezTo>
                  <a:pt x="211189" y="52401"/>
                  <a:pt x="222831" y="80975"/>
                  <a:pt x="219127" y="69863"/>
                </a:cubicBezTo>
                <a:cubicBezTo>
                  <a:pt x="215423" y="58751"/>
                  <a:pt x="149806" y="-1045"/>
                  <a:pt x="152452" y="13"/>
                </a:cubicBezTo>
                <a:cubicBezTo>
                  <a:pt x="155098" y="1071"/>
                  <a:pt x="228123" y="65101"/>
                  <a:pt x="235002" y="76213"/>
                </a:cubicBezTo>
                <a:cubicBezTo>
                  <a:pt x="241881" y="87325"/>
                  <a:pt x="226006" y="56105"/>
                  <a:pt x="193727" y="66688"/>
                </a:cubicBezTo>
                <a:cubicBezTo>
                  <a:pt x="161448" y="77271"/>
                  <a:pt x="3227" y="155588"/>
                  <a:pt x="52" y="15558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フリーフォーム 51">
            <a:extLst>
              <a:ext uri="{FF2B5EF4-FFF2-40B4-BE49-F238E27FC236}">
                <a16:creationId xmlns:a16="http://schemas.microsoft.com/office/drawing/2014/main" id="{9229052E-6C68-2655-3BD3-93FEE1B9E7D6}"/>
              </a:ext>
            </a:extLst>
          </p:cNvPr>
          <p:cNvSpPr/>
          <p:nvPr/>
        </p:nvSpPr>
        <p:spPr>
          <a:xfrm>
            <a:off x="4279878" y="4622800"/>
            <a:ext cx="488977" cy="89458"/>
          </a:xfrm>
          <a:custGeom>
            <a:avLst/>
            <a:gdLst>
              <a:gd name="connsiteX0" fmla="*/ 22 w 488977"/>
              <a:gd name="connsiteY0" fmla="*/ 69850 h 89458"/>
              <a:gd name="connsiteX1" fmla="*/ 279422 w 488977"/>
              <a:gd name="connsiteY1" fmla="*/ 76200 h 89458"/>
              <a:gd name="connsiteX2" fmla="*/ 276247 w 488977"/>
              <a:gd name="connsiteY2" fmla="*/ 38100 h 89458"/>
              <a:gd name="connsiteX3" fmla="*/ 466747 w 488977"/>
              <a:gd name="connsiteY3" fmla="*/ 25400 h 89458"/>
              <a:gd name="connsiteX4" fmla="*/ 444522 w 488977"/>
              <a:gd name="connsiteY4" fmla="*/ 0 h 89458"/>
              <a:gd name="connsiteX5" fmla="*/ 488972 w 488977"/>
              <a:gd name="connsiteY5" fmla="*/ 25400 h 89458"/>
              <a:gd name="connsiteX6" fmla="*/ 441347 w 488977"/>
              <a:gd name="connsiteY6" fmla="*/ 25400 h 89458"/>
              <a:gd name="connsiteX7" fmla="*/ 276247 w 488977"/>
              <a:gd name="connsiteY7" fmla="*/ 47625 h 89458"/>
              <a:gd name="connsiteX8" fmla="*/ 282597 w 488977"/>
              <a:gd name="connsiteY8" fmla="*/ 69850 h 89458"/>
              <a:gd name="connsiteX9" fmla="*/ 222272 w 488977"/>
              <a:gd name="connsiteY9" fmla="*/ 53975 h 89458"/>
              <a:gd name="connsiteX10" fmla="*/ 263547 w 488977"/>
              <a:gd name="connsiteY10" fmla="*/ 88900 h 89458"/>
              <a:gd name="connsiteX11" fmla="*/ 22 w 488977"/>
              <a:gd name="connsiteY11" fmla="*/ 69850 h 89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8977" h="89458">
                <a:moveTo>
                  <a:pt x="22" y="69850"/>
                </a:moveTo>
                <a:cubicBezTo>
                  <a:pt x="2668" y="67733"/>
                  <a:pt x="233385" y="81492"/>
                  <a:pt x="279422" y="76200"/>
                </a:cubicBezTo>
                <a:cubicBezTo>
                  <a:pt x="325460" y="70908"/>
                  <a:pt x="245026" y="46567"/>
                  <a:pt x="276247" y="38100"/>
                </a:cubicBezTo>
                <a:cubicBezTo>
                  <a:pt x="307468" y="29633"/>
                  <a:pt x="438701" y="31750"/>
                  <a:pt x="466747" y="25400"/>
                </a:cubicBezTo>
                <a:cubicBezTo>
                  <a:pt x="494793" y="19050"/>
                  <a:pt x="440818" y="0"/>
                  <a:pt x="444522" y="0"/>
                </a:cubicBezTo>
                <a:cubicBezTo>
                  <a:pt x="448226" y="0"/>
                  <a:pt x="489501" y="21167"/>
                  <a:pt x="488972" y="25400"/>
                </a:cubicBezTo>
                <a:cubicBezTo>
                  <a:pt x="488443" y="29633"/>
                  <a:pt x="476801" y="21696"/>
                  <a:pt x="441347" y="25400"/>
                </a:cubicBezTo>
                <a:cubicBezTo>
                  <a:pt x="405893" y="29104"/>
                  <a:pt x="302705" y="40217"/>
                  <a:pt x="276247" y="47625"/>
                </a:cubicBezTo>
                <a:cubicBezTo>
                  <a:pt x="249789" y="55033"/>
                  <a:pt x="291593" y="68792"/>
                  <a:pt x="282597" y="69850"/>
                </a:cubicBezTo>
                <a:cubicBezTo>
                  <a:pt x="273601" y="70908"/>
                  <a:pt x="225447" y="50800"/>
                  <a:pt x="222272" y="53975"/>
                </a:cubicBezTo>
                <a:cubicBezTo>
                  <a:pt x="219097" y="57150"/>
                  <a:pt x="296355" y="84667"/>
                  <a:pt x="263547" y="88900"/>
                </a:cubicBezTo>
                <a:cubicBezTo>
                  <a:pt x="230739" y="93133"/>
                  <a:pt x="-2624" y="71967"/>
                  <a:pt x="22" y="698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フリーフォーム 52">
            <a:extLst>
              <a:ext uri="{FF2B5EF4-FFF2-40B4-BE49-F238E27FC236}">
                <a16:creationId xmlns:a16="http://schemas.microsoft.com/office/drawing/2014/main" id="{CCDEE3F0-3500-BD64-5B94-61862890285E}"/>
              </a:ext>
            </a:extLst>
          </p:cNvPr>
          <p:cNvSpPr/>
          <p:nvPr/>
        </p:nvSpPr>
        <p:spPr>
          <a:xfrm>
            <a:off x="4473575" y="4685360"/>
            <a:ext cx="395042" cy="159690"/>
          </a:xfrm>
          <a:custGeom>
            <a:avLst/>
            <a:gdLst>
              <a:gd name="connsiteX0" fmla="*/ 0 w 395042"/>
              <a:gd name="connsiteY0" fmla="*/ 159690 h 159690"/>
              <a:gd name="connsiteX1" fmla="*/ 180975 w 395042"/>
              <a:gd name="connsiteY1" fmla="*/ 77140 h 159690"/>
              <a:gd name="connsiteX2" fmla="*/ 330200 w 395042"/>
              <a:gd name="connsiteY2" fmla="*/ 96190 h 159690"/>
              <a:gd name="connsiteX3" fmla="*/ 288925 w 395042"/>
              <a:gd name="connsiteY3" fmla="*/ 67615 h 159690"/>
              <a:gd name="connsiteX4" fmla="*/ 390525 w 395042"/>
              <a:gd name="connsiteY4" fmla="*/ 127940 h 159690"/>
              <a:gd name="connsiteX5" fmla="*/ 114300 w 395042"/>
              <a:gd name="connsiteY5" fmla="*/ 940 h 159690"/>
              <a:gd name="connsiteX6" fmla="*/ 225425 w 395042"/>
              <a:gd name="connsiteY6" fmla="*/ 70790 h 159690"/>
              <a:gd name="connsiteX7" fmla="*/ 190500 w 395042"/>
              <a:gd name="connsiteY7" fmla="*/ 83490 h 159690"/>
              <a:gd name="connsiteX8" fmla="*/ 0 w 395042"/>
              <a:gd name="connsiteY8" fmla="*/ 159690 h 159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5042" h="159690">
                <a:moveTo>
                  <a:pt x="0" y="159690"/>
                </a:moveTo>
                <a:cubicBezTo>
                  <a:pt x="62971" y="123706"/>
                  <a:pt x="125942" y="87723"/>
                  <a:pt x="180975" y="77140"/>
                </a:cubicBezTo>
                <a:cubicBezTo>
                  <a:pt x="236008" y="66557"/>
                  <a:pt x="312208" y="97777"/>
                  <a:pt x="330200" y="96190"/>
                </a:cubicBezTo>
                <a:cubicBezTo>
                  <a:pt x="348192" y="94602"/>
                  <a:pt x="278871" y="62323"/>
                  <a:pt x="288925" y="67615"/>
                </a:cubicBezTo>
                <a:cubicBezTo>
                  <a:pt x="298979" y="72907"/>
                  <a:pt x="419629" y="139052"/>
                  <a:pt x="390525" y="127940"/>
                </a:cubicBezTo>
                <a:cubicBezTo>
                  <a:pt x="361421" y="116827"/>
                  <a:pt x="141817" y="10465"/>
                  <a:pt x="114300" y="940"/>
                </a:cubicBezTo>
                <a:cubicBezTo>
                  <a:pt x="86783" y="-8585"/>
                  <a:pt x="212725" y="57032"/>
                  <a:pt x="225425" y="70790"/>
                </a:cubicBezTo>
                <a:cubicBezTo>
                  <a:pt x="238125" y="84548"/>
                  <a:pt x="190500" y="83490"/>
                  <a:pt x="190500" y="83490"/>
                </a:cubicBezTo>
                <a:lnTo>
                  <a:pt x="0" y="1596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フリーフォーム 54">
            <a:extLst>
              <a:ext uri="{FF2B5EF4-FFF2-40B4-BE49-F238E27FC236}">
                <a16:creationId xmlns:a16="http://schemas.microsoft.com/office/drawing/2014/main" id="{D9449593-E15B-ADE6-166F-594B9D659BBF}"/>
              </a:ext>
            </a:extLst>
          </p:cNvPr>
          <p:cNvSpPr/>
          <p:nvPr/>
        </p:nvSpPr>
        <p:spPr>
          <a:xfrm>
            <a:off x="4667239" y="4575168"/>
            <a:ext cx="435038" cy="300992"/>
          </a:xfrm>
          <a:custGeom>
            <a:avLst/>
            <a:gdLst>
              <a:gd name="connsiteX0" fmla="*/ 11 w 435038"/>
              <a:gd name="connsiteY0" fmla="*/ 7 h 300992"/>
              <a:gd name="connsiteX1" fmla="*/ 196861 w 435038"/>
              <a:gd name="connsiteY1" fmla="*/ 139707 h 300992"/>
              <a:gd name="connsiteX2" fmla="*/ 212736 w 435038"/>
              <a:gd name="connsiteY2" fmla="*/ 95257 h 300992"/>
              <a:gd name="connsiteX3" fmla="*/ 320686 w 435038"/>
              <a:gd name="connsiteY3" fmla="*/ 203207 h 300992"/>
              <a:gd name="connsiteX4" fmla="*/ 285761 w 435038"/>
              <a:gd name="connsiteY4" fmla="*/ 158757 h 300992"/>
              <a:gd name="connsiteX5" fmla="*/ 431811 w 435038"/>
              <a:gd name="connsiteY5" fmla="*/ 298457 h 300992"/>
              <a:gd name="connsiteX6" fmla="*/ 374661 w 435038"/>
              <a:gd name="connsiteY6" fmla="*/ 238132 h 300992"/>
              <a:gd name="connsiteX7" fmla="*/ 234961 w 435038"/>
              <a:gd name="connsiteY7" fmla="*/ 104782 h 300992"/>
              <a:gd name="connsiteX8" fmla="*/ 228611 w 435038"/>
              <a:gd name="connsiteY8" fmla="*/ 149232 h 300992"/>
              <a:gd name="connsiteX9" fmla="*/ 168286 w 435038"/>
              <a:gd name="connsiteY9" fmla="*/ 101607 h 300992"/>
              <a:gd name="connsiteX10" fmla="*/ 187336 w 435038"/>
              <a:gd name="connsiteY10" fmla="*/ 133357 h 300992"/>
              <a:gd name="connsiteX11" fmla="*/ 11 w 435038"/>
              <a:gd name="connsiteY11" fmla="*/ 7 h 30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5038" h="300992">
                <a:moveTo>
                  <a:pt x="11" y="7"/>
                </a:moveTo>
                <a:cubicBezTo>
                  <a:pt x="1599" y="1065"/>
                  <a:pt x="161407" y="123832"/>
                  <a:pt x="196861" y="139707"/>
                </a:cubicBezTo>
                <a:cubicBezTo>
                  <a:pt x="232315" y="155582"/>
                  <a:pt x="192099" y="84674"/>
                  <a:pt x="212736" y="95257"/>
                </a:cubicBezTo>
                <a:cubicBezTo>
                  <a:pt x="233374" y="105840"/>
                  <a:pt x="308515" y="192624"/>
                  <a:pt x="320686" y="203207"/>
                </a:cubicBezTo>
                <a:cubicBezTo>
                  <a:pt x="332857" y="213790"/>
                  <a:pt x="267240" y="142882"/>
                  <a:pt x="285761" y="158757"/>
                </a:cubicBezTo>
                <a:cubicBezTo>
                  <a:pt x="304282" y="174632"/>
                  <a:pt x="416994" y="285228"/>
                  <a:pt x="431811" y="298457"/>
                </a:cubicBezTo>
                <a:cubicBezTo>
                  <a:pt x="446628" y="311686"/>
                  <a:pt x="407469" y="270411"/>
                  <a:pt x="374661" y="238132"/>
                </a:cubicBezTo>
                <a:cubicBezTo>
                  <a:pt x="341853" y="205853"/>
                  <a:pt x="259303" y="119599"/>
                  <a:pt x="234961" y="104782"/>
                </a:cubicBezTo>
                <a:cubicBezTo>
                  <a:pt x="210619" y="89965"/>
                  <a:pt x="239723" y="149761"/>
                  <a:pt x="228611" y="149232"/>
                </a:cubicBezTo>
                <a:cubicBezTo>
                  <a:pt x="217499" y="148703"/>
                  <a:pt x="175165" y="104253"/>
                  <a:pt x="168286" y="101607"/>
                </a:cubicBezTo>
                <a:cubicBezTo>
                  <a:pt x="161407" y="98961"/>
                  <a:pt x="211148" y="148703"/>
                  <a:pt x="187336" y="133357"/>
                </a:cubicBezTo>
                <a:cubicBezTo>
                  <a:pt x="163524" y="118011"/>
                  <a:pt x="-1577" y="-1051"/>
                  <a:pt x="1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フリーフォーム 55">
            <a:extLst>
              <a:ext uri="{FF2B5EF4-FFF2-40B4-BE49-F238E27FC236}">
                <a16:creationId xmlns:a16="http://schemas.microsoft.com/office/drawing/2014/main" id="{0F9E2FE3-C971-738A-07BD-E166934DFDC4}"/>
              </a:ext>
            </a:extLst>
          </p:cNvPr>
          <p:cNvSpPr/>
          <p:nvPr/>
        </p:nvSpPr>
        <p:spPr>
          <a:xfrm>
            <a:off x="4622800" y="4692650"/>
            <a:ext cx="508357" cy="250897"/>
          </a:xfrm>
          <a:custGeom>
            <a:avLst/>
            <a:gdLst>
              <a:gd name="connsiteX0" fmla="*/ 0 w 508357"/>
              <a:gd name="connsiteY0" fmla="*/ 0 h 250897"/>
              <a:gd name="connsiteX1" fmla="*/ 292100 w 508357"/>
              <a:gd name="connsiteY1" fmla="*/ 114300 h 250897"/>
              <a:gd name="connsiteX2" fmla="*/ 257175 w 508357"/>
              <a:gd name="connsiteY2" fmla="*/ 66675 h 250897"/>
              <a:gd name="connsiteX3" fmla="*/ 492125 w 508357"/>
              <a:gd name="connsiteY3" fmla="*/ 241300 h 250897"/>
              <a:gd name="connsiteX4" fmla="*/ 469900 w 508357"/>
              <a:gd name="connsiteY4" fmla="*/ 219075 h 250897"/>
              <a:gd name="connsiteX5" fmla="*/ 323850 w 508357"/>
              <a:gd name="connsiteY5" fmla="*/ 142875 h 250897"/>
              <a:gd name="connsiteX6" fmla="*/ 368300 w 508357"/>
              <a:gd name="connsiteY6" fmla="*/ 184150 h 250897"/>
              <a:gd name="connsiteX7" fmla="*/ 269875 w 508357"/>
              <a:gd name="connsiteY7" fmla="*/ 101600 h 250897"/>
              <a:gd name="connsiteX8" fmla="*/ 209550 w 508357"/>
              <a:gd name="connsiteY8" fmla="*/ 85725 h 250897"/>
              <a:gd name="connsiteX9" fmla="*/ 228600 w 508357"/>
              <a:gd name="connsiteY9" fmla="*/ 98425 h 250897"/>
              <a:gd name="connsiteX10" fmla="*/ 0 w 508357"/>
              <a:gd name="connsiteY10" fmla="*/ 0 h 250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8357" h="250897">
                <a:moveTo>
                  <a:pt x="0" y="0"/>
                </a:moveTo>
                <a:cubicBezTo>
                  <a:pt x="10583" y="2646"/>
                  <a:pt x="249238" y="103188"/>
                  <a:pt x="292100" y="114300"/>
                </a:cubicBezTo>
                <a:cubicBezTo>
                  <a:pt x="334962" y="125412"/>
                  <a:pt x="223838" y="45508"/>
                  <a:pt x="257175" y="66675"/>
                </a:cubicBezTo>
                <a:cubicBezTo>
                  <a:pt x="290512" y="87842"/>
                  <a:pt x="456671" y="215900"/>
                  <a:pt x="492125" y="241300"/>
                </a:cubicBezTo>
                <a:cubicBezTo>
                  <a:pt x="527579" y="266700"/>
                  <a:pt x="497946" y="235479"/>
                  <a:pt x="469900" y="219075"/>
                </a:cubicBezTo>
                <a:cubicBezTo>
                  <a:pt x="441854" y="202671"/>
                  <a:pt x="340783" y="148696"/>
                  <a:pt x="323850" y="142875"/>
                </a:cubicBezTo>
                <a:cubicBezTo>
                  <a:pt x="306917" y="137054"/>
                  <a:pt x="377296" y="191029"/>
                  <a:pt x="368300" y="184150"/>
                </a:cubicBezTo>
                <a:cubicBezTo>
                  <a:pt x="359304" y="177271"/>
                  <a:pt x="296333" y="118004"/>
                  <a:pt x="269875" y="101600"/>
                </a:cubicBezTo>
                <a:cubicBezTo>
                  <a:pt x="243417" y="85196"/>
                  <a:pt x="216429" y="86254"/>
                  <a:pt x="209550" y="85725"/>
                </a:cubicBezTo>
                <a:cubicBezTo>
                  <a:pt x="202671" y="85196"/>
                  <a:pt x="258762" y="111654"/>
                  <a:pt x="228600" y="9842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フリーフォーム 56">
            <a:extLst>
              <a:ext uri="{FF2B5EF4-FFF2-40B4-BE49-F238E27FC236}">
                <a16:creationId xmlns:a16="http://schemas.microsoft.com/office/drawing/2014/main" id="{55E07B92-7A9A-028B-4ECC-B380E4C98F78}"/>
              </a:ext>
            </a:extLst>
          </p:cNvPr>
          <p:cNvSpPr/>
          <p:nvPr/>
        </p:nvSpPr>
        <p:spPr>
          <a:xfrm>
            <a:off x="4478109" y="4588923"/>
            <a:ext cx="556087" cy="346593"/>
          </a:xfrm>
          <a:custGeom>
            <a:avLst/>
            <a:gdLst>
              <a:gd name="connsiteX0" fmla="*/ 141516 w 556087"/>
              <a:gd name="connsiteY0" fmla="*/ 2127 h 346593"/>
              <a:gd name="connsiteX1" fmla="*/ 338366 w 556087"/>
              <a:gd name="connsiteY1" fmla="*/ 157702 h 346593"/>
              <a:gd name="connsiteX2" fmla="*/ 322491 w 556087"/>
              <a:gd name="connsiteY2" fmla="*/ 129127 h 346593"/>
              <a:gd name="connsiteX3" fmla="*/ 547916 w 556087"/>
              <a:gd name="connsiteY3" fmla="*/ 341852 h 346593"/>
              <a:gd name="connsiteX4" fmla="*/ 478066 w 556087"/>
              <a:gd name="connsiteY4" fmla="*/ 259302 h 346593"/>
              <a:gd name="connsiteX5" fmla="*/ 208191 w 556087"/>
              <a:gd name="connsiteY5" fmla="*/ 59277 h 346593"/>
              <a:gd name="connsiteX6" fmla="*/ 198666 w 556087"/>
              <a:gd name="connsiteY6" fmla="*/ 56102 h 346593"/>
              <a:gd name="connsiteX7" fmla="*/ 62141 w 556087"/>
              <a:gd name="connsiteY7" fmla="*/ 71977 h 346593"/>
              <a:gd name="connsiteX8" fmla="*/ 65316 w 556087"/>
              <a:gd name="connsiteY8" fmla="*/ 59277 h 346593"/>
              <a:gd name="connsiteX9" fmla="*/ 4991 w 556087"/>
              <a:gd name="connsiteY9" fmla="*/ 65627 h 346593"/>
              <a:gd name="connsiteX10" fmla="*/ 214541 w 556087"/>
              <a:gd name="connsiteY10" fmla="*/ 65627 h 346593"/>
              <a:gd name="connsiteX11" fmla="*/ 141516 w 556087"/>
              <a:gd name="connsiteY11" fmla="*/ 2127 h 346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56087" h="346593">
                <a:moveTo>
                  <a:pt x="141516" y="2127"/>
                </a:moveTo>
                <a:cubicBezTo>
                  <a:pt x="162153" y="17473"/>
                  <a:pt x="308204" y="136535"/>
                  <a:pt x="338366" y="157702"/>
                </a:cubicBezTo>
                <a:cubicBezTo>
                  <a:pt x="368528" y="178869"/>
                  <a:pt x="287566" y="98435"/>
                  <a:pt x="322491" y="129127"/>
                </a:cubicBezTo>
                <a:cubicBezTo>
                  <a:pt x="357416" y="159819"/>
                  <a:pt x="521987" y="320156"/>
                  <a:pt x="547916" y="341852"/>
                </a:cubicBezTo>
                <a:cubicBezTo>
                  <a:pt x="573845" y="363548"/>
                  <a:pt x="534687" y="306398"/>
                  <a:pt x="478066" y="259302"/>
                </a:cubicBezTo>
                <a:cubicBezTo>
                  <a:pt x="421445" y="212206"/>
                  <a:pt x="254757" y="93144"/>
                  <a:pt x="208191" y="59277"/>
                </a:cubicBezTo>
                <a:cubicBezTo>
                  <a:pt x="161625" y="25410"/>
                  <a:pt x="223008" y="53985"/>
                  <a:pt x="198666" y="56102"/>
                </a:cubicBezTo>
                <a:cubicBezTo>
                  <a:pt x="174324" y="58219"/>
                  <a:pt x="62141" y="71977"/>
                  <a:pt x="62141" y="71977"/>
                </a:cubicBezTo>
                <a:cubicBezTo>
                  <a:pt x="39916" y="72506"/>
                  <a:pt x="74841" y="60335"/>
                  <a:pt x="65316" y="59277"/>
                </a:cubicBezTo>
                <a:cubicBezTo>
                  <a:pt x="55791" y="58219"/>
                  <a:pt x="-19880" y="64569"/>
                  <a:pt x="4991" y="65627"/>
                </a:cubicBezTo>
                <a:cubicBezTo>
                  <a:pt x="29862" y="66685"/>
                  <a:pt x="191258" y="71977"/>
                  <a:pt x="214541" y="65627"/>
                </a:cubicBezTo>
                <a:cubicBezTo>
                  <a:pt x="237824" y="59277"/>
                  <a:pt x="120879" y="-13219"/>
                  <a:pt x="141516" y="2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フリーフォーム 57">
            <a:extLst>
              <a:ext uri="{FF2B5EF4-FFF2-40B4-BE49-F238E27FC236}">
                <a16:creationId xmlns:a16="http://schemas.microsoft.com/office/drawing/2014/main" id="{7E1F771B-C89E-C0C9-3DE3-631ED803A235}"/>
              </a:ext>
            </a:extLst>
          </p:cNvPr>
          <p:cNvSpPr/>
          <p:nvPr/>
        </p:nvSpPr>
        <p:spPr>
          <a:xfrm>
            <a:off x="4724296" y="4565488"/>
            <a:ext cx="277220" cy="152987"/>
          </a:xfrm>
          <a:custGeom>
            <a:avLst/>
            <a:gdLst>
              <a:gd name="connsiteX0" fmla="*/ 104 w 277220"/>
              <a:gd name="connsiteY0" fmla="*/ 162 h 152987"/>
              <a:gd name="connsiteX1" fmla="*/ 260454 w 277220"/>
              <a:gd name="connsiteY1" fmla="*/ 146212 h 152987"/>
              <a:gd name="connsiteX2" fmla="*/ 228704 w 277220"/>
              <a:gd name="connsiteY2" fmla="*/ 117637 h 152987"/>
              <a:gd name="connsiteX3" fmla="*/ 104 w 277220"/>
              <a:gd name="connsiteY3" fmla="*/ 162 h 152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220" h="152987">
                <a:moveTo>
                  <a:pt x="104" y="162"/>
                </a:moveTo>
                <a:cubicBezTo>
                  <a:pt x="5396" y="4925"/>
                  <a:pt x="222354" y="126633"/>
                  <a:pt x="260454" y="146212"/>
                </a:cubicBezTo>
                <a:cubicBezTo>
                  <a:pt x="298554" y="165791"/>
                  <a:pt x="264687" y="138804"/>
                  <a:pt x="228704" y="117637"/>
                </a:cubicBezTo>
                <a:cubicBezTo>
                  <a:pt x="192721" y="96470"/>
                  <a:pt x="-5188" y="-4601"/>
                  <a:pt x="104" y="1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フリーフォーム 58">
            <a:extLst>
              <a:ext uri="{FF2B5EF4-FFF2-40B4-BE49-F238E27FC236}">
                <a16:creationId xmlns:a16="http://schemas.microsoft.com/office/drawing/2014/main" id="{122EC429-793F-E5BF-21EE-37D0B6889E13}"/>
              </a:ext>
            </a:extLst>
          </p:cNvPr>
          <p:cNvSpPr/>
          <p:nvPr/>
        </p:nvSpPr>
        <p:spPr>
          <a:xfrm>
            <a:off x="4794123" y="5133968"/>
            <a:ext cx="391487" cy="184295"/>
          </a:xfrm>
          <a:custGeom>
            <a:avLst/>
            <a:gdLst>
              <a:gd name="connsiteX0" fmla="*/ 127 w 391487"/>
              <a:gd name="connsiteY0" fmla="*/ 7 h 184295"/>
              <a:gd name="connsiteX1" fmla="*/ 311277 w 391487"/>
              <a:gd name="connsiteY1" fmla="*/ 136532 h 184295"/>
              <a:gd name="connsiteX2" fmla="*/ 292227 w 391487"/>
              <a:gd name="connsiteY2" fmla="*/ 136532 h 184295"/>
              <a:gd name="connsiteX3" fmla="*/ 333502 w 391487"/>
              <a:gd name="connsiteY3" fmla="*/ 155582 h 184295"/>
              <a:gd name="connsiteX4" fmla="*/ 308102 w 391487"/>
              <a:gd name="connsiteY4" fmla="*/ 184157 h 184295"/>
              <a:gd name="connsiteX5" fmla="*/ 390652 w 391487"/>
              <a:gd name="connsiteY5" fmla="*/ 142882 h 184295"/>
              <a:gd name="connsiteX6" fmla="*/ 349377 w 391487"/>
              <a:gd name="connsiteY6" fmla="*/ 177807 h 184295"/>
              <a:gd name="connsiteX7" fmla="*/ 327152 w 391487"/>
              <a:gd name="connsiteY7" fmla="*/ 184157 h 184295"/>
              <a:gd name="connsiteX8" fmla="*/ 323977 w 391487"/>
              <a:gd name="connsiteY8" fmla="*/ 171457 h 184295"/>
              <a:gd name="connsiteX9" fmla="*/ 130302 w 391487"/>
              <a:gd name="connsiteY9" fmla="*/ 101607 h 184295"/>
              <a:gd name="connsiteX10" fmla="*/ 285877 w 391487"/>
              <a:gd name="connsiteY10" fmla="*/ 139707 h 184295"/>
              <a:gd name="connsiteX11" fmla="*/ 292227 w 391487"/>
              <a:gd name="connsiteY11" fmla="*/ 165107 h 184295"/>
              <a:gd name="connsiteX12" fmla="*/ 273177 w 391487"/>
              <a:gd name="connsiteY12" fmla="*/ 130182 h 184295"/>
              <a:gd name="connsiteX13" fmla="*/ 127 w 391487"/>
              <a:gd name="connsiteY13" fmla="*/ 7 h 184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91487" h="184295">
                <a:moveTo>
                  <a:pt x="127" y="7"/>
                </a:moveTo>
                <a:cubicBezTo>
                  <a:pt x="6477" y="1065"/>
                  <a:pt x="262594" y="113778"/>
                  <a:pt x="311277" y="136532"/>
                </a:cubicBezTo>
                <a:cubicBezTo>
                  <a:pt x="359960" y="159286"/>
                  <a:pt x="288523" y="133357"/>
                  <a:pt x="292227" y="136532"/>
                </a:cubicBezTo>
                <a:cubicBezTo>
                  <a:pt x="295931" y="139707"/>
                  <a:pt x="330856" y="147645"/>
                  <a:pt x="333502" y="155582"/>
                </a:cubicBezTo>
                <a:cubicBezTo>
                  <a:pt x="336148" y="163519"/>
                  <a:pt x="298577" y="186274"/>
                  <a:pt x="308102" y="184157"/>
                </a:cubicBezTo>
                <a:cubicBezTo>
                  <a:pt x="317627" y="182040"/>
                  <a:pt x="383773" y="143940"/>
                  <a:pt x="390652" y="142882"/>
                </a:cubicBezTo>
                <a:cubicBezTo>
                  <a:pt x="397531" y="141824"/>
                  <a:pt x="359960" y="170928"/>
                  <a:pt x="349377" y="177807"/>
                </a:cubicBezTo>
                <a:cubicBezTo>
                  <a:pt x="338794" y="184686"/>
                  <a:pt x="327152" y="184157"/>
                  <a:pt x="327152" y="184157"/>
                </a:cubicBezTo>
                <a:cubicBezTo>
                  <a:pt x="322919" y="183099"/>
                  <a:pt x="356785" y="185215"/>
                  <a:pt x="323977" y="171457"/>
                </a:cubicBezTo>
                <a:cubicBezTo>
                  <a:pt x="291169" y="157699"/>
                  <a:pt x="136652" y="106899"/>
                  <a:pt x="130302" y="101607"/>
                </a:cubicBezTo>
                <a:cubicBezTo>
                  <a:pt x="123952" y="96315"/>
                  <a:pt x="258890" y="129124"/>
                  <a:pt x="285877" y="139707"/>
                </a:cubicBezTo>
                <a:cubicBezTo>
                  <a:pt x="312864" y="150290"/>
                  <a:pt x="294344" y="166695"/>
                  <a:pt x="292227" y="165107"/>
                </a:cubicBezTo>
                <a:cubicBezTo>
                  <a:pt x="290110" y="163519"/>
                  <a:pt x="319744" y="153465"/>
                  <a:pt x="273177" y="130182"/>
                </a:cubicBezTo>
                <a:cubicBezTo>
                  <a:pt x="226610" y="106899"/>
                  <a:pt x="-6223" y="-1051"/>
                  <a:pt x="127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フリーフォーム 62">
            <a:extLst>
              <a:ext uri="{FF2B5EF4-FFF2-40B4-BE49-F238E27FC236}">
                <a16:creationId xmlns:a16="http://schemas.microsoft.com/office/drawing/2014/main" id="{4FAFB1FA-1444-0FF1-4007-EB70B3A261BF}"/>
              </a:ext>
            </a:extLst>
          </p:cNvPr>
          <p:cNvSpPr/>
          <p:nvPr/>
        </p:nvSpPr>
        <p:spPr>
          <a:xfrm>
            <a:off x="4200524" y="5222875"/>
            <a:ext cx="193499" cy="165496"/>
          </a:xfrm>
          <a:custGeom>
            <a:avLst/>
            <a:gdLst>
              <a:gd name="connsiteX0" fmla="*/ 123826 w 193499"/>
              <a:gd name="connsiteY0" fmla="*/ 0 h 165496"/>
              <a:gd name="connsiteX1" fmla="*/ 79376 w 193499"/>
              <a:gd name="connsiteY1" fmla="*/ 107950 h 165496"/>
              <a:gd name="connsiteX2" fmla="*/ 180976 w 193499"/>
              <a:gd name="connsiteY2" fmla="*/ 139700 h 165496"/>
              <a:gd name="connsiteX3" fmla="*/ 127001 w 193499"/>
              <a:gd name="connsiteY3" fmla="*/ 152400 h 165496"/>
              <a:gd name="connsiteX4" fmla="*/ 187326 w 193499"/>
              <a:gd name="connsiteY4" fmla="*/ 155575 h 165496"/>
              <a:gd name="connsiteX5" fmla="*/ 1 w 193499"/>
              <a:gd name="connsiteY5" fmla="*/ 165100 h 165496"/>
              <a:gd name="connsiteX6" fmla="*/ 190501 w 193499"/>
              <a:gd name="connsiteY6" fmla="*/ 161925 h 165496"/>
              <a:gd name="connsiteX7" fmla="*/ 114301 w 193499"/>
              <a:gd name="connsiteY7" fmla="*/ 146050 h 165496"/>
              <a:gd name="connsiteX8" fmla="*/ 82551 w 193499"/>
              <a:gd name="connsiteY8" fmla="*/ 133350 h 165496"/>
              <a:gd name="connsiteX9" fmla="*/ 79376 w 193499"/>
              <a:gd name="connsiteY9" fmla="*/ 95250 h 165496"/>
              <a:gd name="connsiteX10" fmla="*/ 79376 w 193499"/>
              <a:gd name="connsiteY10" fmla="*/ 107950 h 165496"/>
              <a:gd name="connsiteX11" fmla="*/ 123826 w 193499"/>
              <a:gd name="connsiteY11" fmla="*/ 0 h 165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3499" h="165496">
                <a:moveTo>
                  <a:pt x="123826" y="0"/>
                </a:moveTo>
                <a:cubicBezTo>
                  <a:pt x="123826" y="0"/>
                  <a:pt x="69851" y="84667"/>
                  <a:pt x="79376" y="107950"/>
                </a:cubicBezTo>
                <a:cubicBezTo>
                  <a:pt x="88901" y="131233"/>
                  <a:pt x="173039" y="132292"/>
                  <a:pt x="180976" y="139700"/>
                </a:cubicBezTo>
                <a:cubicBezTo>
                  <a:pt x="188914" y="147108"/>
                  <a:pt x="125943" y="149754"/>
                  <a:pt x="127001" y="152400"/>
                </a:cubicBezTo>
                <a:cubicBezTo>
                  <a:pt x="128059" y="155046"/>
                  <a:pt x="208493" y="153458"/>
                  <a:pt x="187326" y="155575"/>
                </a:cubicBezTo>
                <a:cubicBezTo>
                  <a:pt x="166159" y="157692"/>
                  <a:pt x="-528" y="164042"/>
                  <a:pt x="1" y="165100"/>
                </a:cubicBezTo>
                <a:cubicBezTo>
                  <a:pt x="530" y="166158"/>
                  <a:pt x="171451" y="165100"/>
                  <a:pt x="190501" y="161925"/>
                </a:cubicBezTo>
                <a:cubicBezTo>
                  <a:pt x="209551" y="158750"/>
                  <a:pt x="132293" y="150813"/>
                  <a:pt x="114301" y="146050"/>
                </a:cubicBezTo>
                <a:cubicBezTo>
                  <a:pt x="96309" y="141288"/>
                  <a:pt x="88372" y="141817"/>
                  <a:pt x="82551" y="133350"/>
                </a:cubicBezTo>
                <a:cubicBezTo>
                  <a:pt x="76730" y="124883"/>
                  <a:pt x="79905" y="99483"/>
                  <a:pt x="79376" y="95250"/>
                </a:cubicBezTo>
                <a:cubicBezTo>
                  <a:pt x="78847" y="91017"/>
                  <a:pt x="73555" y="119592"/>
                  <a:pt x="79376" y="107950"/>
                </a:cubicBezTo>
                <a:cubicBezTo>
                  <a:pt x="85197" y="96308"/>
                  <a:pt x="123826" y="0"/>
                  <a:pt x="12382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4" name="フリーフォーム 1023">
            <a:extLst>
              <a:ext uri="{FF2B5EF4-FFF2-40B4-BE49-F238E27FC236}">
                <a16:creationId xmlns:a16="http://schemas.microsoft.com/office/drawing/2014/main" id="{7078B7A1-5E95-FA40-DAF0-5BFEF3DB36B2}"/>
              </a:ext>
            </a:extLst>
          </p:cNvPr>
          <p:cNvSpPr/>
          <p:nvPr/>
        </p:nvSpPr>
        <p:spPr>
          <a:xfrm>
            <a:off x="4168730" y="5264148"/>
            <a:ext cx="407877" cy="159091"/>
          </a:xfrm>
          <a:custGeom>
            <a:avLst/>
            <a:gdLst>
              <a:gd name="connsiteX0" fmla="*/ 66720 w 407877"/>
              <a:gd name="connsiteY0" fmla="*/ 2 h 159091"/>
              <a:gd name="connsiteX1" fmla="*/ 34970 w 407877"/>
              <a:gd name="connsiteY1" fmla="*/ 98427 h 159091"/>
              <a:gd name="connsiteX2" fmla="*/ 95295 w 407877"/>
              <a:gd name="connsiteY2" fmla="*/ 130177 h 159091"/>
              <a:gd name="connsiteX3" fmla="*/ 50845 w 407877"/>
              <a:gd name="connsiteY3" fmla="*/ 139702 h 159091"/>
              <a:gd name="connsiteX4" fmla="*/ 400095 w 407877"/>
              <a:gd name="connsiteY4" fmla="*/ 158752 h 159091"/>
              <a:gd name="connsiteX5" fmla="*/ 301670 w 407877"/>
              <a:gd name="connsiteY5" fmla="*/ 152402 h 159091"/>
              <a:gd name="connsiteX6" fmla="*/ 92120 w 407877"/>
              <a:gd name="connsiteY6" fmla="*/ 139702 h 159091"/>
              <a:gd name="connsiteX7" fmla="*/ 31795 w 407877"/>
              <a:gd name="connsiteY7" fmla="*/ 123827 h 159091"/>
              <a:gd name="connsiteX8" fmla="*/ 45 w 407877"/>
              <a:gd name="connsiteY8" fmla="*/ 127002 h 159091"/>
              <a:gd name="connsiteX9" fmla="*/ 38145 w 407877"/>
              <a:gd name="connsiteY9" fmla="*/ 101602 h 159091"/>
              <a:gd name="connsiteX10" fmla="*/ 66720 w 407877"/>
              <a:gd name="connsiteY10" fmla="*/ 2 h 159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7877" h="159091">
                <a:moveTo>
                  <a:pt x="66720" y="2"/>
                </a:moveTo>
                <a:cubicBezTo>
                  <a:pt x="66191" y="-527"/>
                  <a:pt x="30208" y="76731"/>
                  <a:pt x="34970" y="98427"/>
                </a:cubicBezTo>
                <a:cubicBezTo>
                  <a:pt x="39732" y="120123"/>
                  <a:pt x="92649" y="123298"/>
                  <a:pt x="95295" y="130177"/>
                </a:cubicBezTo>
                <a:cubicBezTo>
                  <a:pt x="97941" y="137056"/>
                  <a:pt x="45" y="134940"/>
                  <a:pt x="50845" y="139702"/>
                </a:cubicBezTo>
                <a:cubicBezTo>
                  <a:pt x="101645" y="144464"/>
                  <a:pt x="358291" y="156635"/>
                  <a:pt x="400095" y="158752"/>
                </a:cubicBezTo>
                <a:cubicBezTo>
                  <a:pt x="441899" y="160869"/>
                  <a:pt x="301670" y="152402"/>
                  <a:pt x="301670" y="152402"/>
                </a:cubicBezTo>
                <a:cubicBezTo>
                  <a:pt x="250341" y="149227"/>
                  <a:pt x="137099" y="144464"/>
                  <a:pt x="92120" y="139702"/>
                </a:cubicBezTo>
                <a:cubicBezTo>
                  <a:pt x="47141" y="134940"/>
                  <a:pt x="47141" y="125944"/>
                  <a:pt x="31795" y="123827"/>
                </a:cubicBezTo>
                <a:cubicBezTo>
                  <a:pt x="16449" y="121710"/>
                  <a:pt x="-1013" y="130706"/>
                  <a:pt x="45" y="127002"/>
                </a:cubicBezTo>
                <a:cubicBezTo>
                  <a:pt x="1103" y="123298"/>
                  <a:pt x="28620" y="119065"/>
                  <a:pt x="38145" y="101602"/>
                </a:cubicBezTo>
                <a:cubicBezTo>
                  <a:pt x="47670" y="84140"/>
                  <a:pt x="67249" y="531"/>
                  <a:pt x="66720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5" name="フリーフォーム 1024">
            <a:extLst>
              <a:ext uri="{FF2B5EF4-FFF2-40B4-BE49-F238E27FC236}">
                <a16:creationId xmlns:a16="http://schemas.microsoft.com/office/drawing/2014/main" id="{37A90F2F-46C9-AD90-484E-7B9D9175CC75}"/>
              </a:ext>
            </a:extLst>
          </p:cNvPr>
          <p:cNvSpPr/>
          <p:nvPr/>
        </p:nvSpPr>
        <p:spPr>
          <a:xfrm>
            <a:off x="4315551" y="5334933"/>
            <a:ext cx="668946" cy="62685"/>
          </a:xfrm>
          <a:custGeom>
            <a:avLst/>
            <a:gdLst>
              <a:gd name="connsiteX0" fmla="*/ 11974 w 668946"/>
              <a:gd name="connsiteY0" fmla="*/ 59392 h 62685"/>
              <a:gd name="connsiteX1" fmla="*/ 650149 w 668946"/>
              <a:gd name="connsiteY1" fmla="*/ 2242 h 62685"/>
              <a:gd name="connsiteX2" fmla="*/ 494574 w 668946"/>
              <a:gd name="connsiteY2" fmla="*/ 14942 h 62685"/>
              <a:gd name="connsiteX3" fmla="*/ 443774 w 668946"/>
              <a:gd name="connsiteY3" fmla="*/ 46692 h 62685"/>
              <a:gd name="connsiteX4" fmla="*/ 456474 w 668946"/>
              <a:gd name="connsiteY4" fmla="*/ 24467 h 62685"/>
              <a:gd name="connsiteX5" fmla="*/ 367574 w 668946"/>
              <a:gd name="connsiteY5" fmla="*/ 62567 h 62685"/>
              <a:gd name="connsiteX6" fmla="*/ 386624 w 668946"/>
              <a:gd name="connsiteY6" fmla="*/ 37167 h 62685"/>
              <a:gd name="connsiteX7" fmla="*/ 300899 w 668946"/>
              <a:gd name="connsiteY7" fmla="*/ 59392 h 62685"/>
              <a:gd name="connsiteX8" fmla="*/ 278674 w 668946"/>
              <a:gd name="connsiteY8" fmla="*/ 53042 h 62685"/>
              <a:gd name="connsiteX9" fmla="*/ 215174 w 668946"/>
              <a:gd name="connsiteY9" fmla="*/ 56217 h 62685"/>
              <a:gd name="connsiteX10" fmla="*/ 231049 w 668946"/>
              <a:gd name="connsiteY10" fmla="*/ 46692 h 62685"/>
              <a:gd name="connsiteX11" fmla="*/ 11974 w 668946"/>
              <a:gd name="connsiteY11" fmla="*/ 59392 h 62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8946" h="62685">
                <a:moveTo>
                  <a:pt x="11974" y="59392"/>
                </a:moveTo>
                <a:cubicBezTo>
                  <a:pt x="81824" y="51984"/>
                  <a:pt x="569716" y="9650"/>
                  <a:pt x="650149" y="2242"/>
                </a:cubicBezTo>
                <a:cubicBezTo>
                  <a:pt x="730582" y="-5166"/>
                  <a:pt x="528970" y="7534"/>
                  <a:pt x="494574" y="14942"/>
                </a:cubicBezTo>
                <a:cubicBezTo>
                  <a:pt x="460178" y="22350"/>
                  <a:pt x="450124" y="45104"/>
                  <a:pt x="443774" y="46692"/>
                </a:cubicBezTo>
                <a:cubicBezTo>
                  <a:pt x="437424" y="48279"/>
                  <a:pt x="469174" y="21821"/>
                  <a:pt x="456474" y="24467"/>
                </a:cubicBezTo>
                <a:cubicBezTo>
                  <a:pt x="443774" y="27113"/>
                  <a:pt x="379216" y="60450"/>
                  <a:pt x="367574" y="62567"/>
                </a:cubicBezTo>
                <a:cubicBezTo>
                  <a:pt x="355932" y="64684"/>
                  <a:pt x="397736" y="37696"/>
                  <a:pt x="386624" y="37167"/>
                </a:cubicBezTo>
                <a:cubicBezTo>
                  <a:pt x="375512" y="36638"/>
                  <a:pt x="318891" y="56746"/>
                  <a:pt x="300899" y="59392"/>
                </a:cubicBezTo>
                <a:cubicBezTo>
                  <a:pt x="282907" y="62038"/>
                  <a:pt x="292962" y="53571"/>
                  <a:pt x="278674" y="53042"/>
                </a:cubicBezTo>
                <a:cubicBezTo>
                  <a:pt x="264387" y="52513"/>
                  <a:pt x="215174" y="56217"/>
                  <a:pt x="215174" y="56217"/>
                </a:cubicBezTo>
                <a:cubicBezTo>
                  <a:pt x="207237" y="55159"/>
                  <a:pt x="262799" y="42988"/>
                  <a:pt x="231049" y="46692"/>
                </a:cubicBezTo>
                <a:cubicBezTo>
                  <a:pt x="199299" y="50396"/>
                  <a:pt x="-57876" y="66800"/>
                  <a:pt x="11974" y="59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7" name="フリーフォーム 1026">
            <a:extLst>
              <a:ext uri="{FF2B5EF4-FFF2-40B4-BE49-F238E27FC236}">
                <a16:creationId xmlns:a16="http://schemas.microsoft.com/office/drawing/2014/main" id="{8B366BC4-D7AC-4307-368D-00F0FF43E164}"/>
              </a:ext>
            </a:extLst>
          </p:cNvPr>
          <p:cNvSpPr/>
          <p:nvPr/>
        </p:nvSpPr>
        <p:spPr>
          <a:xfrm>
            <a:off x="4942598" y="5302208"/>
            <a:ext cx="217292" cy="92117"/>
          </a:xfrm>
          <a:custGeom>
            <a:avLst/>
            <a:gdLst>
              <a:gd name="connsiteX0" fmla="*/ 877 w 217292"/>
              <a:gd name="connsiteY0" fmla="*/ 42 h 92117"/>
              <a:gd name="connsiteX1" fmla="*/ 210427 w 217292"/>
              <a:gd name="connsiteY1" fmla="*/ 57192 h 92117"/>
              <a:gd name="connsiteX2" fmla="*/ 159627 w 217292"/>
              <a:gd name="connsiteY2" fmla="*/ 50842 h 92117"/>
              <a:gd name="connsiteX3" fmla="*/ 89777 w 217292"/>
              <a:gd name="connsiteY3" fmla="*/ 50842 h 92117"/>
              <a:gd name="connsiteX4" fmla="*/ 156452 w 217292"/>
              <a:gd name="connsiteY4" fmla="*/ 92117 h 92117"/>
              <a:gd name="connsiteX5" fmla="*/ 115177 w 217292"/>
              <a:gd name="connsiteY5" fmla="*/ 50842 h 92117"/>
              <a:gd name="connsiteX6" fmla="*/ 134227 w 217292"/>
              <a:gd name="connsiteY6" fmla="*/ 47667 h 92117"/>
              <a:gd name="connsiteX7" fmla="*/ 877 w 217292"/>
              <a:gd name="connsiteY7" fmla="*/ 42 h 92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7292" h="92117">
                <a:moveTo>
                  <a:pt x="877" y="42"/>
                </a:moveTo>
                <a:cubicBezTo>
                  <a:pt x="13577" y="1629"/>
                  <a:pt x="183969" y="48725"/>
                  <a:pt x="210427" y="57192"/>
                </a:cubicBezTo>
                <a:cubicBezTo>
                  <a:pt x="236885" y="65659"/>
                  <a:pt x="179735" y="51900"/>
                  <a:pt x="159627" y="50842"/>
                </a:cubicBezTo>
                <a:cubicBezTo>
                  <a:pt x="139519" y="49784"/>
                  <a:pt x="90306" y="43963"/>
                  <a:pt x="89777" y="50842"/>
                </a:cubicBezTo>
                <a:cubicBezTo>
                  <a:pt x="89248" y="57721"/>
                  <a:pt x="152219" y="92117"/>
                  <a:pt x="156452" y="92117"/>
                </a:cubicBezTo>
                <a:cubicBezTo>
                  <a:pt x="160685" y="92117"/>
                  <a:pt x="118881" y="58250"/>
                  <a:pt x="115177" y="50842"/>
                </a:cubicBezTo>
                <a:cubicBezTo>
                  <a:pt x="111473" y="43434"/>
                  <a:pt x="151160" y="53488"/>
                  <a:pt x="134227" y="47667"/>
                </a:cubicBezTo>
                <a:cubicBezTo>
                  <a:pt x="117294" y="41846"/>
                  <a:pt x="-11823" y="-1545"/>
                  <a:pt x="877" y="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8" name="フリーフォーム 1027">
            <a:extLst>
              <a:ext uri="{FF2B5EF4-FFF2-40B4-BE49-F238E27FC236}">
                <a16:creationId xmlns:a16="http://schemas.microsoft.com/office/drawing/2014/main" id="{5ECAA4B5-5170-C5BA-6F60-021F2E5E0454}"/>
              </a:ext>
            </a:extLst>
          </p:cNvPr>
          <p:cNvSpPr/>
          <p:nvPr/>
        </p:nvSpPr>
        <p:spPr>
          <a:xfrm>
            <a:off x="4524666" y="5383889"/>
            <a:ext cx="409252" cy="32754"/>
          </a:xfrm>
          <a:custGeom>
            <a:avLst/>
            <a:gdLst>
              <a:gd name="connsiteX0" fmla="*/ 2884 w 409252"/>
              <a:gd name="connsiteY0" fmla="*/ 32661 h 32754"/>
              <a:gd name="connsiteX1" fmla="*/ 402934 w 409252"/>
              <a:gd name="connsiteY1" fmla="*/ 911 h 32754"/>
              <a:gd name="connsiteX2" fmla="*/ 231484 w 409252"/>
              <a:gd name="connsiteY2" fmla="*/ 10436 h 32754"/>
              <a:gd name="connsiteX3" fmla="*/ 2884 w 409252"/>
              <a:gd name="connsiteY3" fmla="*/ 32661 h 32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252" h="32754">
                <a:moveTo>
                  <a:pt x="2884" y="32661"/>
                </a:moveTo>
                <a:cubicBezTo>
                  <a:pt x="31459" y="31073"/>
                  <a:pt x="364834" y="4615"/>
                  <a:pt x="402934" y="911"/>
                </a:cubicBezTo>
                <a:cubicBezTo>
                  <a:pt x="441034" y="-2793"/>
                  <a:pt x="297101" y="5673"/>
                  <a:pt x="231484" y="10436"/>
                </a:cubicBezTo>
                <a:cubicBezTo>
                  <a:pt x="165867" y="15198"/>
                  <a:pt x="-25691" y="34249"/>
                  <a:pt x="2884" y="3266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29" name="フリーフォーム 1028">
            <a:extLst>
              <a:ext uri="{FF2B5EF4-FFF2-40B4-BE49-F238E27FC236}">
                <a16:creationId xmlns:a16="http://schemas.microsoft.com/office/drawing/2014/main" id="{0E2136FA-43E4-26BB-FD5A-6E6539F93E92}"/>
              </a:ext>
            </a:extLst>
          </p:cNvPr>
          <p:cNvSpPr/>
          <p:nvPr/>
        </p:nvSpPr>
        <p:spPr>
          <a:xfrm>
            <a:off x="4206611" y="5403850"/>
            <a:ext cx="749564" cy="49285"/>
          </a:xfrm>
          <a:custGeom>
            <a:avLst/>
            <a:gdLst>
              <a:gd name="connsiteX0" fmla="*/ 264 w 749564"/>
              <a:gd name="connsiteY0" fmla="*/ 34925 h 49285"/>
              <a:gd name="connsiteX1" fmla="*/ 482864 w 749564"/>
              <a:gd name="connsiteY1" fmla="*/ 38100 h 49285"/>
              <a:gd name="connsiteX2" fmla="*/ 466989 w 749564"/>
              <a:gd name="connsiteY2" fmla="*/ 47625 h 49285"/>
              <a:gd name="connsiteX3" fmla="*/ 749564 w 749564"/>
              <a:gd name="connsiteY3" fmla="*/ 0 h 49285"/>
              <a:gd name="connsiteX4" fmla="*/ 520964 w 749564"/>
              <a:gd name="connsiteY4" fmla="*/ 38100 h 49285"/>
              <a:gd name="connsiteX5" fmla="*/ 555889 w 749564"/>
              <a:gd name="connsiteY5" fmla="*/ 28575 h 49285"/>
              <a:gd name="connsiteX6" fmla="*/ 441589 w 749564"/>
              <a:gd name="connsiteY6" fmla="*/ 25400 h 49285"/>
              <a:gd name="connsiteX7" fmla="*/ 552714 w 749564"/>
              <a:gd name="connsiteY7" fmla="*/ 9525 h 49285"/>
              <a:gd name="connsiteX8" fmla="*/ 416189 w 749564"/>
              <a:gd name="connsiteY8" fmla="*/ 22225 h 49285"/>
              <a:gd name="connsiteX9" fmla="*/ 264 w 749564"/>
              <a:gd name="connsiteY9" fmla="*/ 34925 h 49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9564" h="49285">
                <a:moveTo>
                  <a:pt x="264" y="34925"/>
                </a:moveTo>
                <a:cubicBezTo>
                  <a:pt x="11377" y="37571"/>
                  <a:pt x="405077" y="35983"/>
                  <a:pt x="482864" y="38100"/>
                </a:cubicBezTo>
                <a:cubicBezTo>
                  <a:pt x="560651" y="40217"/>
                  <a:pt x="422539" y="53975"/>
                  <a:pt x="466989" y="47625"/>
                </a:cubicBezTo>
                <a:cubicBezTo>
                  <a:pt x="511439" y="41275"/>
                  <a:pt x="749564" y="0"/>
                  <a:pt x="749564" y="0"/>
                </a:cubicBezTo>
                <a:lnTo>
                  <a:pt x="520964" y="38100"/>
                </a:lnTo>
                <a:cubicBezTo>
                  <a:pt x="488685" y="42863"/>
                  <a:pt x="569118" y="30692"/>
                  <a:pt x="555889" y="28575"/>
                </a:cubicBezTo>
                <a:cubicBezTo>
                  <a:pt x="542660" y="26458"/>
                  <a:pt x="442118" y="28575"/>
                  <a:pt x="441589" y="25400"/>
                </a:cubicBezTo>
                <a:cubicBezTo>
                  <a:pt x="441060" y="22225"/>
                  <a:pt x="556947" y="10054"/>
                  <a:pt x="552714" y="9525"/>
                </a:cubicBezTo>
                <a:cubicBezTo>
                  <a:pt x="548481" y="8996"/>
                  <a:pt x="500326" y="17463"/>
                  <a:pt x="416189" y="22225"/>
                </a:cubicBezTo>
                <a:cubicBezTo>
                  <a:pt x="332052" y="26987"/>
                  <a:pt x="-10849" y="32279"/>
                  <a:pt x="264" y="349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0" name="フリーフォーム 1029">
            <a:extLst>
              <a:ext uri="{FF2B5EF4-FFF2-40B4-BE49-F238E27FC236}">
                <a16:creationId xmlns:a16="http://schemas.microsoft.com/office/drawing/2014/main" id="{0E54B08D-88A1-C07B-D7DC-3DB83AF752C1}"/>
              </a:ext>
            </a:extLst>
          </p:cNvPr>
          <p:cNvSpPr/>
          <p:nvPr/>
        </p:nvSpPr>
        <p:spPr>
          <a:xfrm>
            <a:off x="3799181" y="5297563"/>
            <a:ext cx="158693" cy="652842"/>
          </a:xfrm>
          <a:custGeom>
            <a:avLst/>
            <a:gdLst>
              <a:gd name="connsiteX0" fmla="*/ 156869 w 158693"/>
              <a:gd name="connsiteY0" fmla="*/ 7862 h 652842"/>
              <a:gd name="connsiteX1" fmla="*/ 10819 w 158693"/>
              <a:gd name="connsiteY1" fmla="*/ 569837 h 652842"/>
              <a:gd name="connsiteX2" fmla="*/ 13994 w 158693"/>
              <a:gd name="connsiteY2" fmla="*/ 544437 h 652842"/>
              <a:gd name="connsiteX3" fmla="*/ 39394 w 158693"/>
              <a:gd name="connsiteY3" fmla="*/ 652387 h 652842"/>
              <a:gd name="connsiteX4" fmla="*/ 29869 w 158693"/>
              <a:gd name="connsiteY4" fmla="*/ 579362 h 652842"/>
              <a:gd name="connsiteX5" fmla="*/ 26694 w 158693"/>
              <a:gd name="connsiteY5" fmla="*/ 487287 h 652842"/>
              <a:gd name="connsiteX6" fmla="*/ 10819 w 158693"/>
              <a:gd name="connsiteY6" fmla="*/ 176137 h 652842"/>
              <a:gd name="connsiteX7" fmla="*/ 20344 w 158693"/>
              <a:gd name="connsiteY7" fmla="*/ 544437 h 652842"/>
              <a:gd name="connsiteX8" fmla="*/ 77494 w 158693"/>
              <a:gd name="connsiteY8" fmla="*/ 274562 h 652842"/>
              <a:gd name="connsiteX9" fmla="*/ 36219 w 158693"/>
              <a:gd name="connsiteY9" fmla="*/ 325362 h 652842"/>
              <a:gd name="connsiteX10" fmla="*/ 90194 w 158693"/>
              <a:gd name="connsiteY10" fmla="*/ 245987 h 652842"/>
              <a:gd name="connsiteX11" fmla="*/ 156869 w 158693"/>
              <a:gd name="connsiteY11" fmla="*/ 7862 h 652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58693" h="652842">
                <a:moveTo>
                  <a:pt x="156869" y="7862"/>
                </a:moveTo>
                <a:cubicBezTo>
                  <a:pt x="143640" y="61837"/>
                  <a:pt x="34631" y="480408"/>
                  <a:pt x="10819" y="569837"/>
                </a:cubicBezTo>
                <a:cubicBezTo>
                  <a:pt x="-12993" y="659266"/>
                  <a:pt x="9232" y="530679"/>
                  <a:pt x="13994" y="544437"/>
                </a:cubicBezTo>
                <a:cubicBezTo>
                  <a:pt x="18756" y="558195"/>
                  <a:pt x="36748" y="646566"/>
                  <a:pt x="39394" y="652387"/>
                </a:cubicBezTo>
                <a:cubicBezTo>
                  <a:pt x="42040" y="658208"/>
                  <a:pt x="31986" y="606879"/>
                  <a:pt x="29869" y="579362"/>
                </a:cubicBezTo>
                <a:cubicBezTo>
                  <a:pt x="27752" y="551845"/>
                  <a:pt x="29869" y="554491"/>
                  <a:pt x="26694" y="487287"/>
                </a:cubicBezTo>
                <a:cubicBezTo>
                  <a:pt x="23519" y="420083"/>
                  <a:pt x="11877" y="166612"/>
                  <a:pt x="10819" y="176137"/>
                </a:cubicBezTo>
                <a:cubicBezTo>
                  <a:pt x="9761" y="185662"/>
                  <a:pt x="9232" y="528033"/>
                  <a:pt x="20344" y="544437"/>
                </a:cubicBezTo>
                <a:cubicBezTo>
                  <a:pt x="31456" y="560841"/>
                  <a:pt x="74848" y="311074"/>
                  <a:pt x="77494" y="274562"/>
                </a:cubicBezTo>
                <a:cubicBezTo>
                  <a:pt x="80140" y="238050"/>
                  <a:pt x="34102" y="330124"/>
                  <a:pt x="36219" y="325362"/>
                </a:cubicBezTo>
                <a:cubicBezTo>
                  <a:pt x="38336" y="320600"/>
                  <a:pt x="72732" y="298374"/>
                  <a:pt x="90194" y="245987"/>
                </a:cubicBezTo>
                <a:cubicBezTo>
                  <a:pt x="107656" y="193600"/>
                  <a:pt x="170098" y="-46113"/>
                  <a:pt x="156869" y="78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2" name="フリーフォーム 1031">
            <a:extLst>
              <a:ext uri="{FF2B5EF4-FFF2-40B4-BE49-F238E27FC236}">
                <a16:creationId xmlns:a16="http://schemas.microsoft.com/office/drawing/2014/main" id="{1CC2B39E-B42B-864B-E60F-A6167D9E5350}"/>
              </a:ext>
            </a:extLst>
          </p:cNvPr>
          <p:cNvSpPr/>
          <p:nvPr/>
        </p:nvSpPr>
        <p:spPr>
          <a:xfrm>
            <a:off x="3771516" y="5313668"/>
            <a:ext cx="67246" cy="568664"/>
          </a:xfrm>
          <a:custGeom>
            <a:avLst/>
            <a:gdLst>
              <a:gd name="connsiteX0" fmla="*/ 67059 w 67246"/>
              <a:gd name="connsiteY0" fmla="*/ 1282 h 568664"/>
              <a:gd name="connsiteX1" fmla="*/ 9909 w 67246"/>
              <a:gd name="connsiteY1" fmla="*/ 337832 h 568664"/>
              <a:gd name="connsiteX2" fmla="*/ 32134 w 67246"/>
              <a:gd name="connsiteY2" fmla="*/ 296557 h 568664"/>
              <a:gd name="connsiteX3" fmla="*/ 384 w 67246"/>
              <a:gd name="connsiteY3" fmla="*/ 556907 h 568664"/>
              <a:gd name="connsiteX4" fmla="*/ 16259 w 67246"/>
              <a:gd name="connsiteY4" fmla="*/ 490232 h 568664"/>
              <a:gd name="connsiteX5" fmla="*/ 41659 w 67246"/>
              <a:gd name="connsiteY5" fmla="*/ 191782 h 568664"/>
              <a:gd name="connsiteX6" fmla="*/ 28959 w 67246"/>
              <a:gd name="connsiteY6" fmla="*/ 220357 h 568664"/>
              <a:gd name="connsiteX7" fmla="*/ 67059 w 67246"/>
              <a:gd name="connsiteY7" fmla="*/ 1282 h 568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7246" h="568664">
                <a:moveTo>
                  <a:pt x="67059" y="1282"/>
                </a:moveTo>
                <a:cubicBezTo>
                  <a:pt x="63884" y="20861"/>
                  <a:pt x="15730" y="288620"/>
                  <a:pt x="9909" y="337832"/>
                </a:cubicBezTo>
                <a:cubicBezTo>
                  <a:pt x="4088" y="387044"/>
                  <a:pt x="33721" y="260045"/>
                  <a:pt x="32134" y="296557"/>
                </a:cubicBezTo>
                <a:cubicBezTo>
                  <a:pt x="30547" y="333069"/>
                  <a:pt x="3030" y="524628"/>
                  <a:pt x="384" y="556907"/>
                </a:cubicBezTo>
                <a:cubicBezTo>
                  <a:pt x="-2262" y="589186"/>
                  <a:pt x="9380" y="551086"/>
                  <a:pt x="16259" y="490232"/>
                </a:cubicBezTo>
                <a:cubicBezTo>
                  <a:pt x="23138" y="429378"/>
                  <a:pt x="39542" y="236761"/>
                  <a:pt x="41659" y="191782"/>
                </a:cubicBezTo>
                <a:cubicBezTo>
                  <a:pt x="43776" y="146803"/>
                  <a:pt x="25784" y="248403"/>
                  <a:pt x="28959" y="220357"/>
                </a:cubicBezTo>
                <a:cubicBezTo>
                  <a:pt x="32134" y="192311"/>
                  <a:pt x="70234" y="-18297"/>
                  <a:pt x="67059" y="12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3" name="フリーフォーム 1032">
            <a:extLst>
              <a:ext uri="{FF2B5EF4-FFF2-40B4-BE49-F238E27FC236}">
                <a16:creationId xmlns:a16="http://schemas.microsoft.com/office/drawing/2014/main" id="{13083385-AB25-B21A-1F52-258B9858655E}"/>
              </a:ext>
            </a:extLst>
          </p:cNvPr>
          <p:cNvSpPr/>
          <p:nvPr/>
        </p:nvSpPr>
        <p:spPr>
          <a:xfrm>
            <a:off x="3717369" y="5280643"/>
            <a:ext cx="42000" cy="707375"/>
          </a:xfrm>
          <a:custGeom>
            <a:avLst/>
            <a:gdLst>
              <a:gd name="connsiteX0" fmla="*/ 38656 w 42000"/>
              <a:gd name="connsiteY0" fmla="*/ 12082 h 707375"/>
              <a:gd name="connsiteX1" fmla="*/ 556 w 42000"/>
              <a:gd name="connsiteY1" fmla="*/ 704232 h 707375"/>
              <a:gd name="connsiteX2" fmla="*/ 16431 w 42000"/>
              <a:gd name="connsiteY2" fmla="*/ 269257 h 707375"/>
              <a:gd name="connsiteX3" fmla="*/ 22781 w 42000"/>
              <a:gd name="connsiteY3" fmla="*/ 288307 h 707375"/>
              <a:gd name="connsiteX4" fmla="*/ 41831 w 42000"/>
              <a:gd name="connsiteY4" fmla="*/ 250207 h 707375"/>
              <a:gd name="connsiteX5" fmla="*/ 32306 w 42000"/>
              <a:gd name="connsiteY5" fmla="*/ 262907 h 707375"/>
              <a:gd name="connsiteX6" fmla="*/ 38656 w 42000"/>
              <a:gd name="connsiteY6" fmla="*/ 12082 h 707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000" h="707375">
                <a:moveTo>
                  <a:pt x="38656" y="12082"/>
                </a:moveTo>
                <a:cubicBezTo>
                  <a:pt x="33364" y="85636"/>
                  <a:pt x="4260" y="661369"/>
                  <a:pt x="556" y="704232"/>
                </a:cubicBezTo>
                <a:cubicBezTo>
                  <a:pt x="-3148" y="747095"/>
                  <a:pt x="12727" y="338578"/>
                  <a:pt x="16431" y="269257"/>
                </a:cubicBezTo>
                <a:cubicBezTo>
                  <a:pt x="20135" y="199936"/>
                  <a:pt x="18548" y="291482"/>
                  <a:pt x="22781" y="288307"/>
                </a:cubicBezTo>
                <a:cubicBezTo>
                  <a:pt x="27014" y="285132"/>
                  <a:pt x="40244" y="254440"/>
                  <a:pt x="41831" y="250207"/>
                </a:cubicBezTo>
                <a:cubicBezTo>
                  <a:pt x="43418" y="245974"/>
                  <a:pt x="33364" y="302594"/>
                  <a:pt x="32306" y="262907"/>
                </a:cubicBezTo>
                <a:cubicBezTo>
                  <a:pt x="31248" y="223220"/>
                  <a:pt x="43948" y="-61472"/>
                  <a:pt x="38656" y="120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4" name="フリーフォーム 1033">
            <a:extLst>
              <a:ext uri="{FF2B5EF4-FFF2-40B4-BE49-F238E27FC236}">
                <a16:creationId xmlns:a16="http://schemas.microsoft.com/office/drawing/2014/main" id="{63F00DC6-B781-2D70-B04B-DC1D41189A9D}"/>
              </a:ext>
            </a:extLst>
          </p:cNvPr>
          <p:cNvSpPr/>
          <p:nvPr/>
        </p:nvSpPr>
        <p:spPr>
          <a:xfrm>
            <a:off x="3660750" y="5213777"/>
            <a:ext cx="73323" cy="828288"/>
          </a:xfrm>
          <a:custGeom>
            <a:avLst/>
            <a:gdLst>
              <a:gd name="connsiteX0" fmla="*/ 69875 w 73323"/>
              <a:gd name="connsiteY0" fmla="*/ 5923 h 828288"/>
              <a:gd name="connsiteX1" fmla="*/ 47650 w 73323"/>
              <a:gd name="connsiteY1" fmla="*/ 412323 h 828288"/>
              <a:gd name="connsiteX2" fmla="*/ 54000 w 73323"/>
              <a:gd name="connsiteY2" fmla="*/ 386923 h 828288"/>
              <a:gd name="connsiteX3" fmla="*/ 19075 w 73323"/>
              <a:gd name="connsiteY3" fmla="*/ 701248 h 828288"/>
              <a:gd name="connsiteX4" fmla="*/ 34950 w 73323"/>
              <a:gd name="connsiteY4" fmla="*/ 640923 h 828288"/>
              <a:gd name="connsiteX5" fmla="*/ 25 w 73323"/>
              <a:gd name="connsiteY5" fmla="*/ 828248 h 828288"/>
              <a:gd name="connsiteX6" fmla="*/ 41300 w 73323"/>
              <a:gd name="connsiteY6" fmla="*/ 656798 h 828288"/>
              <a:gd name="connsiteX7" fmla="*/ 47650 w 73323"/>
              <a:gd name="connsiteY7" fmla="*/ 555198 h 828288"/>
              <a:gd name="connsiteX8" fmla="*/ 28600 w 73323"/>
              <a:gd name="connsiteY8" fmla="*/ 609173 h 828288"/>
              <a:gd name="connsiteX9" fmla="*/ 66700 w 73323"/>
              <a:gd name="connsiteY9" fmla="*/ 332948 h 828288"/>
              <a:gd name="connsiteX10" fmla="*/ 73050 w 73323"/>
              <a:gd name="connsiteY10" fmla="*/ 336123 h 828288"/>
              <a:gd name="connsiteX11" fmla="*/ 63525 w 73323"/>
              <a:gd name="connsiteY11" fmla="*/ 259923 h 828288"/>
              <a:gd name="connsiteX12" fmla="*/ 57175 w 73323"/>
              <a:gd name="connsiteY12" fmla="*/ 298023 h 828288"/>
              <a:gd name="connsiteX13" fmla="*/ 69875 w 73323"/>
              <a:gd name="connsiteY13" fmla="*/ 177373 h 828288"/>
              <a:gd name="connsiteX14" fmla="*/ 69875 w 73323"/>
              <a:gd name="connsiteY14" fmla="*/ 5923 h 82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3323" h="828288">
                <a:moveTo>
                  <a:pt x="69875" y="5923"/>
                </a:moveTo>
                <a:cubicBezTo>
                  <a:pt x="66171" y="45081"/>
                  <a:pt x="50296" y="348823"/>
                  <a:pt x="47650" y="412323"/>
                </a:cubicBezTo>
                <a:cubicBezTo>
                  <a:pt x="45004" y="475823"/>
                  <a:pt x="58762" y="338769"/>
                  <a:pt x="54000" y="386923"/>
                </a:cubicBezTo>
                <a:cubicBezTo>
                  <a:pt x="49238" y="435077"/>
                  <a:pt x="22250" y="658915"/>
                  <a:pt x="19075" y="701248"/>
                </a:cubicBezTo>
                <a:cubicBezTo>
                  <a:pt x="15900" y="743581"/>
                  <a:pt x="38125" y="619756"/>
                  <a:pt x="34950" y="640923"/>
                </a:cubicBezTo>
                <a:cubicBezTo>
                  <a:pt x="31775" y="662090"/>
                  <a:pt x="-1033" y="825602"/>
                  <a:pt x="25" y="828248"/>
                </a:cubicBezTo>
                <a:cubicBezTo>
                  <a:pt x="1083" y="830894"/>
                  <a:pt x="33363" y="702306"/>
                  <a:pt x="41300" y="656798"/>
                </a:cubicBezTo>
                <a:cubicBezTo>
                  <a:pt x="49237" y="611290"/>
                  <a:pt x="49767" y="563135"/>
                  <a:pt x="47650" y="555198"/>
                </a:cubicBezTo>
                <a:cubicBezTo>
                  <a:pt x="45533" y="547261"/>
                  <a:pt x="25425" y="646215"/>
                  <a:pt x="28600" y="609173"/>
                </a:cubicBezTo>
                <a:cubicBezTo>
                  <a:pt x="31775" y="572131"/>
                  <a:pt x="59292" y="378456"/>
                  <a:pt x="66700" y="332948"/>
                </a:cubicBezTo>
                <a:cubicBezTo>
                  <a:pt x="74108" y="287440"/>
                  <a:pt x="73579" y="348294"/>
                  <a:pt x="73050" y="336123"/>
                </a:cubicBezTo>
                <a:cubicBezTo>
                  <a:pt x="72521" y="323952"/>
                  <a:pt x="66171" y="266273"/>
                  <a:pt x="63525" y="259923"/>
                </a:cubicBezTo>
                <a:cubicBezTo>
                  <a:pt x="60879" y="253573"/>
                  <a:pt x="56117" y="311781"/>
                  <a:pt x="57175" y="298023"/>
                </a:cubicBezTo>
                <a:cubicBezTo>
                  <a:pt x="58233" y="284265"/>
                  <a:pt x="68287" y="221823"/>
                  <a:pt x="69875" y="177373"/>
                </a:cubicBezTo>
                <a:cubicBezTo>
                  <a:pt x="71463" y="132923"/>
                  <a:pt x="73579" y="-33235"/>
                  <a:pt x="69875" y="59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5" name="フリーフォーム 1034">
            <a:extLst>
              <a:ext uri="{FF2B5EF4-FFF2-40B4-BE49-F238E27FC236}">
                <a16:creationId xmlns:a16="http://schemas.microsoft.com/office/drawing/2014/main" id="{9814D3C2-CC33-430A-DFDF-47EBE7A0D3BB}"/>
              </a:ext>
            </a:extLst>
          </p:cNvPr>
          <p:cNvSpPr/>
          <p:nvPr/>
        </p:nvSpPr>
        <p:spPr>
          <a:xfrm>
            <a:off x="3860720" y="5245099"/>
            <a:ext cx="38369" cy="282591"/>
          </a:xfrm>
          <a:custGeom>
            <a:avLst/>
            <a:gdLst>
              <a:gd name="connsiteX0" fmla="*/ 80 w 38369"/>
              <a:gd name="connsiteY0" fmla="*/ 1 h 282591"/>
              <a:gd name="connsiteX1" fmla="*/ 25480 w 38369"/>
              <a:gd name="connsiteY1" fmla="*/ 203201 h 282591"/>
              <a:gd name="connsiteX2" fmla="*/ 28655 w 38369"/>
              <a:gd name="connsiteY2" fmla="*/ 282576 h 282591"/>
              <a:gd name="connsiteX3" fmla="*/ 38180 w 38369"/>
              <a:gd name="connsiteY3" fmla="*/ 209551 h 282591"/>
              <a:gd name="connsiteX4" fmla="*/ 35005 w 38369"/>
              <a:gd name="connsiteY4" fmla="*/ 158751 h 282591"/>
              <a:gd name="connsiteX5" fmla="*/ 35005 w 38369"/>
              <a:gd name="connsiteY5" fmla="*/ 200026 h 282591"/>
              <a:gd name="connsiteX6" fmla="*/ 80 w 38369"/>
              <a:gd name="connsiteY6" fmla="*/ 1 h 282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369" h="282591">
                <a:moveTo>
                  <a:pt x="80" y="1"/>
                </a:moveTo>
                <a:cubicBezTo>
                  <a:pt x="-1507" y="530"/>
                  <a:pt x="20718" y="156105"/>
                  <a:pt x="25480" y="203201"/>
                </a:cubicBezTo>
                <a:cubicBezTo>
                  <a:pt x="30242" y="250297"/>
                  <a:pt x="26538" y="281518"/>
                  <a:pt x="28655" y="282576"/>
                </a:cubicBezTo>
                <a:cubicBezTo>
                  <a:pt x="30772" y="283634"/>
                  <a:pt x="37122" y="230188"/>
                  <a:pt x="38180" y="209551"/>
                </a:cubicBezTo>
                <a:cubicBezTo>
                  <a:pt x="39238" y="188914"/>
                  <a:pt x="35534" y="160338"/>
                  <a:pt x="35005" y="158751"/>
                </a:cubicBezTo>
                <a:cubicBezTo>
                  <a:pt x="34476" y="157164"/>
                  <a:pt x="40297" y="224368"/>
                  <a:pt x="35005" y="200026"/>
                </a:cubicBezTo>
                <a:cubicBezTo>
                  <a:pt x="29713" y="175684"/>
                  <a:pt x="1667" y="-528"/>
                  <a:pt x="80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6" name="フリーフォーム 1035">
            <a:extLst>
              <a:ext uri="{FF2B5EF4-FFF2-40B4-BE49-F238E27FC236}">
                <a16:creationId xmlns:a16="http://schemas.microsoft.com/office/drawing/2014/main" id="{3BAC279E-178A-23F1-06A7-E19895D56989}"/>
              </a:ext>
            </a:extLst>
          </p:cNvPr>
          <p:cNvSpPr/>
          <p:nvPr/>
        </p:nvSpPr>
        <p:spPr>
          <a:xfrm>
            <a:off x="3876093" y="5946773"/>
            <a:ext cx="80920" cy="155794"/>
          </a:xfrm>
          <a:custGeom>
            <a:avLst/>
            <a:gdLst>
              <a:gd name="connsiteX0" fmla="*/ 582 w 80920"/>
              <a:gd name="connsiteY0" fmla="*/ 2 h 155794"/>
              <a:gd name="connsiteX1" fmla="*/ 41857 w 80920"/>
              <a:gd name="connsiteY1" fmla="*/ 88902 h 155794"/>
              <a:gd name="connsiteX2" fmla="*/ 582 w 80920"/>
              <a:gd name="connsiteY2" fmla="*/ 155577 h 155794"/>
              <a:gd name="connsiteX3" fmla="*/ 79957 w 80920"/>
              <a:gd name="connsiteY3" fmla="*/ 66677 h 155794"/>
              <a:gd name="connsiteX4" fmla="*/ 41857 w 80920"/>
              <a:gd name="connsiteY4" fmla="*/ 85727 h 155794"/>
              <a:gd name="connsiteX5" fmla="*/ 582 w 80920"/>
              <a:gd name="connsiteY5" fmla="*/ 2 h 155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0920" h="155794">
                <a:moveTo>
                  <a:pt x="582" y="2"/>
                </a:moveTo>
                <a:cubicBezTo>
                  <a:pt x="582" y="531"/>
                  <a:pt x="41857" y="62973"/>
                  <a:pt x="41857" y="88902"/>
                </a:cubicBezTo>
                <a:cubicBezTo>
                  <a:pt x="41857" y="114831"/>
                  <a:pt x="-5768" y="159281"/>
                  <a:pt x="582" y="155577"/>
                </a:cubicBezTo>
                <a:cubicBezTo>
                  <a:pt x="6932" y="151873"/>
                  <a:pt x="73078" y="78319"/>
                  <a:pt x="79957" y="66677"/>
                </a:cubicBezTo>
                <a:cubicBezTo>
                  <a:pt x="86836" y="55035"/>
                  <a:pt x="55086" y="95781"/>
                  <a:pt x="41857" y="85727"/>
                </a:cubicBezTo>
                <a:cubicBezTo>
                  <a:pt x="28628" y="75673"/>
                  <a:pt x="582" y="-527"/>
                  <a:pt x="58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7" name="フリーフォーム 1036">
            <a:extLst>
              <a:ext uri="{FF2B5EF4-FFF2-40B4-BE49-F238E27FC236}">
                <a16:creationId xmlns:a16="http://schemas.microsoft.com/office/drawing/2014/main" id="{E04E6218-E76E-9482-E44D-DE96CC49D5FE}"/>
              </a:ext>
            </a:extLst>
          </p:cNvPr>
          <p:cNvSpPr/>
          <p:nvPr/>
        </p:nvSpPr>
        <p:spPr>
          <a:xfrm>
            <a:off x="3662052" y="5130753"/>
            <a:ext cx="52789" cy="455978"/>
          </a:xfrm>
          <a:custGeom>
            <a:avLst/>
            <a:gdLst>
              <a:gd name="connsiteX0" fmla="*/ 52698 w 52789"/>
              <a:gd name="connsiteY0" fmla="*/ 47 h 455978"/>
              <a:gd name="connsiteX1" fmla="*/ 14598 w 52789"/>
              <a:gd name="connsiteY1" fmla="*/ 263572 h 455978"/>
              <a:gd name="connsiteX2" fmla="*/ 24123 w 52789"/>
              <a:gd name="connsiteY2" fmla="*/ 454072 h 455978"/>
              <a:gd name="connsiteX3" fmla="*/ 24123 w 52789"/>
              <a:gd name="connsiteY3" fmla="*/ 352472 h 455978"/>
              <a:gd name="connsiteX4" fmla="*/ 14598 w 52789"/>
              <a:gd name="connsiteY4" fmla="*/ 206422 h 455978"/>
              <a:gd name="connsiteX5" fmla="*/ 1898 w 52789"/>
              <a:gd name="connsiteY5" fmla="*/ 241347 h 455978"/>
              <a:gd name="connsiteX6" fmla="*/ 52698 w 52789"/>
              <a:gd name="connsiteY6" fmla="*/ 47 h 455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89" h="455978">
                <a:moveTo>
                  <a:pt x="52698" y="47"/>
                </a:moveTo>
                <a:cubicBezTo>
                  <a:pt x="54815" y="3751"/>
                  <a:pt x="19360" y="187901"/>
                  <a:pt x="14598" y="263572"/>
                </a:cubicBezTo>
                <a:cubicBezTo>
                  <a:pt x="9836" y="339243"/>
                  <a:pt x="22536" y="439255"/>
                  <a:pt x="24123" y="454072"/>
                </a:cubicBezTo>
                <a:cubicBezTo>
                  <a:pt x="25710" y="468889"/>
                  <a:pt x="25710" y="393747"/>
                  <a:pt x="24123" y="352472"/>
                </a:cubicBezTo>
                <a:cubicBezTo>
                  <a:pt x="22536" y="311197"/>
                  <a:pt x="18302" y="224943"/>
                  <a:pt x="14598" y="206422"/>
                </a:cubicBezTo>
                <a:cubicBezTo>
                  <a:pt x="10894" y="187901"/>
                  <a:pt x="-5510" y="273626"/>
                  <a:pt x="1898" y="241347"/>
                </a:cubicBezTo>
                <a:cubicBezTo>
                  <a:pt x="9306" y="209068"/>
                  <a:pt x="50581" y="-3657"/>
                  <a:pt x="52698" y="4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8" name="フリーフォーム 1037">
            <a:extLst>
              <a:ext uri="{FF2B5EF4-FFF2-40B4-BE49-F238E27FC236}">
                <a16:creationId xmlns:a16="http://schemas.microsoft.com/office/drawing/2014/main" id="{8F581916-1FD7-100F-551E-9138D2711617}"/>
              </a:ext>
            </a:extLst>
          </p:cNvPr>
          <p:cNvSpPr/>
          <p:nvPr/>
        </p:nvSpPr>
        <p:spPr>
          <a:xfrm>
            <a:off x="3617300" y="5943523"/>
            <a:ext cx="226110" cy="200426"/>
          </a:xfrm>
          <a:custGeom>
            <a:avLst/>
            <a:gdLst>
              <a:gd name="connsiteX0" fmla="*/ 33950 w 226110"/>
              <a:gd name="connsiteY0" fmla="*/ 77 h 200426"/>
              <a:gd name="connsiteX1" fmla="*/ 8550 w 226110"/>
              <a:gd name="connsiteY1" fmla="*/ 79452 h 200426"/>
              <a:gd name="connsiteX2" fmla="*/ 24425 w 226110"/>
              <a:gd name="connsiteY2" fmla="*/ 95327 h 200426"/>
              <a:gd name="connsiteX3" fmla="*/ 33950 w 226110"/>
              <a:gd name="connsiteY3" fmla="*/ 73102 h 200426"/>
              <a:gd name="connsiteX4" fmla="*/ 5375 w 226110"/>
              <a:gd name="connsiteY4" fmla="*/ 200102 h 200426"/>
              <a:gd name="connsiteX5" fmla="*/ 24425 w 226110"/>
              <a:gd name="connsiteY5" fmla="*/ 111202 h 200426"/>
              <a:gd name="connsiteX6" fmla="*/ 11725 w 226110"/>
              <a:gd name="connsiteY6" fmla="*/ 162002 h 200426"/>
              <a:gd name="connsiteX7" fmla="*/ 221275 w 226110"/>
              <a:gd name="connsiteY7" fmla="*/ 139777 h 200426"/>
              <a:gd name="connsiteX8" fmla="*/ 160950 w 226110"/>
              <a:gd name="connsiteY8" fmla="*/ 142952 h 200426"/>
              <a:gd name="connsiteX9" fmla="*/ 183175 w 226110"/>
              <a:gd name="connsiteY9" fmla="*/ 98502 h 200426"/>
              <a:gd name="connsiteX10" fmla="*/ 176825 w 226110"/>
              <a:gd name="connsiteY10" fmla="*/ 60402 h 200426"/>
              <a:gd name="connsiteX11" fmla="*/ 176825 w 226110"/>
              <a:gd name="connsiteY11" fmla="*/ 146127 h 200426"/>
              <a:gd name="connsiteX12" fmla="*/ 135550 w 226110"/>
              <a:gd name="connsiteY12" fmla="*/ 149302 h 200426"/>
              <a:gd name="connsiteX13" fmla="*/ 151425 w 226110"/>
              <a:gd name="connsiteY13" fmla="*/ 120727 h 200426"/>
              <a:gd name="connsiteX14" fmla="*/ 126025 w 226110"/>
              <a:gd name="connsiteY14" fmla="*/ 38177 h 200426"/>
              <a:gd name="connsiteX15" fmla="*/ 145075 w 226110"/>
              <a:gd name="connsiteY15" fmla="*/ 136602 h 200426"/>
              <a:gd name="connsiteX16" fmla="*/ 43475 w 226110"/>
              <a:gd name="connsiteY16" fmla="*/ 133427 h 200426"/>
              <a:gd name="connsiteX17" fmla="*/ 81575 w 226110"/>
              <a:gd name="connsiteY17" fmla="*/ 44527 h 200426"/>
              <a:gd name="connsiteX18" fmla="*/ 43475 w 226110"/>
              <a:gd name="connsiteY18" fmla="*/ 117552 h 200426"/>
              <a:gd name="connsiteX19" fmla="*/ 14900 w 226110"/>
              <a:gd name="connsiteY19" fmla="*/ 101677 h 200426"/>
              <a:gd name="connsiteX20" fmla="*/ 21250 w 226110"/>
              <a:gd name="connsiteY20" fmla="*/ 95327 h 200426"/>
              <a:gd name="connsiteX21" fmla="*/ 33950 w 226110"/>
              <a:gd name="connsiteY21" fmla="*/ 77 h 200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26110" h="200426">
                <a:moveTo>
                  <a:pt x="33950" y="77"/>
                </a:moveTo>
                <a:cubicBezTo>
                  <a:pt x="31833" y="-2569"/>
                  <a:pt x="10137" y="63577"/>
                  <a:pt x="8550" y="79452"/>
                </a:cubicBezTo>
                <a:cubicBezTo>
                  <a:pt x="6962" y="95327"/>
                  <a:pt x="20192" y="96385"/>
                  <a:pt x="24425" y="95327"/>
                </a:cubicBezTo>
                <a:cubicBezTo>
                  <a:pt x="28658" y="94269"/>
                  <a:pt x="37125" y="55640"/>
                  <a:pt x="33950" y="73102"/>
                </a:cubicBezTo>
                <a:cubicBezTo>
                  <a:pt x="30775" y="90565"/>
                  <a:pt x="6962" y="193752"/>
                  <a:pt x="5375" y="200102"/>
                </a:cubicBezTo>
                <a:cubicBezTo>
                  <a:pt x="3787" y="206452"/>
                  <a:pt x="23367" y="117552"/>
                  <a:pt x="24425" y="111202"/>
                </a:cubicBezTo>
                <a:cubicBezTo>
                  <a:pt x="25483" y="104852"/>
                  <a:pt x="-21083" y="157239"/>
                  <a:pt x="11725" y="162002"/>
                </a:cubicBezTo>
                <a:cubicBezTo>
                  <a:pt x="44533" y="166765"/>
                  <a:pt x="196404" y="142952"/>
                  <a:pt x="221275" y="139777"/>
                </a:cubicBezTo>
                <a:cubicBezTo>
                  <a:pt x="246146" y="136602"/>
                  <a:pt x="167300" y="149831"/>
                  <a:pt x="160950" y="142952"/>
                </a:cubicBezTo>
                <a:cubicBezTo>
                  <a:pt x="154600" y="136073"/>
                  <a:pt x="180529" y="112260"/>
                  <a:pt x="183175" y="98502"/>
                </a:cubicBezTo>
                <a:cubicBezTo>
                  <a:pt x="185821" y="84744"/>
                  <a:pt x="177883" y="52465"/>
                  <a:pt x="176825" y="60402"/>
                </a:cubicBezTo>
                <a:cubicBezTo>
                  <a:pt x="175767" y="68339"/>
                  <a:pt x="183704" y="131310"/>
                  <a:pt x="176825" y="146127"/>
                </a:cubicBezTo>
                <a:cubicBezTo>
                  <a:pt x="169946" y="160944"/>
                  <a:pt x="139783" y="153535"/>
                  <a:pt x="135550" y="149302"/>
                </a:cubicBezTo>
                <a:cubicBezTo>
                  <a:pt x="131317" y="145069"/>
                  <a:pt x="153012" y="139248"/>
                  <a:pt x="151425" y="120727"/>
                </a:cubicBezTo>
                <a:cubicBezTo>
                  <a:pt x="149838" y="102206"/>
                  <a:pt x="127083" y="35531"/>
                  <a:pt x="126025" y="38177"/>
                </a:cubicBezTo>
                <a:cubicBezTo>
                  <a:pt x="124967" y="40823"/>
                  <a:pt x="158833" y="120727"/>
                  <a:pt x="145075" y="136602"/>
                </a:cubicBezTo>
                <a:cubicBezTo>
                  <a:pt x="131317" y="152477"/>
                  <a:pt x="54058" y="148773"/>
                  <a:pt x="43475" y="133427"/>
                </a:cubicBezTo>
                <a:cubicBezTo>
                  <a:pt x="32892" y="118081"/>
                  <a:pt x="81575" y="47173"/>
                  <a:pt x="81575" y="44527"/>
                </a:cubicBezTo>
                <a:cubicBezTo>
                  <a:pt x="81575" y="41881"/>
                  <a:pt x="54588" y="108027"/>
                  <a:pt x="43475" y="117552"/>
                </a:cubicBezTo>
                <a:cubicBezTo>
                  <a:pt x="32362" y="127077"/>
                  <a:pt x="18604" y="105381"/>
                  <a:pt x="14900" y="101677"/>
                </a:cubicBezTo>
                <a:cubicBezTo>
                  <a:pt x="11196" y="97973"/>
                  <a:pt x="16488" y="107498"/>
                  <a:pt x="21250" y="95327"/>
                </a:cubicBezTo>
                <a:cubicBezTo>
                  <a:pt x="26012" y="83156"/>
                  <a:pt x="36067" y="2723"/>
                  <a:pt x="33950" y="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9" name="フリーフォーム 1038">
            <a:extLst>
              <a:ext uri="{FF2B5EF4-FFF2-40B4-BE49-F238E27FC236}">
                <a16:creationId xmlns:a16="http://schemas.microsoft.com/office/drawing/2014/main" id="{615CAB89-BF5D-AA3B-E627-F60683B58275}"/>
              </a:ext>
            </a:extLst>
          </p:cNvPr>
          <p:cNvSpPr/>
          <p:nvPr/>
        </p:nvSpPr>
        <p:spPr>
          <a:xfrm>
            <a:off x="3555978" y="5915013"/>
            <a:ext cx="315133" cy="355617"/>
          </a:xfrm>
          <a:custGeom>
            <a:avLst/>
            <a:gdLst>
              <a:gd name="connsiteX0" fmla="*/ 101622 w 315133"/>
              <a:gd name="connsiteY0" fmla="*/ 12 h 355617"/>
              <a:gd name="connsiteX1" fmla="*/ 22247 w 315133"/>
              <a:gd name="connsiteY1" fmla="*/ 184162 h 355617"/>
              <a:gd name="connsiteX2" fmla="*/ 47647 w 315133"/>
              <a:gd name="connsiteY2" fmla="*/ 180987 h 355617"/>
              <a:gd name="connsiteX3" fmla="*/ 34947 w 315133"/>
              <a:gd name="connsiteY3" fmla="*/ 212737 h 355617"/>
              <a:gd name="connsiteX4" fmla="*/ 76222 w 315133"/>
              <a:gd name="connsiteY4" fmla="*/ 212737 h 355617"/>
              <a:gd name="connsiteX5" fmla="*/ 234972 w 315133"/>
              <a:gd name="connsiteY5" fmla="*/ 314337 h 355617"/>
              <a:gd name="connsiteX6" fmla="*/ 219097 w 315133"/>
              <a:gd name="connsiteY6" fmla="*/ 298462 h 355617"/>
              <a:gd name="connsiteX7" fmla="*/ 314347 w 315133"/>
              <a:gd name="connsiteY7" fmla="*/ 355612 h 355617"/>
              <a:gd name="connsiteX8" fmla="*/ 263547 w 315133"/>
              <a:gd name="connsiteY8" fmla="*/ 301637 h 355617"/>
              <a:gd name="connsiteX9" fmla="*/ 247672 w 315133"/>
              <a:gd name="connsiteY9" fmla="*/ 276237 h 355617"/>
              <a:gd name="connsiteX10" fmla="*/ 295297 w 315133"/>
              <a:gd name="connsiteY10" fmla="*/ 234962 h 355617"/>
              <a:gd name="connsiteX11" fmla="*/ 219097 w 315133"/>
              <a:gd name="connsiteY11" fmla="*/ 276237 h 355617"/>
              <a:gd name="connsiteX12" fmla="*/ 155597 w 315133"/>
              <a:gd name="connsiteY12" fmla="*/ 244487 h 355617"/>
              <a:gd name="connsiteX13" fmla="*/ 63522 w 315133"/>
              <a:gd name="connsiteY13" fmla="*/ 282587 h 355617"/>
              <a:gd name="connsiteX14" fmla="*/ 104797 w 315133"/>
              <a:gd name="connsiteY14" fmla="*/ 238137 h 355617"/>
              <a:gd name="connsiteX15" fmla="*/ 44472 w 315133"/>
              <a:gd name="connsiteY15" fmla="*/ 212737 h 355617"/>
              <a:gd name="connsiteX16" fmla="*/ 22 w 315133"/>
              <a:gd name="connsiteY16" fmla="*/ 219087 h 355617"/>
              <a:gd name="connsiteX17" fmla="*/ 38122 w 315133"/>
              <a:gd name="connsiteY17" fmla="*/ 165112 h 355617"/>
              <a:gd name="connsiteX18" fmla="*/ 19072 w 315133"/>
              <a:gd name="connsiteY18" fmla="*/ 193687 h 355617"/>
              <a:gd name="connsiteX19" fmla="*/ 101622 w 315133"/>
              <a:gd name="connsiteY19" fmla="*/ 12 h 355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15133" h="355617">
                <a:moveTo>
                  <a:pt x="101622" y="12"/>
                </a:moveTo>
                <a:cubicBezTo>
                  <a:pt x="102151" y="-1575"/>
                  <a:pt x="31243" y="154000"/>
                  <a:pt x="22247" y="184162"/>
                </a:cubicBezTo>
                <a:cubicBezTo>
                  <a:pt x="13251" y="214325"/>
                  <a:pt x="45530" y="176225"/>
                  <a:pt x="47647" y="180987"/>
                </a:cubicBezTo>
                <a:cubicBezTo>
                  <a:pt x="49764" y="185749"/>
                  <a:pt x="30184" y="207445"/>
                  <a:pt x="34947" y="212737"/>
                </a:cubicBezTo>
                <a:cubicBezTo>
                  <a:pt x="39709" y="218029"/>
                  <a:pt x="42885" y="195804"/>
                  <a:pt x="76222" y="212737"/>
                </a:cubicBezTo>
                <a:cubicBezTo>
                  <a:pt x="109559" y="229670"/>
                  <a:pt x="211160" y="300050"/>
                  <a:pt x="234972" y="314337"/>
                </a:cubicBezTo>
                <a:cubicBezTo>
                  <a:pt x="258784" y="328624"/>
                  <a:pt x="205868" y="291583"/>
                  <a:pt x="219097" y="298462"/>
                </a:cubicBezTo>
                <a:cubicBezTo>
                  <a:pt x="232326" y="305341"/>
                  <a:pt x="306939" y="355083"/>
                  <a:pt x="314347" y="355612"/>
                </a:cubicBezTo>
                <a:cubicBezTo>
                  <a:pt x="321755" y="356141"/>
                  <a:pt x="274659" y="314866"/>
                  <a:pt x="263547" y="301637"/>
                </a:cubicBezTo>
                <a:cubicBezTo>
                  <a:pt x="252435" y="288408"/>
                  <a:pt x="242380" y="287350"/>
                  <a:pt x="247672" y="276237"/>
                </a:cubicBezTo>
                <a:cubicBezTo>
                  <a:pt x="252964" y="265125"/>
                  <a:pt x="300059" y="234962"/>
                  <a:pt x="295297" y="234962"/>
                </a:cubicBezTo>
                <a:cubicBezTo>
                  <a:pt x="290535" y="234962"/>
                  <a:pt x="242380" y="274650"/>
                  <a:pt x="219097" y="276237"/>
                </a:cubicBezTo>
                <a:cubicBezTo>
                  <a:pt x="195814" y="277825"/>
                  <a:pt x="181526" y="243429"/>
                  <a:pt x="155597" y="244487"/>
                </a:cubicBezTo>
                <a:cubicBezTo>
                  <a:pt x="129668" y="245545"/>
                  <a:pt x="71989" y="283645"/>
                  <a:pt x="63522" y="282587"/>
                </a:cubicBezTo>
                <a:cubicBezTo>
                  <a:pt x="55055" y="281529"/>
                  <a:pt x="107972" y="249779"/>
                  <a:pt x="104797" y="238137"/>
                </a:cubicBezTo>
                <a:cubicBezTo>
                  <a:pt x="101622" y="226495"/>
                  <a:pt x="61934" y="215912"/>
                  <a:pt x="44472" y="212737"/>
                </a:cubicBezTo>
                <a:cubicBezTo>
                  <a:pt x="27009" y="209562"/>
                  <a:pt x="1080" y="227024"/>
                  <a:pt x="22" y="219087"/>
                </a:cubicBezTo>
                <a:cubicBezTo>
                  <a:pt x="-1036" y="211150"/>
                  <a:pt x="34947" y="169345"/>
                  <a:pt x="38122" y="165112"/>
                </a:cubicBezTo>
                <a:cubicBezTo>
                  <a:pt x="41297" y="160879"/>
                  <a:pt x="9547" y="220145"/>
                  <a:pt x="19072" y="193687"/>
                </a:cubicBezTo>
                <a:cubicBezTo>
                  <a:pt x="28597" y="167229"/>
                  <a:pt x="101093" y="1599"/>
                  <a:pt x="101622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0" name="フリーフォーム 1039">
            <a:extLst>
              <a:ext uri="{FF2B5EF4-FFF2-40B4-BE49-F238E27FC236}">
                <a16:creationId xmlns:a16="http://schemas.microsoft.com/office/drawing/2014/main" id="{FFFC622C-04E1-3A3F-82EF-4A909C0732BF}"/>
              </a:ext>
            </a:extLst>
          </p:cNvPr>
          <p:cNvSpPr/>
          <p:nvPr/>
        </p:nvSpPr>
        <p:spPr>
          <a:xfrm>
            <a:off x="3669691" y="5875618"/>
            <a:ext cx="101007" cy="269133"/>
          </a:xfrm>
          <a:custGeom>
            <a:avLst/>
            <a:gdLst>
              <a:gd name="connsiteX0" fmla="*/ 99034 w 101007"/>
              <a:gd name="connsiteY0" fmla="*/ 4482 h 269133"/>
              <a:gd name="connsiteX1" fmla="*/ 609 w 101007"/>
              <a:gd name="connsiteY1" fmla="*/ 268007 h 269133"/>
              <a:gd name="connsiteX2" fmla="*/ 57759 w 101007"/>
              <a:gd name="connsiteY2" fmla="*/ 99732 h 269133"/>
              <a:gd name="connsiteX3" fmla="*/ 64109 w 101007"/>
              <a:gd name="connsiteY3" fmla="*/ 102907 h 269133"/>
              <a:gd name="connsiteX4" fmla="*/ 99034 w 101007"/>
              <a:gd name="connsiteY4" fmla="*/ 4482 h 269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007" h="269133">
                <a:moveTo>
                  <a:pt x="99034" y="4482"/>
                </a:moveTo>
                <a:cubicBezTo>
                  <a:pt x="88451" y="31999"/>
                  <a:pt x="7488" y="252132"/>
                  <a:pt x="609" y="268007"/>
                </a:cubicBezTo>
                <a:cubicBezTo>
                  <a:pt x="-6270" y="283882"/>
                  <a:pt x="47176" y="127249"/>
                  <a:pt x="57759" y="99732"/>
                </a:cubicBezTo>
                <a:cubicBezTo>
                  <a:pt x="68342" y="72215"/>
                  <a:pt x="53526" y="121428"/>
                  <a:pt x="64109" y="102907"/>
                </a:cubicBezTo>
                <a:cubicBezTo>
                  <a:pt x="74692" y="84386"/>
                  <a:pt x="109617" y="-23035"/>
                  <a:pt x="99034" y="44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1" name="フリーフォーム 1040">
            <a:extLst>
              <a:ext uri="{FF2B5EF4-FFF2-40B4-BE49-F238E27FC236}">
                <a16:creationId xmlns:a16="http://schemas.microsoft.com/office/drawing/2014/main" id="{4717FACC-7253-4363-03EC-C6318FDBC7AD}"/>
              </a:ext>
            </a:extLst>
          </p:cNvPr>
          <p:cNvSpPr/>
          <p:nvPr/>
        </p:nvSpPr>
        <p:spPr>
          <a:xfrm>
            <a:off x="3656990" y="5648290"/>
            <a:ext cx="32369" cy="239384"/>
          </a:xfrm>
          <a:custGeom>
            <a:avLst/>
            <a:gdLst>
              <a:gd name="connsiteX0" fmla="*/ 32360 w 32369"/>
              <a:gd name="connsiteY0" fmla="*/ 35 h 239384"/>
              <a:gd name="connsiteX1" fmla="*/ 6960 w 32369"/>
              <a:gd name="connsiteY1" fmla="*/ 130210 h 239384"/>
              <a:gd name="connsiteX2" fmla="*/ 610 w 32369"/>
              <a:gd name="connsiteY2" fmla="*/ 238160 h 239384"/>
              <a:gd name="connsiteX3" fmla="*/ 610 w 32369"/>
              <a:gd name="connsiteY3" fmla="*/ 184185 h 239384"/>
              <a:gd name="connsiteX4" fmla="*/ 3785 w 32369"/>
              <a:gd name="connsiteY4" fmla="*/ 117510 h 239384"/>
              <a:gd name="connsiteX5" fmla="*/ 32360 w 32369"/>
              <a:gd name="connsiteY5" fmla="*/ 35 h 23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369" h="239384">
                <a:moveTo>
                  <a:pt x="32360" y="35"/>
                </a:moveTo>
                <a:cubicBezTo>
                  <a:pt x="32889" y="2152"/>
                  <a:pt x="12252" y="90523"/>
                  <a:pt x="6960" y="130210"/>
                </a:cubicBezTo>
                <a:cubicBezTo>
                  <a:pt x="1668" y="169898"/>
                  <a:pt x="1668" y="229164"/>
                  <a:pt x="610" y="238160"/>
                </a:cubicBezTo>
                <a:cubicBezTo>
                  <a:pt x="-448" y="247156"/>
                  <a:pt x="81" y="204293"/>
                  <a:pt x="610" y="184185"/>
                </a:cubicBezTo>
                <a:cubicBezTo>
                  <a:pt x="1139" y="164077"/>
                  <a:pt x="-977" y="143968"/>
                  <a:pt x="3785" y="117510"/>
                </a:cubicBezTo>
                <a:cubicBezTo>
                  <a:pt x="8547" y="91052"/>
                  <a:pt x="31831" y="-2082"/>
                  <a:pt x="32360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2" name="フリーフォーム 1041">
            <a:extLst>
              <a:ext uri="{FF2B5EF4-FFF2-40B4-BE49-F238E27FC236}">
                <a16:creationId xmlns:a16="http://schemas.microsoft.com/office/drawing/2014/main" id="{5953B933-A643-4AE8-6668-3556FA3EFB9F}"/>
              </a:ext>
            </a:extLst>
          </p:cNvPr>
          <p:cNvSpPr/>
          <p:nvPr/>
        </p:nvSpPr>
        <p:spPr>
          <a:xfrm>
            <a:off x="3666217" y="6266966"/>
            <a:ext cx="195555" cy="48729"/>
          </a:xfrm>
          <a:custGeom>
            <a:avLst/>
            <a:gdLst>
              <a:gd name="connsiteX0" fmla="*/ 908 w 195555"/>
              <a:gd name="connsiteY0" fmla="*/ 41759 h 48729"/>
              <a:gd name="connsiteX1" fmla="*/ 67583 w 195555"/>
              <a:gd name="connsiteY1" fmla="*/ 10009 h 48729"/>
              <a:gd name="connsiteX2" fmla="*/ 134258 w 195555"/>
              <a:gd name="connsiteY2" fmla="*/ 22709 h 48729"/>
              <a:gd name="connsiteX3" fmla="*/ 131083 w 195555"/>
              <a:gd name="connsiteY3" fmla="*/ 484 h 48729"/>
              <a:gd name="connsiteX4" fmla="*/ 194583 w 195555"/>
              <a:gd name="connsiteY4" fmla="*/ 48109 h 48729"/>
              <a:gd name="connsiteX5" fmla="*/ 166008 w 195555"/>
              <a:gd name="connsiteY5" fmla="*/ 25884 h 48729"/>
              <a:gd name="connsiteX6" fmla="*/ 118383 w 195555"/>
              <a:gd name="connsiteY6" fmla="*/ 484 h 48729"/>
              <a:gd name="connsiteX7" fmla="*/ 908 w 195555"/>
              <a:gd name="connsiteY7" fmla="*/ 41759 h 48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5555" h="48729">
                <a:moveTo>
                  <a:pt x="908" y="41759"/>
                </a:moveTo>
                <a:cubicBezTo>
                  <a:pt x="-7559" y="43346"/>
                  <a:pt x="45358" y="13184"/>
                  <a:pt x="67583" y="10009"/>
                </a:cubicBezTo>
                <a:cubicBezTo>
                  <a:pt x="89808" y="6834"/>
                  <a:pt x="123675" y="24296"/>
                  <a:pt x="134258" y="22709"/>
                </a:cubicBezTo>
                <a:cubicBezTo>
                  <a:pt x="144841" y="21121"/>
                  <a:pt x="121029" y="-3749"/>
                  <a:pt x="131083" y="484"/>
                </a:cubicBezTo>
                <a:cubicBezTo>
                  <a:pt x="141137" y="4717"/>
                  <a:pt x="188762" y="43876"/>
                  <a:pt x="194583" y="48109"/>
                </a:cubicBezTo>
                <a:cubicBezTo>
                  <a:pt x="200404" y="52342"/>
                  <a:pt x="178708" y="33821"/>
                  <a:pt x="166008" y="25884"/>
                </a:cubicBezTo>
                <a:cubicBezTo>
                  <a:pt x="153308" y="17947"/>
                  <a:pt x="138491" y="-45"/>
                  <a:pt x="118383" y="484"/>
                </a:cubicBezTo>
                <a:cubicBezTo>
                  <a:pt x="98275" y="1013"/>
                  <a:pt x="9375" y="40172"/>
                  <a:pt x="908" y="417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3" name="フリーフォーム 1042">
            <a:extLst>
              <a:ext uri="{FF2B5EF4-FFF2-40B4-BE49-F238E27FC236}">
                <a16:creationId xmlns:a16="http://schemas.microsoft.com/office/drawing/2014/main" id="{35CD9FAF-648C-1533-FB52-A96EEE8E86B5}"/>
              </a:ext>
            </a:extLst>
          </p:cNvPr>
          <p:cNvSpPr/>
          <p:nvPr/>
        </p:nvSpPr>
        <p:spPr>
          <a:xfrm>
            <a:off x="3521908" y="5895971"/>
            <a:ext cx="176969" cy="371634"/>
          </a:xfrm>
          <a:custGeom>
            <a:avLst/>
            <a:gdLst>
              <a:gd name="connsiteX0" fmla="*/ 154742 w 176969"/>
              <a:gd name="connsiteY0" fmla="*/ 4 h 371634"/>
              <a:gd name="connsiteX1" fmla="*/ 30917 w 176969"/>
              <a:gd name="connsiteY1" fmla="*/ 212729 h 371634"/>
              <a:gd name="connsiteX2" fmla="*/ 37267 w 176969"/>
              <a:gd name="connsiteY2" fmla="*/ 285754 h 371634"/>
              <a:gd name="connsiteX3" fmla="*/ 2342 w 176969"/>
              <a:gd name="connsiteY3" fmla="*/ 260354 h 371634"/>
              <a:gd name="connsiteX4" fmla="*/ 113467 w 176969"/>
              <a:gd name="connsiteY4" fmla="*/ 368304 h 371634"/>
              <a:gd name="connsiteX5" fmla="*/ 94417 w 176969"/>
              <a:gd name="connsiteY5" fmla="*/ 339729 h 371634"/>
              <a:gd name="connsiteX6" fmla="*/ 176967 w 176969"/>
              <a:gd name="connsiteY6" fmla="*/ 295279 h 371634"/>
              <a:gd name="connsiteX7" fmla="*/ 97592 w 176969"/>
              <a:gd name="connsiteY7" fmla="*/ 314329 h 371634"/>
              <a:gd name="connsiteX8" fmla="*/ 119817 w 176969"/>
              <a:gd name="connsiteY8" fmla="*/ 288929 h 371634"/>
              <a:gd name="connsiteX9" fmla="*/ 72192 w 176969"/>
              <a:gd name="connsiteY9" fmla="*/ 254004 h 371634"/>
              <a:gd name="connsiteX10" fmla="*/ 103942 w 176969"/>
              <a:gd name="connsiteY10" fmla="*/ 298454 h 371634"/>
              <a:gd name="connsiteX11" fmla="*/ 78542 w 176969"/>
              <a:gd name="connsiteY11" fmla="*/ 304804 h 371634"/>
              <a:gd name="connsiteX12" fmla="*/ 15042 w 176969"/>
              <a:gd name="connsiteY12" fmla="*/ 244479 h 371634"/>
              <a:gd name="connsiteX13" fmla="*/ 40442 w 176969"/>
              <a:gd name="connsiteY13" fmla="*/ 184154 h 371634"/>
              <a:gd name="connsiteX14" fmla="*/ 21392 w 176969"/>
              <a:gd name="connsiteY14" fmla="*/ 206379 h 371634"/>
              <a:gd name="connsiteX15" fmla="*/ 154742 w 176969"/>
              <a:gd name="connsiteY15" fmla="*/ 4 h 371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76969" h="371634">
                <a:moveTo>
                  <a:pt x="154742" y="4"/>
                </a:moveTo>
                <a:cubicBezTo>
                  <a:pt x="156330" y="1062"/>
                  <a:pt x="50496" y="165104"/>
                  <a:pt x="30917" y="212729"/>
                </a:cubicBezTo>
                <a:cubicBezTo>
                  <a:pt x="11338" y="260354"/>
                  <a:pt x="42029" y="277817"/>
                  <a:pt x="37267" y="285754"/>
                </a:cubicBezTo>
                <a:cubicBezTo>
                  <a:pt x="32504" y="293692"/>
                  <a:pt x="-10358" y="246596"/>
                  <a:pt x="2342" y="260354"/>
                </a:cubicBezTo>
                <a:cubicBezTo>
                  <a:pt x="15042" y="274112"/>
                  <a:pt x="98121" y="355075"/>
                  <a:pt x="113467" y="368304"/>
                </a:cubicBezTo>
                <a:cubicBezTo>
                  <a:pt x="128813" y="381533"/>
                  <a:pt x="83834" y="351900"/>
                  <a:pt x="94417" y="339729"/>
                </a:cubicBezTo>
                <a:cubicBezTo>
                  <a:pt x="105000" y="327558"/>
                  <a:pt x="176438" y="299512"/>
                  <a:pt x="176967" y="295279"/>
                </a:cubicBezTo>
                <a:cubicBezTo>
                  <a:pt x="177496" y="291046"/>
                  <a:pt x="107117" y="315387"/>
                  <a:pt x="97592" y="314329"/>
                </a:cubicBezTo>
                <a:cubicBezTo>
                  <a:pt x="88067" y="313271"/>
                  <a:pt x="124050" y="298983"/>
                  <a:pt x="119817" y="288929"/>
                </a:cubicBezTo>
                <a:cubicBezTo>
                  <a:pt x="115584" y="278875"/>
                  <a:pt x="74838" y="252417"/>
                  <a:pt x="72192" y="254004"/>
                </a:cubicBezTo>
                <a:cubicBezTo>
                  <a:pt x="69546" y="255592"/>
                  <a:pt x="102884" y="289987"/>
                  <a:pt x="103942" y="298454"/>
                </a:cubicBezTo>
                <a:cubicBezTo>
                  <a:pt x="105000" y="306921"/>
                  <a:pt x="93359" y="313800"/>
                  <a:pt x="78542" y="304804"/>
                </a:cubicBezTo>
                <a:cubicBezTo>
                  <a:pt x="63725" y="295808"/>
                  <a:pt x="21392" y="264587"/>
                  <a:pt x="15042" y="244479"/>
                </a:cubicBezTo>
                <a:cubicBezTo>
                  <a:pt x="8692" y="224371"/>
                  <a:pt x="39384" y="190504"/>
                  <a:pt x="40442" y="184154"/>
                </a:cubicBezTo>
                <a:cubicBezTo>
                  <a:pt x="41500" y="177804"/>
                  <a:pt x="225" y="234425"/>
                  <a:pt x="21392" y="206379"/>
                </a:cubicBezTo>
                <a:cubicBezTo>
                  <a:pt x="42559" y="178333"/>
                  <a:pt x="153154" y="-1054"/>
                  <a:pt x="154742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4" name="フリーフォーム 1043">
            <a:extLst>
              <a:ext uri="{FF2B5EF4-FFF2-40B4-BE49-F238E27FC236}">
                <a16:creationId xmlns:a16="http://schemas.microsoft.com/office/drawing/2014/main" id="{9FB18EA9-77C4-46FD-D1E0-97025318D474}"/>
              </a:ext>
            </a:extLst>
          </p:cNvPr>
          <p:cNvSpPr/>
          <p:nvPr/>
        </p:nvSpPr>
        <p:spPr>
          <a:xfrm>
            <a:off x="3428964" y="6085578"/>
            <a:ext cx="85831" cy="310244"/>
          </a:xfrm>
          <a:custGeom>
            <a:avLst/>
            <a:gdLst>
              <a:gd name="connsiteX0" fmla="*/ 85761 w 85831"/>
              <a:gd name="connsiteY0" fmla="*/ 897 h 310244"/>
              <a:gd name="connsiteX1" fmla="*/ 25436 w 85831"/>
              <a:gd name="connsiteY1" fmla="*/ 175522 h 310244"/>
              <a:gd name="connsiteX2" fmla="*/ 38136 w 85831"/>
              <a:gd name="connsiteY2" fmla="*/ 223147 h 310244"/>
              <a:gd name="connsiteX3" fmla="*/ 15911 w 85831"/>
              <a:gd name="connsiteY3" fmla="*/ 210447 h 310244"/>
              <a:gd name="connsiteX4" fmla="*/ 82586 w 85831"/>
              <a:gd name="connsiteY4" fmla="*/ 308872 h 310244"/>
              <a:gd name="connsiteX5" fmla="*/ 54011 w 85831"/>
              <a:gd name="connsiteY5" fmla="*/ 264422 h 310244"/>
              <a:gd name="connsiteX6" fmla="*/ 15911 w 85831"/>
              <a:gd name="connsiteY6" fmla="*/ 213622 h 310244"/>
              <a:gd name="connsiteX7" fmla="*/ 36 w 85831"/>
              <a:gd name="connsiteY7" fmla="*/ 54872 h 310244"/>
              <a:gd name="connsiteX8" fmla="*/ 12736 w 85831"/>
              <a:gd name="connsiteY8" fmla="*/ 159647 h 310244"/>
              <a:gd name="connsiteX9" fmla="*/ 47661 w 85831"/>
              <a:gd name="connsiteY9" fmla="*/ 80272 h 310244"/>
              <a:gd name="connsiteX10" fmla="*/ 38136 w 85831"/>
              <a:gd name="connsiteY10" fmla="*/ 105672 h 310244"/>
              <a:gd name="connsiteX11" fmla="*/ 85761 w 85831"/>
              <a:gd name="connsiteY11" fmla="*/ 897 h 31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5831" h="310244">
                <a:moveTo>
                  <a:pt x="85761" y="897"/>
                </a:moveTo>
                <a:cubicBezTo>
                  <a:pt x="83644" y="12539"/>
                  <a:pt x="33373" y="138480"/>
                  <a:pt x="25436" y="175522"/>
                </a:cubicBezTo>
                <a:cubicBezTo>
                  <a:pt x="17498" y="212564"/>
                  <a:pt x="39723" y="217326"/>
                  <a:pt x="38136" y="223147"/>
                </a:cubicBezTo>
                <a:cubicBezTo>
                  <a:pt x="36548" y="228968"/>
                  <a:pt x="8503" y="196160"/>
                  <a:pt x="15911" y="210447"/>
                </a:cubicBezTo>
                <a:cubicBezTo>
                  <a:pt x="23319" y="224734"/>
                  <a:pt x="76236" y="299876"/>
                  <a:pt x="82586" y="308872"/>
                </a:cubicBezTo>
                <a:cubicBezTo>
                  <a:pt x="88936" y="317868"/>
                  <a:pt x="65123" y="280297"/>
                  <a:pt x="54011" y="264422"/>
                </a:cubicBezTo>
                <a:cubicBezTo>
                  <a:pt x="42898" y="248547"/>
                  <a:pt x="24907" y="248547"/>
                  <a:pt x="15911" y="213622"/>
                </a:cubicBezTo>
                <a:cubicBezTo>
                  <a:pt x="6915" y="178697"/>
                  <a:pt x="565" y="63868"/>
                  <a:pt x="36" y="54872"/>
                </a:cubicBezTo>
                <a:cubicBezTo>
                  <a:pt x="-493" y="45876"/>
                  <a:pt x="4799" y="155414"/>
                  <a:pt x="12736" y="159647"/>
                </a:cubicBezTo>
                <a:cubicBezTo>
                  <a:pt x="20673" y="163880"/>
                  <a:pt x="43428" y="89268"/>
                  <a:pt x="47661" y="80272"/>
                </a:cubicBezTo>
                <a:cubicBezTo>
                  <a:pt x="51894" y="71276"/>
                  <a:pt x="34432" y="116784"/>
                  <a:pt x="38136" y="105672"/>
                </a:cubicBezTo>
                <a:cubicBezTo>
                  <a:pt x="41840" y="94560"/>
                  <a:pt x="87878" y="-10745"/>
                  <a:pt x="85761" y="8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5" name="フリーフォーム 1044">
            <a:extLst>
              <a:ext uri="{FF2B5EF4-FFF2-40B4-BE49-F238E27FC236}">
                <a16:creationId xmlns:a16="http://schemas.microsoft.com/office/drawing/2014/main" id="{6B027B59-00A8-DB06-7325-ED00528C7D3A}"/>
              </a:ext>
            </a:extLst>
          </p:cNvPr>
          <p:cNvSpPr/>
          <p:nvPr/>
        </p:nvSpPr>
        <p:spPr>
          <a:xfrm>
            <a:off x="3647908" y="6216559"/>
            <a:ext cx="235393" cy="139909"/>
          </a:xfrm>
          <a:custGeom>
            <a:avLst/>
            <a:gdLst>
              <a:gd name="connsiteX0" fmla="*/ 167 w 235393"/>
              <a:gd name="connsiteY0" fmla="*/ 66766 h 139909"/>
              <a:gd name="connsiteX1" fmla="*/ 60492 w 235393"/>
              <a:gd name="connsiteY1" fmla="*/ 22316 h 139909"/>
              <a:gd name="connsiteX2" fmla="*/ 123992 w 235393"/>
              <a:gd name="connsiteY2" fmla="*/ 63591 h 139909"/>
              <a:gd name="connsiteX3" fmla="*/ 130342 w 235393"/>
              <a:gd name="connsiteY3" fmla="*/ 22316 h 139909"/>
              <a:gd name="connsiteX4" fmla="*/ 184317 w 235393"/>
              <a:gd name="connsiteY4" fmla="*/ 120741 h 139909"/>
              <a:gd name="connsiteX5" fmla="*/ 168442 w 235393"/>
              <a:gd name="connsiteY5" fmla="*/ 79466 h 139909"/>
              <a:gd name="connsiteX6" fmla="*/ 209717 w 235393"/>
              <a:gd name="connsiteY6" fmla="*/ 139791 h 139909"/>
              <a:gd name="connsiteX7" fmla="*/ 235117 w 235393"/>
              <a:gd name="connsiteY7" fmla="*/ 95341 h 139909"/>
              <a:gd name="connsiteX8" fmla="*/ 193842 w 235393"/>
              <a:gd name="connsiteY8" fmla="*/ 111216 h 139909"/>
              <a:gd name="connsiteX9" fmla="*/ 152567 w 235393"/>
              <a:gd name="connsiteY9" fmla="*/ 50891 h 139909"/>
              <a:gd name="connsiteX10" fmla="*/ 76367 w 235393"/>
              <a:gd name="connsiteY10" fmla="*/ 91 h 139909"/>
              <a:gd name="connsiteX11" fmla="*/ 111292 w 235393"/>
              <a:gd name="connsiteY11" fmla="*/ 38191 h 139909"/>
              <a:gd name="connsiteX12" fmla="*/ 79542 w 235393"/>
              <a:gd name="connsiteY12" fmla="*/ 28666 h 139909"/>
              <a:gd name="connsiteX13" fmla="*/ 167 w 235393"/>
              <a:gd name="connsiteY13" fmla="*/ 66766 h 139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35393" h="139909">
                <a:moveTo>
                  <a:pt x="167" y="66766"/>
                </a:moveTo>
                <a:cubicBezTo>
                  <a:pt x="-3008" y="65708"/>
                  <a:pt x="39855" y="22845"/>
                  <a:pt x="60492" y="22316"/>
                </a:cubicBezTo>
                <a:cubicBezTo>
                  <a:pt x="81129" y="21787"/>
                  <a:pt x="112350" y="63591"/>
                  <a:pt x="123992" y="63591"/>
                </a:cubicBezTo>
                <a:cubicBezTo>
                  <a:pt x="135634" y="63591"/>
                  <a:pt x="120288" y="12791"/>
                  <a:pt x="130342" y="22316"/>
                </a:cubicBezTo>
                <a:cubicBezTo>
                  <a:pt x="140396" y="31841"/>
                  <a:pt x="177967" y="111216"/>
                  <a:pt x="184317" y="120741"/>
                </a:cubicBezTo>
                <a:cubicBezTo>
                  <a:pt x="190667" y="130266"/>
                  <a:pt x="164209" y="76291"/>
                  <a:pt x="168442" y="79466"/>
                </a:cubicBezTo>
                <a:cubicBezTo>
                  <a:pt x="172675" y="82641"/>
                  <a:pt x="198604" y="137145"/>
                  <a:pt x="209717" y="139791"/>
                </a:cubicBezTo>
                <a:cubicBezTo>
                  <a:pt x="220830" y="142437"/>
                  <a:pt x="237763" y="100103"/>
                  <a:pt x="235117" y="95341"/>
                </a:cubicBezTo>
                <a:cubicBezTo>
                  <a:pt x="232471" y="90579"/>
                  <a:pt x="207600" y="118624"/>
                  <a:pt x="193842" y="111216"/>
                </a:cubicBezTo>
                <a:cubicBezTo>
                  <a:pt x="180084" y="103808"/>
                  <a:pt x="172146" y="69412"/>
                  <a:pt x="152567" y="50891"/>
                </a:cubicBezTo>
                <a:cubicBezTo>
                  <a:pt x="132988" y="32370"/>
                  <a:pt x="83246" y="2208"/>
                  <a:pt x="76367" y="91"/>
                </a:cubicBezTo>
                <a:cubicBezTo>
                  <a:pt x="69488" y="-2026"/>
                  <a:pt x="110763" y="33428"/>
                  <a:pt x="111292" y="38191"/>
                </a:cubicBezTo>
                <a:cubicBezTo>
                  <a:pt x="111821" y="42953"/>
                  <a:pt x="97534" y="28137"/>
                  <a:pt x="79542" y="28666"/>
                </a:cubicBezTo>
                <a:cubicBezTo>
                  <a:pt x="61550" y="29195"/>
                  <a:pt x="3342" y="67824"/>
                  <a:pt x="167" y="66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6" name="フリーフォーム 1045">
            <a:extLst>
              <a:ext uri="{FF2B5EF4-FFF2-40B4-BE49-F238E27FC236}">
                <a16:creationId xmlns:a16="http://schemas.microsoft.com/office/drawing/2014/main" id="{B4B06463-A8C3-7835-7883-7CF376F11014}"/>
              </a:ext>
            </a:extLst>
          </p:cNvPr>
          <p:cNvSpPr/>
          <p:nvPr/>
        </p:nvSpPr>
        <p:spPr>
          <a:xfrm>
            <a:off x="3927046" y="6096358"/>
            <a:ext cx="293563" cy="153099"/>
          </a:xfrm>
          <a:custGeom>
            <a:avLst/>
            <a:gdLst>
              <a:gd name="connsiteX0" fmla="*/ 429 w 293563"/>
              <a:gd name="connsiteY0" fmla="*/ 31392 h 153099"/>
              <a:gd name="connsiteX1" fmla="*/ 117904 w 293563"/>
              <a:gd name="connsiteY1" fmla="*/ 15517 h 153099"/>
              <a:gd name="connsiteX2" fmla="*/ 206804 w 293563"/>
              <a:gd name="connsiteY2" fmla="*/ 63142 h 153099"/>
              <a:gd name="connsiteX3" fmla="*/ 203629 w 293563"/>
              <a:gd name="connsiteY3" fmla="*/ 18692 h 153099"/>
              <a:gd name="connsiteX4" fmla="*/ 235379 w 293563"/>
              <a:gd name="connsiteY4" fmla="*/ 88542 h 153099"/>
              <a:gd name="connsiteX5" fmla="*/ 213154 w 293563"/>
              <a:gd name="connsiteY5" fmla="*/ 66317 h 153099"/>
              <a:gd name="connsiteX6" fmla="*/ 292529 w 293563"/>
              <a:gd name="connsiteY6" fmla="*/ 152042 h 153099"/>
              <a:gd name="connsiteX7" fmla="*/ 254429 w 293563"/>
              <a:gd name="connsiteY7" fmla="*/ 107592 h 153099"/>
              <a:gd name="connsiteX8" fmla="*/ 197279 w 293563"/>
              <a:gd name="connsiteY8" fmla="*/ 12342 h 153099"/>
              <a:gd name="connsiteX9" fmla="*/ 187754 w 293563"/>
              <a:gd name="connsiteY9" fmla="*/ 5992 h 153099"/>
              <a:gd name="connsiteX10" fmla="*/ 219504 w 293563"/>
              <a:gd name="connsiteY10" fmla="*/ 56792 h 153099"/>
              <a:gd name="connsiteX11" fmla="*/ 162354 w 293563"/>
              <a:gd name="connsiteY11" fmla="*/ 31392 h 153099"/>
              <a:gd name="connsiteX12" fmla="*/ 429 w 293563"/>
              <a:gd name="connsiteY12" fmla="*/ 31392 h 153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3563" h="153099">
                <a:moveTo>
                  <a:pt x="429" y="31392"/>
                </a:moveTo>
                <a:cubicBezTo>
                  <a:pt x="-6979" y="28746"/>
                  <a:pt x="83508" y="10225"/>
                  <a:pt x="117904" y="15517"/>
                </a:cubicBezTo>
                <a:cubicBezTo>
                  <a:pt x="152300" y="20809"/>
                  <a:pt x="192517" y="62613"/>
                  <a:pt x="206804" y="63142"/>
                </a:cubicBezTo>
                <a:cubicBezTo>
                  <a:pt x="221092" y="63671"/>
                  <a:pt x="198867" y="14459"/>
                  <a:pt x="203629" y="18692"/>
                </a:cubicBezTo>
                <a:cubicBezTo>
                  <a:pt x="208391" y="22925"/>
                  <a:pt x="233791" y="80604"/>
                  <a:pt x="235379" y="88542"/>
                </a:cubicBezTo>
                <a:cubicBezTo>
                  <a:pt x="236967" y="96480"/>
                  <a:pt x="203629" y="55734"/>
                  <a:pt x="213154" y="66317"/>
                </a:cubicBezTo>
                <a:cubicBezTo>
                  <a:pt x="222679" y="76900"/>
                  <a:pt x="285650" y="145163"/>
                  <a:pt x="292529" y="152042"/>
                </a:cubicBezTo>
                <a:cubicBezTo>
                  <a:pt x="299408" y="158921"/>
                  <a:pt x="270304" y="130875"/>
                  <a:pt x="254429" y="107592"/>
                </a:cubicBezTo>
                <a:cubicBezTo>
                  <a:pt x="238554" y="84309"/>
                  <a:pt x="208391" y="29275"/>
                  <a:pt x="197279" y="12342"/>
                </a:cubicBezTo>
                <a:cubicBezTo>
                  <a:pt x="186167" y="-4591"/>
                  <a:pt x="184050" y="-1416"/>
                  <a:pt x="187754" y="5992"/>
                </a:cubicBezTo>
                <a:cubicBezTo>
                  <a:pt x="191458" y="13400"/>
                  <a:pt x="223737" y="52559"/>
                  <a:pt x="219504" y="56792"/>
                </a:cubicBezTo>
                <a:cubicBezTo>
                  <a:pt x="215271" y="61025"/>
                  <a:pt x="200983" y="37213"/>
                  <a:pt x="162354" y="31392"/>
                </a:cubicBezTo>
                <a:cubicBezTo>
                  <a:pt x="123725" y="25571"/>
                  <a:pt x="7837" y="34038"/>
                  <a:pt x="429" y="313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7" name="フリーフォーム 1046">
            <a:extLst>
              <a:ext uri="{FF2B5EF4-FFF2-40B4-BE49-F238E27FC236}">
                <a16:creationId xmlns:a16="http://schemas.microsoft.com/office/drawing/2014/main" id="{8928753C-8289-B7E6-FF0B-2C9EE7BD90EF}"/>
              </a:ext>
            </a:extLst>
          </p:cNvPr>
          <p:cNvSpPr/>
          <p:nvPr/>
        </p:nvSpPr>
        <p:spPr>
          <a:xfrm>
            <a:off x="4029038" y="6018999"/>
            <a:ext cx="258202" cy="246999"/>
          </a:xfrm>
          <a:custGeom>
            <a:avLst/>
            <a:gdLst>
              <a:gd name="connsiteX0" fmla="*/ 37 w 258202"/>
              <a:gd name="connsiteY0" fmla="*/ 61126 h 246999"/>
              <a:gd name="connsiteX1" fmla="*/ 111162 w 258202"/>
              <a:gd name="connsiteY1" fmla="*/ 35726 h 246999"/>
              <a:gd name="connsiteX2" fmla="*/ 146087 w 258202"/>
              <a:gd name="connsiteY2" fmla="*/ 54776 h 246999"/>
              <a:gd name="connsiteX3" fmla="*/ 101637 w 258202"/>
              <a:gd name="connsiteY3" fmla="*/ 3976 h 246999"/>
              <a:gd name="connsiteX4" fmla="*/ 212762 w 258202"/>
              <a:gd name="connsiteY4" fmla="*/ 130976 h 246999"/>
              <a:gd name="connsiteX5" fmla="*/ 177837 w 258202"/>
              <a:gd name="connsiteY5" fmla="*/ 32551 h 246999"/>
              <a:gd name="connsiteX6" fmla="*/ 257212 w 258202"/>
              <a:gd name="connsiteY6" fmla="*/ 238926 h 246999"/>
              <a:gd name="connsiteX7" fmla="*/ 219112 w 258202"/>
              <a:gd name="connsiteY7" fmla="*/ 188126 h 246999"/>
              <a:gd name="connsiteX8" fmla="*/ 171487 w 258202"/>
              <a:gd name="connsiteY8" fmla="*/ 29376 h 246999"/>
              <a:gd name="connsiteX9" fmla="*/ 165137 w 258202"/>
              <a:gd name="connsiteY9" fmla="*/ 73826 h 246999"/>
              <a:gd name="connsiteX10" fmla="*/ 130212 w 258202"/>
              <a:gd name="connsiteY10" fmla="*/ 29376 h 246999"/>
              <a:gd name="connsiteX11" fmla="*/ 107987 w 258202"/>
              <a:gd name="connsiteY11" fmla="*/ 32551 h 246999"/>
              <a:gd name="connsiteX12" fmla="*/ 123862 w 258202"/>
              <a:gd name="connsiteY12" fmla="*/ 801 h 246999"/>
              <a:gd name="connsiteX13" fmla="*/ 37 w 258202"/>
              <a:gd name="connsiteY13" fmla="*/ 61126 h 246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58202" h="246999">
                <a:moveTo>
                  <a:pt x="37" y="61126"/>
                </a:moveTo>
                <a:cubicBezTo>
                  <a:pt x="-2080" y="66947"/>
                  <a:pt x="86820" y="36784"/>
                  <a:pt x="111162" y="35726"/>
                </a:cubicBezTo>
                <a:cubicBezTo>
                  <a:pt x="135504" y="34668"/>
                  <a:pt x="147674" y="60068"/>
                  <a:pt x="146087" y="54776"/>
                </a:cubicBezTo>
                <a:cubicBezTo>
                  <a:pt x="144500" y="49484"/>
                  <a:pt x="101637" y="3976"/>
                  <a:pt x="101637" y="3976"/>
                </a:cubicBezTo>
                <a:cubicBezTo>
                  <a:pt x="112749" y="16676"/>
                  <a:pt x="200062" y="126213"/>
                  <a:pt x="212762" y="130976"/>
                </a:cubicBezTo>
                <a:cubicBezTo>
                  <a:pt x="225462" y="135739"/>
                  <a:pt x="170429" y="14559"/>
                  <a:pt x="177837" y="32551"/>
                </a:cubicBezTo>
                <a:cubicBezTo>
                  <a:pt x="185245" y="50543"/>
                  <a:pt x="250333" y="212997"/>
                  <a:pt x="257212" y="238926"/>
                </a:cubicBezTo>
                <a:cubicBezTo>
                  <a:pt x="264091" y="264855"/>
                  <a:pt x="233400" y="223051"/>
                  <a:pt x="219112" y="188126"/>
                </a:cubicBezTo>
                <a:cubicBezTo>
                  <a:pt x="204825" y="153201"/>
                  <a:pt x="180483" y="48426"/>
                  <a:pt x="171487" y="29376"/>
                </a:cubicBezTo>
                <a:cubicBezTo>
                  <a:pt x="162491" y="10326"/>
                  <a:pt x="172016" y="73826"/>
                  <a:pt x="165137" y="73826"/>
                </a:cubicBezTo>
                <a:cubicBezTo>
                  <a:pt x="158258" y="73826"/>
                  <a:pt x="139737" y="36255"/>
                  <a:pt x="130212" y="29376"/>
                </a:cubicBezTo>
                <a:cubicBezTo>
                  <a:pt x="120687" y="22497"/>
                  <a:pt x="109045" y="37313"/>
                  <a:pt x="107987" y="32551"/>
                </a:cubicBezTo>
                <a:cubicBezTo>
                  <a:pt x="106929" y="27789"/>
                  <a:pt x="134974" y="-5549"/>
                  <a:pt x="123862" y="801"/>
                </a:cubicBezTo>
                <a:cubicBezTo>
                  <a:pt x="112750" y="7151"/>
                  <a:pt x="2154" y="55305"/>
                  <a:pt x="37" y="611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8" name="フリーフォーム 1047">
            <a:extLst>
              <a:ext uri="{FF2B5EF4-FFF2-40B4-BE49-F238E27FC236}">
                <a16:creationId xmlns:a16="http://schemas.microsoft.com/office/drawing/2014/main" id="{8D379AD1-88EB-95A5-D0F6-214C456A40E6}"/>
              </a:ext>
            </a:extLst>
          </p:cNvPr>
          <p:cNvSpPr/>
          <p:nvPr/>
        </p:nvSpPr>
        <p:spPr>
          <a:xfrm>
            <a:off x="3994023" y="6000434"/>
            <a:ext cx="152969" cy="54298"/>
          </a:xfrm>
          <a:custGeom>
            <a:avLst/>
            <a:gdLst>
              <a:gd name="connsiteX0" fmla="*/ 127 w 152969"/>
              <a:gd name="connsiteY0" fmla="*/ 54291 h 54298"/>
              <a:gd name="connsiteX1" fmla="*/ 79502 w 152969"/>
              <a:gd name="connsiteY1" fmla="*/ 22541 h 54298"/>
              <a:gd name="connsiteX2" fmla="*/ 152527 w 152969"/>
              <a:gd name="connsiteY2" fmla="*/ 35241 h 54298"/>
              <a:gd name="connsiteX3" fmla="*/ 108077 w 152969"/>
              <a:gd name="connsiteY3" fmla="*/ 13016 h 54298"/>
              <a:gd name="connsiteX4" fmla="*/ 66802 w 152969"/>
              <a:gd name="connsiteY4" fmla="*/ 316 h 54298"/>
              <a:gd name="connsiteX5" fmla="*/ 98552 w 152969"/>
              <a:gd name="connsiteY5" fmla="*/ 25716 h 54298"/>
              <a:gd name="connsiteX6" fmla="*/ 127 w 152969"/>
              <a:gd name="connsiteY6" fmla="*/ 54291 h 54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2969" h="54298">
                <a:moveTo>
                  <a:pt x="127" y="54291"/>
                </a:moveTo>
                <a:cubicBezTo>
                  <a:pt x="-3048" y="53762"/>
                  <a:pt x="54102" y="25716"/>
                  <a:pt x="79502" y="22541"/>
                </a:cubicBezTo>
                <a:cubicBezTo>
                  <a:pt x="104902" y="19366"/>
                  <a:pt x="147765" y="36828"/>
                  <a:pt x="152527" y="35241"/>
                </a:cubicBezTo>
                <a:cubicBezTo>
                  <a:pt x="157289" y="33654"/>
                  <a:pt x="122364" y="18837"/>
                  <a:pt x="108077" y="13016"/>
                </a:cubicBezTo>
                <a:cubicBezTo>
                  <a:pt x="93790" y="7195"/>
                  <a:pt x="68390" y="-1801"/>
                  <a:pt x="66802" y="316"/>
                </a:cubicBezTo>
                <a:cubicBezTo>
                  <a:pt x="65214" y="2433"/>
                  <a:pt x="104373" y="22541"/>
                  <a:pt x="98552" y="25716"/>
                </a:cubicBezTo>
                <a:cubicBezTo>
                  <a:pt x="92731" y="28891"/>
                  <a:pt x="3302" y="54820"/>
                  <a:pt x="127" y="542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9" name="フリーフォーム 1048">
            <a:extLst>
              <a:ext uri="{FF2B5EF4-FFF2-40B4-BE49-F238E27FC236}">
                <a16:creationId xmlns:a16="http://schemas.microsoft.com/office/drawing/2014/main" id="{53E5194B-C957-BC6C-DF4F-765BB47D2815}"/>
              </a:ext>
            </a:extLst>
          </p:cNvPr>
          <p:cNvSpPr/>
          <p:nvPr/>
        </p:nvSpPr>
        <p:spPr>
          <a:xfrm>
            <a:off x="3871195" y="5641852"/>
            <a:ext cx="53587" cy="441469"/>
          </a:xfrm>
          <a:custGeom>
            <a:avLst/>
            <a:gdLst>
              <a:gd name="connsiteX0" fmla="*/ 37230 w 53587"/>
              <a:gd name="connsiteY0" fmla="*/ 123 h 441469"/>
              <a:gd name="connsiteX1" fmla="*/ 24530 w 53587"/>
              <a:gd name="connsiteY1" fmla="*/ 263648 h 441469"/>
              <a:gd name="connsiteX2" fmla="*/ 27705 w 53587"/>
              <a:gd name="connsiteY2" fmla="*/ 219198 h 441469"/>
              <a:gd name="connsiteX3" fmla="*/ 53105 w 53587"/>
              <a:gd name="connsiteY3" fmla="*/ 320798 h 441469"/>
              <a:gd name="connsiteX4" fmla="*/ 2305 w 53587"/>
              <a:gd name="connsiteY4" fmla="*/ 441448 h 441469"/>
              <a:gd name="connsiteX5" fmla="*/ 43580 w 53587"/>
              <a:gd name="connsiteY5" fmla="*/ 311273 h 441469"/>
              <a:gd name="connsiteX6" fmla="*/ 2305 w 53587"/>
              <a:gd name="connsiteY6" fmla="*/ 206498 h 441469"/>
              <a:gd name="connsiteX7" fmla="*/ 8655 w 53587"/>
              <a:gd name="connsiteY7" fmla="*/ 228723 h 441469"/>
              <a:gd name="connsiteX8" fmla="*/ 37230 w 53587"/>
              <a:gd name="connsiteY8" fmla="*/ 123 h 4414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587" h="441469">
                <a:moveTo>
                  <a:pt x="37230" y="123"/>
                </a:moveTo>
                <a:cubicBezTo>
                  <a:pt x="39876" y="5944"/>
                  <a:pt x="26117" y="227136"/>
                  <a:pt x="24530" y="263648"/>
                </a:cubicBezTo>
                <a:cubicBezTo>
                  <a:pt x="22943" y="300160"/>
                  <a:pt x="22942" y="209673"/>
                  <a:pt x="27705" y="219198"/>
                </a:cubicBezTo>
                <a:cubicBezTo>
                  <a:pt x="32468" y="228723"/>
                  <a:pt x="57338" y="283756"/>
                  <a:pt x="53105" y="320798"/>
                </a:cubicBezTo>
                <a:cubicBezTo>
                  <a:pt x="48872" y="357840"/>
                  <a:pt x="3892" y="443035"/>
                  <a:pt x="2305" y="441448"/>
                </a:cubicBezTo>
                <a:cubicBezTo>
                  <a:pt x="718" y="439861"/>
                  <a:pt x="43580" y="350431"/>
                  <a:pt x="43580" y="311273"/>
                </a:cubicBezTo>
                <a:cubicBezTo>
                  <a:pt x="43580" y="272115"/>
                  <a:pt x="8126" y="220256"/>
                  <a:pt x="2305" y="206498"/>
                </a:cubicBezTo>
                <a:cubicBezTo>
                  <a:pt x="-3516" y="192740"/>
                  <a:pt x="2834" y="262060"/>
                  <a:pt x="8655" y="228723"/>
                </a:cubicBezTo>
                <a:cubicBezTo>
                  <a:pt x="14476" y="195386"/>
                  <a:pt x="34584" y="-5698"/>
                  <a:pt x="37230" y="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0" name="フリーフォーム 1049">
            <a:extLst>
              <a:ext uri="{FF2B5EF4-FFF2-40B4-BE49-F238E27FC236}">
                <a16:creationId xmlns:a16="http://schemas.microsoft.com/office/drawing/2014/main" id="{50C2A08A-F767-887A-1F95-A3AA852373B6}"/>
              </a:ext>
            </a:extLst>
          </p:cNvPr>
          <p:cNvSpPr/>
          <p:nvPr/>
        </p:nvSpPr>
        <p:spPr>
          <a:xfrm>
            <a:off x="3444052" y="6045061"/>
            <a:ext cx="77039" cy="134437"/>
          </a:xfrm>
          <a:custGeom>
            <a:avLst/>
            <a:gdLst>
              <a:gd name="connsiteX0" fmla="*/ 77023 w 77039"/>
              <a:gd name="connsiteY0" fmla="*/ 139 h 134437"/>
              <a:gd name="connsiteX1" fmla="*/ 10348 w 77039"/>
              <a:gd name="connsiteY1" fmla="*/ 108089 h 134437"/>
              <a:gd name="connsiteX2" fmla="*/ 823 w 77039"/>
              <a:gd name="connsiteY2" fmla="*/ 133489 h 134437"/>
              <a:gd name="connsiteX3" fmla="*/ 16698 w 77039"/>
              <a:gd name="connsiteY3" fmla="*/ 85864 h 134437"/>
              <a:gd name="connsiteX4" fmla="*/ 77023 w 77039"/>
              <a:gd name="connsiteY4" fmla="*/ 139 h 134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039" h="134437">
                <a:moveTo>
                  <a:pt x="77023" y="139"/>
                </a:moveTo>
                <a:cubicBezTo>
                  <a:pt x="75965" y="3843"/>
                  <a:pt x="23048" y="85864"/>
                  <a:pt x="10348" y="108089"/>
                </a:cubicBezTo>
                <a:cubicBezTo>
                  <a:pt x="-2352" y="130314"/>
                  <a:pt x="-235" y="137193"/>
                  <a:pt x="823" y="133489"/>
                </a:cubicBezTo>
                <a:cubicBezTo>
                  <a:pt x="1881" y="129785"/>
                  <a:pt x="6115" y="104385"/>
                  <a:pt x="16698" y="85864"/>
                </a:cubicBezTo>
                <a:cubicBezTo>
                  <a:pt x="27281" y="67343"/>
                  <a:pt x="78081" y="-3565"/>
                  <a:pt x="77023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1" name="フリーフォーム 1050">
            <a:extLst>
              <a:ext uri="{FF2B5EF4-FFF2-40B4-BE49-F238E27FC236}">
                <a16:creationId xmlns:a16="http://schemas.microsoft.com/office/drawing/2014/main" id="{C3D08D3D-379B-0BA8-9452-BC3769791596}"/>
              </a:ext>
            </a:extLst>
          </p:cNvPr>
          <p:cNvSpPr/>
          <p:nvPr/>
        </p:nvSpPr>
        <p:spPr>
          <a:xfrm>
            <a:off x="3984565" y="5930079"/>
            <a:ext cx="156819" cy="115124"/>
          </a:xfrm>
          <a:custGeom>
            <a:avLst/>
            <a:gdLst>
              <a:gd name="connsiteX0" fmla="*/ 60 w 156819"/>
              <a:gd name="connsiteY0" fmla="*/ 115121 h 115124"/>
              <a:gd name="connsiteX1" fmla="*/ 108010 w 156819"/>
              <a:gd name="connsiteY1" fmla="*/ 57971 h 115124"/>
              <a:gd name="connsiteX2" fmla="*/ 155635 w 156819"/>
              <a:gd name="connsiteY2" fmla="*/ 96071 h 115124"/>
              <a:gd name="connsiteX3" fmla="*/ 142935 w 156819"/>
              <a:gd name="connsiteY3" fmla="*/ 73846 h 115124"/>
              <a:gd name="connsiteX4" fmla="*/ 149285 w 156819"/>
              <a:gd name="connsiteY4" fmla="*/ 821 h 115124"/>
              <a:gd name="connsiteX5" fmla="*/ 133410 w 156819"/>
              <a:gd name="connsiteY5" fmla="*/ 35746 h 115124"/>
              <a:gd name="connsiteX6" fmla="*/ 123885 w 156819"/>
              <a:gd name="connsiteY6" fmla="*/ 54796 h 115124"/>
              <a:gd name="connsiteX7" fmla="*/ 60 w 156819"/>
              <a:gd name="connsiteY7" fmla="*/ 115121 h 115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6819" h="115124">
                <a:moveTo>
                  <a:pt x="60" y="115121"/>
                </a:moveTo>
                <a:cubicBezTo>
                  <a:pt x="-2586" y="115650"/>
                  <a:pt x="82081" y="61146"/>
                  <a:pt x="108010" y="57971"/>
                </a:cubicBezTo>
                <a:cubicBezTo>
                  <a:pt x="133939" y="54796"/>
                  <a:pt x="149814" y="93425"/>
                  <a:pt x="155635" y="96071"/>
                </a:cubicBezTo>
                <a:cubicBezTo>
                  <a:pt x="161456" y="98717"/>
                  <a:pt x="143993" y="89721"/>
                  <a:pt x="142935" y="73846"/>
                </a:cubicBezTo>
                <a:cubicBezTo>
                  <a:pt x="141877" y="57971"/>
                  <a:pt x="150873" y="7171"/>
                  <a:pt x="149285" y="821"/>
                </a:cubicBezTo>
                <a:cubicBezTo>
                  <a:pt x="147698" y="-5529"/>
                  <a:pt x="137643" y="26750"/>
                  <a:pt x="133410" y="35746"/>
                </a:cubicBezTo>
                <a:cubicBezTo>
                  <a:pt x="129177" y="44742"/>
                  <a:pt x="146639" y="43154"/>
                  <a:pt x="123885" y="54796"/>
                </a:cubicBezTo>
                <a:cubicBezTo>
                  <a:pt x="101131" y="66438"/>
                  <a:pt x="2706" y="114592"/>
                  <a:pt x="60" y="1151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2" name="フリーフォーム 1051">
            <a:extLst>
              <a:ext uri="{FF2B5EF4-FFF2-40B4-BE49-F238E27FC236}">
                <a16:creationId xmlns:a16="http://schemas.microsoft.com/office/drawing/2014/main" id="{2460BD00-0D27-C1F5-58A0-BCE8FFAB2C58}"/>
              </a:ext>
            </a:extLst>
          </p:cNvPr>
          <p:cNvSpPr/>
          <p:nvPr/>
        </p:nvSpPr>
        <p:spPr>
          <a:xfrm>
            <a:off x="3914640" y="5180785"/>
            <a:ext cx="92215" cy="852049"/>
          </a:xfrm>
          <a:custGeom>
            <a:avLst/>
            <a:gdLst>
              <a:gd name="connsiteX0" fmla="*/ 135 w 92215"/>
              <a:gd name="connsiteY0" fmla="*/ 3990 h 852049"/>
              <a:gd name="connsiteX1" fmla="*/ 41410 w 92215"/>
              <a:gd name="connsiteY1" fmla="*/ 470715 h 852049"/>
              <a:gd name="connsiteX2" fmla="*/ 41410 w 92215"/>
              <a:gd name="connsiteY2" fmla="*/ 423090 h 852049"/>
              <a:gd name="connsiteX3" fmla="*/ 19185 w 92215"/>
              <a:gd name="connsiteY3" fmla="*/ 638990 h 852049"/>
              <a:gd name="connsiteX4" fmla="*/ 25535 w 92215"/>
              <a:gd name="connsiteY4" fmla="*/ 600890 h 852049"/>
              <a:gd name="connsiteX5" fmla="*/ 35060 w 92215"/>
              <a:gd name="connsiteY5" fmla="*/ 740590 h 852049"/>
              <a:gd name="connsiteX6" fmla="*/ 35060 w 92215"/>
              <a:gd name="connsiteY6" fmla="*/ 851715 h 852049"/>
              <a:gd name="connsiteX7" fmla="*/ 38235 w 92215"/>
              <a:gd name="connsiteY7" fmla="*/ 769165 h 852049"/>
              <a:gd name="connsiteX8" fmla="*/ 41410 w 92215"/>
              <a:gd name="connsiteY8" fmla="*/ 610415 h 852049"/>
              <a:gd name="connsiteX9" fmla="*/ 69985 w 92215"/>
              <a:gd name="connsiteY9" fmla="*/ 489765 h 852049"/>
              <a:gd name="connsiteX10" fmla="*/ 28710 w 92215"/>
              <a:gd name="connsiteY10" fmla="*/ 638990 h 852049"/>
              <a:gd name="connsiteX11" fmla="*/ 28710 w 92215"/>
              <a:gd name="connsiteY11" fmla="*/ 562790 h 852049"/>
              <a:gd name="connsiteX12" fmla="*/ 41410 w 92215"/>
              <a:gd name="connsiteY12" fmla="*/ 324665 h 852049"/>
              <a:gd name="connsiteX13" fmla="*/ 92210 w 92215"/>
              <a:gd name="connsiteY13" fmla="*/ 191315 h 852049"/>
              <a:gd name="connsiteX14" fmla="*/ 38235 w 92215"/>
              <a:gd name="connsiteY14" fmla="*/ 311965 h 852049"/>
              <a:gd name="connsiteX15" fmla="*/ 28710 w 92215"/>
              <a:gd name="connsiteY15" fmla="*/ 248465 h 852049"/>
              <a:gd name="connsiteX16" fmla="*/ 135 w 92215"/>
              <a:gd name="connsiteY16" fmla="*/ 3990 h 852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92215" h="852049">
                <a:moveTo>
                  <a:pt x="135" y="3990"/>
                </a:moveTo>
                <a:cubicBezTo>
                  <a:pt x="2252" y="41032"/>
                  <a:pt x="34531" y="400865"/>
                  <a:pt x="41410" y="470715"/>
                </a:cubicBezTo>
                <a:cubicBezTo>
                  <a:pt x="48289" y="540565"/>
                  <a:pt x="45114" y="395044"/>
                  <a:pt x="41410" y="423090"/>
                </a:cubicBezTo>
                <a:cubicBezTo>
                  <a:pt x="37706" y="451136"/>
                  <a:pt x="21831" y="609357"/>
                  <a:pt x="19185" y="638990"/>
                </a:cubicBezTo>
                <a:cubicBezTo>
                  <a:pt x="16539" y="668623"/>
                  <a:pt x="22889" y="583957"/>
                  <a:pt x="25535" y="600890"/>
                </a:cubicBezTo>
                <a:cubicBezTo>
                  <a:pt x="28181" y="617823"/>
                  <a:pt x="33473" y="698786"/>
                  <a:pt x="35060" y="740590"/>
                </a:cubicBezTo>
                <a:cubicBezTo>
                  <a:pt x="36647" y="782394"/>
                  <a:pt x="34531" y="846953"/>
                  <a:pt x="35060" y="851715"/>
                </a:cubicBezTo>
                <a:cubicBezTo>
                  <a:pt x="35589" y="856478"/>
                  <a:pt x="37177" y="809382"/>
                  <a:pt x="38235" y="769165"/>
                </a:cubicBezTo>
                <a:cubicBezTo>
                  <a:pt x="39293" y="728948"/>
                  <a:pt x="36118" y="656982"/>
                  <a:pt x="41410" y="610415"/>
                </a:cubicBezTo>
                <a:cubicBezTo>
                  <a:pt x="46702" y="563848"/>
                  <a:pt x="72102" y="485003"/>
                  <a:pt x="69985" y="489765"/>
                </a:cubicBezTo>
                <a:cubicBezTo>
                  <a:pt x="67868" y="494527"/>
                  <a:pt x="35589" y="626819"/>
                  <a:pt x="28710" y="638990"/>
                </a:cubicBezTo>
                <a:cubicBezTo>
                  <a:pt x="21831" y="651161"/>
                  <a:pt x="26593" y="615177"/>
                  <a:pt x="28710" y="562790"/>
                </a:cubicBezTo>
                <a:cubicBezTo>
                  <a:pt x="30827" y="510403"/>
                  <a:pt x="30827" y="386577"/>
                  <a:pt x="41410" y="324665"/>
                </a:cubicBezTo>
                <a:cubicBezTo>
                  <a:pt x="51993" y="262753"/>
                  <a:pt x="92739" y="193432"/>
                  <a:pt x="92210" y="191315"/>
                </a:cubicBezTo>
                <a:cubicBezTo>
                  <a:pt x="91681" y="189198"/>
                  <a:pt x="48818" y="302440"/>
                  <a:pt x="38235" y="311965"/>
                </a:cubicBezTo>
                <a:cubicBezTo>
                  <a:pt x="27652" y="321490"/>
                  <a:pt x="36118" y="298207"/>
                  <a:pt x="28710" y="248465"/>
                </a:cubicBezTo>
                <a:cubicBezTo>
                  <a:pt x="21302" y="198723"/>
                  <a:pt x="-1982" y="-33052"/>
                  <a:pt x="135" y="39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3" name="フリーフォーム 1052">
            <a:extLst>
              <a:ext uri="{FF2B5EF4-FFF2-40B4-BE49-F238E27FC236}">
                <a16:creationId xmlns:a16="http://schemas.microsoft.com/office/drawing/2014/main" id="{2885AA98-44A6-9262-49C5-CF09A14A931B}"/>
              </a:ext>
            </a:extLst>
          </p:cNvPr>
          <p:cNvSpPr/>
          <p:nvPr/>
        </p:nvSpPr>
        <p:spPr>
          <a:xfrm>
            <a:off x="3759195" y="5010095"/>
            <a:ext cx="60212" cy="581090"/>
          </a:xfrm>
          <a:custGeom>
            <a:avLst/>
            <a:gdLst>
              <a:gd name="connsiteX0" fmla="*/ 5 w 60212"/>
              <a:gd name="connsiteY0" fmla="*/ 55 h 581090"/>
              <a:gd name="connsiteX1" fmla="*/ 47630 w 60212"/>
              <a:gd name="connsiteY1" fmla="*/ 212780 h 581090"/>
              <a:gd name="connsiteX2" fmla="*/ 47630 w 60212"/>
              <a:gd name="connsiteY2" fmla="*/ 193730 h 581090"/>
              <a:gd name="connsiteX3" fmla="*/ 12705 w 60212"/>
              <a:gd name="connsiteY3" fmla="*/ 581080 h 581090"/>
              <a:gd name="connsiteX4" fmla="*/ 57155 w 60212"/>
              <a:gd name="connsiteY4" fmla="*/ 181030 h 581090"/>
              <a:gd name="connsiteX5" fmla="*/ 50805 w 60212"/>
              <a:gd name="connsiteY5" fmla="*/ 235005 h 581090"/>
              <a:gd name="connsiteX6" fmla="*/ 5 w 60212"/>
              <a:gd name="connsiteY6" fmla="*/ 55 h 581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12" h="581090">
                <a:moveTo>
                  <a:pt x="5" y="55"/>
                </a:moveTo>
                <a:cubicBezTo>
                  <a:pt x="-524" y="-3649"/>
                  <a:pt x="39693" y="180501"/>
                  <a:pt x="47630" y="212780"/>
                </a:cubicBezTo>
                <a:cubicBezTo>
                  <a:pt x="55567" y="245059"/>
                  <a:pt x="53451" y="132347"/>
                  <a:pt x="47630" y="193730"/>
                </a:cubicBezTo>
                <a:cubicBezTo>
                  <a:pt x="41809" y="255113"/>
                  <a:pt x="11117" y="583197"/>
                  <a:pt x="12705" y="581080"/>
                </a:cubicBezTo>
                <a:cubicBezTo>
                  <a:pt x="14293" y="578963"/>
                  <a:pt x="50805" y="238709"/>
                  <a:pt x="57155" y="181030"/>
                </a:cubicBezTo>
                <a:cubicBezTo>
                  <a:pt x="63505" y="123351"/>
                  <a:pt x="59272" y="264109"/>
                  <a:pt x="50805" y="235005"/>
                </a:cubicBezTo>
                <a:cubicBezTo>
                  <a:pt x="42338" y="205901"/>
                  <a:pt x="534" y="3759"/>
                  <a:pt x="5" y="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4" name="フリーフォーム 1053">
            <a:extLst>
              <a:ext uri="{FF2B5EF4-FFF2-40B4-BE49-F238E27FC236}">
                <a16:creationId xmlns:a16="http://schemas.microsoft.com/office/drawing/2014/main" id="{E7C35550-A53B-1281-835B-10CBACB12057}"/>
              </a:ext>
            </a:extLst>
          </p:cNvPr>
          <p:cNvSpPr/>
          <p:nvPr/>
        </p:nvSpPr>
        <p:spPr>
          <a:xfrm>
            <a:off x="3815730" y="6066930"/>
            <a:ext cx="257802" cy="181984"/>
          </a:xfrm>
          <a:custGeom>
            <a:avLst/>
            <a:gdLst>
              <a:gd name="connsiteX0" fmla="*/ 16495 w 257802"/>
              <a:gd name="connsiteY0" fmla="*/ 25895 h 181984"/>
              <a:gd name="connsiteX1" fmla="*/ 73645 w 257802"/>
              <a:gd name="connsiteY1" fmla="*/ 63995 h 181984"/>
              <a:gd name="connsiteX2" fmla="*/ 620 w 257802"/>
              <a:gd name="connsiteY2" fmla="*/ 127495 h 181984"/>
              <a:gd name="connsiteX3" fmla="*/ 54595 w 257802"/>
              <a:gd name="connsiteY3" fmla="*/ 117970 h 181984"/>
              <a:gd name="connsiteX4" fmla="*/ 620 w 257802"/>
              <a:gd name="connsiteY4" fmla="*/ 168770 h 181984"/>
              <a:gd name="connsiteX5" fmla="*/ 99045 w 257802"/>
              <a:gd name="connsiteY5" fmla="*/ 108445 h 181984"/>
              <a:gd name="connsiteX6" fmla="*/ 57770 w 257802"/>
              <a:gd name="connsiteY6" fmla="*/ 175120 h 181984"/>
              <a:gd name="connsiteX7" fmla="*/ 57770 w 257802"/>
              <a:gd name="connsiteY7" fmla="*/ 171945 h 181984"/>
              <a:gd name="connsiteX8" fmla="*/ 114920 w 257802"/>
              <a:gd name="connsiteY8" fmla="*/ 105270 h 181984"/>
              <a:gd name="connsiteX9" fmla="*/ 149845 w 257802"/>
              <a:gd name="connsiteY9" fmla="*/ 168770 h 181984"/>
              <a:gd name="connsiteX10" fmla="*/ 121270 w 257802"/>
              <a:gd name="connsiteY10" fmla="*/ 111620 h 181984"/>
              <a:gd name="connsiteX11" fmla="*/ 54595 w 257802"/>
              <a:gd name="connsiteY11" fmla="*/ 121145 h 181984"/>
              <a:gd name="connsiteX12" fmla="*/ 60945 w 257802"/>
              <a:gd name="connsiteY12" fmla="*/ 73520 h 181984"/>
              <a:gd name="connsiteX13" fmla="*/ 191120 w 257802"/>
              <a:gd name="connsiteY13" fmla="*/ 495 h 181984"/>
              <a:gd name="connsiteX14" fmla="*/ 137145 w 257802"/>
              <a:gd name="connsiteY14" fmla="*/ 41770 h 181984"/>
              <a:gd name="connsiteX15" fmla="*/ 257795 w 257802"/>
              <a:gd name="connsiteY15" fmla="*/ 48120 h 181984"/>
              <a:gd name="connsiteX16" fmla="*/ 130795 w 257802"/>
              <a:gd name="connsiteY16" fmla="*/ 48120 h 181984"/>
              <a:gd name="connsiteX17" fmla="*/ 16495 w 257802"/>
              <a:gd name="connsiteY17" fmla="*/ 25895 h 181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57802" h="181984">
                <a:moveTo>
                  <a:pt x="16495" y="25895"/>
                </a:moveTo>
                <a:cubicBezTo>
                  <a:pt x="6970" y="28541"/>
                  <a:pt x="76291" y="47062"/>
                  <a:pt x="73645" y="63995"/>
                </a:cubicBezTo>
                <a:cubicBezTo>
                  <a:pt x="70999" y="80928"/>
                  <a:pt x="3795" y="118499"/>
                  <a:pt x="620" y="127495"/>
                </a:cubicBezTo>
                <a:cubicBezTo>
                  <a:pt x="-2555" y="136491"/>
                  <a:pt x="54595" y="111091"/>
                  <a:pt x="54595" y="117970"/>
                </a:cubicBezTo>
                <a:cubicBezTo>
                  <a:pt x="54595" y="124849"/>
                  <a:pt x="-6788" y="170357"/>
                  <a:pt x="620" y="168770"/>
                </a:cubicBezTo>
                <a:cubicBezTo>
                  <a:pt x="8028" y="167183"/>
                  <a:pt x="89520" y="107387"/>
                  <a:pt x="99045" y="108445"/>
                </a:cubicBezTo>
                <a:cubicBezTo>
                  <a:pt x="108570" y="109503"/>
                  <a:pt x="57770" y="175120"/>
                  <a:pt x="57770" y="175120"/>
                </a:cubicBezTo>
                <a:cubicBezTo>
                  <a:pt x="50891" y="185703"/>
                  <a:pt x="48245" y="183587"/>
                  <a:pt x="57770" y="171945"/>
                </a:cubicBezTo>
                <a:cubicBezTo>
                  <a:pt x="67295" y="160303"/>
                  <a:pt x="99574" y="105799"/>
                  <a:pt x="114920" y="105270"/>
                </a:cubicBezTo>
                <a:cubicBezTo>
                  <a:pt x="130266" y="104741"/>
                  <a:pt x="148787" y="167712"/>
                  <a:pt x="149845" y="168770"/>
                </a:cubicBezTo>
                <a:cubicBezTo>
                  <a:pt x="150903" y="169828"/>
                  <a:pt x="137145" y="119557"/>
                  <a:pt x="121270" y="111620"/>
                </a:cubicBezTo>
                <a:cubicBezTo>
                  <a:pt x="105395" y="103683"/>
                  <a:pt x="64649" y="127495"/>
                  <a:pt x="54595" y="121145"/>
                </a:cubicBezTo>
                <a:cubicBezTo>
                  <a:pt x="44541" y="114795"/>
                  <a:pt x="38191" y="93628"/>
                  <a:pt x="60945" y="73520"/>
                </a:cubicBezTo>
                <a:cubicBezTo>
                  <a:pt x="83699" y="53412"/>
                  <a:pt x="178420" y="5787"/>
                  <a:pt x="191120" y="495"/>
                </a:cubicBezTo>
                <a:cubicBezTo>
                  <a:pt x="203820" y="-4797"/>
                  <a:pt x="126033" y="33833"/>
                  <a:pt x="137145" y="41770"/>
                </a:cubicBezTo>
                <a:cubicBezTo>
                  <a:pt x="148258" y="49708"/>
                  <a:pt x="258853" y="47062"/>
                  <a:pt x="257795" y="48120"/>
                </a:cubicBezTo>
                <a:cubicBezTo>
                  <a:pt x="256737" y="49178"/>
                  <a:pt x="171012" y="53941"/>
                  <a:pt x="130795" y="48120"/>
                </a:cubicBezTo>
                <a:cubicBezTo>
                  <a:pt x="90578" y="42299"/>
                  <a:pt x="26020" y="23249"/>
                  <a:pt x="16495" y="258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5" name="フリーフォーム 1054">
            <a:extLst>
              <a:ext uri="{FF2B5EF4-FFF2-40B4-BE49-F238E27FC236}">
                <a16:creationId xmlns:a16="http://schemas.microsoft.com/office/drawing/2014/main" id="{62D7B8C3-4C84-E3A3-EBC3-19A2E90426B6}"/>
              </a:ext>
            </a:extLst>
          </p:cNvPr>
          <p:cNvSpPr/>
          <p:nvPr/>
        </p:nvSpPr>
        <p:spPr>
          <a:xfrm>
            <a:off x="3645496" y="5346689"/>
            <a:ext cx="37534" cy="359642"/>
          </a:xfrm>
          <a:custGeom>
            <a:avLst/>
            <a:gdLst>
              <a:gd name="connsiteX0" fmla="*/ 37504 w 37534"/>
              <a:gd name="connsiteY0" fmla="*/ 11 h 359642"/>
              <a:gd name="connsiteX1" fmla="*/ 8929 w 37534"/>
              <a:gd name="connsiteY1" fmla="*/ 212736 h 359642"/>
              <a:gd name="connsiteX2" fmla="*/ 21629 w 37534"/>
              <a:gd name="connsiteY2" fmla="*/ 358786 h 359642"/>
              <a:gd name="connsiteX3" fmla="*/ 8929 w 37534"/>
              <a:gd name="connsiteY3" fmla="*/ 269886 h 359642"/>
              <a:gd name="connsiteX4" fmla="*/ 2579 w 37534"/>
              <a:gd name="connsiteY4" fmla="*/ 203211 h 359642"/>
              <a:gd name="connsiteX5" fmla="*/ 37504 w 37534"/>
              <a:gd name="connsiteY5" fmla="*/ 11 h 35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34" h="359642">
                <a:moveTo>
                  <a:pt x="37504" y="11"/>
                </a:moveTo>
                <a:cubicBezTo>
                  <a:pt x="38562" y="1599"/>
                  <a:pt x="11575" y="152940"/>
                  <a:pt x="8929" y="212736"/>
                </a:cubicBezTo>
                <a:cubicBezTo>
                  <a:pt x="6283" y="272532"/>
                  <a:pt x="21629" y="349261"/>
                  <a:pt x="21629" y="358786"/>
                </a:cubicBezTo>
                <a:cubicBezTo>
                  <a:pt x="21629" y="368311"/>
                  <a:pt x="12104" y="295815"/>
                  <a:pt x="8929" y="269886"/>
                </a:cubicBezTo>
                <a:cubicBezTo>
                  <a:pt x="5754" y="243957"/>
                  <a:pt x="-4829" y="246603"/>
                  <a:pt x="2579" y="203211"/>
                </a:cubicBezTo>
                <a:cubicBezTo>
                  <a:pt x="9987" y="159819"/>
                  <a:pt x="36446" y="-1577"/>
                  <a:pt x="37504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6" name="フリーフォーム 1055">
            <a:extLst>
              <a:ext uri="{FF2B5EF4-FFF2-40B4-BE49-F238E27FC236}">
                <a16:creationId xmlns:a16="http://schemas.microsoft.com/office/drawing/2014/main" id="{D91B99A6-89A8-76C5-49A2-1849AF9CB4B7}"/>
              </a:ext>
            </a:extLst>
          </p:cNvPr>
          <p:cNvSpPr/>
          <p:nvPr/>
        </p:nvSpPr>
        <p:spPr>
          <a:xfrm>
            <a:off x="3504671" y="6202874"/>
            <a:ext cx="276932" cy="182438"/>
          </a:xfrm>
          <a:custGeom>
            <a:avLst/>
            <a:gdLst>
              <a:gd name="connsiteX0" fmla="*/ 529 w 276932"/>
              <a:gd name="connsiteY0" fmla="*/ 105851 h 182438"/>
              <a:gd name="connsiteX1" fmla="*/ 70379 w 276932"/>
              <a:gd name="connsiteY1" fmla="*/ 80451 h 182438"/>
              <a:gd name="connsiteX2" fmla="*/ 194204 w 276932"/>
              <a:gd name="connsiteY2" fmla="*/ 131251 h 182438"/>
              <a:gd name="connsiteX3" fmla="*/ 184679 w 276932"/>
              <a:gd name="connsiteY3" fmla="*/ 99501 h 182438"/>
              <a:gd name="connsiteX4" fmla="*/ 276754 w 276932"/>
              <a:gd name="connsiteY4" fmla="*/ 182051 h 182438"/>
              <a:gd name="connsiteX5" fmla="*/ 203729 w 276932"/>
              <a:gd name="connsiteY5" fmla="*/ 124901 h 182438"/>
              <a:gd name="connsiteX6" fmla="*/ 57679 w 276932"/>
              <a:gd name="connsiteY6" fmla="*/ 1076 h 182438"/>
              <a:gd name="connsiteX7" fmla="*/ 124354 w 276932"/>
              <a:gd name="connsiteY7" fmla="*/ 61401 h 182438"/>
              <a:gd name="connsiteX8" fmla="*/ 105304 w 276932"/>
              <a:gd name="connsiteY8" fmla="*/ 67751 h 182438"/>
              <a:gd name="connsiteX9" fmla="*/ 529 w 276932"/>
              <a:gd name="connsiteY9" fmla="*/ 105851 h 182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6932" h="182438">
                <a:moveTo>
                  <a:pt x="529" y="105851"/>
                </a:moveTo>
                <a:cubicBezTo>
                  <a:pt x="-5292" y="107968"/>
                  <a:pt x="38100" y="76218"/>
                  <a:pt x="70379" y="80451"/>
                </a:cubicBezTo>
                <a:cubicBezTo>
                  <a:pt x="102658" y="84684"/>
                  <a:pt x="175154" y="128076"/>
                  <a:pt x="194204" y="131251"/>
                </a:cubicBezTo>
                <a:cubicBezTo>
                  <a:pt x="213254" y="134426"/>
                  <a:pt x="170921" y="91034"/>
                  <a:pt x="184679" y="99501"/>
                </a:cubicBezTo>
                <a:cubicBezTo>
                  <a:pt x="198437" y="107968"/>
                  <a:pt x="273579" y="177818"/>
                  <a:pt x="276754" y="182051"/>
                </a:cubicBezTo>
                <a:cubicBezTo>
                  <a:pt x="279929" y="186284"/>
                  <a:pt x="240242" y="155064"/>
                  <a:pt x="203729" y="124901"/>
                </a:cubicBezTo>
                <a:cubicBezTo>
                  <a:pt x="167216" y="94738"/>
                  <a:pt x="70908" y="11659"/>
                  <a:pt x="57679" y="1076"/>
                </a:cubicBezTo>
                <a:cubicBezTo>
                  <a:pt x="44450" y="-9507"/>
                  <a:pt x="124354" y="61401"/>
                  <a:pt x="124354" y="61401"/>
                </a:cubicBezTo>
                <a:cubicBezTo>
                  <a:pt x="132292" y="72513"/>
                  <a:pt x="125941" y="62989"/>
                  <a:pt x="105304" y="67751"/>
                </a:cubicBezTo>
                <a:cubicBezTo>
                  <a:pt x="84667" y="72513"/>
                  <a:pt x="6350" y="103734"/>
                  <a:pt x="529" y="1058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7" name="フリーフォーム 1056">
            <a:extLst>
              <a:ext uri="{FF2B5EF4-FFF2-40B4-BE49-F238E27FC236}">
                <a16:creationId xmlns:a16="http://schemas.microsoft.com/office/drawing/2014/main" id="{22B41C21-6B8E-B1DF-4BAB-895D3E32D397}"/>
              </a:ext>
            </a:extLst>
          </p:cNvPr>
          <p:cNvSpPr/>
          <p:nvPr/>
        </p:nvSpPr>
        <p:spPr>
          <a:xfrm>
            <a:off x="3776894" y="6214528"/>
            <a:ext cx="378051" cy="167756"/>
          </a:xfrm>
          <a:custGeom>
            <a:avLst/>
            <a:gdLst>
              <a:gd name="connsiteX0" fmla="*/ 1356 w 378051"/>
              <a:gd name="connsiteY0" fmla="*/ 167222 h 167756"/>
              <a:gd name="connsiteX1" fmla="*/ 172806 w 378051"/>
              <a:gd name="connsiteY1" fmla="*/ 5297 h 167756"/>
              <a:gd name="connsiteX2" fmla="*/ 144231 w 378051"/>
              <a:gd name="connsiteY2" fmla="*/ 37047 h 167756"/>
              <a:gd name="connsiteX3" fmla="*/ 229956 w 378051"/>
              <a:gd name="connsiteY3" fmla="*/ 14822 h 167756"/>
              <a:gd name="connsiteX4" fmla="*/ 252181 w 378051"/>
              <a:gd name="connsiteY4" fmla="*/ 17997 h 167756"/>
              <a:gd name="connsiteX5" fmla="*/ 341081 w 378051"/>
              <a:gd name="connsiteY5" fmla="*/ 56097 h 167756"/>
              <a:gd name="connsiteX6" fmla="*/ 328381 w 378051"/>
              <a:gd name="connsiteY6" fmla="*/ 30697 h 167756"/>
              <a:gd name="connsiteX7" fmla="*/ 363306 w 378051"/>
              <a:gd name="connsiteY7" fmla="*/ 87847 h 167756"/>
              <a:gd name="connsiteX8" fmla="*/ 302981 w 378051"/>
              <a:gd name="connsiteY8" fmla="*/ 157697 h 167756"/>
              <a:gd name="connsiteX9" fmla="*/ 341081 w 378051"/>
              <a:gd name="connsiteY9" fmla="*/ 110072 h 167756"/>
              <a:gd name="connsiteX10" fmla="*/ 376006 w 378051"/>
              <a:gd name="connsiteY10" fmla="*/ 81497 h 167756"/>
              <a:gd name="connsiteX11" fmla="*/ 277581 w 378051"/>
              <a:gd name="connsiteY11" fmla="*/ 24347 h 167756"/>
              <a:gd name="connsiteX12" fmla="*/ 223606 w 378051"/>
              <a:gd name="connsiteY12" fmla="*/ 11647 h 167756"/>
              <a:gd name="connsiteX13" fmla="*/ 172806 w 378051"/>
              <a:gd name="connsiteY13" fmla="*/ 27522 h 167756"/>
              <a:gd name="connsiteX14" fmla="*/ 112481 w 378051"/>
              <a:gd name="connsiteY14" fmla="*/ 71972 h 167756"/>
              <a:gd name="connsiteX15" fmla="*/ 55331 w 378051"/>
              <a:gd name="connsiteY15" fmla="*/ 113247 h 167756"/>
              <a:gd name="connsiteX16" fmla="*/ 90256 w 378051"/>
              <a:gd name="connsiteY16" fmla="*/ 59272 h 167756"/>
              <a:gd name="connsiteX17" fmla="*/ 1356 w 378051"/>
              <a:gd name="connsiteY17" fmla="*/ 167222 h 16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78051" h="167756">
                <a:moveTo>
                  <a:pt x="1356" y="167222"/>
                </a:moveTo>
                <a:cubicBezTo>
                  <a:pt x="15114" y="158226"/>
                  <a:pt x="148993" y="26993"/>
                  <a:pt x="172806" y="5297"/>
                </a:cubicBezTo>
                <a:cubicBezTo>
                  <a:pt x="196619" y="-16399"/>
                  <a:pt x="134706" y="35459"/>
                  <a:pt x="144231" y="37047"/>
                </a:cubicBezTo>
                <a:cubicBezTo>
                  <a:pt x="153756" y="38634"/>
                  <a:pt x="229956" y="14822"/>
                  <a:pt x="229956" y="14822"/>
                </a:cubicBezTo>
                <a:cubicBezTo>
                  <a:pt x="247948" y="11647"/>
                  <a:pt x="233660" y="11118"/>
                  <a:pt x="252181" y="17997"/>
                </a:cubicBezTo>
                <a:cubicBezTo>
                  <a:pt x="270702" y="24876"/>
                  <a:pt x="328381" y="53980"/>
                  <a:pt x="341081" y="56097"/>
                </a:cubicBezTo>
                <a:cubicBezTo>
                  <a:pt x="353781" y="58214"/>
                  <a:pt x="324677" y="25405"/>
                  <a:pt x="328381" y="30697"/>
                </a:cubicBezTo>
                <a:cubicBezTo>
                  <a:pt x="332085" y="35989"/>
                  <a:pt x="367539" y="66680"/>
                  <a:pt x="363306" y="87847"/>
                </a:cubicBezTo>
                <a:cubicBezTo>
                  <a:pt x="359073" y="109014"/>
                  <a:pt x="306685" y="153993"/>
                  <a:pt x="302981" y="157697"/>
                </a:cubicBezTo>
                <a:cubicBezTo>
                  <a:pt x="299277" y="161401"/>
                  <a:pt x="328910" y="122772"/>
                  <a:pt x="341081" y="110072"/>
                </a:cubicBezTo>
                <a:cubicBezTo>
                  <a:pt x="353252" y="97372"/>
                  <a:pt x="386589" y="95784"/>
                  <a:pt x="376006" y="81497"/>
                </a:cubicBezTo>
                <a:cubicBezTo>
                  <a:pt x="365423" y="67209"/>
                  <a:pt x="302981" y="35989"/>
                  <a:pt x="277581" y="24347"/>
                </a:cubicBezTo>
                <a:cubicBezTo>
                  <a:pt x="252181" y="12705"/>
                  <a:pt x="241068" y="11118"/>
                  <a:pt x="223606" y="11647"/>
                </a:cubicBezTo>
                <a:cubicBezTo>
                  <a:pt x="206144" y="12176"/>
                  <a:pt x="191327" y="17468"/>
                  <a:pt x="172806" y="27522"/>
                </a:cubicBezTo>
                <a:cubicBezTo>
                  <a:pt x="154285" y="37576"/>
                  <a:pt x="112481" y="71972"/>
                  <a:pt x="112481" y="71972"/>
                </a:cubicBezTo>
                <a:cubicBezTo>
                  <a:pt x="92902" y="86259"/>
                  <a:pt x="59035" y="115364"/>
                  <a:pt x="55331" y="113247"/>
                </a:cubicBezTo>
                <a:cubicBezTo>
                  <a:pt x="51627" y="111130"/>
                  <a:pt x="97664" y="49747"/>
                  <a:pt x="90256" y="59272"/>
                </a:cubicBezTo>
                <a:cubicBezTo>
                  <a:pt x="82848" y="68797"/>
                  <a:pt x="-12402" y="176218"/>
                  <a:pt x="1356" y="1672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8" name="フリーフォーム 1057">
            <a:extLst>
              <a:ext uri="{FF2B5EF4-FFF2-40B4-BE49-F238E27FC236}">
                <a16:creationId xmlns:a16="http://schemas.microsoft.com/office/drawing/2014/main" id="{21E5B238-BE8B-7838-8A00-ECC94AF52DDE}"/>
              </a:ext>
            </a:extLst>
          </p:cNvPr>
          <p:cNvSpPr/>
          <p:nvPr/>
        </p:nvSpPr>
        <p:spPr>
          <a:xfrm>
            <a:off x="3898810" y="6121023"/>
            <a:ext cx="335530" cy="238592"/>
          </a:xfrm>
          <a:custGeom>
            <a:avLst/>
            <a:gdLst>
              <a:gd name="connsiteX0" fmla="*/ 90 w 335530"/>
              <a:gd name="connsiteY0" fmla="*/ 101977 h 238592"/>
              <a:gd name="connsiteX1" fmla="*/ 149315 w 335530"/>
              <a:gd name="connsiteY1" fmla="*/ 32127 h 238592"/>
              <a:gd name="connsiteX2" fmla="*/ 152490 w 335530"/>
              <a:gd name="connsiteY2" fmla="*/ 54352 h 238592"/>
              <a:gd name="connsiteX3" fmla="*/ 200115 w 335530"/>
              <a:gd name="connsiteY3" fmla="*/ 51177 h 238592"/>
              <a:gd name="connsiteX4" fmla="*/ 171540 w 335530"/>
              <a:gd name="connsiteY4" fmla="*/ 121027 h 238592"/>
              <a:gd name="connsiteX5" fmla="*/ 263615 w 335530"/>
              <a:gd name="connsiteY5" fmla="*/ 76577 h 238592"/>
              <a:gd name="connsiteX6" fmla="*/ 273140 w 335530"/>
              <a:gd name="connsiteY6" fmla="*/ 111502 h 238592"/>
              <a:gd name="connsiteX7" fmla="*/ 269965 w 335530"/>
              <a:gd name="connsiteY7" fmla="*/ 95627 h 238592"/>
              <a:gd name="connsiteX8" fmla="*/ 320765 w 335530"/>
              <a:gd name="connsiteY8" fmla="*/ 162302 h 238592"/>
              <a:gd name="connsiteX9" fmla="*/ 301715 w 335530"/>
              <a:gd name="connsiteY9" fmla="*/ 178177 h 238592"/>
              <a:gd name="connsiteX10" fmla="*/ 333465 w 335530"/>
              <a:gd name="connsiteY10" fmla="*/ 175002 h 238592"/>
              <a:gd name="connsiteX11" fmla="*/ 231865 w 335530"/>
              <a:gd name="connsiteY11" fmla="*/ 238502 h 238592"/>
              <a:gd name="connsiteX12" fmla="*/ 308065 w 335530"/>
              <a:gd name="connsiteY12" fmla="*/ 159127 h 238592"/>
              <a:gd name="connsiteX13" fmla="*/ 247740 w 335530"/>
              <a:gd name="connsiteY13" fmla="*/ 89277 h 238592"/>
              <a:gd name="connsiteX14" fmla="*/ 187415 w 335530"/>
              <a:gd name="connsiteY14" fmla="*/ 101977 h 238592"/>
              <a:gd name="connsiteX15" fmla="*/ 146140 w 335530"/>
              <a:gd name="connsiteY15" fmla="*/ 63877 h 238592"/>
              <a:gd name="connsiteX16" fmla="*/ 158840 w 335530"/>
              <a:gd name="connsiteY16" fmla="*/ 377 h 238592"/>
              <a:gd name="connsiteX17" fmla="*/ 142965 w 335530"/>
              <a:gd name="connsiteY17" fmla="*/ 95627 h 238592"/>
              <a:gd name="connsiteX18" fmla="*/ 127090 w 335530"/>
              <a:gd name="connsiteY18" fmla="*/ 48002 h 238592"/>
              <a:gd name="connsiteX19" fmla="*/ 90 w 335530"/>
              <a:gd name="connsiteY19" fmla="*/ 101977 h 238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35530" h="238592">
                <a:moveTo>
                  <a:pt x="90" y="101977"/>
                </a:moveTo>
                <a:cubicBezTo>
                  <a:pt x="3794" y="99331"/>
                  <a:pt x="149315" y="32127"/>
                  <a:pt x="149315" y="32127"/>
                </a:cubicBezTo>
                <a:cubicBezTo>
                  <a:pt x="174715" y="24190"/>
                  <a:pt x="144023" y="51177"/>
                  <a:pt x="152490" y="54352"/>
                </a:cubicBezTo>
                <a:cubicBezTo>
                  <a:pt x="160957" y="57527"/>
                  <a:pt x="196940" y="40064"/>
                  <a:pt x="200115" y="51177"/>
                </a:cubicBezTo>
                <a:cubicBezTo>
                  <a:pt x="203290" y="62290"/>
                  <a:pt x="160957" y="116794"/>
                  <a:pt x="171540" y="121027"/>
                </a:cubicBezTo>
                <a:cubicBezTo>
                  <a:pt x="182123" y="125260"/>
                  <a:pt x="246682" y="78164"/>
                  <a:pt x="263615" y="76577"/>
                </a:cubicBezTo>
                <a:cubicBezTo>
                  <a:pt x="280548" y="74989"/>
                  <a:pt x="272082" y="108327"/>
                  <a:pt x="273140" y="111502"/>
                </a:cubicBezTo>
                <a:cubicBezTo>
                  <a:pt x="274198" y="114677"/>
                  <a:pt x="262028" y="87160"/>
                  <a:pt x="269965" y="95627"/>
                </a:cubicBezTo>
                <a:cubicBezTo>
                  <a:pt x="277903" y="104094"/>
                  <a:pt x="315473" y="148544"/>
                  <a:pt x="320765" y="162302"/>
                </a:cubicBezTo>
                <a:cubicBezTo>
                  <a:pt x="326057" y="176060"/>
                  <a:pt x="299598" y="176060"/>
                  <a:pt x="301715" y="178177"/>
                </a:cubicBezTo>
                <a:cubicBezTo>
                  <a:pt x="303832" y="180294"/>
                  <a:pt x="345107" y="164948"/>
                  <a:pt x="333465" y="175002"/>
                </a:cubicBezTo>
                <a:cubicBezTo>
                  <a:pt x="321823" y="185056"/>
                  <a:pt x="236098" y="241148"/>
                  <a:pt x="231865" y="238502"/>
                </a:cubicBezTo>
                <a:cubicBezTo>
                  <a:pt x="227632" y="235856"/>
                  <a:pt x="305419" y="183998"/>
                  <a:pt x="308065" y="159127"/>
                </a:cubicBezTo>
                <a:cubicBezTo>
                  <a:pt x="310711" y="134256"/>
                  <a:pt x="267848" y="98802"/>
                  <a:pt x="247740" y="89277"/>
                </a:cubicBezTo>
                <a:cubicBezTo>
                  <a:pt x="227632" y="79752"/>
                  <a:pt x="204348" y="106210"/>
                  <a:pt x="187415" y="101977"/>
                </a:cubicBezTo>
                <a:cubicBezTo>
                  <a:pt x="170482" y="97744"/>
                  <a:pt x="150902" y="80810"/>
                  <a:pt x="146140" y="63877"/>
                </a:cubicBezTo>
                <a:cubicBezTo>
                  <a:pt x="141378" y="46944"/>
                  <a:pt x="159369" y="-4915"/>
                  <a:pt x="158840" y="377"/>
                </a:cubicBezTo>
                <a:cubicBezTo>
                  <a:pt x="158311" y="5669"/>
                  <a:pt x="148257" y="87690"/>
                  <a:pt x="142965" y="95627"/>
                </a:cubicBezTo>
                <a:cubicBezTo>
                  <a:pt x="137673" y="103564"/>
                  <a:pt x="147198" y="50648"/>
                  <a:pt x="127090" y="48002"/>
                </a:cubicBezTo>
                <a:cubicBezTo>
                  <a:pt x="106982" y="45356"/>
                  <a:pt x="-3614" y="104623"/>
                  <a:pt x="90" y="10197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59" name="フリーフォーム 1058">
            <a:extLst>
              <a:ext uri="{FF2B5EF4-FFF2-40B4-BE49-F238E27FC236}">
                <a16:creationId xmlns:a16="http://schemas.microsoft.com/office/drawing/2014/main" id="{F9F4C66F-4212-8C60-EC8C-8F751838D870}"/>
              </a:ext>
            </a:extLst>
          </p:cNvPr>
          <p:cNvSpPr/>
          <p:nvPr/>
        </p:nvSpPr>
        <p:spPr>
          <a:xfrm>
            <a:off x="3693756" y="6248174"/>
            <a:ext cx="235289" cy="159190"/>
          </a:xfrm>
          <a:custGeom>
            <a:avLst/>
            <a:gdLst>
              <a:gd name="connsiteX0" fmla="*/ 221019 w 235289"/>
              <a:gd name="connsiteY0" fmla="*/ 226 h 159190"/>
              <a:gd name="connsiteX1" fmla="*/ 170219 w 235289"/>
              <a:gd name="connsiteY1" fmla="*/ 98651 h 159190"/>
              <a:gd name="connsiteX2" fmla="*/ 233719 w 235289"/>
              <a:gd name="connsiteY2" fmla="*/ 89126 h 159190"/>
              <a:gd name="connsiteX3" fmla="*/ 90844 w 235289"/>
              <a:gd name="connsiteY3" fmla="*/ 158976 h 159190"/>
              <a:gd name="connsiteX4" fmla="*/ 154344 w 235289"/>
              <a:gd name="connsiteY4" fmla="*/ 111351 h 159190"/>
              <a:gd name="connsiteX5" fmla="*/ 59094 w 235289"/>
              <a:gd name="connsiteY5" fmla="*/ 124051 h 159190"/>
              <a:gd name="connsiteX6" fmla="*/ 1944 w 235289"/>
              <a:gd name="connsiteY6" fmla="*/ 98651 h 159190"/>
              <a:gd name="connsiteX7" fmla="*/ 128944 w 235289"/>
              <a:gd name="connsiteY7" fmla="*/ 127226 h 159190"/>
              <a:gd name="connsiteX8" fmla="*/ 151169 w 235289"/>
              <a:gd name="connsiteY8" fmla="*/ 92301 h 159190"/>
              <a:gd name="connsiteX9" fmla="*/ 119419 w 235289"/>
              <a:gd name="connsiteY9" fmla="*/ 130401 h 159190"/>
              <a:gd name="connsiteX10" fmla="*/ 221019 w 235289"/>
              <a:gd name="connsiteY10" fmla="*/ 226 h 15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5289" h="159190">
                <a:moveTo>
                  <a:pt x="221019" y="226"/>
                </a:moveTo>
                <a:cubicBezTo>
                  <a:pt x="229486" y="-5066"/>
                  <a:pt x="168102" y="83834"/>
                  <a:pt x="170219" y="98651"/>
                </a:cubicBezTo>
                <a:cubicBezTo>
                  <a:pt x="172336" y="113468"/>
                  <a:pt x="246948" y="79072"/>
                  <a:pt x="233719" y="89126"/>
                </a:cubicBezTo>
                <a:cubicBezTo>
                  <a:pt x="220490" y="99180"/>
                  <a:pt x="104073" y="155272"/>
                  <a:pt x="90844" y="158976"/>
                </a:cubicBezTo>
                <a:cubicBezTo>
                  <a:pt x="77615" y="162680"/>
                  <a:pt x="159636" y="117172"/>
                  <a:pt x="154344" y="111351"/>
                </a:cubicBezTo>
                <a:cubicBezTo>
                  <a:pt x="149052" y="105530"/>
                  <a:pt x="84494" y="126168"/>
                  <a:pt x="59094" y="124051"/>
                </a:cubicBezTo>
                <a:cubicBezTo>
                  <a:pt x="33694" y="121934"/>
                  <a:pt x="-9698" y="98122"/>
                  <a:pt x="1944" y="98651"/>
                </a:cubicBezTo>
                <a:cubicBezTo>
                  <a:pt x="13586" y="99180"/>
                  <a:pt x="104073" y="128284"/>
                  <a:pt x="128944" y="127226"/>
                </a:cubicBezTo>
                <a:cubicBezTo>
                  <a:pt x="153815" y="126168"/>
                  <a:pt x="152756" y="91772"/>
                  <a:pt x="151169" y="92301"/>
                </a:cubicBezTo>
                <a:cubicBezTo>
                  <a:pt x="149582" y="92830"/>
                  <a:pt x="108306" y="144689"/>
                  <a:pt x="119419" y="130401"/>
                </a:cubicBezTo>
                <a:cubicBezTo>
                  <a:pt x="130531" y="116114"/>
                  <a:pt x="212552" y="5518"/>
                  <a:pt x="221019" y="2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0" name="フリーフォーム 1059">
            <a:extLst>
              <a:ext uri="{FF2B5EF4-FFF2-40B4-BE49-F238E27FC236}">
                <a16:creationId xmlns:a16="http://schemas.microsoft.com/office/drawing/2014/main" id="{F6D5376C-D4E0-D2B0-5D0D-08D4F47F1D5F}"/>
              </a:ext>
            </a:extLst>
          </p:cNvPr>
          <p:cNvSpPr/>
          <p:nvPr/>
        </p:nvSpPr>
        <p:spPr>
          <a:xfrm>
            <a:off x="3492159" y="6295288"/>
            <a:ext cx="194018" cy="76978"/>
          </a:xfrm>
          <a:custGeom>
            <a:avLst/>
            <a:gdLst>
              <a:gd name="connsiteX0" fmla="*/ 194016 w 194018"/>
              <a:gd name="connsiteY0" fmla="*/ 51537 h 76978"/>
              <a:gd name="connsiteX1" fmla="*/ 95591 w 194018"/>
              <a:gd name="connsiteY1" fmla="*/ 737 h 76978"/>
              <a:gd name="connsiteX2" fmla="*/ 47966 w 194018"/>
              <a:gd name="connsiteY2" fmla="*/ 22962 h 76978"/>
              <a:gd name="connsiteX3" fmla="*/ 86066 w 194018"/>
              <a:gd name="connsiteY3" fmla="*/ 45187 h 76978"/>
              <a:gd name="connsiteX4" fmla="*/ 341 w 194018"/>
              <a:gd name="connsiteY4" fmla="*/ 42012 h 76978"/>
              <a:gd name="connsiteX5" fmla="*/ 124166 w 194018"/>
              <a:gd name="connsiteY5" fmla="*/ 76937 h 76978"/>
              <a:gd name="connsiteX6" fmla="*/ 67016 w 194018"/>
              <a:gd name="connsiteY6" fmla="*/ 48362 h 76978"/>
              <a:gd name="connsiteX7" fmla="*/ 9866 w 194018"/>
              <a:gd name="connsiteY7" fmla="*/ 16612 h 76978"/>
              <a:gd name="connsiteX8" fmla="*/ 82891 w 194018"/>
              <a:gd name="connsiteY8" fmla="*/ 13437 h 76978"/>
              <a:gd name="connsiteX9" fmla="*/ 92416 w 194018"/>
              <a:gd name="connsiteY9" fmla="*/ 19787 h 76978"/>
              <a:gd name="connsiteX10" fmla="*/ 194016 w 194018"/>
              <a:gd name="connsiteY10" fmla="*/ 51537 h 76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4018" h="76978">
                <a:moveTo>
                  <a:pt x="194016" y="51537"/>
                </a:moveTo>
                <a:cubicBezTo>
                  <a:pt x="194545" y="48362"/>
                  <a:pt x="119933" y="5499"/>
                  <a:pt x="95591" y="737"/>
                </a:cubicBezTo>
                <a:cubicBezTo>
                  <a:pt x="71249" y="-4025"/>
                  <a:pt x="49553" y="15554"/>
                  <a:pt x="47966" y="22962"/>
                </a:cubicBezTo>
                <a:cubicBezTo>
                  <a:pt x="46379" y="30370"/>
                  <a:pt x="94004" y="42012"/>
                  <a:pt x="86066" y="45187"/>
                </a:cubicBezTo>
                <a:cubicBezTo>
                  <a:pt x="78128" y="48362"/>
                  <a:pt x="-6009" y="36720"/>
                  <a:pt x="341" y="42012"/>
                </a:cubicBezTo>
                <a:cubicBezTo>
                  <a:pt x="6691" y="47304"/>
                  <a:pt x="113054" y="75879"/>
                  <a:pt x="124166" y="76937"/>
                </a:cubicBezTo>
                <a:cubicBezTo>
                  <a:pt x="135278" y="77995"/>
                  <a:pt x="86066" y="58416"/>
                  <a:pt x="67016" y="48362"/>
                </a:cubicBezTo>
                <a:cubicBezTo>
                  <a:pt x="47966" y="38308"/>
                  <a:pt x="7220" y="22433"/>
                  <a:pt x="9866" y="16612"/>
                </a:cubicBezTo>
                <a:cubicBezTo>
                  <a:pt x="12512" y="10791"/>
                  <a:pt x="69133" y="12908"/>
                  <a:pt x="82891" y="13437"/>
                </a:cubicBezTo>
                <a:cubicBezTo>
                  <a:pt x="96649" y="13966"/>
                  <a:pt x="69133" y="11320"/>
                  <a:pt x="92416" y="19787"/>
                </a:cubicBezTo>
                <a:cubicBezTo>
                  <a:pt x="115699" y="28254"/>
                  <a:pt x="193487" y="54712"/>
                  <a:pt x="194016" y="51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1" name="フリーフォーム 1060">
            <a:extLst>
              <a:ext uri="{FF2B5EF4-FFF2-40B4-BE49-F238E27FC236}">
                <a16:creationId xmlns:a16="http://schemas.microsoft.com/office/drawing/2014/main" id="{5C2710FF-DBC4-6EAD-DD20-2A99D419E469}"/>
              </a:ext>
            </a:extLst>
          </p:cNvPr>
          <p:cNvSpPr/>
          <p:nvPr/>
        </p:nvSpPr>
        <p:spPr>
          <a:xfrm>
            <a:off x="3867062" y="6245671"/>
            <a:ext cx="235310" cy="110875"/>
          </a:xfrm>
          <a:custGeom>
            <a:avLst/>
            <a:gdLst>
              <a:gd name="connsiteX0" fmla="*/ 146138 w 235310"/>
              <a:gd name="connsiteY0" fmla="*/ 110679 h 110875"/>
              <a:gd name="connsiteX1" fmla="*/ 79463 w 235310"/>
              <a:gd name="connsiteY1" fmla="*/ 82104 h 110875"/>
              <a:gd name="connsiteX2" fmla="*/ 88 w 235310"/>
              <a:gd name="connsiteY2" fmla="*/ 72579 h 110875"/>
              <a:gd name="connsiteX3" fmla="*/ 95338 w 235310"/>
              <a:gd name="connsiteY3" fmla="*/ 21779 h 110875"/>
              <a:gd name="connsiteX4" fmla="*/ 200113 w 235310"/>
              <a:gd name="connsiteY4" fmla="*/ 50354 h 110875"/>
              <a:gd name="connsiteX5" fmla="*/ 165188 w 235310"/>
              <a:gd name="connsiteY5" fmla="*/ 18604 h 110875"/>
              <a:gd name="connsiteX6" fmla="*/ 231863 w 235310"/>
              <a:gd name="connsiteY6" fmla="*/ 69404 h 110875"/>
              <a:gd name="connsiteX7" fmla="*/ 215988 w 235310"/>
              <a:gd name="connsiteY7" fmla="*/ 88454 h 110875"/>
              <a:gd name="connsiteX8" fmla="*/ 231863 w 235310"/>
              <a:gd name="connsiteY8" fmla="*/ 56704 h 110875"/>
              <a:gd name="connsiteX9" fmla="*/ 136613 w 235310"/>
              <a:gd name="connsiteY9" fmla="*/ 2729 h 110875"/>
              <a:gd name="connsiteX10" fmla="*/ 142963 w 235310"/>
              <a:gd name="connsiteY10" fmla="*/ 9079 h 110875"/>
              <a:gd name="connsiteX11" fmla="*/ 54063 w 235310"/>
              <a:gd name="connsiteY11" fmla="*/ 18604 h 110875"/>
              <a:gd name="connsiteX12" fmla="*/ 66763 w 235310"/>
              <a:gd name="connsiteY12" fmla="*/ 18604 h 110875"/>
              <a:gd name="connsiteX13" fmla="*/ 22313 w 235310"/>
              <a:gd name="connsiteY13" fmla="*/ 47179 h 110875"/>
              <a:gd name="connsiteX14" fmla="*/ 108038 w 235310"/>
              <a:gd name="connsiteY14" fmla="*/ 63054 h 110875"/>
              <a:gd name="connsiteX15" fmla="*/ 41363 w 235310"/>
              <a:gd name="connsiteY15" fmla="*/ 66229 h 110875"/>
              <a:gd name="connsiteX16" fmla="*/ 146138 w 235310"/>
              <a:gd name="connsiteY16" fmla="*/ 110679 h 110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35310" h="110875">
                <a:moveTo>
                  <a:pt x="146138" y="110679"/>
                </a:moveTo>
                <a:cubicBezTo>
                  <a:pt x="152488" y="113325"/>
                  <a:pt x="103805" y="88454"/>
                  <a:pt x="79463" y="82104"/>
                </a:cubicBezTo>
                <a:cubicBezTo>
                  <a:pt x="55121" y="75754"/>
                  <a:pt x="-2558" y="82633"/>
                  <a:pt x="88" y="72579"/>
                </a:cubicBezTo>
                <a:cubicBezTo>
                  <a:pt x="2734" y="62525"/>
                  <a:pt x="62000" y="25483"/>
                  <a:pt x="95338" y="21779"/>
                </a:cubicBezTo>
                <a:cubicBezTo>
                  <a:pt x="128676" y="18075"/>
                  <a:pt x="188471" y="50883"/>
                  <a:pt x="200113" y="50354"/>
                </a:cubicBezTo>
                <a:cubicBezTo>
                  <a:pt x="211755" y="49825"/>
                  <a:pt x="159896" y="15429"/>
                  <a:pt x="165188" y="18604"/>
                </a:cubicBezTo>
                <a:cubicBezTo>
                  <a:pt x="170480" y="21779"/>
                  <a:pt x="223396" y="57762"/>
                  <a:pt x="231863" y="69404"/>
                </a:cubicBezTo>
                <a:cubicBezTo>
                  <a:pt x="240330" y="81046"/>
                  <a:pt x="215988" y="90571"/>
                  <a:pt x="215988" y="88454"/>
                </a:cubicBezTo>
                <a:cubicBezTo>
                  <a:pt x="215988" y="86337"/>
                  <a:pt x="245092" y="70991"/>
                  <a:pt x="231863" y="56704"/>
                </a:cubicBezTo>
                <a:cubicBezTo>
                  <a:pt x="218634" y="42416"/>
                  <a:pt x="136613" y="2729"/>
                  <a:pt x="136613" y="2729"/>
                </a:cubicBezTo>
                <a:cubicBezTo>
                  <a:pt x="121796" y="-5209"/>
                  <a:pt x="156721" y="6433"/>
                  <a:pt x="142963" y="9079"/>
                </a:cubicBezTo>
                <a:cubicBezTo>
                  <a:pt x="129205" y="11725"/>
                  <a:pt x="54063" y="18604"/>
                  <a:pt x="54063" y="18604"/>
                </a:cubicBezTo>
                <a:cubicBezTo>
                  <a:pt x="41363" y="20191"/>
                  <a:pt x="72055" y="13841"/>
                  <a:pt x="66763" y="18604"/>
                </a:cubicBezTo>
                <a:cubicBezTo>
                  <a:pt x="61471" y="23366"/>
                  <a:pt x="15434" y="39771"/>
                  <a:pt x="22313" y="47179"/>
                </a:cubicBezTo>
                <a:cubicBezTo>
                  <a:pt x="29192" y="54587"/>
                  <a:pt x="104863" y="59879"/>
                  <a:pt x="108038" y="63054"/>
                </a:cubicBezTo>
                <a:cubicBezTo>
                  <a:pt x="111213" y="66229"/>
                  <a:pt x="32896" y="59879"/>
                  <a:pt x="41363" y="66229"/>
                </a:cubicBezTo>
                <a:cubicBezTo>
                  <a:pt x="49830" y="72579"/>
                  <a:pt x="139788" y="108033"/>
                  <a:pt x="146138" y="1106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3" name="フリーフォーム 1062">
            <a:extLst>
              <a:ext uri="{FF2B5EF4-FFF2-40B4-BE49-F238E27FC236}">
                <a16:creationId xmlns:a16="http://schemas.microsoft.com/office/drawing/2014/main" id="{842A012E-DA06-65A3-2C21-D980B3CB22B6}"/>
              </a:ext>
            </a:extLst>
          </p:cNvPr>
          <p:cNvSpPr/>
          <p:nvPr/>
        </p:nvSpPr>
        <p:spPr>
          <a:xfrm>
            <a:off x="3711117" y="6448423"/>
            <a:ext cx="97165" cy="175535"/>
          </a:xfrm>
          <a:custGeom>
            <a:avLst/>
            <a:gdLst>
              <a:gd name="connsiteX0" fmla="*/ 73483 w 97165"/>
              <a:gd name="connsiteY0" fmla="*/ 2 h 175535"/>
              <a:gd name="connsiteX1" fmla="*/ 16333 w 97165"/>
              <a:gd name="connsiteY1" fmla="*/ 82552 h 175535"/>
              <a:gd name="connsiteX2" fmla="*/ 25858 w 97165"/>
              <a:gd name="connsiteY2" fmla="*/ 114302 h 175535"/>
              <a:gd name="connsiteX3" fmla="*/ 16333 w 97165"/>
              <a:gd name="connsiteY3" fmla="*/ 117477 h 175535"/>
              <a:gd name="connsiteX4" fmla="*/ 95708 w 97165"/>
              <a:gd name="connsiteY4" fmla="*/ 174627 h 175535"/>
              <a:gd name="connsiteX5" fmla="*/ 63958 w 97165"/>
              <a:gd name="connsiteY5" fmla="*/ 149227 h 175535"/>
              <a:gd name="connsiteX6" fmla="*/ 16333 w 97165"/>
              <a:gd name="connsiteY6" fmla="*/ 104777 h 175535"/>
              <a:gd name="connsiteX7" fmla="*/ 32208 w 97165"/>
              <a:gd name="connsiteY7" fmla="*/ 63502 h 175535"/>
              <a:gd name="connsiteX8" fmla="*/ 458 w 97165"/>
              <a:gd name="connsiteY8" fmla="*/ 79377 h 175535"/>
              <a:gd name="connsiteX9" fmla="*/ 73483 w 97165"/>
              <a:gd name="connsiteY9" fmla="*/ 2 h 175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165" h="175535">
                <a:moveTo>
                  <a:pt x="73483" y="2"/>
                </a:moveTo>
                <a:cubicBezTo>
                  <a:pt x="76129" y="531"/>
                  <a:pt x="24270" y="63502"/>
                  <a:pt x="16333" y="82552"/>
                </a:cubicBezTo>
                <a:cubicBezTo>
                  <a:pt x="8396" y="101602"/>
                  <a:pt x="25858" y="114302"/>
                  <a:pt x="25858" y="114302"/>
                </a:cubicBezTo>
                <a:cubicBezTo>
                  <a:pt x="25858" y="120123"/>
                  <a:pt x="4691" y="107423"/>
                  <a:pt x="16333" y="117477"/>
                </a:cubicBezTo>
                <a:cubicBezTo>
                  <a:pt x="27975" y="127531"/>
                  <a:pt x="95708" y="174627"/>
                  <a:pt x="95708" y="174627"/>
                </a:cubicBezTo>
                <a:cubicBezTo>
                  <a:pt x="103645" y="179919"/>
                  <a:pt x="77187" y="160869"/>
                  <a:pt x="63958" y="149227"/>
                </a:cubicBezTo>
                <a:cubicBezTo>
                  <a:pt x="50729" y="137585"/>
                  <a:pt x="21625" y="119064"/>
                  <a:pt x="16333" y="104777"/>
                </a:cubicBezTo>
                <a:cubicBezTo>
                  <a:pt x="11041" y="90490"/>
                  <a:pt x="34854" y="67735"/>
                  <a:pt x="32208" y="63502"/>
                </a:cubicBezTo>
                <a:cubicBezTo>
                  <a:pt x="29562" y="59269"/>
                  <a:pt x="-4305" y="87844"/>
                  <a:pt x="458" y="79377"/>
                </a:cubicBezTo>
                <a:cubicBezTo>
                  <a:pt x="5221" y="70910"/>
                  <a:pt x="70837" y="-527"/>
                  <a:pt x="73483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4" name="フリーフォーム 1063">
            <a:extLst>
              <a:ext uri="{FF2B5EF4-FFF2-40B4-BE49-F238E27FC236}">
                <a16:creationId xmlns:a16="http://schemas.microsoft.com/office/drawing/2014/main" id="{A096A060-11F6-D6B3-90B7-EB9783282F66}"/>
              </a:ext>
            </a:extLst>
          </p:cNvPr>
          <p:cNvSpPr/>
          <p:nvPr/>
        </p:nvSpPr>
        <p:spPr>
          <a:xfrm>
            <a:off x="3759200" y="6435704"/>
            <a:ext cx="63626" cy="177851"/>
          </a:xfrm>
          <a:custGeom>
            <a:avLst/>
            <a:gdLst>
              <a:gd name="connsiteX0" fmla="*/ 0 w 63626"/>
              <a:gd name="connsiteY0" fmla="*/ 21 h 177851"/>
              <a:gd name="connsiteX1" fmla="*/ 41275 w 63626"/>
              <a:gd name="connsiteY1" fmla="*/ 85746 h 177851"/>
              <a:gd name="connsiteX2" fmla="*/ 41275 w 63626"/>
              <a:gd name="connsiteY2" fmla="*/ 82571 h 177851"/>
              <a:gd name="connsiteX3" fmla="*/ 34925 w 63626"/>
              <a:gd name="connsiteY3" fmla="*/ 130196 h 177851"/>
              <a:gd name="connsiteX4" fmla="*/ 63500 w 63626"/>
              <a:gd name="connsiteY4" fmla="*/ 177821 h 177851"/>
              <a:gd name="connsiteX5" fmla="*/ 44450 w 63626"/>
              <a:gd name="connsiteY5" fmla="*/ 136546 h 177851"/>
              <a:gd name="connsiteX6" fmla="*/ 22225 w 63626"/>
              <a:gd name="connsiteY6" fmla="*/ 85746 h 177851"/>
              <a:gd name="connsiteX7" fmla="*/ 41275 w 63626"/>
              <a:gd name="connsiteY7" fmla="*/ 95271 h 177851"/>
              <a:gd name="connsiteX8" fmla="*/ 0 w 63626"/>
              <a:gd name="connsiteY8" fmla="*/ 21 h 17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626" h="177851">
                <a:moveTo>
                  <a:pt x="0" y="21"/>
                </a:moveTo>
                <a:cubicBezTo>
                  <a:pt x="0" y="-1566"/>
                  <a:pt x="41275" y="85746"/>
                  <a:pt x="41275" y="85746"/>
                </a:cubicBezTo>
                <a:cubicBezTo>
                  <a:pt x="48154" y="99504"/>
                  <a:pt x="42333" y="75163"/>
                  <a:pt x="41275" y="82571"/>
                </a:cubicBezTo>
                <a:cubicBezTo>
                  <a:pt x="40217" y="89979"/>
                  <a:pt x="31221" y="114321"/>
                  <a:pt x="34925" y="130196"/>
                </a:cubicBezTo>
                <a:cubicBezTo>
                  <a:pt x="38629" y="146071"/>
                  <a:pt x="61912" y="176763"/>
                  <a:pt x="63500" y="177821"/>
                </a:cubicBezTo>
                <a:cubicBezTo>
                  <a:pt x="65088" y="178879"/>
                  <a:pt x="51329" y="151892"/>
                  <a:pt x="44450" y="136546"/>
                </a:cubicBezTo>
                <a:cubicBezTo>
                  <a:pt x="37571" y="121200"/>
                  <a:pt x="22225" y="85746"/>
                  <a:pt x="22225" y="85746"/>
                </a:cubicBezTo>
                <a:cubicBezTo>
                  <a:pt x="21696" y="78867"/>
                  <a:pt x="45508" y="105854"/>
                  <a:pt x="41275" y="95271"/>
                </a:cubicBezTo>
                <a:cubicBezTo>
                  <a:pt x="37042" y="84688"/>
                  <a:pt x="0" y="1608"/>
                  <a:pt x="0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5" name="フリーフォーム 1064">
            <a:extLst>
              <a:ext uri="{FF2B5EF4-FFF2-40B4-BE49-F238E27FC236}">
                <a16:creationId xmlns:a16="http://schemas.microsoft.com/office/drawing/2014/main" id="{02144ED5-B618-A5A0-B4A5-350CEAABCFBE}"/>
              </a:ext>
            </a:extLst>
          </p:cNvPr>
          <p:cNvSpPr/>
          <p:nvPr/>
        </p:nvSpPr>
        <p:spPr>
          <a:xfrm>
            <a:off x="3832225" y="6464255"/>
            <a:ext cx="89035" cy="153038"/>
          </a:xfrm>
          <a:custGeom>
            <a:avLst/>
            <a:gdLst>
              <a:gd name="connsiteX0" fmla="*/ 0 w 89035"/>
              <a:gd name="connsiteY0" fmla="*/ 45 h 153038"/>
              <a:gd name="connsiteX1" fmla="*/ 47625 w 89035"/>
              <a:gd name="connsiteY1" fmla="*/ 69895 h 153038"/>
              <a:gd name="connsiteX2" fmla="*/ 31750 w 89035"/>
              <a:gd name="connsiteY2" fmla="*/ 82595 h 153038"/>
              <a:gd name="connsiteX3" fmla="*/ 88900 w 89035"/>
              <a:gd name="connsiteY3" fmla="*/ 73070 h 153038"/>
              <a:gd name="connsiteX4" fmla="*/ 12700 w 89035"/>
              <a:gd name="connsiteY4" fmla="*/ 152445 h 153038"/>
              <a:gd name="connsiteX5" fmla="*/ 50800 w 89035"/>
              <a:gd name="connsiteY5" fmla="*/ 107995 h 153038"/>
              <a:gd name="connsiteX6" fmla="*/ 47625 w 89035"/>
              <a:gd name="connsiteY6" fmla="*/ 82595 h 153038"/>
              <a:gd name="connsiteX7" fmla="*/ 0 w 89035"/>
              <a:gd name="connsiteY7" fmla="*/ 45 h 15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9035" h="153038">
                <a:moveTo>
                  <a:pt x="0" y="45"/>
                </a:moveTo>
                <a:cubicBezTo>
                  <a:pt x="0" y="-2072"/>
                  <a:pt x="47625" y="69895"/>
                  <a:pt x="47625" y="69895"/>
                </a:cubicBezTo>
                <a:cubicBezTo>
                  <a:pt x="52917" y="83653"/>
                  <a:pt x="24871" y="82066"/>
                  <a:pt x="31750" y="82595"/>
                </a:cubicBezTo>
                <a:cubicBezTo>
                  <a:pt x="38629" y="83124"/>
                  <a:pt x="92075" y="61428"/>
                  <a:pt x="88900" y="73070"/>
                </a:cubicBezTo>
                <a:cubicBezTo>
                  <a:pt x="85725" y="84712"/>
                  <a:pt x="19050" y="146624"/>
                  <a:pt x="12700" y="152445"/>
                </a:cubicBezTo>
                <a:cubicBezTo>
                  <a:pt x="6350" y="158266"/>
                  <a:pt x="44979" y="119637"/>
                  <a:pt x="50800" y="107995"/>
                </a:cubicBezTo>
                <a:cubicBezTo>
                  <a:pt x="56621" y="96353"/>
                  <a:pt x="53975" y="96883"/>
                  <a:pt x="47625" y="82595"/>
                </a:cubicBezTo>
                <a:cubicBezTo>
                  <a:pt x="41275" y="68307"/>
                  <a:pt x="0" y="2162"/>
                  <a:pt x="0" y="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6" name="フリーフォーム 1065">
            <a:extLst>
              <a:ext uri="{FF2B5EF4-FFF2-40B4-BE49-F238E27FC236}">
                <a16:creationId xmlns:a16="http://schemas.microsoft.com/office/drawing/2014/main" id="{81035829-CB13-46AE-990A-CC9A9C53647D}"/>
              </a:ext>
            </a:extLst>
          </p:cNvPr>
          <p:cNvSpPr/>
          <p:nvPr/>
        </p:nvSpPr>
        <p:spPr>
          <a:xfrm>
            <a:off x="3888196" y="6423016"/>
            <a:ext cx="122806" cy="184619"/>
          </a:xfrm>
          <a:custGeom>
            <a:avLst/>
            <a:gdLst>
              <a:gd name="connsiteX0" fmla="*/ 17054 w 122806"/>
              <a:gd name="connsiteY0" fmla="*/ 9 h 184619"/>
              <a:gd name="connsiteX1" fmla="*/ 58329 w 122806"/>
              <a:gd name="connsiteY1" fmla="*/ 104784 h 184619"/>
              <a:gd name="connsiteX2" fmla="*/ 23404 w 122806"/>
              <a:gd name="connsiteY2" fmla="*/ 152409 h 184619"/>
              <a:gd name="connsiteX3" fmla="*/ 58329 w 122806"/>
              <a:gd name="connsiteY3" fmla="*/ 123834 h 184619"/>
              <a:gd name="connsiteX4" fmla="*/ 1179 w 122806"/>
              <a:gd name="connsiteY4" fmla="*/ 184159 h 184619"/>
              <a:gd name="connsiteX5" fmla="*/ 121829 w 122806"/>
              <a:gd name="connsiteY5" fmla="*/ 85734 h 184619"/>
              <a:gd name="connsiteX6" fmla="*/ 58329 w 122806"/>
              <a:gd name="connsiteY6" fmla="*/ 127009 h 184619"/>
              <a:gd name="connsiteX7" fmla="*/ 61504 w 122806"/>
              <a:gd name="connsiteY7" fmla="*/ 98434 h 184619"/>
              <a:gd name="connsiteX8" fmla="*/ 45629 w 122806"/>
              <a:gd name="connsiteY8" fmla="*/ 85734 h 184619"/>
              <a:gd name="connsiteX9" fmla="*/ 55154 w 122806"/>
              <a:gd name="connsiteY9" fmla="*/ 98434 h 184619"/>
              <a:gd name="connsiteX10" fmla="*/ 17054 w 122806"/>
              <a:gd name="connsiteY10" fmla="*/ 9 h 184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2806" h="184619">
                <a:moveTo>
                  <a:pt x="17054" y="9"/>
                </a:moveTo>
                <a:cubicBezTo>
                  <a:pt x="17583" y="1067"/>
                  <a:pt x="57271" y="79384"/>
                  <a:pt x="58329" y="104784"/>
                </a:cubicBezTo>
                <a:cubicBezTo>
                  <a:pt x="59387" y="130184"/>
                  <a:pt x="23404" y="149234"/>
                  <a:pt x="23404" y="152409"/>
                </a:cubicBezTo>
                <a:cubicBezTo>
                  <a:pt x="23404" y="155584"/>
                  <a:pt x="62033" y="118542"/>
                  <a:pt x="58329" y="123834"/>
                </a:cubicBezTo>
                <a:cubicBezTo>
                  <a:pt x="54625" y="129126"/>
                  <a:pt x="-9404" y="190509"/>
                  <a:pt x="1179" y="184159"/>
                </a:cubicBezTo>
                <a:cubicBezTo>
                  <a:pt x="11762" y="177809"/>
                  <a:pt x="112304" y="95259"/>
                  <a:pt x="121829" y="85734"/>
                </a:cubicBezTo>
                <a:cubicBezTo>
                  <a:pt x="131354" y="76209"/>
                  <a:pt x="68383" y="124892"/>
                  <a:pt x="58329" y="127009"/>
                </a:cubicBezTo>
                <a:cubicBezTo>
                  <a:pt x="48275" y="129126"/>
                  <a:pt x="63621" y="105313"/>
                  <a:pt x="61504" y="98434"/>
                </a:cubicBezTo>
                <a:cubicBezTo>
                  <a:pt x="59387" y="91555"/>
                  <a:pt x="45629" y="85734"/>
                  <a:pt x="45629" y="85734"/>
                </a:cubicBezTo>
                <a:cubicBezTo>
                  <a:pt x="44571" y="85734"/>
                  <a:pt x="58329" y="109547"/>
                  <a:pt x="55154" y="98434"/>
                </a:cubicBezTo>
                <a:cubicBezTo>
                  <a:pt x="51979" y="87321"/>
                  <a:pt x="16525" y="-1049"/>
                  <a:pt x="17054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7" name="フリーフォーム 1066">
            <a:extLst>
              <a:ext uri="{FF2B5EF4-FFF2-40B4-BE49-F238E27FC236}">
                <a16:creationId xmlns:a16="http://schemas.microsoft.com/office/drawing/2014/main" id="{D53FDDAB-D885-A772-BBBB-E446AC2335B7}"/>
              </a:ext>
            </a:extLst>
          </p:cNvPr>
          <p:cNvSpPr/>
          <p:nvPr/>
        </p:nvSpPr>
        <p:spPr>
          <a:xfrm>
            <a:off x="3392809" y="6683251"/>
            <a:ext cx="550665" cy="131281"/>
          </a:xfrm>
          <a:custGeom>
            <a:avLst/>
            <a:gdLst>
              <a:gd name="connsiteX0" fmla="*/ 1266 w 550665"/>
              <a:gd name="connsiteY0" fmla="*/ 130299 h 131281"/>
              <a:gd name="connsiteX1" fmla="*/ 258441 w 550665"/>
              <a:gd name="connsiteY1" fmla="*/ 6474 h 131281"/>
              <a:gd name="connsiteX2" fmla="*/ 248916 w 550665"/>
              <a:gd name="connsiteY2" fmla="*/ 15999 h 131281"/>
              <a:gd name="connsiteX3" fmla="*/ 325116 w 550665"/>
              <a:gd name="connsiteY3" fmla="*/ 3299 h 131281"/>
              <a:gd name="connsiteX4" fmla="*/ 375916 w 550665"/>
              <a:gd name="connsiteY4" fmla="*/ 50924 h 131281"/>
              <a:gd name="connsiteX5" fmla="*/ 379091 w 550665"/>
              <a:gd name="connsiteY5" fmla="*/ 25524 h 131281"/>
              <a:gd name="connsiteX6" fmla="*/ 493391 w 550665"/>
              <a:gd name="connsiteY6" fmla="*/ 73149 h 131281"/>
              <a:gd name="connsiteX7" fmla="*/ 467991 w 550665"/>
              <a:gd name="connsiteY7" fmla="*/ 28699 h 131281"/>
              <a:gd name="connsiteX8" fmla="*/ 547366 w 550665"/>
              <a:gd name="connsiteY8" fmla="*/ 127124 h 131281"/>
              <a:gd name="connsiteX9" fmla="*/ 528316 w 550665"/>
              <a:gd name="connsiteY9" fmla="*/ 95374 h 131281"/>
              <a:gd name="connsiteX10" fmla="*/ 461641 w 550665"/>
              <a:gd name="connsiteY10" fmla="*/ 41399 h 131281"/>
              <a:gd name="connsiteX11" fmla="*/ 420366 w 550665"/>
              <a:gd name="connsiteY11" fmla="*/ 9649 h 131281"/>
              <a:gd name="connsiteX12" fmla="*/ 394966 w 550665"/>
              <a:gd name="connsiteY12" fmla="*/ 38224 h 131281"/>
              <a:gd name="connsiteX13" fmla="*/ 325116 w 550665"/>
              <a:gd name="connsiteY13" fmla="*/ 3299 h 131281"/>
              <a:gd name="connsiteX14" fmla="*/ 239391 w 550665"/>
              <a:gd name="connsiteY14" fmla="*/ 31874 h 131281"/>
              <a:gd name="connsiteX15" fmla="*/ 258441 w 550665"/>
              <a:gd name="connsiteY15" fmla="*/ 12824 h 131281"/>
              <a:gd name="connsiteX16" fmla="*/ 201291 w 550665"/>
              <a:gd name="connsiteY16" fmla="*/ 41399 h 131281"/>
              <a:gd name="connsiteX17" fmla="*/ 220341 w 550665"/>
              <a:gd name="connsiteY17" fmla="*/ 6474 h 131281"/>
              <a:gd name="connsiteX18" fmla="*/ 86991 w 550665"/>
              <a:gd name="connsiteY18" fmla="*/ 92199 h 131281"/>
              <a:gd name="connsiteX19" fmla="*/ 156841 w 550665"/>
              <a:gd name="connsiteY19" fmla="*/ 66799 h 131281"/>
              <a:gd name="connsiteX20" fmla="*/ 1266 w 550665"/>
              <a:gd name="connsiteY20" fmla="*/ 130299 h 13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50665" h="131281">
                <a:moveTo>
                  <a:pt x="1266" y="130299"/>
                </a:moveTo>
                <a:cubicBezTo>
                  <a:pt x="18199" y="120245"/>
                  <a:pt x="258441" y="6474"/>
                  <a:pt x="258441" y="6474"/>
                </a:cubicBezTo>
                <a:cubicBezTo>
                  <a:pt x="299716" y="-12576"/>
                  <a:pt x="237804" y="16528"/>
                  <a:pt x="248916" y="15999"/>
                </a:cubicBezTo>
                <a:cubicBezTo>
                  <a:pt x="260028" y="15470"/>
                  <a:pt x="303949" y="-2522"/>
                  <a:pt x="325116" y="3299"/>
                </a:cubicBezTo>
                <a:cubicBezTo>
                  <a:pt x="346283" y="9120"/>
                  <a:pt x="366920" y="47220"/>
                  <a:pt x="375916" y="50924"/>
                </a:cubicBezTo>
                <a:cubicBezTo>
                  <a:pt x="384912" y="54628"/>
                  <a:pt x="359512" y="21820"/>
                  <a:pt x="379091" y="25524"/>
                </a:cubicBezTo>
                <a:cubicBezTo>
                  <a:pt x="398670" y="29228"/>
                  <a:pt x="478574" y="72620"/>
                  <a:pt x="493391" y="73149"/>
                </a:cubicBezTo>
                <a:cubicBezTo>
                  <a:pt x="508208" y="73678"/>
                  <a:pt x="458995" y="19703"/>
                  <a:pt x="467991" y="28699"/>
                </a:cubicBezTo>
                <a:cubicBezTo>
                  <a:pt x="476987" y="37695"/>
                  <a:pt x="537312" y="116012"/>
                  <a:pt x="547366" y="127124"/>
                </a:cubicBezTo>
                <a:cubicBezTo>
                  <a:pt x="557420" y="138236"/>
                  <a:pt x="542603" y="109661"/>
                  <a:pt x="528316" y="95374"/>
                </a:cubicBezTo>
                <a:cubicBezTo>
                  <a:pt x="514029" y="81087"/>
                  <a:pt x="479633" y="55687"/>
                  <a:pt x="461641" y="41399"/>
                </a:cubicBezTo>
                <a:cubicBezTo>
                  <a:pt x="443649" y="27111"/>
                  <a:pt x="431478" y="10178"/>
                  <a:pt x="420366" y="9649"/>
                </a:cubicBezTo>
                <a:cubicBezTo>
                  <a:pt x="409254" y="9120"/>
                  <a:pt x="410841" y="39282"/>
                  <a:pt x="394966" y="38224"/>
                </a:cubicBezTo>
                <a:cubicBezTo>
                  <a:pt x="379091" y="37166"/>
                  <a:pt x="351045" y="4357"/>
                  <a:pt x="325116" y="3299"/>
                </a:cubicBezTo>
                <a:cubicBezTo>
                  <a:pt x="299187" y="2241"/>
                  <a:pt x="239391" y="31874"/>
                  <a:pt x="239391" y="31874"/>
                </a:cubicBezTo>
                <a:cubicBezTo>
                  <a:pt x="228279" y="33461"/>
                  <a:pt x="264791" y="11236"/>
                  <a:pt x="258441" y="12824"/>
                </a:cubicBezTo>
                <a:cubicBezTo>
                  <a:pt x="252091" y="14411"/>
                  <a:pt x="207641" y="42457"/>
                  <a:pt x="201291" y="41399"/>
                </a:cubicBezTo>
                <a:cubicBezTo>
                  <a:pt x="194941" y="40341"/>
                  <a:pt x="239391" y="-1993"/>
                  <a:pt x="220341" y="6474"/>
                </a:cubicBezTo>
                <a:cubicBezTo>
                  <a:pt x="201291" y="14941"/>
                  <a:pt x="97574" y="82145"/>
                  <a:pt x="86991" y="92199"/>
                </a:cubicBezTo>
                <a:cubicBezTo>
                  <a:pt x="76408" y="102253"/>
                  <a:pt x="171128" y="63624"/>
                  <a:pt x="156841" y="66799"/>
                </a:cubicBezTo>
                <a:cubicBezTo>
                  <a:pt x="142554" y="69974"/>
                  <a:pt x="-15667" y="140353"/>
                  <a:pt x="1266" y="1302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8" name="フリーフォーム 1067">
            <a:extLst>
              <a:ext uri="{FF2B5EF4-FFF2-40B4-BE49-F238E27FC236}">
                <a16:creationId xmlns:a16="http://schemas.microsoft.com/office/drawing/2014/main" id="{6EA6E908-FB3A-B857-FC84-8CAD27B821FF}"/>
              </a:ext>
            </a:extLst>
          </p:cNvPr>
          <p:cNvSpPr/>
          <p:nvPr/>
        </p:nvSpPr>
        <p:spPr>
          <a:xfrm>
            <a:off x="3753302" y="6652576"/>
            <a:ext cx="653690" cy="147141"/>
          </a:xfrm>
          <a:custGeom>
            <a:avLst/>
            <a:gdLst>
              <a:gd name="connsiteX0" fmla="*/ 2723 w 653690"/>
              <a:gd name="connsiteY0" fmla="*/ 145099 h 147141"/>
              <a:gd name="connsiteX1" fmla="*/ 142423 w 653690"/>
              <a:gd name="connsiteY1" fmla="*/ 14924 h 147141"/>
              <a:gd name="connsiteX2" fmla="*/ 164648 w 653690"/>
              <a:gd name="connsiteY2" fmla="*/ 49849 h 147141"/>
              <a:gd name="connsiteX3" fmla="*/ 272598 w 653690"/>
              <a:gd name="connsiteY3" fmla="*/ 33974 h 147141"/>
              <a:gd name="connsiteX4" fmla="*/ 269423 w 653690"/>
              <a:gd name="connsiteY4" fmla="*/ 18099 h 147141"/>
              <a:gd name="connsiteX5" fmla="*/ 415473 w 653690"/>
              <a:gd name="connsiteY5" fmla="*/ 62549 h 147141"/>
              <a:gd name="connsiteX6" fmla="*/ 405948 w 653690"/>
              <a:gd name="connsiteY6" fmla="*/ 46674 h 147141"/>
              <a:gd name="connsiteX7" fmla="*/ 494848 w 653690"/>
              <a:gd name="connsiteY7" fmla="*/ 68899 h 147141"/>
              <a:gd name="connsiteX8" fmla="*/ 475798 w 653690"/>
              <a:gd name="connsiteY8" fmla="*/ 46674 h 147141"/>
              <a:gd name="connsiteX9" fmla="*/ 558348 w 653690"/>
              <a:gd name="connsiteY9" fmla="*/ 75249 h 147141"/>
              <a:gd name="connsiteX10" fmla="*/ 653598 w 653690"/>
              <a:gd name="connsiteY10" fmla="*/ 103824 h 147141"/>
              <a:gd name="connsiteX11" fmla="*/ 577398 w 653690"/>
              <a:gd name="connsiteY11" fmla="*/ 84774 h 147141"/>
              <a:gd name="connsiteX12" fmla="*/ 272598 w 653690"/>
              <a:gd name="connsiteY12" fmla="*/ 2224 h 147141"/>
              <a:gd name="connsiteX13" fmla="*/ 278948 w 653690"/>
              <a:gd name="connsiteY13" fmla="*/ 24449 h 147141"/>
              <a:gd name="connsiteX14" fmla="*/ 183698 w 653690"/>
              <a:gd name="connsiteY14" fmla="*/ 33974 h 147141"/>
              <a:gd name="connsiteX15" fmla="*/ 120198 w 653690"/>
              <a:gd name="connsiteY15" fmla="*/ 59374 h 147141"/>
              <a:gd name="connsiteX16" fmla="*/ 151948 w 653690"/>
              <a:gd name="connsiteY16" fmla="*/ 30799 h 147141"/>
              <a:gd name="connsiteX17" fmla="*/ 117023 w 653690"/>
              <a:gd name="connsiteY17" fmla="*/ 59374 h 147141"/>
              <a:gd name="connsiteX18" fmla="*/ 139248 w 653690"/>
              <a:gd name="connsiteY18" fmla="*/ 97474 h 147141"/>
              <a:gd name="connsiteX19" fmla="*/ 120198 w 653690"/>
              <a:gd name="connsiteY19" fmla="*/ 75249 h 147141"/>
              <a:gd name="connsiteX20" fmla="*/ 53523 w 653690"/>
              <a:gd name="connsiteY20" fmla="*/ 94299 h 147141"/>
              <a:gd name="connsiteX21" fmla="*/ 2723 w 653690"/>
              <a:gd name="connsiteY21" fmla="*/ 145099 h 147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653690" h="147141">
                <a:moveTo>
                  <a:pt x="2723" y="145099"/>
                </a:moveTo>
                <a:cubicBezTo>
                  <a:pt x="17540" y="131870"/>
                  <a:pt x="115436" y="30799"/>
                  <a:pt x="142423" y="14924"/>
                </a:cubicBezTo>
                <a:cubicBezTo>
                  <a:pt x="169411" y="-951"/>
                  <a:pt x="142952" y="46674"/>
                  <a:pt x="164648" y="49849"/>
                </a:cubicBezTo>
                <a:lnTo>
                  <a:pt x="272598" y="33974"/>
                </a:lnTo>
                <a:cubicBezTo>
                  <a:pt x="290060" y="28682"/>
                  <a:pt x="245611" y="13337"/>
                  <a:pt x="269423" y="18099"/>
                </a:cubicBezTo>
                <a:cubicBezTo>
                  <a:pt x="293235" y="22861"/>
                  <a:pt x="415473" y="62549"/>
                  <a:pt x="415473" y="62549"/>
                </a:cubicBezTo>
                <a:cubicBezTo>
                  <a:pt x="438227" y="67312"/>
                  <a:pt x="392719" y="45616"/>
                  <a:pt x="405948" y="46674"/>
                </a:cubicBezTo>
                <a:cubicBezTo>
                  <a:pt x="419177" y="47732"/>
                  <a:pt x="483206" y="68899"/>
                  <a:pt x="494848" y="68899"/>
                </a:cubicBezTo>
                <a:cubicBezTo>
                  <a:pt x="506490" y="68899"/>
                  <a:pt x="465215" y="45616"/>
                  <a:pt x="475798" y="46674"/>
                </a:cubicBezTo>
                <a:cubicBezTo>
                  <a:pt x="486381" y="47732"/>
                  <a:pt x="528715" y="65724"/>
                  <a:pt x="558348" y="75249"/>
                </a:cubicBezTo>
                <a:cubicBezTo>
                  <a:pt x="587981" y="84774"/>
                  <a:pt x="650423" y="102237"/>
                  <a:pt x="653598" y="103824"/>
                </a:cubicBezTo>
                <a:cubicBezTo>
                  <a:pt x="656773" y="105411"/>
                  <a:pt x="577398" y="84774"/>
                  <a:pt x="577398" y="84774"/>
                </a:cubicBezTo>
                <a:lnTo>
                  <a:pt x="272598" y="2224"/>
                </a:lnTo>
                <a:cubicBezTo>
                  <a:pt x="222856" y="-7830"/>
                  <a:pt x="293765" y="19157"/>
                  <a:pt x="278948" y="24449"/>
                </a:cubicBezTo>
                <a:cubicBezTo>
                  <a:pt x="264131" y="29741"/>
                  <a:pt x="210156" y="28153"/>
                  <a:pt x="183698" y="33974"/>
                </a:cubicBezTo>
                <a:cubicBezTo>
                  <a:pt x="157240" y="39795"/>
                  <a:pt x="125490" y="59903"/>
                  <a:pt x="120198" y="59374"/>
                </a:cubicBezTo>
                <a:cubicBezTo>
                  <a:pt x="114906" y="58845"/>
                  <a:pt x="152477" y="30799"/>
                  <a:pt x="151948" y="30799"/>
                </a:cubicBezTo>
                <a:cubicBezTo>
                  <a:pt x="151419" y="30799"/>
                  <a:pt x="119140" y="48262"/>
                  <a:pt x="117023" y="59374"/>
                </a:cubicBezTo>
                <a:cubicBezTo>
                  <a:pt x="114906" y="70486"/>
                  <a:pt x="138719" y="94828"/>
                  <a:pt x="139248" y="97474"/>
                </a:cubicBezTo>
                <a:cubicBezTo>
                  <a:pt x="139777" y="100120"/>
                  <a:pt x="134486" y="75778"/>
                  <a:pt x="120198" y="75249"/>
                </a:cubicBezTo>
                <a:cubicBezTo>
                  <a:pt x="105911" y="74720"/>
                  <a:pt x="69398" y="85303"/>
                  <a:pt x="53523" y="94299"/>
                </a:cubicBezTo>
                <a:cubicBezTo>
                  <a:pt x="37648" y="103295"/>
                  <a:pt x="-12094" y="158328"/>
                  <a:pt x="2723" y="1450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9" name="フリーフォーム 1068">
            <a:extLst>
              <a:ext uri="{FF2B5EF4-FFF2-40B4-BE49-F238E27FC236}">
                <a16:creationId xmlns:a16="http://schemas.microsoft.com/office/drawing/2014/main" id="{C0AA0687-12B0-BF40-2B55-5688A984FBED}"/>
              </a:ext>
            </a:extLst>
          </p:cNvPr>
          <p:cNvSpPr/>
          <p:nvPr/>
        </p:nvSpPr>
        <p:spPr>
          <a:xfrm>
            <a:off x="3453616" y="6717924"/>
            <a:ext cx="389478" cy="121400"/>
          </a:xfrm>
          <a:custGeom>
            <a:avLst/>
            <a:gdLst>
              <a:gd name="connsiteX0" fmla="*/ 784 w 389478"/>
              <a:gd name="connsiteY0" fmla="*/ 121026 h 121400"/>
              <a:gd name="connsiteX1" fmla="*/ 96034 w 389478"/>
              <a:gd name="connsiteY1" fmla="*/ 63876 h 121400"/>
              <a:gd name="connsiteX2" fmla="*/ 251609 w 389478"/>
              <a:gd name="connsiteY2" fmla="*/ 60701 h 121400"/>
              <a:gd name="connsiteX3" fmla="*/ 213509 w 389478"/>
              <a:gd name="connsiteY3" fmla="*/ 48001 h 121400"/>
              <a:gd name="connsiteX4" fmla="*/ 156359 w 389478"/>
              <a:gd name="connsiteY4" fmla="*/ 35301 h 121400"/>
              <a:gd name="connsiteX5" fmla="*/ 251609 w 389478"/>
              <a:gd name="connsiteY5" fmla="*/ 44826 h 121400"/>
              <a:gd name="connsiteX6" fmla="*/ 273834 w 389478"/>
              <a:gd name="connsiteY6" fmla="*/ 32126 h 121400"/>
              <a:gd name="connsiteX7" fmla="*/ 388134 w 389478"/>
              <a:gd name="connsiteY7" fmla="*/ 63876 h 121400"/>
              <a:gd name="connsiteX8" fmla="*/ 330984 w 389478"/>
              <a:gd name="connsiteY8" fmla="*/ 48001 h 121400"/>
              <a:gd name="connsiteX9" fmla="*/ 248434 w 389478"/>
              <a:gd name="connsiteY9" fmla="*/ 70226 h 121400"/>
              <a:gd name="connsiteX10" fmla="*/ 165884 w 389478"/>
              <a:gd name="connsiteY10" fmla="*/ 38476 h 121400"/>
              <a:gd name="connsiteX11" fmla="*/ 134134 w 389478"/>
              <a:gd name="connsiteY11" fmla="*/ 51176 h 121400"/>
              <a:gd name="connsiteX12" fmla="*/ 156359 w 389478"/>
              <a:gd name="connsiteY12" fmla="*/ 376 h 121400"/>
              <a:gd name="connsiteX13" fmla="*/ 146834 w 389478"/>
              <a:gd name="connsiteY13" fmla="*/ 32126 h 121400"/>
              <a:gd name="connsiteX14" fmla="*/ 784 w 389478"/>
              <a:gd name="connsiteY14" fmla="*/ 121026 h 12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89478" h="121400">
                <a:moveTo>
                  <a:pt x="784" y="121026"/>
                </a:moveTo>
                <a:cubicBezTo>
                  <a:pt x="-7683" y="126318"/>
                  <a:pt x="54230" y="73930"/>
                  <a:pt x="96034" y="63876"/>
                </a:cubicBezTo>
                <a:cubicBezTo>
                  <a:pt x="137838" y="53822"/>
                  <a:pt x="232030" y="63347"/>
                  <a:pt x="251609" y="60701"/>
                </a:cubicBezTo>
                <a:cubicBezTo>
                  <a:pt x="271188" y="58055"/>
                  <a:pt x="229384" y="52234"/>
                  <a:pt x="213509" y="48001"/>
                </a:cubicBezTo>
                <a:cubicBezTo>
                  <a:pt x="197634" y="43768"/>
                  <a:pt x="150009" y="35830"/>
                  <a:pt x="156359" y="35301"/>
                </a:cubicBezTo>
                <a:cubicBezTo>
                  <a:pt x="162709" y="34772"/>
                  <a:pt x="232030" y="45355"/>
                  <a:pt x="251609" y="44826"/>
                </a:cubicBezTo>
                <a:cubicBezTo>
                  <a:pt x="271188" y="44297"/>
                  <a:pt x="251080" y="28951"/>
                  <a:pt x="273834" y="32126"/>
                </a:cubicBezTo>
                <a:cubicBezTo>
                  <a:pt x="296588" y="35301"/>
                  <a:pt x="388134" y="63876"/>
                  <a:pt x="388134" y="63876"/>
                </a:cubicBezTo>
                <a:cubicBezTo>
                  <a:pt x="397659" y="66522"/>
                  <a:pt x="354267" y="46943"/>
                  <a:pt x="330984" y="48001"/>
                </a:cubicBezTo>
                <a:cubicBezTo>
                  <a:pt x="307701" y="49059"/>
                  <a:pt x="275951" y="71813"/>
                  <a:pt x="248434" y="70226"/>
                </a:cubicBezTo>
                <a:cubicBezTo>
                  <a:pt x="220917" y="68639"/>
                  <a:pt x="165884" y="38476"/>
                  <a:pt x="165884" y="38476"/>
                </a:cubicBezTo>
                <a:cubicBezTo>
                  <a:pt x="146834" y="35301"/>
                  <a:pt x="135722" y="57526"/>
                  <a:pt x="134134" y="51176"/>
                </a:cubicBezTo>
                <a:cubicBezTo>
                  <a:pt x="132547" y="44826"/>
                  <a:pt x="154242" y="3551"/>
                  <a:pt x="156359" y="376"/>
                </a:cubicBezTo>
                <a:cubicBezTo>
                  <a:pt x="158476" y="-2799"/>
                  <a:pt x="168530" y="14664"/>
                  <a:pt x="146834" y="32126"/>
                </a:cubicBezTo>
                <a:cubicBezTo>
                  <a:pt x="125138" y="49588"/>
                  <a:pt x="9251" y="115734"/>
                  <a:pt x="784" y="1210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0" name="フリーフォーム 1069">
            <a:extLst>
              <a:ext uri="{FF2B5EF4-FFF2-40B4-BE49-F238E27FC236}">
                <a16:creationId xmlns:a16="http://schemas.microsoft.com/office/drawing/2014/main" id="{617D609F-5620-C4A2-7892-345B0AAA1ACA}"/>
              </a:ext>
            </a:extLst>
          </p:cNvPr>
          <p:cNvSpPr/>
          <p:nvPr/>
        </p:nvSpPr>
        <p:spPr>
          <a:xfrm>
            <a:off x="3806743" y="6683011"/>
            <a:ext cx="625501" cy="95668"/>
          </a:xfrm>
          <a:custGeom>
            <a:avLst/>
            <a:gdLst>
              <a:gd name="connsiteX0" fmla="*/ 82 w 625501"/>
              <a:gd name="connsiteY0" fmla="*/ 95614 h 95668"/>
              <a:gd name="connsiteX1" fmla="*/ 177882 w 625501"/>
              <a:gd name="connsiteY1" fmla="*/ 47989 h 95668"/>
              <a:gd name="connsiteX2" fmla="*/ 136607 w 625501"/>
              <a:gd name="connsiteY2" fmla="*/ 25764 h 95668"/>
              <a:gd name="connsiteX3" fmla="*/ 273132 w 625501"/>
              <a:gd name="connsiteY3" fmla="*/ 54339 h 95668"/>
              <a:gd name="connsiteX4" fmla="*/ 260432 w 625501"/>
              <a:gd name="connsiteY4" fmla="*/ 35289 h 95668"/>
              <a:gd name="connsiteX5" fmla="*/ 317582 w 625501"/>
              <a:gd name="connsiteY5" fmla="*/ 44814 h 95668"/>
              <a:gd name="connsiteX6" fmla="*/ 225507 w 625501"/>
              <a:gd name="connsiteY6" fmla="*/ 364 h 95668"/>
              <a:gd name="connsiteX7" fmla="*/ 374732 w 625501"/>
              <a:gd name="connsiteY7" fmla="*/ 73389 h 95668"/>
              <a:gd name="connsiteX8" fmla="*/ 441407 w 625501"/>
              <a:gd name="connsiteY8" fmla="*/ 73389 h 95668"/>
              <a:gd name="connsiteX9" fmla="*/ 349332 w 625501"/>
              <a:gd name="connsiteY9" fmla="*/ 16239 h 95668"/>
              <a:gd name="connsiteX10" fmla="*/ 419182 w 625501"/>
              <a:gd name="connsiteY10" fmla="*/ 70214 h 95668"/>
              <a:gd name="connsiteX11" fmla="*/ 511257 w 625501"/>
              <a:gd name="connsiteY11" fmla="*/ 89264 h 95668"/>
              <a:gd name="connsiteX12" fmla="*/ 622382 w 625501"/>
              <a:gd name="connsiteY12" fmla="*/ 82914 h 95668"/>
              <a:gd name="connsiteX13" fmla="*/ 562057 w 625501"/>
              <a:gd name="connsiteY13" fmla="*/ 92439 h 95668"/>
              <a:gd name="connsiteX14" fmla="*/ 241382 w 625501"/>
              <a:gd name="connsiteY14" fmla="*/ 44814 h 95668"/>
              <a:gd name="connsiteX15" fmla="*/ 193757 w 625501"/>
              <a:gd name="connsiteY15" fmla="*/ 76564 h 95668"/>
              <a:gd name="connsiteX16" fmla="*/ 203282 w 625501"/>
              <a:gd name="connsiteY16" fmla="*/ 57514 h 95668"/>
              <a:gd name="connsiteX17" fmla="*/ 82 w 625501"/>
              <a:gd name="connsiteY17" fmla="*/ 95614 h 95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25501" h="95668">
                <a:moveTo>
                  <a:pt x="82" y="95614"/>
                </a:moveTo>
                <a:cubicBezTo>
                  <a:pt x="-4151" y="94027"/>
                  <a:pt x="155128" y="59631"/>
                  <a:pt x="177882" y="47989"/>
                </a:cubicBezTo>
                <a:cubicBezTo>
                  <a:pt x="200636" y="36347"/>
                  <a:pt x="120732" y="24706"/>
                  <a:pt x="136607" y="25764"/>
                </a:cubicBezTo>
                <a:cubicBezTo>
                  <a:pt x="152482" y="26822"/>
                  <a:pt x="252495" y="52752"/>
                  <a:pt x="273132" y="54339"/>
                </a:cubicBezTo>
                <a:cubicBezTo>
                  <a:pt x="293769" y="55926"/>
                  <a:pt x="253024" y="36876"/>
                  <a:pt x="260432" y="35289"/>
                </a:cubicBezTo>
                <a:cubicBezTo>
                  <a:pt x="267840" y="33702"/>
                  <a:pt x="323403" y="50635"/>
                  <a:pt x="317582" y="44814"/>
                </a:cubicBezTo>
                <a:cubicBezTo>
                  <a:pt x="311761" y="38993"/>
                  <a:pt x="215982" y="-4399"/>
                  <a:pt x="225507" y="364"/>
                </a:cubicBezTo>
                <a:cubicBezTo>
                  <a:pt x="235032" y="5127"/>
                  <a:pt x="338749" y="61218"/>
                  <a:pt x="374732" y="73389"/>
                </a:cubicBezTo>
                <a:cubicBezTo>
                  <a:pt x="410715" y="85560"/>
                  <a:pt x="445640" y="82914"/>
                  <a:pt x="441407" y="73389"/>
                </a:cubicBezTo>
                <a:cubicBezTo>
                  <a:pt x="437174" y="63864"/>
                  <a:pt x="353036" y="16768"/>
                  <a:pt x="349332" y="16239"/>
                </a:cubicBezTo>
                <a:cubicBezTo>
                  <a:pt x="345628" y="15710"/>
                  <a:pt x="392195" y="58043"/>
                  <a:pt x="419182" y="70214"/>
                </a:cubicBezTo>
                <a:cubicBezTo>
                  <a:pt x="446170" y="82385"/>
                  <a:pt x="477390" y="87147"/>
                  <a:pt x="511257" y="89264"/>
                </a:cubicBezTo>
                <a:lnTo>
                  <a:pt x="622382" y="82914"/>
                </a:lnTo>
                <a:cubicBezTo>
                  <a:pt x="630849" y="83443"/>
                  <a:pt x="625557" y="98789"/>
                  <a:pt x="562057" y="92439"/>
                </a:cubicBezTo>
                <a:cubicBezTo>
                  <a:pt x="498557" y="86089"/>
                  <a:pt x="302765" y="47460"/>
                  <a:pt x="241382" y="44814"/>
                </a:cubicBezTo>
                <a:cubicBezTo>
                  <a:pt x="179999" y="42168"/>
                  <a:pt x="200107" y="74447"/>
                  <a:pt x="193757" y="76564"/>
                </a:cubicBezTo>
                <a:cubicBezTo>
                  <a:pt x="187407" y="78681"/>
                  <a:pt x="232915" y="51693"/>
                  <a:pt x="203282" y="57514"/>
                </a:cubicBezTo>
                <a:cubicBezTo>
                  <a:pt x="173649" y="63335"/>
                  <a:pt x="4315" y="97201"/>
                  <a:pt x="82" y="956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1" name="フリーフォーム 1070">
            <a:extLst>
              <a:ext uri="{FF2B5EF4-FFF2-40B4-BE49-F238E27FC236}">
                <a16:creationId xmlns:a16="http://schemas.microsoft.com/office/drawing/2014/main" id="{C5B26E3F-1B85-ACF0-6AC8-7BCC6B682DA9}"/>
              </a:ext>
            </a:extLst>
          </p:cNvPr>
          <p:cNvSpPr/>
          <p:nvPr/>
        </p:nvSpPr>
        <p:spPr>
          <a:xfrm>
            <a:off x="3432147" y="6756370"/>
            <a:ext cx="82809" cy="90129"/>
          </a:xfrm>
          <a:custGeom>
            <a:avLst/>
            <a:gdLst>
              <a:gd name="connsiteX0" fmla="*/ 28603 w 82809"/>
              <a:gd name="connsiteY0" fmla="*/ 30 h 90129"/>
              <a:gd name="connsiteX1" fmla="*/ 6378 w 82809"/>
              <a:gd name="connsiteY1" fmla="*/ 73055 h 90129"/>
              <a:gd name="connsiteX2" fmla="*/ 63528 w 82809"/>
              <a:gd name="connsiteY2" fmla="*/ 82580 h 90129"/>
              <a:gd name="connsiteX3" fmla="*/ 34953 w 82809"/>
              <a:gd name="connsiteY3" fmla="*/ 82580 h 90129"/>
              <a:gd name="connsiteX4" fmla="*/ 82578 w 82809"/>
              <a:gd name="connsiteY4" fmla="*/ 88930 h 90129"/>
              <a:gd name="connsiteX5" fmla="*/ 50828 w 82809"/>
              <a:gd name="connsiteY5" fmla="*/ 88930 h 90129"/>
              <a:gd name="connsiteX6" fmla="*/ 28 w 82809"/>
              <a:gd name="connsiteY6" fmla="*/ 82580 h 90129"/>
              <a:gd name="connsiteX7" fmla="*/ 28603 w 82809"/>
              <a:gd name="connsiteY7" fmla="*/ 30 h 90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2809" h="90129">
                <a:moveTo>
                  <a:pt x="28603" y="30"/>
                </a:moveTo>
                <a:cubicBezTo>
                  <a:pt x="29661" y="-1558"/>
                  <a:pt x="557" y="59297"/>
                  <a:pt x="6378" y="73055"/>
                </a:cubicBezTo>
                <a:cubicBezTo>
                  <a:pt x="12199" y="86813"/>
                  <a:pt x="58766" y="80993"/>
                  <a:pt x="63528" y="82580"/>
                </a:cubicBezTo>
                <a:cubicBezTo>
                  <a:pt x="68290" y="84167"/>
                  <a:pt x="31778" y="81522"/>
                  <a:pt x="34953" y="82580"/>
                </a:cubicBezTo>
                <a:cubicBezTo>
                  <a:pt x="38128" y="83638"/>
                  <a:pt x="79932" y="87872"/>
                  <a:pt x="82578" y="88930"/>
                </a:cubicBezTo>
                <a:cubicBezTo>
                  <a:pt x="85224" y="89988"/>
                  <a:pt x="64586" y="89988"/>
                  <a:pt x="50828" y="88930"/>
                </a:cubicBezTo>
                <a:cubicBezTo>
                  <a:pt x="37070" y="87872"/>
                  <a:pt x="1086" y="95280"/>
                  <a:pt x="28" y="82580"/>
                </a:cubicBezTo>
                <a:cubicBezTo>
                  <a:pt x="-1030" y="69880"/>
                  <a:pt x="27545" y="1618"/>
                  <a:pt x="28603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2" name="フリーフォーム 1071">
            <a:extLst>
              <a:ext uri="{FF2B5EF4-FFF2-40B4-BE49-F238E27FC236}">
                <a16:creationId xmlns:a16="http://schemas.microsoft.com/office/drawing/2014/main" id="{06B4DA6B-96C5-5DE0-7E33-8FCF559199D4}"/>
              </a:ext>
            </a:extLst>
          </p:cNvPr>
          <p:cNvSpPr/>
          <p:nvPr/>
        </p:nvSpPr>
        <p:spPr>
          <a:xfrm>
            <a:off x="3480130" y="6794402"/>
            <a:ext cx="486600" cy="168373"/>
          </a:xfrm>
          <a:custGeom>
            <a:avLst/>
            <a:gdLst>
              <a:gd name="connsiteX0" fmla="*/ 2845 w 486600"/>
              <a:gd name="connsiteY0" fmla="*/ 73123 h 168373"/>
              <a:gd name="connsiteX1" fmla="*/ 374320 w 486600"/>
              <a:gd name="connsiteY1" fmla="*/ 3273 h 168373"/>
              <a:gd name="connsiteX2" fmla="*/ 228270 w 486600"/>
              <a:gd name="connsiteY2" fmla="*/ 31848 h 168373"/>
              <a:gd name="connsiteX3" fmla="*/ 317170 w 486600"/>
              <a:gd name="connsiteY3" fmla="*/ 31848 h 168373"/>
              <a:gd name="connsiteX4" fmla="*/ 364795 w 486600"/>
              <a:gd name="connsiteY4" fmla="*/ 38198 h 168373"/>
              <a:gd name="connsiteX5" fmla="*/ 485445 w 486600"/>
              <a:gd name="connsiteY5" fmla="*/ 146148 h 168373"/>
              <a:gd name="connsiteX6" fmla="*/ 421945 w 486600"/>
              <a:gd name="connsiteY6" fmla="*/ 69948 h 168373"/>
              <a:gd name="connsiteX7" fmla="*/ 358445 w 486600"/>
              <a:gd name="connsiteY7" fmla="*/ 50898 h 168373"/>
              <a:gd name="connsiteX8" fmla="*/ 377495 w 486600"/>
              <a:gd name="connsiteY8" fmla="*/ 168373 h 168373"/>
              <a:gd name="connsiteX9" fmla="*/ 355270 w 486600"/>
              <a:gd name="connsiteY9" fmla="*/ 50898 h 168373"/>
              <a:gd name="connsiteX10" fmla="*/ 307645 w 486600"/>
              <a:gd name="connsiteY10" fmla="*/ 31848 h 168373"/>
              <a:gd name="connsiteX11" fmla="*/ 148895 w 486600"/>
              <a:gd name="connsiteY11" fmla="*/ 98 h 168373"/>
              <a:gd name="connsiteX12" fmla="*/ 234620 w 486600"/>
              <a:gd name="connsiteY12" fmla="*/ 22323 h 168373"/>
              <a:gd name="connsiteX13" fmla="*/ 202870 w 486600"/>
              <a:gd name="connsiteY13" fmla="*/ 35023 h 168373"/>
              <a:gd name="connsiteX14" fmla="*/ 2845 w 486600"/>
              <a:gd name="connsiteY14" fmla="*/ 73123 h 168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86600" h="168373">
                <a:moveTo>
                  <a:pt x="2845" y="73123"/>
                </a:moveTo>
                <a:lnTo>
                  <a:pt x="374320" y="3273"/>
                </a:lnTo>
                <a:cubicBezTo>
                  <a:pt x="411891" y="-3606"/>
                  <a:pt x="237795" y="27085"/>
                  <a:pt x="228270" y="31848"/>
                </a:cubicBezTo>
                <a:cubicBezTo>
                  <a:pt x="218745" y="36611"/>
                  <a:pt x="294416" y="30790"/>
                  <a:pt x="317170" y="31848"/>
                </a:cubicBezTo>
                <a:cubicBezTo>
                  <a:pt x="339924" y="32906"/>
                  <a:pt x="336749" y="19148"/>
                  <a:pt x="364795" y="38198"/>
                </a:cubicBezTo>
                <a:cubicBezTo>
                  <a:pt x="392841" y="57248"/>
                  <a:pt x="475920" y="140856"/>
                  <a:pt x="485445" y="146148"/>
                </a:cubicBezTo>
                <a:cubicBezTo>
                  <a:pt x="494970" y="151440"/>
                  <a:pt x="443112" y="85823"/>
                  <a:pt x="421945" y="69948"/>
                </a:cubicBezTo>
                <a:cubicBezTo>
                  <a:pt x="400778" y="54073"/>
                  <a:pt x="365853" y="34494"/>
                  <a:pt x="358445" y="50898"/>
                </a:cubicBezTo>
                <a:cubicBezTo>
                  <a:pt x="351037" y="67302"/>
                  <a:pt x="378024" y="168373"/>
                  <a:pt x="377495" y="168373"/>
                </a:cubicBezTo>
                <a:cubicBezTo>
                  <a:pt x="376966" y="168373"/>
                  <a:pt x="366912" y="73652"/>
                  <a:pt x="355270" y="50898"/>
                </a:cubicBezTo>
                <a:cubicBezTo>
                  <a:pt x="343628" y="28144"/>
                  <a:pt x="342041" y="40315"/>
                  <a:pt x="307645" y="31848"/>
                </a:cubicBezTo>
                <a:cubicBezTo>
                  <a:pt x="273249" y="23381"/>
                  <a:pt x="161066" y="1685"/>
                  <a:pt x="148895" y="98"/>
                </a:cubicBezTo>
                <a:cubicBezTo>
                  <a:pt x="136724" y="-1489"/>
                  <a:pt x="225624" y="16502"/>
                  <a:pt x="234620" y="22323"/>
                </a:cubicBezTo>
                <a:cubicBezTo>
                  <a:pt x="243616" y="28144"/>
                  <a:pt x="236208" y="28144"/>
                  <a:pt x="202870" y="35023"/>
                </a:cubicBezTo>
                <a:cubicBezTo>
                  <a:pt x="169532" y="41902"/>
                  <a:pt x="-25730" y="78415"/>
                  <a:pt x="2845" y="731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3" name="フリーフォーム 1072">
            <a:extLst>
              <a:ext uri="{FF2B5EF4-FFF2-40B4-BE49-F238E27FC236}">
                <a16:creationId xmlns:a16="http://schemas.microsoft.com/office/drawing/2014/main" id="{FD501E25-F86C-4AB9-A080-30D2DF837B43}"/>
              </a:ext>
            </a:extLst>
          </p:cNvPr>
          <p:cNvSpPr/>
          <p:nvPr/>
        </p:nvSpPr>
        <p:spPr>
          <a:xfrm>
            <a:off x="3454214" y="6831989"/>
            <a:ext cx="365590" cy="70465"/>
          </a:xfrm>
          <a:custGeom>
            <a:avLst/>
            <a:gdLst>
              <a:gd name="connsiteX0" fmla="*/ 186 w 365590"/>
              <a:gd name="connsiteY0" fmla="*/ 26011 h 70465"/>
              <a:gd name="connsiteX1" fmla="*/ 225611 w 365590"/>
              <a:gd name="connsiteY1" fmla="*/ 3786 h 70465"/>
              <a:gd name="connsiteX2" fmla="*/ 282761 w 365590"/>
              <a:gd name="connsiteY2" fmla="*/ 6961 h 70465"/>
              <a:gd name="connsiteX3" fmla="*/ 365311 w 365590"/>
              <a:gd name="connsiteY3" fmla="*/ 70461 h 70465"/>
              <a:gd name="connsiteX4" fmla="*/ 308161 w 365590"/>
              <a:gd name="connsiteY4" fmla="*/ 10136 h 70465"/>
              <a:gd name="connsiteX5" fmla="*/ 266886 w 365590"/>
              <a:gd name="connsiteY5" fmla="*/ 6961 h 70465"/>
              <a:gd name="connsiteX6" fmla="*/ 186 w 365590"/>
              <a:gd name="connsiteY6" fmla="*/ 26011 h 70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5590" h="70465">
                <a:moveTo>
                  <a:pt x="186" y="26011"/>
                </a:moveTo>
                <a:cubicBezTo>
                  <a:pt x="-6693" y="25482"/>
                  <a:pt x="178515" y="6961"/>
                  <a:pt x="225611" y="3786"/>
                </a:cubicBezTo>
                <a:cubicBezTo>
                  <a:pt x="272707" y="611"/>
                  <a:pt x="259478" y="-4151"/>
                  <a:pt x="282761" y="6961"/>
                </a:cubicBezTo>
                <a:cubicBezTo>
                  <a:pt x="306044" y="18073"/>
                  <a:pt x="361078" y="69932"/>
                  <a:pt x="365311" y="70461"/>
                </a:cubicBezTo>
                <a:cubicBezTo>
                  <a:pt x="369544" y="70990"/>
                  <a:pt x="324565" y="20719"/>
                  <a:pt x="308161" y="10136"/>
                </a:cubicBezTo>
                <a:cubicBezTo>
                  <a:pt x="291757" y="-447"/>
                  <a:pt x="321919" y="4315"/>
                  <a:pt x="266886" y="6961"/>
                </a:cubicBezTo>
                <a:cubicBezTo>
                  <a:pt x="211853" y="9607"/>
                  <a:pt x="7065" y="26540"/>
                  <a:pt x="186" y="260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4" name="フリーフォーム 1073">
            <a:extLst>
              <a:ext uri="{FF2B5EF4-FFF2-40B4-BE49-F238E27FC236}">
                <a16:creationId xmlns:a16="http://schemas.microsoft.com/office/drawing/2014/main" id="{213A54FE-BEE4-3702-AE93-F6A716C22079}"/>
              </a:ext>
            </a:extLst>
          </p:cNvPr>
          <p:cNvSpPr/>
          <p:nvPr/>
        </p:nvSpPr>
        <p:spPr>
          <a:xfrm>
            <a:off x="3612217" y="6829296"/>
            <a:ext cx="277547" cy="137609"/>
          </a:xfrm>
          <a:custGeom>
            <a:avLst/>
            <a:gdLst>
              <a:gd name="connsiteX0" fmla="*/ 933 w 277547"/>
              <a:gd name="connsiteY0" fmla="*/ 129 h 137609"/>
              <a:gd name="connsiteX1" fmla="*/ 261283 w 277547"/>
              <a:gd name="connsiteY1" fmla="*/ 133479 h 137609"/>
              <a:gd name="connsiteX2" fmla="*/ 232708 w 277547"/>
              <a:gd name="connsiteY2" fmla="*/ 104904 h 137609"/>
              <a:gd name="connsiteX3" fmla="*/ 89833 w 277547"/>
              <a:gd name="connsiteY3" fmla="*/ 117604 h 137609"/>
              <a:gd name="connsiteX4" fmla="*/ 162858 w 277547"/>
              <a:gd name="connsiteY4" fmla="*/ 104904 h 137609"/>
              <a:gd name="connsiteX5" fmla="*/ 143808 w 277547"/>
              <a:gd name="connsiteY5" fmla="*/ 73154 h 137609"/>
              <a:gd name="connsiteX6" fmla="*/ 172383 w 277547"/>
              <a:gd name="connsiteY6" fmla="*/ 108079 h 137609"/>
              <a:gd name="connsiteX7" fmla="*/ 933 w 277547"/>
              <a:gd name="connsiteY7" fmla="*/ 129 h 137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7547" h="137609">
                <a:moveTo>
                  <a:pt x="933" y="129"/>
                </a:moveTo>
                <a:cubicBezTo>
                  <a:pt x="15750" y="4362"/>
                  <a:pt x="222654" y="116017"/>
                  <a:pt x="261283" y="133479"/>
                </a:cubicBezTo>
                <a:cubicBezTo>
                  <a:pt x="299912" y="150941"/>
                  <a:pt x="261283" y="107550"/>
                  <a:pt x="232708" y="104904"/>
                </a:cubicBezTo>
                <a:lnTo>
                  <a:pt x="89833" y="117604"/>
                </a:lnTo>
                <a:cubicBezTo>
                  <a:pt x="78191" y="117604"/>
                  <a:pt x="153862" y="112312"/>
                  <a:pt x="162858" y="104904"/>
                </a:cubicBezTo>
                <a:cubicBezTo>
                  <a:pt x="171854" y="97496"/>
                  <a:pt x="142221" y="72625"/>
                  <a:pt x="143808" y="73154"/>
                </a:cubicBezTo>
                <a:cubicBezTo>
                  <a:pt x="145395" y="73683"/>
                  <a:pt x="192491" y="119721"/>
                  <a:pt x="172383" y="108079"/>
                </a:cubicBezTo>
                <a:cubicBezTo>
                  <a:pt x="152275" y="96437"/>
                  <a:pt x="-13884" y="-4104"/>
                  <a:pt x="933" y="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5" name="フリーフォーム 1074">
            <a:extLst>
              <a:ext uri="{FF2B5EF4-FFF2-40B4-BE49-F238E27FC236}">
                <a16:creationId xmlns:a16="http://schemas.microsoft.com/office/drawing/2014/main" id="{4E6E5104-A8F6-8F99-26D4-924892E488EB}"/>
              </a:ext>
            </a:extLst>
          </p:cNvPr>
          <p:cNvSpPr/>
          <p:nvPr/>
        </p:nvSpPr>
        <p:spPr>
          <a:xfrm>
            <a:off x="3606194" y="6780231"/>
            <a:ext cx="801294" cy="126644"/>
          </a:xfrm>
          <a:custGeom>
            <a:avLst/>
            <a:gdLst>
              <a:gd name="connsiteX0" fmla="*/ 10131 w 801294"/>
              <a:gd name="connsiteY0" fmla="*/ 125394 h 126644"/>
              <a:gd name="connsiteX1" fmla="*/ 610206 w 801294"/>
              <a:gd name="connsiteY1" fmla="*/ 7919 h 126644"/>
              <a:gd name="connsiteX2" fmla="*/ 476856 w 801294"/>
              <a:gd name="connsiteY2" fmla="*/ 11094 h 126644"/>
              <a:gd name="connsiteX3" fmla="*/ 800706 w 801294"/>
              <a:gd name="connsiteY3" fmla="*/ 14269 h 126644"/>
              <a:gd name="connsiteX4" fmla="*/ 553056 w 801294"/>
              <a:gd name="connsiteY4" fmla="*/ 7919 h 126644"/>
              <a:gd name="connsiteX5" fmla="*/ 416531 w 801294"/>
              <a:gd name="connsiteY5" fmla="*/ 11094 h 126644"/>
              <a:gd name="connsiteX6" fmla="*/ 489556 w 801294"/>
              <a:gd name="connsiteY6" fmla="*/ 17444 h 126644"/>
              <a:gd name="connsiteX7" fmla="*/ 403831 w 801294"/>
              <a:gd name="connsiteY7" fmla="*/ 58719 h 126644"/>
              <a:gd name="connsiteX8" fmla="*/ 438756 w 801294"/>
              <a:gd name="connsiteY8" fmla="*/ 80944 h 126644"/>
              <a:gd name="connsiteX9" fmla="*/ 375256 w 801294"/>
              <a:gd name="connsiteY9" fmla="*/ 36494 h 126644"/>
              <a:gd name="connsiteX10" fmla="*/ 267306 w 801294"/>
              <a:gd name="connsiteY10" fmla="*/ 58719 h 126644"/>
              <a:gd name="connsiteX11" fmla="*/ 92681 w 801294"/>
              <a:gd name="connsiteY11" fmla="*/ 42844 h 126644"/>
              <a:gd name="connsiteX12" fmla="*/ 222856 w 801294"/>
              <a:gd name="connsiteY12" fmla="*/ 68244 h 126644"/>
              <a:gd name="connsiteX13" fmla="*/ 10131 w 801294"/>
              <a:gd name="connsiteY13" fmla="*/ 125394 h 126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01294" h="126644">
                <a:moveTo>
                  <a:pt x="10131" y="125394"/>
                </a:moveTo>
                <a:cubicBezTo>
                  <a:pt x="74689" y="115340"/>
                  <a:pt x="532419" y="26969"/>
                  <a:pt x="610206" y="7919"/>
                </a:cubicBezTo>
                <a:cubicBezTo>
                  <a:pt x="687993" y="-11131"/>
                  <a:pt x="445106" y="10036"/>
                  <a:pt x="476856" y="11094"/>
                </a:cubicBezTo>
                <a:cubicBezTo>
                  <a:pt x="508606" y="12152"/>
                  <a:pt x="788006" y="14798"/>
                  <a:pt x="800706" y="14269"/>
                </a:cubicBezTo>
                <a:cubicBezTo>
                  <a:pt x="813406" y="13740"/>
                  <a:pt x="617085" y="8448"/>
                  <a:pt x="553056" y="7919"/>
                </a:cubicBezTo>
                <a:cubicBezTo>
                  <a:pt x="489027" y="7390"/>
                  <a:pt x="427114" y="9506"/>
                  <a:pt x="416531" y="11094"/>
                </a:cubicBezTo>
                <a:cubicBezTo>
                  <a:pt x="405948" y="12681"/>
                  <a:pt x="491673" y="9507"/>
                  <a:pt x="489556" y="17444"/>
                </a:cubicBezTo>
                <a:cubicBezTo>
                  <a:pt x="487439" y="25381"/>
                  <a:pt x="412298" y="48136"/>
                  <a:pt x="403831" y="58719"/>
                </a:cubicBezTo>
                <a:cubicBezTo>
                  <a:pt x="395364" y="69302"/>
                  <a:pt x="443518" y="84648"/>
                  <a:pt x="438756" y="80944"/>
                </a:cubicBezTo>
                <a:cubicBezTo>
                  <a:pt x="433994" y="77240"/>
                  <a:pt x="403831" y="40198"/>
                  <a:pt x="375256" y="36494"/>
                </a:cubicBezTo>
                <a:cubicBezTo>
                  <a:pt x="346681" y="32790"/>
                  <a:pt x="314402" y="57661"/>
                  <a:pt x="267306" y="58719"/>
                </a:cubicBezTo>
                <a:cubicBezTo>
                  <a:pt x="220210" y="59777"/>
                  <a:pt x="100089" y="41257"/>
                  <a:pt x="92681" y="42844"/>
                </a:cubicBezTo>
                <a:cubicBezTo>
                  <a:pt x="85273" y="44431"/>
                  <a:pt x="235556" y="54486"/>
                  <a:pt x="222856" y="68244"/>
                </a:cubicBezTo>
                <a:cubicBezTo>
                  <a:pt x="210156" y="82002"/>
                  <a:pt x="-54427" y="135448"/>
                  <a:pt x="10131" y="1253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6" name="フリーフォーム 1075">
            <a:extLst>
              <a:ext uri="{FF2B5EF4-FFF2-40B4-BE49-F238E27FC236}">
                <a16:creationId xmlns:a16="http://schemas.microsoft.com/office/drawing/2014/main" id="{B45D997A-0090-9209-BCF6-C5A355D6C7E0}"/>
              </a:ext>
            </a:extLst>
          </p:cNvPr>
          <p:cNvSpPr/>
          <p:nvPr/>
        </p:nvSpPr>
        <p:spPr>
          <a:xfrm>
            <a:off x="3717002" y="6810352"/>
            <a:ext cx="705776" cy="162047"/>
          </a:xfrm>
          <a:custGeom>
            <a:avLst/>
            <a:gdLst>
              <a:gd name="connsiteX0" fmla="*/ 923 w 705776"/>
              <a:gd name="connsiteY0" fmla="*/ 161948 h 162047"/>
              <a:gd name="connsiteX1" fmla="*/ 480348 w 705776"/>
              <a:gd name="connsiteY1" fmla="*/ 31773 h 162047"/>
              <a:gd name="connsiteX2" fmla="*/ 397798 w 705776"/>
              <a:gd name="connsiteY2" fmla="*/ 82573 h 162047"/>
              <a:gd name="connsiteX3" fmla="*/ 705773 w 705776"/>
              <a:gd name="connsiteY3" fmla="*/ 23 h 162047"/>
              <a:gd name="connsiteX4" fmla="*/ 404148 w 705776"/>
              <a:gd name="connsiteY4" fmla="*/ 92098 h 162047"/>
              <a:gd name="connsiteX5" fmla="*/ 353348 w 705776"/>
              <a:gd name="connsiteY5" fmla="*/ 111148 h 162047"/>
              <a:gd name="connsiteX6" fmla="*/ 448598 w 705776"/>
              <a:gd name="connsiteY6" fmla="*/ 53998 h 162047"/>
              <a:gd name="connsiteX7" fmla="*/ 289848 w 705776"/>
              <a:gd name="connsiteY7" fmla="*/ 92098 h 162047"/>
              <a:gd name="connsiteX8" fmla="*/ 356523 w 705776"/>
              <a:gd name="connsiteY8" fmla="*/ 53998 h 162047"/>
              <a:gd name="connsiteX9" fmla="*/ 923 w 705776"/>
              <a:gd name="connsiteY9" fmla="*/ 161948 h 162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05776" h="162047">
                <a:moveTo>
                  <a:pt x="923" y="161948"/>
                </a:moveTo>
                <a:cubicBezTo>
                  <a:pt x="21561" y="158244"/>
                  <a:pt x="414202" y="45002"/>
                  <a:pt x="480348" y="31773"/>
                </a:cubicBezTo>
                <a:cubicBezTo>
                  <a:pt x="546494" y="18544"/>
                  <a:pt x="360227" y="87865"/>
                  <a:pt x="397798" y="82573"/>
                </a:cubicBezTo>
                <a:cubicBezTo>
                  <a:pt x="435369" y="77281"/>
                  <a:pt x="704715" y="-1565"/>
                  <a:pt x="705773" y="23"/>
                </a:cubicBezTo>
                <a:cubicBezTo>
                  <a:pt x="706831" y="1611"/>
                  <a:pt x="462885" y="73577"/>
                  <a:pt x="404148" y="92098"/>
                </a:cubicBezTo>
                <a:cubicBezTo>
                  <a:pt x="345411" y="110619"/>
                  <a:pt x="345940" y="117498"/>
                  <a:pt x="353348" y="111148"/>
                </a:cubicBezTo>
                <a:cubicBezTo>
                  <a:pt x="360756" y="104798"/>
                  <a:pt x="459181" y="57173"/>
                  <a:pt x="448598" y="53998"/>
                </a:cubicBezTo>
                <a:cubicBezTo>
                  <a:pt x="438015" y="50823"/>
                  <a:pt x="305194" y="92098"/>
                  <a:pt x="289848" y="92098"/>
                </a:cubicBezTo>
                <a:cubicBezTo>
                  <a:pt x="274502" y="92098"/>
                  <a:pt x="400973" y="42885"/>
                  <a:pt x="356523" y="53998"/>
                </a:cubicBezTo>
                <a:cubicBezTo>
                  <a:pt x="312073" y="65111"/>
                  <a:pt x="-19715" y="165652"/>
                  <a:pt x="923" y="1619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7" name="フリーフォーム 1076">
            <a:extLst>
              <a:ext uri="{FF2B5EF4-FFF2-40B4-BE49-F238E27FC236}">
                <a16:creationId xmlns:a16="http://schemas.microsoft.com/office/drawing/2014/main" id="{0AAED933-2DFD-AA9C-3568-87D56E64DC78}"/>
              </a:ext>
            </a:extLst>
          </p:cNvPr>
          <p:cNvSpPr/>
          <p:nvPr/>
        </p:nvSpPr>
        <p:spPr>
          <a:xfrm>
            <a:off x="3506087" y="6859824"/>
            <a:ext cx="283088" cy="111902"/>
          </a:xfrm>
          <a:custGeom>
            <a:avLst/>
            <a:gdLst>
              <a:gd name="connsiteX0" fmla="*/ 2288 w 283088"/>
              <a:gd name="connsiteY0" fmla="*/ 1351 h 111902"/>
              <a:gd name="connsiteX1" fmla="*/ 275338 w 283088"/>
              <a:gd name="connsiteY1" fmla="*/ 109301 h 111902"/>
              <a:gd name="connsiteX2" fmla="*/ 202313 w 283088"/>
              <a:gd name="connsiteY2" fmla="*/ 77551 h 111902"/>
              <a:gd name="connsiteX3" fmla="*/ 138813 w 283088"/>
              <a:gd name="connsiteY3" fmla="*/ 68026 h 111902"/>
              <a:gd name="connsiteX4" fmla="*/ 157863 w 283088"/>
              <a:gd name="connsiteY4" fmla="*/ 39451 h 111902"/>
              <a:gd name="connsiteX5" fmla="*/ 126113 w 283088"/>
              <a:gd name="connsiteY5" fmla="*/ 4526 h 111902"/>
              <a:gd name="connsiteX6" fmla="*/ 141988 w 283088"/>
              <a:gd name="connsiteY6" fmla="*/ 45801 h 111902"/>
              <a:gd name="connsiteX7" fmla="*/ 2288 w 283088"/>
              <a:gd name="connsiteY7" fmla="*/ 1351 h 111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088" h="111902">
                <a:moveTo>
                  <a:pt x="2288" y="1351"/>
                </a:moveTo>
                <a:cubicBezTo>
                  <a:pt x="24513" y="11934"/>
                  <a:pt x="242001" y="96601"/>
                  <a:pt x="275338" y="109301"/>
                </a:cubicBezTo>
                <a:cubicBezTo>
                  <a:pt x="308676" y="122001"/>
                  <a:pt x="225067" y="84430"/>
                  <a:pt x="202313" y="77551"/>
                </a:cubicBezTo>
                <a:cubicBezTo>
                  <a:pt x="179559" y="70672"/>
                  <a:pt x="146221" y="74376"/>
                  <a:pt x="138813" y="68026"/>
                </a:cubicBezTo>
                <a:cubicBezTo>
                  <a:pt x="131405" y="61676"/>
                  <a:pt x="159980" y="50034"/>
                  <a:pt x="157863" y="39451"/>
                </a:cubicBezTo>
                <a:cubicBezTo>
                  <a:pt x="155746" y="28868"/>
                  <a:pt x="128759" y="3468"/>
                  <a:pt x="126113" y="4526"/>
                </a:cubicBezTo>
                <a:cubicBezTo>
                  <a:pt x="123467" y="5584"/>
                  <a:pt x="157334" y="45801"/>
                  <a:pt x="141988" y="45801"/>
                </a:cubicBezTo>
                <a:cubicBezTo>
                  <a:pt x="126642" y="45801"/>
                  <a:pt x="-19937" y="-9232"/>
                  <a:pt x="2288" y="13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8" name="フリーフォーム 1077">
            <a:extLst>
              <a:ext uri="{FF2B5EF4-FFF2-40B4-BE49-F238E27FC236}">
                <a16:creationId xmlns:a16="http://schemas.microsoft.com/office/drawing/2014/main" id="{EAE5C256-FF4D-623A-3F2B-37C0B09910B4}"/>
              </a:ext>
            </a:extLst>
          </p:cNvPr>
          <p:cNvSpPr/>
          <p:nvPr/>
        </p:nvSpPr>
        <p:spPr>
          <a:xfrm>
            <a:off x="3419203" y="6879971"/>
            <a:ext cx="598452" cy="110451"/>
          </a:xfrm>
          <a:custGeom>
            <a:avLst/>
            <a:gdLst>
              <a:gd name="connsiteX0" fmla="*/ 272 w 598452"/>
              <a:gd name="connsiteY0" fmla="*/ 254 h 110451"/>
              <a:gd name="connsiteX1" fmla="*/ 276497 w 598452"/>
              <a:gd name="connsiteY1" fmla="*/ 82804 h 110451"/>
              <a:gd name="connsiteX2" fmla="*/ 273322 w 598452"/>
              <a:gd name="connsiteY2" fmla="*/ 92329 h 110451"/>
              <a:gd name="connsiteX3" fmla="*/ 247922 w 598452"/>
              <a:gd name="connsiteY3" fmla="*/ 108204 h 110451"/>
              <a:gd name="connsiteX4" fmla="*/ 597172 w 598452"/>
              <a:gd name="connsiteY4" fmla="*/ 38354 h 110451"/>
              <a:gd name="connsiteX5" fmla="*/ 362222 w 598452"/>
              <a:gd name="connsiteY5" fmla="*/ 79629 h 110451"/>
              <a:gd name="connsiteX6" fmla="*/ 266972 w 598452"/>
              <a:gd name="connsiteY6" fmla="*/ 89154 h 110451"/>
              <a:gd name="connsiteX7" fmla="*/ 263797 w 598452"/>
              <a:gd name="connsiteY7" fmla="*/ 82804 h 110451"/>
              <a:gd name="connsiteX8" fmla="*/ 225697 w 598452"/>
              <a:gd name="connsiteY8" fmla="*/ 57404 h 110451"/>
              <a:gd name="connsiteX9" fmla="*/ 272 w 598452"/>
              <a:gd name="connsiteY9" fmla="*/ 254 h 110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98452" h="110451">
                <a:moveTo>
                  <a:pt x="272" y="254"/>
                </a:moveTo>
                <a:cubicBezTo>
                  <a:pt x="8739" y="4487"/>
                  <a:pt x="230989" y="67458"/>
                  <a:pt x="276497" y="82804"/>
                </a:cubicBezTo>
                <a:cubicBezTo>
                  <a:pt x="322005" y="98150"/>
                  <a:pt x="278084" y="88096"/>
                  <a:pt x="273322" y="92329"/>
                </a:cubicBezTo>
                <a:cubicBezTo>
                  <a:pt x="268560" y="96562"/>
                  <a:pt x="193947" y="117200"/>
                  <a:pt x="247922" y="108204"/>
                </a:cubicBezTo>
                <a:cubicBezTo>
                  <a:pt x="301897" y="99208"/>
                  <a:pt x="578122" y="43116"/>
                  <a:pt x="597172" y="38354"/>
                </a:cubicBezTo>
                <a:cubicBezTo>
                  <a:pt x="616222" y="33592"/>
                  <a:pt x="417255" y="71162"/>
                  <a:pt x="362222" y="79629"/>
                </a:cubicBezTo>
                <a:cubicBezTo>
                  <a:pt x="307189" y="88096"/>
                  <a:pt x="283376" y="88625"/>
                  <a:pt x="266972" y="89154"/>
                </a:cubicBezTo>
                <a:cubicBezTo>
                  <a:pt x="250568" y="89683"/>
                  <a:pt x="270676" y="88096"/>
                  <a:pt x="263797" y="82804"/>
                </a:cubicBezTo>
                <a:cubicBezTo>
                  <a:pt x="256918" y="77512"/>
                  <a:pt x="268030" y="69046"/>
                  <a:pt x="225697" y="57404"/>
                </a:cubicBezTo>
                <a:cubicBezTo>
                  <a:pt x="183364" y="45762"/>
                  <a:pt x="-8195" y="-3979"/>
                  <a:pt x="272" y="2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79" name="フリーフォーム 1078">
            <a:extLst>
              <a:ext uri="{FF2B5EF4-FFF2-40B4-BE49-F238E27FC236}">
                <a16:creationId xmlns:a16="http://schemas.microsoft.com/office/drawing/2014/main" id="{EF7DE3E1-DF21-D7E4-B4E1-3D69570F3F5B}"/>
              </a:ext>
            </a:extLst>
          </p:cNvPr>
          <p:cNvSpPr/>
          <p:nvPr/>
        </p:nvSpPr>
        <p:spPr>
          <a:xfrm>
            <a:off x="3368167" y="6689635"/>
            <a:ext cx="157269" cy="206642"/>
          </a:xfrm>
          <a:custGeom>
            <a:avLst/>
            <a:gdLst>
              <a:gd name="connsiteX0" fmla="*/ 86233 w 157269"/>
              <a:gd name="connsiteY0" fmla="*/ 90 h 206642"/>
              <a:gd name="connsiteX1" fmla="*/ 29083 w 157269"/>
              <a:gd name="connsiteY1" fmla="*/ 101690 h 206642"/>
              <a:gd name="connsiteX2" fmla="*/ 60833 w 157269"/>
              <a:gd name="connsiteY2" fmla="*/ 142965 h 206642"/>
              <a:gd name="connsiteX3" fmla="*/ 35433 w 157269"/>
              <a:gd name="connsiteY3" fmla="*/ 136615 h 206642"/>
              <a:gd name="connsiteX4" fmla="*/ 156083 w 157269"/>
              <a:gd name="connsiteY4" fmla="*/ 206465 h 206642"/>
              <a:gd name="connsiteX5" fmla="*/ 92583 w 157269"/>
              <a:gd name="connsiteY5" fmla="*/ 155665 h 206642"/>
              <a:gd name="connsiteX6" fmla="*/ 19558 w 157269"/>
              <a:gd name="connsiteY6" fmla="*/ 123915 h 206642"/>
              <a:gd name="connsiteX7" fmla="*/ 29083 w 157269"/>
              <a:gd name="connsiteY7" fmla="*/ 95340 h 206642"/>
              <a:gd name="connsiteX8" fmla="*/ 508 w 157269"/>
              <a:gd name="connsiteY8" fmla="*/ 120740 h 206642"/>
              <a:gd name="connsiteX9" fmla="*/ 86233 w 157269"/>
              <a:gd name="connsiteY9" fmla="*/ 90 h 206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269" h="206642">
                <a:moveTo>
                  <a:pt x="86233" y="90"/>
                </a:moveTo>
                <a:cubicBezTo>
                  <a:pt x="90995" y="-3085"/>
                  <a:pt x="33316" y="77878"/>
                  <a:pt x="29083" y="101690"/>
                </a:cubicBezTo>
                <a:cubicBezTo>
                  <a:pt x="24850" y="125502"/>
                  <a:pt x="59775" y="137144"/>
                  <a:pt x="60833" y="142965"/>
                </a:cubicBezTo>
                <a:cubicBezTo>
                  <a:pt x="61891" y="148786"/>
                  <a:pt x="19558" y="126032"/>
                  <a:pt x="35433" y="136615"/>
                </a:cubicBezTo>
                <a:cubicBezTo>
                  <a:pt x="51308" y="147198"/>
                  <a:pt x="146558" y="203290"/>
                  <a:pt x="156083" y="206465"/>
                </a:cubicBezTo>
                <a:cubicBezTo>
                  <a:pt x="165608" y="209640"/>
                  <a:pt x="115337" y="169423"/>
                  <a:pt x="92583" y="155665"/>
                </a:cubicBezTo>
                <a:cubicBezTo>
                  <a:pt x="69829" y="141907"/>
                  <a:pt x="30141" y="133969"/>
                  <a:pt x="19558" y="123915"/>
                </a:cubicBezTo>
                <a:cubicBezTo>
                  <a:pt x="8975" y="113861"/>
                  <a:pt x="32258" y="95869"/>
                  <a:pt x="29083" y="95340"/>
                </a:cubicBezTo>
                <a:cubicBezTo>
                  <a:pt x="25908" y="94811"/>
                  <a:pt x="-4254" y="133969"/>
                  <a:pt x="508" y="120740"/>
                </a:cubicBezTo>
                <a:cubicBezTo>
                  <a:pt x="5270" y="107511"/>
                  <a:pt x="81471" y="3265"/>
                  <a:pt x="86233" y="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0" name="フリーフォーム 1079">
            <a:extLst>
              <a:ext uri="{FF2B5EF4-FFF2-40B4-BE49-F238E27FC236}">
                <a16:creationId xmlns:a16="http://schemas.microsoft.com/office/drawing/2014/main" id="{CFC18751-8785-484C-DF37-B02C4102D6D2}"/>
              </a:ext>
            </a:extLst>
          </p:cNvPr>
          <p:cNvSpPr/>
          <p:nvPr/>
        </p:nvSpPr>
        <p:spPr>
          <a:xfrm>
            <a:off x="4298522" y="6654708"/>
            <a:ext cx="206550" cy="82960"/>
          </a:xfrm>
          <a:custGeom>
            <a:avLst/>
            <a:gdLst>
              <a:gd name="connsiteX0" fmla="*/ 428 w 206550"/>
              <a:gd name="connsiteY0" fmla="*/ 47717 h 82960"/>
              <a:gd name="connsiteX1" fmla="*/ 140128 w 206550"/>
              <a:gd name="connsiteY1" fmla="*/ 66767 h 82960"/>
              <a:gd name="connsiteX2" fmla="*/ 171878 w 206550"/>
              <a:gd name="connsiteY2" fmla="*/ 69942 h 82960"/>
              <a:gd name="connsiteX3" fmla="*/ 156003 w 206550"/>
              <a:gd name="connsiteY3" fmla="*/ 44542 h 82960"/>
              <a:gd name="connsiteX4" fmla="*/ 86153 w 206550"/>
              <a:gd name="connsiteY4" fmla="*/ 92 h 82960"/>
              <a:gd name="connsiteX5" fmla="*/ 184578 w 206550"/>
              <a:gd name="connsiteY5" fmla="*/ 57242 h 82960"/>
              <a:gd name="connsiteX6" fmla="*/ 190928 w 206550"/>
              <a:gd name="connsiteY6" fmla="*/ 82642 h 82960"/>
              <a:gd name="connsiteX7" fmla="*/ 428 w 206550"/>
              <a:gd name="connsiteY7" fmla="*/ 47717 h 8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6550" h="82960">
                <a:moveTo>
                  <a:pt x="428" y="47717"/>
                </a:moveTo>
                <a:cubicBezTo>
                  <a:pt x="-8039" y="45071"/>
                  <a:pt x="111553" y="63063"/>
                  <a:pt x="140128" y="66767"/>
                </a:cubicBezTo>
                <a:cubicBezTo>
                  <a:pt x="168703" y="70471"/>
                  <a:pt x="169232" y="73646"/>
                  <a:pt x="171878" y="69942"/>
                </a:cubicBezTo>
                <a:cubicBezTo>
                  <a:pt x="174524" y="66238"/>
                  <a:pt x="170290" y="56184"/>
                  <a:pt x="156003" y="44542"/>
                </a:cubicBezTo>
                <a:cubicBezTo>
                  <a:pt x="141716" y="32900"/>
                  <a:pt x="81391" y="-2025"/>
                  <a:pt x="86153" y="92"/>
                </a:cubicBezTo>
                <a:cubicBezTo>
                  <a:pt x="90915" y="2209"/>
                  <a:pt x="167116" y="43484"/>
                  <a:pt x="184578" y="57242"/>
                </a:cubicBezTo>
                <a:cubicBezTo>
                  <a:pt x="202040" y="71000"/>
                  <a:pt x="220561" y="85288"/>
                  <a:pt x="190928" y="82642"/>
                </a:cubicBezTo>
                <a:cubicBezTo>
                  <a:pt x="161295" y="79996"/>
                  <a:pt x="8895" y="50363"/>
                  <a:pt x="428" y="477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1" name="フリーフォーム 1080">
            <a:extLst>
              <a:ext uri="{FF2B5EF4-FFF2-40B4-BE49-F238E27FC236}">
                <a16:creationId xmlns:a16="http://schemas.microsoft.com/office/drawing/2014/main" id="{75E810C5-A497-9698-7156-2A972E52405F}"/>
              </a:ext>
            </a:extLst>
          </p:cNvPr>
          <p:cNvSpPr/>
          <p:nvPr/>
        </p:nvSpPr>
        <p:spPr>
          <a:xfrm>
            <a:off x="3999477" y="6796752"/>
            <a:ext cx="521430" cy="188532"/>
          </a:xfrm>
          <a:custGeom>
            <a:avLst/>
            <a:gdLst>
              <a:gd name="connsiteX0" fmla="*/ 1023 w 521430"/>
              <a:gd name="connsiteY0" fmla="*/ 188248 h 188532"/>
              <a:gd name="connsiteX1" fmla="*/ 429648 w 521430"/>
              <a:gd name="connsiteY1" fmla="*/ 7273 h 188532"/>
              <a:gd name="connsiteX2" fmla="*/ 366148 w 521430"/>
              <a:gd name="connsiteY2" fmla="*/ 58073 h 188532"/>
              <a:gd name="connsiteX3" fmla="*/ 518548 w 521430"/>
              <a:gd name="connsiteY3" fmla="*/ 923 h 188532"/>
              <a:gd name="connsiteX4" fmla="*/ 455048 w 521430"/>
              <a:gd name="connsiteY4" fmla="*/ 29498 h 188532"/>
              <a:gd name="connsiteX5" fmla="*/ 321698 w 521430"/>
              <a:gd name="connsiteY5" fmla="*/ 115223 h 188532"/>
              <a:gd name="connsiteX6" fmla="*/ 448698 w 521430"/>
              <a:gd name="connsiteY6" fmla="*/ 13623 h 188532"/>
              <a:gd name="connsiteX7" fmla="*/ 369323 w 521430"/>
              <a:gd name="connsiteY7" fmla="*/ 48548 h 188532"/>
              <a:gd name="connsiteX8" fmla="*/ 197873 w 521430"/>
              <a:gd name="connsiteY8" fmla="*/ 153323 h 188532"/>
              <a:gd name="connsiteX9" fmla="*/ 305823 w 521430"/>
              <a:gd name="connsiteY9" fmla="*/ 51723 h 188532"/>
              <a:gd name="connsiteX10" fmla="*/ 1023 w 521430"/>
              <a:gd name="connsiteY10" fmla="*/ 188248 h 18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1430" h="188532">
                <a:moveTo>
                  <a:pt x="1023" y="188248"/>
                </a:moveTo>
                <a:cubicBezTo>
                  <a:pt x="21660" y="180840"/>
                  <a:pt x="368794" y="28969"/>
                  <a:pt x="429648" y="7273"/>
                </a:cubicBezTo>
                <a:cubicBezTo>
                  <a:pt x="490502" y="-14423"/>
                  <a:pt x="351331" y="59131"/>
                  <a:pt x="366148" y="58073"/>
                </a:cubicBezTo>
                <a:cubicBezTo>
                  <a:pt x="380965" y="57015"/>
                  <a:pt x="503731" y="5686"/>
                  <a:pt x="518548" y="923"/>
                </a:cubicBezTo>
                <a:cubicBezTo>
                  <a:pt x="533365" y="-3840"/>
                  <a:pt x="487856" y="10448"/>
                  <a:pt x="455048" y="29498"/>
                </a:cubicBezTo>
                <a:cubicBezTo>
                  <a:pt x="422240" y="48548"/>
                  <a:pt x="322756" y="117869"/>
                  <a:pt x="321698" y="115223"/>
                </a:cubicBezTo>
                <a:cubicBezTo>
                  <a:pt x="320640" y="112577"/>
                  <a:pt x="440761" y="24735"/>
                  <a:pt x="448698" y="13623"/>
                </a:cubicBezTo>
                <a:cubicBezTo>
                  <a:pt x="456636" y="2510"/>
                  <a:pt x="411127" y="25265"/>
                  <a:pt x="369323" y="48548"/>
                </a:cubicBezTo>
                <a:cubicBezTo>
                  <a:pt x="327519" y="71831"/>
                  <a:pt x="208456" y="152794"/>
                  <a:pt x="197873" y="153323"/>
                </a:cubicBezTo>
                <a:cubicBezTo>
                  <a:pt x="187290" y="153852"/>
                  <a:pt x="333340" y="47490"/>
                  <a:pt x="305823" y="51723"/>
                </a:cubicBezTo>
                <a:cubicBezTo>
                  <a:pt x="278306" y="55956"/>
                  <a:pt x="-19614" y="195656"/>
                  <a:pt x="1023" y="1882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2" name="フリーフォーム 1081">
            <a:extLst>
              <a:ext uri="{FF2B5EF4-FFF2-40B4-BE49-F238E27FC236}">
                <a16:creationId xmlns:a16="http://schemas.microsoft.com/office/drawing/2014/main" id="{D0D119D2-A96A-BD21-3540-0401B8428ED6}"/>
              </a:ext>
            </a:extLst>
          </p:cNvPr>
          <p:cNvSpPr/>
          <p:nvPr/>
        </p:nvSpPr>
        <p:spPr>
          <a:xfrm>
            <a:off x="3422625" y="6889709"/>
            <a:ext cx="174606" cy="171615"/>
          </a:xfrm>
          <a:custGeom>
            <a:avLst/>
            <a:gdLst>
              <a:gd name="connsiteX0" fmla="*/ 25 w 174606"/>
              <a:gd name="connsiteY0" fmla="*/ 41 h 171615"/>
              <a:gd name="connsiteX1" fmla="*/ 155600 w 174606"/>
              <a:gd name="connsiteY1" fmla="*/ 98466 h 171615"/>
              <a:gd name="connsiteX2" fmla="*/ 168300 w 174606"/>
              <a:gd name="connsiteY2" fmla="*/ 171491 h 171615"/>
              <a:gd name="connsiteX3" fmla="*/ 168300 w 174606"/>
              <a:gd name="connsiteY3" fmla="*/ 114341 h 171615"/>
              <a:gd name="connsiteX4" fmla="*/ 142900 w 174606"/>
              <a:gd name="connsiteY4" fmla="*/ 54016 h 171615"/>
              <a:gd name="connsiteX5" fmla="*/ 168300 w 174606"/>
              <a:gd name="connsiteY5" fmla="*/ 85766 h 171615"/>
              <a:gd name="connsiteX6" fmla="*/ 25 w 174606"/>
              <a:gd name="connsiteY6" fmla="*/ 41 h 171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4606" h="171615">
                <a:moveTo>
                  <a:pt x="25" y="41"/>
                </a:moveTo>
                <a:cubicBezTo>
                  <a:pt x="-2092" y="2158"/>
                  <a:pt x="127554" y="69891"/>
                  <a:pt x="155600" y="98466"/>
                </a:cubicBezTo>
                <a:cubicBezTo>
                  <a:pt x="183646" y="127041"/>
                  <a:pt x="166183" y="168845"/>
                  <a:pt x="168300" y="171491"/>
                </a:cubicBezTo>
                <a:cubicBezTo>
                  <a:pt x="170417" y="174137"/>
                  <a:pt x="172533" y="133920"/>
                  <a:pt x="168300" y="114341"/>
                </a:cubicBezTo>
                <a:cubicBezTo>
                  <a:pt x="164067" y="94762"/>
                  <a:pt x="142900" y="58778"/>
                  <a:pt x="142900" y="54016"/>
                </a:cubicBezTo>
                <a:cubicBezTo>
                  <a:pt x="142900" y="49254"/>
                  <a:pt x="191583" y="94762"/>
                  <a:pt x="168300" y="85766"/>
                </a:cubicBezTo>
                <a:cubicBezTo>
                  <a:pt x="145017" y="76770"/>
                  <a:pt x="2142" y="-2076"/>
                  <a:pt x="25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3" name="フリーフォーム 1082">
            <a:extLst>
              <a:ext uri="{FF2B5EF4-FFF2-40B4-BE49-F238E27FC236}">
                <a16:creationId xmlns:a16="http://schemas.microsoft.com/office/drawing/2014/main" id="{09801AA3-5CB4-BD5F-B5A2-B4775DD72715}"/>
              </a:ext>
            </a:extLst>
          </p:cNvPr>
          <p:cNvSpPr/>
          <p:nvPr/>
        </p:nvSpPr>
        <p:spPr>
          <a:xfrm>
            <a:off x="4333875" y="6578600"/>
            <a:ext cx="252639" cy="222263"/>
          </a:xfrm>
          <a:custGeom>
            <a:avLst/>
            <a:gdLst>
              <a:gd name="connsiteX0" fmla="*/ 0 w 252639"/>
              <a:gd name="connsiteY0" fmla="*/ 0 h 222263"/>
              <a:gd name="connsiteX1" fmla="*/ 146050 w 252639"/>
              <a:gd name="connsiteY1" fmla="*/ 92075 h 222263"/>
              <a:gd name="connsiteX2" fmla="*/ 241300 w 252639"/>
              <a:gd name="connsiteY2" fmla="*/ 146050 h 222263"/>
              <a:gd name="connsiteX3" fmla="*/ 165100 w 252639"/>
              <a:gd name="connsiteY3" fmla="*/ 174625 h 222263"/>
              <a:gd name="connsiteX4" fmla="*/ 225425 w 252639"/>
              <a:gd name="connsiteY4" fmla="*/ 149225 h 222263"/>
              <a:gd name="connsiteX5" fmla="*/ 206375 w 252639"/>
              <a:gd name="connsiteY5" fmla="*/ 114300 h 222263"/>
              <a:gd name="connsiteX6" fmla="*/ 209550 w 252639"/>
              <a:gd name="connsiteY6" fmla="*/ 44450 h 222263"/>
              <a:gd name="connsiteX7" fmla="*/ 209550 w 252639"/>
              <a:gd name="connsiteY7" fmla="*/ 114300 h 222263"/>
              <a:gd name="connsiteX8" fmla="*/ 231775 w 252639"/>
              <a:gd name="connsiteY8" fmla="*/ 142875 h 222263"/>
              <a:gd name="connsiteX9" fmla="*/ 92075 w 252639"/>
              <a:gd name="connsiteY9" fmla="*/ 222250 h 222263"/>
              <a:gd name="connsiteX10" fmla="*/ 247650 w 252639"/>
              <a:gd name="connsiteY10" fmla="*/ 149225 h 222263"/>
              <a:gd name="connsiteX11" fmla="*/ 209550 w 252639"/>
              <a:gd name="connsiteY11" fmla="*/ 133350 h 222263"/>
              <a:gd name="connsiteX12" fmla="*/ 161925 w 252639"/>
              <a:gd name="connsiteY12" fmla="*/ 104775 h 222263"/>
              <a:gd name="connsiteX13" fmla="*/ 190500 w 252639"/>
              <a:gd name="connsiteY13" fmla="*/ 120650 h 222263"/>
              <a:gd name="connsiteX14" fmla="*/ 0 w 252639"/>
              <a:gd name="connsiteY14" fmla="*/ 0 h 222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2639" h="222263">
                <a:moveTo>
                  <a:pt x="0" y="0"/>
                </a:moveTo>
                <a:lnTo>
                  <a:pt x="146050" y="92075"/>
                </a:lnTo>
                <a:cubicBezTo>
                  <a:pt x="186267" y="116417"/>
                  <a:pt x="238125" y="132292"/>
                  <a:pt x="241300" y="146050"/>
                </a:cubicBezTo>
                <a:cubicBezTo>
                  <a:pt x="244475" y="159808"/>
                  <a:pt x="167746" y="174096"/>
                  <a:pt x="165100" y="174625"/>
                </a:cubicBezTo>
                <a:cubicBezTo>
                  <a:pt x="162454" y="175154"/>
                  <a:pt x="218546" y="159279"/>
                  <a:pt x="225425" y="149225"/>
                </a:cubicBezTo>
                <a:cubicBezTo>
                  <a:pt x="232304" y="139171"/>
                  <a:pt x="209021" y="131763"/>
                  <a:pt x="206375" y="114300"/>
                </a:cubicBezTo>
                <a:cubicBezTo>
                  <a:pt x="203729" y="96837"/>
                  <a:pt x="209021" y="44450"/>
                  <a:pt x="209550" y="44450"/>
                </a:cubicBezTo>
                <a:cubicBezTo>
                  <a:pt x="210079" y="44450"/>
                  <a:pt x="205846" y="97896"/>
                  <a:pt x="209550" y="114300"/>
                </a:cubicBezTo>
                <a:cubicBezTo>
                  <a:pt x="213254" y="130704"/>
                  <a:pt x="251354" y="124883"/>
                  <a:pt x="231775" y="142875"/>
                </a:cubicBezTo>
                <a:cubicBezTo>
                  <a:pt x="212196" y="160867"/>
                  <a:pt x="89429" y="221192"/>
                  <a:pt x="92075" y="222250"/>
                </a:cubicBezTo>
                <a:cubicBezTo>
                  <a:pt x="94721" y="223308"/>
                  <a:pt x="228071" y="164042"/>
                  <a:pt x="247650" y="149225"/>
                </a:cubicBezTo>
                <a:cubicBezTo>
                  <a:pt x="267229" y="134408"/>
                  <a:pt x="223837" y="140758"/>
                  <a:pt x="209550" y="133350"/>
                </a:cubicBezTo>
                <a:cubicBezTo>
                  <a:pt x="195263" y="125942"/>
                  <a:pt x="165100" y="106892"/>
                  <a:pt x="161925" y="104775"/>
                </a:cubicBezTo>
                <a:cubicBezTo>
                  <a:pt x="158750" y="102658"/>
                  <a:pt x="190500" y="120650"/>
                  <a:pt x="190500" y="12065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4" name="フリーフォーム 1083">
            <a:extLst>
              <a:ext uri="{FF2B5EF4-FFF2-40B4-BE49-F238E27FC236}">
                <a16:creationId xmlns:a16="http://schemas.microsoft.com/office/drawing/2014/main" id="{238220B4-B49F-BE0D-51F7-C191440D044D}"/>
              </a:ext>
            </a:extLst>
          </p:cNvPr>
          <p:cNvSpPr/>
          <p:nvPr/>
        </p:nvSpPr>
        <p:spPr>
          <a:xfrm>
            <a:off x="4612944" y="6616700"/>
            <a:ext cx="67387" cy="165215"/>
          </a:xfrm>
          <a:custGeom>
            <a:avLst/>
            <a:gdLst>
              <a:gd name="connsiteX0" fmla="*/ 25731 w 67387"/>
              <a:gd name="connsiteY0" fmla="*/ 0 h 165215"/>
              <a:gd name="connsiteX1" fmla="*/ 3506 w 67387"/>
              <a:gd name="connsiteY1" fmla="*/ 85725 h 165215"/>
              <a:gd name="connsiteX2" fmla="*/ 44781 w 67387"/>
              <a:gd name="connsiteY2" fmla="*/ 63500 h 165215"/>
              <a:gd name="connsiteX3" fmla="*/ 38431 w 67387"/>
              <a:gd name="connsiteY3" fmla="*/ 95250 h 165215"/>
              <a:gd name="connsiteX4" fmla="*/ 67006 w 67387"/>
              <a:gd name="connsiteY4" fmla="*/ 165100 h 165215"/>
              <a:gd name="connsiteX5" fmla="*/ 51131 w 67387"/>
              <a:gd name="connsiteY5" fmla="*/ 111125 h 165215"/>
              <a:gd name="connsiteX6" fmla="*/ 331 w 67387"/>
              <a:gd name="connsiteY6" fmla="*/ 85725 h 165215"/>
              <a:gd name="connsiteX7" fmla="*/ 25731 w 67387"/>
              <a:gd name="connsiteY7" fmla="*/ 0 h 1652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7387" h="165215">
                <a:moveTo>
                  <a:pt x="25731" y="0"/>
                </a:moveTo>
                <a:cubicBezTo>
                  <a:pt x="26260" y="0"/>
                  <a:pt x="331" y="75142"/>
                  <a:pt x="3506" y="85725"/>
                </a:cubicBezTo>
                <a:cubicBezTo>
                  <a:pt x="6681" y="96308"/>
                  <a:pt x="38960" y="61913"/>
                  <a:pt x="44781" y="63500"/>
                </a:cubicBezTo>
                <a:cubicBezTo>
                  <a:pt x="50602" y="65088"/>
                  <a:pt x="34727" y="78317"/>
                  <a:pt x="38431" y="95250"/>
                </a:cubicBezTo>
                <a:cubicBezTo>
                  <a:pt x="42135" y="112183"/>
                  <a:pt x="64889" y="162454"/>
                  <a:pt x="67006" y="165100"/>
                </a:cubicBezTo>
                <a:cubicBezTo>
                  <a:pt x="69123" y="167746"/>
                  <a:pt x="62243" y="124354"/>
                  <a:pt x="51131" y="111125"/>
                </a:cubicBezTo>
                <a:cubicBezTo>
                  <a:pt x="40019" y="97896"/>
                  <a:pt x="4035" y="103717"/>
                  <a:pt x="331" y="85725"/>
                </a:cubicBezTo>
                <a:cubicBezTo>
                  <a:pt x="-3373" y="67733"/>
                  <a:pt x="25202" y="0"/>
                  <a:pt x="2573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5" name="フリーフォーム 1084">
            <a:extLst>
              <a:ext uri="{FF2B5EF4-FFF2-40B4-BE49-F238E27FC236}">
                <a16:creationId xmlns:a16="http://schemas.microsoft.com/office/drawing/2014/main" id="{9C3AC85C-6122-C02C-FA30-A468DEB04FEA}"/>
              </a:ext>
            </a:extLst>
          </p:cNvPr>
          <p:cNvSpPr/>
          <p:nvPr/>
        </p:nvSpPr>
        <p:spPr>
          <a:xfrm>
            <a:off x="3359237" y="6667217"/>
            <a:ext cx="41188" cy="146493"/>
          </a:xfrm>
          <a:custGeom>
            <a:avLst/>
            <a:gdLst>
              <a:gd name="connsiteX0" fmla="*/ 41188 w 41188"/>
              <a:gd name="connsiteY0" fmla="*/ 283 h 146493"/>
              <a:gd name="connsiteX1" fmla="*/ 3088 w 41188"/>
              <a:gd name="connsiteY1" fmla="*/ 95533 h 146493"/>
              <a:gd name="connsiteX2" fmla="*/ 6263 w 41188"/>
              <a:gd name="connsiteY2" fmla="*/ 89183 h 146493"/>
              <a:gd name="connsiteX3" fmla="*/ 38013 w 41188"/>
              <a:gd name="connsiteY3" fmla="*/ 146333 h 146493"/>
              <a:gd name="connsiteX4" fmla="*/ 22138 w 41188"/>
              <a:gd name="connsiteY4" fmla="*/ 105058 h 146493"/>
              <a:gd name="connsiteX5" fmla="*/ 3088 w 41188"/>
              <a:gd name="connsiteY5" fmla="*/ 66958 h 146493"/>
              <a:gd name="connsiteX6" fmla="*/ 41188 w 41188"/>
              <a:gd name="connsiteY6" fmla="*/ 283 h 146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188" h="146493">
                <a:moveTo>
                  <a:pt x="41188" y="283"/>
                </a:moveTo>
                <a:cubicBezTo>
                  <a:pt x="41188" y="5045"/>
                  <a:pt x="8909" y="80716"/>
                  <a:pt x="3088" y="95533"/>
                </a:cubicBezTo>
                <a:cubicBezTo>
                  <a:pt x="-2733" y="110350"/>
                  <a:pt x="442" y="80716"/>
                  <a:pt x="6263" y="89183"/>
                </a:cubicBezTo>
                <a:cubicBezTo>
                  <a:pt x="12084" y="97650"/>
                  <a:pt x="35367" y="143687"/>
                  <a:pt x="38013" y="146333"/>
                </a:cubicBezTo>
                <a:cubicBezTo>
                  <a:pt x="40659" y="148979"/>
                  <a:pt x="27959" y="118287"/>
                  <a:pt x="22138" y="105058"/>
                </a:cubicBezTo>
                <a:cubicBezTo>
                  <a:pt x="16317" y="91829"/>
                  <a:pt x="442" y="81775"/>
                  <a:pt x="3088" y="66958"/>
                </a:cubicBezTo>
                <a:cubicBezTo>
                  <a:pt x="5734" y="52141"/>
                  <a:pt x="41188" y="-4479"/>
                  <a:pt x="41188" y="2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6" name="フリーフォーム 1085">
            <a:extLst>
              <a:ext uri="{FF2B5EF4-FFF2-40B4-BE49-F238E27FC236}">
                <a16:creationId xmlns:a16="http://schemas.microsoft.com/office/drawing/2014/main" id="{77C02865-1232-EED8-85F0-E445D1E6CBF3}"/>
              </a:ext>
            </a:extLst>
          </p:cNvPr>
          <p:cNvSpPr/>
          <p:nvPr/>
        </p:nvSpPr>
        <p:spPr>
          <a:xfrm>
            <a:off x="3295633" y="6765877"/>
            <a:ext cx="19236" cy="121046"/>
          </a:xfrm>
          <a:custGeom>
            <a:avLst/>
            <a:gdLst>
              <a:gd name="connsiteX0" fmla="*/ 12717 w 19236"/>
              <a:gd name="connsiteY0" fmla="*/ 48 h 121046"/>
              <a:gd name="connsiteX1" fmla="*/ 9542 w 19236"/>
              <a:gd name="connsiteY1" fmla="*/ 95298 h 121046"/>
              <a:gd name="connsiteX2" fmla="*/ 19067 w 19236"/>
              <a:gd name="connsiteY2" fmla="*/ 120698 h 121046"/>
              <a:gd name="connsiteX3" fmla="*/ 17 w 19236"/>
              <a:gd name="connsiteY3" fmla="*/ 82598 h 121046"/>
              <a:gd name="connsiteX4" fmla="*/ 12717 w 19236"/>
              <a:gd name="connsiteY4" fmla="*/ 48 h 121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236" h="121046">
                <a:moveTo>
                  <a:pt x="12717" y="48"/>
                </a:moveTo>
                <a:cubicBezTo>
                  <a:pt x="14305" y="2165"/>
                  <a:pt x="8484" y="75190"/>
                  <a:pt x="9542" y="95298"/>
                </a:cubicBezTo>
                <a:cubicBezTo>
                  <a:pt x="10600" y="115406"/>
                  <a:pt x="20655" y="122815"/>
                  <a:pt x="19067" y="120698"/>
                </a:cubicBezTo>
                <a:cubicBezTo>
                  <a:pt x="17479" y="118581"/>
                  <a:pt x="546" y="99002"/>
                  <a:pt x="17" y="82598"/>
                </a:cubicBezTo>
                <a:cubicBezTo>
                  <a:pt x="-512" y="66194"/>
                  <a:pt x="11129" y="-2069"/>
                  <a:pt x="12717" y="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7" name="フリーフォーム 1086">
            <a:extLst>
              <a:ext uri="{FF2B5EF4-FFF2-40B4-BE49-F238E27FC236}">
                <a16:creationId xmlns:a16="http://schemas.microsoft.com/office/drawing/2014/main" id="{1AE0DAC8-F0C5-3B1D-514F-ABBE8FED45FC}"/>
              </a:ext>
            </a:extLst>
          </p:cNvPr>
          <p:cNvSpPr/>
          <p:nvPr/>
        </p:nvSpPr>
        <p:spPr>
          <a:xfrm>
            <a:off x="5983621" y="5360288"/>
            <a:ext cx="422485" cy="229061"/>
          </a:xfrm>
          <a:custGeom>
            <a:avLst/>
            <a:gdLst>
              <a:gd name="connsiteX0" fmla="*/ 4429 w 422485"/>
              <a:gd name="connsiteY0" fmla="*/ 227712 h 229061"/>
              <a:gd name="connsiteX1" fmla="*/ 410829 w 422485"/>
              <a:gd name="connsiteY1" fmla="*/ 5462 h 229061"/>
              <a:gd name="connsiteX2" fmla="*/ 312404 w 422485"/>
              <a:gd name="connsiteY2" fmla="*/ 65787 h 229061"/>
              <a:gd name="connsiteX3" fmla="*/ 315579 w 422485"/>
              <a:gd name="connsiteY3" fmla="*/ 40387 h 229061"/>
              <a:gd name="connsiteX4" fmla="*/ 201279 w 422485"/>
              <a:gd name="connsiteY4" fmla="*/ 100712 h 229061"/>
              <a:gd name="connsiteX5" fmla="*/ 261604 w 422485"/>
              <a:gd name="connsiteY5" fmla="*/ 65787 h 229061"/>
              <a:gd name="connsiteX6" fmla="*/ 160004 w 422485"/>
              <a:gd name="connsiteY6" fmla="*/ 141987 h 229061"/>
              <a:gd name="connsiteX7" fmla="*/ 191754 w 422485"/>
              <a:gd name="connsiteY7" fmla="*/ 100712 h 229061"/>
              <a:gd name="connsiteX8" fmla="*/ 4429 w 422485"/>
              <a:gd name="connsiteY8" fmla="*/ 227712 h 229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22485" h="229061">
                <a:moveTo>
                  <a:pt x="4429" y="227712"/>
                </a:moveTo>
                <a:cubicBezTo>
                  <a:pt x="40942" y="211837"/>
                  <a:pt x="359500" y="32449"/>
                  <a:pt x="410829" y="5462"/>
                </a:cubicBezTo>
                <a:cubicBezTo>
                  <a:pt x="462158" y="-21526"/>
                  <a:pt x="328279" y="59966"/>
                  <a:pt x="312404" y="65787"/>
                </a:cubicBezTo>
                <a:cubicBezTo>
                  <a:pt x="296529" y="71608"/>
                  <a:pt x="334100" y="34566"/>
                  <a:pt x="315579" y="40387"/>
                </a:cubicBezTo>
                <a:cubicBezTo>
                  <a:pt x="297058" y="46208"/>
                  <a:pt x="210275" y="96479"/>
                  <a:pt x="201279" y="100712"/>
                </a:cubicBezTo>
                <a:cubicBezTo>
                  <a:pt x="192283" y="104945"/>
                  <a:pt x="268483" y="58908"/>
                  <a:pt x="261604" y="65787"/>
                </a:cubicBezTo>
                <a:cubicBezTo>
                  <a:pt x="254725" y="72666"/>
                  <a:pt x="171646" y="136166"/>
                  <a:pt x="160004" y="141987"/>
                </a:cubicBezTo>
                <a:cubicBezTo>
                  <a:pt x="148362" y="147808"/>
                  <a:pt x="215037" y="86954"/>
                  <a:pt x="191754" y="100712"/>
                </a:cubicBezTo>
                <a:cubicBezTo>
                  <a:pt x="168471" y="114470"/>
                  <a:pt x="-32084" y="243587"/>
                  <a:pt x="4429" y="2277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8" name="フリーフォーム 1087">
            <a:extLst>
              <a:ext uri="{FF2B5EF4-FFF2-40B4-BE49-F238E27FC236}">
                <a16:creationId xmlns:a16="http://schemas.microsoft.com/office/drawing/2014/main" id="{47CC9F4D-FA59-4F32-1656-1B1A43F51F9A}"/>
              </a:ext>
            </a:extLst>
          </p:cNvPr>
          <p:cNvSpPr/>
          <p:nvPr/>
        </p:nvSpPr>
        <p:spPr>
          <a:xfrm>
            <a:off x="6210273" y="5297052"/>
            <a:ext cx="354343" cy="148221"/>
          </a:xfrm>
          <a:custGeom>
            <a:avLst/>
            <a:gdLst>
              <a:gd name="connsiteX0" fmla="*/ 27 w 354343"/>
              <a:gd name="connsiteY0" fmla="*/ 148073 h 148221"/>
              <a:gd name="connsiteX1" fmla="*/ 139727 w 354343"/>
              <a:gd name="connsiteY1" fmla="*/ 5198 h 148221"/>
              <a:gd name="connsiteX2" fmla="*/ 120677 w 354343"/>
              <a:gd name="connsiteY2" fmla="*/ 30598 h 148221"/>
              <a:gd name="connsiteX3" fmla="*/ 193702 w 354343"/>
              <a:gd name="connsiteY3" fmla="*/ 24248 h 148221"/>
              <a:gd name="connsiteX4" fmla="*/ 260377 w 354343"/>
              <a:gd name="connsiteY4" fmla="*/ 43298 h 148221"/>
              <a:gd name="connsiteX5" fmla="*/ 257202 w 354343"/>
              <a:gd name="connsiteY5" fmla="*/ 24248 h 148221"/>
              <a:gd name="connsiteX6" fmla="*/ 352452 w 354343"/>
              <a:gd name="connsiteY6" fmla="*/ 109973 h 148221"/>
              <a:gd name="connsiteX7" fmla="*/ 314352 w 354343"/>
              <a:gd name="connsiteY7" fmla="*/ 75048 h 148221"/>
              <a:gd name="connsiteX8" fmla="*/ 238152 w 354343"/>
              <a:gd name="connsiteY8" fmla="*/ 52823 h 148221"/>
              <a:gd name="connsiteX9" fmla="*/ 171477 w 354343"/>
              <a:gd name="connsiteY9" fmla="*/ 21073 h 148221"/>
              <a:gd name="connsiteX10" fmla="*/ 174652 w 354343"/>
              <a:gd name="connsiteY10" fmla="*/ 43298 h 148221"/>
              <a:gd name="connsiteX11" fmla="*/ 146077 w 354343"/>
              <a:gd name="connsiteY11" fmla="*/ 78223 h 148221"/>
              <a:gd name="connsiteX12" fmla="*/ 152427 w 354343"/>
              <a:gd name="connsiteY12" fmla="*/ 33773 h 148221"/>
              <a:gd name="connsiteX13" fmla="*/ 27 w 354343"/>
              <a:gd name="connsiteY13" fmla="*/ 148073 h 1482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4343" h="148221">
                <a:moveTo>
                  <a:pt x="27" y="148073"/>
                </a:moveTo>
                <a:cubicBezTo>
                  <a:pt x="-2090" y="143311"/>
                  <a:pt x="119619" y="24777"/>
                  <a:pt x="139727" y="5198"/>
                </a:cubicBezTo>
                <a:cubicBezTo>
                  <a:pt x="159835" y="-14381"/>
                  <a:pt x="111681" y="27423"/>
                  <a:pt x="120677" y="30598"/>
                </a:cubicBezTo>
                <a:cubicBezTo>
                  <a:pt x="129673" y="33773"/>
                  <a:pt x="170419" y="22131"/>
                  <a:pt x="193702" y="24248"/>
                </a:cubicBezTo>
                <a:cubicBezTo>
                  <a:pt x="216985" y="26365"/>
                  <a:pt x="249794" y="43298"/>
                  <a:pt x="260377" y="43298"/>
                </a:cubicBezTo>
                <a:cubicBezTo>
                  <a:pt x="270960" y="43298"/>
                  <a:pt x="241856" y="13136"/>
                  <a:pt x="257202" y="24248"/>
                </a:cubicBezTo>
                <a:cubicBezTo>
                  <a:pt x="272548" y="35360"/>
                  <a:pt x="342927" y="101506"/>
                  <a:pt x="352452" y="109973"/>
                </a:cubicBezTo>
                <a:cubicBezTo>
                  <a:pt x="361977" y="118440"/>
                  <a:pt x="333402" y="84573"/>
                  <a:pt x="314352" y="75048"/>
                </a:cubicBezTo>
                <a:cubicBezTo>
                  <a:pt x="295302" y="65523"/>
                  <a:pt x="261964" y="61819"/>
                  <a:pt x="238152" y="52823"/>
                </a:cubicBezTo>
                <a:cubicBezTo>
                  <a:pt x="214340" y="43827"/>
                  <a:pt x="171477" y="21073"/>
                  <a:pt x="171477" y="21073"/>
                </a:cubicBezTo>
                <a:cubicBezTo>
                  <a:pt x="160894" y="19485"/>
                  <a:pt x="178885" y="33773"/>
                  <a:pt x="174652" y="43298"/>
                </a:cubicBezTo>
                <a:cubicBezTo>
                  <a:pt x="170419" y="52823"/>
                  <a:pt x="149781" y="79810"/>
                  <a:pt x="146077" y="78223"/>
                </a:cubicBezTo>
                <a:cubicBezTo>
                  <a:pt x="142373" y="76636"/>
                  <a:pt x="170948" y="26365"/>
                  <a:pt x="152427" y="33773"/>
                </a:cubicBezTo>
                <a:cubicBezTo>
                  <a:pt x="133906" y="41181"/>
                  <a:pt x="2144" y="152835"/>
                  <a:pt x="27" y="1480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9" name="フリーフォーム 1088">
            <a:extLst>
              <a:ext uri="{FF2B5EF4-FFF2-40B4-BE49-F238E27FC236}">
                <a16:creationId xmlns:a16="http://schemas.microsoft.com/office/drawing/2014/main" id="{5692B313-F1C9-2B67-FDBF-38AA10225EC0}"/>
              </a:ext>
            </a:extLst>
          </p:cNvPr>
          <p:cNvSpPr/>
          <p:nvPr/>
        </p:nvSpPr>
        <p:spPr>
          <a:xfrm>
            <a:off x="6521417" y="5336204"/>
            <a:ext cx="130224" cy="270846"/>
          </a:xfrm>
          <a:custGeom>
            <a:avLst/>
            <a:gdLst>
              <a:gd name="connsiteX0" fmla="*/ 33 w 130224"/>
              <a:gd name="connsiteY0" fmla="*/ 971 h 270846"/>
              <a:gd name="connsiteX1" fmla="*/ 79408 w 130224"/>
              <a:gd name="connsiteY1" fmla="*/ 140671 h 270846"/>
              <a:gd name="connsiteX2" fmla="*/ 127033 w 130224"/>
              <a:gd name="connsiteY2" fmla="*/ 232746 h 270846"/>
              <a:gd name="connsiteX3" fmla="*/ 117508 w 130224"/>
              <a:gd name="connsiteY3" fmla="*/ 207346 h 270846"/>
              <a:gd name="connsiteX4" fmla="*/ 130208 w 130224"/>
              <a:gd name="connsiteY4" fmla="*/ 270846 h 270846"/>
              <a:gd name="connsiteX5" fmla="*/ 114333 w 130224"/>
              <a:gd name="connsiteY5" fmla="*/ 207346 h 270846"/>
              <a:gd name="connsiteX6" fmla="*/ 66708 w 130224"/>
              <a:gd name="connsiteY6" fmla="*/ 121621 h 270846"/>
              <a:gd name="connsiteX7" fmla="*/ 88933 w 130224"/>
              <a:gd name="connsiteY7" fmla="*/ 150196 h 270846"/>
              <a:gd name="connsiteX8" fmla="*/ 69883 w 130224"/>
              <a:gd name="connsiteY8" fmla="*/ 83521 h 270846"/>
              <a:gd name="connsiteX9" fmla="*/ 33 w 130224"/>
              <a:gd name="connsiteY9" fmla="*/ 971 h 2708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224" h="270846">
                <a:moveTo>
                  <a:pt x="33" y="971"/>
                </a:moveTo>
                <a:cubicBezTo>
                  <a:pt x="1621" y="10496"/>
                  <a:pt x="58241" y="102042"/>
                  <a:pt x="79408" y="140671"/>
                </a:cubicBezTo>
                <a:cubicBezTo>
                  <a:pt x="100575" y="179300"/>
                  <a:pt x="120683" y="221634"/>
                  <a:pt x="127033" y="232746"/>
                </a:cubicBezTo>
                <a:cubicBezTo>
                  <a:pt x="133383" y="243858"/>
                  <a:pt x="116979" y="200996"/>
                  <a:pt x="117508" y="207346"/>
                </a:cubicBezTo>
                <a:cubicBezTo>
                  <a:pt x="118037" y="213696"/>
                  <a:pt x="130737" y="270846"/>
                  <a:pt x="130208" y="270846"/>
                </a:cubicBezTo>
                <a:cubicBezTo>
                  <a:pt x="129679" y="270846"/>
                  <a:pt x="124916" y="232217"/>
                  <a:pt x="114333" y="207346"/>
                </a:cubicBezTo>
                <a:cubicBezTo>
                  <a:pt x="103750" y="182475"/>
                  <a:pt x="70941" y="131146"/>
                  <a:pt x="66708" y="121621"/>
                </a:cubicBezTo>
                <a:cubicBezTo>
                  <a:pt x="62475" y="112096"/>
                  <a:pt x="88404" y="156546"/>
                  <a:pt x="88933" y="150196"/>
                </a:cubicBezTo>
                <a:cubicBezTo>
                  <a:pt x="89462" y="143846"/>
                  <a:pt x="86287" y="112625"/>
                  <a:pt x="69883" y="83521"/>
                </a:cubicBezTo>
                <a:cubicBezTo>
                  <a:pt x="53479" y="54417"/>
                  <a:pt x="-1555" y="-8554"/>
                  <a:pt x="33" y="97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0" name="フリーフォーム 1089">
            <a:extLst>
              <a:ext uri="{FF2B5EF4-FFF2-40B4-BE49-F238E27FC236}">
                <a16:creationId xmlns:a16="http://schemas.microsoft.com/office/drawing/2014/main" id="{A51A672B-4303-2843-1C34-55D0B98814B8}"/>
              </a:ext>
            </a:extLst>
          </p:cNvPr>
          <p:cNvSpPr/>
          <p:nvPr/>
        </p:nvSpPr>
        <p:spPr>
          <a:xfrm>
            <a:off x="6377579" y="5340138"/>
            <a:ext cx="256423" cy="267339"/>
          </a:xfrm>
          <a:custGeom>
            <a:avLst/>
            <a:gdLst>
              <a:gd name="connsiteX0" fmla="*/ 996 w 256423"/>
              <a:gd name="connsiteY0" fmla="*/ 70062 h 267339"/>
              <a:gd name="connsiteX1" fmla="*/ 96246 w 256423"/>
              <a:gd name="connsiteY1" fmla="*/ 9737 h 267339"/>
              <a:gd name="connsiteX2" fmla="*/ 86721 w 256423"/>
              <a:gd name="connsiteY2" fmla="*/ 38312 h 267339"/>
              <a:gd name="connsiteX3" fmla="*/ 156571 w 256423"/>
              <a:gd name="connsiteY3" fmla="*/ 63712 h 267339"/>
              <a:gd name="connsiteX4" fmla="*/ 207371 w 256423"/>
              <a:gd name="connsiteY4" fmla="*/ 174837 h 267339"/>
              <a:gd name="connsiteX5" fmla="*/ 188321 w 256423"/>
              <a:gd name="connsiteY5" fmla="*/ 130387 h 267339"/>
              <a:gd name="connsiteX6" fmla="*/ 251821 w 256423"/>
              <a:gd name="connsiteY6" fmla="*/ 263737 h 267339"/>
              <a:gd name="connsiteX7" fmla="*/ 239121 w 256423"/>
              <a:gd name="connsiteY7" fmla="*/ 212937 h 267339"/>
              <a:gd name="connsiteX8" fmla="*/ 140696 w 256423"/>
              <a:gd name="connsiteY8" fmla="*/ 41487 h 267339"/>
              <a:gd name="connsiteX9" fmla="*/ 118471 w 256423"/>
              <a:gd name="connsiteY9" fmla="*/ 38312 h 267339"/>
              <a:gd name="connsiteX10" fmla="*/ 74021 w 256423"/>
              <a:gd name="connsiteY10" fmla="*/ 35137 h 267339"/>
              <a:gd name="connsiteX11" fmla="*/ 74021 w 256423"/>
              <a:gd name="connsiteY11" fmla="*/ 22437 h 267339"/>
              <a:gd name="connsiteX12" fmla="*/ 35921 w 256423"/>
              <a:gd name="connsiteY12" fmla="*/ 16087 h 267339"/>
              <a:gd name="connsiteX13" fmla="*/ 32746 w 256423"/>
              <a:gd name="connsiteY13" fmla="*/ 212 h 267339"/>
              <a:gd name="connsiteX14" fmla="*/ 45446 w 256423"/>
              <a:gd name="connsiteY14" fmla="*/ 28787 h 267339"/>
              <a:gd name="connsiteX15" fmla="*/ 996 w 256423"/>
              <a:gd name="connsiteY15" fmla="*/ 70062 h 267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56423" h="267339">
                <a:moveTo>
                  <a:pt x="996" y="70062"/>
                </a:moveTo>
                <a:cubicBezTo>
                  <a:pt x="9463" y="66887"/>
                  <a:pt x="81959" y="15029"/>
                  <a:pt x="96246" y="9737"/>
                </a:cubicBezTo>
                <a:cubicBezTo>
                  <a:pt x="110533" y="4445"/>
                  <a:pt x="76667" y="29316"/>
                  <a:pt x="86721" y="38312"/>
                </a:cubicBezTo>
                <a:cubicBezTo>
                  <a:pt x="96775" y="47308"/>
                  <a:pt x="136463" y="40958"/>
                  <a:pt x="156571" y="63712"/>
                </a:cubicBezTo>
                <a:cubicBezTo>
                  <a:pt x="176679" y="86466"/>
                  <a:pt x="202079" y="163725"/>
                  <a:pt x="207371" y="174837"/>
                </a:cubicBezTo>
                <a:cubicBezTo>
                  <a:pt x="212663" y="185950"/>
                  <a:pt x="180913" y="115570"/>
                  <a:pt x="188321" y="130387"/>
                </a:cubicBezTo>
                <a:cubicBezTo>
                  <a:pt x="195729" y="145204"/>
                  <a:pt x="243354" y="249979"/>
                  <a:pt x="251821" y="263737"/>
                </a:cubicBezTo>
                <a:cubicBezTo>
                  <a:pt x="260288" y="277495"/>
                  <a:pt x="257642" y="249979"/>
                  <a:pt x="239121" y="212937"/>
                </a:cubicBezTo>
                <a:cubicBezTo>
                  <a:pt x="220600" y="175895"/>
                  <a:pt x="140696" y="41487"/>
                  <a:pt x="140696" y="41487"/>
                </a:cubicBezTo>
                <a:cubicBezTo>
                  <a:pt x="120588" y="12383"/>
                  <a:pt x="129583" y="39370"/>
                  <a:pt x="118471" y="38312"/>
                </a:cubicBezTo>
                <a:cubicBezTo>
                  <a:pt x="107359" y="37254"/>
                  <a:pt x="74021" y="35137"/>
                  <a:pt x="74021" y="35137"/>
                </a:cubicBezTo>
                <a:cubicBezTo>
                  <a:pt x="66613" y="32491"/>
                  <a:pt x="80371" y="25612"/>
                  <a:pt x="74021" y="22437"/>
                </a:cubicBezTo>
                <a:cubicBezTo>
                  <a:pt x="67671" y="19262"/>
                  <a:pt x="35921" y="16087"/>
                  <a:pt x="35921" y="16087"/>
                </a:cubicBezTo>
                <a:cubicBezTo>
                  <a:pt x="29042" y="12383"/>
                  <a:pt x="31158" y="-1905"/>
                  <a:pt x="32746" y="212"/>
                </a:cubicBezTo>
                <a:cubicBezTo>
                  <a:pt x="34334" y="2329"/>
                  <a:pt x="50209" y="18733"/>
                  <a:pt x="45446" y="28787"/>
                </a:cubicBezTo>
                <a:cubicBezTo>
                  <a:pt x="40684" y="38841"/>
                  <a:pt x="-7471" y="73237"/>
                  <a:pt x="996" y="700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1" name="フリーフォーム 1090">
            <a:extLst>
              <a:ext uri="{FF2B5EF4-FFF2-40B4-BE49-F238E27FC236}">
                <a16:creationId xmlns:a16="http://schemas.microsoft.com/office/drawing/2014/main" id="{64A1266B-C09F-0124-A538-A92813DFA071}"/>
              </a:ext>
            </a:extLst>
          </p:cNvPr>
          <p:cNvSpPr/>
          <p:nvPr/>
        </p:nvSpPr>
        <p:spPr>
          <a:xfrm>
            <a:off x="6616568" y="5492617"/>
            <a:ext cx="44728" cy="350310"/>
          </a:xfrm>
          <a:custGeom>
            <a:avLst/>
            <a:gdLst>
              <a:gd name="connsiteX0" fmla="*/ 132 w 44728"/>
              <a:gd name="connsiteY0" fmla="*/ 133 h 350310"/>
              <a:gd name="connsiteX1" fmla="*/ 25532 w 44728"/>
              <a:gd name="connsiteY1" fmla="*/ 104908 h 350310"/>
              <a:gd name="connsiteX2" fmla="*/ 22357 w 44728"/>
              <a:gd name="connsiteY2" fmla="*/ 203333 h 350310"/>
              <a:gd name="connsiteX3" fmla="*/ 41407 w 44728"/>
              <a:gd name="connsiteY3" fmla="*/ 184283 h 350310"/>
              <a:gd name="connsiteX4" fmla="*/ 132 w 44728"/>
              <a:gd name="connsiteY4" fmla="*/ 349383 h 350310"/>
              <a:gd name="connsiteX5" fmla="*/ 41407 w 44728"/>
              <a:gd name="connsiteY5" fmla="*/ 98558 h 350310"/>
              <a:gd name="connsiteX6" fmla="*/ 38232 w 44728"/>
              <a:gd name="connsiteY6" fmla="*/ 127133 h 350310"/>
              <a:gd name="connsiteX7" fmla="*/ 132 w 44728"/>
              <a:gd name="connsiteY7" fmla="*/ 133 h 350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728" h="350310">
                <a:moveTo>
                  <a:pt x="132" y="133"/>
                </a:moveTo>
                <a:cubicBezTo>
                  <a:pt x="-1985" y="-3571"/>
                  <a:pt x="21828" y="71041"/>
                  <a:pt x="25532" y="104908"/>
                </a:cubicBezTo>
                <a:cubicBezTo>
                  <a:pt x="29236" y="138775"/>
                  <a:pt x="19711" y="190104"/>
                  <a:pt x="22357" y="203333"/>
                </a:cubicBezTo>
                <a:cubicBezTo>
                  <a:pt x="25003" y="216562"/>
                  <a:pt x="45111" y="159941"/>
                  <a:pt x="41407" y="184283"/>
                </a:cubicBezTo>
                <a:cubicBezTo>
                  <a:pt x="37703" y="208625"/>
                  <a:pt x="132" y="363670"/>
                  <a:pt x="132" y="349383"/>
                </a:cubicBezTo>
                <a:cubicBezTo>
                  <a:pt x="132" y="335096"/>
                  <a:pt x="35057" y="135600"/>
                  <a:pt x="41407" y="98558"/>
                </a:cubicBezTo>
                <a:cubicBezTo>
                  <a:pt x="47757" y="61516"/>
                  <a:pt x="44053" y="141420"/>
                  <a:pt x="38232" y="127133"/>
                </a:cubicBezTo>
                <a:cubicBezTo>
                  <a:pt x="32411" y="112846"/>
                  <a:pt x="2249" y="3837"/>
                  <a:pt x="132" y="13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2" name="フリーフォーム 1091">
            <a:extLst>
              <a:ext uri="{FF2B5EF4-FFF2-40B4-BE49-F238E27FC236}">
                <a16:creationId xmlns:a16="http://schemas.microsoft.com/office/drawing/2014/main" id="{E6EA915F-F7BE-D869-A7C9-2DC73059E8FE}"/>
              </a:ext>
            </a:extLst>
          </p:cNvPr>
          <p:cNvSpPr/>
          <p:nvPr/>
        </p:nvSpPr>
        <p:spPr>
          <a:xfrm>
            <a:off x="6451547" y="5838019"/>
            <a:ext cx="165167" cy="375641"/>
          </a:xfrm>
          <a:custGeom>
            <a:avLst/>
            <a:gdLst>
              <a:gd name="connsiteX0" fmla="*/ 165153 w 165167"/>
              <a:gd name="connsiteY0" fmla="*/ 806 h 375641"/>
              <a:gd name="connsiteX1" fmla="*/ 101653 w 165167"/>
              <a:gd name="connsiteY1" fmla="*/ 219881 h 375641"/>
              <a:gd name="connsiteX2" fmla="*/ 111178 w 165167"/>
              <a:gd name="connsiteY2" fmla="*/ 197656 h 375641"/>
              <a:gd name="connsiteX3" fmla="*/ 53 w 165167"/>
              <a:gd name="connsiteY3" fmla="*/ 375456 h 375641"/>
              <a:gd name="connsiteX4" fmla="*/ 127053 w 165167"/>
              <a:gd name="connsiteY4" fmla="*/ 159556 h 375641"/>
              <a:gd name="connsiteX5" fmla="*/ 88953 w 165167"/>
              <a:gd name="connsiteY5" fmla="*/ 200831 h 375641"/>
              <a:gd name="connsiteX6" fmla="*/ 133403 w 165167"/>
              <a:gd name="connsiteY6" fmla="*/ 108756 h 375641"/>
              <a:gd name="connsiteX7" fmla="*/ 108003 w 165167"/>
              <a:gd name="connsiteY7" fmla="*/ 143681 h 375641"/>
              <a:gd name="connsiteX8" fmla="*/ 165153 w 165167"/>
              <a:gd name="connsiteY8" fmla="*/ 806 h 375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5167" h="375641">
                <a:moveTo>
                  <a:pt x="165153" y="806"/>
                </a:moveTo>
                <a:cubicBezTo>
                  <a:pt x="164095" y="13506"/>
                  <a:pt x="110649" y="187073"/>
                  <a:pt x="101653" y="219881"/>
                </a:cubicBezTo>
                <a:cubicBezTo>
                  <a:pt x="92657" y="252689"/>
                  <a:pt x="128111" y="171727"/>
                  <a:pt x="111178" y="197656"/>
                </a:cubicBezTo>
                <a:cubicBezTo>
                  <a:pt x="94245" y="223585"/>
                  <a:pt x="-2593" y="381806"/>
                  <a:pt x="53" y="375456"/>
                </a:cubicBezTo>
                <a:cubicBezTo>
                  <a:pt x="2699" y="369106"/>
                  <a:pt x="112236" y="188660"/>
                  <a:pt x="127053" y="159556"/>
                </a:cubicBezTo>
                <a:cubicBezTo>
                  <a:pt x="141870" y="130452"/>
                  <a:pt x="87895" y="209298"/>
                  <a:pt x="88953" y="200831"/>
                </a:cubicBezTo>
                <a:cubicBezTo>
                  <a:pt x="90011" y="192364"/>
                  <a:pt x="130228" y="118281"/>
                  <a:pt x="133403" y="108756"/>
                </a:cubicBezTo>
                <a:cubicBezTo>
                  <a:pt x="136578" y="99231"/>
                  <a:pt x="105886" y="157969"/>
                  <a:pt x="108003" y="143681"/>
                </a:cubicBezTo>
                <a:cubicBezTo>
                  <a:pt x="110120" y="129394"/>
                  <a:pt x="166211" y="-11894"/>
                  <a:pt x="165153" y="80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3" name="フリーフォーム 1092">
            <a:extLst>
              <a:ext uri="{FF2B5EF4-FFF2-40B4-BE49-F238E27FC236}">
                <a16:creationId xmlns:a16="http://schemas.microsoft.com/office/drawing/2014/main" id="{E8ED6425-0C52-527C-CB2D-AA0814A7D669}"/>
              </a:ext>
            </a:extLst>
          </p:cNvPr>
          <p:cNvSpPr/>
          <p:nvPr/>
        </p:nvSpPr>
        <p:spPr>
          <a:xfrm>
            <a:off x="6093412" y="6199066"/>
            <a:ext cx="387752" cy="291544"/>
          </a:xfrm>
          <a:custGeom>
            <a:avLst/>
            <a:gdLst>
              <a:gd name="connsiteX0" fmla="*/ 386763 w 387752"/>
              <a:gd name="connsiteY0" fmla="*/ 1709 h 291544"/>
              <a:gd name="connsiteX1" fmla="*/ 221663 w 387752"/>
              <a:gd name="connsiteY1" fmla="*/ 173159 h 291544"/>
              <a:gd name="connsiteX2" fmla="*/ 231188 w 387752"/>
              <a:gd name="connsiteY2" fmla="*/ 157284 h 291544"/>
              <a:gd name="connsiteX3" fmla="*/ 2588 w 387752"/>
              <a:gd name="connsiteY3" fmla="*/ 290634 h 291544"/>
              <a:gd name="connsiteX4" fmla="*/ 120063 w 387752"/>
              <a:gd name="connsiteY4" fmla="*/ 208084 h 291544"/>
              <a:gd name="connsiteX5" fmla="*/ 307388 w 387752"/>
              <a:gd name="connsiteY5" fmla="*/ 58859 h 291544"/>
              <a:gd name="connsiteX6" fmla="*/ 129588 w 387752"/>
              <a:gd name="connsiteY6" fmla="*/ 223959 h 291544"/>
              <a:gd name="connsiteX7" fmla="*/ 281988 w 387752"/>
              <a:gd name="connsiteY7" fmla="*/ 93784 h 291544"/>
              <a:gd name="connsiteX8" fmla="*/ 386763 w 387752"/>
              <a:gd name="connsiteY8" fmla="*/ 1709 h 291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752" h="291544">
                <a:moveTo>
                  <a:pt x="386763" y="1709"/>
                </a:moveTo>
                <a:cubicBezTo>
                  <a:pt x="376709" y="14938"/>
                  <a:pt x="247592" y="147230"/>
                  <a:pt x="221663" y="173159"/>
                </a:cubicBezTo>
                <a:cubicBezTo>
                  <a:pt x="195734" y="199088"/>
                  <a:pt x="267700" y="137705"/>
                  <a:pt x="231188" y="157284"/>
                </a:cubicBezTo>
                <a:cubicBezTo>
                  <a:pt x="194675" y="176863"/>
                  <a:pt x="21109" y="282167"/>
                  <a:pt x="2588" y="290634"/>
                </a:cubicBezTo>
                <a:cubicBezTo>
                  <a:pt x="-15933" y="299101"/>
                  <a:pt x="69263" y="246713"/>
                  <a:pt x="120063" y="208084"/>
                </a:cubicBezTo>
                <a:cubicBezTo>
                  <a:pt x="170863" y="169455"/>
                  <a:pt x="305800" y="56213"/>
                  <a:pt x="307388" y="58859"/>
                </a:cubicBezTo>
                <a:cubicBezTo>
                  <a:pt x="308975" y="61505"/>
                  <a:pt x="133821" y="218138"/>
                  <a:pt x="129588" y="223959"/>
                </a:cubicBezTo>
                <a:cubicBezTo>
                  <a:pt x="125355" y="229780"/>
                  <a:pt x="235951" y="132413"/>
                  <a:pt x="281988" y="93784"/>
                </a:cubicBezTo>
                <a:cubicBezTo>
                  <a:pt x="328025" y="55155"/>
                  <a:pt x="396817" y="-11520"/>
                  <a:pt x="386763" y="17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4" name="フリーフォーム 1093">
            <a:extLst>
              <a:ext uri="{FF2B5EF4-FFF2-40B4-BE49-F238E27FC236}">
                <a16:creationId xmlns:a16="http://schemas.microsoft.com/office/drawing/2014/main" id="{B4F0B1B2-7937-2A89-2581-6C08C065F43A}"/>
              </a:ext>
            </a:extLst>
          </p:cNvPr>
          <p:cNvSpPr/>
          <p:nvPr/>
        </p:nvSpPr>
        <p:spPr>
          <a:xfrm>
            <a:off x="5887288" y="5619099"/>
            <a:ext cx="199596" cy="849977"/>
          </a:xfrm>
          <a:custGeom>
            <a:avLst/>
            <a:gdLst>
              <a:gd name="connsiteX0" fmla="*/ 91237 w 199596"/>
              <a:gd name="connsiteY0" fmla="*/ 651 h 849977"/>
              <a:gd name="connsiteX1" fmla="*/ 161087 w 199596"/>
              <a:gd name="connsiteY1" fmla="*/ 299101 h 849977"/>
              <a:gd name="connsiteX2" fmla="*/ 113462 w 199596"/>
              <a:gd name="connsiteY2" fmla="*/ 241951 h 849977"/>
              <a:gd name="connsiteX3" fmla="*/ 186487 w 199596"/>
              <a:gd name="connsiteY3" fmla="*/ 391176 h 849977"/>
              <a:gd name="connsiteX4" fmla="*/ 129337 w 199596"/>
              <a:gd name="connsiteY4" fmla="*/ 400701 h 849977"/>
              <a:gd name="connsiteX5" fmla="*/ 78537 w 199596"/>
              <a:gd name="connsiteY5" fmla="*/ 540401 h 849977"/>
              <a:gd name="connsiteX6" fmla="*/ 94412 w 199596"/>
              <a:gd name="connsiteY6" fmla="*/ 492776 h 849977"/>
              <a:gd name="connsiteX7" fmla="*/ 2337 w 199596"/>
              <a:gd name="connsiteY7" fmla="*/ 838851 h 849977"/>
              <a:gd name="connsiteX8" fmla="*/ 37262 w 199596"/>
              <a:gd name="connsiteY8" fmla="*/ 759476 h 849977"/>
              <a:gd name="connsiteX9" fmla="*/ 142037 w 199596"/>
              <a:gd name="connsiteY9" fmla="*/ 705501 h 849977"/>
              <a:gd name="connsiteX10" fmla="*/ 78537 w 199596"/>
              <a:gd name="connsiteY10" fmla="*/ 749951 h 849977"/>
              <a:gd name="connsiteX11" fmla="*/ 97587 w 199596"/>
              <a:gd name="connsiteY11" fmla="*/ 702326 h 849977"/>
              <a:gd name="connsiteX12" fmla="*/ 49962 w 199596"/>
              <a:gd name="connsiteY12" fmla="*/ 584851 h 849977"/>
              <a:gd name="connsiteX13" fmla="*/ 116637 w 199596"/>
              <a:gd name="connsiteY13" fmla="*/ 702326 h 849977"/>
              <a:gd name="connsiteX14" fmla="*/ 78537 w 199596"/>
              <a:gd name="connsiteY14" fmla="*/ 591201 h 849977"/>
              <a:gd name="connsiteX15" fmla="*/ 167437 w 199596"/>
              <a:gd name="connsiteY15" fmla="*/ 438801 h 849977"/>
              <a:gd name="connsiteX16" fmla="*/ 151562 w 199596"/>
              <a:gd name="connsiteY16" fmla="*/ 403876 h 849977"/>
              <a:gd name="connsiteX17" fmla="*/ 199187 w 199596"/>
              <a:gd name="connsiteY17" fmla="*/ 324501 h 849977"/>
              <a:gd name="connsiteX18" fmla="*/ 119812 w 199596"/>
              <a:gd name="connsiteY18" fmla="*/ 156226 h 849977"/>
              <a:gd name="connsiteX19" fmla="*/ 122987 w 199596"/>
              <a:gd name="connsiteY19" fmla="*/ 216551 h 849977"/>
              <a:gd name="connsiteX20" fmla="*/ 91237 w 199596"/>
              <a:gd name="connsiteY20" fmla="*/ 651 h 849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99596" h="849977">
                <a:moveTo>
                  <a:pt x="91237" y="651"/>
                </a:moveTo>
                <a:cubicBezTo>
                  <a:pt x="97587" y="14409"/>
                  <a:pt x="157383" y="258884"/>
                  <a:pt x="161087" y="299101"/>
                </a:cubicBezTo>
                <a:cubicBezTo>
                  <a:pt x="164791" y="339318"/>
                  <a:pt x="109229" y="226605"/>
                  <a:pt x="113462" y="241951"/>
                </a:cubicBezTo>
                <a:cubicBezTo>
                  <a:pt x="117695" y="257297"/>
                  <a:pt x="183841" y="364718"/>
                  <a:pt x="186487" y="391176"/>
                </a:cubicBezTo>
                <a:cubicBezTo>
                  <a:pt x="189133" y="417634"/>
                  <a:pt x="147329" y="375830"/>
                  <a:pt x="129337" y="400701"/>
                </a:cubicBezTo>
                <a:cubicBezTo>
                  <a:pt x="111345" y="425572"/>
                  <a:pt x="84358" y="525055"/>
                  <a:pt x="78537" y="540401"/>
                </a:cubicBezTo>
                <a:cubicBezTo>
                  <a:pt x="72716" y="555747"/>
                  <a:pt x="107112" y="443034"/>
                  <a:pt x="94412" y="492776"/>
                </a:cubicBezTo>
                <a:cubicBezTo>
                  <a:pt x="81712" y="542518"/>
                  <a:pt x="11862" y="794401"/>
                  <a:pt x="2337" y="838851"/>
                </a:cubicBezTo>
                <a:cubicBezTo>
                  <a:pt x="-7188" y="883301"/>
                  <a:pt x="13979" y="781701"/>
                  <a:pt x="37262" y="759476"/>
                </a:cubicBezTo>
                <a:cubicBezTo>
                  <a:pt x="60545" y="737251"/>
                  <a:pt x="135158" y="707088"/>
                  <a:pt x="142037" y="705501"/>
                </a:cubicBezTo>
                <a:cubicBezTo>
                  <a:pt x="148916" y="703914"/>
                  <a:pt x="85945" y="750480"/>
                  <a:pt x="78537" y="749951"/>
                </a:cubicBezTo>
                <a:cubicBezTo>
                  <a:pt x="71129" y="749422"/>
                  <a:pt x="102349" y="729843"/>
                  <a:pt x="97587" y="702326"/>
                </a:cubicBezTo>
                <a:cubicBezTo>
                  <a:pt x="92825" y="674809"/>
                  <a:pt x="46787" y="584851"/>
                  <a:pt x="49962" y="584851"/>
                </a:cubicBezTo>
                <a:cubicBezTo>
                  <a:pt x="53137" y="584851"/>
                  <a:pt x="111875" y="701268"/>
                  <a:pt x="116637" y="702326"/>
                </a:cubicBezTo>
                <a:cubicBezTo>
                  <a:pt x="121399" y="703384"/>
                  <a:pt x="70070" y="635122"/>
                  <a:pt x="78537" y="591201"/>
                </a:cubicBezTo>
                <a:cubicBezTo>
                  <a:pt x="87004" y="547280"/>
                  <a:pt x="155266" y="470022"/>
                  <a:pt x="167437" y="438801"/>
                </a:cubicBezTo>
                <a:cubicBezTo>
                  <a:pt x="179608" y="407580"/>
                  <a:pt x="146270" y="422926"/>
                  <a:pt x="151562" y="403876"/>
                </a:cubicBezTo>
                <a:cubicBezTo>
                  <a:pt x="156854" y="384826"/>
                  <a:pt x="204479" y="365776"/>
                  <a:pt x="199187" y="324501"/>
                </a:cubicBezTo>
                <a:cubicBezTo>
                  <a:pt x="193895" y="283226"/>
                  <a:pt x="132512" y="174218"/>
                  <a:pt x="119812" y="156226"/>
                </a:cubicBezTo>
                <a:cubicBezTo>
                  <a:pt x="107112" y="138234"/>
                  <a:pt x="127220" y="237718"/>
                  <a:pt x="122987" y="216551"/>
                </a:cubicBezTo>
                <a:cubicBezTo>
                  <a:pt x="118754" y="195384"/>
                  <a:pt x="84887" y="-13107"/>
                  <a:pt x="91237" y="6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5" name="フリーフォーム 1094">
            <a:extLst>
              <a:ext uri="{FF2B5EF4-FFF2-40B4-BE49-F238E27FC236}">
                <a16:creationId xmlns:a16="http://schemas.microsoft.com/office/drawing/2014/main" id="{77B9AF15-856C-E321-67FC-9D6D570B90D2}"/>
              </a:ext>
            </a:extLst>
          </p:cNvPr>
          <p:cNvSpPr/>
          <p:nvPr/>
        </p:nvSpPr>
        <p:spPr>
          <a:xfrm>
            <a:off x="6381632" y="5385332"/>
            <a:ext cx="253424" cy="416718"/>
          </a:xfrm>
          <a:custGeom>
            <a:avLst/>
            <a:gdLst>
              <a:gd name="connsiteX0" fmla="*/ 118 w 253424"/>
              <a:gd name="connsiteY0" fmla="*/ 50268 h 416718"/>
              <a:gd name="connsiteX1" fmla="*/ 142993 w 253424"/>
              <a:gd name="connsiteY1" fmla="*/ 107418 h 416718"/>
              <a:gd name="connsiteX2" fmla="*/ 142993 w 253424"/>
              <a:gd name="connsiteY2" fmla="*/ 62968 h 416718"/>
              <a:gd name="connsiteX3" fmla="*/ 120768 w 253424"/>
              <a:gd name="connsiteY3" fmla="*/ 21693 h 416718"/>
              <a:gd name="connsiteX4" fmla="*/ 92193 w 253424"/>
              <a:gd name="connsiteY4" fmla="*/ 2643 h 416718"/>
              <a:gd name="connsiteX5" fmla="*/ 139818 w 253424"/>
              <a:gd name="connsiteY5" fmla="*/ 78843 h 416718"/>
              <a:gd name="connsiteX6" fmla="*/ 250943 w 253424"/>
              <a:gd name="connsiteY6" fmla="*/ 259818 h 416718"/>
              <a:gd name="connsiteX7" fmla="*/ 219193 w 253424"/>
              <a:gd name="connsiteY7" fmla="*/ 247118 h 416718"/>
              <a:gd name="connsiteX8" fmla="*/ 244593 w 253424"/>
              <a:gd name="connsiteY8" fmla="*/ 415393 h 416718"/>
              <a:gd name="connsiteX9" fmla="*/ 187443 w 253424"/>
              <a:gd name="connsiteY9" fmla="*/ 316968 h 416718"/>
              <a:gd name="connsiteX10" fmla="*/ 63618 w 253424"/>
              <a:gd name="connsiteY10" fmla="*/ 161393 h 416718"/>
              <a:gd name="connsiteX11" fmla="*/ 196968 w 253424"/>
              <a:gd name="connsiteY11" fmla="*/ 336018 h 416718"/>
              <a:gd name="connsiteX12" fmla="*/ 212843 w 253424"/>
              <a:gd name="connsiteY12" fmla="*/ 247118 h 416718"/>
              <a:gd name="connsiteX13" fmla="*/ 155693 w 253424"/>
              <a:gd name="connsiteY13" fmla="*/ 126468 h 416718"/>
              <a:gd name="connsiteX14" fmla="*/ 76318 w 253424"/>
              <a:gd name="connsiteY14" fmla="*/ 12168 h 416718"/>
              <a:gd name="connsiteX15" fmla="*/ 117593 w 253424"/>
              <a:gd name="connsiteY15" fmla="*/ 88368 h 416718"/>
              <a:gd name="connsiteX16" fmla="*/ 118 w 253424"/>
              <a:gd name="connsiteY16" fmla="*/ 50268 h 416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53424" h="416718">
                <a:moveTo>
                  <a:pt x="118" y="50268"/>
                </a:moveTo>
                <a:cubicBezTo>
                  <a:pt x="4351" y="53443"/>
                  <a:pt x="119180" y="105301"/>
                  <a:pt x="142993" y="107418"/>
                </a:cubicBezTo>
                <a:cubicBezTo>
                  <a:pt x="166806" y="109535"/>
                  <a:pt x="146697" y="77255"/>
                  <a:pt x="142993" y="62968"/>
                </a:cubicBezTo>
                <a:cubicBezTo>
                  <a:pt x="139289" y="48681"/>
                  <a:pt x="129235" y="31747"/>
                  <a:pt x="120768" y="21693"/>
                </a:cubicBezTo>
                <a:cubicBezTo>
                  <a:pt x="112301" y="11639"/>
                  <a:pt x="89018" y="-6882"/>
                  <a:pt x="92193" y="2643"/>
                </a:cubicBezTo>
                <a:cubicBezTo>
                  <a:pt x="95368" y="12168"/>
                  <a:pt x="139818" y="78843"/>
                  <a:pt x="139818" y="78843"/>
                </a:cubicBezTo>
                <a:cubicBezTo>
                  <a:pt x="166276" y="121705"/>
                  <a:pt x="237714" y="231772"/>
                  <a:pt x="250943" y="259818"/>
                </a:cubicBezTo>
                <a:cubicBezTo>
                  <a:pt x="264172" y="287864"/>
                  <a:pt x="220251" y="221189"/>
                  <a:pt x="219193" y="247118"/>
                </a:cubicBezTo>
                <a:cubicBezTo>
                  <a:pt x="218135" y="273047"/>
                  <a:pt x="249885" y="403751"/>
                  <a:pt x="244593" y="415393"/>
                </a:cubicBezTo>
                <a:cubicBezTo>
                  <a:pt x="239301" y="427035"/>
                  <a:pt x="217605" y="359301"/>
                  <a:pt x="187443" y="316968"/>
                </a:cubicBezTo>
                <a:cubicBezTo>
                  <a:pt x="157281" y="274635"/>
                  <a:pt x="62031" y="158218"/>
                  <a:pt x="63618" y="161393"/>
                </a:cubicBezTo>
                <a:cubicBezTo>
                  <a:pt x="65205" y="164568"/>
                  <a:pt x="172097" y="321731"/>
                  <a:pt x="196968" y="336018"/>
                </a:cubicBezTo>
                <a:cubicBezTo>
                  <a:pt x="221839" y="350306"/>
                  <a:pt x="219722" y="282043"/>
                  <a:pt x="212843" y="247118"/>
                </a:cubicBezTo>
                <a:cubicBezTo>
                  <a:pt x="205964" y="212193"/>
                  <a:pt x="178447" y="165626"/>
                  <a:pt x="155693" y="126468"/>
                </a:cubicBezTo>
                <a:cubicBezTo>
                  <a:pt x="132939" y="87310"/>
                  <a:pt x="82668" y="18518"/>
                  <a:pt x="76318" y="12168"/>
                </a:cubicBezTo>
                <a:cubicBezTo>
                  <a:pt x="69968" y="5818"/>
                  <a:pt x="128705" y="83606"/>
                  <a:pt x="117593" y="88368"/>
                </a:cubicBezTo>
                <a:cubicBezTo>
                  <a:pt x="106481" y="93130"/>
                  <a:pt x="-4115" y="47093"/>
                  <a:pt x="118" y="502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6" name="フリーフォーム 1095">
            <a:extLst>
              <a:ext uri="{FF2B5EF4-FFF2-40B4-BE49-F238E27FC236}">
                <a16:creationId xmlns:a16="http://schemas.microsoft.com/office/drawing/2014/main" id="{B2B56FEA-FE17-B959-AAFF-6EEE4517F8B5}"/>
              </a:ext>
            </a:extLst>
          </p:cNvPr>
          <p:cNvSpPr/>
          <p:nvPr/>
        </p:nvSpPr>
        <p:spPr>
          <a:xfrm>
            <a:off x="6083182" y="5629585"/>
            <a:ext cx="301829" cy="460065"/>
          </a:xfrm>
          <a:custGeom>
            <a:avLst/>
            <a:gdLst>
              <a:gd name="connsiteX0" fmla="*/ 118 w 301829"/>
              <a:gd name="connsiteY0" fmla="*/ 164790 h 460065"/>
              <a:gd name="connsiteX1" fmla="*/ 120768 w 301829"/>
              <a:gd name="connsiteY1" fmla="*/ 60015 h 460065"/>
              <a:gd name="connsiteX2" fmla="*/ 241418 w 301829"/>
              <a:gd name="connsiteY2" fmla="*/ 139390 h 460065"/>
              <a:gd name="connsiteX3" fmla="*/ 209668 w 301829"/>
              <a:gd name="connsiteY3" fmla="*/ 69540 h 460065"/>
              <a:gd name="connsiteX4" fmla="*/ 301743 w 301829"/>
              <a:gd name="connsiteY4" fmla="*/ 326715 h 460065"/>
              <a:gd name="connsiteX5" fmla="*/ 190618 w 301829"/>
              <a:gd name="connsiteY5" fmla="*/ 425140 h 460065"/>
              <a:gd name="connsiteX6" fmla="*/ 257293 w 301829"/>
              <a:gd name="connsiteY6" fmla="*/ 421965 h 460065"/>
              <a:gd name="connsiteX7" fmla="*/ 168393 w 301829"/>
              <a:gd name="connsiteY7" fmla="*/ 460065 h 460065"/>
              <a:gd name="connsiteX8" fmla="*/ 209668 w 301829"/>
              <a:gd name="connsiteY8" fmla="*/ 421965 h 460065"/>
              <a:gd name="connsiteX9" fmla="*/ 158868 w 301829"/>
              <a:gd name="connsiteY9" fmla="*/ 355290 h 460065"/>
              <a:gd name="connsiteX10" fmla="*/ 92193 w 301829"/>
              <a:gd name="connsiteY10" fmla="*/ 298140 h 460065"/>
              <a:gd name="connsiteX11" fmla="*/ 181093 w 301829"/>
              <a:gd name="connsiteY11" fmla="*/ 393390 h 460065"/>
              <a:gd name="connsiteX12" fmla="*/ 254118 w 301829"/>
              <a:gd name="connsiteY12" fmla="*/ 367990 h 460065"/>
              <a:gd name="connsiteX13" fmla="*/ 269993 w 301829"/>
              <a:gd name="connsiteY13" fmla="*/ 263215 h 460065"/>
              <a:gd name="connsiteX14" fmla="*/ 168393 w 301829"/>
              <a:gd name="connsiteY14" fmla="*/ 12390 h 460065"/>
              <a:gd name="connsiteX15" fmla="*/ 127118 w 301829"/>
              <a:gd name="connsiteY15" fmla="*/ 63190 h 460065"/>
              <a:gd name="connsiteX16" fmla="*/ 142993 w 301829"/>
              <a:gd name="connsiteY16" fmla="*/ 2865 h 460065"/>
              <a:gd name="connsiteX17" fmla="*/ 118 w 301829"/>
              <a:gd name="connsiteY17" fmla="*/ 164790 h 46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301829" h="460065">
                <a:moveTo>
                  <a:pt x="118" y="164790"/>
                </a:moveTo>
                <a:cubicBezTo>
                  <a:pt x="-3586" y="174315"/>
                  <a:pt x="80551" y="64248"/>
                  <a:pt x="120768" y="60015"/>
                </a:cubicBezTo>
                <a:cubicBezTo>
                  <a:pt x="160985" y="55782"/>
                  <a:pt x="226601" y="137803"/>
                  <a:pt x="241418" y="139390"/>
                </a:cubicBezTo>
                <a:cubicBezTo>
                  <a:pt x="256235" y="140977"/>
                  <a:pt x="199614" y="38319"/>
                  <a:pt x="209668" y="69540"/>
                </a:cubicBezTo>
                <a:cubicBezTo>
                  <a:pt x="219722" y="100761"/>
                  <a:pt x="304918" y="267448"/>
                  <a:pt x="301743" y="326715"/>
                </a:cubicBezTo>
                <a:cubicBezTo>
                  <a:pt x="298568" y="385982"/>
                  <a:pt x="198026" y="409265"/>
                  <a:pt x="190618" y="425140"/>
                </a:cubicBezTo>
                <a:cubicBezTo>
                  <a:pt x="183210" y="441015"/>
                  <a:pt x="260997" y="416144"/>
                  <a:pt x="257293" y="421965"/>
                </a:cubicBezTo>
                <a:cubicBezTo>
                  <a:pt x="253589" y="427786"/>
                  <a:pt x="176330" y="460065"/>
                  <a:pt x="168393" y="460065"/>
                </a:cubicBezTo>
                <a:cubicBezTo>
                  <a:pt x="160456" y="460065"/>
                  <a:pt x="211255" y="439427"/>
                  <a:pt x="209668" y="421965"/>
                </a:cubicBezTo>
                <a:cubicBezTo>
                  <a:pt x="208081" y="404503"/>
                  <a:pt x="178447" y="375927"/>
                  <a:pt x="158868" y="355290"/>
                </a:cubicBezTo>
                <a:cubicBezTo>
                  <a:pt x="139289" y="334653"/>
                  <a:pt x="88489" y="291790"/>
                  <a:pt x="92193" y="298140"/>
                </a:cubicBezTo>
                <a:cubicBezTo>
                  <a:pt x="95897" y="304490"/>
                  <a:pt x="154106" y="381748"/>
                  <a:pt x="181093" y="393390"/>
                </a:cubicBezTo>
                <a:cubicBezTo>
                  <a:pt x="208080" y="405032"/>
                  <a:pt x="239301" y="389686"/>
                  <a:pt x="254118" y="367990"/>
                </a:cubicBezTo>
                <a:cubicBezTo>
                  <a:pt x="268935" y="346294"/>
                  <a:pt x="284280" y="322482"/>
                  <a:pt x="269993" y="263215"/>
                </a:cubicBezTo>
                <a:cubicBezTo>
                  <a:pt x="255706" y="203948"/>
                  <a:pt x="192205" y="45727"/>
                  <a:pt x="168393" y="12390"/>
                </a:cubicBezTo>
                <a:cubicBezTo>
                  <a:pt x="144581" y="-20947"/>
                  <a:pt x="131351" y="64777"/>
                  <a:pt x="127118" y="63190"/>
                </a:cubicBezTo>
                <a:cubicBezTo>
                  <a:pt x="122885" y="61603"/>
                  <a:pt x="165218" y="-15656"/>
                  <a:pt x="142993" y="2865"/>
                </a:cubicBezTo>
                <a:cubicBezTo>
                  <a:pt x="120768" y="21386"/>
                  <a:pt x="3822" y="155265"/>
                  <a:pt x="118" y="164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7" name="フリーフォーム 1096">
            <a:extLst>
              <a:ext uri="{FF2B5EF4-FFF2-40B4-BE49-F238E27FC236}">
                <a16:creationId xmlns:a16="http://schemas.microsoft.com/office/drawing/2014/main" id="{28A73315-6C67-D7F3-7CC1-89E98B6AA1FB}"/>
              </a:ext>
            </a:extLst>
          </p:cNvPr>
          <p:cNvSpPr/>
          <p:nvPr/>
        </p:nvSpPr>
        <p:spPr>
          <a:xfrm>
            <a:off x="6152966" y="5418445"/>
            <a:ext cx="394232" cy="769648"/>
          </a:xfrm>
          <a:custGeom>
            <a:avLst/>
            <a:gdLst>
              <a:gd name="connsiteX0" fmla="*/ 92259 w 394232"/>
              <a:gd name="connsiteY0" fmla="*/ 99705 h 769648"/>
              <a:gd name="connsiteX1" fmla="*/ 235134 w 394232"/>
              <a:gd name="connsiteY1" fmla="*/ 96530 h 769648"/>
              <a:gd name="connsiteX2" fmla="*/ 254184 w 394232"/>
              <a:gd name="connsiteY2" fmla="*/ 198130 h 769648"/>
              <a:gd name="connsiteX3" fmla="*/ 254184 w 394232"/>
              <a:gd name="connsiteY3" fmla="*/ 96530 h 769648"/>
              <a:gd name="connsiteX4" fmla="*/ 304984 w 394232"/>
              <a:gd name="connsiteY4" fmla="*/ 452130 h 769648"/>
              <a:gd name="connsiteX5" fmla="*/ 282759 w 394232"/>
              <a:gd name="connsiteY5" fmla="*/ 369580 h 769648"/>
              <a:gd name="connsiteX6" fmla="*/ 324034 w 394232"/>
              <a:gd name="connsiteY6" fmla="*/ 569605 h 769648"/>
              <a:gd name="connsiteX7" fmla="*/ 279584 w 394232"/>
              <a:gd name="connsiteY7" fmla="*/ 645805 h 769648"/>
              <a:gd name="connsiteX8" fmla="*/ 324034 w 394232"/>
              <a:gd name="connsiteY8" fmla="*/ 648980 h 769648"/>
              <a:gd name="connsiteX9" fmla="*/ 184 w 394232"/>
              <a:gd name="connsiteY9" fmla="*/ 769630 h 769648"/>
              <a:gd name="connsiteX10" fmla="*/ 374834 w 394232"/>
              <a:gd name="connsiteY10" fmla="*/ 639455 h 769648"/>
              <a:gd name="connsiteX11" fmla="*/ 339909 w 394232"/>
              <a:gd name="connsiteY11" fmla="*/ 598180 h 769648"/>
              <a:gd name="connsiteX12" fmla="*/ 333559 w 394232"/>
              <a:gd name="connsiteY12" fmla="*/ 445780 h 769648"/>
              <a:gd name="connsiteX13" fmla="*/ 203384 w 394232"/>
              <a:gd name="connsiteY13" fmla="*/ 182255 h 769648"/>
              <a:gd name="connsiteX14" fmla="*/ 276409 w 394232"/>
              <a:gd name="connsiteY14" fmla="*/ 344180 h 769648"/>
              <a:gd name="connsiteX15" fmla="*/ 238309 w 394232"/>
              <a:gd name="connsiteY15" fmla="*/ 7630 h 769648"/>
              <a:gd name="connsiteX16" fmla="*/ 244659 w 394232"/>
              <a:gd name="connsiteY16" fmla="*/ 106055 h 769648"/>
              <a:gd name="connsiteX17" fmla="*/ 228784 w 394232"/>
              <a:gd name="connsiteY17" fmla="*/ 71130 h 769648"/>
              <a:gd name="connsiteX18" fmla="*/ 92259 w 394232"/>
              <a:gd name="connsiteY18" fmla="*/ 99705 h 769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94232" h="769648">
                <a:moveTo>
                  <a:pt x="92259" y="99705"/>
                </a:moveTo>
                <a:cubicBezTo>
                  <a:pt x="93317" y="103938"/>
                  <a:pt x="208147" y="80126"/>
                  <a:pt x="235134" y="96530"/>
                </a:cubicBezTo>
                <a:cubicBezTo>
                  <a:pt x="262121" y="112934"/>
                  <a:pt x="251009" y="198130"/>
                  <a:pt x="254184" y="198130"/>
                </a:cubicBezTo>
                <a:cubicBezTo>
                  <a:pt x="257359" y="198130"/>
                  <a:pt x="245717" y="54197"/>
                  <a:pt x="254184" y="96530"/>
                </a:cubicBezTo>
                <a:cubicBezTo>
                  <a:pt x="262651" y="138863"/>
                  <a:pt x="300222" y="406622"/>
                  <a:pt x="304984" y="452130"/>
                </a:cubicBezTo>
                <a:cubicBezTo>
                  <a:pt x="309746" y="497638"/>
                  <a:pt x="279584" y="350001"/>
                  <a:pt x="282759" y="369580"/>
                </a:cubicBezTo>
                <a:cubicBezTo>
                  <a:pt x="285934" y="389159"/>
                  <a:pt x="324563" y="523568"/>
                  <a:pt x="324034" y="569605"/>
                </a:cubicBezTo>
                <a:cubicBezTo>
                  <a:pt x="323505" y="615642"/>
                  <a:pt x="279584" y="632576"/>
                  <a:pt x="279584" y="645805"/>
                </a:cubicBezTo>
                <a:cubicBezTo>
                  <a:pt x="279584" y="659034"/>
                  <a:pt x="370601" y="628342"/>
                  <a:pt x="324034" y="648980"/>
                </a:cubicBezTo>
                <a:cubicBezTo>
                  <a:pt x="277467" y="669618"/>
                  <a:pt x="-8283" y="771217"/>
                  <a:pt x="184" y="769630"/>
                </a:cubicBezTo>
                <a:cubicBezTo>
                  <a:pt x="8651" y="768043"/>
                  <a:pt x="318213" y="668030"/>
                  <a:pt x="374834" y="639455"/>
                </a:cubicBezTo>
                <a:cubicBezTo>
                  <a:pt x="431455" y="610880"/>
                  <a:pt x="346788" y="630459"/>
                  <a:pt x="339909" y="598180"/>
                </a:cubicBezTo>
                <a:cubicBezTo>
                  <a:pt x="333030" y="565901"/>
                  <a:pt x="356313" y="515101"/>
                  <a:pt x="333559" y="445780"/>
                </a:cubicBezTo>
                <a:cubicBezTo>
                  <a:pt x="310805" y="376459"/>
                  <a:pt x="212909" y="199188"/>
                  <a:pt x="203384" y="182255"/>
                </a:cubicBezTo>
                <a:cubicBezTo>
                  <a:pt x="193859" y="165322"/>
                  <a:pt x="270588" y="373284"/>
                  <a:pt x="276409" y="344180"/>
                </a:cubicBezTo>
                <a:cubicBezTo>
                  <a:pt x="282230" y="315076"/>
                  <a:pt x="243601" y="47317"/>
                  <a:pt x="238309" y="7630"/>
                </a:cubicBezTo>
                <a:cubicBezTo>
                  <a:pt x="233017" y="-32058"/>
                  <a:pt x="246247" y="95472"/>
                  <a:pt x="244659" y="106055"/>
                </a:cubicBezTo>
                <a:cubicBezTo>
                  <a:pt x="243072" y="116638"/>
                  <a:pt x="248892" y="72188"/>
                  <a:pt x="228784" y="71130"/>
                </a:cubicBezTo>
                <a:cubicBezTo>
                  <a:pt x="208676" y="70072"/>
                  <a:pt x="91201" y="95472"/>
                  <a:pt x="92259" y="997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8" name="フリーフォーム 1097">
            <a:extLst>
              <a:ext uri="{FF2B5EF4-FFF2-40B4-BE49-F238E27FC236}">
                <a16:creationId xmlns:a16="http://schemas.microsoft.com/office/drawing/2014/main" id="{A55A7FAE-58E2-66C6-708B-AB208404394C}"/>
              </a:ext>
            </a:extLst>
          </p:cNvPr>
          <p:cNvSpPr/>
          <p:nvPr/>
        </p:nvSpPr>
        <p:spPr>
          <a:xfrm>
            <a:off x="5975300" y="6019103"/>
            <a:ext cx="436003" cy="344967"/>
          </a:xfrm>
          <a:custGeom>
            <a:avLst/>
            <a:gdLst>
              <a:gd name="connsiteX0" fmla="*/ 50 w 436003"/>
              <a:gd name="connsiteY0" fmla="*/ 143572 h 344967"/>
              <a:gd name="connsiteX1" fmla="*/ 184200 w 436003"/>
              <a:gd name="connsiteY1" fmla="*/ 3872 h 344967"/>
              <a:gd name="connsiteX2" fmla="*/ 165150 w 436003"/>
              <a:gd name="connsiteY2" fmla="*/ 41972 h 344967"/>
              <a:gd name="connsiteX3" fmla="*/ 177850 w 436003"/>
              <a:gd name="connsiteY3" fmla="*/ 73722 h 344967"/>
              <a:gd name="connsiteX4" fmla="*/ 435025 w 436003"/>
              <a:gd name="connsiteY4" fmla="*/ 29272 h 344967"/>
              <a:gd name="connsiteX5" fmla="*/ 260400 w 436003"/>
              <a:gd name="connsiteY5" fmla="*/ 67372 h 344967"/>
              <a:gd name="connsiteX6" fmla="*/ 114350 w 436003"/>
              <a:gd name="connsiteY6" fmla="*/ 124522 h 344967"/>
              <a:gd name="connsiteX7" fmla="*/ 190550 w 436003"/>
              <a:gd name="connsiteY7" fmla="*/ 343597 h 344967"/>
              <a:gd name="connsiteX8" fmla="*/ 130225 w 436003"/>
              <a:gd name="connsiteY8" fmla="*/ 210247 h 344967"/>
              <a:gd name="connsiteX9" fmla="*/ 165150 w 436003"/>
              <a:gd name="connsiteY9" fmla="*/ 64197 h 344967"/>
              <a:gd name="connsiteX10" fmla="*/ 120700 w 436003"/>
              <a:gd name="connsiteY10" fmla="*/ 89597 h 344967"/>
              <a:gd name="connsiteX11" fmla="*/ 165150 w 436003"/>
              <a:gd name="connsiteY11" fmla="*/ 54672 h 344967"/>
              <a:gd name="connsiteX12" fmla="*/ 50 w 436003"/>
              <a:gd name="connsiteY12" fmla="*/ 143572 h 344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36003" h="344967">
                <a:moveTo>
                  <a:pt x="50" y="143572"/>
                </a:moveTo>
                <a:cubicBezTo>
                  <a:pt x="3225" y="135105"/>
                  <a:pt x="156683" y="20805"/>
                  <a:pt x="184200" y="3872"/>
                </a:cubicBezTo>
                <a:cubicBezTo>
                  <a:pt x="211717" y="-13061"/>
                  <a:pt x="166208" y="30330"/>
                  <a:pt x="165150" y="41972"/>
                </a:cubicBezTo>
                <a:cubicBezTo>
                  <a:pt x="164092" y="53614"/>
                  <a:pt x="132871" y="75839"/>
                  <a:pt x="177850" y="73722"/>
                </a:cubicBezTo>
                <a:cubicBezTo>
                  <a:pt x="222829" y="71605"/>
                  <a:pt x="421267" y="30330"/>
                  <a:pt x="435025" y="29272"/>
                </a:cubicBezTo>
                <a:cubicBezTo>
                  <a:pt x="448783" y="28214"/>
                  <a:pt x="313846" y="51497"/>
                  <a:pt x="260400" y="67372"/>
                </a:cubicBezTo>
                <a:cubicBezTo>
                  <a:pt x="206954" y="83247"/>
                  <a:pt x="125992" y="78485"/>
                  <a:pt x="114350" y="124522"/>
                </a:cubicBezTo>
                <a:cubicBezTo>
                  <a:pt x="102708" y="170559"/>
                  <a:pt x="187904" y="329310"/>
                  <a:pt x="190550" y="343597"/>
                </a:cubicBezTo>
                <a:cubicBezTo>
                  <a:pt x="193196" y="357884"/>
                  <a:pt x="134458" y="256814"/>
                  <a:pt x="130225" y="210247"/>
                </a:cubicBezTo>
                <a:cubicBezTo>
                  <a:pt x="125992" y="163680"/>
                  <a:pt x="166738" y="84305"/>
                  <a:pt x="165150" y="64197"/>
                </a:cubicBezTo>
                <a:cubicBezTo>
                  <a:pt x="163563" y="44089"/>
                  <a:pt x="120700" y="91184"/>
                  <a:pt x="120700" y="89597"/>
                </a:cubicBezTo>
                <a:cubicBezTo>
                  <a:pt x="120700" y="88010"/>
                  <a:pt x="185788" y="46734"/>
                  <a:pt x="165150" y="54672"/>
                </a:cubicBezTo>
                <a:cubicBezTo>
                  <a:pt x="144513" y="62609"/>
                  <a:pt x="-3125" y="152039"/>
                  <a:pt x="50" y="1435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99" name="フリーフォーム 1098">
            <a:extLst>
              <a:ext uri="{FF2B5EF4-FFF2-40B4-BE49-F238E27FC236}">
                <a16:creationId xmlns:a16="http://schemas.microsoft.com/office/drawing/2014/main" id="{A60FCAA3-3F8A-2C0A-DBA7-578BC08694EE}"/>
              </a:ext>
            </a:extLst>
          </p:cNvPr>
          <p:cNvSpPr/>
          <p:nvPr/>
        </p:nvSpPr>
        <p:spPr>
          <a:xfrm>
            <a:off x="6244488" y="5456856"/>
            <a:ext cx="137852" cy="252112"/>
          </a:xfrm>
          <a:custGeom>
            <a:avLst/>
            <a:gdLst>
              <a:gd name="connsiteX0" fmla="*/ 10262 w 137852"/>
              <a:gd name="connsiteY0" fmla="*/ 162894 h 252112"/>
              <a:gd name="connsiteX1" fmla="*/ 73762 w 137852"/>
              <a:gd name="connsiteY1" fmla="*/ 16844 h 252112"/>
              <a:gd name="connsiteX2" fmla="*/ 80112 w 137852"/>
              <a:gd name="connsiteY2" fmla="*/ 121619 h 252112"/>
              <a:gd name="connsiteX3" fmla="*/ 137262 w 137852"/>
              <a:gd name="connsiteY3" fmla="*/ 251794 h 252112"/>
              <a:gd name="connsiteX4" fmla="*/ 108687 w 137852"/>
              <a:gd name="connsiteY4" fmla="*/ 153369 h 252112"/>
              <a:gd name="connsiteX5" fmla="*/ 89637 w 137852"/>
              <a:gd name="connsiteY5" fmla="*/ 969 h 252112"/>
              <a:gd name="connsiteX6" fmla="*/ 737 w 137852"/>
              <a:gd name="connsiteY6" fmla="*/ 86694 h 252112"/>
              <a:gd name="connsiteX7" fmla="*/ 45187 w 137852"/>
              <a:gd name="connsiteY7" fmla="*/ 54944 h 252112"/>
              <a:gd name="connsiteX8" fmla="*/ 10262 w 137852"/>
              <a:gd name="connsiteY8" fmla="*/ 162894 h 252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852" h="252112">
                <a:moveTo>
                  <a:pt x="10262" y="162894"/>
                </a:moveTo>
                <a:cubicBezTo>
                  <a:pt x="15024" y="156544"/>
                  <a:pt x="62120" y="23723"/>
                  <a:pt x="73762" y="16844"/>
                </a:cubicBezTo>
                <a:cubicBezTo>
                  <a:pt x="85404" y="9965"/>
                  <a:pt x="69529" y="82461"/>
                  <a:pt x="80112" y="121619"/>
                </a:cubicBezTo>
                <a:cubicBezTo>
                  <a:pt x="90695" y="160777"/>
                  <a:pt x="132500" y="246502"/>
                  <a:pt x="137262" y="251794"/>
                </a:cubicBezTo>
                <a:cubicBezTo>
                  <a:pt x="142025" y="257086"/>
                  <a:pt x="116624" y="195173"/>
                  <a:pt x="108687" y="153369"/>
                </a:cubicBezTo>
                <a:cubicBezTo>
                  <a:pt x="100750" y="111565"/>
                  <a:pt x="107628" y="12081"/>
                  <a:pt x="89637" y="969"/>
                </a:cubicBezTo>
                <a:cubicBezTo>
                  <a:pt x="71646" y="-10143"/>
                  <a:pt x="8145" y="77698"/>
                  <a:pt x="737" y="86694"/>
                </a:cubicBezTo>
                <a:cubicBezTo>
                  <a:pt x="-6671" y="95690"/>
                  <a:pt x="44129" y="34307"/>
                  <a:pt x="45187" y="54944"/>
                </a:cubicBezTo>
                <a:cubicBezTo>
                  <a:pt x="46245" y="75581"/>
                  <a:pt x="5500" y="169244"/>
                  <a:pt x="10262" y="1628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0" name="フリーフォーム 1099">
            <a:extLst>
              <a:ext uri="{FF2B5EF4-FFF2-40B4-BE49-F238E27FC236}">
                <a16:creationId xmlns:a16="http://schemas.microsoft.com/office/drawing/2014/main" id="{A8F5FE1E-6EC5-7FB3-5DAB-BE4FD52E6930}"/>
              </a:ext>
            </a:extLst>
          </p:cNvPr>
          <p:cNvSpPr/>
          <p:nvPr/>
        </p:nvSpPr>
        <p:spPr>
          <a:xfrm>
            <a:off x="5917094" y="6108667"/>
            <a:ext cx="531345" cy="362101"/>
          </a:xfrm>
          <a:custGeom>
            <a:avLst/>
            <a:gdLst>
              <a:gd name="connsiteX0" fmla="*/ 10631 w 531345"/>
              <a:gd name="connsiteY0" fmla="*/ 361983 h 362101"/>
              <a:gd name="connsiteX1" fmla="*/ 96356 w 531345"/>
              <a:gd name="connsiteY1" fmla="*/ 276258 h 362101"/>
              <a:gd name="connsiteX2" fmla="*/ 143981 w 531345"/>
              <a:gd name="connsiteY2" fmla="*/ 330233 h 362101"/>
              <a:gd name="connsiteX3" fmla="*/ 131281 w 531345"/>
              <a:gd name="connsiteY3" fmla="*/ 247683 h 362101"/>
              <a:gd name="connsiteX4" fmla="*/ 169381 w 531345"/>
              <a:gd name="connsiteY4" fmla="*/ 355633 h 362101"/>
              <a:gd name="connsiteX5" fmla="*/ 169381 w 531345"/>
              <a:gd name="connsiteY5" fmla="*/ 311183 h 362101"/>
              <a:gd name="connsiteX6" fmla="*/ 328131 w 531345"/>
              <a:gd name="connsiteY6" fmla="*/ 250858 h 362101"/>
              <a:gd name="connsiteX7" fmla="*/ 274156 w 531345"/>
              <a:gd name="connsiteY7" fmla="*/ 250858 h 362101"/>
              <a:gd name="connsiteX8" fmla="*/ 261456 w 531345"/>
              <a:gd name="connsiteY8" fmla="*/ 196883 h 362101"/>
              <a:gd name="connsiteX9" fmla="*/ 531331 w 531345"/>
              <a:gd name="connsiteY9" fmla="*/ 34958 h 362101"/>
              <a:gd name="connsiteX10" fmla="*/ 248756 w 531345"/>
              <a:gd name="connsiteY10" fmla="*/ 196883 h 362101"/>
              <a:gd name="connsiteX11" fmla="*/ 213831 w 531345"/>
              <a:gd name="connsiteY11" fmla="*/ 152433 h 362101"/>
              <a:gd name="connsiteX12" fmla="*/ 226531 w 531345"/>
              <a:gd name="connsiteY12" fmla="*/ 66708 h 362101"/>
              <a:gd name="connsiteX13" fmla="*/ 210656 w 531345"/>
              <a:gd name="connsiteY13" fmla="*/ 136558 h 362101"/>
              <a:gd name="connsiteX14" fmla="*/ 64606 w 531345"/>
              <a:gd name="connsiteY14" fmla="*/ 33 h 362101"/>
              <a:gd name="connsiteX15" fmla="*/ 175731 w 531345"/>
              <a:gd name="connsiteY15" fmla="*/ 123858 h 362101"/>
              <a:gd name="connsiteX16" fmla="*/ 124931 w 531345"/>
              <a:gd name="connsiteY16" fmla="*/ 155608 h 362101"/>
              <a:gd name="connsiteX17" fmla="*/ 32856 w 531345"/>
              <a:gd name="connsiteY17" fmla="*/ 60358 h 362101"/>
              <a:gd name="connsiteX18" fmla="*/ 239231 w 531345"/>
              <a:gd name="connsiteY18" fmla="*/ 247683 h 362101"/>
              <a:gd name="connsiteX19" fmla="*/ 255106 w 531345"/>
              <a:gd name="connsiteY19" fmla="*/ 273083 h 362101"/>
              <a:gd name="connsiteX20" fmla="*/ 140806 w 531345"/>
              <a:gd name="connsiteY20" fmla="*/ 263558 h 362101"/>
              <a:gd name="connsiteX21" fmla="*/ 1106 w 531345"/>
              <a:gd name="connsiteY21" fmla="*/ 212758 h 362101"/>
              <a:gd name="connsiteX22" fmla="*/ 70956 w 531345"/>
              <a:gd name="connsiteY22" fmla="*/ 254033 h 362101"/>
              <a:gd name="connsiteX23" fmla="*/ 10631 w 531345"/>
              <a:gd name="connsiteY23" fmla="*/ 361983 h 36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531345" h="362101">
                <a:moveTo>
                  <a:pt x="10631" y="361983"/>
                </a:moveTo>
                <a:cubicBezTo>
                  <a:pt x="14864" y="365687"/>
                  <a:pt x="74131" y="281550"/>
                  <a:pt x="96356" y="276258"/>
                </a:cubicBezTo>
                <a:cubicBezTo>
                  <a:pt x="118581" y="270966"/>
                  <a:pt x="138160" y="334995"/>
                  <a:pt x="143981" y="330233"/>
                </a:cubicBezTo>
                <a:cubicBezTo>
                  <a:pt x="149802" y="325471"/>
                  <a:pt x="127048" y="243450"/>
                  <a:pt x="131281" y="247683"/>
                </a:cubicBezTo>
                <a:cubicBezTo>
                  <a:pt x="135514" y="251916"/>
                  <a:pt x="163031" y="345050"/>
                  <a:pt x="169381" y="355633"/>
                </a:cubicBezTo>
                <a:cubicBezTo>
                  <a:pt x="175731" y="366216"/>
                  <a:pt x="142923" y="328646"/>
                  <a:pt x="169381" y="311183"/>
                </a:cubicBezTo>
                <a:cubicBezTo>
                  <a:pt x="195839" y="293720"/>
                  <a:pt x="310669" y="260912"/>
                  <a:pt x="328131" y="250858"/>
                </a:cubicBezTo>
                <a:cubicBezTo>
                  <a:pt x="345593" y="240804"/>
                  <a:pt x="285268" y="259854"/>
                  <a:pt x="274156" y="250858"/>
                </a:cubicBezTo>
                <a:cubicBezTo>
                  <a:pt x="263044" y="241862"/>
                  <a:pt x="218594" y="232866"/>
                  <a:pt x="261456" y="196883"/>
                </a:cubicBezTo>
                <a:cubicBezTo>
                  <a:pt x="304318" y="160900"/>
                  <a:pt x="533448" y="34958"/>
                  <a:pt x="531331" y="34958"/>
                </a:cubicBezTo>
                <a:cubicBezTo>
                  <a:pt x="529214" y="34958"/>
                  <a:pt x="301672" y="177304"/>
                  <a:pt x="248756" y="196883"/>
                </a:cubicBezTo>
                <a:cubicBezTo>
                  <a:pt x="195840" y="216462"/>
                  <a:pt x="217535" y="174129"/>
                  <a:pt x="213831" y="152433"/>
                </a:cubicBezTo>
                <a:cubicBezTo>
                  <a:pt x="210127" y="130737"/>
                  <a:pt x="227060" y="69354"/>
                  <a:pt x="226531" y="66708"/>
                </a:cubicBezTo>
                <a:cubicBezTo>
                  <a:pt x="226002" y="64062"/>
                  <a:pt x="237643" y="147670"/>
                  <a:pt x="210656" y="136558"/>
                </a:cubicBezTo>
                <a:cubicBezTo>
                  <a:pt x="183669" y="125446"/>
                  <a:pt x="70427" y="2150"/>
                  <a:pt x="64606" y="33"/>
                </a:cubicBezTo>
                <a:cubicBezTo>
                  <a:pt x="58785" y="-2084"/>
                  <a:pt x="165677" y="97929"/>
                  <a:pt x="175731" y="123858"/>
                </a:cubicBezTo>
                <a:cubicBezTo>
                  <a:pt x="185785" y="149787"/>
                  <a:pt x="148743" y="166191"/>
                  <a:pt x="124931" y="155608"/>
                </a:cubicBezTo>
                <a:cubicBezTo>
                  <a:pt x="101119" y="145025"/>
                  <a:pt x="13806" y="45012"/>
                  <a:pt x="32856" y="60358"/>
                </a:cubicBezTo>
                <a:cubicBezTo>
                  <a:pt x="51906" y="75704"/>
                  <a:pt x="202189" y="212229"/>
                  <a:pt x="239231" y="247683"/>
                </a:cubicBezTo>
                <a:cubicBezTo>
                  <a:pt x="276273" y="283137"/>
                  <a:pt x="271510" y="270437"/>
                  <a:pt x="255106" y="273083"/>
                </a:cubicBezTo>
                <a:cubicBezTo>
                  <a:pt x="238702" y="275729"/>
                  <a:pt x="183139" y="273612"/>
                  <a:pt x="140806" y="263558"/>
                </a:cubicBezTo>
                <a:cubicBezTo>
                  <a:pt x="98473" y="253504"/>
                  <a:pt x="12748" y="214345"/>
                  <a:pt x="1106" y="212758"/>
                </a:cubicBezTo>
                <a:cubicBezTo>
                  <a:pt x="-10536" y="211171"/>
                  <a:pt x="73602" y="232337"/>
                  <a:pt x="70956" y="254033"/>
                </a:cubicBezTo>
                <a:cubicBezTo>
                  <a:pt x="68310" y="275729"/>
                  <a:pt x="6398" y="358279"/>
                  <a:pt x="10631" y="3619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1" name="フリーフォーム 1100">
            <a:extLst>
              <a:ext uri="{FF2B5EF4-FFF2-40B4-BE49-F238E27FC236}">
                <a16:creationId xmlns:a16="http://schemas.microsoft.com/office/drawing/2014/main" id="{E7FCA8E2-6D69-6D6E-7BFB-AE616FB258C8}"/>
              </a:ext>
            </a:extLst>
          </p:cNvPr>
          <p:cNvSpPr/>
          <p:nvPr/>
        </p:nvSpPr>
        <p:spPr>
          <a:xfrm>
            <a:off x="5848350" y="6400618"/>
            <a:ext cx="350721" cy="104566"/>
          </a:xfrm>
          <a:custGeom>
            <a:avLst/>
            <a:gdLst>
              <a:gd name="connsiteX0" fmla="*/ 0 w 350721"/>
              <a:gd name="connsiteY0" fmla="*/ 6532 h 104566"/>
              <a:gd name="connsiteX1" fmla="*/ 146050 w 350721"/>
              <a:gd name="connsiteY1" fmla="*/ 25582 h 104566"/>
              <a:gd name="connsiteX2" fmla="*/ 346075 w 350721"/>
              <a:gd name="connsiteY2" fmla="*/ 182 h 104566"/>
              <a:gd name="connsiteX3" fmla="*/ 282575 w 350721"/>
              <a:gd name="connsiteY3" fmla="*/ 41457 h 104566"/>
              <a:gd name="connsiteX4" fmla="*/ 231775 w 350721"/>
              <a:gd name="connsiteY4" fmla="*/ 85907 h 104566"/>
              <a:gd name="connsiteX5" fmla="*/ 120650 w 350721"/>
              <a:gd name="connsiteY5" fmla="*/ 101782 h 104566"/>
              <a:gd name="connsiteX6" fmla="*/ 269875 w 350721"/>
              <a:gd name="connsiteY6" fmla="*/ 31932 h 104566"/>
              <a:gd name="connsiteX7" fmla="*/ 184150 w 350721"/>
              <a:gd name="connsiteY7" fmla="*/ 85907 h 104566"/>
              <a:gd name="connsiteX8" fmla="*/ 219075 w 350721"/>
              <a:gd name="connsiteY8" fmla="*/ 76382 h 104566"/>
              <a:gd name="connsiteX9" fmla="*/ 190500 w 350721"/>
              <a:gd name="connsiteY9" fmla="*/ 73207 h 104566"/>
              <a:gd name="connsiteX10" fmla="*/ 304800 w 350721"/>
              <a:gd name="connsiteY10" fmla="*/ 35107 h 104566"/>
              <a:gd name="connsiteX11" fmla="*/ 146050 w 350721"/>
              <a:gd name="connsiteY11" fmla="*/ 41457 h 104566"/>
              <a:gd name="connsiteX12" fmla="*/ 0 w 350721"/>
              <a:gd name="connsiteY12" fmla="*/ 6532 h 104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50721" h="104566">
                <a:moveTo>
                  <a:pt x="0" y="6532"/>
                </a:moveTo>
                <a:cubicBezTo>
                  <a:pt x="0" y="3886"/>
                  <a:pt x="88371" y="26640"/>
                  <a:pt x="146050" y="25582"/>
                </a:cubicBezTo>
                <a:cubicBezTo>
                  <a:pt x="203729" y="24524"/>
                  <a:pt x="323321" y="-2464"/>
                  <a:pt x="346075" y="182"/>
                </a:cubicBezTo>
                <a:cubicBezTo>
                  <a:pt x="368829" y="2828"/>
                  <a:pt x="301625" y="27170"/>
                  <a:pt x="282575" y="41457"/>
                </a:cubicBezTo>
                <a:cubicBezTo>
                  <a:pt x="263525" y="55745"/>
                  <a:pt x="258763" y="75853"/>
                  <a:pt x="231775" y="85907"/>
                </a:cubicBezTo>
                <a:cubicBezTo>
                  <a:pt x="204788" y="95961"/>
                  <a:pt x="114300" y="110778"/>
                  <a:pt x="120650" y="101782"/>
                </a:cubicBezTo>
                <a:cubicBezTo>
                  <a:pt x="127000" y="92786"/>
                  <a:pt x="259292" y="34578"/>
                  <a:pt x="269875" y="31932"/>
                </a:cubicBezTo>
                <a:cubicBezTo>
                  <a:pt x="280458" y="29286"/>
                  <a:pt x="192617" y="78499"/>
                  <a:pt x="184150" y="85907"/>
                </a:cubicBezTo>
                <a:cubicBezTo>
                  <a:pt x="175683" y="93315"/>
                  <a:pt x="218017" y="78499"/>
                  <a:pt x="219075" y="76382"/>
                </a:cubicBezTo>
                <a:cubicBezTo>
                  <a:pt x="220133" y="74265"/>
                  <a:pt x="176213" y="80086"/>
                  <a:pt x="190500" y="73207"/>
                </a:cubicBezTo>
                <a:cubicBezTo>
                  <a:pt x="204788" y="66328"/>
                  <a:pt x="312208" y="40399"/>
                  <a:pt x="304800" y="35107"/>
                </a:cubicBezTo>
                <a:cubicBezTo>
                  <a:pt x="297392" y="29815"/>
                  <a:pt x="192617" y="40928"/>
                  <a:pt x="146050" y="41457"/>
                </a:cubicBezTo>
                <a:cubicBezTo>
                  <a:pt x="99483" y="41986"/>
                  <a:pt x="0" y="9178"/>
                  <a:pt x="0" y="65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2" name="フリーフォーム 1101">
            <a:extLst>
              <a:ext uri="{FF2B5EF4-FFF2-40B4-BE49-F238E27FC236}">
                <a16:creationId xmlns:a16="http://schemas.microsoft.com/office/drawing/2014/main" id="{F2D4B534-5446-5314-318A-05E77B661BB8}"/>
              </a:ext>
            </a:extLst>
          </p:cNvPr>
          <p:cNvSpPr/>
          <p:nvPr/>
        </p:nvSpPr>
        <p:spPr>
          <a:xfrm>
            <a:off x="2768367" y="3890102"/>
            <a:ext cx="281819" cy="1558722"/>
          </a:xfrm>
          <a:custGeom>
            <a:avLst/>
            <a:gdLst>
              <a:gd name="connsiteX0" fmla="*/ 281031 w 281819"/>
              <a:gd name="connsiteY0" fmla="*/ 6584 h 1558722"/>
              <a:gd name="connsiteX1" fmla="*/ 54528 w 281819"/>
              <a:gd name="connsiteY1" fmla="*/ 900012 h 1558722"/>
              <a:gd name="connsiteX2" fmla="*/ 67112 w 281819"/>
              <a:gd name="connsiteY2" fmla="*/ 841289 h 1558722"/>
              <a:gd name="connsiteX3" fmla="*/ 8389 w 281819"/>
              <a:gd name="connsiteY3" fmla="*/ 1197821 h 1558722"/>
              <a:gd name="connsiteX4" fmla="*/ 16778 w 281819"/>
              <a:gd name="connsiteY4" fmla="*/ 1139098 h 1558722"/>
              <a:gd name="connsiteX5" fmla="*/ 0 w 281819"/>
              <a:gd name="connsiteY5" fmla="*/ 1558548 h 1558722"/>
              <a:gd name="connsiteX6" fmla="*/ 16778 w 281819"/>
              <a:gd name="connsiteY6" fmla="*/ 1185237 h 1558722"/>
              <a:gd name="connsiteX7" fmla="*/ 54528 w 281819"/>
              <a:gd name="connsiteY7" fmla="*/ 761593 h 1558722"/>
              <a:gd name="connsiteX8" fmla="*/ 37750 w 281819"/>
              <a:gd name="connsiteY8" fmla="*/ 870650 h 1558722"/>
              <a:gd name="connsiteX9" fmla="*/ 155196 w 281819"/>
              <a:gd name="connsiteY9" fmla="*/ 421839 h 1558722"/>
              <a:gd name="connsiteX10" fmla="*/ 130029 w 281819"/>
              <a:gd name="connsiteY10" fmla="*/ 488951 h 1558722"/>
              <a:gd name="connsiteX11" fmla="*/ 281031 w 281819"/>
              <a:gd name="connsiteY11" fmla="*/ 6584 h 1558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1819" h="1558722">
                <a:moveTo>
                  <a:pt x="281031" y="6584"/>
                </a:moveTo>
                <a:cubicBezTo>
                  <a:pt x="268447" y="75094"/>
                  <a:pt x="90181" y="760895"/>
                  <a:pt x="54528" y="900012"/>
                </a:cubicBezTo>
                <a:cubicBezTo>
                  <a:pt x="18875" y="1039129"/>
                  <a:pt x="74802" y="791654"/>
                  <a:pt x="67112" y="841289"/>
                </a:cubicBezTo>
                <a:cubicBezTo>
                  <a:pt x="59422" y="890924"/>
                  <a:pt x="16778" y="1148186"/>
                  <a:pt x="8389" y="1197821"/>
                </a:cubicBezTo>
                <a:cubicBezTo>
                  <a:pt x="0" y="1247456"/>
                  <a:pt x="18176" y="1078977"/>
                  <a:pt x="16778" y="1139098"/>
                </a:cubicBezTo>
                <a:cubicBezTo>
                  <a:pt x="15380" y="1199219"/>
                  <a:pt x="0" y="1550858"/>
                  <a:pt x="0" y="1558548"/>
                </a:cubicBezTo>
                <a:cubicBezTo>
                  <a:pt x="0" y="1566238"/>
                  <a:pt x="7690" y="1318063"/>
                  <a:pt x="16778" y="1185237"/>
                </a:cubicBezTo>
                <a:cubicBezTo>
                  <a:pt x="25866" y="1052411"/>
                  <a:pt x="51033" y="814024"/>
                  <a:pt x="54528" y="761593"/>
                </a:cubicBezTo>
                <a:cubicBezTo>
                  <a:pt x="58023" y="709162"/>
                  <a:pt x="20972" y="927276"/>
                  <a:pt x="37750" y="870650"/>
                </a:cubicBezTo>
                <a:cubicBezTo>
                  <a:pt x="54528" y="814024"/>
                  <a:pt x="139816" y="485456"/>
                  <a:pt x="155196" y="421839"/>
                </a:cubicBezTo>
                <a:cubicBezTo>
                  <a:pt x="170576" y="358223"/>
                  <a:pt x="108357" y="552567"/>
                  <a:pt x="130029" y="488951"/>
                </a:cubicBezTo>
                <a:cubicBezTo>
                  <a:pt x="151701" y="425335"/>
                  <a:pt x="293615" y="-61926"/>
                  <a:pt x="281031" y="658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3" name="フリーフォーム 1102">
            <a:extLst>
              <a:ext uri="{FF2B5EF4-FFF2-40B4-BE49-F238E27FC236}">
                <a16:creationId xmlns:a16="http://schemas.microsoft.com/office/drawing/2014/main" id="{503E7B35-AA9A-0B0F-E8C7-116A2867F259}"/>
              </a:ext>
            </a:extLst>
          </p:cNvPr>
          <p:cNvSpPr/>
          <p:nvPr/>
        </p:nvSpPr>
        <p:spPr>
          <a:xfrm>
            <a:off x="2691277" y="5097487"/>
            <a:ext cx="119208" cy="1268588"/>
          </a:xfrm>
          <a:custGeom>
            <a:avLst/>
            <a:gdLst>
              <a:gd name="connsiteX0" fmla="*/ 119035 w 119208"/>
              <a:gd name="connsiteY0" fmla="*/ 7214 h 1268588"/>
              <a:gd name="connsiteX1" fmla="*/ 51923 w 119208"/>
              <a:gd name="connsiteY1" fmla="*/ 783196 h 1268588"/>
              <a:gd name="connsiteX2" fmla="*/ 68701 w 119208"/>
              <a:gd name="connsiteY2" fmla="*/ 682528 h 1268588"/>
              <a:gd name="connsiteX3" fmla="*/ 1589 w 119208"/>
              <a:gd name="connsiteY3" fmla="*/ 1064227 h 1268588"/>
              <a:gd name="connsiteX4" fmla="*/ 22562 w 119208"/>
              <a:gd name="connsiteY4" fmla="*/ 1009698 h 1268588"/>
              <a:gd name="connsiteX5" fmla="*/ 39340 w 119208"/>
              <a:gd name="connsiteY5" fmla="*/ 1261368 h 1268588"/>
              <a:gd name="connsiteX6" fmla="*/ 35145 w 119208"/>
              <a:gd name="connsiteY6" fmla="*/ 1148117 h 1268588"/>
              <a:gd name="connsiteX7" fmla="*/ 47729 w 119208"/>
              <a:gd name="connsiteY7" fmla="*/ 627999 h 1268588"/>
              <a:gd name="connsiteX8" fmla="*/ 35145 w 119208"/>
              <a:gd name="connsiteY8" fmla="*/ 732862 h 1268588"/>
              <a:gd name="connsiteX9" fmla="*/ 93868 w 119208"/>
              <a:gd name="connsiteY9" fmla="*/ 351163 h 1268588"/>
              <a:gd name="connsiteX10" fmla="*/ 72895 w 119208"/>
              <a:gd name="connsiteY10" fmla="*/ 393107 h 1268588"/>
              <a:gd name="connsiteX11" fmla="*/ 119035 w 119208"/>
              <a:gd name="connsiteY11" fmla="*/ 7214 h 1268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9208" h="1268588">
                <a:moveTo>
                  <a:pt x="119035" y="7214"/>
                </a:moveTo>
                <a:cubicBezTo>
                  <a:pt x="115540" y="72229"/>
                  <a:pt x="60312" y="670644"/>
                  <a:pt x="51923" y="783196"/>
                </a:cubicBezTo>
                <a:cubicBezTo>
                  <a:pt x="43534" y="895748"/>
                  <a:pt x="77090" y="635690"/>
                  <a:pt x="68701" y="682528"/>
                </a:cubicBezTo>
                <a:cubicBezTo>
                  <a:pt x="60312" y="729367"/>
                  <a:pt x="9279" y="1009699"/>
                  <a:pt x="1589" y="1064227"/>
                </a:cubicBezTo>
                <a:cubicBezTo>
                  <a:pt x="-6101" y="1118755"/>
                  <a:pt x="16270" y="976841"/>
                  <a:pt x="22562" y="1009698"/>
                </a:cubicBezTo>
                <a:cubicBezTo>
                  <a:pt x="28854" y="1042555"/>
                  <a:pt x="37243" y="1238298"/>
                  <a:pt x="39340" y="1261368"/>
                </a:cubicBezTo>
                <a:cubicBezTo>
                  <a:pt x="41437" y="1284438"/>
                  <a:pt x="33747" y="1253678"/>
                  <a:pt x="35145" y="1148117"/>
                </a:cubicBezTo>
                <a:cubicBezTo>
                  <a:pt x="36543" y="1042556"/>
                  <a:pt x="47729" y="697208"/>
                  <a:pt x="47729" y="627999"/>
                </a:cubicBezTo>
                <a:cubicBezTo>
                  <a:pt x="47729" y="558790"/>
                  <a:pt x="27455" y="779001"/>
                  <a:pt x="35145" y="732862"/>
                </a:cubicBezTo>
                <a:cubicBezTo>
                  <a:pt x="42835" y="686723"/>
                  <a:pt x="87576" y="407789"/>
                  <a:pt x="93868" y="351163"/>
                </a:cubicBezTo>
                <a:cubicBezTo>
                  <a:pt x="100160" y="294537"/>
                  <a:pt x="73594" y="449733"/>
                  <a:pt x="72895" y="393107"/>
                </a:cubicBezTo>
                <a:cubicBezTo>
                  <a:pt x="72196" y="336481"/>
                  <a:pt x="122530" y="-57801"/>
                  <a:pt x="119035" y="72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4" name="フリーフォーム 1103">
            <a:extLst>
              <a:ext uri="{FF2B5EF4-FFF2-40B4-BE49-F238E27FC236}">
                <a16:creationId xmlns:a16="http://schemas.microsoft.com/office/drawing/2014/main" id="{42279FEE-DF9C-E8D5-9A0A-B6F747ECB7FE}"/>
              </a:ext>
            </a:extLst>
          </p:cNvPr>
          <p:cNvSpPr/>
          <p:nvPr/>
        </p:nvSpPr>
        <p:spPr>
          <a:xfrm>
            <a:off x="2747237" y="6379293"/>
            <a:ext cx="283181" cy="702403"/>
          </a:xfrm>
          <a:custGeom>
            <a:avLst/>
            <a:gdLst>
              <a:gd name="connsiteX0" fmla="*/ 157 w 283181"/>
              <a:gd name="connsiteY0" fmla="*/ 535 h 702403"/>
              <a:gd name="connsiteX1" fmla="*/ 159548 w 283181"/>
              <a:gd name="connsiteY1" fmla="*/ 378039 h 702403"/>
              <a:gd name="connsiteX2" fmla="*/ 151159 w 283181"/>
              <a:gd name="connsiteY2" fmla="*/ 281566 h 702403"/>
              <a:gd name="connsiteX3" fmla="*/ 281189 w 283181"/>
              <a:gd name="connsiteY3" fmla="*/ 692626 h 702403"/>
              <a:gd name="connsiteX4" fmla="*/ 222466 w 283181"/>
              <a:gd name="connsiteY4" fmla="*/ 545819 h 702403"/>
              <a:gd name="connsiteX5" fmla="*/ 121798 w 283181"/>
              <a:gd name="connsiteY5" fmla="*/ 235426 h 702403"/>
              <a:gd name="connsiteX6" fmla="*/ 130187 w 283181"/>
              <a:gd name="connsiteY6" fmla="*/ 294149 h 702403"/>
              <a:gd name="connsiteX7" fmla="*/ 157 w 283181"/>
              <a:gd name="connsiteY7" fmla="*/ 535 h 702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181" h="702403">
                <a:moveTo>
                  <a:pt x="157" y="535"/>
                </a:moveTo>
                <a:cubicBezTo>
                  <a:pt x="5050" y="14517"/>
                  <a:pt x="134381" y="331201"/>
                  <a:pt x="159548" y="378039"/>
                </a:cubicBezTo>
                <a:cubicBezTo>
                  <a:pt x="184715" y="424877"/>
                  <a:pt x="130886" y="229135"/>
                  <a:pt x="151159" y="281566"/>
                </a:cubicBezTo>
                <a:cubicBezTo>
                  <a:pt x="171432" y="333997"/>
                  <a:pt x="269305" y="648584"/>
                  <a:pt x="281189" y="692626"/>
                </a:cubicBezTo>
                <a:cubicBezTo>
                  <a:pt x="293073" y="736668"/>
                  <a:pt x="249031" y="622019"/>
                  <a:pt x="222466" y="545819"/>
                </a:cubicBezTo>
                <a:cubicBezTo>
                  <a:pt x="195901" y="469619"/>
                  <a:pt x="137178" y="277371"/>
                  <a:pt x="121798" y="235426"/>
                </a:cubicBezTo>
                <a:cubicBezTo>
                  <a:pt x="106418" y="193481"/>
                  <a:pt x="154655" y="337492"/>
                  <a:pt x="130187" y="294149"/>
                </a:cubicBezTo>
                <a:cubicBezTo>
                  <a:pt x="105719" y="250806"/>
                  <a:pt x="-4736" y="-13447"/>
                  <a:pt x="157" y="5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5" name="フリーフォーム 1104">
            <a:extLst>
              <a:ext uri="{FF2B5EF4-FFF2-40B4-BE49-F238E27FC236}">
                <a16:creationId xmlns:a16="http://schemas.microsoft.com/office/drawing/2014/main" id="{32B7DF3B-3794-2E4C-C150-63D08A338B21}"/>
              </a:ext>
            </a:extLst>
          </p:cNvPr>
          <p:cNvSpPr/>
          <p:nvPr/>
        </p:nvSpPr>
        <p:spPr>
          <a:xfrm>
            <a:off x="3095269" y="7035692"/>
            <a:ext cx="521662" cy="693336"/>
          </a:xfrm>
          <a:custGeom>
            <a:avLst/>
            <a:gdLst>
              <a:gd name="connsiteX0" fmla="*/ 356 w 521662"/>
              <a:gd name="connsiteY0" fmla="*/ 41383 h 693336"/>
              <a:gd name="connsiteX1" fmla="*/ 190856 w 521662"/>
              <a:gd name="connsiteY1" fmla="*/ 387458 h 693336"/>
              <a:gd name="connsiteX2" fmla="*/ 190856 w 521662"/>
              <a:gd name="connsiteY2" fmla="*/ 330308 h 693336"/>
              <a:gd name="connsiteX3" fmla="*/ 333731 w 521662"/>
              <a:gd name="connsiteY3" fmla="*/ 536683 h 693336"/>
              <a:gd name="connsiteX4" fmla="*/ 352781 w 521662"/>
              <a:gd name="connsiteY4" fmla="*/ 498583 h 693336"/>
              <a:gd name="connsiteX5" fmla="*/ 517881 w 521662"/>
              <a:gd name="connsiteY5" fmla="*/ 689083 h 693336"/>
              <a:gd name="connsiteX6" fmla="*/ 451206 w 521662"/>
              <a:gd name="connsiteY6" fmla="*/ 606533 h 693336"/>
              <a:gd name="connsiteX7" fmla="*/ 257531 w 521662"/>
              <a:gd name="connsiteY7" fmla="*/ 333483 h 693336"/>
              <a:gd name="connsiteX8" fmla="*/ 451206 w 521662"/>
              <a:gd name="connsiteY8" fmla="*/ 644633 h 693336"/>
              <a:gd name="connsiteX9" fmla="*/ 324206 w 521662"/>
              <a:gd name="connsiteY9" fmla="*/ 489058 h 693336"/>
              <a:gd name="connsiteX10" fmla="*/ 171806 w 521662"/>
              <a:gd name="connsiteY10" fmla="*/ 304908 h 693336"/>
              <a:gd name="connsiteX11" fmla="*/ 130531 w 521662"/>
              <a:gd name="connsiteY11" fmla="*/ 108 h 693336"/>
              <a:gd name="connsiteX12" fmla="*/ 162281 w 521662"/>
              <a:gd name="connsiteY12" fmla="*/ 339833 h 693336"/>
              <a:gd name="connsiteX13" fmla="*/ 143231 w 521662"/>
              <a:gd name="connsiteY13" fmla="*/ 282683 h 693336"/>
              <a:gd name="connsiteX14" fmla="*/ 356 w 521662"/>
              <a:gd name="connsiteY14" fmla="*/ 41383 h 69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21662" h="693336">
                <a:moveTo>
                  <a:pt x="356" y="41383"/>
                </a:moveTo>
                <a:cubicBezTo>
                  <a:pt x="8293" y="58845"/>
                  <a:pt x="159106" y="339304"/>
                  <a:pt x="190856" y="387458"/>
                </a:cubicBezTo>
                <a:cubicBezTo>
                  <a:pt x="222606" y="435612"/>
                  <a:pt x="167044" y="305437"/>
                  <a:pt x="190856" y="330308"/>
                </a:cubicBezTo>
                <a:cubicBezTo>
                  <a:pt x="214668" y="355179"/>
                  <a:pt x="306744" y="508637"/>
                  <a:pt x="333731" y="536683"/>
                </a:cubicBezTo>
                <a:cubicBezTo>
                  <a:pt x="360718" y="564729"/>
                  <a:pt x="322089" y="473183"/>
                  <a:pt x="352781" y="498583"/>
                </a:cubicBezTo>
                <a:cubicBezTo>
                  <a:pt x="383473" y="523983"/>
                  <a:pt x="501477" y="671091"/>
                  <a:pt x="517881" y="689083"/>
                </a:cubicBezTo>
                <a:cubicBezTo>
                  <a:pt x="534285" y="707075"/>
                  <a:pt x="494598" y="665800"/>
                  <a:pt x="451206" y="606533"/>
                </a:cubicBezTo>
                <a:cubicBezTo>
                  <a:pt x="407814" y="547266"/>
                  <a:pt x="257531" y="327133"/>
                  <a:pt x="257531" y="333483"/>
                </a:cubicBezTo>
                <a:cubicBezTo>
                  <a:pt x="257531" y="339833"/>
                  <a:pt x="440094" y="618704"/>
                  <a:pt x="451206" y="644633"/>
                </a:cubicBezTo>
                <a:cubicBezTo>
                  <a:pt x="462319" y="670562"/>
                  <a:pt x="324206" y="489058"/>
                  <a:pt x="324206" y="489058"/>
                </a:cubicBezTo>
                <a:cubicBezTo>
                  <a:pt x="277639" y="432437"/>
                  <a:pt x="204085" y="386400"/>
                  <a:pt x="171806" y="304908"/>
                </a:cubicBezTo>
                <a:cubicBezTo>
                  <a:pt x="139527" y="223416"/>
                  <a:pt x="132119" y="-5713"/>
                  <a:pt x="130531" y="108"/>
                </a:cubicBezTo>
                <a:cubicBezTo>
                  <a:pt x="128944" y="5929"/>
                  <a:pt x="160164" y="292737"/>
                  <a:pt x="162281" y="339833"/>
                </a:cubicBezTo>
                <a:cubicBezTo>
                  <a:pt x="164398" y="386929"/>
                  <a:pt x="167043" y="328191"/>
                  <a:pt x="143231" y="282683"/>
                </a:cubicBezTo>
                <a:cubicBezTo>
                  <a:pt x="119419" y="237175"/>
                  <a:pt x="-7581" y="23921"/>
                  <a:pt x="356" y="413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6" name="フリーフォーム 1105">
            <a:extLst>
              <a:ext uri="{FF2B5EF4-FFF2-40B4-BE49-F238E27FC236}">
                <a16:creationId xmlns:a16="http://schemas.microsoft.com/office/drawing/2014/main" id="{33DE0A9D-2217-B413-2490-CCF037AE8E98}"/>
              </a:ext>
            </a:extLst>
          </p:cNvPr>
          <p:cNvSpPr/>
          <p:nvPr/>
        </p:nvSpPr>
        <p:spPr>
          <a:xfrm>
            <a:off x="3619438" y="7531058"/>
            <a:ext cx="711496" cy="187397"/>
          </a:xfrm>
          <a:custGeom>
            <a:avLst/>
            <a:gdLst>
              <a:gd name="connsiteX0" fmla="*/ 62 w 711496"/>
              <a:gd name="connsiteY0" fmla="*/ 38142 h 187397"/>
              <a:gd name="connsiteX1" fmla="*/ 149287 w 711496"/>
              <a:gd name="connsiteY1" fmla="*/ 177842 h 187397"/>
              <a:gd name="connsiteX2" fmla="*/ 155637 w 711496"/>
              <a:gd name="connsiteY2" fmla="*/ 149267 h 187397"/>
              <a:gd name="connsiteX3" fmla="*/ 276287 w 711496"/>
              <a:gd name="connsiteY3" fmla="*/ 177842 h 187397"/>
              <a:gd name="connsiteX4" fmla="*/ 190562 w 711496"/>
              <a:gd name="connsiteY4" fmla="*/ 92117 h 187397"/>
              <a:gd name="connsiteX5" fmla="*/ 336612 w 711496"/>
              <a:gd name="connsiteY5" fmla="*/ 165142 h 187397"/>
              <a:gd name="connsiteX6" fmla="*/ 298512 w 711496"/>
              <a:gd name="connsiteY6" fmla="*/ 85767 h 187397"/>
              <a:gd name="connsiteX7" fmla="*/ 485837 w 711496"/>
              <a:gd name="connsiteY7" fmla="*/ 174667 h 187397"/>
              <a:gd name="connsiteX8" fmla="*/ 460437 w 711496"/>
              <a:gd name="connsiteY8" fmla="*/ 168317 h 187397"/>
              <a:gd name="connsiteX9" fmla="*/ 695387 w 711496"/>
              <a:gd name="connsiteY9" fmla="*/ 149267 h 187397"/>
              <a:gd name="connsiteX10" fmla="*/ 606487 w 711496"/>
              <a:gd name="connsiteY10" fmla="*/ 41317 h 187397"/>
              <a:gd name="connsiteX11" fmla="*/ 584262 w 711496"/>
              <a:gd name="connsiteY11" fmla="*/ 54017 h 187397"/>
              <a:gd name="connsiteX12" fmla="*/ 698562 w 711496"/>
              <a:gd name="connsiteY12" fmla="*/ 139742 h 187397"/>
              <a:gd name="connsiteX13" fmla="*/ 616012 w 711496"/>
              <a:gd name="connsiteY13" fmla="*/ 57192 h 187397"/>
              <a:gd name="connsiteX14" fmla="*/ 708087 w 711496"/>
              <a:gd name="connsiteY14" fmla="*/ 142917 h 187397"/>
              <a:gd name="connsiteX15" fmla="*/ 673162 w 711496"/>
              <a:gd name="connsiteY15" fmla="*/ 152442 h 187397"/>
              <a:gd name="connsiteX16" fmla="*/ 501712 w 711496"/>
              <a:gd name="connsiteY16" fmla="*/ 155617 h 187397"/>
              <a:gd name="connsiteX17" fmla="*/ 368362 w 711496"/>
              <a:gd name="connsiteY17" fmla="*/ 187367 h 187397"/>
              <a:gd name="connsiteX18" fmla="*/ 419162 w 711496"/>
              <a:gd name="connsiteY18" fmla="*/ 149267 h 187397"/>
              <a:gd name="connsiteX19" fmla="*/ 238187 w 711496"/>
              <a:gd name="connsiteY19" fmla="*/ 42 h 187397"/>
              <a:gd name="connsiteX20" fmla="*/ 358837 w 711496"/>
              <a:gd name="connsiteY20" fmla="*/ 165142 h 187397"/>
              <a:gd name="connsiteX21" fmla="*/ 215962 w 711496"/>
              <a:gd name="connsiteY21" fmla="*/ 165142 h 187397"/>
              <a:gd name="connsiteX22" fmla="*/ 123887 w 711496"/>
              <a:gd name="connsiteY22" fmla="*/ 174667 h 187397"/>
              <a:gd name="connsiteX23" fmla="*/ 130237 w 711496"/>
              <a:gd name="connsiteY23" fmla="*/ 133392 h 187397"/>
              <a:gd name="connsiteX24" fmla="*/ 62 w 711496"/>
              <a:gd name="connsiteY24" fmla="*/ 38142 h 1873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11496" h="187397">
                <a:moveTo>
                  <a:pt x="62" y="38142"/>
                </a:moveTo>
                <a:cubicBezTo>
                  <a:pt x="3237" y="45550"/>
                  <a:pt x="123358" y="159321"/>
                  <a:pt x="149287" y="177842"/>
                </a:cubicBezTo>
                <a:cubicBezTo>
                  <a:pt x="175216" y="196363"/>
                  <a:pt x="134470" y="149267"/>
                  <a:pt x="155637" y="149267"/>
                </a:cubicBezTo>
                <a:cubicBezTo>
                  <a:pt x="176804" y="149267"/>
                  <a:pt x="270466" y="187367"/>
                  <a:pt x="276287" y="177842"/>
                </a:cubicBezTo>
                <a:cubicBezTo>
                  <a:pt x="282108" y="168317"/>
                  <a:pt x="180508" y="94234"/>
                  <a:pt x="190562" y="92117"/>
                </a:cubicBezTo>
                <a:cubicBezTo>
                  <a:pt x="200616" y="90000"/>
                  <a:pt x="318621" y="166200"/>
                  <a:pt x="336612" y="165142"/>
                </a:cubicBezTo>
                <a:cubicBezTo>
                  <a:pt x="354603" y="164084"/>
                  <a:pt x="273641" y="84180"/>
                  <a:pt x="298512" y="85767"/>
                </a:cubicBezTo>
                <a:cubicBezTo>
                  <a:pt x="323383" y="87355"/>
                  <a:pt x="458850" y="160909"/>
                  <a:pt x="485837" y="174667"/>
                </a:cubicBezTo>
                <a:cubicBezTo>
                  <a:pt x="512825" y="188425"/>
                  <a:pt x="425512" y="172550"/>
                  <a:pt x="460437" y="168317"/>
                </a:cubicBezTo>
                <a:cubicBezTo>
                  <a:pt x="495362" y="164084"/>
                  <a:pt x="671045" y="170434"/>
                  <a:pt x="695387" y="149267"/>
                </a:cubicBezTo>
                <a:cubicBezTo>
                  <a:pt x="719729" y="128100"/>
                  <a:pt x="625008" y="57192"/>
                  <a:pt x="606487" y="41317"/>
                </a:cubicBezTo>
                <a:cubicBezTo>
                  <a:pt x="587966" y="25442"/>
                  <a:pt x="568916" y="37613"/>
                  <a:pt x="584262" y="54017"/>
                </a:cubicBezTo>
                <a:cubicBezTo>
                  <a:pt x="599608" y="70421"/>
                  <a:pt x="693270" y="139213"/>
                  <a:pt x="698562" y="139742"/>
                </a:cubicBezTo>
                <a:cubicBezTo>
                  <a:pt x="703854" y="140271"/>
                  <a:pt x="614425" y="56663"/>
                  <a:pt x="616012" y="57192"/>
                </a:cubicBezTo>
                <a:cubicBezTo>
                  <a:pt x="617599" y="57721"/>
                  <a:pt x="698562" y="127042"/>
                  <a:pt x="708087" y="142917"/>
                </a:cubicBezTo>
                <a:cubicBezTo>
                  <a:pt x="717612" y="158792"/>
                  <a:pt x="707558" y="150325"/>
                  <a:pt x="673162" y="152442"/>
                </a:cubicBezTo>
                <a:cubicBezTo>
                  <a:pt x="638766" y="154559"/>
                  <a:pt x="552512" y="149796"/>
                  <a:pt x="501712" y="155617"/>
                </a:cubicBezTo>
                <a:cubicBezTo>
                  <a:pt x="450912" y="161438"/>
                  <a:pt x="382120" y="188425"/>
                  <a:pt x="368362" y="187367"/>
                </a:cubicBezTo>
                <a:cubicBezTo>
                  <a:pt x="354604" y="186309"/>
                  <a:pt x="440858" y="180488"/>
                  <a:pt x="419162" y="149267"/>
                </a:cubicBezTo>
                <a:cubicBezTo>
                  <a:pt x="397466" y="118046"/>
                  <a:pt x="248241" y="-2604"/>
                  <a:pt x="238187" y="42"/>
                </a:cubicBezTo>
                <a:cubicBezTo>
                  <a:pt x="228133" y="2688"/>
                  <a:pt x="362541" y="137625"/>
                  <a:pt x="358837" y="165142"/>
                </a:cubicBezTo>
                <a:cubicBezTo>
                  <a:pt x="355133" y="192659"/>
                  <a:pt x="255120" y="163555"/>
                  <a:pt x="215962" y="165142"/>
                </a:cubicBezTo>
                <a:cubicBezTo>
                  <a:pt x="176804" y="166729"/>
                  <a:pt x="138174" y="179959"/>
                  <a:pt x="123887" y="174667"/>
                </a:cubicBezTo>
                <a:cubicBezTo>
                  <a:pt x="109600" y="169375"/>
                  <a:pt x="145583" y="155617"/>
                  <a:pt x="130237" y="133392"/>
                </a:cubicBezTo>
                <a:cubicBezTo>
                  <a:pt x="114891" y="111167"/>
                  <a:pt x="-3113" y="30734"/>
                  <a:pt x="62" y="381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7" name="フリーフォーム 1106">
            <a:extLst>
              <a:ext uri="{FF2B5EF4-FFF2-40B4-BE49-F238E27FC236}">
                <a16:creationId xmlns:a16="http://schemas.microsoft.com/office/drawing/2014/main" id="{687E9D26-7995-B519-14A6-7F78C53D0839}"/>
              </a:ext>
            </a:extLst>
          </p:cNvPr>
          <p:cNvSpPr/>
          <p:nvPr/>
        </p:nvSpPr>
        <p:spPr>
          <a:xfrm>
            <a:off x="4409978" y="7267427"/>
            <a:ext cx="649343" cy="369659"/>
          </a:xfrm>
          <a:custGeom>
            <a:avLst/>
            <a:gdLst>
              <a:gd name="connsiteX0" fmla="*/ 97 w 649343"/>
              <a:gd name="connsiteY0" fmla="*/ 196998 h 369659"/>
              <a:gd name="connsiteX1" fmla="*/ 193772 w 649343"/>
              <a:gd name="connsiteY1" fmla="*/ 282723 h 369659"/>
              <a:gd name="connsiteX2" fmla="*/ 25497 w 649343"/>
              <a:gd name="connsiteY2" fmla="*/ 368448 h 369659"/>
              <a:gd name="connsiteX3" fmla="*/ 419197 w 649343"/>
              <a:gd name="connsiteY3" fmla="*/ 216048 h 369659"/>
              <a:gd name="connsiteX4" fmla="*/ 647797 w 649343"/>
              <a:gd name="connsiteY4" fmla="*/ 101748 h 369659"/>
              <a:gd name="connsiteX5" fmla="*/ 311247 w 649343"/>
              <a:gd name="connsiteY5" fmla="*/ 216048 h 369659"/>
              <a:gd name="connsiteX6" fmla="*/ 584297 w 649343"/>
              <a:gd name="connsiteY6" fmla="*/ 148 h 369659"/>
              <a:gd name="connsiteX7" fmla="*/ 320772 w 649343"/>
              <a:gd name="connsiteY7" fmla="*/ 184298 h 369659"/>
              <a:gd name="connsiteX8" fmla="*/ 190597 w 649343"/>
              <a:gd name="connsiteY8" fmla="*/ 311298 h 369659"/>
              <a:gd name="connsiteX9" fmla="*/ 162022 w 649343"/>
              <a:gd name="connsiteY9" fmla="*/ 279548 h 369659"/>
              <a:gd name="connsiteX10" fmla="*/ 97 w 649343"/>
              <a:gd name="connsiteY10" fmla="*/ 282723 h 369659"/>
              <a:gd name="connsiteX11" fmla="*/ 187422 w 649343"/>
              <a:gd name="connsiteY11" fmla="*/ 250973 h 369659"/>
              <a:gd name="connsiteX12" fmla="*/ 97 w 649343"/>
              <a:gd name="connsiteY12" fmla="*/ 196998 h 369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49343" h="369659">
                <a:moveTo>
                  <a:pt x="97" y="196998"/>
                </a:moveTo>
                <a:cubicBezTo>
                  <a:pt x="1155" y="202289"/>
                  <a:pt x="189539" y="254148"/>
                  <a:pt x="193772" y="282723"/>
                </a:cubicBezTo>
                <a:cubicBezTo>
                  <a:pt x="198005" y="311298"/>
                  <a:pt x="-12074" y="379561"/>
                  <a:pt x="25497" y="368448"/>
                </a:cubicBezTo>
                <a:cubicBezTo>
                  <a:pt x="63068" y="357336"/>
                  <a:pt x="315480" y="260498"/>
                  <a:pt x="419197" y="216048"/>
                </a:cubicBezTo>
                <a:cubicBezTo>
                  <a:pt x="522914" y="171598"/>
                  <a:pt x="665789" y="101748"/>
                  <a:pt x="647797" y="101748"/>
                </a:cubicBezTo>
                <a:cubicBezTo>
                  <a:pt x="629805" y="101748"/>
                  <a:pt x="321830" y="232981"/>
                  <a:pt x="311247" y="216048"/>
                </a:cubicBezTo>
                <a:cubicBezTo>
                  <a:pt x="300664" y="199115"/>
                  <a:pt x="582710" y="5440"/>
                  <a:pt x="584297" y="148"/>
                </a:cubicBezTo>
                <a:cubicBezTo>
                  <a:pt x="585884" y="-5144"/>
                  <a:pt x="386389" y="132440"/>
                  <a:pt x="320772" y="184298"/>
                </a:cubicBezTo>
                <a:cubicBezTo>
                  <a:pt x="255155" y="236156"/>
                  <a:pt x="217055" y="295423"/>
                  <a:pt x="190597" y="311298"/>
                </a:cubicBezTo>
                <a:cubicBezTo>
                  <a:pt x="164139" y="327173"/>
                  <a:pt x="193772" y="284310"/>
                  <a:pt x="162022" y="279548"/>
                </a:cubicBezTo>
                <a:cubicBezTo>
                  <a:pt x="130272" y="274786"/>
                  <a:pt x="-4136" y="287485"/>
                  <a:pt x="97" y="282723"/>
                </a:cubicBezTo>
                <a:cubicBezTo>
                  <a:pt x="4330" y="277961"/>
                  <a:pt x="182130" y="262086"/>
                  <a:pt x="187422" y="250973"/>
                </a:cubicBezTo>
                <a:cubicBezTo>
                  <a:pt x="192714" y="239861"/>
                  <a:pt x="-961" y="191707"/>
                  <a:pt x="97" y="19699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8" name="フリーフォーム 1107">
            <a:extLst>
              <a:ext uri="{FF2B5EF4-FFF2-40B4-BE49-F238E27FC236}">
                <a16:creationId xmlns:a16="http://schemas.microsoft.com/office/drawing/2014/main" id="{36A19169-32CC-7AAA-19B8-9E2818685402}"/>
              </a:ext>
            </a:extLst>
          </p:cNvPr>
          <p:cNvSpPr/>
          <p:nvPr/>
        </p:nvSpPr>
        <p:spPr>
          <a:xfrm>
            <a:off x="5053888" y="6651034"/>
            <a:ext cx="312485" cy="416566"/>
          </a:xfrm>
          <a:custGeom>
            <a:avLst/>
            <a:gdLst>
              <a:gd name="connsiteX0" fmla="*/ 311862 w 312485"/>
              <a:gd name="connsiteY0" fmla="*/ 89491 h 416566"/>
              <a:gd name="connsiteX1" fmla="*/ 35637 w 312485"/>
              <a:gd name="connsiteY1" fmla="*/ 327616 h 416566"/>
              <a:gd name="connsiteX2" fmla="*/ 3887 w 312485"/>
              <a:gd name="connsiteY2" fmla="*/ 416516 h 416566"/>
              <a:gd name="connsiteX3" fmla="*/ 38812 w 312485"/>
              <a:gd name="connsiteY3" fmla="*/ 318091 h 416566"/>
              <a:gd name="connsiteX4" fmla="*/ 175337 w 312485"/>
              <a:gd name="connsiteY4" fmla="*/ 591 h 416566"/>
              <a:gd name="connsiteX5" fmla="*/ 70562 w 312485"/>
              <a:gd name="connsiteY5" fmla="*/ 238716 h 416566"/>
              <a:gd name="connsiteX6" fmla="*/ 86437 w 312485"/>
              <a:gd name="connsiteY6" fmla="*/ 232366 h 416566"/>
              <a:gd name="connsiteX7" fmla="*/ 41987 w 312485"/>
              <a:gd name="connsiteY7" fmla="*/ 308566 h 416566"/>
              <a:gd name="connsiteX8" fmla="*/ 134062 w 312485"/>
              <a:gd name="connsiteY8" fmla="*/ 229191 h 416566"/>
              <a:gd name="connsiteX9" fmla="*/ 111837 w 312485"/>
              <a:gd name="connsiteY9" fmla="*/ 238716 h 416566"/>
              <a:gd name="connsiteX10" fmla="*/ 311862 w 312485"/>
              <a:gd name="connsiteY10" fmla="*/ 89491 h 416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2485" h="416566">
                <a:moveTo>
                  <a:pt x="311862" y="89491"/>
                </a:moveTo>
                <a:cubicBezTo>
                  <a:pt x="299162" y="104308"/>
                  <a:pt x="86966" y="273112"/>
                  <a:pt x="35637" y="327616"/>
                </a:cubicBezTo>
                <a:cubicBezTo>
                  <a:pt x="-15692" y="382120"/>
                  <a:pt x="3358" y="418103"/>
                  <a:pt x="3887" y="416516"/>
                </a:cubicBezTo>
                <a:cubicBezTo>
                  <a:pt x="4416" y="414929"/>
                  <a:pt x="10237" y="387412"/>
                  <a:pt x="38812" y="318091"/>
                </a:cubicBezTo>
                <a:cubicBezTo>
                  <a:pt x="67387" y="248770"/>
                  <a:pt x="170045" y="13820"/>
                  <a:pt x="175337" y="591"/>
                </a:cubicBezTo>
                <a:cubicBezTo>
                  <a:pt x="180629" y="-12638"/>
                  <a:pt x="85379" y="200087"/>
                  <a:pt x="70562" y="238716"/>
                </a:cubicBezTo>
                <a:cubicBezTo>
                  <a:pt x="55745" y="277345"/>
                  <a:pt x="91199" y="220724"/>
                  <a:pt x="86437" y="232366"/>
                </a:cubicBezTo>
                <a:cubicBezTo>
                  <a:pt x="81675" y="244008"/>
                  <a:pt x="34049" y="309095"/>
                  <a:pt x="41987" y="308566"/>
                </a:cubicBezTo>
                <a:cubicBezTo>
                  <a:pt x="49924" y="308037"/>
                  <a:pt x="122420" y="240833"/>
                  <a:pt x="134062" y="229191"/>
                </a:cubicBezTo>
                <a:cubicBezTo>
                  <a:pt x="145704" y="217549"/>
                  <a:pt x="84320" y="262528"/>
                  <a:pt x="111837" y="238716"/>
                </a:cubicBezTo>
                <a:cubicBezTo>
                  <a:pt x="139354" y="214904"/>
                  <a:pt x="324562" y="74674"/>
                  <a:pt x="311862" y="894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09" name="フリーフォーム 1108">
            <a:extLst>
              <a:ext uri="{FF2B5EF4-FFF2-40B4-BE49-F238E27FC236}">
                <a16:creationId xmlns:a16="http://schemas.microsoft.com/office/drawing/2014/main" id="{14A7EBEB-C20A-F7F1-2BD8-297E7743BBB1}"/>
              </a:ext>
            </a:extLst>
          </p:cNvPr>
          <p:cNvSpPr/>
          <p:nvPr/>
        </p:nvSpPr>
        <p:spPr>
          <a:xfrm>
            <a:off x="5511631" y="5819716"/>
            <a:ext cx="72661" cy="352988"/>
          </a:xfrm>
          <a:custGeom>
            <a:avLst/>
            <a:gdLst>
              <a:gd name="connsiteX0" fmla="*/ 70019 w 72661"/>
              <a:gd name="connsiteY0" fmla="*/ 59 h 352988"/>
              <a:gd name="connsiteX1" fmla="*/ 50969 w 72661"/>
              <a:gd name="connsiteY1" fmla="*/ 225484 h 352988"/>
              <a:gd name="connsiteX2" fmla="*/ 169 w 72661"/>
              <a:gd name="connsiteY2" fmla="*/ 352484 h 352988"/>
              <a:gd name="connsiteX3" fmla="*/ 70019 w 72661"/>
              <a:gd name="connsiteY3" fmla="*/ 181034 h 352988"/>
              <a:gd name="connsiteX4" fmla="*/ 57319 w 72661"/>
              <a:gd name="connsiteY4" fmla="*/ 203259 h 352988"/>
              <a:gd name="connsiteX5" fmla="*/ 70019 w 72661"/>
              <a:gd name="connsiteY5" fmla="*/ 59 h 352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661" h="352988">
                <a:moveTo>
                  <a:pt x="70019" y="59"/>
                </a:moveTo>
                <a:cubicBezTo>
                  <a:pt x="68961" y="3763"/>
                  <a:pt x="62611" y="166747"/>
                  <a:pt x="50969" y="225484"/>
                </a:cubicBezTo>
                <a:cubicBezTo>
                  <a:pt x="39327" y="284222"/>
                  <a:pt x="-3006" y="359892"/>
                  <a:pt x="169" y="352484"/>
                </a:cubicBezTo>
                <a:cubicBezTo>
                  <a:pt x="3344" y="345076"/>
                  <a:pt x="60494" y="205905"/>
                  <a:pt x="70019" y="181034"/>
                </a:cubicBezTo>
                <a:cubicBezTo>
                  <a:pt x="79544" y="156163"/>
                  <a:pt x="60494" y="239242"/>
                  <a:pt x="57319" y="203259"/>
                </a:cubicBezTo>
                <a:cubicBezTo>
                  <a:pt x="54144" y="167276"/>
                  <a:pt x="71077" y="-3645"/>
                  <a:pt x="70019" y="5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0" name="フリーフォーム 1109">
            <a:extLst>
              <a:ext uri="{FF2B5EF4-FFF2-40B4-BE49-F238E27FC236}">
                <a16:creationId xmlns:a16="http://schemas.microsoft.com/office/drawing/2014/main" id="{D01F9B1C-BC76-4C81-0691-A01C17A1DE96}"/>
              </a:ext>
            </a:extLst>
          </p:cNvPr>
          <p:cNvSpPr/>
          <p:nvPr/>
        </p:nvSpPr>
        <p:spPr>
          <a:xfrm>
            <a:off x="5245095" y="5978479"/>
            <a:ext cx="45879" cy="177928"/>
          </a:xfrm>
          <a:custGeom>
            <a:avLst/>
            <a:gdLst>
              <a:gd name="connsiteX0" fmla="*/ 38105 w 45879"/>
              <a:gd name="connsiteY0" fmla="*/ 46 h 177928"/>
              <a:gd name="connsiteX1" fmla="*/ 41280 w 45879"/>
              <a:gd name="connsiteY1" fmla="*/ 111171 h 177928"/>
              <a:gd name="connsiteX2" fmla="*/ 5 w 45879"/>
              <a:gd name="connsiteY2" fmla="*/ 177846 h 177928"/>
              <a:gd name="connsiteX3" fmla="*/ 44455 w 45879"/>
              <a:gd name="connsiteY3" fmla="*/ 98471 h 177928"/>
              <a:gd name="connsiteX4" fmla="*/ 38105 w 45879"/>
              <a:gd name="connsiteY4" fmla="*/ 46 h 177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5879" h="177928">
                <a:moveTo>
                  <a:pt x="38105" y="46"/>
                </a:moveTo>
                <a:cubicBezTo>
                  <a:pt x="37576" y="2163"/>
                  <a:pt x="47630" y="81538"/>
                  <a:pt x="41280" y="111171"/>
                </a:cubicBezTo>
                <a:cubicBezTo>
                  <a:pt x="34930" y="140804"/>
                  <a:pt x="-524" y="179963"/>
                  <a:pt x="5" y="177846"/>
                </a:cubicBezTo>
                <a:cubicBezTo>
                  <a:pt x="534" y="175729"/>
                  <a:pt x="39163" y="127575"/>
                  <a:pt x="44455" y="98471"/>
                </a:cubicBezTo>
                <a:cubicBezTo>
                  <a:pt x="49747" y="69367"/>
                  <a:pt x="38634" y="-2071"/>
                  <a:pt x="38105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1" name="フリーフォーム 1110">
            <a:extLst>
              <a:ext uri="{FF2B5EF4-FFF2-40B4-BE49-F238E27FC236}">
                <a16:creationId xmlns:a16="http://schemas.microsoft.com/office/drawing/2014/main" id="{2A209F69-8132-3E16-1745-31F4140FA619}"/>
              </a:ext>
            </a:extLst>
          </p:cNvPr>
          <p:cNvSpPr/>
          <p:nvPr/>
        </p:nvSpPr>
        <p:spPr>
          <a:xfrm>
            <a:off x="3035285" y="6270579"/>
            <a:ext cx="63851" cy="162078"/>
          </a:xfrm>
          <a:custGeom>
            <a:avLst/>
            <a:gdLst>
              <a:gd name="connsiteX0" fmla="*/ 15 w 63851"/>
              <a:gd name="connsiteY0" fmla="*/ 46 h 162078"/>
              <a:gd name="connsiteX1" fmla="*/ 57165 w 63851"/>
              <a:gd name="connsiteY1" fmla="*/ 95296 h 162078"/>
              <a:gd name="connsiteX2" fmla="*/ 38115 w 63851"/>
              <a:gd name="connsiteY2" fmla="*/ 161971 h 162078"/>
              <a:gd name="connsiteX3" fmla="*/ 63515 w 63851"/>
              <a:gd name="connsiteY3" fmla="*/ 107996 h 162078"/>
              <a:gd name="connsiteX4" fmla="*/ 15 w 63851"/>
              <a:gd name="connsiteY4" fmla="*/ 46 h 162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851" h="162078">
                <a:moveTo>
                  <a:pt x="15" y="46"/>
                </a:moveTo>
                <a:cubicBezTo>
                  <a:pt x="-1043" y="-2071"/>
                  <a:pt x="50815" y="68309"/>
                  <a:pt x="57165" y="95296"/>
                </a:cubicBezTo>
                <a:cubicBezTo>
                  <a:pt x="63515" y="122283"/>
                  <a:pt x="37057" y="159854"/>
                  <a:pt x="38115" y="161971"/>
                </a:cubicBezTo>
                <a:cubicBezTo>
                  <a:pt x="39173" y="164088"/>
                  <a:pt x="67219" y="134454"/>
                  <a:pt x="63515" y="107996"/>
                </a:cubicBezTo>
                <a:cubicBezTo>
                  <a:pt x="59811" y="81538"/>
                  <a:pt x="1073" y="2163"/>
                  <a:pt x="15" y="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2" name="フリーフォーム 1111">
            <a:extLst>
              <a:ext uri="{FF2B5EF4-FFF2-40B4-BE49-F238E27FC236}">
                <a16:creationId xmlns:a16="http://schemas.microsoft.com/office/drawing/2014/main" id="{659A906A-22CC-5246-CB31-7065122C64C6}"/>
              </a:ext>
            </a:extLst>
          </p:cNvPr>
          <p:cNvSpPr/>
          <p:nvPr/>
        </p:nvSpPr>
        <p:spPr>
          <a:xfrm>
            <a:off x="2946366" y="6283303"/>
            <a:ext cx="25434" cy="168373"/>
          </a:xfrm>
          <a:custGeom>
            <a:avLst/>
            <a:gdLst>
              <a:gd name="connsiteX0" fmla="*/ 22259 w 25434"/>
              <a:gd name="connsiteY0" fmla="*/ 22 h 168373"/>
              <a:gd name="connsiteX1" fmla="*/ 34 w 25434"/>
              <a:gd name="connsiteY1" fmla="*/ 111147 h 168373"/>
              <a:gd name="connsiteX2" fmla="*/ 25434 w 25434"/>
              <a:gd name="connsiteY2" fmla="*/ 168297 h 168373"/>
              <a:gd name="connsiteX3" fmla="*/ 34 w 25434"/>
              <a:gd name="connsiteY3" fmla="*/ 120672 h 168373"/>
              <a:gd name="connsiteX4" fmla="*/ 22259 w 25434"/>
              <a:gd name="connsiteY4" fmla="*/ 22 h 168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434" h="168373">
                <a:moveTo>
                  <a:pt x="22259" y="22"/>
                </a:moveTo>
                <a:cubicBezTo>
                  <a:pt x="22259" y="-1565"/>
                  <a:pt x="-495" y="83101"/>
                  <a:pt x="34" y="111147"/>
                </a:cubicBezTo>
                <a:cubicBezTo>
                  <a:pt x="563" y="139193"/>
                  <a:pt x="25434" y="166710"/>
                  <a:pt x="25434" y="168297"/>
                </a:cubicBezTo>
                <a:cubicBezTo>
                  <a:pt x="25434" y="169884"/>
                  <a:pt x="1092" y="146601"/>
                  <a:pt x="34" y="120672"/>
                </a:cubicBezTo>
                <a:cubicBezTo>
                  <a:pt x="-1024" y="94743"/>
                  <a:pt x="22259" y="1609"/>
                  <a:pt x="22259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3" name="フリーフォーム 1112">
            <a:extLst>
              <a:ext uri="{FF2B5EF4-FFF2-40B4-BE49-F238E27FC236}">
                <a16:creationId xmlns:a16="http://schemas.microsoft.com/office/drawing/2014/main" id="{369AFE51-2D3C-2439-990D-5B394C9103E0}"/>
              </a:ext>
            </a:extLst>
          </p:cNvPr>
          <p:cNvSpPr/>
          <p:nvPr/>
        </p:nvSpPr>
        <p:spPr>
          <a:xfrm>
            <a:off x="5079963" y="6022680"/>
            <a:ext cx="64950" cy="134012"/>
          </a:xfrm>
          <a:custGeom>
            <a:avLst/>
            <a:gdLst>
              <a:gd name="connsiteX0" fmla="*/ 37 w 64950"/>
              <a:gd name="connsiteY0" fmla="*/ 295 h 134012"/>
              <a:gd name="connsiteX1" fmla="*/ 54012 w 64950"/>
              <a:gd name="connsiteY1" fmla="*/ 60620 h 134012"/>
              <a:gd name="connsiteX2" fmla="*/ 38137 w 64950"/>
              <a:gd name="connsiteY2" fmla="*/ 133645 h 134012"/>
              <a:gd name="connsiteX3" fmla="*/ 63537 w 64950"/>
              <a:gd name="connsiteY3" fmla="*/ 86020 h 134012"/>
              <a:gd name="connsiteX4" fmla="*/ 37 w 64950"/>
              <a:gd name="connsiteY4" fmla="*/ 295 h 134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950" h="134012">
                <a:moveTo>
                  <a:pt x="37" y="295"/>
                </a:moveTo>
                <a:cubicBezTo>
                  <a:pt x="-1550" y="-3938"/>
                  <a:pt x="47662" y="38395"/>
                  <a:pt x="54012" y="60620"/>
                </a:cubicBezTo>
                <a:cubicBezTo>
                  <a:pt x="60362" y="82845"/>
                  <a:pt x="36550" y="129412"/>
                  <a:pt x="38137" y="133645"/>
                </a:cubicBezTo>
                <a:cubicBezTo>
                  <a:pt x="39724" y="137878"/>
                  <a:pt x="72004" y="104541"/>
                  <a:pt x="63537" y="86020"/>
                </a:cubicBezTo>
                <a:cubicBezTo>
                  <a:pt x="55070" y="67499"/>
                  <a:pt x="1624" y="4528"/>
                  <a:pt x="37" y="2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4" name="フリーフォーム 1113">
            <a:extLst>
              <a:ext uri="{FF2B5EF4-FFF2-40B4-BE49-F238E27FC236}">
                <a16:creationId xmlns:a16="http://schemas.microsoft.com/office/drawing/2014/main" id="{58B91140-812C-121F-0746-4B64EB28753D}"/>
              </a:ext>
            </a:extLst>
          </p:cNvPr>
          <p:cNvSpPr/>
          <p:nvPr/>
        </p:nvSpPr>
        <p:spPr>
          <a:xfrm>
            <a:off x="4956023" y="6105515"/>
            <a:ext cx="25561" cy="133477"/>
          </a:xfrm>
          <a:custGeom>
            <a:avLst/>
            <a:gdLst>
              <a:gd name="connsiteX0" fmla="*/ 25552 w 25561"/>
              <a:gd name="connsiteY0" fmla="*/ 10 h 133477"/>
              <a:gd name="connsiteX1" fmla="*/ 3327 w 25561"/>
              <a:gd name="connsiteY1" fmla="*/ 98435 h 133477"/>
              <a:gd name="connsiteX2" fmla="*/ 19202 w 25561"/>
              <a:gd name="connsiteY2" fmla="*/ 133360 h 133477"/>
              <a:gd name="connsiteX3" fmla="*/ 152 w 25561"/>
              <a:gd name="connsiteY3" fmla="*/ 104785 h 133477"/>
              <a:gd name="connsiteX4" fmla="*/ 25552 w 25561"/>
              <a:gd name="connsiteY4" fmla="*/ 10 h 133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61" h="133477">
                <a:moveTo>
                  <a:pt x="25552" y="10"/>
                </a:moveTo>
                <a:cubicBezTo>
                  <a:pt x="26081" y="-1048"/>
                  <a:pt x="4385" y="76210"/>
                  <a:pt x="3327" y="98435"/>
                </a:cubicBezTo>
                <a:cubicBezTo>
                  <a:pt x="2269" y="120660"/>
                  <a:pt x="19731" y="132302"/>
                  <a:pt x="19202" y="133360"/>
                </a:cubicBezTo>
                <a:cubicBezTo>
                  <a:pt x="18673" y="134418"/>
                  <a:pt x="-1965" y="128598"/>
                  <a:pt x="152" y="104785"/>
                </a:cubicBezTo>
                <a:cubicBezTo>
                  <a:pt x="2269" y="80972"/>
                  <a:pt x="25023" y="1068"/>
                  <a:pt x="25552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5" name="フリーフォーム 1114">
            <a:extLst>
              <a:ext uri="{FF2B5EF4-FFF2-40B4-BE49-F238E27FC236}">
                <a16:creationId xmlns:a16="http://schemas.microsoft.com/office/drawing/2014/main" id="{F5D06A41-DEDE-8293-7AC5-4750B1817E8E}"/>
              </a:ext>
            </a:extLst>
          </p:cNvPr>
          <p:cNvSpPr/>
          <p:nvPr/>
        </p:nvSpPr>
        <p:spPr>
          <a:xfrm>
            <a:off x="4877344" y="5905475"/>
            <a:ext cx="50256" cy="124081"/>
          </a:xfrm>
          <a:custGeom>
            <a:avLst/>
            <a:gdLst>
              <a:gd name="connsiteX0" fmla="*/ 50256 w 50256"/>
              <a:gd name="connsiteY0" fmla="*/ 25 h 124081"/>
              <a:gd name="connsiteX1" fmla="*/ 2631 w 50256"/>
              <a:gd name="connsiteY1" fmla="*/ 98450 h 124081"/>
              <a:gd name="connsiteX2" fmla="*/ 5806 w 50256"/>
              <a:gd name="connsiteY2" fmla="*/ 123850 h 124081"/>
              <a:gd name="connsiteX3" fmla="*/ 2631 w 50256"/>
              <a:gd name="connsiteY3" fmla="*/ 88925 h 124081"/>
              <a:gd name="connsiteX4" fmla="*/ 50256 w 50256"/>
              <a:gd name="connsiteY4" fmla="*/ 25 h 1240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256" h="124081">
                <a:moveTo>
                  <a:pt x="50256" y="25"/>
                </a:moveTo>
                <a:cubicBezTo>
                  <a:pt x="50256" y="1612"/>
                  <a:pt x="10039" y="77813"/>
                  <a:pt x="2631" y="98450"/>
                </a:cubicBezTo>
                <a:cubicBezTo>
                  <a:pt x="-4777" y="119087"/>
                  <a:pt x="5806" y="125437"/>
                  <a:pt x="5806" y="123850"/>
                </a:cubicBezTo>
                <a:cubicBezTo>
                  <a:pt x="5806" y="122263"/>
                  <a:pt x="-3719" y="105858"/>
                  <a:pt x="2631" y="88925"/>
                </a:cubicBezTo>
                <a:cubicBezTo>
                  <a:pt x="8981" y="71992"/>
                  <a:pt x="50256" y="-1562"/>
                  <a:pt x="50256" y="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6" name="フリーフォーム 1115">
            <a:extLst>
              <a:ext uri="{FF2B5EF4-FFF2-40B4-BE49-F238E27FC236}">
                <a16:creationId xmlns:a16="http://schemas.microsoft.com/office/drawing/2014/main" id="{125ADEB9-4DDB-948D-F796-66BD13221C24}"/>
              </a:ext>
            </a:extLst>
          </p:cNvPr>
          <p:cNvSpPr/>
          <p:nvPr/>
        </p:nvSpPr>
        <p:spPr>
          <a:xfrm>
            <a:off x="5117345" y="6286496"/>
            <a:ext cx="138413" cy="181201"/>
          </a:xfrm>
          <a:custGeom>
            <a:avLst/>
            <a:gdLst>
              <a:gd name="connsiteX0" fmla="*/ 111880 w 138413"/>
              <a:gd name="connsiteY0" fmla="*/ 4 h 181201"/>
              <a:gd name="connsiteX1" fmla="*/ 121405 w 138413"/>
              <a:gd name="connsiteY1" fmla="*/ 60329 h 181201"/>
              <a:gd name="connsiteX2" fmla="*/ 48380 w 138413"/>
              <a:gd name="connsiteY2" fmla="*/ 120654 h 181201"/>
              <a:gd name="connsiteX3" fmla="*/ 99180 w 138413"/>
              <a:gd name="connsiteY3" fmla="*/ 98429 h 181201"/>
              <a:gd name="connsiteX4" fmla="*/ 755 w 138413"/>
              <a:gd name="connsiteY4" fmla="*/ 180979 h 181201"/>
              <a:gd name="connsiteX5" fmla="*/ 57905 w 138413"/>
              <a:gd name="connsiteY5" fmla="*/ 120654 h 181201"/>
              <a:gd name="connsiteX6" fmla="*/ 134105 w 138413"/>
              <a:gd name="connsiteY6" fmla="*/ 57154 h 181201"/>
              <a:gd name="connsiteX7" fmla="*/ 127755 w 138413"/>
              <a:gd name="connsiteY7" fmla="*/ 57154 h 181201"/>
              <a:gd name="connsiteX8" fmla="*/ 111880 w 138413"/>
              <a:gd name="connsiteY8" fmla="*/ 4 h 1812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8413" h="181201">
                <a:moveTo>
                  <a:pt x="111880" y="4"/>
                </a:moveTo>
                <a:cubicBezTo>
                  <a:pt x="110822" y="533"/>
                  <a:pt x="131988" y="40221"/>
                  <a:pt x="121405" y="60329"/>
                </a:cubicBezTo>
                <a:cubicBezTo>
                  <a:pt x="110822" y="80437"/>
                  <a:pt x="52084" y="114304"/>
                  <a:pt x="48380" y="120654"/>
                </a:cubicBezTo>
                <a:cubicBezTo>
                  <a:pt x="44676" y="127004"/>
                  <a:pt x="107117" y="88375"/>
                  <a:pt x="99180" y="98429"/>
                </a:cubicBezTo>
                <a:cubicBezTo>
                  <a:pt x="91243" y="108483"/>
                  <a:pt x="7634" y="177275"/>
                  <a:pt x="755" y="180979"/>
                </a:cubicBezTo>
                <a:cubicBezTo>
                  <a:pt x="-6124" y="184683"/>
                  <a:pt x="35680" y="141291"/>
                  <a:pt x="57905" y="120654"/>
                </a:cubicBezTo>
                <a:cubicBezTo>
                  <a:pt x="80130" y="100017"/>
                  <a:pt x="134105" y="57154"/>
                  <a:pt x="134105" y="57154"/>
                </a:cubicBezTo>
                <a:cubicBezTo>
                  <a:pt x="145747" y="46571"/>
                  <a:pt x="130401" y="63504"/>
                  <a:pt x="127755" y="57154"/>
                </a:cubicBezTo>
                <a:cubicBezTo>
                  <a:pt x="125109" y="50804"/>
                  <a:pt x="112938" y="-525"/>
                  <a:pt x="111880" y="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7" name="フリーフォーム 1116">
            <a:extLst>
              <a:ext uri="{FF2B5EF4-FFF2-40B4-BE49-F238E27FC236}">
                <a16:creationId xmlns:a16="http://schemas.microsoft.com/office/drawing/2014/main" id="{5F19C01B-F9E2-7B18-CB31-FC224843E0A5}"/>
              </a:ext>
            </a:extLst>
          </p:cNvPr>
          <p:cNvSpPr/>
          <p:nvPr/>
        </p:nvSpPr>
        <p:spPr>
          <a:xfrm>
            <a:off x="5226003" y="6838342"/>
            <a:ext cx="210188" cy="207132"/>
          </a:xfrm>
          <a:custGeom>
            <a:avLst/>
            <a:gdLst>
              <a:gd name="connsiteX0" fmla="*/ 47 w 210188"/>
              <a:gd name="connsiteY0" fmla="*/ 206983 h 207132"/>
              <a:gd name="connsiteX1" fmla="*/ 101647 w 210188"/>
              <a:gd name="connsiteY1" fmla="*/ 67283 h 207132"/>
              <a:gd name="connsiteX2" fmla="*/ 209597 w 210188"/>
              <a:gd name="connsiteY2" fmla="*/ 608 h 207132"/>
              <a:gd name="connsiteX3" fmla="*/ 142922 w 210188"/>
              <a:gd name="connsiteY3" fmla="*/ 35533 h 207132"/>
              <a:gd name="connsiteX4" fmla="*/ 98472 w 210188"/>
              <a:gd name="connsiteY4" fmla="*/ 57758 h 207132"/>
              <a:gd name="connsiteX5" fmla="*/ 114347 w 210188"/>
              <a:gd name="connsiteY5" fmla="*/ 38708 h 207132"/>
              <a:gd name="connsiteX6" fmla="*/ 47 w 210188"/>
              <a:gd name="connsiteY6" fmla="*/ 206983 h 207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10188" h="207132">
                <a:moveTo>
                  <a:pt x="47" y="206983"/>
                </a:moveTo>
                <a:cubicBezTo>
                  <a:pt x="-2070" y="211745"/>
                  <a:pt x="66722" y="101679"/>
                  <a:pt x="101647" y="67283"/>
                </a:cubicBezTo>
                <a:cubicBezTo>
                  <a:pt x="136572" y="32887"/>
                  <a:pt x="202718" y="5900"/>
                  <a:pt x="209597" y="608"/>
                </a:cubicBezTo>
                <a:cubicBezTo>
                  <a:pt x="216476" y="-4684"/>
                  <a:pt x="161443" y="26008"/>
                  <a:pt x="142922" y="35533"/>
                </a:cubicBezTo>
                <a:cubicBezTo>
                  <a:pt x="124401" y="45058"/>
                  <a:pt x="103235" y="57229"/>
                  <a:pt x="98472" y="57758"/>
                </a:cubicBezTo>
                <a:cubicBezTo>
                  <a:pt x="93710" y="58287"/>
                  <a:pt x="132339" y="14366"/>
                  <a:pt x="114347" y="38708"/>
                </a:cubicBezTo>
                <a:cubicBezTo>
                  <a:pt x="96355" y="63050"/>
                  <a:pt x="2164" y="202221"/>
                  <a:pt x="47" y="2069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8" name="フリーフォーム 1117">
            <a:extLst>
              <a:ext uri="{FF2B5EF4-FFF2-40B4-BE49-F238E27FC236}">
                <a16:creationId xmlns:a16="http://schemas.microsoft.com/office/drawing/2014/main" id="{CF1A21E4-9ADE-D406-40D5-19485C8E8251}"/>
              </a:ext>
            </a:extLst>
          </p:cNvPr>
          <p:cNvSpPr/>
          <p:nvPr/>
        </p:nvSpPr>
        <p:spPr>
          <a:xfrm>
            <a:off x="5394318" y="6403975"/>
            <a:ext cx="276246" cy="688978"/>
          </a:xfrm>
          <a:custGeom>
            <a:avLst/>
            <a:gdLst>
              <a:gd name="connsiteX0" fmla="*/ 276232 w 276246"/>
              <a:gd name="connsiteY0" fmla="*/ 0 h 688978"/>
              <a:gd name="connsiteX1" fmla="*/ 130182 w 276246"/>
              <a:gd name="connsiteY1" fmla="*/ 482600 h 688978"/>
              <a:gd name="connsiteX2" fmla="*/ 139707 w 276246"/>
              <a:gd name="connsiteY2" fmla="*/ 438150 h 688978"/>
              <a:gd name="connsiteX3" fmla="*/ 7 w 276246"/>
              <a:gd name="connsiteY3" fmla="*/ 688975 h 688978"/>
              <a:gd name="connsiteX4" fmla="*/ 133357 w 276246"/>
              <a:gd name="connsiteY4" fmla="*/ 444500 h 688978"/>
              <a:gd name="connsiteX5" fmla="*/ 120657 w 276246"/>
              <a:gd name="connsiteY5" fmla="*/ 482600 h 688978"/>
              <a:gd name="connsiteX6" fmla="*/ 276232 w 276246"/>
              <a:gd name="connsiteY6" fmla="*/ 0 h 688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6246" h="688978">
                <a:moveTo>
                  <a:pt x="276232" y="0"/>
                </a:moveTo>
                <a:cubicBezTo>
                  <a:pt x="277819" y="0"/>
                  <a:pt x="152936" y="409575"/>
                  <a:pt x="130182" y="482600"/>
                </a:cubicBezTo>
                <a:cubicBezTo>
                  <a:pt x="107428" y="555625"/>
                  <a:pt x="161403" y="403754"/>
                  <a:pt x="139707" y="438150"/>
                </a:cubicBezTo>
                <a:cubicBezTo>
                  <a:pt x="118011" y="472546"/>
                  <a:pt x="1065" y="687917"/>
                  <a:pt x="7" y="688975"/>
                </a:cubicBezTo>
                <a:cubicBezTo>
                  <a:pt x="-1051" y="690033"/>
                  <a:pt x="113249" y="478896"/>
                  <a:pt x="133357" y="444500"/>
                </a:cubicBezTo>
                <a:cubicBezTo>
                  <a:pt x="153465" y="410104"/>
                  <a:pt x="96845" y="560917"/>
                  <a:pt x="120657" y="482600"/>
                </a:cubicBezTo>
                <a:cubicBezTo>
                  <a:pt x="144469" y="404283"/>
                  <a:pt x="274645" y="0"/>
                  <a:pt x="276232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19" name="フリーフォーム 1118">
            <a:extLst>
              <a:ext uri="{FF2B5EF4-FFF2-40B4-BE49-F238E27FC236}">
                <a16:creationId xmlns:a16="http://schemas.microsoft.com/office/drawing/2014/main" id="{CF624BDC-59FB-8AAC-68E7-C2BD5E061C37}"/>
              </a:ext>
            </a:extLst>
          </p:cNvPr>
          <p:cNvSpPr/>
          <p:nvPr/>
        </p:nvSpPr>
        <p:spPr>
          <a:xfrm>
            <a:off x="5045037" y="6960072"/>
            <a:ext cx="381068" cy="423259"/>
          </a:xfrm>
          <a:custGeom>
            <a:avLst/>
            <a:gdLst>
              <a:gd name="connsiteX0" fmla="*/ 38 w 381068"/>
              <a:gd name="connsiteY0" fmla="*/ 355128 h 423259"/>
              <a:gd name="connsiteX1" fmla="*/ 241338 w 381068"/>
              <a:gd name="connsiteY1" fmla="*/ 151928 h 423259"/>
              <a:gd name="connsiteX2" fmla="*/ 250863 w 381068"/>
              <a:gd name="connsiteY2" fmla="*/ 174153 h 423259"/>
              <a:gd name="connsiteX3" fmla="*/ 381038 w 381068"/>
              <a:gd name="connsiteY3" fmla="*/ 40803 h 423259"/>
              <a:gd name="connsiteX4" fmla="*/ 238163 w 381068"/>
              <a:gd name="connsiteY4" fmla="*/ 183678 h 423259"/>
              <a:gd name="connsiteX5" fmla="*/ 269913 w 381068"/>
              <a:gd name="connsiteY5" fmla="*/ 142403 h 423259"/>
              <a:gd name="connsiteX6" fmla="*/ 34963 w 381068"/>
              <a:gd name="connsiteY6" fmla="*/ 421803 h 423259"/>
              <a:gd name="connsiteX7" fmla="*/ 374688 w 381068"/>
              <a:gd name="connsiteY7" fmla="*/ 2703 h 423259"/>
              <a:gd name="connsiteX8" fmla="*/ 184188 w 381068"/>
              <a:gd name="connsiteY8" fmla="*/ 237653 h 423259"/>
              <a:gd name="connsiteX9" fmla="*/ 222288 w 381068"/>
              <a:gd name="connsiteY9" fmla="*/ 155103 h 423259"/>
              <a:gd name="connsiteX10" fmla="*/ 38 w 381068"/>
              <a:gd name="connsiteY10" fmla="*/ 355128 h 423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81068" h="423259">
                <a:moveTo>
                  <a:pt x="38" y="355128"/>
                </a:moveTo>
                <a:cubicBezTo>
                  <a:pt x="3213" y="354599"/>
                  <a:pt x="199534" y="182090"/>
                  <a:pt x="241338" y="151928"/>
                </a:cubicBezTo>
                <a:cubicBezTo>
                  <a:pt x="283142" y="121765"/>
                  <a:pt x="227580" y="192674"/>
                  <a:pt x="250863" y="174153"/>
                </a:cubicBezTo>
                <a:cubicBezTo>
                  <a:pt x="274146" y="155632"/>
                  <a:pt x="383155" y="39215"/>
                  <a:pt x="381038" y="40803"/>
                </a:cubicBezTo>
                <a:cubicBezTo>
                  <a:pt x="378921" y="42391"/>
                  <a:pt x="256684" y="166745"/>
                  <a:pt x="238163" y="183678"/>
                </a:cubicBezTo>
                <a:cubicBezTo>
                  <a:pt x="219642" y="200611"/>
                  <a:pt x="303780" y="102715"/>
                  <a:pt x="269913" y="142403"/>
                </a:cubicBezTo>
                <a:cubicBezTo>
                  <a:pt x="236046" y="182090"/>
                  <a:pt x="17501" y="445086"/>
                  <a:pt x="34963" y="421803"/>
                </a:cubicBezTo>
                <a:cubicBezTo>
                  <a:pt x="52426" y="398520"/>
                  <a:pt x="374688" y="2703"/>
                  <a:pt x="374688" y="2703"/>
                </a:cubicBezTo>
                <a:cubicBezTo>
                  <a:pt x="399559" y="-27989"/>
                  <a:pt x="209588" y="212253"/>
                  <a:pt x="184188" y="237653"/>
                </a:cubicBezTo>
                <a:cubicBezTo>
                  <a:pt x="158788" y="263053"/>
                  <a:pt x="251921" y="132349"/>
                  <a:pt x="222288" y="155103"/>
                </a:cubicBezTo>
                <a:cubicBezTo>
                  <a:pt x="192655" y="177857"/>
                  <a:pt x="-3137" y="355657"/>
                  <a:pt x="38" y="355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0" name="フリーフォーム 1119">
            <a:extLst>
              <a:ext uri="{FF2B5EF4-FFF2-40B4-BE49-F238E27FC236}">
                <a16:creationId xmlns:a16="http://schemas.microsoft.com/office/drawing/2014/main" id="{7167EA1B-2956-ED37-2DA2-9CB4A21D9565}"/>
              </a:ext>
            </a:extLst>
          </p:cNvPr>
          <p:cNvSpPr/>
          <p:nvPr/>
        </p:nvSpPr>
        <p:spPr>
          <a:xfrm>
            <a:off x="3025725" y="6086475"/>
            <a:ext cx="52092" cy="120650"/>
          </a:xfrm>
          <a:custGeom>
            <a:avLst/>
            <a:gdLst>
              <a:gd name="connsiteX0" fmla="*/ 50 w 52092"/>
              <a:gd name="connsiteY0" fmla="*/ 0 h 120650"/>
              <a:gd name="connsiteX1" fmla="*/ 41325 w 52092"/>
              <a:gd name="connsiteY1" fmla="*/ 82550 h 120650"/>
              <a:gd name="connsiteX2" fmla="*/ 41325 w 52092"/>
              <a:gd name="connsiteY2" fmla="*/ 120650 h 120650"/>
              <a:gd name="connsiteX3" fmla="*/ 50850 w 52092"/>
              <a:gd name="connsiteY3" fmla="*/ 82550 h 120650"/>
              <a:gd name="connsiteX4" fmla="*/ 50 w 52092"/>
              <a:gd name="connsiteY4" fmla="*/ 0 h 120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092" h="120650">
                <a:moveTo>
                  <a:pt x="50" y="0"/>
                </a:moveTo>
                <a:cubicBezTo>
                  <a:pt x="-1537" y="0"/>
                  <a:pt x="34446" y="62442"/>
                  <a:pt x="41325" y="82550"/>
                </a:cubicBezTo>
                <a:cubicBezTo>
                  <a:pt x="48204" y="102658"/>
                  <a:pt x="39738" y="120650"/>
                  <a:pt x="41325" y="120650"/>
                </a:cubicBezTo>
                <a:cubicBezTo>
                  <a:pt x="42912" y="120650"/>
                  <a:pt x="56142" y="102658"/>
                  <a:pt x="50850" y="82550"/>
                </a:cubicBezTo>
                <a:cubicBezTo>
                  <a:pt x="45558" y="62442"/>
                  <a:pt x="1637" y="0"/>
                  <a:pt x="5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1" name="フリーフォーム 1120">
            <a:extLst>
              <a:ext uri="{FF2B5EF4-FFF2-40B4-BE49-F238E27FC236}">
                <a16:creationId xmlns:a16="http://schemas.microsoft.com/office/drawing/2014/main" id="{4B14E0C3-165F-9D2A-DBD1-C7F585CF94FA}"/>
              </a:ext>
            </a:extLst>
          </p:cNvPr>
          <p:cNvSpPr/>
          <p:nvPr/>
        </p:nvSpPr>
        <p:spPr>
          <a:xfrm>
            <a:off x="2901934" y="5975347"/>
            <a:ext cx="31773" cy="117490"/>
          </a:xfrm>
          <a:custGeom>
            <a:avLst/>
            <a:gdLst>
              <a:gd name="connsiteX0" fmla="*/ 31766 w 31773"/>
              <a:gd name="connsiteY0" fmla="*/ 3 h 117490"/>
              <a:gd name="connsiteX1" fmla="*/ 3191 w 31773"/>
              <a:gd name="connsiteY1" fmla="*/ 82553 h 117490"/>
              <a:gd name="connsiteX2" fmla="*/ 12716 w 31773"/>
              <a:gd name="connsiteY2" fmla="*/ 117478 h 117490"/>
              <a:gd name="connsiteX3" fmla="*/ 16 w 31773"/>
              <a:gd name="connsiteY3" fmla="*/ 79378 h 117490"/>
              <a:gd name="connsiteX4" fmla="*/ 31766 w 31773"/>
              <a:gd name="connsiteY4" fmla="*/ 3 h 117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773" h="117490">
                <a:moveTo>
                  <a:pt x="31766" y="3"/>
                </a:moveTo>
                <a:cubicBezTo>
                  <a:pt x="32295" y="532"/>
                  <a:pt x="6366" y="62974"/>
                  <a:pt x="3191" y="82553"/>
                </a:cubicBezTo>
                <a:cubicBezTo>
                  <a:pt x="16" y="102132"/>
                  <a:pt x="13245" y="118007"/>
                  <a:pt x="12716" y="117478"/>
                </a:cubicBezTo>
                <a:cubicBezTo>
                  <a:pt x="12187" y="116949"/>
                  <a:pt x="-513" y="95253"/>
                  <a:pt x="16" y="79378"/>
                </a:cubicBezTo>
                <a:cubicBezTo>
                  <a:pt x="545" y="63503"/>
                  <a:pt x="31237" y="-526"/>
                  <a:pt x="3176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フリーフォーム 1121">
            <a:extLst>
              <a:ext uri="{FF2B5EF4-FFF2-40B4-BE49-F238E27FC236}">
                <a16:creationId xmlns:a16="http://schemas.microsoft.com/office/drawing/2014/main" id="{38347D50-2054-4F28-4C23-537E041655E3}"/>
              </a:ext>
            </a:extLst>
          </p:cNvPr>
          <p:cNvSpPr/>
          <p:nvPr/>
        </p:nvSpPr>
        <p:spPr>
          <a:xfrm>
            <a:off x="3320012" y="5855040"/>
            <a:ext cx="120134" cy="188317"/>
          </a:xfrm>
          <a:custGeom>
            <a:avLst/>
            <a:gdLst>
              <a:gd name="connsiteX0" fmla="*/ 1038 w 120134"/>
              <a:gd name="connsiteY0" fmla="*/ 186985 h 188317"/>
              <a:gd name="connsiteX1" fmla="*/ 118513 w 120134"/>
              <a:gd name="connsiteY1" fmla="*/ 2835 h 188317"/>
              <a:gd name="connsiteX2" fmla="*/ 64538 w 120134"/>
              <a:gd name="connsiteY2" fmla="*/ 82210 h 188317"/>
              <a:gd name="connsiteX3" fmla="*/ 1038 w 120134"/>
              <a:gd name="connsiteY3" fmla="*/ 186985 h 1883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134" h="188317">
                <a:moveTo>
                  <a:pt x="1038" y="186985"/>
                </a:moveTo>
                <a:cubicBezTo>
                  <a:pt x="10034" y="173756"/>
                  <a:pt x="107930" y="20297"/>
                  <a:pt x="118513" y="2835"/>
                </a:cubicBezTo>
                <a:cubicBezTo>
                  <a:pt x="129096" y="-14628"/>
                  <a:pt x="85176" y="53106"/>
                  <a:pt x="64538" y="82210"/>
                </a:cubicBezTo>
                <a:cubicBezTo>
                  <a:pt x="43901" y="111314"/>
                  <a:pt x="-7958" y="200214"/>
                  <a:pt x="1038" y="1869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3" name="フリーフォーム 1122">
            <a:extLst>
              <a:ext uri="{FF2B5EF4-FFF2-40B4-BE49-F238E27FC236}">
                <a16:creationId xmlns:a16="http://schemas.microsoft.com/office/drawing/2014/main" id="{54EDB68E-0920-7E59-AD48-72F52481C48E}"/>
              </a:ext>
            </a:extLst>
          </p:cNvPr>
          <p:cNvSpPr/>
          <p:nvPr/>
        </p:nvSpPr>
        <p:spPr>
          <a:xfrm>
            <a:off x="2796756" y="5937059"/>
            <a:ext cx="25819" cy="203920"/>
          </a:xfrm>
          <a:custGeom>
            <a:avLst/>
            <a:gdLst>
              <a:gd name="connsiteX0" fmla="*/ 25819 w 25819"/>
              <a:gd name="connsiteY0" fmla="*/ 191 h 203920"/>
              <a:gd name="connsiteX1" fmla="*/ 419 w 25819"/>
              <a:gd name="connsiteY1" fmla="*/ 146241 h 203920"/>
              <a:gd name="connsiteX2" fmla="*/ 13119 w 25819"/>
              <a:gd name="connsiteY2" fmla="*/ 203391 h 203920"/>
              <a:gd name="connsiteX3" fmla="*/ 419 w 25819"/>
              <a:gd name="connsiteY3" fmla="*/ 117666 h 203920"/>
              <a:gd name="connsiteX4" fmla="*/ 25819 w 25819"/>
              <a:gd name="connsiteY4" fmla="*/ 191 h 20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19" h="203920">
                <a:moveTo>
                  <a:pt x="25819" y="191"/>
                </a:moveTo>
                <a:cubicBezTo>
                  <a:pt x="25819" y="4953"/>
                  <a:pt x="2536" y="112374"/>
                  <a:pt x="419" y="146241"/>
                </a:cubicBezTo>
                <a:cubicBezTo>
                  <a:pt x="-1698" y="180108"/>
                  <a:pt x="13119" y="208153"/>
                  <a:pt x="13119" y="203391"/>
                </a:cubicBezTo>
                <a:cubicBezTo>
                  <a:pt x="13119" y="198629"/>
                  <a:pt x="-2756" y="154708"/>
                  <a:pt x="419" y="117666"/>
                </a:cubicBezTo>
                <a:cubicBezTo>
                  <a:pt x="3594" y="80624"/>
                  <a:pt x="25819" y="-4571"/>
                  <a:pt x="25819" y="1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4" name="フリーフォーム 1123">
            <a:extLst>
              <a:ext uri="{FF2B5EF4-FFF2-40B4-BE49-F238E27FC236}">
                <a16:creationId xmlns:a16="http://schemas.microsoft.com/office/drawing/2014/main" id="{4088D775-5298-400F-5C6A-C0592D0318D1}"/>
              </a:ext>
            </a:extLst>
          </p:cNvPr>
          <p:cNvSpPr/>
          <p:nvPr/>
        </p:nvSpPr>
        <p:spPr>
          <a:xfrm>
            <a:off x="5290691" y="5575262"/>
            <a:ext cx="52839" cy="162145"/>
          </a:xfrm>
          <a:custGeom>
            <a:avLst/>
            <a:gdLst>
              <a:gd name="connsiteX0" fmla="*/ 52834 w 52839"/>
              <a:gd name="connsiteY0" fmla="*/ 38 h 162145"/>
              <a:gd name="connsiteX1" fmla="*/ 5209 w 52839"/>
              <a:gd name="connsiteY1" fmla="*/ 120688 h 162145"/>
              <a:gd name="connsiteX2" fmla="*/ 5209 w 52839"/>
              <a:gd name="connsiteY2" fmla="*/ 161963 h 162145"/>
              <a:gd name="connsiteX3" fmla="*/ 2034 w 52839"/>
              <a:gd name="connsiteY3" fmla="*/ 107988 h 162145"/>
              <a:gd name="connsiteX4" fmla="*/ 52834 w 52839"/>
              <a:gd name="connsiteY4" fmla="*/ 38 h 16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839" h="162145">
                <a:moveTo>
                  <a:pt x="52834" y="38"/>
                </a:moveTo>
                <a:cubicBezTo>
                  <a:pt x="53363" y="2155"/>
                  <a:pt x="13146" y="93701"/>
                  <a:pt x="5209" y="120688"/>
                </a:cubicBezTo>
                <a:cubicBezTo>
                  <a:pt x="-2728" y="147675"/>
                  <a:pt x="5738" y="164080"/>
                  <a:pt x="5209" y="161963"/>
                </a:cubicBezTo>
                <a:cubicBezTo>
                  <a:pt x="4680" y="159846"/>
                  <a:pt x="-3787" y="131271"/>
                  <a:pt x="2034" y="107988"/>
                </a:cubicBezTo>
                <a:cubicBezTo>
                  <a:pt x="7855" y="84705"/>
                  <a:pt x="52305" y="-2079"/>
                  <a:pt x="52834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5" name="フリーフォーム 1124">
            <a:extLst>
              <a:ext uri="{FF2B5EF4-FFF2-40B4-BE49-F238E27FC236}">
                <a16:creationId xmlns:a16="http://schemas.microsoft.com/office/drawing/2014/main" id="{CF4F090A-7227-9868-DDF0-8340C6AB3908}"/>
              </a:ext>
            </a:extLst>
          </p:cNvPr>
          <p:cNvSpPr/>
          <p:nvPr/>
        </p:nvSpPr>
        <p:spPr>
          <a:xfrm>
            <a:off x="5505450" y="5489540"/>
            <a:ext cx="16133" cy="197003"/>
          </a:xfrm>
          <a:custGeom>
            <a:avLst/>
            <a:gdLst>
              <a:gd name="connsiteX0" fmla="*/ 9525 w 16133"/>
              <a:gd name="connsiteY0" fmla="*/ 35 h 197003"/>
              <a:gd name="connsiteX1" fmla="*/ 15875 w 16133"/>
              <a:gd name="connsiteY1" fmla="*/ 139735 h 197003"/>
              <a:gd name="connsiteX2" fmla="*/ 0 w 16133"/>
              <a:gd name="connsiteY2" fmla="*/ 196885 h 197003"/>
              <a:gd name="connsiteX3" fmla="*/ 15875 w 16133"/>
              <a:gd name="connsiteY3" fmla="*/ 127035 h 197003"/>
              <a:gd name="connsiteX4" fmla="*/ 9525 w 16133"/>
              <a:gd name="connsiteY4" fmla="*/ 35 h 197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133" h="197003">
                <a:moveTo>
                  <a:pt x="9525" y="35"/>
                </a:moveTo>
                <a:cubicBezTo>
                  <a:pt x="9525" y="2152"/>
                  <a:pt x="17463" y="106927"/>
                  <a:pt x="15875" y="139735"/>
                </a:cubicBezTo>
                <a:cubicBezTo>
                  <a:pt x="14288" y="172543"/>
                  <a:pt x="0" y="199002"/>
                  <a:pt x="0" y="196885"/>
                </a:cubicBezTo>
                <a:cubicBezTo>
                  <a:pt x="0" y="194768"/>
                  <a:pt x="18521" y="163018"/>
                  <a:pt x="15875" y="127035"/>
                </a:cubicBezTo>
                <a:cubicBezTo>
                  <a:pt x="13229" y="91052"/>
                  <a:pt x="9525" y="-2082"/>
                  <a:pt x="9525" y="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6" name="フリーフォーム 1125">
            <a:extLst>
              <a:ext uri="{FF2B5EF4-FFF2-40B4-BE49-F238E27FC236}">
                <a16:creationId xmlns:a16="http://schemas.microsoft.com/office/drawing/2014/main" id="{CB9119E9-CCDC-1392-D9AB-B37899AF97E8}"/>
              </a:ext>
            </a:extLst>
          </p:cNvPr>
          <p:cNvSpPr/>
          <p:nvPr/>
        </p:nvSpPr>
        <p:spPr>
          <a:xfrm>
            <a:off x="5635619" y="5445072"/>
            <a:ext cx="34937" cy="368586"/>
          </a:xfrm>
          <a:custGeom>
            <a:avLst/>
            <a:gdLst>
              <a:gd name="connsiteX0" fmla="*/ 3181 w 34937"/>
              <a:gd name="connsiteY0" fmla="*/ 53 h 368586"/>
              <a:gd name="connsiteX1" fmla="*/ 34931 w 34937"/>
              <a:gd name="connsiteY1" fmla="*/ 247703 h 368586"/>
              <a:gd name="connsiteX2" fmla="*/ 6 w 34937"/>
              <a:gd name="connsiteY2" fmla="*/ 368353 h 368586"/>
              <a:gd name="connsiteX3" fmla="*/ 31756 w 34937"/>
              <a:gd name="connsiteY3" fmla="*/ 269928 h 368586"/>
              <a:gd name="connsiteX4" fmla="*/ 3181 w 34937"/>
              <a:gd name="connsiteY4" fmla="*/ 53 h 368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937" h="368586">
                <a:moveTo>
                  <a:pt x="3181" y="53"/>
                </a:moveTo>
                <a:cubicBezTo>
                  <a:pt x="3710" y="-3651"/>
                  <a:pt x="35460" y="186320"/>
                  <a:pt x="34931" y="247703"/>
                </a:cubicBezTo>
                <a:cubicBezTo>
                  <a:pt x="34402" y="309086"/>
                  <a:pt x="535" y="364649"/>
                  <a:pt x="6" y="368353"/>
                </a:cubicBezTo>
                <a:cubicBezTo>
                  <a:pt x="-523" y="372057"/>
                  <a:pt x="31756" y="331311"/>
                  <a:pt x="31756" y="269928"/>
                </a:cubicBezTo>
                <a:cubicBezTo>
                  <a:pt x="31756" y="208545"/>
                  <a:pt x="2652" y="3757"/>
                  <a:pt x="3181" y="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7" name="フリーフォーム 1126">
            <a:extLst>
              <a:ext uri="{FF2B5EF4-FFF2-40B4-BE49-F238E27FC236}">
                <a16:creationId xmlns:a16="http://schemas.microsoft.com/office/drawing/2014/main" id="{F6A67B5D-543D-3536-166A-19A7DF151690}"/>
              </a:ext>
            </a:extLst>
          </p:cNvPr>
          <p:cNvSpPr/>
          <p:nvPr/>
        </p:nvSpPr>
        <p:spPr>
          <a:xfrm>
            <a:off x="5549762" y="5951265"/>
            <a:ext cx="355092" cy="1256783"/>
          </a:xfrm>
          <a:custGeom>
            <a:avLst/>
            <a:gdLst>
              <a:gd name="connsiteX0" fmla="*/ 354509 w 355092"/>
              <a:gd name="connsiteY0" fmla="*/ 7083 h 1256783"/>
              <a:gd name="connsiteX1" fmla="*/ 25128 w 355092"/>
              <a:gd name="connsiteY1" fmla="*/ 1142709 h 1256783"/>
              <a:gd name="connsiteX2" fmla="*/ 93954 w 355092"/>
              <a:gd name="connsiteY2" fmla="*/ 975561 h 1256783"/>
              <a:gd name="connsiteX3" fmla="*/ 548 w 355092"/>
              <a:gd name="connsiteY3" fmla="*/ 1255780 h 1256783"/>
              <a:gd name="connsiteX4" fmla="*/ 64457 w 355092"/>
              <a:gd name="connsiteY4" fmla="*/ 1049303 h 1256783"/>
              <a:gd name="connsiteX5" fmla="*/ 241438 w 355092"/>
              <a:gd name="connsiteY5" fmla="*/ 557690 h 1256783"/>
              <a:gd name="connsiteX6" fmla="*/ 172612 w 355092"/>
              <a:gd name="connsiteY6" fmla="*/ 744503 h 1256783"/>
              <a:gd name="connsiteX7" fmla="*/ 182444 w 355092"/>
              <a:gd name="connsiteY7" fmla="*/ 656012 h 1256783"/>
              <a:gd name="connsiteX8" fmla="*/ 202109 w 355092"/>
              <a:gd name="connsiteY8" fmla="*/ 587187 h 1256783"/>
              <a:gd name="connsiteX9" fmla="*/ 241438 w 355092"/>
              <a:gd name="connsiteY9" fmla="*/ 351212 h 1256783"/>
              <a:gd name="connsiteX10" fmla="*/ 108703 w 355092"/>
              <a:gd name="connsiteY10" fmla="*/ 646180 h 1256783"/>
              <a:gd name="connsiteX11" fmla="*/ 354509 w 355092"/>
              <a:gd name="connsiteY11" fmla="*/ 7083 h 1256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55092" h="1256783">
                <a:moveTo>
                  <a:pt x="354509" y="7083"/>
                </a:moveTo>
                <a:cubicBezTo>
                  <a:pt x="340580" y="89838"/>
                  <a:pt x="68554" y="981296"/>
                  <a:pt x="25128" y="1142709"/>
                </a:cubicBezTo>
                <a:cubicBezTo>
                  <a:pt x="-18298" y="1304122"/>
                  <a:pt x="98051" y="956716"/>
                  <a:pt x="93954" y="975561"/>
                </a:cubicBezTo>
                <a:cubicBezTo>
                  <a:pt x="89857" y="994406"/>
                  <a:pt x="5464" y="1243490"/>
                  <a:pt x="548" y="1255780"/>
                </a:cubicBezTo>
                <a:cubicBezTo>
                  <a:pt x="-4368" y="1268070"/>
                  <a:pt x="24309" y="1165651"/>
                  <a:pt x="64457" y="1049303"/>
                </a:cubicBezTo>
                <a:cubicBezTo>
                  <a:pt x="104605" y="932955"/>
                  <a:pt x="223412" y="608490"/>
                  <a:pt x="241438" y="557690"/>
                </a:cubicBezTo>
                <a:cubicBezTo>
                  <a:pt x="259464" y="506890"/>
                  <a:pt x="182444" y="728116"/>
                  <a:pt x="172612" y="744503"/>
                </a:cubicBezTo>
                <a:cubicBezTo>
                  <a:pt x="162780" y="760890"/>
                  <a:pt x="177528" y="682231"/>
                  <a:pt x="182444" y="656012"/>
                </a:cubicBezTo>
                <a:cubicBezTo>
                  <a:pt x="187360" y="629793"/>
                  <a:pt x="192277" y="637987"/>
                  <a:pt x="202109" y="587187"/>
                </a:cubicBezTo>
                <a:cubicBezTo>
                  <a:pt x="211941" y="536387"/>
                  <a:pt x="257006" y="341380"/>
                  <a:pt x="241438" y="351212"/>
                </a:cubicBezTo>
                <a:cubicBezTo>
                  <a:pt x="225870" y="361044"/>
                  <a:pt x="89038" y="699438"/>
                  <a:pt x="108703" y="646180"/>
                </a:cubicBezTo>
                <a:cubicBezTo>
                  <a:pt x="128367" y="592922"/>
                  <a:pt x="368438" y="-75672"/>
                  <a:pt x="354509" y="70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8" name="フリーフォーム 1127">
            <a:extLst>
              <a:ext uri="{FF2B5EF4-FFF2-40B4-BE49-F238E27FC236}">
                <a16:creationId xmlns:a16="http://schemas.microsoft.com/office/drawing/2014/main" id="{015CA73D-730E-D9D7-6D7A-56732492EDFC}"/>
              </a:ext>
            </a:extLst>
          </p:cNvPr>
          <p:cNvSpPr/>
          <p:nvPr/>
        </p:nvSpPr>
        <p:spPr>
          <a:xfrm>
            <a:off x="4432985" y="6774515"/>
            <a:ext cx="1228610" cy="978814"/>
          </a:xfrm>
          <a:custGeom>
            <a:avLst/>
            <a:gdLst>
              <a:gd name="connsiteX0" fmla="*/ 1228040 w 1228610"/>
              <a:gd name="connsiteY0" fmla="*/ 935 h 978814"/>
              <a:gd name="connsiteX1" fmla="*/ 869265 w 1228610"/>
              <a:gd name="connsiteY1" fmla="*/ 524810 h 978814"/>
              <a:gd name="connsiteX2" fmla="*/ 920065 w 1228610"/>
              <a:gd name="connsiteY2" fmla="*/ 432735 h 978814"/>
              <a:gd name="connsiteX3" fmla="*/ 669240 w 1228610"/>
              <a:gd name="connsiteY3" fmla="*/ 683560 h 978814"/>
              <a:gd name="connsiteX4" fmla="*/ 713690 w 1228610"/>
              <a:gd name="connsiteY4" fmla="*/ 620060 h 978814"/>
              <a:gd name="connsiteX5" fmla="*/ 351740 w 1228610"/>
              <a:gd name="connsiteY5" fmla="*/ 807385 h 978814"/>
              <a:gd name="connsiteX6" fmla="*/ 345390 w 1228610"/>
              <a:gd name="connsiteY6" fmla="*/ 775635 h 978814"/>
              <a:gd name="connsiteX7" fmla="*/ 8840 w 1228610"/>
              <a:gd name="connsiteY7" fmla="*/ 975660 h 978814"/>
              <a:gd name="connsiteX8" fmla="*/ 754965 w 1228610"/>
              <a:gd name="connsiteY8" fmla="*/ 591485 h 978814"/>
              <a:gd name="connsiteX9" fmla="*/ 742265 w 1228610"/>
              <a:gd name="connsiteY9" fmla="*/ 620060 h 978814"/>
              <a:gd name="connsiteX10" fmla="*/ 901015 w 1228610"/>
              <a:gd name="connsiteY10" fmla="*/ 410510 h 978814"/>
              <a:gd name="connsiteX11" fmla="*/ 815290 w 1228610"/>
              <a:gd name="connsiteY11" fmla="*/ 556560 h 978814"/>
              <a:gd name="connsiteX12" fmla="*/ 1097865 w 1228610"/>
              <a:gd name="connsiteY12" fmla="*/ 277160 h 978814"/>
              <a:gd name="connsiteX13" fmla="*/ 989915 w 1228610"/>
              <a:gd name="connsiteY13" fmla="*/ 400985 h 978814"/>
              <a:gd name="connsiteX14" fmla="*/ 1056590 w 1228610"/>
              <a:gd name="connsiteY14" fmla="*/ 277160 h 978814"/>
              <a:gd name="connsiteX15" fmla="*/ 954990 w 1228610"/>
              <a:gd name="connsiteY15" fmla="*/ 394635 h 978814"/>
              <a:gd name="connsiteX16" fmla="*/ 1228040 w 1228610"/>
              <a:gd name="connsiteY16" fmla="*/ 935 h 978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228610" h="978814">
                <a:moveTo>
                  <a:pt x="1228040" y="935"/>
                </a:moveTo>
                <a:cubicBezTo>
                  <a:pt x="1213752" y="22631"/>
                  <a:pt x="920594" y="452843"/>
                  <a:pt x="869265" y="524810"/>
                </a:cubicBezTo>
                <a:cubicBezTo>
                  <a:pt x="817936" y="596777"/>
                  <a:pt x="953402" y="406277"/>
                  <a:pt x="920065" y="432735"/>
                </a:cubicBezTo>
                <a:cubicBezTo>
                  <a:pt x="886727" y="459193"/>
                  <a:pt x="703636" y="652339"/>
                  <a:pt x="669240" y="683560"/>
                </a:cubicBezTo>
                <a:cubicBezTo>
                  <a:pt x="634844" y="714781"/>
                  <a:pt x="766607" y="599423"/>
                  <a:pt x="713690" y="620060"/>
                </a:cubicBezTo>
                <a:cubicBezTo>
                  <a:pt x="660773" y="640698"/>
                  <a:pt x="413123" y="781456"/>
                  <a:pt x="351740" y="807385"/>
                </a:cubicBezTo>
                <a:cubicBezTo>
                  <a:pt x="290357" y="833314"/>
                  <a:pt x="402540" y="747589"/>
                  <a:pt x="345390" y="775635"/>
                </a:cubicBezTo>
                <a:cubicBezTo>
                  <a:pt x="288240" y="803681"/>
                  <a:pt x="-59423" y="1006352"/>
                  <a:pt x="8840" y="975660"/>
                </a:cubicBezTo>
                <a:cubicBezTo>
                  <a:pt x="77103" y="944968"/>
                  <a:pt x="632728" y="650752"/>
                  <a:pt x="754965" y="591485"/>
                </a:cubicBezTo>
                <a:cubicBezTo>
                  <a:pt x="877202" y="532218"/>
                  <a:pt x="717923" y="650223"/>
                  <a:pt x="742265" y="620060"/>
                </a:cubicBezTo>
                <a:cubicBezTo>
                  <a:pt x="766607" y="589898"/>
                  <a:pt x="888844" y="421093"/>
                  <a:pt x="901015" y="410510"/>
                </a:cubicBezTo>
                <a:cubicBezTo>
                  <a:pt x="913186" y="399927"/>
                  <a:pt x="782482" y="578785"/>
                  <a:pt x="815290" y="556560"/>
                </a:cubicBezTo>
                <a:cubicBezTo>
                  <a:pt x="848098" y="534335"/>
                  <a:pt x="1068761" y="303089"/>
                  <a:pt x="1097865" y="277160"/>
                </a:cubicBezTo>
                <a:cubicBezTo>
                  <a:pt x="1126969" y="251231"/>
                  <a:pt x="996794" y="400985"/>
                  <a:pt x="989915" y="400985"/>
                </a:cubicBezTo>
                <a:cubicBezTo>
                  <a:pt x="983036" y="400985"/>
                  <a:pt x="1062411" y="278218"/>
                  <a:pt x="1056590" y="277160"/>
                </a:cubicBezTo>
                <a:cubicBezTo>
                  <a:pt x="1050769" y="276102"/>
                  <a:pt x="926415" y="447552"/>
                  <a:pt x="954990" y="394635"/>
                </a:cubicBezTo>
                <a:cubicBezTo>
                  <a:pt x="983565" y="341718"/>
                  <a:pt x="1242328" y="-20761"/>
                  <a:pt x="1228040" y="9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フリーフォーム 1128">
            <a:extLst>
              <a:ext uri="{FF2B5EF4-FFF2-40B4-BE49-F238E27FC236}">
                <a16:creationId xmlns:a16="http://schemas.microsoft.com/office/drawing/2014/main" id="{1A735AC7-5F55-B389-C8A0-7B9847AF50FB}"/>
              </a:ext>
            </a:extLst>
          </p:cNvPr>
          <p:cNvSpPr/>
          <p:nvPr/>
        </p:nvSpPr>
        <p:spPr>
          <a:xfrm>
            <a:off x="3444639" y="7032532"/>
            <a:ext cx="13054" cy="124153"/>
          </a:xfrm>
          <a:custGeom>
            <a:avLst/>
            <a:gdLst>
              <a:gd name="connsiteX0" fmla="*/ 6586 w 13054"/>
              <a:gd name="connsiteY0" fmla="*/ 93 h 124153"/>
              <a:gd name="connsiteX1" fmla="*/ 6586 w 13054"/>
              <a:gd name="connsiteY1" fmla="*/ 85818 h 124153"/>
              <a:gd name="connsiteX2" fmla="*/ 12936 w 13054"/>
              <a:gd name="connsiteY2" fmla="*/ 123918 h 124153"/>
              <a:gd name="connsiteX3" fmla="*/ 236 w 13054"/>
              <a:gd name="connsiteY3" fmla="*/ 69943 h 124153"/>
              <a:gd name="connsiteX4" fmla="*/ 6586 w 13054"/>
              <a:gd name="connsiteY4" fmla="*/ 93 h 124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54" h="124153">
                <a:moveTo>
                  <a:pt x="6586" y="93"/>
                </a:moveTo>
                <a:cubicBezTo>
                  <a:pt x="7644" y="2739"/>
                  <a:pt x="5528" y="65181"/>
                  <a:pt x="6586" y="85818"/>
                </a:cubicBezTo>
                <a:cubicBezTo>
                  <a:pt x="7644" y="106455"/>
                  <a:pt x="13994" y="126564"/>
                  <a:pt x="12936" y="123918"/>
                </a:cubicBezTo>
                <a:cubicBezTo>
                  <a:pt x="11878" y="121272"/>
                  <a:pt x="1823" y="87935"/>
                  <a:pt x="236" y="69943"/>
                </a:cubicBezTo>
                <a:cubicBezTo>
                  <a:pt x="-1352" y="51951"/>
                  <a:pt x="5528" y="-2553"/>
                  <a:pt x="6586" y="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フリーフォーム 1129">
            <a:extLst>
              <a:ext uri="{FF2B5EF4-FFF2-40B4-BE49-F238E27FC236}">
                <a16:creationId xmlns:a16="http://schemas.microsoft.com/office/drawing/2014/main" id="{9EA063B8-3C63-F1A3-9184-1A1302F6D872}"/>
              </a:ext>
            </a:extLst>
          </p:cNvPr>
          <p:cNvSpPr/>
          <p:nvPr/>
        </p:nvSpPr>
        <p:spPr>
          <a:xfrm>
            <a:off x="3674244" y="7219753"/>
            <a:ext cx="72358" cy="225741"/>
          </a:xfrm>
          <a:custGeom>
            <a:avLst/>
            <a:gdLst>
              <a:gd name="connsiteX0" fmla="*/ 72256 w 72358"/>
              <a:gd name="connsiteY0" fmla="*/ 66872 h 225741"/>
              <a:gd name="connsiteX1" fmla="*/ 5581 w 72358"/>
              <a:gd name="connsiteY1" fmla="*/ 174822 h 225741"/>
              <a:gd name="connsiteX2" fmla="*/ 5581 w 72358"/>
              <a:gd name="connsiteY2" fmla="*/ 225622 h 225741"/>
              <a:gd name="connsiteX3" fmla="*/ 21456 w 72358"/>
              <a:gd name="connsiteY3" fmla="*/ 162122 h 225741"/>
              <a:gd name="connsiteX4" fmla="*/ 15106 w 72358"/>
              <a:gd name="connsiteY4" fmla="*/ 104972 h 225741"/>
              <a:gd name="connsiteX5" fmla="*/ 21456 w 72358"/>
              <a:gd name="connsiteY5" fmla="*/ 197 h 225741"/>
              <a:gd name="connsiteX6" fmla="*/ 21456 w 72358"/>
              <a:gd name="connsiteY6" fmla="*/ 133547 h 225741"/>
              <a:gd name="connsiteX7" fmla="*/ 72256 w 72358"/>
              <a:gd name="connsiteY7" fmla="*/ 66872 h 225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358" h="225741">
                <a:moveTo>
                  <a:pt x="72256" y="66872"/>
                </a:moveTo>
                <a:cubicBezTo>
                  <a:pt x="69610" y="73751"/>
                  <a:pt x="16693" y="148364"/>
                  <a:pt x="5581" y="174822"/>
                </a:cubicBezTo>
                <a:cubicBezTo>
                  <a:pt x="-5532" y="201280"/>
                  <a:pt x="2935" y="227739"/>
                  <a:pt x="5581" y="225622"/>
                </a:cubicBezTo>
                <a:cubicBezTo>
                  <a:pt x="8227" y="223505"/>
                  <a:pt x="19868" y="182230"/>
                  <a:pt x="21456" y="162122"/>
                </a:cubicBezTo>
                <a:cubicBezTo>
                  <a:pt x="23043" y="142014"/>
                  <a:pt x="15106" y="131959"/>
                  <a:pt x="15106" y="104972"/>
                </a:cubicBezTo>
                <a:cubicBezTo>
                  <a:pt x="15106" y="77985"/>
                  <a:pt x="20398" y="-4565"/>
                  <a:pt x="21456" y="197"/>
                </a:cubicBezTo>
                <a:cubicBezTo>
                  <a:pt x="22514" y="4959"/>
                  <a:pt x="17223" y="119789"/>
                  <a:pt x="21456" y="133547"/>
                </a:cubicBezTo>
                <a:cubicBezTo>
                  <a:pt x="25689" y="147305"/>
                  <a:pt x="74902" y="59993"/>
                  <a:pt x="72256" y="66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1" name="フリーフォーム 1130">
            <a:extLst>
              <a:ext uri="{FF2B5EF4-FFF2-40B4-BE49-F238E27FC236}">
                <a16:creationId xmlns:a16="http://schemas.microsoft.com/office/drawing/2014/main" id="{0EC61689-5BDC-B8DE-E248-179F0C61C435}"/>
              </a:ext>
            </a:extLst>
          </p:cNvPr>
          <p:cNvSpPr/>
          <p:nvPr/>
        </p:nvSpPr>
        <p:spPr>
          <a:xfrm>
            <a:off x="3790906" y="7216962"/>
            <a:ext cx="420960" cy="203154"/>
          </a:xfrm>
          <a:custGeom>
            <a:avLst/>
            <a:gdLst>
              <a:gd name="connsiteX0" fmla="*/ 73069 w 420960"/>
              <a:gd name="connsiteY0" fmla="*/ 88713 h 203154"/>
              <a:gd name="connsiteX1" fmla="*/ 241344 w 420960"/>
              <a:gd name="connsiteY1" fmla="*/ 47438 h 203154"/>
              <a:gd name="connsiteX2" fmla="*/ 327069 w 420960"/>
              <a:gd name="connsiteY2" fmla="*/ 6163 h 203154"/>
              <a:gd name="connsiteX3" fmla="*/ 304844 w 420960"/>
              <a:gd name="connsiteY3" fmla="*/ 9338 h 203154"/>
              <a:gd name="connsiteX4" fmla="*/ 419144 w 420960"/>
              <a:gd name="connsiteY4" fmla="*/ 91888 h 203154"/>
              <a:gd name="connsiteX5" fmla="*/ 371519 w 420960"/>
              <a:gd name="connsiteY5" fmla="*/ 110938 h 203154"/>
              <a:gd name="connsiteX6" fmla="*/ 323894 w 420960"/>
              <a:gd name="connsiteY6" fmla="*/ 139513 h 203154"/>
              <a:gd name="connsiteX7" fmla="*/ 320719 w 420960"/>
              <a:gd name="connsiteY7" fmla="*/ 203013 h 203154"/>
              <a:gd name="connsiteX8" fmla="*/ 352469 w 420960"/>
              <a:gd name="connsiteY8" fmla="*/ 120463 h 203154"/>
              <a:gd name="connsiteX9" fmla="*/ 361994 w 420960"/>
              <a:gd name="connsiteY9" fmla="*/ 107763 h 203154"/>
              <a:gd name="connsiteX10" fmla="*/ 358819 w 420960"/>
              <a:gd name="connsiteY10" fmla="*/ 66488 h 203154"/>
              <a:gd name="connsiteX11" fmla="*/ 377869 w 420960"/>
              <a:gd name="connsiteY11" fmla="*/ 101413 h 203154"/>
              <a:gd name="connsiteX12" fmla="*/ 393744 w 420960"/>
              <a:gd name="connsiteY12" fmla="*/ 79188 h 203154"/>
              <a:gd name="connsiteX13" fmla="*/ 323894 w 420960"/>
              <a:gd name="connsiteY13" fmla="*/ 2988 h 203154"/>
              <a:gd name="connsiteX14" fmla="*/ 222294 w 420960"/>
              <a:gd name="connsiteY14" fmla="*/ 28388 h 203154"/>
              <a:gd name="connsiteX15" fmla="*/ 260394 w 420960"/>
              <a:gd name="connsiteY15" fmla="*/ 15688 h 203154"/>
              <a:gd name="connsiteX16" fmla="*/ 44 w 420960"/>
              <a:gd name="connsiteY16" fmla="*/ 15688 h 203154"/>
              <a:gd name="connsiteX17" fmla="*/ 282619 w 420960"/>
              <a:gd name="connsiteY17" fmla="*/ 22038 h 203154"/>
              <a:gd name="connsiteX18" fmla="*/ 73069 w 420960"/>
              <a:gd name="connsiteY18" fmla="*/ 88713 h 203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20960" h="203154">
                <a:moveTo>
                  <a:pt x="73069" y="88713"/>
                </a:moveTo>
                <a:cubicBezTo>
                  <a:pt x="66190" y="92946"/>
                  <a:pt x="199011" y="61196"/>
                  <a:pt x="241344" y="47438"/>
                </a:cubicBezTo>
                <a:cubicBezTo>
                  <a:pt x="283677" y="33680"/>
                  <a:pt x="316486" y="12513"/>
                  <a:pt x="327069" y="6163"/>
                </a:cubicBezTo>
                <a:cubicBezTo>
                  <a:pt x="337652" y="-187"/>
                  <a:pt x="289498" y="-4950"/>
                  <a:pt x="304844" y="9338"/>
                </a:cubicBezTo>
                <a:cubicBezTo>
                  <a:pt x="320190" y="23625"/>
                  <a:pt x="408032" y="74955"/>
                  <a:pt x="419144" y="91888"/>
                </a:cubicBezTo>
                <a:cubicBezTo>
                  <a:pt x="430256" y="108821"/>
                  <a:pt x="387394" y="103001"/>
                  <a:pt x="371519" y="110938"/>
                </a:cubicBezTo>
                <a:cubicBezTo>
                  <a:pt x="355644" y="118875"/>
                  <a:pt x="332361" y="124167"/>
                  <a:pt x="323894" y="139513"/>
                </a:cubicBezTo>
                <a:cubicBezTo>
                  <a:pt x="315427" y="154859"/>
                  <a:pt x="315957" y="206188"/>
                  <a:pt x="320719" y="203013"/>
                </a:cubicBezTo>
                <a:cubicBezTo>
                  <a:pt x="325481" y="199838"/>
                  <a:pt x="352469" y="120463"/>
                  <a:pt x="352469" y="120463"/>
                </a:cubicBezTo>
                <a:cubicBezTo>
                  <a:pt x="359348" y="104588"/>
                  <a:pt x="360936" y="116759"/>
                  <a:pt x="361994" y="107763"/>
                </a:cubicBezTo>
                <a:cubicBezTo>
                  <a:pt x="363052" y="98767"/>
                  <a:pt x="356173" y="67546"/>
                  <a:pt x="358819" y="66488"/>
                </a:cubicBezTo>
                <a:cubicBezTo>
                  <a:pt x="361465" y="65430"/>
                  <a:pt x="377869" y="101413"/>
                  <a:pt x="377869" y="101413"/>
                </a:cubicBezTo>
                <a:cubicBezTo>
                  <a:pt x="383690" y="103530"/>
                  <a:pt x="402740" y="95592"/>
                  <a:pt x="393744" y="79188"/>
                </a:cubicBezTo>
                <a:cubicBezTo>
                  <a:pt x="384748" y="62784"/>
                  <a:pt x="352469" y="11455"/>
                  <a:pt x="323894" y="2988"/>
                </a:cubicBezTo>
                <a:cubicBezTo>
                  <a:pt x="295319" y="-5479"/>
                  <a:pt x="232877" y="26271"/>
                  <a:pt x="222294" y="28388"/>
                </a:cubicBezTo>
                <a:cubicBezTo>
                  <a:pt x="211711" y="30505"/>
                  <a:pt x="297436" y="17805"/>
                  <a:pt x="260394" y="15688"/>
                </a:cubicBezTo>
                <a:cubicBezTo>
                  <a:pt x="223352" y="13571"/>
                  <a:pt x="-3660" y="14630"/>
                  <a:pt x="44" y="15688"/>
                </a:cubicBezTo>
                <a:cubicBezTo>
                  <a:pt x="3748" y="16746"/>
                  <a:pt x="273623" y="8280"/>
                  <a:pt x="282619" y="22038"/>
                </a:cubicBezTo>
                <a:cubicBezTo>
                  <a:pt x="291615" y="35796"/>
                  <a:pt x="79948" y="84480"/>
                  <a:pt x="73069" y="887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2" name="フリーフォーム 1131">
            <a:extLst>
              <a:ext uri="{FF2B5EF4-FFF2-40B4-BE49-F238E27FC236}">
                <a16:creationId xmlns:a16="http://schemas.microsoft.com/office/drawing/2014/main" id="{690762CA-6AD8-B095-87B8-A4CA04705A15}"/>
              </a:ext>
            </a:extLst>
          </p:cNvPr>
          <p:cNvSpPr/>
          <p:nvPr/>
        </p:nvSpPr>
        <p:spPr>
          <a:xfrm>
            <a:off x="4321022" y="7054829"/>
            <a:ext cx="114466" cy="104823"/>
          </a:xfrm>
          <a:custGeom>
            <a:avLst/>
            <a:gdLst>
              <a:gd name="connsiteX0" fmla="*/ 50953 w 114466"/>
              <a:gd name="connsiteY0" fmla="*/ 21 h 104823"/>
              <a:gd name="connsiteX1" fmla="*/ 89053 w 114466"/>
              <a:gd name="connsiteY1" fmla="*/ 53996 h 104823"/>
              <a:gd name="connsiteX2" fmla="*/ 153 w 114466"/>
              <a:gd name="connsiteY2" fmla="*/ 104796 h 104823"/>
              <a:gd name="connsiteX3" fmla="*/ 114453 w 114466"/>
              <a:gd name="connsiteY3" fmla="*/ 60346 h 104823"/>
              <a:gd name="connsiteX4" fmla="*/ 50953 w 114466"/>
              <a:gd name="connsiteY4" fmla="*/ 21 h 10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466" h="104823">
                <a:moveTo>
                  <a:pt x="50953" y="21"/>
                </a:moveTo>
                <a:cubicBezTo>
                  <a:pt x="46720" y="-1037"/>
                  <a:pt x="97520" y="36534"/>
                  <a:pt x="89053" y="53996"/>
                </a:cubicBezTo>
                <a:cubicBezTo>
                  <a:pt x="80586" y="71458"/>
                  <a:pt x="-4080" y="103738"/>
                  <a:pt x="153" y="104796"/>
                </a:cubicBezTo>
                <a:cubicBezTo>
                  <a:pt x="4386" y="105854"/>
                  <a:pt x="113395" y="76221"/>
                  <a:pt x="114453" y="60346"/>
                </a:cubicBezTo>
                <a:cubicBezTo>
                  <a:pt x="115511" y="44471"/>
                  <a:pt x="55186" y="1079"/>
                  <a:pt x="50953" y="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3" name="フリーフォーム 1132">
            <a:extLst>
              <a:ext uri="{FF2B5EF4-FFF2-40B4-BE49-F238E27FC236}">
                <a16:creationId xmlns:a16="http://schemas.microsoft.com/office/drawing/2014/main" id="{91874741-2156-A96C-DF94-708454FE0FAD}"/>
              </a:ext>
            </a:extLst>
          </p:cNvPr>
          <p:cNvSpPr/>
          <p:nvPr/>
        </p:nvSpPr>
        <p:spPr>
          <a:xfrm>
            <a:off x="4918766" y="6769068"/>
            <a:ext cx="116784" cy="219190"/>
          </a:xfrm>
          <a:custGeom>
            <a:avLst/>
            <a:gdLst>
              <a:gd name="connsiteX0" fmla="*/ 116784 w 116784"/>
              <a:gd name="connsiteY0" fmla="*/ 32 h 219190"/>
              <a:gd name="connsiteX1" fmla="*/ 5659 w 116784"/>
              <a:gd name="connsiteY1" fmla="*/ 146082 h 219190"/>
              <a:gd name="connsiteX2" fmla="*/ 15184 w 116784"/>
              <a:gd name="connsiteY2" fmla="*/ 219107 h 219190"/>
              <a:gd name="connsiteX3" fmla="*/ 5659 w 116784"/>
              <a:gd name="connsiteY3" fmla="*/ 133382 h 219190"/>
              <a:gd name="connsiteX4" fmla="*/ 116784 w 116784"/>
              <a:gd name="connsiteY4" fmla="*/ 32 h 219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784" h="219190">
                <a:moveTo>
                  <a:pt x="116784" y="32"/>
                </a:moveTo>
                <a:cubicBezTo>
                  <a:pt x="116784" y="2149"/>
                  <a:pt x="22592" y="109570"/>
                  <a:pt x="5659" y="146082"/>
                </a:cubicBezTo>
                <a:cubicBezTo>
                  <a:pt x="-11274" y="182595"/>
                  <a:pt x="15184" y="221224"/>
                  <a:pt x="15184" y="219107"/>
                </a:cubicBezTo>
                <a:cubicBezTo>
                  <a:pt x="15184" y="216990"/>
                  <a:pt x="-9687" y="167778"/>
                  <a:pt x="5659" y="133382"/>
                </a:cubicBezTo>
                <a:cubicBezTo>
                  <a:pt x="21005" y="98986"/>
                  <a:pt x="116784" y="-2085"/>
                  <a:pt x="116784" y="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4" name="フリーフォーム 1133">
            <a:extLst>
              <a:ext uri="{FF2B5EF4-FFF2-40B4-BE49-F238E27FC236}">
                <a16:creationId xmlns:a16="http://schemas.microsoft.com/office/drawing/2014/main" id="{BC06EC6B-0B18-A7AE-555F-20CA86E84500}"/>
              </a:ext>
            </a:extLst>
          </p:cNvPr>
          <p:cNvSpPr/>
          <p:nvPr/>
        </p:nvSpPr>
        <p:spPr>
          <a:xfrm>
            <a:off x="3406694" y="6994525"/>
            <a:ext cx="25527" cy="168275"/>
          </a:xfrm>
          <a:custGeom>
            <a:avLst/>
            <a:gdLst>
              <a:gd name="connsiteX0" fmla="*/ 9606 w 25527"/>
              <a:gd name="connsiteY0" fmla="*/ 0 h 168275"/>
              <a:gd name="connsiteX1" fmla="*/ 6431 w 25527"/>
              <a:gd name="connsiteY1" fmla="*/ 98425 h 168275"/>
              <a:gd name="connsiteX2" fmla="*/ 25481 w 25527"/>
              <a:gd name="connsiteY2" fmla="*/ 168275 h 168275"/>
              <a:gd name="connsiteX3" fmla="*/ 81 w 25527"/>
              <a:gd name="connsiteY3" fmla="*/ 98425 h 168275"/>
              <a:gd name="connsiteX4" fmla="*/ 9606 w 25527"/>
              <a:gd name="connsiteY4" fmla="*/ 0 h 16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27" h="168275">
                <a:moveTo>
                  <a:pt x="9606" y="0"/>
                </a:moveTo>
                <a:cubicBezTo>
                  <a:pt x="10664" y="0"/>
                  <a:pt x="3785" y="70379"/>
                  <a:pt x="6431" y="98425"/>
                </a:cubicBezTo>
                <a:cubicBezTo>
                  <a:pt x="9077" y="126471"/>
                  <a:pt x="26539" y="168275"/>
                  <a:pt x="25481" y="168275"/>
                </a:cubicBezTo>
                <a:cubicBezTo>
                  <a:pt x="24423" y="168275"/>
                  <a:pt x="1139" y="124354"/>
                  <a:pt x="81" y="98425"/>
                </a:cubicBezTo>
                <a:cubicBezTo>
                  <a:pt x="-977" y="72496"/>
                  <a:pt x="8548" y="0"/>
                  <a:pt x="9606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5" name="フリーフォーム 1134">
            <a:extLst>
              <a:ext uri="{FF2B5EF4-FFF2-40B4-BE49-F238E27FC236}">
                <a16:creationId xmlns:a16="http://schemas.microsoft.com/office/drawing/2014/main" id="{286218C7-7A19-83A7-A884-74372D9D1183}"/>
              </a:ext>
            </a:extLst>
          </p:cNvPr>
          <p:cNvSpPr/>
          <p:nvPr/>
        </p:nvSpPr>
        <p:spPr>
          <a:xfrm>
            <a:off x="4698338" y="6835413"/>
            <a:ext cx="68219" cy="195919"/>
          </a:xfrm>
          <a:custGeom>
            <a:avLst/>
            <a:gdLst>
              <a:gd name="connsiteX0" fmla="*/ 48287 w 68219"/>
              <a:gd name="connsiteY0" fmla="*/ 362 h 195919"/>
              <a:gd name="connsiteX1" fmla="*/ 29237 w 68219"/>
              <a:gd name="connsiteY1" fmla="*/ 105137 h 195919"/>
              <a:gd name="connsiteX2" fmla="*/ 67337 w 68219"/>
              <a:gd name="connsiteY2" fmla="*/ 194037 h 195919"/>
              <a:gd name="connsiteX3" fmla="*/ 51462 w 68219"/>
              <a:gd name="connsiteY3" fmla="*/ 162287 h 195919"/>
              <a:gd name="connsiteX4" fmla="*/ 662 w 68219"/>
              <a:gd name="connsiteY4" fmla="*/ 121012 h 195919"/>
              <a:gd name="connsiteX5" fmla="*/ 26062 w 68219"/>
              <a:gd name="connsiteY5" fmla="*/ 143237 h 195919"/>
              <a:gd name="connsiteX6" fmla="*/ 48287 w 68219"/>
              <a:gd name="connsiteY6" fmla="*/ 362 h 195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8219" h="195919">
                <a:moveTo>
                  <a:pt x="48287" y="362"/>
                </a:moveTo>
                <a:cubicBezTo>
                  <a:pt x="48816" y="-5988"/>
                  <a:pt x="26062" y="72858"/>
                  <a:pt x="29237" y="105137"/>
                </a:cubicBezTo>
                <a:cubicBezTo>
                  <a:pt x="32412" y="137416"/>
                  <a:pt x="63633" y="184512"/>
                  <a:pt x="67337" y="194037"/>
                </a:cubicBezTo>
                <a:cubicBezTo>
                  <a:pt x="71041" y="203562"/>
                  <a:pt x="62575" y="174458"/>
                  <a:pt x="51462" y="162287"/>
                </a:cubicBezTo>
                <a:cubicBezTo>
                  <a:pt x="40349" y="150116"/>
                  <a:pt x="4895" y="124187"/>
                  <a:pt x="662" y="121012"/>
                </a:cubicBezTo>
                <a:cubicBezTo>
                  <a:pt x="-3571" y="117837"/>
                  <a:pt x="13362" y="168637"/>
                  <a:pt x="26062" y="143237"/>
                </a:cubicBezTo>
                <a:cubicBezTo>
                  <a:pt x="38762" y="117837"/>
                  <a:pt x="47758" y="6712"/>
                  <a:pt x="48287" y="36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6" name="フリーフォーム 1135">
            <a:extLst>
              <a:ext uri="{FF2B5EF4-FFF2-40B4-BE49-F238E27FC236}">
                <a16:creationId xmlns:a16="http://schemas.microsoft.com/office/drawing/2014/main" id="{96E2ACEF-9FAB-AACD-7130-B8C6C9FC131C}"/>
              </a:ext>
            </a:extLst>
          </p:cNvPr>
          <p:cNvSpPr/>
          <p:nvPr/>
        </p:nvSpPr>
        <p:spPr>
          <a:xfrm>
            <a:off x="3822634" y="7353297"/>
            <a:ext cx="114996" cy="133362"/>
          </a:xfrm>
          <a:custGeom>
            <a:avLst/>
            <a:gdLst>
              <a:gd name="connsiteX0" fmla="*/ 66 w 114996"/>
              <a:gd name="connsiteY0" fmla="*/ 3 h 133362"/>
              <a:gd name="connsiteX1" fmla="*/ 92141 w 114996"/>
              <a:gd name="connsiteY1" fmla="*/ 88903 h 133362"/>
              <a:gd name="connsiteX2" fmla="*/ 108016 w 114996"/>
              <a:gd name="connsiteY2" fmla="*/ 133353 h 133362"/>
              <a:gd name="connsiteX3" fmla="*/ 108016 w 114996"/>
              <a:gd name="connsiteY3" fmla="*/ 92078 h 133362"/>
              <a:gd name="connsiteX4" fmla="*/ 66 w 114996"/>
              <a:gd name="connsiteY4" fmla="*/ 3 h 133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96" h="133362">
                <a:moveTo>
                  <a:pt x="66" y="3"/>
                </a:moveTo>
                <a:cubicBezTo>
                  <a:pt x="-2580" y="-526"/>
                  <a:pt x="74149" y="66678"/>
                  <a:pt x="92141" y="88903"/>
                </a:cubicBezTo>
                <a:cubicBezTo>
                  <a:pt x="110133" y="111128"/>
                  <a:pt x="105370" y="132824"/>
                  <a:pt x="108016" y="133353"/>
                </a:cubicBezTo>
                <a:cubicBezTo>
                  <a:pt x="110662" y="133882"/>
                  <a:pt x="122304" y="111128"/>
                  <a:pt x="108016" y="92078"/>
                </a:cubicBezTo>
                <a:cubicBezTo>
                  <a:pt x="93729" y="73028"/>
                  <a:pt x="2712" y="532"/>
                  <a:pt x="6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7" name="フリーフォーム 1136">
            <a:extLst>
              <a:ext uri="{FF2B5EF4-FFF2-40B4-BE49-F238E27FC236}">
                <a16:creationId xmlns:a16="http://schemas.microsoft.com/office/drawing/2014/main" id="{AA4055BC-3E6B-9214-DC1F-D91D0048DAC8}"/>
              </a:ext>
            </a:extLst>
          </p:cNvPr>
          <p:cNvSpPr/>
          <p:nvPr/>
        </p:nvSpPr>
        <p:spPr>
          <a:xfrm>
            <a:off x="4276712" y="7298934"/>
            <a:ext cx="317515" cy="95923"/>
          </a:xfrm>
          <a:custGeom>
            <a:avLst/>
            <a:gdLst>
              <a:gd name="connsiteX0" fmla="*/ 13 w 317515"/>
              <a:gd name="connsiteY0" fmla="*/ 95641 h 95923"/>
              <a:gd name="connsiteX1" fmla="*/ 180988 w 317515"/>
              <a:gd name="connsiteY1" fmla="*/ 63891 h 95923"/>
              <a:gd name="connsiteX2" fmla="*/ 317513 w 317515"/>
              <a:gd name="connsiteY2" fmla="*/ 86116 h 95923"/>
              <a:gd name="connsiteX3" fmla="*/ 177813 w 317515"/>
              <a:gd name="connsiteY3" fmla="*/ 67066 h 95923"/>
              <a:gd name="connsiteX4" fmla="*/ 209563 w 317515"/>
              <a:gd name="connsiteY4" fmla="*/ 391 h 95923"/>
              <a:gd name="connsiteX5" fmla="*/ 171463 w 317515"/>
              <a:gd name="connsiteY5" fmla="*/ 41666 h 95923"/>
              <a:gd name="connsiteX6" fmla="*/ 13 w 317515"/>
              <a:gd name="connsiteY6" fmla="*/ 95641 h 9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17515" h="95923">
                <a:moveTo>
                  <a:pt x="13" y="95641"/>
                </a:moveTo>
                <a:cubicBezTo>
                  <a:pt x="1600" y="99345"/>
                  <a:pt x="128071" y="65478"/>
                  <a:pt x="180988" y="63891"/>
                </a:cubicBezTo>
                <a:cubicBezTo>
                  <a:pt x="233905" y="62304"/>
                  <a:pt x="318042" y="85587"/>
                  <a:pt x="317513" y="86116"/>
                </a:cubicBezTo>
                <a:cubicBezTo>
                  <a:pt x="316984" y="86645"/>
                  <a:pt x="195805" y="81354"/>
                  <a:pt x="177813" y="67066"/>
                </a:cubicBezTo>
                <a:cubicBezTo>
                  <a:pt x="159821" y="52778"/>
                  <a:pt x="210621" y="4624"/>
                  <a:pt x="209563" y="391"/>
                </a:cubicBezTo>
                <a:cubicBezTo>
                  <a:pt x="208505" y="-3842"/>
                  <a:pt x="210092" y="27379"/>
                  <a:pt x="171463" y="41666"/>
                </a:cubicBezTo>
                <a:cubicBezTo>
                  <a:pt x="132834" y="55953"/>
                  <a:pt x="-1574" y="91937"/>
                  <a:pt x="13" y="956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8" name="フリーフォーム 1137">
            <a:extLst>
              <a:ext uri="{FF2B5EF4-FFF2-40B4-BE49-F238E27FC236}">
                <a16:creationId xmlns:a16="http://schemas.microsoft.com/office/drawing/2014/main" id="{33F85E69-4B81-31FB-A6D3-13E7A749C0FD}"/>
              </a:ext>
            </a:extLst>
          </p:cNvPr>
          <p:cNvSpPr/>
          <p:nvPr/>
        </p:nvSpPr>
        <p:spPr>
          <a:xfrm>
            <a:off x="3908280" y="6861175"/>
            <a:ext cx="565295" cy="184153"/>
          </a:xfrm>
          <a:custGeom>
            <a:avLst/>
            <a:gdLst>
              <a:gd name="connsiteX0" fmla="*/ 565295 w 565295"/>
              <a:gd name="connsiteY0" fmla="*/ 0 h 184153"/>
              <a:gd name="connsiteX1" fmla="*/ 311295 w 565295"/>
              <a:gd name="connsiteY1" fmla="*/ 146050 h 184153"/>
              <a:gd name="connsiteX2" fmla="*/ 323995 w 565295"/>
              <a:gd name="connsiteY2" fmla="*/ 127000 h 184153"/>
              <a:gd name="connsiteX3" fmla="*/ 181120 w 565295"/>
              <a:gd name="connsiteY3" fmla="*/ 155575 h 184153"/>
              <a:gd name="connsiteX4" fmla="*/ 235095 w 565295"/>
              <a:gd name="connsiteY4" fmla="*/ 120650 h 184153"/>
              <a:gd name="connsiteX5" fmla="*/ 145 w 565295"/>
              <a:gd name="connsiteY5" fmla="*/ 184150 h 184153"/>
              <a:gd name="connsiteX6" fmla="*/ 196995 w 565295"/>
              <a:gd name="connsiteY6" fmla="*/ 123825 h 184153"/>
              <a:gd name="connsiteX7" fmla="*/ 282720 w 565295"/>
              <a:gd name="connsiteY7" fmla="*/ 98425 h 184153"/>
              <a:gd name="connsiteX8" fmla="*/ 203345 w 565295"/>
              <a:gd name="connsiteY8" fmla="*/ 142875 h 184153"/>
              <a:gd name="connsiteX9" fmla="*/ 343045 w 565295"/>
              <a:gd name="connsiteY9" fmla="*/ 130175 h 184153"/>
              <a:gd name="connsiteX10" fmla="*/ 346220 w 565295"/>
              <a:gd name="connsiteY10" fmla="*/ 127000 h 184153"/>
              <a:gd name="connsiteX11" fmla="*/ 565295 w 565295"/>
              <a:gd name="connsiteY11" fmla="*/ 0 h 184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65295" h="184153">
                <a:moveTo>
                  <a:pt x="565295" y="0"/>
                </a:moveTo>
                <a:lnTo>
                  <a:pt x="311295" y="146050"/>
                </a:lnTo>
                <a:cubicBezTo>
                  <a:pt x="271078" y="167217"/>
                  <a:pt x="345691" y="125413"/>
                  <a:pt x="323995" y="127000"/>
                </a:cubicBezTo>
                <a:cubicBezTo>
                  <a:pt x="302299" y="128587"/>
                  <a:pt x="195937" y="156633"/>
                  <a:pt x="181120" y="155575"/>
                </a:cubicBezTo>
                <a:cubicBezTo>
                  <a:pt x="166303" y="154517"/>
                  <a:pt x="265257" y="115888"/>
                  <a:pt x="235095" y="120650"/>
                </a:cubicBezTo>
                <a:cubicBezTo>
                  <a:pt x="204932" y="125413"/>
                  <a:pt x="6495" y="183621"/>
                  <a:pt x="145" y="184150"/>
                </a:cubicBezTo>
                <a:cubicBezTo>
                  <a:pt x="-6205" y="184679"/>
                  <a:pt x="196995" y="123825"/>
                  <a:pt x="196995" y="123825"/>
                </a:cubicBezTo>
                <a:cubicBezTo>
                  <a:pt x="244091" y="109538"/>
                  <a:pt x="281662" y="95250"/>
                  <a:pt x="282720" y="98425"/>
                </a:cubicBezTo>
                <a:cubicBezTo>
                  <a:pt x="283778" y="101600"/>
                  <a:pt x="193291" y="137583"/>
                  <a:pt x="203345" y="142875"/>
                </a:cubicBezTo>
                <a:cubicBezTo>
                  <a:pt x="213399" y="148167"/>
                  <a:pt x="319233" y="132821"/>
                  <a:pt x="343045" y="130175"/>
                </a:cubicBezTo>
                <a:cubicBezTo>
                  <a:pt x="366857" y="127529"/>
                  <a:pt x="346220" y="127000"/>
                  <a:pt x="346220" y="127000"/>
                </a:cubicBezTo>
                <a:lnTo>
                  <a:pt x="565295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9" name="フリーフォーム 1138">
            <a:extLst>
              <a:ext uri="{FF2B5EF4-FFF2-40B4-BE49-F238E27FC236}">
                <a16:creationId xmlns:a16="http://schemas.microsoft.com/office/drawing/2014/main" id="{17095CAC-7B50-1A99-407D-0B3E6F67609E}"/>
              </a:ext>
            </a:extLst>
          </p:cNvPr>
          <p:cNvSpPr/>
          <p:nvPr/>
        </p:nvSpPr>
        <p:spPr>
          <a:xfrm>
            <a:off x="4681530" y="5997446"/>
            <a:ext cx="65168" cy="140085"/>
          </a:xfrm>
          <a:custGeom>
            <a:avLst/>
            <a:gdLst>
              <a:gd name="connsiteX0" fmla="*/ 65095 w 65168"/>
              <a:gd name="connsiteY0" fmla="*/ 129 h 140085"/>
              <a:gd name="connsiteX1" fmla="*/ 14295 w 65168"/>
              <a:gd name="connsiteY1" fmla="*/ 76329 h 140085"/>
              <a:gd name="connsiteX2" fmla="*/ 14295 w 65168"/>
              <a:gd name="connsiteY2" fmla="*/ 139829 h 140085"/>
              <a:gd name="connsiteX3" fmla="*/ 1595 w 65168"/>
              <a:gd name="connsiteY3" fmla="*/ 95379 h 140085"/>
              <a:gd name="connsiteX4" fmla="*/ 65095 w 65168"/>
              <a:gd name="connsiteY4" fmla="*/ 129 h 14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168" h="140085">
                <a:moveTo>
                  <a:pt x="65095" y="129"/>
                </a:moveTo>
                <a:cubicBezTo>
                  <a:pt x="67212" y="-3046"/>
                  <a:pt x="22762" y="53046"/>
                  <a:pt x="14295" y="76329"/>
                </a:cubicBezTo>
                <a:cubicBezTo>
                  <a:pt x="5828" y="99612"/>
                  <a:pt x="16412" y="136654"/>
                  <a:pt x="14295" y="139829"/>
                </a:cubicBezTo>
                <a:cubicBezTo>
                  <a:pt x="12178" y="143004"/>
                  <a:pt x="-5284" y="116016"/>
                  <a:pt x="1595" y="95379"/>
                </a:cubicBezTo>
                <a:cubicBezTo>
                  <a:pt x="8474" y="74742"/>
                  <a:pt x="62978" y="3304"/>
                  <a:pt x="65095" y="1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0" name="フリーフォーム 1139">
            <a:extLst>
              <a:ext uri="{FF2B5EF4-FFF2-40B4-BE49-F238E27FC236}">
                <a16:creationId xmlns:a16="http://schemas.microsoft.com/office/drawing/2014/main" id="{A320247B-10E4-98B0-C92A-B12B63A273F4}"/>
              </a:ext>
            </a:extLst>
          </p:cNvPr>
          <p:cNvSpPr/>
          <p:nvPr/>
        </p:nvSpPr>
        <p:spPr>
          <a:xfrm>
            <a:off x="4570424" y="5857866"/>
            <a:ext cx="42851" cy="171492"/>
          </a:xfrm>
          <a:custGeom>
            <a:avLst/>
            <a:gdLst>
              <a:gd name="connsiteX0" fmla="*/ 42851 w 42851"/>
              <a:gd name="connsiteY0" fmla="*/ 9 h 171492"/>
              <a:gd name="connsiteX1" fmla="*/ 1576 w 42851"/>
              <a:gd name="connsiteY1" fmla="*/ 117484 h 171492"/>
              <a:gd name="connsiteX2" fmla="*/ 7926 w 42851"/>
              <a:gd name="connsiteY2" fmla="*/ 171459 h 171492"/>
              <a:gd name="connsiteX3" fmla="*/ 1576 w 42851"/>
              <a:gd name="connsiteY3" fmla="*/ 123834 h 171492"/>
              <a:gd name="connsiteX4" fmla="*/ 42851 w 42851"/>
              <a:gd name="connsiteY4" fmla="*/ 9 h 171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851" h="171492">
                <a:moveTo>
                  <a:pt x="42851" y="9"/>
                </a:moveTo>
                <a:cubicBezTo>
                  <a:pt x="42851" y="-1049"/>
                  <a:pt x="7397" y="88909"/>
                  <a:pt x="1576" y="117484"/>
                </a:cubicBezTo>
                <a:cubicBezTo>
                  <a:pt x="-4245" y="146059"/>
                  <a:pt x="7926" y="170401"/>
                  <a:pt x="7926" y="171459"/>
                </a:cubicBezTo>
                <a:cubicBezTo>
                  <a:pt x="7926" y="172517"/>
                  <a:pt x="-3186" y="148176"/>
                  <a:pt x="1576" y="123834"/>
                </a:cubicBezTo>
                <a:cubicBezTo>
                  <a:pt x="6338" y="99492"/>
                  <a:pt x="42851" y="1067"/>
                  <a:pt x="42851" y="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1" name="フリーフォーム 1140">
            <a:extLst>
              <a:ext uri="{FF2B5EF4-FFF2-40B4-BE49-F238E27FC236}">
                <a16:creationId xmlns:a16="http://schemas.microsoft.com/office/drawing/2014/main" id="{E6E23B1F-CA81-B455-71BD-793516BA36BB}"/>
              </a:ext>
            </a:extLst>
          </p:cNvPr>
          <p:cNvSpPr/>
          <p:nvPr/>
        </p:nvSpPr>
        <p:spPr>
          <a:xfrm>
            <a:off x="4409602" y="5803900"/>
            <a:ext cx="51278" cy="146050"/>
          </a:xfrm>
          <a:custGeom>
            <a:avLst/>
            <a:gdLst>
              <a:gd name="connsiteX0" fmla="*/ 51273 w 51278"/>
              <a:gd name="connsiteY0" fmla="*/ 0 h 146050"/>
              <a:gd name="connsiteX1" fmla="*/ 6823 w 51278"/>
              <a:gd name="connsiteY1" fmla="*/ 104775 h 146050"/>
              <a:gd name="connsiteX2" fmla="*/ 3648 w 51278"/>
              <a:gd name="connsiteY2" fmla="*/ 146050 h 146050"/>
              <a:gd name="connsiteX3" fmla="*/ 3648 w 51278"/>
              <a:gd name="connsiteY3" fmla="*/ 104775 h 146050"/>
              <a:gd name="connsiteX4" fmla="*/ 51273 w 51278"/>
              <a:gd name="connsiteY4" fmla="*/ 0 h 146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78" h="146050">
                <a:moveTo>
                  <a:pt x="51273" y="0"/>
                </a:moveTo>
                <a:cubicBezTo>
                  <a:pt x="51802" y="0"/>
                  <a:pt x="14760" y="80433"/>
                  <a:pt x="6823" y="104775"/>
                </a:cubicBezTo>
                <a:cubicBezTo>
                  <a:pt x="-1114" y="129117"/>
                  <a:pt x="4177" y="146050"/>
                  <a:pt x="3648" y="146050"/>
                </a:cubicBezTo>
                <a:cubicBezTo>
                  <a:pt x="3119" y="146050"/>
                  <a:pt x="-4290" y="124354"/>
                  <a:pt x="3648" y="104775"/>
                </a:cubicBezTo>
                <a:cubicBezTo>
                  <a:pt x="11586" y="85196"/>
                  <a:pt x="50744" y="0"/>
                  <a:pt x="5127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2" name="フリーフォーム 1141">
            <a:extLst>
              <a:ext uri="{FF2B5EF4-FFF2-40B4-BE49-F238E27FC236}">
                <a16:creationId xmlns:a16="http://schemas.microsoft.com/office/drawing/2014/main" id="{867CAFF0-0BED-D4D5-7F87-E50E8A2BE362}"/>
              </a:ext>
            </a:extLst>
          </p:cNvPr>
          <p:cNvSpPr/>
          <p:nvPr/>
        </p:nvSpPr>
        <p:spPr>
          <a:xfrm>
            <a:off x="4350886" y="5657812"/>
            <a:ext cx="103650" cy="162145"/>
          </a:xfrm>
          <a:custGeom>
            <a:avLst/>
            <a:gdLst>
              <a:gd name="connsiteX0" fmla="*/ 103639 w 103650"/>
              <a:gd name="connsiteY0" fmla="*/ 38 h 162145"/>
              <a:gd name="connsiteX1" fmla="*/ 11564 w 103650"/>
              <a:gd name="connsiteY1" fmla="*/ 120688 h 162145"/>
              <a:gd name="connsiteX2" fmla="*/ 2039 w 103650"/>
              <a:gd name="connsiteY2" fmla="*/ 161963 h 162145"/>
              <a:gd name="connsiteX3" fmla="*/ 17914 w 103650"/>
              <a:gd name="connsiteY3" fmla="*/ 107988 h 162145"/>
              <a:gd name="connsiteX4" fmla="*/ 103639 w 103650"/>
              <a:gd name="connsiteY4" fmla="*/ 38 h 162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650" h="162145">
                <a:moveTo>
                  <a:pt x="103639" y="38"/>
                </a:moveTo>
                <a:cubicBezTo>
                  <a:pt x="102581" y="2155"/>
                  <a:pt x="28497" y="93701"/>
                  <a:pt x="11564" y="120688"/>
                </a:cubicBezTo>
                <a:cubicBezTo>
                  <a:pt x="-5369" y="147676"/>
                  <a:pt x="981" y="164080"/>
                  <a:pt x="2039" y="161963"/>
                </a:cubicBezTo>
                <a:cubicBezTo>
                  <a:pt x="3097" y="159846"/>
                  <a:pt x="2568" y="131800"/>
                  <a:pt x="17914" y="107988"/>
                </a:cubicBezTo>
                <a:cubicBezTo>
                  <a:pt x="33260" y="84176"/>
                  <a:pt x="104697" y="-2079"/>
                  <a:pt x="103639" y="3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3" name="フリーフォーム 1142">
            <a:extLst>
              <a:ext uri="{FF2B5EF4-FFF2-40B4-BE49-F238E27FC236}">
                <a16:creationId xmlns:a16="http://schemas.microsoft.com/office/drawing/2014/main" id="{7B80DA7F-92DC-8535-53B7-8C3B1383CC66}"/>
              </a:ext>
            </a:extLst>
          </p:cNvPr>
          <p:cNvSpPr/>
          <p:nvPr/>
        </p:nvSpPr>
        <p:spPr>
          <a:xfrm>
            <a:off x="3200400" y="6232511"/>
            <a:ext cx="39916" cy="111196"/>
          </a:xfrm>
          <a:custGeom>
            <a:avLst/>
            <a:gdLst>
              <a:gd name="connsiteX0" fmla="*/ 25400 w 39916"/>
              <a:gd name="connsiteY0" fmla="*/ 14 h 111196"/>
              <a:gd name="connsiteX1" fmla="*/ 38100 w 39916"/>
              <a:gd name="connsiteY1" fmla="*/ 76214 h 111196"/>
              <a:gd name="connsiteX2" fmla="*/ 0 w 39916"/>
              <a:gd name="connsiteY2" fmla="*/ 111139 h 111196"/>
              <a:gd name="connsiteX3" fmla="*/ 38100 w 39916"/>
              <a:gd name="connsiteY3" fmla="*/ 82564 h 111196"/>
              <a:gd name="connsiteX4" fmla="*/ 25400 w 39916"/>
              <a:gd name="connsiteY4" fmla="*/ 14 h 111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916" h="111196">
                <a:moveTo>
                  <a:pt x="25400" y="14"/>
                </a:moveTo>
                <a:cubicBezTo>
                  <a:pt x="25400" y="-1044"/>
                  <a:pt x="42333" y="57693"/>
                  <a:pt x="38100" y="76214"/>
                </a:cubicBezTo>
                <a:cubicBezTo>
                  <a:pt x="33867" y="94735"/>
                  <a:pt x="0" y="110081"/>
                  <a:pt x="0" y="111139"/>
                </a:cubicBezTo>
                <a:cubicBezTo>
                  <a:pt x="0" y="112197"/>
                  <a:pt x="30163" y="98439"/>
                  <a:pt x="38100" y="82564"/>
                </a:cubicBezTo>
                <a:cubicBezTo>
                  <a:pt x="46037" y="66689"/>
                  <a:pt x="25400" y="1072"/>
                  <a:pt x="25400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4" name="フリーフォーム 1143">
            <a:extLst>
              <a:ext uri="{FF2B5EF4-FFF2-40B4-BE49-F238E27FC236}">
                <a16:creationId xmlns:a16="http://schemas.microsoft.com/office/drawing/2014/main" id="{ADD8698B-1630-C411-DD6C-5685EA118D5F}"/>
              </a:ext>
            </a:extLst>
          </p:cNvPr>
          <p:cNvSpPr/>
          <p:nvPr/>
        </p:nvSpPr>
        <p:spPr>
          <a:xfrm>
            <a:off x="2841615" y="6267424"/>
            <a:ext cx="22245" cy="136660"/>
          </a:xfrm>
          <a:custGeom>
            <a:avLst/>
            <a:gdLst>
              <a:gd name="connsiteX0" fmla="*/ 22235 w 22245"/>
              <a:gd name="connsiteY0" fmla="*/ 26 h 136660"/>
              <a:gd name="connsiteX1" fmla="*/ 10 w 22245"/>
              <a:gd name="connsiteY1" fmla="*/ 92101 h 136660"/>
              <a:gd name="connsiteX2" fmla="*/ 19060 w 22245"/>
              <a:gd name="connsiteY2" fmla="*/ 136551 h 136660"/>
              <a:gd name="connsiteX3" fmla="*/ 3185 w 22245"/>
              <a:gd name="connsiteY3" fmla="*/ 101626 h 136660"/>
              <a:gd name="connsiteX4" fmla="*/ 22235 w 22245"/>
              <a:gd name="connsiteY4" fmla="*/ 26 h 136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245" h="136660">
                <a:moveTo>
                  <a:pt x="22235" y="26"/>
                </a:moveTo>
                <a:cubicBezTo>
                  <a:pt x="21706" y="-1561"/>
                  <a:pt x="539" y="69347"/>
                  <a:pt x="10" y="92101"/>
                </a:cubicBezTo>
                <a:cubicBezTo>
                  <a:pt x="-519" y="114855"/>
                  <a:pt x="18531" y="134964"/>
                  <a:pt x="19060" y="136551"/>
                </a:cubicBezTo>
                <a:cubicBezTo>
                  <a:pt x="19589" y="138138"/>
                  <a:pt x="3714" y="122263"/>
                  <a:pt x="3185" y="101626"/>
                </a:cubicBezTo>
                <a:cubicBezTo>
                  <a:pt x="2656" y="80989"/>
                  <a:pt x="22764" y="1613"/>
                  <a:pt x="22235" y="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5" name="フリーフォーム 1144">
            <a:extLst>
              <a:ext uri="{FF2B5EF4-FFF2-40B4-BE49-F238E27FC236}">
                <a16:creationId xmlns:a16="http://schemas.microsoft.com/office/drawing/2014/main" id="{0616616A-442A-AF5B-BA30-250CFCECD3AF}"/>
              </a:ext>
            </a:extLst>
          </p:cNvPr>
          <p:cNvSpPr/>
          <p:nvPr/>
        </p:nvSpPr>
        <p:spPr>
          <a:xfrm>
            <a:off x="3130481" y="6438831"/>
            <a:ext cx="39553" cy="95639"/>
          </a:xfrm>
          <a:custGeom>
            <a:avLst/>
            <a:gdLst>
              <a:gd name="connsiteX0" fmla="*/ 25469 w 39553"/>
              <a:gd name="connsiteY0" fmla="*/ 69 h 95639"/>
              <a:gd name="connsiteX1" fmla="*/ 28644 w 39553"/>
              <a:gd name="connsiteY1" fmla="*/ 73094 h 95639"/>
              <a:gd name="connsiteX2" fmla="*/ 69 w 39553"/>
              <a:gd name="connsiteY2" fmla="*/ 95319 h 95639"/>
              <a:gd name="connsiteX3" fmla="*/ 38169 w 39553"/>
              <a:gd name="connsiteY3" fmla="*/ 60394 h 95639"/>
              <a:gd name="connsiteX4" fmla="*/ 25469 w 39553"/>
              <a:gd name="connsiteY4" fmla="*/ 69 h 9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553" h="95639">
                <a:moveTo>
                  <a:pt x="25469" y="69"/>
                </a:moveTo>
                <a:cubicBezTo>
                  <a:pt x="23881" y="2186"/>
                  <a:pt x="32877" y="57219"/>
                  <a:pt x="28644" y="73094"/>
                </a:cubicBezTo>
                <a:cubicBezTo>
                  <a:pt x="24411" y="88969"/>
                  <a:pt x="-1519" y="97436"/>
                  <a:pt x="69" y="95319"/>
                </a:cubicBezTo>
                <a:cubicBezTo>
                  <a:pt x="1657" y="93202"/>
                  <a:pt x="31819" y="76269"/>
                  <a:pt x="38169" y="60394"/>
                </a:cubicBezTo>
                <a:cubicBezTo>
                  <a:pt x="44519" y="44519"/>
                  <a:pt x="27057" y="-2048"/>
                  <a:pt x="25469" y="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7" name="フリーフォーム 1146">
            <a:extLst>
              <a:ext uri="{FF2B5EF4-FFF2-40B4-BE49-F238E27FC236}">
                <a16:creationId xmlns:a16="http://schemas.microsoft.com/office/drawing/2014/main" id="{80F91482-AF20-5BA9-9D85-7AB52C371BEB}"/>
              </a:ext>
            </a:extLst>
          </p:cNvPr>
          <p:cNvSpPr/>
          <p:nvPr/>
        </p:nvSpPr>
        <p:spPr>
          <a:xfrm>
            <a:off x="3694324" y="4854219"/>
            <a:ext cx="77579" cy="317607"/>
          </a:xfrm>
          <a:custGeom>
            <a:avLst/>
            <a:gdLst>
              <a:gd name="connsiteX0" fmla="*/ 77576 w 77579"/>
              <a:gd name="connsiteY0" fmla="*/ 356 h 317607"/>
              <a:gd name="connsiteX1" fmla="*/ 1376 w 77579"/>
              <a:gd name="connsiteY1" fmla="*/ 311506 h 317607"/>
              <a:gd name="connsiteX2" fmla="*/ 26776 w 77579"/>
              <a:gd name="connsiteY2" fmla="*/ 209906 h 317607"/>
              <a:gd name="connsiteX3" fmla="*/ 4551 w 77579"/>
              <a:gd name="connsiteY3" fmla="*/ 248006 h 317607"/>
              <a:gd name="connsiteX4" fmla="*/ 77576 w 77579"/>
              <a:gd name="connsiteY4" fmla="*/ 356 h 317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79" h="317607">
                <a:moveTo>
                  <a:pt x="77576" y="356"/>
                </a:moveTo>
                <a:cubicBezTo>
                  <a:pt x="77047" y="10939"/>
                  <a:pt x="9843" y="276581"/>
                  <a:pt x="1376" y="311506"/>
                </a:cubicBezTo>
                <a:cubicBezTo>
                  <a:pt x="-7091" y="346431"/>
                  <a:pt x="26247" y="220489"/>
                  <a:pt x="26776" y="209906"/>
                </a:cubicBezTo>
                <a:cubicBezTo>
                  <a:pt x="27305" y="199323"/>
                  <a:pt x="-4445" y="278169"/>
                  <a:pt x="4551" y="248006"/>
                </a:cubicBezTo>
                <a:cubicBezTo>
                  <a:pt x="13547" y="217844"/>
                  <a:pt x="78105" y="-10227"/>
                  <a:pt x="77576" y="3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8" name="フリーフォーム 1147">
            <a:extLst>
              <a:ext uri="{FF2B5EF4-FFF2-40B4-BE49-F238E27FC236}">
                <a16:creationId xmlns:a16="http://schemas.microsoft.com/office/drawing/2014/main" id="{0BEEC888-5EB3-AF40-B7C3-E6AB8209B884}"/>
              </a:ext>
            </a:extLst>
          </p:cNvPr>
          <p:cNvSpPr/>
          <p:nvPr/>
        </p:nvSpPr>
        <p:spPr>
          <a:xfrm>
            <a:off x="3717818" y="4921111"/>
            <a:ext cx="137034" cy="149442"/>
          </a:xfrm>
          <a:custGeom>
            <a:avLst/>
            <a:gdLst>
              <a:gd name="connsiteX0" fmla="*/ 107 w 137034"/>
              <a:gd name="connsiteY0" fmla="*/ 139 h 149442"/>
              <a:gd name="connsiteX1" fmla="*/ 133457 w 137034"/>
              <a:gd name="connsiteY1" fmla="*/ 108089 h 149442"/>
              <a:gd name="connsiteX2" fmla="*/ 101707 w 137034"/>
              <a:gd name="connsiteY2" fmla="*/ 149364 h 149442"/>
              <a:gd name="connsiteX3" fmla="*/ 133457 w 137034"/>
              <a:gd name="connsiteY3" fmla="*/ 117614 h 149442"/>
              <a:gd name="connsiteX4" fmla="*/ 111232 w 137034"/>
              <a:gd name="connsiteY4" fmla="*/ 85864 h 149442"/>
              <a:gd name="connsiteX5" fmla="*/ 107 w 137034"/>
              <a:gd name="connsiteY5" fmla="*/ 139 h 1494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034" h="149442">
                <a:moveTo>
                  <a:pt x="107" y="139"/>
                </a:moveTo>
                <a:cubicBezTo>
                  <a:pt x="3811" y="3843"/>
                  <a:pt x="116524" y="83218"/>
                  <a:pt x="133457" y="108089"/>
                </a:cubicBezTo>
                <a:cubicBezTo>
                  <a:pt x="150390" y="132960"/>
                  <a:pt x="101707" y="147777"/>
                  <a:pt x="101707" y="149364"/>
                </a:cubicBezTo>
                <a:cubicBezTo>
                  <a:pt x="101707" y="150951"/>
                  <a:pt x="131870" y="128197"/>
                  <a:pt x="133457" y="117614"/>
                </a:cubicBezTo>
                <a:cubicBezTo>
                  <a:pt x="135045" y="107031"/>
                  <a:pt x="132928" y="104385"/>
                  <a:pt x="111232" y="85864"/>
                </a:cubicBezTo>
                <a:cubicBezTo>
                  <a:pt x="89536" y="67343"/>
                  <a:pt x="-3597" y="-3565"/>
                  <a:pt x="107" y="1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9" name="フリーフォーム 1148">
            <a:extLst>
              <a:ext uri="{FF2B5EF4-FFF2-40B4-BE49-F238E27FC236}">
                <a16:creationId xmlns:a16="http://schemas.microsoft.com/office/drawing/2014/main" id="{CD28BB7D-3F4A-DD63-A080-FC81090C5E47}"/>
              </a:ext>
            </a:extLst>
          </p:cNvPr>
          <p:cNvSpPr/>
          <p:nvPr/>
        </p:nvSpPr>
        <p:spPr>
          <a:xfrm>
            <a:off x="3815417" y="5020698"/>
            <a:ext cx="220062" cy="107321"/>
          </a:xfrm>
          <a:custGeom>
            <a:avLst/>
            <a:gdLst>
              <a:gd name="connsiteX0" fmla="*/ 220008 w 220062"/>
              <a:gd name="connsiteY0" fmla="*/ 33902 h 107321"/>
              <a:gd name="connsiteX1" fmla="*/ 131108 w 220062"/>
              <a:gd name="connsiteY1" fmla="*/ 2152 h 107321"/>
              <a:gd name="connsiteX2" fmla="*/ 933 w 220062"/>
              <a:gd name="connsiteY2" fmla="*/ 106927 h 107321"/>
              <a:gd name="connsiteX3" fmla="*/ 73958 w 220062"/>
              <a:gd name="connsiteY3" fmla="*/ 37077 h 107321"/>
              <a:gd name="connsiteX4" fmla="*/ 99358 w 220062"/>
              <a:gd name="connsiteY4" fmla="*/ 14852 h 107321"/>
              <a:gd name="connsiteX5" fmla="*/ 143808 w 220062"/>
              <a:gd name="connsiteY5" fmla="*/ 5327 h 107321"/>
              <a:gd name="connsiteX6" fmla="*/ 220008 w 220062"/>
              <a:gd name="connsiteY6" fmla="*/ 33902 h 107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0062" h="107321">
                <a:moveTo>
                  <a:pt x="220008" y="33902"/>
                </a:moveTo>
                <a:cubicBezTo>
                  <a:pt x="217891" y="33373"/>
                  <a:pt x="167620" y="-10019"/>
                  <a:pt x="131108" y="2152"/>
                </a:cubicBezTo>
                <a:cubicBezTo>
                  <a:pt x="94596" y="14323"/>
                  <a:pt x="10458" y="101106"/>
                  <a:pt x="933" y="106927"/>
                </a:cubicBezTo>
                <a:cubicBezTo>
                  <a:pt x="-8592" y="112748"/>
                  <a:pt x="57554" y="52423"/>
                  <a:pt x="73958" y="37077"/>
                </a:cubicBezTo>
                <a:cubicBezTo>
                  <a:pt x="90362" y="21731"/>
                  <a:pt x="87716" y="20144"/>
                  <a:pt x="99358" y="14852"/>
                </a:cubicBezTo>
                <a:cubicBezTo>
                  <a:pt x="111000" y="9560"/>
                  <a:pt x="125287" y="4269"/>
                  <a:pt x="143808" y="5327"/>
                </a:cubicBezTo>
                <a:cubicBezTo>
                  <a:pt x="162329" y="6385"/>
                  <a:pt x="222125" y="34431"/>
                  <a:pt x="220008" y="3390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0" name="フリーフォーム 1149">
            <a:extLst>
              <a:ext uri="{FF2B5EF4-FFF2-40B4-BE49-F238E27FC236}">
                <a16:creationId xmlns:a16="http://schemas.microsoft.com/office/drawing/2014/main" id="{23A26421-970C-4BF4-C4DA-C01D461FD5F7}"/>
              </a:ext>
            </a:extLst>
          </p:cNvPr>
          <p:cNvSpPr/>
          <p:nvPr/>
        </p:nvSpPr>
        <p:spPr>
          <a:xfrm>
            <a:off x="3908764" y="5004146"/>
            <a:ext cx="198591" cy="252196"/>
          </a:xfrm>
          <a:custGeom>
            <a:avLst/>
            <a:gdLst>
              <a:gd name="connsiteX0" fmla="*/ 196511 w 198591"/>
              <a:gd name="connsiteY0" fmla="*/ 2829 h 252196"/>
              <a:gd name="connsiteX1" fmla="*/ 2836 w 198591"/>
              <a:gd name="connsiteY1" fmla="*/ 247304 h 252196"/>
              <a:gd name="connsiteX2" fmla="*/ 82211 w 198591"/>
              <a:gd name="connsiteY2" fmla="*/ 161579 h 252196"/>
              <a:gd name="connsiteX3" fmla="*/ 98086 w 198591"/>
              <a:gd name="connsiteY3" fmla="*/ 104429 h 252196"/>
              <a:gd name="connsiteX4" fmla="*/ 53636 w 198591"/>
              <a:gd name="connsiteY4" fmla="*/ 75854 h 252196"/>
              <a:gd name="connsiteX5" fmla="*/ 101261 w 198591"/>
              <a:gd name="connsiteY5" fmla="*/ 110779 h 252196"/>
              <a:gd name="connsiteX6" fmla="*/ 196511 w 198591"/>
              <a:gd name="connsiteY6" fmla="*/ 2829 h 2521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8591" h="252196">
                <a:moveTo>
                  <a:pt x="196511" y="2829"/>
                </a:moveTo>
                <a:cubicBezTo>
                  <a:pt x="180107" y="25583"/>
                  <a:pt x="21886" y="220846"/>
                  <a:pt x="2836" y="247304"/>
                </a:cubicBezTo>
                <a:cubicBezTo>
                  <a:pt x="-16214" y="273762"/>
                  <a:pt x="66336" y="185392"/>
                  <a:pt x="82211" y="161579"/>
                </a:cubicBezTo>
                <a:cubicBezTo>
                  <a:pt x="98086" y="137767"/>
                  <a:pt x="102849" y="118717"/>
                  <a:pt x="98086" y="104429"/>
                </a:cubicBezTo>
                <a:cubicBezTo>
                  <a:pt x="93323" y="90141"/>
                  <a:pt x="53107" y="74796"/>
                  <a:pt x="53636" y="75854"/>
                </a:cubicBezTo>
                <a:cubicBezTo>
                  <a:pt x="54165" y="76912"/>
                  <a:pt x="74803" y="119775"/>
                  <a:pt x="101261" y="110779"/>
                </a:cubicBezTo>
                <a:cubicBezTo>
                  <a:pt x="127719" y="101783"/>
                  <a:pt x="212915" y="-19925"/>
                  <a:pt x="196511" y="28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1" name="フリーフォーム 1150">
            <a:extLst>
              <a:ext uri="{FF2B5EF4-FFF2-40B4-BE49-F238E27FC236}">
                <a16:creationId xmlns:a16="http://schemas.microsoft.com/office/drawing/2014/main" id="{68B250AF-1221-C54E-9E97-D0372195E9F6}"/>
              </a:ext>
            </a:extLst>
          </p:cNvPr>
          <p:cNvSpPr/>
          <p:nvPr/>
        </p:nvSpPr>
        <p:spPr>
          <a:xfrm>
            <a:off x="4197763" y="4990593"/>
            <a:ext cx="136437" cy="223181"/>
          </a:xfrm>
          <a:custGeom>
            <a:avLst/>
            <a:gdLst>
              <a:gd name="connsiteX0" fmla="*/ 136112 w 136437"/>
              <a:gd name="connsiteY0" fmla="*/ 507 h 223181"/>
              <a:gd name="connsiteX1" fmla="*/ 2762 w 136437"/>
              <a:gd name="connsiteY1" fmla="*/ 197357 h 223181"/>
              <a:gd name="connsiteX2" fmla="*/ 44037 w 136437"/>
              <a:gd name="connsiteY2" fmla="*/ 162432 h 223181"/>
              <a:gd name="connsiteX3" fmla="*/ 21812 w 136437"/>
              <a:gd name="connsiteY3" fmla="*/ 222757 h 223181"/>
              <a:gd name="connsiteX4" fmla="*/ 37687 w 136437"/>
              <a:gd name="connsiteY4" fmla="*/ 184657 h 223181"/>
              <a:gd name="connsiteX5" fmla="*/ 123412 w 136437"/>
              <a:gd name="connsiteY5" fmla="*/ 98932 h 223181"/>
              <a:gd name="connsiteX6" fmla="*/ 44037 w 136437"/>
              <a:gd name="connsiteY6" fmla="*/ 165607 h 223181"/>
              <a:gd name="connsiteX7" fmla="*/ 47212 w 136437"/>
              <a:gd name="connsiteY7" fmla="*/ 140207 h 223181"/>
              <a:gd name="connsiteX8" fmla="*/ 40862 w 136437"/>
              <a:gd name="connsiteY8" fmla="*/ 140207 h 223181"/>
              <a:gd name="connsiteX9" fmla="*/ 136112 w 136437"/>
              <a:gd name="connsiteY9" fmla="*/ 507 h 223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6437" h="223181">
                <a:moveTo>
                  <a:pt x="136112" y="507"/>
                </a:moveTo>
                <a:cubicBezTo>
                  <a:pt x="129762" y="10032"/>
                  <a:pt x="18108" y="170370"/>
                  <a:pt x="2762" y="197357"/>
                </a:cubicBezTo>
                <a:cubicBezTo>
                  <a:pt x="-12584" y="224344"/>
                  <a:pt x="40862" y="158199"/>
                  <a:pt x="44037" y="162432"/>
                </a:cubicBezTo>
                <a:cubicBezTo>
                  <a:pt x="47212" y="166665"/>
                  <a:pt x="22870" y="219053"/>
                  <a:pt x="21812" y="222757"/>
                </a:cubicBezTo>
                <a:cubicBezTo>
                  <a:pt x="20754" y="226461"/>
                  <a:pt x="20754" y="205295"/>
                  <a:pt x="37687" y="184657"/>
                </a:cubicBezTo>
                <a:cubicBezTo>
                  <a:pt x="54620" y="164020"/>
                  <a:pt x="122354" y="102107"/>
                  <a:pt x="123412" y="98932"/>
                </a:cubicBezTo>
                <a:cubicBezTo>
                  <a:pt x="124470" y="95757"/>
                  <a:pt x="56737" y="158728"/>
                  <a:pt x="44037" y="165607"/>
                </a:cubicBezTo>
                <a:cubicBezTo>
                  <a:pt x="31337" y="172486"/>
                  <a:pt x="47741" y="144440"/>
                  <a:pt x="47212" y="140207"/>
                </a:cubicBezTo>
                <a:cubicBezTo>
                  <a:pt x="46683" y="135974"/>
                  <a:pt x="27633" y="161903"/>
                  <a:pt x="40862" y="140207"/>
                </a:cubicBezTo>
                <a:cubicBezTo>
                  <a:pt x="54091" y="118511"/>
                  <a:pt x="142462" y="-9018"/>
                  <a:pt x="136112" y="5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2" name="フリーフォーム 1151">
            <a:extLst>
              <a:ext uri="{FF2B5EF4-FFF2-40B4-BE49-F238E27FC236}">
                <a16:creationId xmlns:a16="http://schemas.microsoft.com/office/drawing/2014/main" id="{F9E667AC-6A9D-EB76-35B8-B7CC1F0B29F0}"/>
              </a:ext>
            </a:extLst>
          </p:cNvPr>
          <p:cNvSpPr/>
          <p:nvPr/>
        </p:nvSpPr>
        <p:spPr>
          <a:xfrm>
            <a:off x="4289643" y="5002947"/>
            <a:ext cx="253175" cy="58465"/>
          </a:xfrm>
          <a:custGeom>
            <a:avLst/>
            <a:gdLst>
              <a:gd name="connsiteX0" fmla="*/ 2957 w 253175"/>
              <a:gd name="connsiteY0" fmla="*/ 58003 h 58465"/>
              <a:gd name="connsiteX1" fmla="*/ 250607 w 253175"/>
              <a:gd name="connsiteY1" fmla="*/ 853 h 58465"/>
              <a:gd name="connsiteX2" fmla="*/ 123607 w 253175"/>
              <a:gd name="connsiteY2" fmla="*/ 26253 h 58465"/>
              <a:gd name="connsiteX3" fmla="*/ 2957 w 253175"/>
              <a:gd name="connsiteY3" fmla="*/ 58003 h 584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3175" h="58465">
                <a:moveTo>
                  <a:pt x="2957" y="58003"/>
                </a:moveTo>
                <a:cubicBezTo>
                  <a:pt x="24124" y="53770"/>
                  <a:pt x="230499" y="6145"/>
                  <a:pt x="250607" y="853"/>
                </a:cubicBezTo>
                <a:cubicBezTo>
                  <a:pt x="270715" y="-4439"/>
                  <a:pt x="167528" y="16199"/>
                  <a:pt x="123607" y="26253"/>
                </a:cubicBezTo>
                <a:cubicBezTo>
                  <a:pt x="79686" y="36307"/>
                  <a:pt x="-18210" y="62236"/>
                  <a:pt x="2957" y="5800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3" name="フリーフォーム 1152">
            <a:extLst>
              <a:ext uri="{FF2B5EF4-FFF2-40B4-BE49-F238E27FC236}">
                <a16:creationId xmlns:a16="http://schemas.microsoft.com/office/drawing/2014/main" id="{58F0AA8D-E236-365E-4399-0C3609E188EB}"/>
              </a:ext>
            </a:extLst>
          </p:cNvPr>
          <p:cNvSpPr/>
          <p:nvPr/>
        </p:nvSpPr>
        <p:spPr>
          <a:xfrm>
            <a:off x="3076374" y="5172068"/>
            <a:ext cx="385506" cy="98754"/>
          </a:xfrm>
          <a:custGeom>
            <a:avLst/>
            <a:gdLst>
              <a:gd name="connsiteX0" fmla="*/ 201 w 385506"/>
              <a:gd name="connsiteY0" fmla="*/ 7 h 98754"/>
              <a:gd name="connsiteX1" fmla="*/ 222451 w 385506"/>
              <a:gd name="connsiteY1" fmla="*/ 28582 h 98754"/>
              <a:gd name="connsiteX2" fmla="*/ 235151 w 385506"/>
              <a:gd name="connsiteY2" fmla="*/ 25407 h 98754"/>
              <a:gd name="connsiteX3" fmla="*/ 384376 w 385506"/>
              <a:gd name="connsiteY3" fmla="*/ 98432 h 98754"/>
              <a:gd name="connsiteX4" fmla="*/ 295476 w 385506"/>
              <a:gd name="connsiteY4" fmla="*/ 50807 h 98754"/>
              <a:gd name="connsiteX5" fmla="*/ 146251 w 385506"/>
              <a:gd name="connsiteY5" fmla="*/ 19057 h 98754"/>
              <a:gd name="connsiteX6" fmla="*/ 181176 w 385506"/>
              <a:gd name="connsiteY6" fmla="*/ 31757 h 98754"/>
              <a:gd name="connsiteX7" fmla="*/ 201 w 385506"/>
              <a:gd name="connsiteY7" fmla="*/ 7 h 98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5506" h="98754">
                <a:moveTo>
                  <a:pt x="201" y="7"/>
                </a:moveTo>
                <a:cubicBezTo>
                  <a:pt x="7080" y="-522"/>
                  <a:pt x="222451" y="28582"/>
                  <a:pt x="222451" y="28582"/>
                </a:cubicBezTo>
                <a:cubicBezTo>
                  <a:pt x="261609" y="32815"/>
                  <a:pt x="208164" y="13765"/>
                  <a:pt x="235151" y="25407"/>
                </a:cubicBezTo>
                <a:cubicBezTo>
                  <a:pt x="262138" y="37049"/>
                  <a:pt x="374322" y="94199"/>
                  <a:pt x="384376" y="98432"/>
                </a:cubicBezTo>
                <a:cubicBezTo>
                  <a:pt x="394430" y="102665"/>
                  <a:pt x="335163" y="64036"/>
                  <a:pt x="295476" y="50807"/>
                </a:cubicBezTo>
                <a:cubicBezTo>
                  <a:pt x="255789" y="37578"/>
                  <a:pt x="165301" y="22232"/>
                  <a:pt x="146251" y="19057"/>
                </a:cubicBezTo>
                <a:cubicBezTo>
                  <a:pt x="127201" y="15882"/>
                  <a:pt x="197580" y="34403"/>
                  <a:pt x="181176" y="31757"/>
                </a:cubicBezTo>
                <a:cubicBezTo>
                  <a:pt x="164772" y="29111"/>
                  <a:pt x="-6678" y="536"/>
                  <a:pt x="201" y="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4" name="フリーフォーム 1153">
            <a:extLst>
              <a:ext uri="{FF2B5EF4-FFF2-40B4-BE49-F238E27FC236}">
                <a16:creationId xmlns:a16="http://schemas.microsoft.com/office/drawing/2014/main" id="{09C65BC3-C6D2-F903-42B0-FAE2B8410C98}"/>
              </a:ext>
            </a:extLst>
          </p:cNvPr>
          <p:cNvSpPr/>
          <p:nvPr/>
        </p:nvSpPr>
        <p:spPr>
          <a:xfrm>
            <a:off x="3962379" y="5345852"/>
            <a:ext cx="66917" cy="423431"/>
          </a:xfrm>
          <a:custGeom>
            <a:avLst/>
            <a:gdLst>
              <a:gd name="connsiteX0" fmla="*/ 21 w 66917"/>
              <a:gd name="connsiteY0" fmla="*/ 848 h 423431"/>
              <a:gd name="connsiteX1" fmla="*/ 47646 w 66917"/>
              <a:gd name="connsiteY1" fmla="*/ 219923 h 423431"/>
              <a:gd name="connsiteX2" fmla="*/ 19071 w 66917"/>
              <a:gd name="connsiteY2" fmla="*/ 270723 h 423431"/>
              <a:gd name="connsiteX3" fmla="*/ 60346 w 66917"/>
              <a:gd name="connsiteY3" fmla="*/ 232623 h 423431"/>
              <a:gd name="connsiteX4" fmla="*/ 19071 w 66917"/>
              <a:gd name="connsiteY4" fmla="*/ 423123 h 423431"/>
              <a:gd name="connsiteX5" fmla="*/ 60346 w 66917"/>
              <a:gd name="connsiteY5" fmla="*/ 273898 h 423431"/>
              <a:gd name="connsiteX6" fmla="*/ 53996 w 66917"/>
              <a:gd name="connsiteY6" fmla="*/ 146898 h 423431"/>
              <a:gd name="connsiteX7" fmla="*/ 66696 w 66917"/>
              <a:gd name="connsiteY7" fmla="*/ 70698 h 423431"/>
              <a:gd name="connsiteX8" fmla="*/ 41296 w 66917"/>
              <a:gd name="connsiteY8" fmla="*/ 213573 h 423431"/>
              <a:gd name="connsiteX9" fmla="*/ 41296 w 66917"/>
              <a:gd name="connsiteY9" fmla="*/ 146898 h 423431"/>
              <a:gd name="connsiteX10" fmla="*/ 21 w 66917"/>
              <a:gd name="connsiteY10" fmla="*/ 848 h 423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6917" h="423431">
                <a:moveTo>
                  <a:pt x="21" y="848"/>
                </a:moveTo>
                <a:cubicBezTo>
                  <a:pt x="1079" y="13019"/>
                  <a:pt x="44471" y="174944"/>
                  <a:pt x="47646" y="219923"/>
                </a:cubicBezTo>
                <a:cubicBezTo>
                  <a:pt x="50821" y="264902"/>
                  <a:pt x="16954" y="268606"/>
                  <a:pt x="19071" y="270723"/>
                </a:cubicBezTo>
                <a:cubicBezTo>
                  <a:pt x="21188" y="272840"/>
                  <a:pt x="60346" y="207223"/>
                  <a:pt x="60346" y="232623"/>
                </a:cubicBezTo>
                <a:cubicBezTo>
                  <a:pt x="60346" y="258023"/>
                  <a:pt x="19071" y="416244"/>
                  <a:pt x="19071" y="423123"/>
                </a:cubicBezTo>
                <a:cubicBezTo>
                  <a:pt x="19071" y="430002"/>
                  <a:pt x="54525" y="319935"/>
                  <a:pt x="60346" y="273898"/>
                </a:cubicBezTo>
                <a:cubicBezTo>
                  <a:pt x="66167" y="227861"/>
                  <a:pt x="52938" y="180765"/>
                  <a:pt x="53996" y="146898"/>
                </a:cubicBezTo>
                <a:cubicBezTo>
                  <a:pt x="55054" y="113031"/>
                  <a:pt x="68813" y="59586"/>
                  <a:pt x="66696" y="70698"/>
                </a:cubicBezTo>
                <a:cubicBezTo>
                  <a:pt x="64579" y="81810"/>
                  <a:pt x="45529" y="200873"/>
                  <a:pt x="41296" y="213573"/>
                </a:cubicBezTo>
                <a:cubicBezTo>
                  <a:pt x="37063" y="226273"/>
                  <a:pt x="46058" y="182881"/>
                  <a:pt x="41296" y="146898"/>
                </a:cubicBezTo>
                <a:cubicBezTo>
                  <a:pt x="36534" y="110915"/>
                  <a:pt x="-1037" y="-11323"/>
                  <a:pt x="21" y="8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5" name="フリーフォーム 1154">
            <a:extLst>
              <a:ext uri="{FF2B5EF4-FFF2-40B4-BE49-F238E27FC236}">
                <a16:creationId xmlns:a16="http://schemas.microsoft.com/office/drawing/2014/main" id="{281AA2B9-6EF0-34ED-7F4C-71ED3DF7DBCC}"/>
              </a:ext>
            </a:extLst>
          </p:cNvPr>
          <p:cNvSpPr/>
          <p:nvPr/>
        </p:nvSpPr>
        <p:spPr>
          <a:xfrm>
            <a:off x="3400223" y="4997302"/>
            <a:ext cx="267689" cy="298508"/>
          </a:xfrm>
          <a:custGeom>
            <a:avLst/>
            <a:gdLst>
              <a:gd name="connsiteX0" fmla="*/ 202 w 267689"/>
              <a:gd name="connsiteY0" fmla="*/ 148 h 298508"/>
              <a:gd name="connsiteX1" fmla="*/ 193877 w 267689"/>
              <a:gd name="connsiteY1" fmla="*/ 149373 h 298508"/>
              <a:gd name="connsiteX2" fmla="*/ 212927 w 267689"/>
              <a:gd name="connsiteY2" fmla="*/ 111273 h 298508"/>
              <a:gd name="connsiteX3" fmla="*/ 225627 w 267689"/>
              <a:gd name="connsiteY3" fmla="*/ 168423 h 298508"/>
              <a:gd name="connsiteX4" fmla="*/ 241502 w 267689"/>
              <a:gd name="connsiteY4" fmla="*/ 117623 h 298508"/>
              <a:gd name="connsiteX5" fmla="*/ 266902 w 267689"/>
              <a:gd name="connsiteY5" fmla="*/ 295423 h 298508"/>
              <a:gd name="connsiteX6" fmla="*/ 257377 w 267689"/>
              <a:gd name="connsiteY6" fmla="*/ 225573 h 298508"/>
              <a:gd name="connsiteX7" fmla="*/ 219277 w 267689"/>
              <a:gd name="connsiteY7" fmla="*/ 162073 h 298508"/>
              <a:gd name="connsiteX8" fmla="*/ 219277 w 267689"/>
              <a:gd name="connsiteY8" fmla="*/ 276373 h 298508"/>
              <a:gd name="connsiteX9" fmla="*/ 219277 w 267689"/>
              <a:gd name="connsiteY9" fmla="*/ 162073 h 298508"/>
              <a:gd name="connsiteX10" fmla="*/ 181177 w 267689"/>
              <a:gd name="connsiteY10" fmla="*/ 127148 h 298508"/>
              <a:gd name="connsiteX11" fmla="*/ 111327 w 267689"/>
              <a:gd name="connsiteY11" fmla="*/ 89048 h 298508"/>
              <a:gd name="connsiteX12" fmla="*/ 155777 w 267689"/>
              <a:gd name="connsiteY12" fmla="*/ 120798 h 298508"/>
              <a:gd name="connsiteX13" fmla="*/ 202 w 267689"/>
              <a:gd name="connsiteY13" fmla="*/ 148 h 29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67689" h="298508">
                <a:moveTo>
                  <a:pt x="202" y="148"/>
                </a:moveTo>
                <a:cubicBezTo>
                  <a:pt x="6552" y="4910"/>
                  <a:pt x="158423" y="130852"/>
                  <a:pt x="193877" y="149373"/>
                </a:cubicBezTo>
                <a:cubicBezTo>
                  <a:pt x="229331" y="167894"/>
                  <a:pt x="207635" y="108098"/>
                  <a:pt x="212927" y="111273"/>
                </a:cubicBezTo>
                <a:cubicBezTo>
                  <a:pt x="218219" y="114448"/>
                  <a:pt x="220865" y="167365"/>
                  <a:pt x="225627" y="168423"/>
                </a:cubicBezTo>
                <a:cubicBezTo>
                  <a:pt x="230389" y="169481"/>
                  <a:pt x="234623" y="96457"/>
                  <a:pt x="241502" y="117623"/>
                </a:cubicBezTo>
                <a:cubicBezTo>
                  <a:pt x="248381" y="138789"/>
                  <a:pt x="264256" y="277431"/>
                  <a:pt x="266902" y="295423"/>
                </a:cubicBezTo>
                <a:cubicBezTo>
                  <a:pt x="269548" y="313415"/>
                  <a:pt x="265315" y="247798"/>
                  <a:pt x="257377" y="225573"/>
                </a:cubicBezTo>
                <a:cubicBezTo>
                  <a:pt x="249440" y="203348"/>
                  <a:pt x="225627" y="153606"/>
                  <a:pt x="219277" y="162073"/>
                </a:cubicBezTo>
                <a:cubicBezTo>
                  <a:pt x="212927" y="170540"/>
                  <a:pt x="219277" y="276373"/>
                  <a:pt x="219277" y="276373"/>
                </a:cubicBezTo>
                <a:cubicBezTo>
                  <a:pt x="219277" y="276373"/>
                  <a:pt x="225627" y="186944"/>
                  <a:pt x="219277" y="162073"/>
                </a:cubicBezTo>
                <a:cubicBezTo>
                  <a:pt x="212927" y="137202"/>
                  <a:pt x="199169" y="139319"/>
                  <a:pt x="181177" y="127148"/>
                </a:cubicBezTo>
                <a:cubicBezTo>
                  <a:pt x="163185" y="114977"/>
                  <a:pt x="115560" y="90106"/>
                  <a:pt x="111327" y="89048"/>
                </a:cubicBezTo>
                <a:cubicBezTo>
                  <a:pt x="107094" y="87990"/>
                  <a:pt x="172710" y="135085"/>
                  <a:pt x="155777" y="120798"/>
                </a:cubicBezTo>
                <a:cubicBezTo>
                  <a:pt x="138844" y="106511"/>
                  <a:pt x="-6148" y="-4614"/>
                  <a:pt x="202" y="14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6" name="フリーフォーム 1155">
            <a:extLst>
              <a:ext uri="{FF2B5EF4-FFF2-40B4-BE49-F238E27FC236}">
                <a16:creationId xmlns:a16="http://schemas.microsoft.com/office/drawing/2014/main" id="{67157D44-9361-264A-209B-B1EA355E09A1}"/>
              </a:ext>
            </a:extLst>
          </p:cNvPr>
          <p:cNvSpPr/>
          <p:nvPr/>
        </p:nvSpPr>
        <p:spPr>
          <a:xfrm>
            <a:off x="3190845" y="5956287"/>
            <a:ext cx="35736" cy="114385"/>
          </a:xfrm>
          <a:custGeom>
            <a:avLst/>
            <a:gdLst>
              <a:gd name="connsiteX0" fmla="*/ 30 w 35736"/>
              <a:gd name="connsiteY0" fmla="*/ 13 h 114385"/>
              <a:gd name="connsiteX1" fmla="*/ 28605 w 35736"/>
              <a:gd name="connsiteY1" fmla="*/ 85738 h 114385"/>
              <a:gd name="connsiteX2" fmla="*/ 15905 w 35736"/>
              <a:gd name="connsiteY2" fmla="*/ 114313 h 114385"/>
              <a:gd name="connsiteX3" fmla="*/ 34955 w 35736"/>
              <a:gd name="connsiteY3" fmla="*/ 79388 h 114385"/>
              <a:gd name="connsiteX4" fmla="*/ 30 w 35736"/>
              <a:gd name="connsiteY4" fmla="*/ 13 h 114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36" h="114385">
                <a:moveTo>
                  <a:pt x="30" y="13"/>
                </a:moveTo>
                <a:cubicBezTo>
                  <a:pt x="-1028" y="1071"/>
                  <a:pt x="25959" y="66688"/>
                  <a:pt x="28605" y="85738"/>
                </a:cubicBezTo>
                <a:cubicBezTo>
                  <a:pt x="31251" y="104788"/>
                  <a:pt x="14847" y="115371"/>
                  <a:pt x="15905" y="114313"/>
                </a:cubicBezTo>
                <a:cubicBezTo>
                  <a:pt x="16963" y="113255"/>
                  <a:pt x="40247" y="97380"/>
                  <a:pt x="34955" y="79388"/>
                </a:cubicBezTo>
                <a:cubicBezTo>
                  <a:pt x="29663" y="61396"/>
                  <a:pt x="1088" y="-1045"/>
                  <a:pt x="30" y="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7" name="フリーフォーム 1156">
            <a:extLst>
              <a:ext uri="{FF2B5EF4-FFF2-40B4-BE49-F238E27FC236}">
                <a16:creationId xmlns:a16="http://schemas.microsoft.com/office/drawing/2014/main" id="{B56C0894-C302-9CE2-5922-3A40B35EDA3B}"/>
              </a:ext>
            </a:extLst>
          </p:cNvPr>
          <p:cNvSpPr/>
          <p:nvPr/>
        </p:nvSpPr>
        <p:spPr>
          <a:xfrm>
            <a:off x="3622396" y="5352905"/>
            <a:ext cx="32064" cy="213178"/>
          </a:xfrm>
          <a:custGeom>
            <a:avLst/>
            <a:gdLst>
              <a:gd name="connsiteX0" fmla="*/ 32029 w 32064"/>
              <a:gd name="connsiteY0" fmla="*/ 145 h 213178"/>
              <a:gd name="connsiteX1" fmla="*/ 6629 w 32064"/>
              <a:gd name="connsiteY1" fmla="*/ 120795 h 213178"/>
              <a:gd name="connsiteX2" fmla="*/ 9804 w 32064"/>
              <a:gd name="connsiteY2" fmla="*/ 212870 h 213178"/>
              <a:gd name="connsiteX3" fmla="*/ 279 w 32064"/>
              <a:gd name="connsiteY3" fmla="*/ 146195 h 213178"/>
              <a:gd name="connsiteX4" fmla="*/ 32029 w 32064"/>
              <a:gd name="connsiteY4" fmla="*/ 145 h 213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2064" h="213178">
                <a:moveTo>
                  <a:pt x="32029" y="145"/>
                </a:moveTo>
                <a:cubicBezTo>
                  <a:pt x="33087" y="-4088"/>
                  <a:pt x="10333" y="85341"/>
                  <a:pt x="6629" y="120795"/>
                </a:cubicBezTo>
                <a:cubicBezTo>
                  <a:pt x="2925" y="156249"/>
                  <a:pt x="10862" y="208637"/>
                  <a:pt x="9804" y="212870"/>
                </a:cubicBezTo>
                <a:cubicBezTo>
                  <a:pt x="8746" y="217103"/>
                  <a:pt x="-1838" y="176887"/>
                  <a:pt x="279" y="146195"/>
                </a:cubicBezTo>
                <a:cubicBezTo>
                  <a:pt x="2396" y="115503"/>
                  <a:pt x="30971" y="4378"/>
                  <a:pt x="32029" y="1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8" name="フリーフォーム 1157">
            <a:extLst>
              <a:ext uri="{FF2B5EF4-FFF2-40B4-BE49-F238E27FC236}">
                <a16:creationId xmlns:a16="http://schemas.microsoft.com/office/drawing/2014/main" id="{EB870322-CC5D-304F-BE29-04A7DB086501}"/>
              </a:ext>
            </a:extLst>
          </p:cNvPr>
          <p:cNvSpPr/>
          <p:nvPr/>
        </p:nvSpPr>
        <p:spPr>
          <a:xfrm>
            <a:off x="3359491" y="5549900"/>
            <a:ext cx="206034" cy="247949"/>
          </a:xfrm>
          <a:custGeom>
            <a:avLst/>
            <a:gdLst>
              <a:gd name="connsiteX0" fmla="*/ 206034 w 206034"/>
              <a:gd name="connsiteY0" fmla="*/ 0 h 247949"/>
              <a:gd name="connsiteX1" fmla="*/ 2834 w 206034"/>
              <a:gd name="connsiteY1" fmla="*/ 244475 h 247949"/>
              <a:gd name="connsiteX2" fmla="*/ 85384 w 206034"/>
              <a:gd name="connsiteY2" fmla="*/ 146050 h 247949"/>
              <a:gd name="connsiteX3" fmla="*/ 59984 w 206034"/>
              <a:gd name="connsiteY3" fmla="*/ 174625 h 247949"/>
              <a:gd name="connsiteX4" fmla="*/ 206034 w 206034"/>
              <a:gd name="connsiteY4" fmla="*/ 0 h 247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034" h="247949">
                <a:moveTo>
                  <a:pt x="206034" y="0"/>
                </a:moveTo>
                <a:lnTo>
                  <a:pt x="2834" y="244475"/>
                </a:lnTo>
                <a:cubicBezTo>
                  <a:pt x="-17274" y="268817"/>
                  <a:pt x="75859" y="157692"/>
                  <a:pt x="85384" y="146050"/>
                </a:cubicBezTo>
                <a:cubicBezTo>
                  <a:pt x="94909" y="134408"/>
                  <a:pt x="59984" y="174625"/>
                  <a:pt x="59984" y="174625"/>
                </a:cubicBezTo>
                <a:lnTo>
                  <a:pt x="20603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9" name="フリーフォーム 1158">
            <a:extLst>
              <a:ext uri="{FF2B5EF4-FFF2-40B4-BE49-F238E27FC236}">
                <a16:creationId xmlns:a16="http://schemas.microsoft.com/office/drawing/2014/main" id="{11AD9104-7522-39AC-8E42-260A3983B757}"/>
              </a:ext>
            </a:extLst>
          </p:cNvPr>
          <p:cNvSpPr/>
          <p:nvPr/>
        </p:nvSpPr>
        <p:spPr>
          <a:xfrm>
            <a:off x="3285760" y="6527531"/>
            <a:ext cx="102140" cy="215401"/>
          </a:xfrm>
          <a:custGeom>
            <a:avLst/>
            <a:gdLst>
              <a:gd name="connsiteX0" fmla="*/ 101965 w 102140"/>
              <a:gd name="connsiteY0" fmla="*/ 269 h 215401"/>
              <a:gd name="connsiteX1" fmla="*/ 47990 w 102140"/>
              <a:gd name="connsiteY1" fmla="*/ 101869 h 215401"/>
              <a:gd name="connsiteX2" fmla="*/ 3540 w 102140"/>
              <a:gd name="connsiteY2" fmla="*/ 197119 h 215401"/>
              <a:gd name="connsiteX3" fmla="*/ 3540 w 102140"/>
              <a:gd name="connsiteY3" fmla="*/ 212994 h 215401"/>
              <a:gd name="connsiteX4" fmla="*/ 9890 w 102140"/>
              <a:gd name="connsiteY4" fmla="*/ 165369 h 215401"/>
              <a:gd name="connsiteX5" fmla="*/ 19415 w 102140"/>
              <a:gd name="connsiteY5" fmla="*/ 70119 h 215401"/>
              <a:gd name="connsiteX6" fmla="*/ 9890 w 102140"/>
              <a:gd name="connsiteY6" fmla="*/ 168544 h 215401"/>
              <a:gd name="connsiteX7" fmla="*/ 28940 w 102140"/>
              <a:gd name="connsiteY7" fmla="*/ 133619 h 215401"/>
              <a:gd name="connsiteX8" fmla="*/ 101965 w 102140"/>
              <a:gd name="connsiteY8" fmla="*/ 269 h 215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2140" h="215401">
                <a:moveTo>
                  <a:pt x="101965" y="269"/>
                </a:moveTo>
                <a:cubicBezTo>
                  <a:pt x="105140" y="-5023"/>
                  <a:pt x="64394" y="69061"/>
                  <a:pt x="47990" y="101869"/>
                </a:cubicBezTo>
                <a:cubicBezTo>
                  <a:pt x="31586" y="134677"/>
                  <a:pt x="10948" y="178598"/>
                  <a:pt x="3540" y="197119"/>
                </a:cubicBezTo>
                <a:cubicBezTo>
                  <a:pt x="-3868" y="215640"/>
                  <a:pt x="2482" y="218285"/>
                  <a:pt x="3540" y="212994"/>
                </a:cubicBezTo>
                <a:cubicBezTo>
                  <a:pt x="4598" y="207703"/>
                  <a:pt x="7244" y="189181"/>
                  <a:pt x="9890" y="165369"/>
                </a:cubicBezTo>
                <a:cubicBezTo>
                  <a:pt x="12536" y="141557"/>
                  <a:pt x="19415" y="69590"/>
                  <a:pt x="19415" y="70119"/>
                </a:cubicBezTo>
                <a:cubicBezTo>
                  <a:pt x="19415" y="70648"/>
                  <a:pt x="8302" y="157961"/>
                  <a:pt x="9890" y="168544"/>
                </a:cubicBezTo>
                <a:cubicBezTo>
                  <a:pt x="11477" y="179127"/>
                  <a:pt x="14123" y="159019"/>
                  <a:pt x="28940" y="133619"/>
                </a:cubicBezTo>
                <a:cubicBezTo>
                  <a:pt x="43757" y="108219"/>
                  <a:pt x="98790" y="5561"/>
                  <a:pt x="101965" y="26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0" name="フリーフォーム 1159">
            <a:extLst>
              <a:ext uri="{FF2B5EF4-FFF2-40B4-BE49-F238E27FC236}">
                <a16:creationId xmlns:a16="http://schemas.microsoft.com/office/drawing/2014/main" id="{53AEAE1D-D7F1-E3F3-62E2-DC7046CA887C}"/>
              </a:ext>
            </a:extLst>
          </p:cNvPr>
          <p:cNvSpPr/>
          <p:nvPr/>
        </p:nvSpPr>
        <p:spPr>
          <a:xfrm>
            <a:off x="4146537" y="6586758"/>
            <a:ext cx="314849" cy="84102"/>
          </a:xfrm>
          <a:custGeom>
            <a:avLst/>
            <a:gdLst>
              <a:gd name="connsiteX0" fmla="*/ 13 w 314849"/>
              <a:gd name="connsiteY0" fmla="*/ 39467 h 84102"/>
              <a:gd name="connsiteX1" fmla="*/ 161938 w 314849"/>
              <a:gd name="connsiteY1" fmla="*/ 68042 h 84102"/>
              <a:gd name="connsiteX2" fmla="*/ 149238 w 314849"/>
              <a:gd name="connsiteY2" fmla="*/ 42642 h 84102"/>
              <a:gd name="connsiteX3" fmla="*/ 203213 w 314849"/>
              <a:gd name="connsiteY3" fmla="*/ 33117 h 84102"/>
              <a:gd name="connsiteX4" fmla="*/ 177813 w 314849"/>
              <a:gd name="connsiteY4" fmla="*/ 1367 h 84102"/>
              <a:gd name="connsiteX5" fmla="*/ 314338 w 314849"/>
              <a:gd name="connsiteY5" fmla="*/ 83917 h 84102"/>
              <a:gd name="connsiteX6" fmla="*/ 222263 w 314849"/>
              <a:gd name="connsiteY6" fmla="*/ 23592 h 84102"/>
              <a:gd name="connsiteX7" fmla="*/ 168288 w 314849"/>
              <a:gd name="connsiteY7" fmla="*/ 17242 h 84102"/>
              <a:gd name="connsiteX8" fmla="*/ 165113 w 314849"/>
              <a:gd name="connsiteY8" fmla="*/ 52167 h 84102"/>
              <a:gd name="connsiteX9" fmla="*/ 104788 w 314849"/>
              <a:gd name="connsiteY9" fmla="*/ 68042 h 84102"/>
              <a:gd name="connsiteX10" fmla="*/ 152413 w 314849"/>
              <a:gd name="connsiteY10" fmla="*/ 74392 h 84102"/>
              <a:gd name="connsiteX11" fmla="*/ 13 w 314849"/>
              <a:gd name="connsiteY11" fmla="*/ 39467 h 84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14849" h="84102">
                <a:moveTo>
                  <a:pt x="13" y="39467"/>
                </a:moveTo>
                <a:cubicBezTo>
                  <a:pt x="1601" y="38409"/>
                  <a:pt x="137067" y="67513"/>
                  <a:pt x="161938" y="68042"/>
                </a:cubicBezTo>
                <a:cubicBezTo>
                  <a:pt x="186809" y="68571"/>
                  <a:pt x="142359" y="48463"/>
                  <a:pt x="149238" y="42642"/>
                </a:cubicBezTo>
                <a:cubicBezTo>
                  <a:pt x="156117" y="36821"/>
                  <a:pt x="198451" y="39996"/>
                  <a:pt x="203213" y="33117"/>
                </a:cubicBezTo>
                <a:cubicBezTo>
                  <a:pt x="207975" y="26238"/>
                  <a:pt x="159292" y="-7100"/>
                  <a:pt x="177813" y="1367"/>
                </a:cubicBezTo>
                <a:cubicBezTo>
                  <a:pt x="196334" y="9834"/>
                  <a:pt x="306930" y="80213"/>
                  <a:pt x="314338" y="83917"/>
                </a:cubicBezTo>
                <a:cubicBezTo>
                  <a:pt x="321746" y="87621"/>
                  <a:pt x="246605" y="34704"/>
                  <a:pt x="222263" y="23592"/>
                </a:cubicBezTo>
                <a:cubicBezTo>
                  <a:pt x="197921" y="12480"/>
                  <a:pt x="177813" y="12479"/>
                  <a:pt x="168288" y="17242"/>
                </a:cubicBezTo>
                <a:cubicBezTo>
                  <a:pt x="158763" y="22005"/>
                  <a:pt x="175696" y="43700"/>
                  <a:pt x="165113" y="52167"/>
                </a:cubicBezTo>
                <a:cubicBezTo>
                  <a:pt x="154530" y="60634"/>
                  <a:pt x="106905" y="64338"/>
                  <a:pt x="104788" y="68042"/>
                </a:cubicBezTo>
                <a:cubicBezTo>
                  <a:pt x="102671" y="71746"/>
                  <a:pt x="164584" y="77567"/>
                  <a:pt x="152413" y="74392"/>
                </a:cubicBezTo>
                <a:cubicBezTo>
                  <a:pt x="140242" y="71217"/>
                  <a:pt x="-1575" y="40525"/>
                  <a:pt x="13" y="39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1" name="フリーフォーム 1160">
            <a:extLst>
              <a:ext uri="{FF2B5EF4-FFF2-40B4-BE49-F238E27FC236}">
                <a16:creationId xmlns:a16="http://schemas.microsoft.com/office/drawing/2014/main" id="{799E1D7D-D94C-8B8C-403B-CCAD8B125D47}"/>
              </a:ext>
            </a:extLst>
          </p:cNvPr>
          <p:cNvSpPr/>
          <p:nvPr/>
        </p:nvSpPr>
        <p:spPr>
          <a:xfrm>
            <a:off x="3114637" y="6883080"/>
            <a:ext cx="64300" cy="83153"/>
          </a:xfrm>
          <a:custGeom>
            <a:avLst/>
            <a:gdLst>
              <a:gd name="connsiteX0" fmla="*/ 38 w 64300"/>
              <a:gd name="connsiteY0" fmla="*/ 320 h 83153"/>
              <a:gd name="connsiteX1" fmla="*/ 54013 w 64300"/>
              <a:gd name="connsiteY1" fmla="*/ 32070 h 83153"/>
              <a:gd name="connsiteX2" fmla="*/ 47663 w 64300"/>
              <a:gd name="connsiteY2" fmla="*/ 82870 h 83153"/>
              <a:gd name="connsiteX3" fmla="*/ 63538 w 64300"/>
              <a:gd name="connsiteY3" fmla="*/ 51120 h 83153"/>
              <a:gd name="connsiteX4" fmla="*/ 38 w 64300"/>
              <a:gd name="connsiteY4" fmla="*/ 320 h 831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0" h="83153">
                <a:moveTo>
                  <a:pt x="38" y="320"/>
                </a:moveTo>
                <a:cubicBezTo>
                  <a:pt x="-1549" y="-2855"/>
                  <a:pt x="46076" y="18312"/>
                  <a:pt x="54013" y="32070"/>
                </a:cubicBezTo>
                <a:cubicBezTo>
                  <a:pt x="61951" y="45828"/>
                  <a:pt x="46076" y="79695"/>
                  <a:pt x="47663" y="82870"/>
                </a:cubicBezTo>
                <a:cubicBezTo>
                  <a:pt x="49250" y="86045"/>
                  <a:pt x="68301" y="61703"/>
                  <a:pt x="63538" y="51120"/>
                </a:cubicBezTo>
                <a:cubicBezTo>
                  <a:pt x="58776" y="40537"/>
                  <a:pt x="1625" y="3495"/>
                  <a:pt x="38" y="3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2" name="フリーフォーム 1161">
            <a:extLst>
              <a:ext uri="{FF2B5EF4-FFF2-40B4-BE49-F238E27FC236}">
                <a16:creationId xmlns:a16="http://schemas.microsoft.com/office/drawing/2014/main" id="{8A990754-FF89-BD31-AAC4-912B69A01A5D}"/>
              </a:ext>
            </a:extLst>
          </p:cNvPr>
          <p:cNvSpPr/>
          <p:nvPr/>
        </p:nvSpPr>
        <p:spPr>
          <a:xfrm>
            <a:off x="4749476" y="6337300"/>
            <a:ext cx="175247" cy="36111"/>
          </a:xfrm>
          <a:custGeom>
            <a:avLst/>
            <a:gdLst>
              <a:gd name="connsiteX0" fmla="*/ 324 w 175247"/>
              <a:gd name="connsiteY0" fmla="*/ 0 h 36111"/>
              <a:gd name="connsiteX1" fmla="*/ 73349 w 175247"/>
              <a:gd name="connsiteY1" fmla="*/ 34925 h 36111"/>
              <a:gd name="connsiteX2" fmla="*/ 174949 w 175247"/>
              <a:gd name="connsiteY2" fmla="*/ 28575 h 36111"/>
              <a:gd name="connsiteX3" fmla="*/ 101924 w 175247"/>
              <a:gd name="connsiteY3" fmla="*/ 34925 h 36111"/>
              <a:gd name="connsiteX4" fmla="*/ 324 w 175247"/>
              <a:gd name="connsiteY4" fmla="*/ 0 h 361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5247" h="36111">
                <a:moveTo>
                  <a:pt x="324" y="0"/>
                </a:moveTo>
                <a:cubicBezTo>
                  <a:pt x="-4438" y="0"/>
                  <a:pt x="44245" y="30163"/>
                  <a:pt x="73349" y="34925"/>
                </a:cubicBezTo>
                <a:cubicBezTo>
                  <a:pt x="102453" y="39687"/>
                  <a:pt x="170187" y="28575"/>
                  <a:pt x="174949" y="28575"/>
                </a:cubicBezTo>
                <a:cubicBezTo>
                  <a:pt x="179711" y="28575"/>
                  <a:pt x="126266" y="37571"/>
                  <a:pt x="101924" y="34925"/>
                </a:cubicBezTo>
                <a:cubicBezTo>
                  <a:pt x="77582" y="32279"/>
                  <a:pt x="5086" y="0"/>
                  <a:pt x="324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3" name="フリーフォーム 1162">
            <a:extLst>
              <a:ext uri="{FF2B5EF4-FFF2-40B4-BE49-F238E27FC236}">
                <a16:creationId xmlns:a16="http://schemas.microsoft.com/office/drawing/2014/main" id="{97ED6848-F5D2-37DF-0228-05EDB91B9DF1}"/>
              </a:ext>
            </a:extLst>
          </p:cNvPr>
          <p:cNvSpPr/>
          <p:nvPr/>
        </p:nvSpPr>
        <p:spPr>
          <a:xfrm>
            <a:off x="4676754" y="6578597"/>
            <a:ext cx="12721" cy="92108"/>
          </a:xfrm>
          <a:custGeom>
            <a:avLst/>
            <a:gdLst>
              <a:gd name="connsiteX0" fmla="*/ 9546 w 12721"/>
              <a:gd name="connsiteY0" fmla="*/ 3 h 92108"/>
              <a:gd name="connsiteX1" fmla="*/ 3196 w 12721"/>
              <a:gd name="connsiteY1" fmla="*/ 73028 h 92108"/>
              <a:gd name="connsiteX2" fmla="*/ 12721 w 12721"/>
              <a:gd name="connsiteY2" fmla="*/ 92078 h 92108"/>
              <a:gd name="connsiteX3" fmla="*/ 21 w 12721"/>
              <a:gd name="connsiteY3" fmla="*/ 76203 h 92108"/>
              <a:gd name="connsiteX4" fmla="*/ 9546 w 12721"/>
              <a:gd name="connsiteY4" fmla="*/ 3 h 9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21" h="92108">
                <a:moveTo>
                  <a:pt x="9546" y="3"/>
                </a:moveTo>
                <a:cubicBezTo>
                  <a:pt x="10075" y="-526"/>
                  <a:pt x="2667" y="57682"/>
                  <a:pt x="3196" y="73028"/>
                </a:cubicBezTo>
                <a:cubicBezTo>
                  <a:pt x="3725" y="88374"/>
                  <a:pt x="12721" y="92078"/>
                  <a:pt x="12721" y="92078"/>
                </a:cubicBezTo>
                <a:cubicBezTo>
                  <a:pt x="12192" y="92607"/>
                  <a:pt x="550" y="86257"/>
                  <a:pt x="21" y="76203"/>
                </a:cubicBezTo>
                <a:cubicBezTo>
                  <a:pt x="-508" y="66149"/>
                  <a:pt x="9017" y="532"/>
                  <a:pt x="9546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4" name="フリーフォーム 1163">
            <a:extLst>
              <a:ext uri="{FF2B5EF4-FFF2-40B4-BE49-F238E27FC236}">
                <a16:creationId xmlns:a16="http://schemas.microsoft.com/office/drawing/2014/main" id="{77A6C796-4A5B-BA57-BEF1-0DB0764F3EFE}"/>
              </a:ext>
            </a:extLst>
          </p:cNvPr>
          <p:cNvSpPr/>
          <p:nvPr/>
        </p:nvSpPr>
        <p:spPr>
          <a:xfrm>
            <a:off x="4907962" y="6689725"/>
            <a:ext cx="54563" cy="107950"/>
          </a:xfrm>
          <a:custGeom>
            <a:avLst/>
            <a:gdLst>
              <a:gd name="connsiteX0" fmla="*/ 54563 w 54563"/>
              <a:gd name="connsiteY0" fmla="*/ 0 h 107950"/>
              <a:gd name="connsiteX1" fmla="*/ 3763 w 54563"/>
              <a:gd name="connsiteY1" fmla="*/ 76200 h 107950"/>
              <a:gd name="connsiteX2" fmla="*/ 3763 w 54563"/>
              <a:gd name="connsiteY2" fmla="*/ 107950 h 107950"/>
              <a:gd name="connsiteX3" fmla="*/ 3763 w 54563"/>
              <a:gd name="connsiteY3" fmla="*/ 76200 h 107950"/>
              <a:gd name="connsiteX4" fmla="*/ 54563 w 54563"/>
              <a:gd name="connsiteY4" fmla="*/ 0 h 107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563" h="107950">
                <a:moveTo>
                  <a:pt x="54563" y="0"/>
                </a:moveTo>
                <a:cubicBezTo>
                  <a:pt x="54563" y="0"/>
                  <a:pt x="12230" y="58208"/>
                  <a:pt x="3763" y="76200"/>
                </a:cubicBezTo>
                <a:cubicBezTo>
                  <a:pt x="-4704" y="94192"/>
                  <a:pt x="3763" y="107950"/>
                  <a:pt x="3763" y="107950"/>
                </a:cubicBezTo>
                <a:cubicBezTo>
                  <a:pt x="3763" y="107950"/>
                  <a:pt x="-4704" y="94192"/>
                  <a:pt x="3763" y="76200"/>
                </a:cubicBezTo>
                <a:cubicBezTo>
                  <a:pt x="12230" y="58208"/>
                  <a:pt x="54563" y="0"/>
                  <a:pt x="54563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5" name="フリーフォーム 1164">
            <a:extLst>
              <a:ext uri="{FF2B5EF4-FFF2-40B4-BE49-F238E27FC236}">
                <a16:creationId xmlns:a16="http://schemas.microsoft.com/office/drawing/2014/main" id="{1569BBC0-BD15-A475-A4FE-750DBB814047}"/>
              </a:ext>
            </a:extLst>
          </p:cNvPr>
          <p:cNvSpPr/>
          <p:nvPr/>
        </p:nvSpPr>
        <p:spPr>
          <a:xfrm>
            <a:off x="4891202" y="6711950"/>
            <a:ext cx="61815" cy="79375"/>
          </a:xfrm>
          <a:custGeom>
            <a:avLst/>
            <a:gdLst>
              <a:gd name="connsiteX0" fmla="*/ 61798 w 61815"/>
              <a:gd name="connsiteY0" fmla="*/ 0 h 79375"/>
              <a:gd name="connsiteX1" fmla="*/ 7823 w 61815"/>
              <a:gd name="connsiteY1" fmla="*/ 53975 h 79375"/>
              <a:gd name="connsiteX2" fmla="*/ 7823 w 61815"/>
              <a:gd name="connsiteY2" fmla="*/ 79375 h 79375"/>
              <a:gd name="connsiteX3" fmla="*/ 1473 w 61815"/>
              <a:gd name="connsiteY3" fmla="*/ 53975 h 79375"/>
              <a:gd name="connsiteX4" fmla="*/ 61798 w 61815"/>
              <a:gd name="connsiteY4" fmla="*/ 0 h 79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815" h="79375">
                <a:moveTo>
                  <a:pt x="61798" y="0"/>
                </a:moveTo>
                <a:cubicBezTo>
                  <a:pt x="62856" y="0"/>
                  <a:pt x="16819" y="40746"/>
                  <a:pt x="7823" y="53975"/>
                </a:cubicBezTo>
                <a:cubicBezTo>
                  <a:pt x="-1173" y="67204"/>
                  <a:pt x="8881" y="79375"/>
                  <a:pt x="7823" y="79375"/>
                </a:cubicBezTo>
                <a:cubicBezTo>
                  <a:pt x="6765" y="79375"/>
                  <a:pt x="-3819" y="64029"/>
                  <a:pt x="1473" y="53975"/>
                </a:cubicBezTo>
                <a:cubicBezTo>
                  <a:pt x="6765" y="43921"/>
                  <a:pt x="60740" y="0"/>
                  <a:pt x="6179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6" name="フリーフォーム 1165">
            <a:extLst>
              <a:ext uri="{FF2B5EF4-FFF2-40B4-BE49-F238E27FC236}">
                <a16:creationId xmlns:a16="http://schemas.microsoft.com/office/drawing/2014/main" id="{82F9FDD2-2615-D876-CE8B-5DBD7BC0A616}"/>
              </a:ext>
            </a:extLst>
          </p:cNvPr>
          <p:cNvSpPr/>
          <p:nvPr/>
        </p:nvSpPr>
        <p:spPr>
          <a:xfrm>
            <a:off x="4356100" y="6419850"/>
            <a:ext cx="109365" cy="62590"/>
          </a:xfrm>
          <a:custGeom>
            <a:avLst/>
            <a:gdLst>
              <a:gd name="connsiteX0" fmla="*/ 0 w 109365"/>
              <a:gd name="connsiteY0" fmla="*/ 0 h 62590"/>
              <a:gd name="connsiteX1" fmla="*/ 104775 w 109365"/>
              <a:gd name="connsiteY1" fmla="*/ 60325 h 62590"/>
              <a:gd name="connsiteX2" fmla="*/ 92075 w 109365"/>
              <a:gd name="connsiteY2" fmla="*/ 50800 h 62590"/>
              <a:gd name="connsiteX3" fmla="*/ 0 w 109365"/>
              <a:gd name="connsiteY3" fmla="*/ 0 h 62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9365" h="62590">
                <a:moveTo>
                  <a:pt x="0" y="0"/>
                </a:moveTo>
                <a:lnTo>
                  <a:pt x="104775" y="60325"/>
                </a:lnTo>
                <a:cubicBezTo>
                  <a:pt x="120121" y="68792"/>
                  <a:pt x="92075" y="50800"/>
                  <a:pt x="92075" y="50800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7" name="フリーフォーム 1166">
            <a:extLst>
              <a:ext uri="{FF2B5EF4-FFF2-40B4-BE49-F238E27FC236}">
                <a16:creationId xmlns:a16="http://schemas.microsoft.com/office/drawing/2014/main" id="{E07281E6-F037-C96E-4138-17C81FEBBE4B}"/>
              </a:ext>
            </a:extLst>
          </p:cNvPr>
          <p:cNvSpPr/>
          <p:nvPr/>
        </p:nvSpPr>
        <p:spPr>
          <a:xfrm>
            <a:off x="4378194" y="5987859"/>
            <a:ext cx="61473" cy="102104"/>
          </a:xfrm>
          <a:custGeom>
            <a:avLst/>
            <a:gdLst>
              <a:gd name="connsiteX0" fmla="*/ 131 w 61473"/>
              <a:gd name="connsiteY0" fmla="*/ 191 h 102104"/>
              <a:gd name="connsiteX1" fmla="*/ 44581 w 61473"/>
              <a:gd name="connsiteY1" fmla="*/ 50991 h 102104"/>
              <a:gd name="connsiteX2" fmla="*/ 54106 w 61473"/>
              <a:gd name="connsiteY2" fmla="*/ 101791 h 102104"/>
              <a:gd name="connsiteX3" fmla="*/ 60456 w 61473"/>
              <a:gd name="connsiteY3" fmla="*/ 70041 h 102104"/>
              <a:gd name="connsiteX4" fmla="*/ 131 w 61473"/>
              <a:gd name="connsiteY4" fmla="*/ 191 h 10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473" h="102104">
                <a:moveTo>
                  <a:pt x="131" y="191"/>
                </a:moveTo>
                <a:cubicBezTo>
                  <a:pt x="-2515" y="-2984"/>
                  <a:pt x="35585" y="34058"/>
                  <a:pt x="44581" y="50991"/>
                </a:cubicBezTo>
                <a:cubicBezTo>
                  <a:pt x="53577" y="67924"/>
                  <a:pt x="51460" y="98616"/>
                  <a:pt x="54106" y="101791"/>
                </a:cubicBezTo>
                <a:cubicBezTo>
                  <a:pt x="56752" y="104966"/>
                  <a:pt x="64160" y="83270"/>
                  <a:pt x="60456" y="70041"/>
                </a:cubicBezTo>
                <a:cubicBezTo>
                  <a:pt x="56752" y="56812"/>
                  <a:pt x="2777" y="3366"/>
                  <a:pt x="131" y="19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8" name="フリーフォーム 1167">
            <a:extLst>
              <a:ext uri="{FF2B5EF4-FFF2-40B4-BE49-F238E27FC236}">
                <a16:creationId xmlns:a16="http://schemas.microsoft.com/office/drawing/2014/main" id="{9F65815D-B945-30E2-7AD0-20468421AD4D}"/>
              </a:ext>
            </a:extLst>
          </p:cNvPr>
          <p:cNvSpPr/>
          <p:nvPr/>
        </p:nvSpPr>
        <p:spPr>
          <a:xfrm>
            <a:off x="3284925" y="5025643"/>
            <a:ext cx="326244" cy="341114"/>
          </a:xfrm>
          <a:custGeom>
            <a:avLst/>
            <a:gdLst>
              <a:gd name="connsiteX0" fmla="*/ 1200 w 326244"/>
              <a:gd name="connsiteY0" fmla="*/ 382 h 341114"/>
              <a:gd name="connsiteX1" fmla="*/ 232975 w 326244"/>
              <a:gd name="connsiteY1" fmla="*/ 149607 h 341114"/>
              <a:gd name="connsiteX2" fmla="*/ 232975 w 326244"/>
              <a:gd name="connsiteY2" fmla="*/ 130557 h 341114"/>
              <a:gd name="connsiteX3" fmla="*/ 290125 w 326244"/>
              <a:gd name="connsiteY3" fmla="*/ 222632 h 341114"/>
              <a:gd name="connsiteX4" fmla="*/ 290125 w 326244"/>
              <a:gd name="connsiteY4" fmla="*/ 184532 h 341114"/>
              <a:gd name="connsiteX5" fmla="*/ 325050 w 326244"/>
              <a:gd name="connsiteY5" fmla="*/ 340107 h 341114"/>
              <a:gd name="connsiteX6" fmla="*/ 315525 w 326244"/>
              <a:gd name="connsiteY6" fmla="*/ 248032 h 341114"/>
              <a:gd name="connsiteX7" fmla="*/ 290125 w 326244"/>
              <a:gd name="connsiteY7" fmla="*/ 178182 h 341114"/>
              <a:gd name="connsiteX8" fmla="*/ 210750 w 326244"/>
              <a:gd name="connsiteY8" fmla="*/ 124207 h 341114"/>
              <a:gd name="connsiteX9" fmla="*/ 217100 w 326244"/>
              <a:gd name="connsiteY9" fmla="*/ 143257 h 341114"/>
              <a:gd name="connsiteX10" fmla="*/ 121850 w 326244"/>
              <a:gd name="connsiteY10" fmla="*/ 70232 h 341114"/>
              <a:gd name="connsiteX11" fmla="*/ 140900 w 326244"/>
              <a:gd name="connsiteY11" fmla="*/ 105157 h 341114"/>
              <a:gd name="connsiteX12" fmla="*/ 1200 w 326244"/>
              <a:gd name="connsiteY12" fmla="*/ 382 h 341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6244" h="341114">
                <a:moveTo>
                  <a:pt x="1200" y="382"/>
                </a:moveTo>
                <a:cubicBezTo>
                  <a:pt x="16546" y="7790"/>
                  <a:pt x="194346" y="127911"/>
                  <a:pt x="232975" y="149607"/>
                </a:cubicBezTo>
                <a:cubicBezTo>
                  <a:pt x="271604" y="171303"/>
                  <a:pt x="223450" y="118386"/>
                  <a:pt x="232975" y="130557"/>
                </a:cubicBezTo>
                <a:cubicBezTo>
                  <a:pt x="242500" y="142728"/>
                  <a:pt x="280600" y="213636"/>
                  <a:pt x="290125" y="222632"/>
                </a:cubicBezTo>
                <a:cubicBezTo>
                  <a:pt x="299650" y="231628"/>
                  <a:pt x="284304" y="164953"/>
                  <a:pt x="290125" y="184532"/>
                </a:cubicBezTo>
                <a:cubicBezTo>
                  <a:pt x="295946" y="204111"/>
                  <a:pt x="320817" y="329524"/>
                  <a:pt x="325050" y="340107"/>
                </a:cubicBezTo>
                <a:cubicBezTo>
                  <a:pt x="329283" y="350690"/>
                  <a:pt x="321346" y="275020"/>
                  <a:pt x="315525" y="248032"/>
                </a:cubicBezTo>
                <a:cubicBezTo>
                  <a:pt x="309704" y="221044"/>
                  <a:pt x="307587" y="198819"/>
                  <a:pt x="290125" y="178182"/>
                </a:cubicBezTo>
                <a:cubicBezTo>
                  <a:pt x="272663" y="157545"/>
                  <a:pt x="222921" y="130028"/>
                  <a:pt x="210750" y="124207"/>
                </a:cubicBezTo>
                <a:cubicBezTo>
                  <a:pt x="198579" y="118386"/>
                  <a:pt x="231917" y="152253"/>
                  <a:pt x="217100" y="143257"/>
                </a:cubicBezTo>
                <a:cubicBezTo>
                  <a:pt x="202283" y="134261"/>
                  <a:pt x="134550" y="76582"/>
                  <a:pt x="121850" y="70232"/>
                </a:cubicBezTo>
                <a:cubicBezTo>
                  <a:pt x="109150" y="63882"/>
                  <a:pt x="159421" y="114682"/>
                  <a:pt x="140900" y="105157"/>
                </a:cubicBezTo>
                <a:cubicBezTo>
                  <a:pt x="122379" y="95632"/>
                  <a:pt x="-14146" y="-7026"/>
                  <a:pt x="1200" y="38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0" name="フリーフォーム 1169">
            <a:extLst>
              <a:ext uri="{FF2B5EF4-FFF2-40B4-BE49-F238E27FC236}">
                <a16:creationId xmlns:a16="http://schemas.microsoft.com/office/drawing/2014/main" id="{AFD5E6A0-711A-885A-923E-D3C56E3762A5}"/>
              </a:ext>
            </a:extLst>
          </p:cNvPr>
          <p:cNvSpPr/>
          <p:nvPr/>
        </p:nvSpPr>
        <p:spPr>
          <a:xfrm>
            <a:off x="4006140" y="4991090"/>
            <a:ext cx="194385" cy="510193"/>
          </a:xfrm>
          <a:custGeom>
            <a:avLst/>
            <a:gdLst>
              <a:gd name="connsiteX0" fmla="*/ 194385 w 194385"/>
              <a:gd name="connsiteY0" fmla="*/ 10 h 510193"/>
              <a:gd name="connsiteX1" fmla="*/ 10235 w 194385"/>
              <a:gd name="connsiteY1" fmla="*/ 212735 h 510193"/>
              <a:gd name="connsiteX2" fmla="*/ 22935 w 194385"/>
              <a:gd name="connsiteY2" fmla="*/ 200035 h 510193"/>
              <a:gd name="connsiteX3" fmla="*/ 16585 w 194385"/>
              <a:gd name="connsiteY3" fmla="*/ 234960 h 510193"/>
              <a:gd name="connsiteX4" fmla="*/ 26110 w 194385"/>
              <a:gd name="connsiteY4" fmla="*/ 374660 h 510193"/>
              <a:gd name="connsiteX5" fmla="*/ 29285 w 194385"/>
              <a:gd name="connsiteY5" fmla="*/ 339735 h 510193"/>
              <a:gd name="connsiteX6" fmla="*/ 76910 w 194385"/>
              <a:gd name="connsiteY6" fmla="*/ 508010 h 510193"/>
              <a:gd name="connsiteX7" fmla="*/ 54685 w 194385"/>
              <a:gd name="connsiteY7" fmla="*/ 422285 h 510193"/>
              <a:gd name="connsiteX8" fmla="*/ 10235 w 194385"/>
              <a:gd name="connsiteY8" fmla="*/ 234960 h 510193"/>
              <a:gd name="connsiteX9" fmla="*/ 48335 w 194385"/>
              <a:gd name="connsiteY9" fmla="*/ 165110 h 510193"/>
              <a:gd name="connsiteX10" fmla="*/ 10235 w 194385"/>
              <a:gd name="connsiteY10" fmla="*/ 203210 h 510193"/>
              <a:gd name="connsiteX11" fmla="*/ 194385 w 194385"/>
              <a:gd name="connsiteY11" fmla="*/ 10 h 510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94385" h="510193">
                <a:moveTo>
                  <a:pt x="194385" y="10"/>
                </a:moveTo>
                <a:cubicBezTo>
                  <a:pt x="194385" y="1597"/>
                  <a:pt x="10235" y="212735"/>
                  <a:pt x="10235" y="212735"/>
                </a:cubicBezTo>
                <a:cubicBezTo>
                  <a:pt x="-18340" y="246073"/>
                  <a:pt x="21877" y="196331"/>
                  <a:pt x="22935" y="200035"/>
                </a:cubicBezTo>
                <a:cubicBezTo>
                  <a:pt x="23993" y="203739"/>
                  <a:pt x="16056" y="205856"/>
                  <a:pt x="16585" y="234960"/>
                </a:cubicBezTo>
                <a:cubicBezTo>
                  <a:pt x="17114" y="264064"/>
                  <a:pt x="23993" y="357198"/>
                  <a:pt x="26110" y="374660"/>
                </a:cubicBezTo>
                <a:cubicBezTo>
                  <a:pt x="28227" y="392122"/>
                  <a:pt x="20818" y="317510"/>
                  <a:pt x="29285" y="339735"/>
                </a:cubicBezTo>
                <a:cubicBezTo>
                  <a:pt x="37752" y="361960"/>
                  <a:pt x="72677" y="494252"/>
                  <a:pt x="76910" y="508010"/>
                </a:cubicBezTo>
                <a:cubicBezTo>
                  <a:pt x="81143" y="521768"/>
                  <a:pt x="65798" y="467793"/>
                  <a:pt x="54685" y="422285"/>
                </a:cubicBezTo>
                <a:cubicBezTo>
                  <a:pt x="43572" y="376777"/>
                  <a:pt x="11293" y="277822"/>
                  <a:pt x="10235" y="234960"/>
                </a:cubicBezTo>
                <a:cubicBezTo>
                  <a:pt x="9177" y="192098"/>
                  <a:pt x="48335" y="170402"/>
                  <a:pt x="48335" y="165110"/>
                </a:cubicBezTo>
                <a:cubicBezTo>
                  <a:pt x="48335" y="159818"/>
                  <a:pt x="-9344" y="227552"/>
                  <a:pt x="10235" y="203210"/>
                </a:cubicBezTo>
                <a:cubicBezTo>
                  <a:pt x="29814" y="178868"/>
                  <a:pt x="194385" y="-1577"/>
                  <a:pt x="194385" y="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1" name="フリーフォーム 1170">
            <a:extLst>
              <a:ext uri="{FF2B5EF4-FFF2-40B4-BE49-F238E27FC236}">
                <a16:creationId xmlns:a16="http://schemas.microsoft.com/office/drawing/2014/main" id="{9A5BC5C1-7488-7CDE-85D5-6E083EF695D2}"/>
              </a:ext>
            </a:extLst>
          </p:cNvPr>
          <p:cNvSpPr/>
          <p:nvPr/>
        </p:nvSpPr>
        <p:spPr>
          <a:xfrm>
            <a:off x="3565309" y="6419827"/>
            <a:ext cx="162620" cy="57173"/>
          </a:xfrm>
          <a:custGeom>
            <a:avLst/>
            <a:gdLst>
              <a:gd name="connsiteX0" fmla="*/ 216 w 162620"/>
              <a:gd name="connsiteY0" fmla="*/ 23 h 57173"/>
              <a:gd name="connsiteX1" fmla="*/ 155791 w 162620"/>
              <a:gd name="connsiteY1" fmla="*/ 12723 h 57173"/>
              <a:gd name="connsiteX2" fmla="*/ 133566 w 162620"/>
              <a:gd name="connsiteY2" fmla="*/ 28598 h 57173"/>
              <a:gd name="connsiteX3" fmla="*/ 120866 w 162620"/>
              <a:gd name="connsiteY3" fmla="*/ 57173 h 57173"/>
              <a:gd name="connsiteX4" fmla="*/ 143091 w 162620"/>
              <a:gd name="connsiteY4" fmla="*/ 28598 h 57173"/>
              <a:gd name="connsiteX5" fmla="*/ 124041 w 162620"/>
              <a:gd name="connsiteY5" fmla="*/ 25423 h 57173"/>
              <a:gd name="connsiteX6" fmla="*/ 120866 w 162620"/>
              <a:gd name="connsiteY6" fmla="*/ 15898 h 57173"/>
              <a:gd name="connsiteX7" fmla="*/ 216 w 162620"/>
              <a:gd name="connsiteY7" fmla="*/ 23 h 57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62620" h="57173">
                <a:moveTo>
                  <a:pt x="216" y="23"/>
                </a:moveTo>
                <a:cubicBezTo>
                  <a:pt x="6037" y="-506"/>
                  <a:pt x="133566" y="7961"/>
                  <a:pt x="155791" y="12723"/>
                </a:cubicBezTo>
                <a:cubicBezTo>
                  <a:pt x="178016" y="17486"/>
                  <a:pt x="139387" y="21190"/>
                  <a:pt x="133566" y="28598"/>
                </a:cubicBezTo>
                <a:cubicBezTo>
                  <a:pt x="127745" y="36006"/>
                  <a:pt x="119279" y="57173"/>
                  <a:pt x="120866" y="57173"/>
                </a:cubicBezTo>
                <a:cubicBezTo>
                  <a:pt x="122453" y="57173"/>
                  <a:pt x="143091" y="28598"/>
                  <a:pt x="143091" y="28598"/>
                </a:cubicBezTo>
                <a:cubicBezTo>
                  <a:pt x="143620" y="23306"/>
                  <a:pt x="127745" y="27540"/>
                  <a:pt x="124041" y="25423"/>
                </a:cubicBezTo>
                <a:cubicBezTo>
                  <a:pt x="120337" y="23306"/>
                  <a:pt x="134095" y="18015"/>
                  <a:pt x="120866" y="15898"/>
                </a:cubicBezTo>
                <a:cubicBezTo>
                  <a:pt x="107637" y="13781"/>
                  <a:pt x="-5605" y="552"/>
                  <a:pt x="216" y="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2" name="フリーフォーム 1171">
            <a:extLst>
              <a:ext uri="{FF2B5EF4-FFF2-40B4-BE49-F238E27FC236}">
                <a16:creationId xmlns:a16="http://schemas.microsoft.com/office/drawing/2014/main" id="{93E54C3E-A9F4-0312-A754-16B02F8B7AC2}"/>
              </a:ext>
            </a:extLst>
          </p:cNvPr>
          <p:cNvSpPr/>
          <p:nvPr/>
        </p:nvSpPr>
        <p:spPr>
          <a:xfrm>
            <a:off x="3889292" y="6368744"/>
            <a:ext cx="162031" cy="41831"/>
          </a:xfrm>
          <a:custGeom>
            <a:avLst/>
            <a:gdLst>
              <a:gd name="connsiteX0" fmla="*/ 83 w 162031"/>
              <a:gd name="connsiteY0" fmla="*/ 28881 h 41831"/>
              <a:gd name="connsiteX1" fmla="*/ 117558 w 162031"/>
              <a:gd name="connsiteY1" fmla="*/ 306 h 41831"/>
              <a:gd name="connsiteX2" fmla="*/ 92158 w 162031"/>
              <a:gd name="connsiteY2" fmla="*/ 13006 h 41831"/>
              <a:gd name="connsiteX3" fmla="*/ 95333 w 162031"/>
              <a:gd name="connsiteY3" fmla="*/ 19356 h 41831"/>
              <a:gd name="connsiteX4" fmla="*/ 63583 w 162031"/>
              <a:gd name="connsiteY4" fmla="*/ 38406 h 41831"/>
              <a:gd name="connsiteX5" fmla="*/ 162008 w 162031"/>
              <a:gd name="connsiteY5" fmla="*/ 41581 h 41831"/>
              <a:gd name="connsiteX6" fmla="*/ 73108 w 162031"/>
              <a:gd name="connsiteY6" fmla="*/ 35231 h 41831"/>
              <a:gd name="connsiteX7" fmla="*/ 98508 w 162031"/>
              <a:gd name="connsiteY7" fmla="*/ 9831 h 41831"/>
              <a:gd name="connsiteX8" fmla="*/ 83 w 162031"/>
              <a:gd name="connsiteY8" fmla="*/ 28881 h 41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2031" h="41831">
                <a:moveTo>
                  <a:pt x="83" y="28881"/>
                </a:moveTo>
                <a:cubicBezTo>
                  <a:pt x="3258" y="27294"/>
                  <a:pt x="102212" y="2952"/>
                  <a:pt x="117558" y="306"/>
                </a:cubicBezTo>
                <a:cubicBezTo>
                  <a:pt x="132904" y="-2340"/>
                  <a:pt x="92158" y="13006"/>
                  <a:pt x="92158" y="13006"/>
                </a:cubicBezTo>
                <a:cubicBezTo>
                  <a:pt x="88454" y="16181"/>
                  <a:pt x="100095" y="15123"/>
                  <a:pt x="95333" y="19356"/>
                </a:cubicBezTo>
                <a:cubicBezTo>
                  <a:pt x="90571" y="23589"/>
                  <a:pt x="52471" y="34702"/>
                  <a:pt x="63583" y="38406"/>
                </a:cubicBezTo>
                <a:cubicBezTo>
                  <a:pt x="74695" y="42110"/>
                  <a:pt x="160421" y="42110"/>
                  <a:pt x="162008" y="41581"/>
                </a:cubicBezTo>
                <a:cubicBezTo>
                  <a:pt x="163595" y="41052"/>
                  <a:pt x="83691" y="40523"/>
                  <a:pt x="73108" y="35231"/>
                </a:cubicBezTo>
                <a:cubicBezTo>
                  <a:pt x="62525" y="29939"/>
                  <a:pt x="111737" y="10360"/>
                  <a:pt x="98508" y="9831"/>
                </a:cubicBezTo>
                <a:cubicBezTo>
                  <a:pt x="85279" y="9302"/>
                  <a:pt x="-3092" y="30468"/>
                  <a:pt x="83" y="288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3" name="フリーフォーム 1172">
            <a:extLst>
              <a:ext uri="{FF2B5EF4-FFF2-40B4-BE49-F238E27FC236}">
                <a16:creationId xmlns:a16="http://schemas.microsoft.com/office/drawing/2014/main" id="{566159DB-98C3-3B66-768F-3B3CD4960993}"/>
              </a:ext>
            </a:extLst>
          </p:cNvPr>
          <p:cNvSpPr/>
          <p:nvPr/>
        </p:nvSpPr>
        <p:spPr>
          <a:xfrm>
            <a:off x="3540034" y="6362609"/>
            <a:ext cx="203296" cy="23264"/>
          </a:xfrm>
          <a:custGeom>
            <a:avLst/>
            <a:gdLst>
              <a:gd name="connsiteX0" fmla="*/ 91 w 203296"/>
              <a:gd name="connsiteY0" fmla="*/ 6441 h 23264"/>
              <a:gd name="connsiteX1" fmla="*/ 120741 w 203296"/>
              <a:gd name="connsiteY1" fmla="*/ 22316 h 23264"/>
              <a:gd name="connsiteX2" fmla="*/ 88991 w 203296"/>
              <a:gd name="connsiteY2" fmla="*/ 19141 h 23264"/>
              <a:gd name="connsiteX3" fmla="*/ 146141 w 203296"/>
              <a:gd name="connsiteY3" fmla="*/ 91 h 23264"/>
              <a:gd name="connsiteX4" fmla="*/ 203291 w 203296"/>
              <a:gd name="connsiteY4" fmla="*/ 15966 h 23264"/>
              <a:gd name="connsiteX5" fmla="*/ 142966 w 203296"/>
              <a:gd name="connsiteY5" fmla="*/ 91 h 23264"/>
              <a:gd name="connsiteX6" fmla="*/ 98516 w 203296"/>
              <a:gd name="connsiteY6" fmla="*/ 9616 h 23264"/>
              <a:gd name="connsiteX7" fmla="*/ 142966 w 203296"/>
              <a:gd name="connsiteY7" fmla="*/ 12791 h 23264"/>
              <a:gd name="connsiteX8" fmla="*/ 91 w 203296"/>
              <a:gd name="connsiteY8" fmla="*/ 6441 h 23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3296" h="23264">
                <a:moveTo>
                  <a:pt x="91" y="6441"/>
                </a:moveTo>
                <a:cubicBezTo>
                  <a:pt x="-3613" y="8028"/>
                  <a:pt x="105924" y="20199"/>
                  <a:pt x="120741" y="22316"/>
                </a:cubicBezTo>
                <a:cubicBezTo>
                  <a:pt x="135558" y="24433"/>
                  <a:pt x="84758" y="22845"/>
                  <a:pt x="88991" y="19141"/>
                </a:cubicBezTo>
                <a:cubicBezTo>
                  <a:pt x="93224" y="15437"/>
                  <a:pt x="127091" y="620"/>
                  <a:pt x="146141" y="91"/>
                </a:cubicBezTo>
                <a:cubicBezTo>
                  <a:pt x="165191" y="-438"/>
                  <a:pt x="203820" y="15966"/>
                  <a:pt x="203291" y="15966"/>
                </a:cubicBezTo>
                <a:cubicBezTo>
                  <a:pt x="202762" y="15966"/>
                  <a:pt x="160428" y="1149"/>
                  <a:pt x="142966" y="91"/>
                </a:cubicBezTo>
                <a:cubicBezTo>
                  <a:pt x="125504" y="-967"/>
                  <a:pt x="98516" y="7499"/>
                  <a:pt x="98516" y="9616"/>
                </a:cubicBezTo>
                <a:cubicBezTo>
                  <a:pt x="98516" y="11733"/>
                  <a:pt x="158841" y="11204"/>
                  <a:pt x="142966" y="12791"/>
                </a:cubicBezTo>
                <a:cubicBezTo>
                  <a:pt x="127091" y="14379"/>
                  <a:pt x="3795" y="4854"/>
                  <a:pt x="91" y="64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4" name="フリーフォーム 1173">
            <a:extLst>
              <a:ext uri="{FF2B5EF4-FFF2-40B4-BE49-F238E27FC236}">
                <a16:creationId xmlns:a16="http://schemas.microsoft.com/office/drawing/2014/main" id="{DF6C548B-A3B0-88C2-FB13-787F05081BD4}"/>
              </a:ext>
            </a:extLst>
          </p:cNvPr>
          <p:cNvSpPr/>
          <p:nvPr/>
        </p:nvSpPr>
        <p:spPr>
          <a:xfrm>
            <a:off x="3911544" y="6314958"/>
            <a:ext cx="181843" cy="35432"/>
          </a:xfrm>
          <a:custGeom>
            <a:avLst/>
            <a:gdLst>
              <a:gd name="connsiteX0" fmla="*/ 56 w 181843"/>
              <a:gd name="connsiteY0" fmla="*/ 117 h 35432"/>
              <a:gd name="connsiteX1" fmla="*/ 130231 w 181843"/>
              <a:gd name="connsiteY1" fmla="*/ 15992 h 35432"/>
              <a:gd name="connsiteX2" fmla="*/ 114356 w 181843"/>
              <a:gd name="connsiteY2" fmla="*/ 3292 h 35432"/>
              <a:gd name="connsiteX3" fmla="*/ 181031 w 181843"/>
              <a:gd name="connsiteY3" fmla="*/ 31867 h 35432"/>
              <a:gd name="connsiteX4" fmla="*/ 149281 w 181843"/>
              <a:gd name="connsiteY4" fmla="*/ 25517 h 35432"/>
              <a:gd name="connsiteX5" fmla="*/ 117531 w 181843"/>
              <a:gd name="connsiteY5" fmla="*/ 35042 h 35432"/>
              <a:gd name="connsiteX6" fmla="*/ 114356 w 181843"/>
              <a:gd name="connsiteY6" fmla="*/ 9642 h 35432"/>
              <a:gd name="connsiteX7" fmla="*/ 56 w 181843"/>
              <a:gd name="connsiteY7" fmla="*/ 117 h 3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1843" h="35432">
                <a:moveTo>
                  <a:pt x="56" y="117"/>
                </a:moveTo>
                <a:cubicBezTo>
                  <a:pt x="2702" y="1175"/>
                  <a:pt x="111181" y="15463"/>
                  <a:pt x="130231" y="15992"/>
                </a:cubicBezTo>
                <a:cubicBezTo>
                  <a:pt x="149281" y="16521"/>
                  <a:pt x="105889" y="646"/>
                  <a:pt x="114356" y="3292"/>
                </a:cubicBezTo>
                <a:cubicBezTo>
                  <a:pt x="122823" y="5938"/>
                  <a:pt x="181031" y="31867"/>
                  <a:pt x="181031" y="31867"/>
                </a:cubicBezTo>
                <a:cubicBezTo>
                  <a:pt x="186852" y="35571"/>
                  <a:pt x="159864" y="24988"/>
                  <a:pt x="149281" y="25517"/>
                </a:cubicBezTo>
                <a:cubicBezTo>
                  <a:pt x="138698" y="26046"/>
                  <a:pt x="123352" y="37688"/>
                  <a:pt x="117531" y="35042"/>
                </a:cubicBezTo>
                <a:cubicBezTo>
                  <a:pt x="111710" y="32396"/>
                  <a:pt x="140285" y="13875"/>
                  <a:pt x="114356" y="9642"/>
                </a:cubicBezTo>
                <a:cubicBezTo>
                  <a:pt x="88427" y="5409"/>
                  <a:pt x="-2590" y="-941"/>
                  <a:pt x="56" y="1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5" name="フリーフォーム 1174">
            <a:extLst>
              <a:ext uri="{FF2B5EF4-FFF2-40B4-BE49-F238E27FC236}">
                <a16:creationId xmlns:a16="http://schemas.microsoft.com/office/drawing/2014/main" id="{C2156EB7-46C9-1AC1-0451-BD5B070549D9}"/>
              </a:ext>
            </a:extLst>
          </p:cNvPr>
          <p:cNvSpPr/>
          <p:nvPr/>
        </p:nvSpPr>
        <p:spPr>
          <a:xfrm>
            <a:off x="3667096" y="6369039"/>
            <a:ext cx="204188" cy="38229"/>
          </a:xfrm>
          <a:custGeom>
            <a:avLst/>
            <a:gdLst>
              <a:gd name="connsiteX0" fmla="*/ 29 w 204188"/>
              <a:gd name="connsiteY0" fmla="*/ 11 h 38229"/>
              <a:gd name="connsiteX1" fmla="*/ 120679 w 204188"/>
              <a:gd name="connsiteY1" fmla="*/ 25411 h 38229"/>
              <a:gd name="connsiteX2" fmla="*/ 69879 w 204188"/>
              <a:gd name="connsiteY2" fmla="*/ 38111 h 38229"/>
              <a:gd name="connsiteX3" fmla="*/ 203229 w 204188"/>
              <a:gd name="connsiteY3" fmla="*/ 31761 h 38229"/>
              <a:gd name="connsiteX4" fmla="*/ 133379 w 204188"/>
              <a:gd name="connsiteY4" fmla="*/ 31761 h 38229"/>
              <a:gd name="connsiteX5" fmla="*/ 133379 w 204188"/>
              <a:gd name="connsiteY5" fmla="*/ 22236 h 38229"/>
              <a:gd name="connsiteX6" fmla="*/ 29 w 204188"/>
              <a:gd name="connsiteY6" fmla="*/ 11 h 3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188" h="38229">
                <a:moveTo>
                  <a:pt x="29" y="11"/>
                </a:moveTo>
                <a:cubicBezTo>
                  <a:pt x="-2088" y="540"/>
                  <a:pt x="109037" y="19061"/>
                  <a:pt x="120679" y="25411"/>
                </a:cubicBezTo>
                <a:cubicBezTo>
                  <a:pt x="132321" y="31761"/>
                  <a:pt x="56121" y="37053"/>
                  <a:pt x="69879" y="38111"/>
                </a:cubicBezTo>
                <a:cubicBezTo>
                  <a:pt x="83637" y="39169"/>
                  <a:pt x="192646" y="32819"/>
                  <a:pt x="203229" y="31761"/>
                </a:cubicBezTo>
                <a:cubicBezTo>
                  <a:pt x="213812" y="30703"/>
                  <a:pt x="133379" y="31761"/>
                  <a:pt x="133379" y="31761"/>
                </a:cubicBezTo>
                <a:cubicBezTo>
                  <a:pt x="121737" y="30174"/>
                  <a:pt x="154546" y="26469"/>
                  <a:pt x="133379" y="22236"/>
                </a:cubicBezTo>
                <a:cubicBezTo>
                  <a:pt x="112212" y="18003"/>
                  <a:pt x="2146" y="-518"/>
                  <a:pt x="29" y="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フリーフォーム 46">
            <a:extLst>
              <a:ext uri="{FF2B5EF4-FFF2-40B4-BE49-F238E27FC236}">
                <a16:creationId xmlns:a16="http://schemas.microsoft.com/office/drawing/2014/main" id="{1EF932D6-70FD-6B7B-995D-529B067F29BB}"/>
              </a:ext>
            </a:extLst>
          </p:cNvPr>
          <p:cNvSpPr/>
          <p:nvPr/>
        </p:nvSpPr>
        <p:spPr>
          <a:xfrm>
            <a:off x="2658915" y="2814475"/>
            <a:ext cx="1269375" cy="988125"/>
          </a:xfrm>
          <a:custGeom>
            <a:avLst/>
            <a:gdLst>
              <a:gd name="connsiteX0" fmla="*/ 1269141 w 1269375"/>
              <a:gd name="connsiteY0" fmla="*/ 121908 h 988125"/>
              <a:gd name="connsiteX1" fmla="*/ 638077 w 1269375"/>
              <a:gd name="connsiteY1" fmla="*/ 263576 h 988125"/>
              <a:gd name="connsiteX2" fmla="*/ 887068 w 1269375"/>
              <a:gd name="connsiteY2" fmla="*/ 164838 h 988125"/>
              <a:gd name="connsiteX3" fmla="*/ 449186 w 1269375"/>
              <a:gd name="connsiteY3" fmla="*/ 413829 h 988125"/>
              <a:gd name="connsiteX4" fmla="*/ 586561 w 1269375"/>
              <a:gd name="connsiteY4" fmla="*/ 315091 h 988125"/>
              <a:gd name="connsiteX5" fmla="*/ 200195 w 1269375"/>
              <a:gd name="connsiteY5" fmla="*/ 757266 h 988125"/>
              <a:gd name="connsiteX6" fmla="*/ 354741 w 1269375"/>
              <a:gd name="connsiteY6" fmla="*/ 538325 h 988125"/>
              <a:gd name="connsiteX7" fmla="*/ 2719 w 1269375"/>
              <a:gd name="connsiteY7" fmla="*/ 984793 h 988125"/>
              <a:gd name="connsiteX8" fmla="*/ 577975 w 1269375"/>
              <a:gd name="connsiteY8" fmla="*/ 259283 h 988125"/>
              <a:gd name="connsiteX9" fmla="*/ 427722 w 1269375"/>
              <a:gd name="connsiteY9" fmla="*/ 456759 h 988125"/>
              <a:gd name="connsiteX10" fmla="*/ 1058786 w 1269375"/>
              <a:gd name="connsiteY10" fmla="*/ 10291 h 988125"/>
              <a:gd name="connsiteX11" fmla="*/ 887068 w 1269375"/>
              <a:gd name="connsiteY11" fmla="*/ 143373 h 988125"/>
              <a:gd name="connsiteX12" fmla="*/ 951462 w 1269375"/>
              <a:gd name="connsiteY12" fmla="*/ 147666 h 988125"/>
              <a:gd name="connsiteX13" fmla="*/ 556510 w 1269375"/>
              <a:gd name="connsiteY13" fmla="*/ 413829 h 988125"/>
              <a:gd name="connsiteX14" fmla="*/ 1269141 w 1269375"/>
              <a:gd name="connsiteY14" fmla="*/ 121908 h 98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69375" h="988125">
                <a:moveTo>
                  <a:pt x="1269141" y="121908"/>
                </a:moveTo>
                <a:cubicBezTo>
                  <a:pt x="1282735" y="96866"/>
                  <a:pt x="701756" y="256421"/>
                  <a:pt x="638077" y="263576"/>
                </a:cubicBezTo>
                <a:cubicBezTo>
                  <a:pt x="574398" y="270731"/>
                  <a:pt x="918550" y="139796"/>
                  <a:pt x="887068" y="164838"/>
                </a:cubicBezTo>
                <a:cubicBezTo>
                  <a:pt x="855586" y="189880"/>
                  <a:pt x="499270" y="388787"/>
                  <a:pt x="449186" y="413829"/>
                </a:cubicBezTo>
                <a:cubicBezTo>
                  <a:pt x="399102" y="438871"/>
                  <a:pt x="628059" y="257852"/>
                  <a:pt x="586561" y="315091"/>
                </a:cubicBezTo>
                <a:cubicBezTo>
                  <a:pt x="545063" y="372330"/>
                  <a:pt x="238832" y="720060"/>
                  <a:pt x="200195" y="757266"/>
                </a:cubicBezTo>
                <a:cubicBezTo>
                  <a:pt x="161558" y="794472"/>
                  <a:pt x="387654" y="500404"/>
                  <a:pt x="354741" y="538325"/>
                </a:cubicBezTo>
                <a:cubicBezTo>
                  <a:pt x="321828" y="576246"/>
                  <a:pt x="-34487" y="1031300"/>
                  <a:pt x="2719" y="984793"/>
                </a:cubicBezTo>
                <a:cubicBezTo>
                  <a:pt x="39925" y="938286"/>
                  <a:pt x="507141" y="347289"/>
                  <a:pt x="577975" y="259283"/>
                </a:cubicBezTo>
                <a:cubicBezTo>
                  <a:pt x="648809" y="171277"/>
                  <a:pt x="347587" y="498258"/>
                  <a:pt x="427722" y="456759"/>
                </a:cubicBezTo>
                <a:cubicBezTo>
                  <a:pt x="507857" y="415260"/>
                  <a:pt x="982228" y="62522"/>
                  <a:pt x="1058786" y="10291"/>
                </a:cubicBezTo>
                <a:cubicBezTo>
                  <a:pt x="1135344" y="-41940"/>
                  <a:pt x="904955" y="120477"/>
                  <a:pt x="887068" y="143373"/>
                </a:cubicBezTo>
                <a:cubicBezTo>
                  <a:pt x="869181" y="166269"/>
                  <a:pt x="1006555" y="102590"/>
                  <a:pt x="951462" y="147666"/>
                </a:cubicBezTo>
                <a:cubicBezTo>
                  <a:pt x="896369" y="192742"/>
                  <a:pt x="508572" y="421700"/>
                  <a:pt x="556510" y="413829"/>
                </a:cubicBezTo>
                <a:cubicBezTo>
                  <a:pt x="604448" y="405958"/>
                  <a:pt x="1255547" y="146950"/>
                  <a:pt x="1269141" y="1219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フリーフォーム 53">
            <a:extLst>
              <a:ext uri="{FF2B5EF4-FFF2-40B4-BE49-F238E27FC236}">
                <a16:creationId xmlns:a16="http://schemas.microsoft.com/office/drawing/2014/main" id="{3708A65D-F387-7EA0-F182-83285BE06CF7}"/>
              </a:ext>
            </a:extLst>
          </p:cNvPr>
          <p:cNvSpPr/>
          <p:nvPr/>
        </p:nvSpPr>
        <p:spPr>
          <a:xfrm>
            <a:off x="3015724" y="2928846"/>
            <a:ext cx="936066" cy="1019538"/>
          </a:xfrm>
          <a:custGeom>
            <a:avLst/>
            <a:gdLst>
              <a:gd name="connsiteX0" fmla="*/ 933797 w 936066"/>
              <a:gd name="connsiteY0" fmla="*/ 3244 h 1019538"/>
              <a:gd name="connsiteX1" fmla="*/ 79499 w 936066"/>
              <a:gd name="connsiteY1" fmla="*/ 698703 h 1019538"/>
              <a:gd name="connsiteX2" fmla="*/ 195408 w 936066"/>
              <a:gd name="connsiteY2" fmla="*/ 651481 h 1019538"/>
              <a:gd name="connsiteX3" fmla="*/ 2225 w 936066"/>
              <a:gd name="connsiteY3" fmla="*/ 1012089 h 1019538"/>
              <a:gd name="connsiteX4" fmla="*/ 349955 w 936066"/>
              <a:gd name="connsiteY4" fmla="*/ 265115 h 1019538"/>
              <a:gd name="connsiteX5" fmla="*/ 143893 w 936066"/>
              <a:gd name="connsiteY5" fmla="*/ 668653 h 1019538"/>
              <a:gd name="connsiteX6" fmla="*/ 414349 w 936066"/>
              <a:gd name="connsiteY6" fmla="*/ 406782 h 1019538"/>
              <a:gd name="connsiteX7" fmla="*/ 332783 w 936066"/>
              <a:gd name="connsiteY7" fmla="*/ 436833 h 1019538"/>
              <a:gd name="connsiteX8" fmla="*/ 933797 w 936066"/>
              <a:gd name="connsiteY8" fmla="*/ 3244 h 1019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6066" h="1019538">
                <a:moveTo>
                  <a:pt x="933797" y="3244"/>
                </a:moveTo>
                <a:cubicBezTo>
                  <a:pt x="891583" y="46889"/>
                  <a:pt x="202564" y="590664"/>
                  <a:pt x="79499" y="698703"/>
                </a:cubicBezTo>
                <a:cubicBezTo>
                  <a:pt x="-43566" y="806743"/>
                  <a:pt x="208287" y="599250"/>
                  <a:pt x="195408" y="651481"/>
                </a:cubicBezTo>
                <a:cubicBezTo>
                  <a:pt x="182529" y="703712"/>
                  <a:pt x="-23533" y="1076483"/>
                  <a:pt x="2225" y="1012089"/>
                </a:cubicBezTo>
                <a:cubicBezTo>
                  <a:pt x="27983" y="947695"/>
                  <a:pt x="326344" y="322354"/>
                  <a:pt x="349955" y="265115"/>
                </a:cubicBezTo>
                <a:cubicBezTo>
                  <a:pt x="373566" y="207876"/>
                  <a:pt x="133161" y="645042"/>
                  <a:pt x="143893" y="668653"/>
                </a:cubicBezTo>
                <a:cubicBezTo>
                  <a:pt x="154625" y="692264"/>
                  <a:pt x="382867" y="445419"/>
                  <a:pt x="414349" y="406782"/>
                </a:cubicBezTo>
                <a:cubicBezTo>
                  <a:pt x="445831" y="368145"/>
                  <a:pt x="249070" y="504089"/>
                  <a:pt x="332783" y="436833"/>
                </a:cubicBezTo>
                <a:cubicBezTo>
                  <a:pt x="416496" y="369577"/>
                  <a:pt x="976011" y="-40401"/>
                  <a:pt x="933797" y="32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フリーフォーム 59">
            <a:extLst>
              <a:ext uri="{FF2B5EF4-FFF2-40B4-BE49-F238E27FC236}">
                <a16:creationId xmlns:a16="http://schemas.microsoft.com/office/drawing/2014/main" id="{C3BC086F-1C39-34ED-0C3B-5FD9B108D7F7}"/>
              </a:ext>
            </a:extLst>
          </p:cNvPr>
          <p:cNvSpPr/>
          <p:nvPr/>
        </p:nvSpPr>
        <p:spPr>
          <a:xfrm>
            <a:off x="2544211" y="3550125"/>
            <a:ext cx="297735" cy="1959345"/>
          </a:xfrm>
          <a:custGeom>
            <a:avLst/>
            <a:gdLst>
              <a:gd name="connsiteX0" fmla="*/ 297727 w 297735"/>
              <a:gd name="connsiteY0" fmla="*/ 151 h 1959345"/>
              <a:gd name="connsiteX1" fmla="*/ 78786 w 297735"/>
              <a:gd name="connsiteY1" fmla="*/ 665560 h 1959345"/>
              <a:gd name="connsiteX2" fmla="*/ 91665 w 297735"/>
              <a:gd name="connsiteY2" fmla="*/ 1116320 h 1959345"/>
              <a:gd name="connsiteX3" fmla="*/ 1513 w 297735"/>
              <a:gd name="connsiteY3" fmla="*/ 931723 h 1959345"/>
              <a:gd name="connsiteX4" fmla="*/ 177524 w 297735"/>
              <a:gd name="connsiteY4" fmla="*/ 1901931 h 1959345"/>
              <a:gd name="connsiteX5" fmla="*/ 168938 w 297735"/>
              <a:gd name="connsiteY5" fmla="*/ 1824658 h 1959345"/>
              <a:gd name="connsiteX6" fmla="*/ 130302 w 297735"/>
              <a:gd name="connsiteY6" fmla="*/ 1640061 h 1959345"/>
              <a:gd name="connsiteX7" fmla="*/ 207575 w 297735"/>
              <a:gd name="connsiteY7" fmla="*/ 682731 h 1959345"/>
              <a:gd name="connsiteX8" fmla="*/ 108837 w 297735"/>
              <a:gd name="connsiteY8" fmla="*/ 1682990 h 1959345"/>
              <a:gd name="connsiteX9" fmla="*/ 104544 w 297735"/>
              <a:gd name="connsiteY9" fmla="*/ 1511272 h 1959345"/>
              <a:gd name="connsiteX10" fmla="*/ 87372 w 297735"/>
              <a:gd name="connsiteY10" fmla="*/ 583993 h 1959345"/>
              <a:gd name="connsiteX11" fmla="*/ 61614 w 297735"/>
              <a:gd name="connsiteY11" fmla="*/ 832985 h 1959345"/>
              <a:gd name="connsiteX12" fmla="*/ 293434 w 297735"/>
              <a:gd name="connsiteY12" fmla="*/ 223385 h 1959345"/>
              <a:gd name="connsiteX13" fmla="*/ 70200 w 297735"/>
              <a:gd name="connsiteY13" fmla="*/ 725661 h 1959345"/>
              <a:gd name="connsiteX14" fmla="*/ 297727 w 297735"/>
              <a:gd name="connsiteY14" fmla="*/ 151 h 1959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97735" h="1959345">
                <a:moveTo>
                  <a:pt x="297727" y="151"/>
                </a:moveTo>
                <a:cubicBezTo>
                  <a:pt x="299158" y="-9866"/>
                  <a:pt x="113130" y="479532"/>
                  <a:pt x="78786" y="665560"/>
                </a:cubicBezTo>
                <a:cubicBezTo>
                  <a:pt x="44442" y="851588"/>
                  <a:pt x="104544" y="1071960"/>
                  <a:pt x="91665" y="1116320"/>
                </a:cubicBezTo>
                <a:cubicBezTo>
                  <a:pt x="78786" y="1160680"/>
                  <a:pt x="-12797" y="800788"/>
                  <a:pt x="1513" y="931723"/>
                </a:cubicBezTo>
                <a:cubicBezTo>
                  <a:pt x="15823" y="1062658"/>
                  <a:pt x="149620" y="1753109"/>
                  <a:pt x="177524" y="1901931"/>
                </a:cubicBezTo>
                <a:cubicBezTo>
                  <a:pt x="205428" y="2050753"/>
                  <a:pt x="176808" y="1868303"/>
                  <a:pt x="168938" y="1824658"/>
                </a:cubicBezTo>
                <a:cubicBezTo>
                  <a:pt x="161068" y="1781013"/>
                  <a:pt x="123863" y="1830382"/>
                  <a:pt x="130302" y="1640061"/>
                </a:cubicBezTo>
                <a:cubicBezTo>
                  <a:pt x="136741" y="1449740"/>
                  <a:pt x="211152" y="675576"/>
                  <a:pt x="207575" y="682731"/>
                </a:cubicBezTo>
                <a:cubicBezTo>
                  <a:pt x="203997" y="689886"/>
                  <a:pt x="126009" y="1544900"/>
                  <a:pt x="108837" y="1682990"/>
                </a:cubicBezTo>
                <a:cubicBezTo>
                  <a:pt x="91665" y="1821080"/>
                  <a:pt x="108121" y="1694438"/>
                  <a:pt x="104544" y="1511272"/>
                </a:cubicBezTo>
                <a:cubicBezTo>
                  <a:pt x="100967" y="1328106"/>
                  <a:pt x="94527" y="697041"/>
                  <a:pt x="87372" y="583993"/>
                </a:cubicBezTo>
                <a:cubicBezTo>
                  <a:pt x="80217" y="470945"/>
                  <a:pt x="27270" y="893086"/>
                  <a:pt x="61614" y="832985"/>
                </a:cubicBezTo>
                <a:cubicBezTo>
                  <a:pt x="95958" y="772884"/>
                  <a:pt x="292003" y="241272"/>
                  <a:pt x="293434" y="223385"/>
                </a:cubicBezTo>
                <a:cubicBezTo>
                  <a:pt x="294865" y="205498"/>
                  <a:pt x="70915" y="759289"/>
                  <a:pt x="70200" y="725661"/>
                </a:cubicBezTo>
                <a:cubicBezTo>
                  <a:pt x="69485" y="692033"/>
                  <a:pt x="296296" y="10168"/>
                  <a:pt x="297727" y="15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フリーフォーム 60">
            <a:extLst>
              <a:ext uri="{FF2B5EF4-FFF2-40B4-BE49-F238E27FC236}">
                <a16:creationId xmlns:a16="http://schemas.microsoft.com/office/drawing/2014/main" id="{F2E63AEB-B84F-FA63-D4F5-F6035ED2E89F}"/>
              </a:ext>
            </a:extLst>
          </p:cNvPr>
          <p:cNvSpPr/>
          <p:nvPr/>
        </p:nvSpPr>
        <p:spPr>
          <a:xfrm>
            <a:off x="2984185" y="2861882"/>
            <a:ext cx="1028124" cy="2174323"/>
          </a:xfrm>
          <a:custGeom>
            <a:avLst/>
            <a:gdLst>
              <a:gd name="connsiteX0" fmla="*/ 1025438 w 1028124"/>
              <a:gd name="connsiteY0" fmla="*/ 10107 h 2174323"/>
              <a:gd name="connsiteX1" fmla="*/ 364322 w 1028124"/>
              <a:gd name="connsiteY1" fmla="*/ 890163 h 2174323"/>
              <a:gd name="connsiteX2" fmla="*/ 450181 w 1028124"/>
              <a:gd name="connsiteY2" fmla="*/ 855819 h 2174323"/>
              <a:gd name="connsiteX3" fmla="*/ 256998 w 1028124"/>
              <a:gd name="connsiteY3" fmla="*/ 1289408 h 2174323"/>
              <a:gd name="connsiteX4" fmla="*/ 312807 w 1028124"/>
              <a:gd name="connsiteY4" fmla="*/ 1675774 h 2174323"/>
              <a:gd name="connsiteX5" fmla="*/ 252705 w 1028124"/>
              <a:gd name="connsiteY5" fmla="*/ 1589915 h 2174323"/>
              <a:gd name="connsiteX6" fmla="*/ 540333 w 1028124"/>
              <a:gd name="connsiteY6" fmla="*/ 2135121 h 2174323"/>
              <a:gd name="connsiteX7" fmla="*/ 497404 w 1028124"/>
              <a:gd name="connsiteY7" fmla="*/ 2036383 h 2174323"/>
              <a:gd name="connsiteX8" fmla="*/ 3714 w 1028124"/>
              <a:gd name="connsiteY8" fmla="*/ 1280822 h 2174323"/>
              <a:gd name="connsiteX9" fmla="*/ 269877 w 1028124"/>
              <a:gd name="connsiteY9" fmla="*/ 1650017 h 2174323"/>
              <a:gd name="connsiteX10" fmla="*/ 244119 w 1028124"/>
              <a:gd name="connsiteY10" fmla="*/ 1512642 h 2174323"/>
              <a:gd name="connsiteX11" fmla="*/ 360029 w 1028124"/>
              <a:gd name="connsiteY11" fmla="*/ 933093 h 2174323"/>
              <a:gd name="connsiteX12" fmla="*/ 278463 w 1028124"/>
              <a:gd name="connsiteY12" fmla="*/ 1100518 h 2174323"/>
              <a:gd name="connsiteX13" fmla="*/ 690587 w 1028124"/>
              <a:gd name="connsiteY13" fmla="*/ 203290 h 2174323"/>
              <a:gd name="connsiteX14" fmla="*/ 475939 w 1028124"/>
              <a:gd name="connsiteY14" fmla="*/ 649757 h 2174323"/>
              <a:gd name="connsiteX15" fmla="*/ 772153 w 1028124"/>
              <a:gd name="connsiteY15" fmla="*/ 211876 h 2174323"/>
              <a:gd name="connsiteX16" fmla="*/ 604728 w 1028124"/>
              <a:gd name="connsiteY16" fmla="*/ 400766 h 2174323"/>
              <a:gd name="connsiteX17" fmla="*/ 1025438 w 1028124"/>
              <a:gd name="connsiteY17" fmla="*/ 10107 h 217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028124" h="2174323">
                <a:moveTo>
                  <a:pt x="1025438" y="10107"/>
                </a:moveTo>
                <a:cubicBezTo>
                  <a:pt x="985370" y="91673"/>
                  <a:pt x="460198" y="749211"/>
                  <a:pt x="364322" y="890163"/>
                </a:cubicBezTo>
                <a:cubicBezTo>
                  <a:pt x="268446" y="1031115"/>
                  <a:pt x="468068" y="789278"/>
                  <a:pt x="450181" y="855819"/>
                </a:cubicBezTo>
                <a:cubicBezTo>
                  <a:pt x="432294" y="922360"/>
                  <a:pt x="279894" y="1152749"/>
                  <a:pt x="256998" y="1289408"/>
                </a:cubicBezTo>
                <a:cubicBezTo>
                  <a:pt x="234102" y="1426067"/>
                  <a:pt x="313522" y="1625690"/>
                  <a:pt x="312807" y="1675774"/>
                </a:cubicBezTo>
                <a:cubicBezTo>
                  <a:pt x="312092" y="1725858"/>
                  <a:pt x="214784" y="1513357"/>
                  <a:pt x="252705" y="1589915"/>
                </a:cubicBezTo>
                <a:cubicBezTo>
                  <a:pt x="290626" y="1666473"/>
                  <a:pt x="499550" y="2060710"/>
                  <a:pt x="540333" y="2135121"/>
                </a:cubicBezTo>
                <a:cubicBezTo>
                  <a:pt x="581116" y="2209532"/>
                  <a:pt x="586840" y="2178766"/>
                  <a:pt x="497404" y="2036383"/>
                </a:cubicBezTo>
                <a:cubicBezTo>
                  <a:pt x="407967" y="1894000"/>
                  <a:pt x="41635" y="1345216"/>
                  <a:pt x="3714" y="1280822"/>
                </a:cubicBezTo>
                <a:cubicBezTo>
                  <a:pt x="-34207" y="1216428"/>
                  <a:pt x="229809" y="1611380"/>
                  <a:pt x="269877" y="1650017"/>
                </a:cubicBezTo>
                <a:cubicBezTo>
                  <a:pt x="309944" y="1688654"/>
                  <a:pt x="229094" y="1632129"/>
                  <a:pt x="244119" y="1512642"/>
                </a:cubicBezTo>
                <a:cubicBezTo>
                  <a:pt x="259144" y="1393155"/>
                  <a:pt x="354305" y="1001780"/>
                  <a:pt x="360029" y="933093"/>
                </a:cubicBezTo>
                <a:cubicBezTo>
                  <a:pt x="365753" y="864406"/>
                  <a:pt x="223370" y="1222152"/>
                  <a:pt x="278463" y="1100518"/>
                </a:cubicBezTo>
                <a:cubicBezTo>
                  <a:pt x="333556" y="978884"/>
                  <a:pt x="657674" y="278417"/>
                  <a:pt x="690587" y="203290"/>
                </a:cubicBezTo>
                <a:cubicBezTo>
                  <a:pt x="723500" y="128163"/>
                  <a:pt x="462345" y="648326"/>
                  <a:pt x="475939" y="649757"/>
                </a:cubicBezTo>
                <a:cubicBezTo>
                  <a:pt x="489533" y="651188"/>
                  <a:pt x="750688" y="253375"/>
                  <a:pt x="772153" y="211876"/>
                </a:cubicBezTo>
                <a:cubicBezTo>
                  <a:pt x="793618" y="170378"/>
                  <a:pt x="564660" y="435110"/>
                  <a:pt x="604728" y="400766"/>
                </a:cubicBezTo>
                <a:cubicBezTo>
                  <a:pt x="644796" y="366422"/>
                  <a:pt x="1065506" y="-71459"/>
                  <a:pt x="1025438" y="1010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フリーフォーム 61">
            <a:extLst>
              <a:ext uri="{FF2B5EF4-FFF2-40B4-BE49-F238E27FC236}">
                <a16:creationId xmlns:a16="http://schemas.microsoft.com/office/drawing/2014/main" id="{6257A213-1D89-8735-9906-B87F302DB322}"/>
              </a:ext>
            </a:extLst>
          </p:cNvPr>
          <p:cNvSpPr/>
          <p:nvPr/>
        </p:nvSpPr>
        <p:spPr>
          <a:xfrm>
            <a:off x="3073983" y="2889256"/>
            <a:ext cx="609496" cy="2074553"/>
          </a:xfrm>
          <a:custGeom>
            <a:avLst/>
            <a:gdLst>
              <a:gd name="connsiteX0" fmla="*/ 605082 w 609496"/>
              <a:gd name="connsiteY0" fmla="*/ 17076 h 2074553"/>
              <a:gd name="connsiteX1" fmla="*/ 21240 w 609496"/>
              <a:gd name="connsiteY1" fmla="*/ 1304964 h 2074553"/>
              <a:gd name="connsiteX2" fmla="*/ 184372 w 609496"/>
              <a:gd name="connsiteY2" fmla="*/ 1729967 h 2074553"/>
              <a:gd name="connsiteX3" fmla="*/ 128563 w 609496"/>
              <a:gd name="connsiteY3" fmla="*/ 1626936 h 2074553"/>
              <a:gd name="connsiteX4" fmla="*/ 338918 w 609496"/>
              <a:gd name="connsiteY4" fmla="*/ 2073403 h 2074553"/>
              <a:gd name="connsiteX5" fmla="*/ 150028 w 609496"/>
              <a:gd name="connsiteY5" fmla="*/ 1747138 h 2074553"/>
              <a:gd name="connsiteX6" fmla="*/ 25532 w 609496"/>
              <a:gd name="connsiteY6" fmla="*/ 1476682 h 2074553"/>
              <a:gd name="connsiteX7" fmla="*/ 4068 w 609496"/>
              <a:gd name="connsiteY7" fmla="*/ 978699 h 2074553"/>
              <a:gd name="connsiteX8" fmla="*/ 81341 w 609496"/>
              <a:gd name="connsiteY8" fmla="*/ 1347893 h 2074553"/>
              <a:gd name="connsiteX9" fmla="*/ 210130 w 609496"/>
              <a:gd name="connsiteY9" fmla="*/ 622383 h 2074553"/>
              <a:gd name="connsiteX10" fmla="*/ 132856 w 609496"/>
              <a:gd name="connsiteY10" fmla="*/ 1077437 h 2074553"/>
              <a:gd name="connsiteX11" fmla="*/ 407606 w 609496"/>
              <a:gd name="connsiteY11" fmla="*/ 347634 h 2074553"/>
              <a:gd name="connsiteX12" fmla="*/ 295989 w 609496"/>
              <a:gd name="connsiteY12" fmla="*/ 553696 h 2074553"/>
              <a:gd name="connsiteX13" fmla="*/ 605082 w 609496"/>
              <a:gd name="connsiteY13" fmla="*/ 17076 h 2074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9496" h="2074553">
                <a:moveTo>
                  <a:pt x="605082" y="17076"/>
                </a:moveTo>
                <a:cubicBezTo>
                  <a:pt x="559291" y="142287"/>
                  <a:pt x="91358" y="1019482"/>
                  <a:pt x="21240" y="1304964"/>
                </a:cubicBezTo>
                <a:cubicBezTo>
                  <a:pt x="-48878" y="1590446"/>
                  <a:pt x="166485" y="1676305"/>
                  <a:pt x="184372" y="1729967"/>
                </a:cubicBezTo>
                <a:cubicBezTo>
                  <a:pt x="202259" y="1783629"/>
                  <a:pt x="102805" y="1569697"/>
                  <a:pt x="128563" y="1626936"/>
                </a:cubicBezTo>
                <a:cubicBezTo>
                  <a:pt x="154321" y="1684175"/>
                  <a:pt x="335340" y="2053369"/>
                  <a:pt x="338918" y="2073403"/>
                </a:cubicBezTo>
                <a:cubicBezTo>
                  <a:pt x="342495" y="2093437"/>
                  <a:pt x="202259" y="1846592"/>
                  <a:pt x="150028" y="1747138"/>
                </a:cubicBezTo>
                <a:cubicBezTo>
                  <a:pt x="97797" y="1647685"/>
                  <a:pt x="49859" y="1604755"/>
                  <a:pt x="25532" y="1476682"/>
                </a:cubicBezTo>
                <a:cubicBezTo>
                  <a:pt x="1205" y="1348609"/>
                  <a:pt x="-5234" y="1000164"/>
                  <a:pt x="4068" y="978699"/>
                </a:cubicBezTo>
                <a:cubicBezTo>
                  <a:pt x="13369" y="957234"/>
                  <a:pt x="46997" y="1407279"/>
                  <a:pt x="81341" y="1347893"/>
                </a:cubicBezTo>
                <a:cubicBezTo>
                  <a:pt x="115685" y="1288507"/>
                  <a:pt x="201544" y="667459"/>
                  <a:pt x="210130" y="622383"/>
                </a:cubicBezTo>
                <a:cubicBezTo>
                  <a:pt x="218716" y="577307"/>
                  <a:pt x="99943" y="1123229"/>
                  <a:pt x="132856" y="1077437"/>
                </a:cubicBezTo>
                <a:cubicBezTo>
                  <a:pt x="165769" y="1031645"/>
                  <a:pt x="380417" y="434924"/>
                  <a:pt x="407606" y="347634"/>
                </a:cubicBezTo>
                <a:cubicBezTo>
                  <a:pt x="434795" y="260344"/>
                  <a:pt x="265938" y="613082"/>
                  <a:pt x="295989" y="553696"/>
                </a:cubicBezTo>
                <a:cubicBezTo>
                  <a:pt x="326040" y="494310"/>
                  <a:pt x="650873" y="-108135"/>
                  <a:pt x="605082" y="1707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1" name="フリーフォーム 1030">
            <a:extLst>
              <a:ext uri="{FF2B5EF4-FFF2-40B4-BE49-F238E27FC236}">
                <a16:creationId xmlns:a16="http://schemas.microsoft.com/office/drawing/2014/main" id="{26EDCC67-B80B-596B-AFF2-C361EDB196E7}"/>
              </a:ext>
            </a:extLst>
          </p:cNvPr>
          <p:cNvSpPr/>
          <p:nvPr/>
        </p:nvSpPr>
        <p:spPr>
          <a:xfrm>
            <a:off x="2941650" y="3652793"/>
            <a:ext cx="465090" cy="1373344"/>
          </a:xfrm>
          <a:custGeom>
            <a:avLst/>
            <a:gdLst>
              <a:gd name="connsiteX0" fmla="*/ 256604 w 465090"/>
              <a:gd name="connsiteY0" fmla="*/ 514 h 1373344"/>
              <a:gd name="connsiteX1" fmla="*/ 132108 w 465090"/>
              <a:gd name="connsiteY1" fmla="*/ 627286 h 1373344"/>
              <a:gd name="connsiteX2" fmla="*/ 192209 w 465090"/>
              <a:gd name="connsiteY2" fmla="*/ 1060875 h 1373344"/>
              <a:gd name="connsiteX3" fmla="*/ 140694 w 465090"/>
              <a:gd name="connsiteY3" fmla="*/ 970722 h 1373344"/>
              <a:gd name="connsiteX4" fmla="*/ 462665 w 465090"/>
              <a:gd name="connsiteY4" fmla="*/ 1369968 h 1373344"/>
              <a:gd name="connsiteX5" fmla="*/ 273775 w 465090"/>
              <a:gd name="connsiteY5" fmla="*/ 1129562 h 1373344"/>
              <a:gd name="connsiteX6" fmla="*/ 7612 w 465090"/>
              <a:gd name="connsiteY6" fmla="*/ 571477 h 1373344"/>
              <a:gd name="connsiteX7" fmla="*/ 80592 w 465090"/>
              <a:gd name="connsiteY7" fmla="*/ 940672 h 1373344"/>
              <a:gd name="connsiteX8" fmla="*/ 166451 w 465090"/>
              <a:gd name="connsiteY8" fmla="*/ 1129562 h 1373344"/>
              <a:gd name="connsiteX9" fmla="*/ 59127 w 465090"/>
              <a:gd name="connsiteY9" fmla="*/ 588649 h 1373344"/>
              <a:gd name="connsiteX10" fmla="*/ 114936 w 465090"/>
              <a:gd name="connsiteY10" fmla="*/ 215162 h 1373344"/>
              <a:gd name="connsiteX11" fmla="*/ 67713 w 465090"/>
              <a:gd name="connsiteY11" fmla="*/ 515669 h 1373344"/>
              <a:gd name="connsiteX12" fmla="*/ 256604 w 465090"/>
              <a:gd name="connsiteY12" fmla="*/ 514 h 1373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65090" h="1373344">
                <a:moveTo>
                  <a:pt x="256604" y="514"/>
                </a:moveTo>
                <a:cubicBezTo>
                  <a:pt x="267336" y="19117"/>
                  <a:pt x="142840" y="450559"/>
                  <a:pt x="132108" y="627286"/>
                </a:cubicBezTo>
                <a:cubicBezTo>
                  <a:pt x="121376" y="804013"/>
                  <a:pt x="190778" y="1003636"/>
                  <a:pt x="192209" y="1060875"/>
                </a:cubicBezTo>
                <a:cubicBezTo>
                  <a:pt x="193640" y="1118114"/>
                  <a:pt x="95618" y="919207"/>
                  <a:pt x="140694" y="970722"/>
                </a:cubicBezTo>
                <a:cubicBezTo>
                  <a:pt x="185770" y="1022238"/>
                  <a:pt x="440485" y="1343495"/>
                  <a:pt x="462665" y="1369968"/>
                </a:cubicBezTo>
                <a:cubicBezTo>
                  <a:pt x="484845" y="1396441"/>
                  <a:pt x="349617" y="1262644"/>
                  <a:pt x="273775" y="1129562"/>
                </a:cubicBezTo>
                <a:cubicBezTo>
                  <a:pt x="197933" y="996480"/>
                  <a:pt x="39809" y="602959"/>
                  <a:pt x="7612" y="571477"/>
                </a:cubicBezTo>
                <a:cubicBezTo>
                  <a:pt x="-24585" y="539995"/>
                  <a:pt x="54119" y="847658"/>
                  <a:pt x="80592" y="940672"/>
                </a:cubicBezTo>
                <a:cubicBezTo>
                  <a:pt x="107065" y="1033686"/>
                  <a:pt x="170028" y="1188233"/>
                  <a:pt x="166451" y="1129562"/>
                </a:cubicBezTo>
                <a:cubicBezTo>
                  <a:pt x="162873" y="1070892"/>
                  <a:pt x="67713" y="741049"/>
                  <a:pt x="59127" y="588649"/>
                </a:cubicBezTo>
                <a:cubicBezTo>
                  <a:pt x="50541" y="436249"/>
                  <a:pt x="113505" y="227325"/>
                  <a:pt x="114936" y="215162"/>
                </a:cubicBezTo>
                <a:cubicBezTo>
                  <a:pt x="116367" y="202999"/>
                  <a:pt x="41240" y="557883"/>
                  <a:pt x="67713" y="515669"/>
                </a:cubicBezTo>
                <a:cubicBezTo>
                  <a:pt x="94186" y="473455"/>
                  <a:pt x="245872" y="-18089"/>
                  <a:pt x="256604" y="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62" name="フリーフォーム 1061">
            <a:extLst>
              <a:ext uri="{FF2B5EF4-FFF2-40B4-BE49-F238E27FC236}">
                <a16:creationId xmlns:a16="http://schemas.microsoft.com/office/drawing/2014/main" id="{4834DFE1-33EA-44C7-ED83-E1FBD231F44F}"/>
              </a:ext>
            </a:extLst>
          </p:cNvPr>
          <p:cNvSpPr/>
          <p:nvPr/>
        </p:nvSpPr>
        <p:spPr>
          <a:xfrm>
            <a:off x="3477467" y="2913218"/>
            <a:ext cx="562933" cy="1982097"/>
          </a:xfrm>
          <a:custGeom>
            <a:avLst/>
            <a:gdLst>
              <a:gd name="connsiteX0" fmla="*/ 510691 w 562933"/>
              <a:gd name="connsiteY0" fmla="*/ 1700 h 1982097"/>
              <a:gd name="connsiteX1" fmla="*/ 55637 w 562933"/>
              <a:gd name="connsiteY1" fmla="*/ 748675 h 1982097"/>
              <a:gd name="connsiteX2" fmla="*/ 94274 w 562933"/>
              <a:gd name="connsiteY2" fmla="*/ 989081 h 1982097"/>
              <a:gd name="connsiteX3" fmla="*/ 42758 w 562933"/>
              <a:gd name="connsiteY3" fmla="*/ 1001959 h 1982097"/>
              <a:gd name="connsiteX4" fmla="*/ 162961 w 562933"/>
              <a:gd name="connsiteY4" fmla="*/ 1461306 h 1982097"/>
              <a:gd name="connsiteX5" fmla="*/ 12708 w 562933"/>
              <a:gd name="connsiteY5" fmla="*/ 1289588 h 1982097"/>
              <a:gd name="connsiteX6" fmla="*/ 557913 w 562933"/>
              <a:gd name="connsiteY6" fmla="*/ 1959289 h 1982097"/>
              <a:gd name="connsiteX7" fmla="*/ 296043 w 562933"/>
              <a:gd name="connsiteY7" fmla="*/ 1839086 h 1982097"/>
              <a:gd name="connsiteX8" fmla="*/ 510691 w 562933"/>
              <a:gd name="connsiteY8" fmla="*/ 1972168 h 1982097"/>
              <a:gd name="connsiteX9" fmla="*/ 351851 w 562933"/>
              <a:gd name="connsiteY9" fmla="*/ 1620145 h 1982097"/>
              <a:gd name="connsiteX10" fmla="*/ 68516 w 562933"/>
              <a:gd name="connsiteY10" fmla="*/ 1092112 h 1982097"/>
              <a:gd name="connsiteX11" fmla="*/ 94274 w 562933"/>
              <a:gd name="connsiteY11" fmla="*/ 1177971 h 1982097"/>
              <a:gd name="connsiteX12" fmla="*/ 55637 w 562933"/>
              <a:gd name="connsiteY12" fmla="*/ 637058 h 1982097"/>
              <a:gd name="connsiteX13" fmla="*/ 107153 w 562933"/>
              <a:gd name="connsiteY13" fmla="*/ 791605 h 1982097"/>
              <a:gd name="connsiteX14" fmla="*/ 287457 w 562933"/>
              <a:gd name="connsiteY14" fmla="*/ 306500 h 1982097"/>
              <a:gd name="connsiteX15" fmla="*/ 205891 w 562933"/>
              <a:gd name="connsiteY15" fmla="*/ 538320 h 1982097"/>
              <a:gd name="connsiteX16" fmla="*/ 510691 w 562933"/>
              <a:gd name="connsiteY16" fmla="*/ 1700 h 1982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62933" h="1982097">
                <a:moveTo>
                  <a:pt x="510691" y="1700"/>
                </a:moveTo>
                <a:cubicBezTo>
                  <a:pt x="485649" y="36759"/>
                  <a:pt x="125040" y="584112"/>
                  <a:pt x="55637" y="748675"/>
                </a:cubicBezTo>
                <a:cubicBezTo>
                  <a:pt x="-13766" y="913238"/>
                  <a:pt x="96420" y="946867"/>
                  <a:pt x="94274" y="989081"/>
                </a:cubicBezTo>
                <a:cubicBezTo>
                  <a:pt x="92128" y="1031295"/>
                  <a:pt x="31310" y="923255"/>
                  <a:pt x="42758" y="1001959"/>
                </a:cubicBezTo>
                <a:cubicBezTo>
                  <a:pt x="54206" y="1080663"/>
                  <a:pt x="167969" y="1413368"/>
                  <a:pt x="162961" y="1461306"/>
                </a:cubicBezTo>
                <a:cubicBezTo>
                  <a:pt x="157953" y="1509244"/>
                  <a:pt x="-53117" y="1206591"/>
                  <a:pt x="12708" y="1289588"/>
                </a:cubicBezTo>
                <a:cubicBezTo>
                  <a:pt x="78533" y="1372585"/>
                  <a:pt x="510691" y="1867706"/>
                  <a:pt x="557913" y="1959289"/>
                </a:cubicBezTo>
                <a:cubicBezTo>
                  <a:pt x="605135" y="2050872"/>
                  <a:pt x="303913" y="1836940"/>
                  <a:pt x="296043" y="1839086"/>
                </a:cubicBezTo>
                <a:cubicBezTo>
                  <a:pt x="288173" y="1841232"/>
                  <a:pt x="501390" y="2008658"/>
                  <a:pt x="510691" y="1972168"/>
                </a:cubicBezTo>
                <a:cubicBezTo>
                  <a:pt x="519992" y="1935678"/>
                  <a:pt x="425547" y="1766821"/>
                  <a:pt x="351851" y="1620145"/>
                </a:cubicBezTo>
                <a:cubicBezTo>
                  <a:pt x="278155" y="1473469"/>
                  <a:pt x="111445" y="1165808"/>
                  <a:pt x="68516" y="1092112"/>
                </a:cubicBezTo>
                <a:cubicBezTo>
                  <a:pt x="25586" y="1018416"/>
                  <a:pt x="96420" y="1253813"/>
                  <a:pt x="94274" y="1177971"/>
                </a:cubicBezTo>
                <a:cubicBezTo>
                  <a:pt x="92127" y="1102129"/>
                  <a:pt x="53490" y="701452"/>
                  <a:pt x="55637" y="637058"/>
                </a:cubicBezTo>
                <a:cubicBezTo>
                  <a:pt x="57783" y="572664"/>
                  <a:pt x="68516" y="846698"/>
                  <a:pt x="107153" y="791605"/>
                </a:cubicBezTo>
                <a:cubicBezTo>
                  <a:pt x="145790" y="736512"/>
                  <a:pt x="271001" y="348714"/>
                  <a:pt x="287457" y="306500"/>
                </a:cubicBezTo>
                <a:cubicBezTo>
                  <a:pt x="303913" y="264286"/>
                  <a:pt x="170116" y="591982"/>
                  <a:pt x="205891" y="538320"/>
                </a:cubicBezTo>
                <a:cubicBezTo>
                  <a:pt x="241666" y="484658"/>
                  <a:pt x="535733" y="-33359"/>
                  <a:pt x="510691" y="170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46" name="フリーフォーム 1145">
            <a:extLst>
              <a:ext uri="{FF2B5EF4-FFF2-40B4-BE49-F238E27FC236}">
                <a16:creationId xmlns:a16="http://schemas.microsoft.com/office/drawing/2014/main" id="{470CDC06-C625-695B-06B8-A3C9E44F295B}"/>
              </a:ext>
            </a:extLst>
          </p:cNvPr>
          <p:cNvSpPr/>
          <p:nvPr/>
        </p:nvSpPr>
        <p:spPr>
          <a:xfrm>
            <a:off x="3813745" y="2864366"/>
            <a:ext cx="763627" cy="2064075"/>
          </a:xfrm>
          <a:custGeom>
            <a:avLst/>
            <a:gdLst>
              <a:gd name="connsiteX0" fmla="*/ 247393 w 763627"/>
              <a:gd name="connsiteY0" fmla="*/ 7623 h 2064075"/>
              <a:gd name="connsiteX1" fmla="*/ 19866 w 763627"/>
              <a:gd name="connsiteY1" fmla="*/ 977831 h 2064075"/>
              <a:gd name="connsiteX2" fmla="*/ 303201 w 763627"/>
              <a:gd name="connsiteY2" fmla="*/ 1497279 h 2064075"/>
              <a:gd name="connsiteX3" fmla="*/ 204463 w 763627"/>
              <a:gd name="connsiteY3" fmla="*/ 1381369 h 2064075"/>
              <a:gd name="connsiteX4" fmla="*/ 736790 w 763627"/>
              <a:gd name="connsiteY4" fmla="*/ 2029606 h 2064075"/>
              <a:gd name="connsiteX5" fmla="*/ 676689 w 763627"/>
              <a:gd name="connsiteY5" fmla="*/ 1960919 h 2064075"/>
              <a:gd name="connsiteX6" fmla="*/ 608001 w 763627"/>
              <a:gd name="connsiteY6" fmla="*/ 1840716 h 2064075"/>
              <a:gd name="connsiteX7" fmla="*/ 37038 w 763627"/>
              <a:gd name="connsiteY7" fmla="*/ 1080862 h 2064075"/>
              <a:gd name="connsiteX8" fmla="*/ 79968 w 763627"/>
              <a:gd name="connsiteY8" fmla="*/ 1175307 h 2064075"/>
              <a:gd name="connsiteX9" fmla="*/ 6987 w 763627"/>
              <a:gd name="connsiteY9" fmla="*/ 677324 h 2064075"/>
              <a:gd name="connsiteX10" fmla="*/ 15573 w 763627"/>
              <a:gd name="connsiteY10" fmla="*/ 728840 h 2064075"/>
              <a:gd name="connsiteX11" fmla="*/ 118604 w 763627"/>
              <a:gd name="connsiteY11" fmla="*/ 406868 h 2064075"/>
              <a:gd name="connsiteX12" fmla="*/ 41331 w 763627"/>
              <a:gd name="connsiteY12" fmla="*/ 518485 h 2064075"/>
              <a:gd name="connsiteX13" fmla="*/ 247393 w 763627"/>
              <a:gd name="connsiteY13" fmla="*/ 7623 h 2064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63627" h="2064075">
                <a:moveTo>
                  <a:pt x="247393" y="7623"/>
                </a:moveTo>
                <a:cubicBezTo>
                  <a:pt x="243815" y="84181"/>
                  <a:pt x="10565" y="729555"/>
                  <a:pt x="19866" y="977831"/>
                </a:cubicBezTo>
                <a:cubicBezTo>
                  <a:pt x="29167" y="1226107"/>
                  <a:pt x="272435" y="1430023"/>
                  <a:pt x="303201" y="1497279"/>
                </a:cubicBezTo>
                <a:cubicBezTo>
                  <a:pt x="333967" y="1564535"/>
                  <a:pt x="204463" y="1381369"/>
                  <a:pt x="204463" y="1381369"/>
                </a:cubicBezTo>
                <a:lnTo>
                  <a:pt x="736790" y="2029606"/>
                </a:lnTo>
                <a:cubicBezTo>
                  <a:pt x="815494" y="2126198"/>
                  <a:pt x="698154" y="1992401"/>
                  <a:pt x="676689" y="1960919"/>
                </a:cubicBezTo>
                <a:cubicBezTo>
                  <a:pt x="655224" y="1929437"/>
                  <a:pt x="714610" y="1987392"/>
                  <a:pt x="608001" y="1840716"/>
                </a:cubicBezTo>
                <a:cubicBezTo>
                  <a:pt x="501393" y="1694040"/>
                  <a:pt x="125043" y="1191763"/>
                  <a:pt x="37038" y="1080862"/>
                </a:cubicBezTo>
                <a:cubicBezTo>
                  <a:pt x="-50967" y="969961"/>
                  <a:pt x="84976" y="1242563"/>
                  <a:pt x="79968" y="1175307"/>
                </a:cubicBezTo>
                <a:cubicBezTo>
                  <a:pt x="74959" y="1108051"/>
                  <a:pt x="17719" y="751735"/>
                  <a:pt x="6987" y="677324"/>
                </a:cubicBezTo>
                <a:cubicBezTo>
                  <a:pt x="-3746" y="602913"/>
                  <a:pt x="-3030" y="773916"/>
                  <a:pt x="15573" y="728840"/>
                </a:cubicBezTo>
                <a:cubicBezTo>
                  <a:pt x="34176" y="683764"/>
                  <a:pt x="114311" y="441927"/>
                  <a:pt x="118604" y="406868"/>
                </a:cubicBezTo>
                <a:cubicBezTo>
                  <a:pt x="122897" y="371809"/>
                  <a:pt x="18435" y="582164"/>
                  <a:pt x="41331" y="518485"/>
                </a:cubicBezTo>
                <a:cubicBezTo>
                  <a:pt x="64227" y="454806"/>
                  <a:pt x="250971" y="-68935"/>
                  <a:pt x="247393" y="762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9" name="フリーフォーム 1168">
            <a:extLst>
              <a:ext uri="{FF2B5EF4-FFF2-40B4-BE49-F238E27FC236}">
                <a16:creationId xmlns:a16="http://schemas.microsoft.com/office/drawing/2014/main" id="{3324AB3A-F9A2-58E6-64B4-11952D220DF9}"/>
              </a:ext>
            </a:extLst>
          </p:cNvPr>
          <p:cNvSpPr/>
          <p:nvPr/>
        </p:nvSpPr>
        <p:spPr>
          <a:xfrm>
            <a:off x="3690715" y="2918697"/>
            <a:ext cx="425877" cy="1864979"/>
          </a:xfrm>
          <a:custGeom>
            <a:avLst/>
            <a:gdLst>
              <a:gd name="connsiteX0" fmla="*/ 301736 w 425877"/>
              <a:gd name="connsiteY0" fmla="*/ 514 h 1864979"/>
              <a:gd name="connsiteX1" fmla="*/ 9815 w 425877"/>
              <a:gd name="connsiteY1" fmla="*/ 992188 h 1864979"/>
              <a:gd name="connsiteX2" fmla="*/ 130017 w 425877"/>
              <a:gd name="connsiteY2" fmla="*/ 1288402 h 1864979"/>
              <a:gd name="connsiteX3" fmla="*/ 112846 w 425877"/>
              <a:gd name="connsiteY3" fmla="*/ 1279816 h 1864979"/>
              <a:gd name="connsiteX4" fmla="*/ 413353 w 425877"/>
              <a:gd name="connsiteY4" fmla="*/ 1846486 h 1864979"/>
              <a:gd name="connsiteX5" fmla="*/ 344665 w 425877"/>
              <a:gd name="connsiteY5" fmla="*/ 1687647 h 1864979"/>
              <a:gd name="connsiteX6" fmla="*/ 121431 w 425877"/>
              <a:gd name="connsiteY6" fmla="*/ 1292695 h 1864979"/>
              <a:gd name="connsiteX7" fmla="*/ 1229 w 425877"/>
              <a:gd name="connsiteY7" fmla="*/ 1082340 h 1864979"/>
              <a:gd name="connsiteX8" fmla="*/ 57037 w 425877"/>
              <a:gd name="connsiteY8" fmla="*/ 747489 h 1864979"/>
              <a:gd name="connsiteX9" fmla="*/ 22693 w 425877"/>
              <a:gd name="connsiteY9" fmla="*/ 854813 h 1864979"/>
              <a:gd name="connsiteX10" fmla="*/ 301736 w 425877"/>
              <a:gd name="connsiteY10" fmla="*/ 514 h 1864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5877" h="1864979">
                <a:moveTo>
                  <a:pt x="301736" y="514"/>
                </a:moveTo>
                <a:cubicBezTo>
                  <a:pt x="299590" y="23410"/>
                  <a:pt x="38435" y="777540"/>
                  <a:pt x="9815" y="992188"/>
                </a:cubicBezTo>
                <a:cubicBezTo>
                  <a:pt x="-18805" y="1206836"/>
                  <a:pt x="112845" y="1240464"/>
                  <a:pt x="130017" y="1288402"/>
                </a:cubicBezTo>
                <a:cubicBezTo>
                  <a:pt x="147189" y="1336340"/>
                  <a:pt x="65623" y="1186802"/>
                  <a:pt x="112846" y="1279816"/>
                </a:cubicBezTo>
                <a:cubicBezTo>
                  <a:pt x="160069" y="1372830"/>
                  <a:pt x="374717" y="1778514"/>
                  <a:pt x="413353" y="1846486"/>
                </a:cubicBezTo>
                <a:cubicBezTo>
                  <a:pt x="451990" y="1914458"/>
                  <a:pt x="393319" y="1779945"/>
                  <a:pt x="344665" y="1687647"/>
                </a:cubicBezTo>
                <a:cubicBezTo>
                  <a:pt x="296011" y="1595349"/>
                  <a:pt x="178670" y="1393580"/>
                  <a:pt x="121431" y="1292695"/>
                </a:cubicBezTo>
                <a:cubicBezTo>
                  <a:pt x="64192" y="1191811"/>
                  <a:pt x="11961" y="1173207"/>
                  <a:pt x="1229" y="1082340"/>
                </a:cubicBezTo>
                <a:cubicBezTo>
                  <a:pt x="-9503" y="991473"/>
                  <a:pt x="53460" y="785410"/>
                  <a:pt x="57037" y="747489"/>
                </a:cubicBezTo>
                <a:cubicBezTo>
                  <a:pt x="60614" y="709568"/>
                  <a:pt x="-22383" y="984317"/>
                  <a:pt x="22693" y="854813"/>
                </a:cubicBezTo>
                <a:cubicBezTo>
                  <a:pt x="67769" y="725309"/>
                  <a:pt x="303882" y="-22382"/>
                  <a:pt x="301736" y="5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6" name="フリーフォーム 1175">
            <a:extLst>
              <a:ext uri="{FF2B5EF4-FFF2-40B4-BE49-F238E27FC236}">
                <a16:creationId xmlns:a16="http://schemas.microsoft.com/office/drawing/2014/main" id="{693AC4FD-225F-5D5C-AB61-0CB3020AB554}"/>
              </a:ext>
            </a:extLst>
          </p:cNvPr>
          <p:cNvSpPr/>
          <p:nvPr/>
        </p:nvSpPr>
        <p:spPr>
          <a:xfrm>
            <a:off x="3988976" y="2898557"/>
            <a:ext cx="319616" cy="1146495"/>
          </a:xfrm>
          <a:custGeom>
            <a:avLst/>
            <a:gdLst>
              <a:gd name="connsiteX0" fmla="*/ 202024 w 319616"/>
              <a:gd name="connsiteY0" fmla="*/ 218 h 1146495"/>
              <a:gd name="connsiteX1" fmla="*/ 62324 w 319616"/>
              <a:gd name="connsiteY1" fmla="*/ 524093 h 1146495"/>
              <a:gd name="connsiteX2" fmla="*/ 287749 w 319616"/>
              <a:gd name="connsiteY2" fmla="*/ 1060668 h 1146495"/>
              <a:gd name="connsiteX3" fmla="*/ 198849 w 319616"/>
              <a:gd name="connsiteY3" fmla="*/ 974943 h 1146495"/>
              <a:gd name="connsiteX4" fmla="*/ 319499 w 319616"/>
              <a:gd name="connsiteY4" fmla="*/ 1146393 h 1146495"/>
              <a:gd name="connsiteX5" fmla="*/ 217899 w 319616"/>
              <a:gd name="connsiteY5" fmla="*/ 946368 h 1146495"/>
              <a:gd name="connsiteX6" fmla="*/ 62324 w 319616"/>
              <a:gd name="connsiteY6" fmla="*/ 555843 h 1146495"/>
              <a:gd name="connsiteX7" fmla="*/ 65499 w 319616"/>
              <a:gd name="connsiteY7" fmla="*/ 670143 h 1146495"/>
              <a:gd name="connsiteX8" fmla="*/ 46449 w 319616"/>
              <a:gd name="connsiteY8" fmla="*/ 327243 h 1146495"/>
              <a:gd name="connsiteX9" fmla="*/ 5174 w 319616"/>
              <a:gd name="connsiteY9" fmla="*/ 457418 h 1146495"/>
              <a:gd name="connsiteX10" fmla="*/ 202024 w 319616"/>
              <a:gd name="connsiteY10" fmla="*/ 218 h 1146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19616" h="1146495">
                <a:moveTo>
                  <a:pt x="202024" y="218"/>
                </a:moveTo>
                <a:cubicBezTo>
                  <a:pt x="211549" y="11331"/>
                  <a:pt x="48037" y="347351"/>
                  <a:pt x="62324" y="524093"/>
                </a:cubicBezTo>
                <a:cubicBezTo>
                  <a:pt x="76611" y="700835"/>
                  <a:pt x="264995" y="985526"/>
                  <a:pt x="287749" y="1060668"/>
                </a:cubicBezTo>
                <a:cubicBezTo>
                  <a:pt x="310503" y="1135810"/>
                  <a:pt x="193557" y="960656"/>
                  <a:pt x="198849" y="974943"/>
                </a:cubicBezTo>
                <a:cubicBezTo>
                  <a:pt x="204141" y="989230"/>
                  <a:pt x="316324" y="1151155"/>
                  <a:pt x="319499" y="1146393"/>
                </a:cubicBezTo>
                <a:cubicBezTo>
                  <a:pt x="322674" y="1141631"/>
                  <a:pt x="260762" y="1044793"/>
                  <a:pt x="217899" y="946368"/>
                </a:cubicBezTo>
                <a:cubicBezTo>
                  <a:pt x="175036" y="847943"/>
                  <a:pt x="87724" y="601880"/>
                  <a:pt x="62324" y="555843"/>
                </a:cubicBezTo>
                <a:cubicBezTo>
                  <a:pt x="36924" y="509806"/>
                  <a:pt x="68145" y="708243"/>
                  <a:pt x="65499" y="670143"/>
                </a:cubicBezTo>
                <a:cubicBezTo>
                  <a:pt x="62853" y="632043"/>
                  <a:pt x="56503" y="362697"/>
                  <a:pt x="46449" y="327243"/>
                </a:cubicBezTo>
                <a:cubicBezTo>
                  <a:pt x="36395" y="291789"/>
                  <a:pt x="-16522" y="509276"/>
                  <a:pt x="5174" y="457418"/>
                </a:cubicBezTo>
                <a:cubicBezTo>
                  <a:pt x="26870" y="405560"/>
                  <a:pt x="192499" y="-10895"/>
                  <a:pt x="202024" y="2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7" name="フリーフォーム 1176">
            <a:extLst>
              <a:ext uri="{FF2B5EF4-FFF2-40B4-BE49-F238E27FC236}">
                <a16:creationId xmlns:a16="http://schemas.microsoft.com/office/drawing/2014/main" id="{4F1E54E9-7E9D-A042-3E23-50B8886849D9}"/>
              </a:ext>
            </a:extLst>
          </p:cNvPr>
          <p:cNvSpPr/>
          <p:nvPr/>
        </p:nvSpPr>
        <p:spPr>
          <a:xfrm>
            <a:off x="4008275" y="3656520"/>
            <a:ext cx="502118" cy="1056276"/>
          </a:xfrm>
          <a:custGeom>
            <a:avLst/>
            <a:gdLst>
              <a:gd name="connsiteX0" fmla="*/ 119225 w 502118"/>
              <a:gd name="connsiteY0" fmla="*/ 1080 h 1056276"/>
              <a:gd name="connsiteX1" fmla="*/ 84300 w 502118"/>
              <a:gd name="connsiteY1" fmla="*/ 366205 h 1056276"/>
              <a:gd name="connsiteX2" fmla="*/ 271625 w 502118"/>
              <a:gd name="connsiteY2" fmla="*/ 699580 h 1056276"/>
              <a:gd name="connsiteX3" fmla="*/ 125575 w 502118"/>
              <a:gd name="connsiteY3" fmla="*/ 553530 h 1056276"/>
              <a:gd name="connsiteX4" fmla="*/ 497050 w 502118"/>
              <a:gd name="connsiteY4" fmla="*/ 1048830 h 1056276"/>
              <a:gd name="connsiteX5" fmla="*/ 351000 w 502118"/>
              <a:gd name="connsiteY5" fmla="*/ 864680 h 1056276"/>
              <a:gd name="connsiteX6" fmla="*/ 1750 w 502118"/>
              <a:gd name="connsiteY6" fmla="*/ 420180 h 1056276"/>
              <a:gd name="connsiteX7" fmla="*/ 211300 w 502118"/>
              <a:gd name="connsiteY7" fmla="*/ 642430 h 1056276"/>
              <a:gd name="connsiteX8" fmla="*/ 100175 w 502118"/>
              <a:gd name="connsiteY8" fmla="*/ 423355 h 1056276"/>
              <a:gd name="connsiteX9" fmla="*/ 36675 w 502118"/>
              <a:gd name="connsiteY9" fmla="*/ 207455 h 1056276"/>
              <a:gd name="connsiteX10" fmla="*/ 46200 w 502118"/>
              <a:gd name="connsiteY10" fmla="*/ 251905 h 1056276"/>
              <a:gd name="connsiteX11" fmla="*/ 119225 w 502118"/>
              <a:gd name="connsiteY11" fmla="*/ 1080 h 1056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118" h="1056276">
                <a:moveTo>
                  <a:pt x="119225" y="1080"/>
                </a:moveTo>
                <a:cubicBezTo>
                  <a:pt x="125575" y="20130"/>
                  <a:pt x="58900" y="249788"/>
                  <a:pt x="84300" y="366205"/>
                </a:cubicBezTo>
                <a:cubicBezTo>
                  <a:pt x="109700" y="482622"/>
                  <a:pt x="264746" y="668359"/>
                  <a:pt x="271625" y="699580"/>
                </a:cubicBezTo>
                <a:cubicBezTo>
                  <a:pt x="278504" y="730801"/>
                  <a:pt x="88004" y="495322"/>
                  <a:pt x="125575" y="553530"/>
                </a:cubicBezTo>
                <a:cubicBezTo>
                  <a:pt x="163146" y="611738"/>
                  <a:pt x="459479" y="996972"/>
                  <a:pt x="497050" y="1048830"/>
                </a:cubicBezTo>
                <a:cubicBezTo>
                  <a:pt x="534621" y="1100688"/>
                  <a:pt x="351000" y="864680"/>
                  <a:pt x="351000" y="864680"/>
                </a:cubicBezTo>
                <a:cubicBezTo>
                  <a:pt x="268450" y="759905"/>
                  <a:pt x="25033" y="457222"/>
                  <a:pt x="1750" y="420180"/>
                </a:cubicBezTo>
                <a:cubicBezTo>
                  <a:pt x="-21533" y="383138"/>
                  <a:pt x="194896" y="641901"/>
                  <a:pt x="211300" y="642430"/>
                </a:cubicBezTo>
                <a:cubicBezTo>
                  <a:pt x="227704" y="642959"/>
                  <a:pt x="129279" y="495851"/>
                  <a:pt x="100175" y="423355"/>
                </a:cubicBezTo>
                <a:cubicBezTo>
                  <a:pt x="71071" y="350859"/>
                  <a:pt x="45671" y="236030"/>
                  <a:pt x="36675" y="207455"/>
                </a:cubicBezTo>
                <a:cubicBezTo>
                  <a:pt x="27679" y="178880"/>
                  <a:pt x="35617" y="283126"/>
                  <a:pt x="46200" y="251905"/>
                </a:cubicBezTo>
                <a:cubicBezTo>
                  <a:pt x="56783" y="220684"/>
                  <a:pt x="112875" y="-17970"/>
                  <a:pt x="119225" y="10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8" name="フリーフォーム 1177">
            <a:extLst>
              <a:ext uri="{FF2B5EF4-FFF2-40B4-BE49-F238E27FC236}">
                <a16:creationId xmlns:a16="http://schemas.microsoft.com/office/drawing/2014/main" id="{28E24BA9-9309-A16F-9E4F-9076B3A2912F}"/>
              </a:ext>
            </a:extLst>
          </p:cNvPr>
          <p:cNvSpPr/>
          <p:nvPr/>
        </p:nvSpPr>
        <p:spPr>
          <a:xfrm>
            <a:off x="4159150" y="2923955"/>
            <a:ext cx="394011" cy="1636632"/>
          </a:xfrm>
          <a:custGeom>
            <a:avLst/>
            <a:gdLst>
              <a:gd name="connsiteX0" fmla="*/ 133450 w 394011"/>
              <a:gd name="connsiteY0" fmla="*/ 220 h 1636632"/>
              <a:gd name="connsiteX1" fmla="*/ 73125 w 394011"/>
              <a:gd name="connsiteY1" fmla="*/ 225645 h 1636632"/>
              <a:gd name="connsiteX2" fmla="*/ 120750 w 394011"/>
              <a:gd name="connsiteY2" fmla="*/ 876520 h 1636632"/>
              <a:gd name="connsiteX3" fmla="*/ 104875 w 394011"/>
              <a:gd name="connsiteY3" fmla="*/ 701895 h 1636632"/>
              <a:gd name="connsiteX4" fmla="*/ 362050 w 394011"/>
              <a:gd name="connsiteY4" fmla="*/ 1546445 h 1636632"/>
              <a:gd name="connsiteX5" fmla="*/ 352525 w 394011"/>
              <a:gd name="connsiteY5" fmla="*/ 1479770 h 1636632"/>
              <a:gd name="connsiteX6" fmla="*/ 22325 w 394011"/>
              <a:gd name="connsiteY6" fmla="*/ 368520 h 1636632"/>
              <a:gd name="connsiteX7" fmla="*/ 35025 w 394011"/>
              <a:gd name="connsiteY7" fmla="*/ 514570 h 1636632"/>
              <a:gd name="connsiteX8" fmla="*/ 12800 w 394011"/>
              <a:gd name="connsiteY8" fmla="*/ 31970 h 1636632"/>
              <a:gd name="connsiteX9" fmla="*/ 3275 w 394011"/>
              <a:gd name="connsiteY9" fmla="*/ 527270 h 1636632"/>
              <a:gd name="connsiteX10" fmla="*/ 69950 w 394011"/>
              <a:gd name="connsiteY10" fmla="*/ 190720 h 1636632"/>
              <a:gd name="connsiteX11" fmla="*/ 133450 w 394011"/>
              <a:gd name="connsiteY11" fmla="*/ 220 h 16366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4011" h="1636632">
                <a:moveTo>
                  <a:pt x="133450" y="220"/>
                </a:moveTo>
                <a:cubicBezTo>
                  <a:pt x="133979" y="6041"/>
                  <a:pt x="75242" y="79595"/>
                  <a:pt x="73125" y="225645"/>
                </a:cubicBezTo>
                <a:cubicBezTo>
                  <a:pt x="71008" y="371695"/>
                  <a:pt x="115458" y="797145"/>
                  <a:pt x="120750" y="876520"/>
                </a:cubicBezTo>
                <a:cubicBezTo>
                  <a:pt x="126042" y="955895"/>
                  <a:pt x="64658" y="590241"/>
                  <a:pt x="104875" y="701895"/>
                </a:cubicBezTo>
                <a:cubicBezTo>
                  <a:pt x="145092" y="813549"/>
                  <a:pt x="320775" y="1416799"/>
                  <a:pt x="362050" y="1546445"/>
                </a:cubicBezTo>
                <a:cubicBezTo>
                  <a:pt x="403325" y="1676091"/>
                  <a:pt x="409146" y="1676091"/>
                  <a:pt x="352525" y="1479770"/>
                </a:cubicBezTo>
                <a:cubicBezTo>
                  <a:pt x="295904" y="1283449"/>
                  <a:pt x="75242" y="529387"/>
                  <a:pt x="22325" y="368520"/>
                </a:cubicBezTo>
                <a:cubicBezTo>
                  <a:pt x="-30592" y="207653"/>
                  <a:pt x="36612" y="570662"/>
                  <a:pt x="35025" y="514570"/>
                </a:cubicBezTo>
                <a:cubicBezTo>
                  <a:pt x="33438" y="458478"/>
                  <a:pt x="18092" y="29853"/>
                  <a:pt x="12800" y="31970"/>
                </a:cubicBezTo>
                <a:cubicBezTo>
                  <a:pt x="7508" y="34087"/>
                  <a:pt x="-6250" y="500812"/>
                  <a:pt x="3275" y="527270"/>
                </a:cubicBezTo>
                <a:cubicBezTo>
                  <a:pt x="12800" y="553728"/>
                  <a:pt x="48783" y="276445"/>
                  <a:pt x="69950" y="190720"/>
                </a:cubicBezTo>
                <a:cubicBezTo>
                  <a:pt x="91117" y="104995"/>
                  <a:pt x="132921" y="-5601"/>
                  <a:pt x="133450" y="2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9" name="フリーフォーム 1178">
            <a:extLst>
              <a:ext uri="{FF2B5EF4-FFF2-40B4-BE49-F238E27FC236}">
                <a16:creationId xmlns:a16="http://schemas.microsoft.com/office/drawing/2014/main" id="{6C3D62B1-A1E9-0336-D43F-5044EB5A80D9}"/>
              </a:ext>
            </a:extLst>
          </p:cNvPr>
          <p:cNvSpPr/>
          <p:nvPr/>
        </p:nvSpPr>
        <p:spPr>
          <a:xfrm>
            <a:off x="4398514" y="3622533"/>
            <a:ext cx="1091795" cy="1397356"/>
          </a:xfrm>
          <a:custGeom>
            <a:avLst/>
            <a:gdLst>
              <a:gd name="connsiteX0" fmla="*/ 2036 w 1091795"/>
              <a:gd name="connsiteY0" fmla="*/ 187467 h 1397356"/>
              <a:gd name="connsiteX1" fmla="*/ 233811 w 1091795"/>
              <a:gd name="connsiteY1" fmla="*/ 771667 h 1397356"/>
              <a:gd name="connsiteX2" fmla="*/ 662436 w 1091795"/>
              <a:gd name="connsiteY2" fmla="*/ 1143142 h 1397356"/>
              <a:gd name="connsiteX3" fmla="*/ 554486 w 1091795"/>
              <a:gd name="connsiteY3" fmla="*/ 1041542 h 1397356"/>
              <a:gd name="connsiteX4" fmla="*/ 1056136 w 1091795"/>
              <a:gd name="connsiteY4" fmla="*/ 1378092 h 1397356"/>
              <a:gd name="connsiteX5" fmla="*/ 979936 w 1091795"/>
              <a:gd name="connsiteY5" fmla="*/ 1314592 h 1397356"/>
              <a:gd name="connsiteX6" fmla="*/ 411611 w 1091795"/>
              <a:gd name="connsiteY6" fmla="*/ 968517 h 1397356"/>
              <a:gd name="connsiteX7" fmla="*/ 186186 w 1091795"/>
              <a:gd name="connsiteY7" fmla="*/ 714517 h 1397356"/>
              <a:gd name="connsiteX8" fmla="*/ 202061 w 1091795"/>
              <a:gd name="connsiteY8" fmla="*/ 749442 h 1397356"/>
              <a:gd name="connsiteX9" fmla="*/ 163961 w 1091795"/>
              <a:gd name="connsiteY9" fmla="*/ 142 h 1397356"/>
              <a:gd name="connsiteX10" fmla="*/ 176661 w 1091795"/>
              <a:gd name="connsiteY10" fmla="*/ 816117 h 1397356"/>
              <a:gd name="connsiteX11" fmla="*/ 122686 w 1091795"/>
              <a:gd name="connsiteY11" fmla="*/ 581167 h 1397356"/>
              <a:gd name="connsiteX12" fmla="*/ 2036 w 1091795"/>
              <a:gd name="connsiteY12" fmla="*/ 187467 h 139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091795" h="1397356">
                <a:moveTo>
                  <a:pt x="2036" y="187467"/>
                </a:moveTo>
                <a:cubicBezTo>
                  <a:pt x="20557" y="219217"/>
                  <a:pt x="123744" y="612388"/>
                  <a:pt x="233811" y="771667"/>
                </a:cubicBezTo>
                <a:cubicBezTo>
                  <a:pt x="343878" y="930946"/>
                  <a:pt x="608990" y="1098163"/>
                  <a:pt x="662436" y="1143142"/>
                </a:cubicBezTo>
                <a:cubicBezTo>
                  <a:pt x="715882" y="1188121"/>
                  <a:pt x="488869" y="1002384"/>
                  <a:pt x="554486" y="1041542"/>
                </a:cubicBezTo>
                <a:cubicBezTo>
                  <a:pt x="620103" y="1080700"/>
                  <a:pt x="985228" y="1332584"/>
                  <a:pt x="1056136" y="1378092"/>
                </a:cubicBezTo>
                <a:cubicBezTo>
                  <a:pt x="1127044" y="1423600"/>
                  <a:pt x="1087357" y="1382854"/>
                  <a:pt x="979936" y="1314592"/>
                </a:cubicBezTo>
                <a:cubicBezTo>
                  <a:pt x="872515" y="1246330"/>
                  <a:pt x="543903" y="1068530"/>
                  <a:pt x="411611" y="968517"/>
                </a:cubicBezTo>
                <a:cubicBezTo>
                  <a:pt x="279319" y="868505"/>
                  <a:pt x="221111" y="751029"/>
                  <a:pt x="186186" y="714517"/>
                </a:cubicBezTo>
                <a:cubicBezTo>
                  <a:pt x="151261" y="678005"/>
                  <a:pt x="205765" y="868504"/>
                  <a:pt x="202061" y="749442"/>
                </a:cubicBezTo>
                <a:cubicBezTo>
                  <a:pt x="198357" y="630380"/>
                  <a:pt x="168194" y="-10971"/>
                  <a:pt x="163961" y="142"/>
                </a:cubicBezTo>
                <a:cubicBezTo>
                  <a:pt x="159728" y="11254"/>
                  <a:pt x="183540" y="719279"/>
                  <a:pt x="176661" y="816117"/>
                </a:cubicBezTo>
                <a:cubicBezTo>
                  <a:pt x="169782" y="912955"/>
                  <a:pt x="148615" y="687529"/>
                  <a:pt x="122686" y="581167"/>
                </a:cubicBezTo>
                <a:cubicBezTo>
                  <a:pt x="96757" y="474805"/>
                  <a:pt x="-16485" y="155717"/>
                  <a:pt x="2036" y="1874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0" name="フリーフォーム 1179">
            <a:extLst>
              <a:ext uri="{FF2B5EF4-FFF2-40B4-BE49-F238E27FC236}">
                <a16:creationId xmlns:a16="http://schemas.microsoft.com/office/drawing/2014/main" id="{51BB8499-B37F-920B-635B-2A64649E28B9}"/>
              </a:ext>
            </a:extLst>
          </p:cNvPr>
          <p:cNvSpPr/>
          <p:nvPr/>
        </p:nvSpPr>
        <p:spPr>
          <a:xfrm>
            <a:off x="4316486" y="2827797"/>
            <a:ext cx="788107" cy="1429480"/>
          </a:xfrm>
          <a:custGeom>
            <a:avLst/>
            <a:gdLst>
              <a:gd name="connsiteX0" fmla="*/ 1514 w 788107"/>
              <a:gd name="connsiteY0" fmla="*/ 1128 h 1429480"/>
              <a:gd name="connsiteX1" fmla="*/ 449189 w 788107"/>
              <a:gd name="connsiteY1" fmla="*/ 610728 h 1429480"/>
              <a:gd name="connsiteX2" fmla="*/ 379339 w 788107"/>
              <a:gd name="connsiteY2" fmla="*/ 471028 h 1429480"/>
              <a:gd name="connsiteX3" fmla="*/ 776214 w 788107"/>
              <a:gd name="connsiteY3" fmla="*/ 1394953 h 1429480"/>
              <a:gd name="connsiteX4" fmla="*/ 642864 w 788107"/>
              <a:gd name="connsiteY4" fmla="*/ 1137778 h 1429480"/>
              <a:gd name="connsiteX5" fmla="*/ 223764 w 788107"/>
              <a:gd name="connsiteY5" fmla="*/ 242428 h 1429480"/>
              <a:gd name="connsiteX6" fmla="*/ 382514 w 788107"/>
              <a:gd name="connsiteY6" fmla="*/ 448803 h 1429480"/>
              <a:gd name="connsiteX7" fmla="*/ 122164 w 788107"/>
              <a:gd name="connsiteY7" fmla="*/ 207503 h 1429480"/>
              <a:gd name="connsiteX8" fmla="*/ 296789 w 788107"/>
              <a:gd name="connsiteY8" fmla="*/ 451978 h 1429480"/>
              <a:gd name="connsiteX9" fmla="*/ 1514 w 788107"/>
              <a:gd name="connsiteY9" fmla="*/ 1128 h 1429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88107" h="1429480">
                <a:moveTo>
                  <a:pt x="1514" y="1128"/>
                </a:moveTo>
                <a:cubicBezTo>
                  <a:pt x="26914" y="27586"/>
                  <a:pt x="386218" y="532411"/>
                  <a:pt x="449189" y="610728"/>
                </a:cubicBezTo>
                <a:cubicBezTo>
                  <a:pt x="512160" y="689045"/>
                  <a:pt x="324835" y="340324"/>
                  <a:pt x="379339" y="471028"/>
                </a:cubicBezTo>
                <a:cubicBezTo>
                  <a:pt x="433843" y="601732"/>
                  <a:pt x="732293" y="1283828"/>
                  <a:pt x="776214" y="1394953"/>
                </a:cubicBezTo>
                <a:cubicBezTo>
                  <a:pt x="820135" y="1506078"/>
                  <a:pt x="734939" y="1329866"/>
                  <a:pt x="642864" y="1137778"/>
                </a:cubicBezTo>
                <a:cubicBezTo>
                  <a:pt x="550789" y="945691"/>
                  <a:pt x="267156" y="357257"/>
                  <a:pt x="223764" y="242428"/>
                </a:cubicBezTo>
                <a:cubicBezTo>
                  <a:pt x="180372" y="127599"/>
                  <a:pt x="399447" y="454624"/>
                  <a:pt x="382514" y="448803"/>
                </a:cubicBezTo>
                <a:cubicBezTo>
                  <a:pt x="365581" y="442982"/>
                  <a:pt x="136452" y="206974"/>
                  <a:pt x="122164" y="207503"/>
                </a:cubicBezTo>
                <a:cubicBezTo>
                  <a:pt x="107877" y="208032"/>
                  <a:pt x="315310" y="482141"/>
                  <a:pt x="296789" y="451978"/>
                </a:cubicBezTo>
                <a:cubicBezTo>
                  <a:pt x="278268" y="421816"/>
                  <a:pt x="-23886" y="-25330"/>
                  <a:pt x="1514" y="11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1" name="フリーフォーム 1180">
            <a:extLst>
              <a:ext uri="{FF2B5EF4-FFF2-40B4-BE49-F238E27FC236}">
                <a16:creationId xmlns:a16="http://schemas.microsoft.com/office/drawing/2014/main" id="{C81578D4-BE7D-443D-E779-36FF8318DBFC}"/>
              </a:ext>
            </a:extLst>
          </p:cNvPr>
          <p:cNvSpPr/>
          <p:nvPr/>
        </p:nvSpPr>
        <p:spPr>
          <a:xfrm>
            <a:off x="4218587" y="2840715"/>
            <a:ext cx="753354" cy="1437260"/>
          </a:xfrm>
          <a:custGeom>
            <a:avLst/>
            <a:gdLst>
              <a:gd name="connsiteX0" fmla="*/ 10513 w 753354"/>
              <a:gd name="connsiteY0" fmla="*/ 16785 h 1437260"/>
              <a:gd name="connsiteX1" fmla="*/ 747113 w 753354"/>
              <a:gd name="connsiteY1" fmla="*/ 1423310 h 1437260"/>
              <a:gd name="connsiteX2" fmla="*/ 343888 w 753354"/>
              <a:gd name="connsiteY2" fmla="*/ 696235 h 1437260"/>
              <a:gd name="connsiteX3" fmla="*/ 10513 w 753354"/>
              <a:gd name="connsiteY3" fmla="*/ 16785 h 143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354" h="1437260">
                <a:moveTo>
                  <a:pt x="10513" y="16785"/>
                </a:moveTo>
                <a:cubicBezTo>
                  <a:pt x="77717" y="137964"/>
                  <a:pt x="691551" y="1310068"/>
                  <a:pt x="747113" y="1423310"/>
                </a:cubicBezTo>
                <a:cubicBezTo>
                  <a:pt x="802675" y="1536552"/>
                  <a:pt x="472475" y="930127"/>
                  <a:pt x="343888" y="696235"/>
                </a:cubicBezTo>
                <a:cubicBezTo>
                  <a:pt x="215301" y="462343"/>
                  <a:pt x="-56691" y="-104394"/>
                  <a:pt x="10513" y="167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2" name="フリーフォーム 1181">
            <a:extLst>
              <a:ext uri="{FF2B5EF4-FFF2-40B4-BE49-F238E27FC236}">
                <a16:creationId xmlns:a16="http://schemas.microsoft.com/office/drawing/2014/main" id="{F3BD188B-1FE5-D539-A6F1-34A18E9F8DE8}"/>
              </a:ext>
            </a:extLst>
          </p:cNvPr>
          <p:cNvSpPr/>
          <p:nvPr/>
        </p:nvSpPr>
        <p:spPr>
          <a:xfrm>
            <a:off x="4577900" y="3044101"/>
            <a:ext cx="295758" cy="864019"/>
          </a:xfrm>
          <a:custGeom>
            <a:avLst/>
            <a:gdLst>
              <a:gd name="connsiteX0" fmla="*/ 133800 w 295758"/>
              <a:gd name="connsiteY0" fmla="*/ 3899 h 864019"/>
              <a:gd name="connsiteX1" fmla="*/ 102050 w 295758"/>
              <a:gd name="connsiteY1" fmla="*/ 476974 h 864019"/>
              <a:gd name="connsiteX2" fmla="*/ 276675 w 295758"/>
              <a:gd name="connsiteY2" fmla="*/ 832574 h 864019"/>
              <a:gd name="connsiteX3" fmla="*/ 260800 w 295758"/>
              <a:gd name="connsiteY3" fmla="*/ 788124 h 864019"/>
              <a:gd name="connsiteX4" fmla="*/ 6800 w 295758"/>
              <a:gd name="connsiteY4" fmla="*/ 318224 h 864019"/>
              <a:gd name="connsiteX5" fmla="*/ 73475 w 295758"/>
              <a:gd name="connsiteY5" fmla="*/ 400774 h 864019"/>
              <a:gd name="connsiteX6" fmla="*/ 79825 w 295758"/>
              <a:gd name="connsiteY6" fmla="*/ 184874 h 864019"/>
              <a:gd name="connsiteX7" fmla="*/ 48075 w 295758"/>
              <a:gd name="connsiteY7" fmla="*/ 248374 h 864019"/>
              <a:gd name="connsiteX8" fmla="*/ 133800 w 295758"/>
              <a:gd name="connsiteY8" fmla="*/ 3899 h 864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5758" h="864019">
                <a:moveTo>
                  <a:pt x="133800" y="3899"/>
                </a:moveTo>
                <a:cubicBezTo>
                  <a:pt x="142796" y="41999"/>
                  <a:pt x="78238" y="338862"/>
                  <a:pt x="102050" y="476974"/>
                </a:cubicBezTo>
                <a:cubicBezTo>
                  <a:pt x="125862" y="615086"/>
                  <a:pt x="250217" y="780716"/>
                  <a:pt x="276675" y="832574"/>
                </a:cubicBezTo>
                <a:cubicBezTo>
                  <a:pt x="303133" y="884432"/>
                  <a:pt x="305779" y="873849"/>
                  <a:pt x="260800" y="788124"/>
                </a:cubicBezTo>
                <a:cubicBezTo>
                  <a:pt x="215821" y="702399"/>
                  <a:pt x="38021" y="382782"/>
                  <a:pt x="6800" y="318224"/>
                </a:cubicBezTo>
                <a:cubicBezTo>
                  <a:pt x="-24421" y="253666"/>
                  <a:pt x="61304" y="422999"/>
                  <a:pt x="73475" y="400774"/>
                </a:cubicBezTo>
                <a:cubicBezTo>
                  <a:pt x="85646" y="378549"/>
                  <a:pt x="84058" y="210274"/>
                  <a:pt x="79825" y="184874"/>
                </a:cubicBezTo>
                <a:cubicBezTo>
                  <a:pt x="75592" y="159474"/>
                  <a:pt x="36963" y="278007"/>
                  <a:pt x="48075" y="248374"/>
                </a:cubicBezTo>
                <a:cubicBezTo>
                  <a:pt x="59187" y="218741"/>
                  <a:pt x="124804" y="-34201"/>
                  <a:pt x="133800" y="389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3" name="フリーフォーム 1182">
            <a:extLst>
              <a:ext uri="{FF2B5EF4-FFF2-40B4-BE49-F238E27FC236}">
                <a16:creationId xmlns:a16="http://schemas.microsoft.com/office/drawing/2014/main" id="{BCEEECE2-64E6-C111-D4C4-4F2E847466E7}"/>
              </a:ext>
            </a:extLst>
          </p:cNvPr>
          <p:cNvSpPr/>
          <p:nvPr/>
        </p:nvSpPr>
        <p:spPr>
          <a:xfrm>
            <a:off x="4726349" y="3172351"/>
            <a:ext cx="1037518" cy="1538189"/>
          </a:xfrm>
          <a:custGeom>
            <a:avLst/>
            <a:gdLst>
              <a:gd name="connsiteX0" fmla="*/ 13926 w 1037518"/>
              <a:gd name="connsiteY0" fmla="*/ 24874 h 1538189"/>
              <a:gd name="connsiteX1" fmla="*/ 842601 w 1037518"/>
              <a:gd name="connsiteY1" fmla="*/ 1120249 h 1538189"/>
              <a:gd name="connsiteX2" fmla="*/ 712426 w 1037518"/>
              <a:gd name="connsiteY2" fmla="*/ 974199 h 1538189"/>
              <a:gd name="connsiteX3" fmla="*/ 1036276 w 1037518"/>
              <a:gd name="connsiteY3" fmla="*/ 1536174 h 1538189"/>
              <a:gd name="connsiteX4" fmla="*/ 804501 w 1037518"/>
              <a:gd name="connsiteY4" fmla="*/ 1129774 h 1538189"/>
              <a:gd name="connsiteX5" fmla="*/ 331426 w 1037518"/>
              <a:gd name="connsiteY5" fmla="*/ 316974 h 1538189"/>
              <a:gd name="connsiteX6" fmla="*/ 474301 w 1037518"/>
              <a:gd name="connsiteY6" fmla="*/ 497949 h 1538189"/>
              <a:gd name="connsiteX7" fmla="*/ 236176 w 1037518"/>
              <a:gd name="connsiteY7" fmla="*/ 275699 h 1538189"/>
              <a:gd name="connsiteX8" fmla="*/ 315551 w 1037518"/>
              <a:gd name="connsiteY8" fmla="*/ 345549 h 1538189"/>
              <a:gd name="connsiteX9" fmla="*/ 13926 w 1037518"/>
              <a:gd name="connsiteY9" fmla="*/ 24874 h 1538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37518" h="1538189">
                <a:moveTo>
                  <a:pt x="13926" y="24874"/>
                </a:moveTo>
                <a:cubicBezTo>
                  <a:pt x="101768" y="153991"/>
                  <a:pt x="726184" y="962028"/>
                  <a:pt x="842601" y="1120249"/>
                </a:cubicBezTo>
                <a:cubicBezTo>
                  <a:pt x="959018" y="1278470"/>
                  <a:pt x="680147" y="904878"/>
                  <a:pt x="712426" y="974199"/>
                </a:cubicBezTo>
                <a:cubicBezTo>
                  <a:pt x="744705" y="1043520"/>
                  <a:pt x="1020930" y="1510245"/>
                  <a:pt x="1036276" y="1536174"/>
                </a:cubicBezTo>
                <a:cubicBezTo>
                  <a:pt x="1051622" y="1562103"/>
                  <a:pt x="921976" y="1332974"/>
                  <a:pt x="804501" y="1129774"/>
                </a:cubicBezTo>
                <a:cubicBezTo>
                  <a:pt x="687026" y="926574"/>
                  <a:pt x="386459" y="422278"/>
                  <a:pt x="331426" y="316974"/>
                </a:cubicBezTo>
                <a:cubicBezTo>
                  <a:pt x="276393" y="211670"/>
                  <a:pt x="490176" y="504828"/>
                  <a:pt x="474301" y="497949"/>
                </a:cubicBezTo>
                <a:cubicBezTo>
                  <a:pt x="458426" y="491070"/>
                  <a:pt x="262634" y="301099"/>
                  <a:pt x="236176" y="275699"/>
                </a:cubicBezTo>
                <a:cubicBezTo>
                  <a:pt x="209718" y="250299"/>
                  <a:pt x="349947" y="381532"/>
                  <a:pt x="315551" y="345549"/>
                </a:cubicBezTo>
                <a:cubicBezTo>
                  <a:pt x="281155" y="309566"/>
                  <a:pt x="-73916" y="-104243"/>
                  <a:pt x="13926" y="2487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4" name="フリーフォーム 1183">
            <a:extLst>
              <a:ext uri="{FF2B5EF4-FFF2-40B4-BE49-F238E27FC236}">
                <a16:creationId xmlns:a16="http://schemas.microsoft.com/office/drawing/2014/main" id="{71325AF8-E73C-5793-2B9C-377FF225A50F}"/>
              </a:ext>
            </a:extLst>
          </p:cNvPr>
          <p:cNvSpPr/>
          <p:nvPr/>
        </p:nvSpPr>
        <p:spPr>
          <a:xfrm>
            <a:off x="4724396" y="3263791"/>
            <a:ext cx="322666" cy="881459"/>
          </a:xfrm>
          <a:custGeom>
            <a:avLst/>
            <a:gdLst>
              <a:gd name="connsiteX0" fmla="*/ 4 w 322666"/>
              <a:gd name="connsiteY0" fmla="*/ 109 h 881459"/>
              <a:gd name="connsiteX1" fmla="*/ 219079 w 322666"/>
              <a:gd name="connsiteY1" fmla="*/ 235059 h 881459"/>
              <a:gd name="connsiteX2" fmla="*/ 146054 w 322666"/>
              <a:gd name="connsiteY2" fmla="*/ 552559 h 881459"/>
              <a:gd name="connsiteX3" fmla="*/ 212729 w 322666"/>
              <a:gd name="connsiteY3" fmla="*/ 377934 h 881459"/>
              <a:gd name="connsiteX4" fmla="*/ 276229 w 322666"/>
              <a:gd name="connsiteY4" fmla="*/ 317609 h 881459"/>
              <a:gd name="connsiteX5" fmla="*/ 301629 w 322666"/>
              <a:gd name="connsiteY5" fmla="*/ 419209 h 881459"/>
              <a:gd name="connsiteX6" fmla="*/ 257179 w 322666"/>
              <a:gd name="connsiteY6" fmla="*/ 876409 h 881459"/>
              <a:gd name="connsiteX7" fmla="*/ 282579 w 322666"/>
              <a:gd name="connsiteY7" fmla="*/ 641459 h 881459"/>
              <a:gd name="connsiteX8" fmla="*/ 320679 w 322666"/>
              <a:gd name="connsiteY8" fmla="*/ 298559 h 881459"/>
              <a:gd name="connsiteX9" fmla="*/ 215904 w 322666"/>
              <a:gd name="connsiteY9" fmla="*/ 343009 h 881459"/>
              <a:gd name="connsiteX10" fmla="*/ 225429 w 322666"/>
              <a:gd name="connsiteY10" fmla="*/ 206484 h 881459"/>
              <a:gd name="connsiteX11" fmla="*/ 4 w 322666"/>
              <a:gd name="connsiteY11" fmla="*/ 109 h 881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2666" h="881459">
                <a:moveTo>
                  <a:pt x="4" y="109"/>
                </a:moveTo>
                <a:cubicBezTo>
                  <a:pt x="-1054" y="4871"/>
                  <a:pt x="194737" y="142984"/>
                  <a:pt x="219079" y="235059"/>
                </a:cubicBezTo>
                <a:cubicBezTo>
                  <a:pt x="243421" y="327134"/>
                  <a:pt x="147112" y="528747"/>
                  <a:pt x="146054" y="552559"/>
                </a:cubicBezTo>
                <a:cubicBezTo>
                  <a:pt x="144996" y="576371"/>
                  <a:pt x="191033" y="417092"/>
                  <a:pt x="212729" y="377934"/>
                </a:cubicBezTo>
                <a:cubicBezTo>
                  <a:pt x="234425" y="338776"/>
                  <a:pt x="261412" y="310730"/>
                  <a:pt x="276229" y="317609"/>
                </a:cubicBezTo>
                <a:cubicBezTo>
                  <a:pt x="291046" y="324488"/>
                  <a:pt x="304804" y="326076"/>
                  <a:pt x="301629" y="419209"/>
                </a:cubicBezTo>
                <a:cubicBezTo>
                  <a:pt x="298454" y="512342"/>
                  <a:pt x="260354" y="839367"/>
                  <a:pt x="257179" y="876409"/>
                </a:cubicBezTo>
                <a:cubicBezTo>
                  <a:pt x="254004" y="913451"/>
                  <a:pt x="271996" y="737767"/>
                  <a:pt x="282579" y="641459"/>
                </a:cubicBezTo>
                <a:cubicBezTo>
                  <a:pt x="293162" y="545151"/>
                  <a:pt x="331791" y="348301"/>
                  <a:pt x="320679" y="298559"/>
                </a:cubicBezTo>
                <a:cubicBezTo>
                  <a:pt x="309567" y="248817"/>
                  <a:pt x="231779" y="358355"/>
                  <a:pt x="215904" y="343009"/>
                </a:cubicBezTo>
                <a:cubicBezTo>
                  <a:pt x="200029" y="327663"/>
                  <a:pt x="261941" y="265221"/>
                  <a:pt x="225429" y="206484"/>
                </a:cubicBezTo>
                <a:cubicBezTo>
                  <a:pt x="188917" y="147747"/>
                  <a:pt x="1062" y="-4653"/>
                  <a:pt x="4" y="1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5" name="フリーフォーム 1184">
            <a:extLst>
              <a:ext uri="{FF2B5EF4-FFF2-40B4-BE49-F238E27FC236}">
                <a16:creationId xmlns:a16="http://schemas.microsoft.com/office/drawing/2014/main" id="{93FA6D2B-3540-EDAD-CEE4-290178BC05C4}"/>
              </a:ext>
            </a:extLst>
          </p:cNvPr>
          <p:cNvSpPr/>
          <p:nvPr/>
        </p:nvSpPr>
        <p:spPr>
          <a:xfrm>
            <a:off x="5135104" y="3822613"/>
            <a:ext cx="167564" cy="844044"/>
          </a:xfrm>
          <a:custGeom>
            <a:avLst/>
            <a:gdLst>
              <a:gd name="connsiteX0" fmla="*/ 106821 w 167564"/>
              <a:gd name="connsiteY0" fmla="*/ 87 h 844044"/>
              <a:gd name="connsiteX1" fmla="*/ 46496 w 167564"/>
              <a:gd name="connsiteY1" fmla="*/ 292187 h 844044"/>
              <a:gd name="connsiteX2" fmla="*/ 160796 w 167564"/>
              <a:gd name="connsiteY2" fmla="*/ 819237 h 844044"/>
              <a:gd name="connsiteX3" fmla="*/ 138571 w 167564"/>
              <a:gd name="connsiteY3" fmla="*/ 701762 h 844044"/>
              <a:gd name="connsiteX4" fmla="*/ 8396 w 167564"/>
              <a:gd name="connsiteY4" fmla="*/ 206462 h 844044"/>
              <a:gd name="connsiteX5" fmla="*/ 21096 w 167564"/>
              <a:gd name="connsiteY5" fmla="*/ 260437 h 844044"/>
              <a:gd name="connsiteX6" fmla="*/ 106821 w 167564"/>
              <a:gd name="connsiteY6" fmla="*/ 87 h 844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7564" h="844044">
                <a:moveTo>
                  <a:pt x="106821" y="87"/>
                </a:moveTo>
                <a:cubicBezTo>
                  <a:pt x="111054" y="5379"/>
                  <a:pt x="37500" y="155662"/>
                  <a:pt x="46496" y="292187"/>
                </a:cubicBezTo>
                <a:cubicBezTo>
                  <a:pt x="55492" y="428712"/>
                  <a:pt x="145450" y="750975"/>
                  <a:pt x="160796" y="819237"/>
                </a:cubicBezTo>
                <a:cubicBezTo>
                  <a:pt x="176142" y="887499"/>
                  <a:pt x="163971" y="803891"/>
                  <a:pt x="138571" y="701762"/>
                </a:cubicBezTo>
                <a:cubicBezTo>
                  <a:pt x="113171" y="599633"/>
                  <a:pt x="27975" y="280016"/>
                  <a:pt x="8396" y="206462"/>
                </a:cubicBezTo>
                <a:cubicBezTo>
                  <a:pt x="-11183" y="132908"/>
                  <a:pt x="7867" y="290070"/>
                  <a:pt x="21096" y="260437"/>
                </a:cubicBezTo>
                <a:cubicBezTo>
                  <a:pt x="34325" y="230804"/>
                  <a:pt x="102588" y="-5205"/>
                  <a:pt x="106821" y="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6" name="フリーフォーム 1185">
            <a:extLst>
              <a:ext uri="{FF2B5EF4-FFF2-40B4-BE49-F238E27FC236}">
                <a16:creationId xmlns:a16="http://schemas.microsoft.com/office/drawing/2014/main" id="{846560F4-0ACD-199B-7783-26DE98F56CDC}"/>
              </a:ext>
            </a:extLst>
          </p:cNvPr>
          <p:cNvSpPr/>
          <p:nvPr/>
        </p:nvSpPr>
        <p:spPr>
          <a:xfrm>
            <a:off x="4749875" y="3807805"/>
            <a:ext cx="1123764" cy="1558306"/>
          </a:xfrm>
          <a:custGeom>
            <a:avLst/>
            <a:gdLst>
              <a:gd name="connsiteX0" fmla="*/ 18975 w 1123764"/>
              <a:gd name="connsiteY0" fmla="*/ 27595 h 1558306"/>
              <a:gd name="connsiteX1" fmla="*/ 790500 w 1123764"/>
              <a:gd name="connsiteY1" fmla="*/ 1183295 h 1558306"/>
              <a:gd name="connsiteX2" fmla="*/ 682550 w 1123764"/>
              <a:gd name="connsiteY2" fmla="*/ 1059470 h 1558306"/>
              <a:gd name="connsiteX3" fmla="*/ 1104825 w 1123764"/>
              <a:gd name="connsiteY3" fmla="*/ 1535720 h 1558306"/>
              <a:gd name="connsiteX4" fmla="*/ 971475 w 1123764"/>
              <a:gd name="connsiteY4" fmla="*/ 1383320 h 1558306"/>
              <a:gd name="connsiteX5" fmla="*/ 276150 w 1123764"/>
              <a:gd name="connsiteY5" fmla="*/ 535595 h 1558306"/>
              <a:gd name="connsiteX6" fmla="*/ 469825 w 1123764"/>
              <a:gd name="connsiteY6" fmla="*/ 745145 h 1558306"/>
              <a:gd name="connsiteX7" fmla="*/ 193600 w 1123764"/>
              <a:gd name="connsiteY7" fmla="*/ 306995 h 1558306"/>
              <a:gd name="connsiteX8" fmla="*/ 234875 w 1123764"/>
              <a:gd name="connsiteY8" fmla="*/ 357795 h 1558306"/>
              <a:gd name="connsiteX9" fmla="*/ 18975 w 1123764"/>
              <a:gd name="connsiteY9" fmla="*/ 27595 h 1558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23764" h="1558306">
                <a:moveTo>
                  <a:pt x="18975" y="27595"/>
                </a:moveTo>
                <a:cubicBezTo>
                  <a:pt x="111579" y="165178"/>
                  <a:pt x="679904" y="1011316"/>
                  <a:pt x="790500" y="1183295"/>
                </a:cubicBezTo>
                <a:cubicBezTo>
                  <a:pt x="901096" y="1355274"/>
                  <a:pt x="682550" y="1059470"/>
                  <a:pt x="682550" y="1059470"/>
                </a:cubicBezTo>
                <a:lnTo>
                  <a:pt x="1104825" y="1535720"/>
                </a:lnTo>
                <a:cubicBezTo>
                  <a:pt x="1152979" y="1589695"/>
                  <a:pt x="1109587" y="1550007"/>
                  <a:pt x="971475" y="1383320"/>
                </a:cubicBezTo>
                <a:cubicBezTo>
                  <a:pt x="833363" y="1216633"/>
                  <a:pt x="359758" y="641958"/>
                  <a:pt x="276150" y="535595"/>
                </a:cubicBezTo>
                <a:cubicBezTo>
                  <a:pt x="192542" y="429233"/>
                  <a:pt x="483583" y="783245"/>
                  <a:pt x="469825" y="745145"/>
                </a:cubicBezTo>
                <a:cubicBezTo>
                  <a:pt x="456067" y="707045"/>
                  <a:pt x="232758" y="371553"/>
                  <a:pt x="193600" y="306995"/>
                </a:cubicBezTo>
                <a:cubicBezTo>
                  <a:pt x="154442" y="242437"/>
                  <a:pt x="268742" y="406478"/>
                  <a:pt x="234875" y="357795"/>
                </a:cubicBezTo>
                <a:cubicBezTo>
                  <a:pt x="201008" y="309112"/>
                  <a:pt x="-73629" y="-109988"/>
                  <a:pt x="18975" y="2759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7" name="フリーフォーム 1186">
            <a:extLst>
              <a:ext uri="{FF2B5EF4-FFF2-40B4-BE49-F238E27FC236}">
                <a16:creationId xmlns:a16="http://schemas.microsoft.com/office/drawing/2014/main" id="{D6D073BE-0785-AF68-E81A-FDF69A827198}"/>
              </a:ext>
            </a:extLst>
          </p:cNvPr>
          <p:cNvSpPr/>
          <p:nvPr/>
        </p:nvSpPr>
        <p:spPr>
          <a:xfrm>
            <a:off x="5210175" y="3857625"/>
            <a:ext cx="580951" cy="1438934"/>
          </a:xfrm>
          <a:custGeom>
            <a:avLst/>
            <a:gdLst>
              <a:gd name="connsiteX0" fmla="*/ 0 w 580951"/>
              <a:gd name="connsiteY0" fmla="*/ 0 h 1438934"/>
              <a:gd name="connsiteX1" fmla="*/ 368300 w 580951"/>
              <a:gd name="connsiteY1" fmla="*/ 1012825 h 1438934"/>
              <a:gd name="connsiteX2" fmla="*/ 266700 w 580951"/>
              <a:gd name="connsiteY2" fmla="*/ 796925 h 1438934"/>
              <a:gd name="connsiteX3" fmla="*/ 577850 w 580951"/>
              <a:gd name="connsiteY3" fmla="*/ 1428750 h 1438934"/>
              <a:gd name="connsiteX4" fmla="*/ 419100 w 580951"/>
              <a:gd name="connsiteY4" fmla="*/ 1165225 h 1438934"/>
              <a:gd name="connsiteX5" fmla="*/ 298450 w 580951"/>
              <a:gd name="connsiteY5" fmla="*/ 873125 h 1438934"/>
              <a:gd name="connsiteX6" fmla="*/ 203200 w 580951"/>
              <a:gd name="connsiteY6" fmla="*/ 317500 h 1438934"/>
              <a:gd name="connsiteX7" fmla="*/ 254000 w 580951"/>
              <a:gd name="connsiteY7" fmla="*/ 650875 h 1438934"/>
              <a:gd name="connsiteX8" fmla="*/ 127000 w 580951"/>
              <a:gd name="connsiteY8" fmla="*/ 254000 h 1438934"/>
              <a:gd name="connsiteX9" fmla="*/ 190500 w 580951"/>
              <a:gd name="connsiteY9" fmla="*/ 466725 h 1438934"/>
              <a:gd name="connsiteX10" fmla="*/ 34925 w 580951"/>
              <a:gd name="connsiteY10" fmla="*/ 92075 h 1438934"/>
              <a:gd name="connsiteX11" fmla="*/ 0 w 580951"/>
              <a:gd name="connsiteY11" fmla="*/ 0 h 14389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80951" h="1438934">
                <a:moveTo>
                  <a:pt x="0" y="0"/>
                </a:moveTo>
                <a:cubicBezTo>
                  <a:pt x="161925" y="440002"/>
                  <a:pt x="323850" y="880004"/>
                  <a:pt x="368300" y="1012825"/>
                </a:cubicBezTo>
                <a:cubicBezTo>
                  <a:pt x="412750" y="1145646"/>
                  <a:pt x="231775" y="727604"/>
                  <a:pt x="266700" y="796925"/>
                </a:cubicBezTo>
                <a:cubicBezTo>
                  <a:pt x="301625" y="866246"/>
                  <a:pt x="552450" y="1367367"/>
                  <a:pt x="577850" y="1428750"/>
                </a:cubicBezTo>
                <a:cubicBezTo>
                  <a:pt x="603250" y="1490133"/>
                  <a:pt x="465667" y="1257829"/>
                  <a:pt x="419100" y="1165225"/>
                </a:cubicBezTo>
                <a:cubicBezTo>
                  <a:pt x="372533" y="1072621"/>
                  <a:pt x="334433" y="1014412"/>
                  <a:pt x="298450" y="873125"/>
                </a:cubicBezTo>
                <a:cubicBezTo>
                  <a:pt x="262467" y="731838"/>
                  <a:pt x="210608" y="354542"/>
                  <a:pt x="203200" y="317500"/>
                </a:cubicBezTo>
                <a:cubicBezTo>
                  <a:pt x="195792" y="280458"/>
                  <a:pt x="266700" y="661458"/>
                  <a:pt x="254000" y="650875"/>
                </a:cubicBezTo>
                <a:cubicBezTo>
                  <a:pt x="241300" y="640292"/>
                  <a:pt x="137583" y="284692"/>
                  <a:pt x="127000" y="254000"/>
                </a:cubicBezTo>
                <a:cubicBezTo>
                  <a:pt x="116417" y="223308"/>
                  <a:pt x="205846" y="493712"/>
                  <a:pt x="190500" y="466725"/>
                </a:cubicBezTo>
                <a:cubicBezTo>
                  <a:pt x="175154" y="439738"/>
                  <a:pt x="34925" y="92075"/>
                  <a:pt x="34925" y="92075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8" name="フリーフォーム 1187">
            <a:extLst>
              <a:ext uri="{FF2B5EF4-FFF2-40B4-BE49-F238E27FC236}">
                <a16:creationId xmlns:a16="http://schemas.microsoft.com/office/drawing/2014/main" id="{023B2530-D58B-4F1D-AF9C-9B10EC1CF5F5}"/>
              </a:ext>
            </a:extLst>
          </p:cNvPr>
          <p:cNvSpPr/>
          <p:nvPr/>
        </p:nvSpPr>
        <p:spPr>
          <a:xfrm>
            <a:off x="4330700" y="2850194"/>
            <a:ext cx="1502556" cy="1370390"/>
          </a:xfrm>
          <a:custGeom>
            <a:avLst/>
            <a:gdLst>
              <a:gd name="connsiteX0" fmla="*/ 0 w 1502556"/>
              <a:gd name="connsiteY0" fmla="*/ 20006 h 1370390"/>
              <a:gd name="connsiteX1" fmla="*/ 463550 w 1502556"/>
              <a:gd name="connsiteY1" fmla="*/ 35881 h 1370390"/>
              <a:gd name="connsiteX2" fmla="*/ 812800 w 1502556"/>
              <a:gd name="connsiteY2" fmla="*/ 302581 h 1370390"/>
              <a:gd name="connsiteX3" fmla="*/ 755650 w 1502556"/>
              <a:gd name="connsiteY3" fmla="*/ 200981 h 1370390"/>
              <a:gd name="connsiteX4" fmla="*/ 1244600 w 1502556"/>
              <a:gd name="connsiteY4" fmla="*/ 801056 h 1370390"/>
              <a:gd name="connsiteX5" fmla="*/ 1238250 w 1502556"/>
              <a:gd name="connsiteY5" fmla="*/ 683581 h 1370390"/>
              <a:gd name="connsiteX6" fmla="*/ 1498600 w 1502556"/>
              <a:gd name="connsiteY6" fmla="*/ 1356681 h 1370390"/>
              <a:gd name="connsiteX7" fmla="*/ 1368425 w 1502556"/>
              <a:gd name="connsiteY7" fmla="*/ 1077281 h 1370390"/>
              <a:gd name="connsiteX8" fmla="*/ 1012825 w 1502556"/>
              <a:gd name="connsiteY8" fmla="*/ 381956 h 1370390"/>
              <a:gd name="connsiteX9" fmla="*/ 1123950 w 1502556"/>
              <a:gd name="connsiteY9" fmla="*/ 645481 h 1370390"/>
              <a:gd name="connsiteX10" fmla="*/ 847725 w 1502556"/>
              <a:gd name="connsiteY10" fmla="*/ 283531 h 1370390"/>
              <a:gd name="connsiteX11" fmla="*/ 508000 w 1502556"/>
              <a:gd name="connsiteY11" fmla="*/ 42231 h 1370390"/>
              <a:gd name="connsiteX12" fmla="*/ 581025 w 1502556"/>
              <a:gd name="connsiteY12" fmla="*/ 112081 h 1370390"/>
              <a:gd name="connsiteX13" fmla="*/ 349250 w 1502556"/>
              <a:gd name="connsiteY13" fmla="*/ 70806 h 1370390"/>
              <a:gd name="connsiteX14" fmla="*/ 498475 w 1502556"/>
              <a:gd name="connsiteY14" fmla="*/ 73981 h 1370390"/>
              <a:gd name="connsiteX15" fmla="*/ 396875 w 1502556"/>
              <a:gd name="connsiteY15" fmla="*/ 956 h 1370390"/>
              <a:gd name="connsiteX16" fmla="*/ 273050 w 1502556"/>
              <a:gd name="connsiteY16" fmla="*/ 32706 h 1370390"/>
              <a:gd name="connsiteX17" fmla="*/ 431800 w 1502556"/>
              <a:gd name="connsiteY17" fmla="*/ 39056 h 1370390"/>
              <a:gd name="connsiteX18" fmla="*/ 0 w 1502556"/>
              <a:gd name="connsiteY18" fmla="*/ 20006 h 13703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02556" h="1370390">
                <a:moveTo>
                  <a:pt x="0" y="20006"/>
                </a:moveTo>
                <a:cubicBezTo>
                  <a:pt x="5292" y="19477"/>
                  <a:pt x="328083" y="-11215"/>
                  <a:pt x="463550" y="35881"/>
                </a:cubicBezTo>
                <a:cubicBezTo>
                  <a:pt x="599017" y="82977"/>
                  <a:pt x="764117" y="275064"/>
                  <a:pt x="812800" y="302581"/>
                </a:cubicBezTo>
                <a:cubicBezTo>
                  <a:pt x="861483" y="330098"/>
                  <a:pt x="683683" y="117902"/>
                  <a:pt x="755650" y="200981"/>
                </a:cubicBezTo>
                <a:cubicBezTo>
                  <a:pt x="827617" y="284060"/>
                  <a:pt x="1164167" y="720623"/>
                  <a:pt x="1244600" y="801056"/>
                </a:cubicBezTo>
                <a:cubicBezTo>
                  <a:pt x="1325033" y="881489"/>
                  <a:pt x="1195917" y="590977"/>
                  <a:pt x="1238250" y="683581"/>
                </a:cubicBezTo>
                <a:cubicBezTo>
                  <a:pt x="1280583" y="776185"/>
                  <a:pt x="1476904" y="1291064"/>
                  <a:pt x="1498600" y="1356681"/>
                </a:cubicBezTo>
                <a:cubicBezTo>
                  <a:pt x="1520296" y="1422298"/>
                  <a:pt x="1449388" y="1239735"/>
                  <a:pt x="1368425" y="1077281"/>
                </a:cubicBezTo>
                <a:cubicBezTo>
                  <a:pt x="1287463" y="914827"/>
                  <a:pt x="1053571" y="453923"/>
                  <a:pt x="1012825" y="381956"/>
                </a:cubicBezTo>
                <a:cubicBezTo>
                  <a:pt x="972079" y="309989"/>
                  <a:pt x="1151467" y="661885"/>
                  <a:pt x="1123950" y="645481"/>
                </a:cubicBezTo>
                <a:cubicBezTo>
                  <a:pt x="1096433" y="629077"/>
                  <a:pt x="950383" y="384073"/>
                  <a:pt x="847725" y="283531"/>
                </a:cubicBezTo>
                <a:cubicBezTo>
                  <a:pt x="745067" y="182989"/>
                  <a:pt x="552450" y="70806"/>
                  <a:pt x="508000" y="42231"/>
                </a:cubicBezTo>
                <a:cubicBezTo>
                  <a:pt x="463550" y="13656"/>
                  <a:pt x="607483" y="107319"/>
                  <a:pt x="581025" y="112081"/>
                </a:cubicBezTo>
                <a:cubicBezTo>
                  <a:pt x="554567" y="116843"/>
                  <a:pt x="363008" y="77156"/>
                  <a:pt x="349250" y="70806"/>
                </a:cubicBezTo>
                <a:cubicBezTo>
                  <a:pt x="335492" y="64456"/>
                  <a:pt x="490538" y="85623"/>
                  <a:pt x="498475" y="73981"/>
                </a:cubicBezTo>
                <a:cubicBezTo>
                  <a:pt x="506413" y="62339"/>
                  <a:pt x="434446" y="7835"/>
                  <a:pt x="396875" y="956"/>
                </a:cubicBezTo>
                <a:cubicBezTo>
                  <a:pt x="359304" y="-5923"/>
                  <a:pt x="267229" y="26356"/>
                  <a:pt x="273050" y="32706"/>
                </a:cubicBezTo>
                <a:cubicBezTo>
                  <a:pt x="278871" y="39056"/>
                  <a:pt x="476250" y="36939"/>
                  <a:pt x="431800" y="39056"/>
                </a:cubicBezTo>
                <a:lnTo>
                  <a:pt x="0" y="2000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9" name="フリーフォーム 1188">
            <a:extLst>
              <a:ext uri="{FF2B5EF4-FFF2-40B4-BE49-F238E27FC236}">
                <a16:creationId xmlns:a16="http://schemas.microsoft.com/office/drawing/2014/main" id="{3F61EE95-2D6D-DEE3-E242-84762F8F8D5A}"/>
              </a:ext>
            </a:extLst>
          </p:cNvPr>
          <p:cNvSpPr/>
          <p:nvPr/>
        </p:nvSpPr>
        <p:spPr>
          <a:xfrm>
            <a:off x="4578201" y="2881903"/>
            <a:ext cx="1091996" cy="1267823"/>
          </a:xfrm>
          <a:custGeom>
            <a:avLst/>
            <a:gdLst>
              <a:gd name="connsiteX0" fmla="*/ 16024 w 1091996"/>
              <a:gd name="connsiteY0" fmla="*/ 16872 h 1267823"/>
              <a:gd name="connsiteX1" fmla="*/ 952649 w 1091996"/>
              <a:gd name="connsiteY1" fmla="*/ 972547 h 1267823"/>
              <a:gd name="connsiteX2" fmla="*/ 1085999 w 1091996"/>
              <a:gd name="connsiteY2" fmla="*/ 1267822 h 1267823"/>
              <a:gd name="connsiteX3" fmla="*/ 939949 w 1091996"/>
              <a:gd name="connsiteY3" fmla="*/ 975722 h 1267823"/>
              <a:gd name="connsiteX4" fmla="*/ 393849 w 1091996"/>
              <a:gd name="connsiteY4" fmla="*/ 283572 h 1267823"/>
              <a:gd name="connsiteX5" fmla="*/ 571649 w 1091996"/>
              <a:gd name="connsiteY5" fmla="*/ 505822 h 1267823"/>
              <a:gd name="connsiteX6" fmla="*/ 171599 w 1091996"/>
              <a:gd name="connsiteY6" fmla="*/ 96247 h 1267823"/>
              <a:gd name="connsiteX7" fmla="*/ 349399 w 1091996"/>
              <a:gd name="connsiteY7" fmla="*/ 340722 h 1267823"/>
              <a:gd name="connsiteX8" fmla="*/ 16024 w 1091996"/>
              <a:gd name="connsiteY8" fmla="*/ 16872 h 1267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91996" h="1267823">
                <a:moveTo>
                  <a:pt x="16024" y="16872"/>
                </a:moveTo>
                <a:cubicBezTo>
                  <a:pt x="116566" y="122176"/>
                  <a:pt x="774320" y="764055"/>
                  <a:pt x="952649" y="972547"/>
                </a:cubicBezTo>
                <a:cubicBezTo>
                  <a:pt x="1130978" y="1181039"/>
                  <a:pt x="1088116" y="1267293"/>
                  <a:pt x="1085999" y="1267822"/>
                </a:cubicBezTo>
                <a:cubicBezTo>
                  <a:pt x="1083882" y="1268351"/>
                  <a:pt x="1055307" y="1139764"/>
                  <a:pt x="939949" y="975722"/>
                </a:cubicBezTo>
                <a:cubicBezTo>
                  <a:pt x="824591" y="811680"/>
                  <a:pt x="455232" y="361889"/>
                  <a:pt x="393849" y="283572"/>
                </a:cubicBezTo>
                <a:cubicBezTo>
                  <a:pt x="332466" y="205255"/>
                  <a:pt x="608691" y="537043"/>
                  <a:pt x="571649" y="505822"/>
                </a:cubicBezTo>
                <a:cubicBezTo>
                  <a:pt x="534607" y="474601"/>
                  <a:pt x="208641" y="123764"/>
                  <a:pt x="171599" y="96247"/>
                </a:cubicBezTo>
                <a:cubicBezTo>
                  <a:pt x="134557" y="68730"/>
                  <a:pt x="379032" y="348130"/>
                  <a:pt x="349399" y="340722"/>
                </a:cubicBezTo>
                <a:cubicBezTo>
                  <a:pt x="319766" y="333314"/>
                  <a:pt x="-84518" y="-88432"/>
                  <a:pt x="16024" y="168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0" name="フリーフォーム 1189">
            <a:extLst>
              <a:ext uri="{FF2B5EF4-FFF2-40B4-BE49-F238E27FC236}">
                <a16:creationId xmlns:a16="http://schemas.microsoft.com/office/drawing/2014/main" id="{79BA8860-0589-2705-8A47-B9F17C1717F0}"/>
              </a:ext>
            </a:extLst>
          </p:cNvPr>
          <p:cNvSpPr/>
          <p:nvPr/>
        </p:nvSpPr>
        <p:spPr>
          <a:xfrm>
            <a:off x="5509022" y="4304391"/>
            <a:ext cx="467158" cy="950953"/>
          </a:xfrm>
          <a:custGeom>
            <a:avLst/>
            <a:gdLst>
              <a:gd name="connsiteX0" fmla="*/ 110728 w 467158"/>
              <a:gd name="connsiteY0" fmla="*/ 909 h 950953"/>
              <a:gd name="connsiteX1" fmla="*/ 234553 w 467158"/>
              <a:gd name="connsiteY1" fmla="*/ 524784 h 950953"/>
              <a:gd name="connsiteX2" fmla="*/ 459978 w 467158"/>
              <a:gd name="connsiteY2" fmla="*/ 937534 h 950953"/>
              <a:gd name="connsiteX3" fmla="*/ 415528 w 467158"/>
              <a:gd name="connsiteY3" fmla="*/ 858159 h 950953"/>
              <a:gd name="connsiteX4" fmla="*/ 5953 w 467158"/>
              <a:gd name="connsiteY4" fmla="*/ 146959 h 950953"/>
              <a:gd name="connsiteX5" fmla="*/ 167878 w 467158"/>
              <a:gd name="connsiteY5" fmla="*/ 391434 h 950953"/>
              <a:gd name="connsiteX6" fmla="*/ 110728 w 467158"/>
              <a:gd name="connsiteY6" fmla="*/ 909 h 95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7158" h="950953">
                <a:moveTo>
                  <a:pt x="110728" y="909"/>
                </a:moveTo>
                <a:cubicBezTo>
                  <a:pt x="121840" y="23134"/>
                  <a:pt x="176345" y="368680"/>
                  <a:pt x="234553" y="524784"/>
                </a:cubicBezTo>
                <a:cubicBezTo>
                  <a:pt x="292761" y="680888"/>
                  <a:pt x="429816" y="881972"/>
                  <a:pt x="459978" y="937534"/>
                </a:cubicBezTo>
                <a:cubicBezTo>
                  <a:pt x="490140" y="993096"/>
                  <a:pt x="415528" y="858159"/>
                  <a:pt x="415528" y="858159"/>
                </a:cubicBezTo>
                <a:cubicBezTo>
                  <a:pt x="339857" y="726396"/>
                  <a:pt x="47228" y="224746"/>
                  <a:pt x="5953" y="146959"/>
                </a:cubicBezTo>
                <a:cubicBezTo>
                  <a:pt x="-35322" y="69172"/>
                  <a:pt x="150945" y="412072"/>
                  <a:pt x="167878" y="391434"/>
                </a:cubicBezTo>
                <a:cubicBezTo>
                  <a:pt x="184811" y="370797"/>
                  <a:pt x="99616" y="-21316"/>
                  <a:pt x="110728" y="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1" name="フリーフォーム 1190">
            <a:extLst>
              <a:ext uri="{FF2B5EF4-FFF2-40B4-BE49-F238E27FC236}">
                <a16:creationId xmlns:a16="http://schemas.microsoft.com/office/drawing/2014/main" id="{1C7136E0-32AF-46D3-8721-F55B8BBD6F59}"/>
              </a:ext>
            </a:extLst>
          </p:cNvPr>
          <p:cNvSpPr/>
          <p:nvPr/>
        </p:nvSpPr>
        <p:spPr>
          <a:xfrm>
            <a:off x="5793684" y="3998526"/>
            <a:ext cx="387800" cy="1396026"/>
          </a:xfrm>
          <a:custGeom>
            <a:avLst/>
            <a:gdLst>
              <a:gd name="connsiteX0" fmla="*/ 32441 w 387800"/>
              <a:gd name="connsiteY0" fmla="*/ 59124 h 1396026"/>
              <a:gd name="connsiteX1" fmla="*/ 48316 w 387800"/>
              <a:gd name="connsiteY1" fmla="*/ 113099 h 1396026"/>
              <a:gd name="connsiteX2" fmla="*/ 356291 w 387800"/>
              <a:gd name="connsiteY2" fmla="*/ 1275149 h 1396026"/>
              <a:gd name="connsiteX3" fmla="*/ 343591 w 387800"/>
              <a:gd name="connsiteY3" fmla="*/ 1246574 h 1396026"/>
              <a:gd name="connsiteX4" fmla="*/ 54666 w 387800"/>
              <a:gd name="connsiteY4" fmla="*/ 271849 h 1396026"/>
              <a:gd name="connsiteX5" fmla="*/ 105466 w 387800"/>
              <a:gd name="connsiteY5" fmla="*/ 408374 h 1396026"/>
              <a:gd name="connsiteX6" fmla="*/ 691 w 387800"/>
              <a:gd name="connsiteY6" fmla="*/ 5149 h 1396026"/>
              <a:gd name="connsiteX7" fmla="*/ 57841 w 387800"/>
              <a:gd name="connsiteY7" fmla="*/ 170249 h 1396026"/>
              <a:gd name="connsiteX8" fmla="*/ 32441 w 387800"/>
              <a:gd name="connsiteY8" fmla="*/ 59124 h 13960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7800" h="1396026">
                <a:moveTo>
                  <a:pt x="32441" y="59124"/>
                </a:moveTo>
                <a:cubicBezTo>
                  <a:pt x="30853" y="49599"/>
                  <a:pt x="-5659" y="-89572"/>
                  <a:pt x="48316" y="113099"/>
                </a:cubicBezTo>
                <a:cubicBezTo>
                  <a:pt x="102291" y="315770"/>
                  <a:pt x="356291" y="1275149"/>
                  <a:pt x="356291" y="1275149"/>
                </a:cubicBezTo>
                <a:cubicBezTo>
                  <a:pt x="405504" y="1464062"/>
                  <a:pt x="393862" y="1413791"/>
                  <a:pt x="343591" y="1246574"/>
                </a:cubicBezTo>
                <a:cubicBezTo>
                  <a:pt x="293320" y="1079357"/>
                  <a:pt x="94354" y="411549"/>
                  <a:pt x="54666" y="271849"/>
                </a:cubicBezTo>
                <a:cubicBezTo>
                  <a:pt x="14978" y="132149"/>
                  <a:pt x="114462" y="452824"/>
                  <a:pt x="105466" y="408374"/>
                </a:cubicBezTo>
                <a:cubicBezTo>
                  <a:pt x="96470" y="363924"/>
                  <a:pt x="8628" y="44836"/>
                  <a:pt x="691" y="5149"/>
                </a:cubicBezTo>
                <a:cubicBezTo>
                  <a:pt x="-7246" y="-34538"/>
                  <a:pt x="55724" y="168132"/>
                  <a:pt x="57841" y="170249"/>
                </a:cubicBezTo>
                <a:cubicBezTo>
                  <a:pt x="59958" y="172366"/>
                  <a:pt x="34029" y="68649"/>
                  <a:pt x="32441" y="591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2" name="フリーフォーム 1191">
            <a:extLst>
              <a:ext uri="{FF2B5EF4-FFF2-40B4-BE49-F238E27FC236}">
                <a16:creationId xmlns:a16="http://schemas.microsoft.com/office/drawing/2014/main" id="{6F78CDA8-3681-11E6-9F79-4ED4C4955A4C}"/>
              </a:ext>
            </a:extLst>
          </p:cNvPr>
          <p:cNvSpPr/>
          <p:nvPr/>
        </p:nvSpPr>
        <p:spPr>
          <a:xfrm>
            <a:off x="5383728" y="4183546"/>
            <a:ext cx="861706" cy="1391611"/>
          </a:xfrm>
          <a:custGeom>
            <a:avLst/>
            <a:gdLst>
              <a:gd name="connsiteX0" fmla="*/ 26472 w 861706"/>
              <a:gd name="connsiteY0" fmla="*/ 23329 h 1391611"/>
              <a:gd name="connsiteX1" fmla="*/ 67747 w 861706"/>
              <a:gd name="connsiteY1" fmla="*/ 83654 h 1391611"/>
              <a:gd name="connsiteX2" fmla="*/ 724972 w 861706"/>
              <a:gd name="connsiteY2" fmla="*/ 852004 h 1391611"/>
              <a:gd name="connsiteX3" fmla="*/ 401122 w 861706"/>
              <a:gd name="connsiteY3" fmla="*/ 556729 h 1391611"/>
              <a:gd name="connsiteX4" fmla="*/ 807522 w 861706"/>
              <a:gd name="connsiteY4" fmla="*/ 1217129 h 1391611"/>
              <a:gd name="connsiteX5" fmla="*/ 636072 w 861706"/>
              <a:gd name="connsiteY5" fmla="*/ 1118704 h 1391611"/>
              <a:gd name="connsiteX6" fmla="*/ 851972 w 861706"/>
              <a:gd name="connsiteY6" fmla="*/ 1372704 h 1391611"/>
              <a:gd name="connsiteX7" fmla="*/ 251897 w 861706"/>
              <a:gd name="connsiteY7" fmla="*/ 518629 h 1391611"/>
              <a:gd name="connsiteX8" fmla="*/ 775772 w 861706"/>
              <a:gd name="connsiteY8" fmla="*/ 1236179 h 1391611"/>
              <a:gd name="connsiteX9" fmla="*/ 388422 w 861706"/>
              <a:gd name="connsiteY9" fmla="*/ 601179 h 1391611"/>
              <a:gd name="connsiteX10" fmla="*/ 493197 w 861706"/>
              <a:gd name="connsiteY10" fmla="*/ 769454 h 1391611"/>
              <a:gd name="connsiteX11" fmla="*/ 464622 w 861706"/>
              <a:gd name="connsiteY11" fmla="*/ 585304 h 1391611"/>
              <a:gd name="connsiteX12" fmla="*/ 604322 w 861706"/>
              <a:gd name="connsiteY12" fmla="*/ 725004 h 1391611"/>
              <a:gd name="connsiteX13" fmla="*/ 115372 w 861706"/>
              <a:gd name="connsiteY13" fmla="*/ 109054 h 1391611"/>
              <a:gd name="connsiteX14" fmla="*/ 26472 w 861706"/>
              <a:gd name="connsiteY14" fmla="*/ 23329 h 1391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61706" h="1391611">
                <a:moveTo>
                  <a:pt x="26472" y="23329"/>
                </a:moveTo>
                <a:cubicBezTo>
                  <a:pt x="18535" y="19096"/>
                  <a:pt x="-48670" y="-54459"/>
                  <a:pt x="67747" y="83654"/>
                </a:cubicBezTo>
                <a:cubicBezTo>
                  <a:pt x="184164" y="221767"/>
                  <a:pt x="669410" y="773158"/>
                  <a:pt x="724972" y="852004"/>
                </a:cubicBezTo>
                <a:cubicBezTo>
                  <a:pt x="780534" y="930850"/>
                  <a:pt x="387364" y="495875"/>
                  <a:pt x="401122" y="556729"/>
                </a:cubicBezTo>
                <a:cubicBezTo>
                  <a:pt x="414880" y="617583"/>
                  <a:pt x="768364" y="1123467"/>
                  <a:pt x="807522" y="1217129"/>
                </a:cubicBezTo>
                <a:cubicBezTo>
                  <a:pt x="846680" y="1310791"/>
                  <a:pt x="628664" y="1092775"/>
                  <a:pt x="636072" y="1118704"/>
                </a:cubicBezTo>
                <a:cubicBezTo>
                  <a:pt x="643480" y="1144633"/>
                  <a:pt x="916001" y="1472717"/>
                  <a:pt x="851972" y="1372704"/>
                </a:cubicBezTo>
                <a:cubicBezTo>
                  <a:pt x="787943" y="1272692"/>
                  <a:pt x="264597" y="541383"/>
                  <a:pt x="251897" y="518629"/>
                </a:cubicBezTo>
                <a:cubicBezTo>
                  <a:pt x="239197" y="495875"/>
                  <a:pt x="753018" y="1222421"/>
                  <a:pt x="775772" y="1236179"/>
                </a:cubicBezTo>
                <a:cubicBezTo>
                  <a:pt x="798526" y="1249937"/>
                  <a:pt x="435518" y="678967"/>
                  <a:pt x="388422" y="601179"/>
                </a:cubicBezTo>
                <a:cubicBezTo>
                  <a:pt x="341326" y="523392"/>
                  <a:pt x="480497" y="772100"/>
                  <a:pt x="493197" y="769454"/>
                </a:cubicBezTo>
                <a:cubicBezTo>
                  <a:pt x="505897" y="766808"/>
                  <a:pt x="446101" y="592712"/>
                  <a:pt x="464622" y="585304"/>
                </a:cubicBezTo>
                <a:cubicBezTo>
                  <a:pt x="483143" y="577896"/>
                  <a:pt x="662530" y="804379"/>
                  <a:pt x="604322" y="725004"/>
                </a:cubicBezTo>
                <a:cubicBezTo>
                  <a:pt x="546114" y="645629"/>
                  <a:pt x="218559" y="226529"/>
                  <a:pt x="115372" y="109054"/>
                </a:cubicBezTo>
                <a:cubicBezTo>
                  <a:pt x="12185" y="-8421"/>
                  <a:pt x="34409" y="27562"/>
                  <a:pt x="26472" y="233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3" name="フリーフォーム 1192">
            <a:extLst>
              <a:ext uri="{FF2B5EF4-FFF2-40B4-BE49-F238E27FC236}">
                <a16:creationId xmlns:a16="http://schemas.microsoft.com/office/drawing/2014/main" id="{A86C6F83-5BB0-7A4F-6D5B-3761040A1508}"/>
              </a:ext>
            </a:extLst>
          </p:cNvPr>
          <p:cNvSpPr/>
          <p:nvPr/>
        </p:nvSpPr>
        <p:spPr>
          <a:xfrm>
            <a:off x="4755561" y="2748988"/>
            <a:ext cx="886434" cy="569000"/>
          </a:xfrm>
          <a:custGeom>
            <a:avLst/>
            <a:gdLst>
              <a:gd name="connsiteX0" fmla="*/ 67264 w 886434"/>
              <a:gd name="connsiteY0" fmla="*/ 57712 h 569000"/>
              <a:gd name="connsiteX1" fmla="*/ 273639 w 886434"/>
              <a:gd name="connsiteY1" fmla="*/ 245037 h 569000"/>
              <a:gd name="connsiteX2" fmla="*/ 403814 w 886434"/>
              <a:gd name="connsiteY2" fmla="*/ 140262 h 569000"/>
              <a:gd name="connsiteX3" fmla="*/ 356189 w 886434"/>
              <a:gd name="connsiteY3" fmla="*/ 225987 h 569000"/>
              <a:gd name="connsiteX4" fmla="*/ 556214 w 886434"/>
              <a:gd name="connsiteY4" fmla="*/ 340287 h 569000"/>
              <a:gd name="connsiteX5" fmla="*/ 641939 w 886434"/>
              <a:gd name="connsiteY5" fmla="*/ 175187 h 569000"/>
              <a:gd name="connsiteX6" fmla="*/ 581614 w 886434"/>
              <a:gd name="connsiteY6" fmla="*/ 352987 h 569000"/>
              <a:gd name="connsiteX7" fmla="*/ 740364 w 886434"/>
              <a:gd name="connsiteY7" fmla="*/ 540312 h 569000"/>
              <a:gd name="connsiteX8" fmla="*/ 886414 w 886434"/>
              <a:gd name="connsiteY8" fmla="*/ 403787 h 569000"/>
              <a:gd name="connsiteX9" fmla="*/ 749889 w 886434"/>
              <a:gd name="connsiteY9" fmla="*/ 568887 h 569000"/>
              <a:gd name="connsiteX10" fmla="*/ 591139 w 886434"/>
              <a:gd name="connsiteY10" fmla="*/ 429187 h 569000"/>
              <a:gd name="connsiteX11" fmla="*/ 784814 w 886434"/>
              <a:gd name="connsiteY11" fmla="*/ 400612 h 569000"/>
              <a:gd name="connsiteX12" fmla="*/ 543514 w 886434"/>
              <a:gd name="connsiteY12" fmla="*/ 419662 h 569000"/>
              <a:gd name="connsiteX13" fmla="*/ 521289 w 886434"/>
              <a:gd name="connsiteY13" fmla="*/ 276787 h 569000"/>
              <a:gd name="connsiteX14" fmla="*/ 591139 w 886434"/>
              <a:gd name="connsiteY14" fmla="*/ 162487 h 569000"/>
              <a:gd name="connsiteX15" fmla="*/ 473664 w 886434"/>
              <a:gd name="connsiteY15" fmla="*/ 318062 h 569000"/>
              <a:gd name="connsiteX16" fmla="*/ 238714 w 886434"/>
              <a:gd name="connsiteY16" fmla="*/ 213287 h 569000"/>
              <a:gd name="connsiteX17" fmla="*/ 279989 w 886434"/>
              <a:gd name="connsiteY17" fmla="*/ 168837 h 569000"/>
              <a:gd name="connsiteX18" fmla="*/ 235539 w 886434"/>
              <a:gd name="connsiteY18" fmla="*/ 203762 h 569000"/>
              <a:gd name="connsiteX19" fmla="*/ 6939 w 886434"/>
              <a:gd name="connsiteY19" fmla="*/ 6912 h 569000"/>
              <a:gd name="connsiteX20" fmla="*/ 67264 w 886434"/>
              <a:gd name="connsiteY20" fmla="*/ 57712 h 56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886434" h="569000">
                <a:moveTo>
                  <a:pt x="67264" y="57712"/>
                </a:moveTo>
                <a:cubicBezTo>
                  <a:pt x="111714" y="97400"/>
                  <a:pt x="217547" y="231279"/>
                  <a:pt x="273639" y="245037"/>
                </a:cubicBezTo>
                <a:cubicBezTo>
                  <a:pt x="329731" y="258795"/>
                  <a:pt x="390056" y="143437"/>
                  <a:pt x="403814" y="140262"/>
                </a:cubicBezTo>
                <a:cubicBezTo>
                  <a:pt x="417572" y="137087"/>
                  <a:pt x="330789" y="192650"/>
                  <a:pt x="356189" y="225987"/>
                </a:cubicBezTo>
                <a:cubicBezTo>
                  <a:pt x="381589" y="259324"/>
                  <a:pt x="508589" y="348754"/>
                  <a:pt x="556214" y="340287"/>
                </a:cubicBezTo>
                <a:cubicBezTo>
                  <a:pt x="603839" y="331820"/>
                  <a:pt x="637706" y="173070"/>
                  <a:pt x="641939" y="175187"/>
                </a:cubicBezTo>
                <a:cubicBezTo>
                  <a:pt x="646172" y="177304"/>
                  <a:pt x="565210" y="292133"/>
                  <a:pt x="581614" y="352987"/>
                </a:cubicBezTo>
                <a:cubicBezTo>
                  <a:pt x="598018" y="413841"/>
                  <a:pt x="689564" y="531845"/>
                  <a:pt x="740364" y="540312"/>
                </a:cubicBezTo>
                <a:cubicBezTo>
                  <a:pt x="791164" y="548779"/>
                  <a:pt x="884827" y="399025"/>
                  <a:pt x="886414" y="403787"/>
                </a:cubicBezTo>
                <a:cubicBezTo>
                  <a:pt x="888001" y="408549"/>
                  <a:pt x="799102" y="564654"/>
                  <a:pt x="749889" y="568887"/>
                </a:cubicBezTo>
                <a:cubicBezTo>
                  <a:pt x="700677" y="573120"/>
                  <a:pt x="585318" y="457233"/>
                  <a:pt x="591139" y="429187"/>
                </a:cubicBezTo>
                <a:cubicBezTo>
                  <a:pt x="596960" y="401141"/>
                  <a:pt x="792752" y="402200"/>
                  <a:pt x="784814" y="400612"/>
                </a:cubicBezTo>
                <a:cubicBezTo>
                  <a:pt x="776876" y="399024"/>
                  <a:pt x="587435" y="440299"/>
                  <a:pt x="543514" y="419662"/>
                </a:cubicBezTo>
                <a:cubicBezTo>
                  <a:pt x="499593" y="399025"/>
                  <a:pt x="513352" y="319649"/>
                  <a:pt x="521289" y="276787"/>
                </a:cubicBezTo>
                <a:cubicBezTo>
                  <a:pt x="529226" y="233925"/>
                  <a:pt x="599077" y="155608"/>
                  <a:pt x="591139" y="162487"/>
                </a:cubicBezTo>
                <a:cubicBezTo>
                  <a:pt x="583201" y="169366"/>
                  <a:pt x="532401" y="309595"/>
                  <a:pt x="473664" y="318062"/>
                </a:cubicBezTo>
                <a:cubicBezTo>
                  <a:pt x="414927" y="326529"/>
                  <a:pt x="270993" y="238158"/>
                  <a:pt x="238714" y="213287"/>
                </a:cubicBezTo>
                <a:cubicBezTo>
                  <a:pt x="206435" y="188416"/>
                  <a:pt x="280518" y="170424"/>
                  <a:pt x="279989" y="168837"/>
                </a:cubicBezTo>
                <a:cubicBezTo>
                  <a:pt x="279460" y="167250"/>
                  <a:pt x="281047" y="230750"/>
                  <a:pt x="235539" y="203762"/>
                </a:cubicBezTo>
                <a:cubicBezTo>
                  <a:pt x="190031" y="176774"/>
                  <a:pt x="30222" y="28608"/>
                  <a:pt x="6939" y="6912"/>
                </a:cubicBezTo>
                <a:cubicBezTo>
                  <a:pt x="-16344" y="-14784"/>
                  <a:pt x="22814" y="18024"/>
                  <a:pt x="67264" y="577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4" name="フリーフォーム 1193">
            <a:extLst>
              <a:ext uri="{FF2B5EF4-FFF2-40B4-BE49-F238E27FC236}">
                <a16:creationId xmlns:a16="http://schemas.microsoft.com/office/drawing/2014/main" id="{3EFB0107-659E-A2B5-973A-808237177557}"/>
              </a:ext>
            </a:extLst>
          </p:cNvPr>
          <p:cNvSpPr/>
          <p:nvPr/>
        </p:nvSpPr>
        <p:spPr>
          <a:xfrm>
            <a:off x="5422800" y="3190863"/>
            <a:ext cx="498716" cy="559480"/>
          </a:xfrm>
          <a:custGeom>
            <a:avLst/>
            <a:gdLst>
              <a:gd name="connsiteX0" fmla="*/ 100 w 498716"/>
              <a:gd name="connsiteY0" fmla="*/ 114312 h 559480"/>
              <a:gd name="connsiteX1" fmla="*/ 238225 w 498716"/>
              <a:gd name="connsiteY1" fmla="*/ 365137 h 559480"/>
              <a:gd name="connsiteX2" fmla="*/ 225525 w 498716"/>
              <a:gd name="connsiteY2" fmla="*/ 558812 h 559480"/>
              <a:gd name="connsiteX3" fmla="*/ 365225 w 498716"/>
              <a:gd name="connsiteY3" fmla="*/ 419112 h 559480"/>
              <a:gd name="connsiteX4" fmla="*/ 498575 w 498716"/>
              <a:gd name="connsiteY4" fmla="*/ 168287 h 559480"/>
              <a:gd name="connsiteX5" fmla="*/ 339825 w 498716"/>
              <a:gd name="connsiteY5" fmla="*/ 358787 h 559480"/>
              <a:gd name="connsiteX6" fmla="*/ 460475 w 498716"/>
              <a:gd name="connsiteY6" fmla="*/ 117487 h 559480"/>
              <a:gd name="connsiteX7" fmla="*/ 279500 w 498716"/>
              <a:gd name="connsiteY7" fmla="*/ 276237 h 559480"/>
              <a:gd name="connsiteX8" fmla="*/ 320775 w 498716"/>
              <a:gd name="connsiteY8" fmla="*/ 12 h 559480"/>
              <a:gd name="connsiteX9" fmla="*/ 263625 w 498716"/>
              <a:gd name="connsiteY9" fmla="*/ 288937 h 559480"/>
              <a:gd name="connsiteX10" fmla="*/ 384275 w 498716"/>
              <a:gd name="connsiteY10" fmla="*/ 200037 h 559480"/>
              <a:gd name="connsiteX11" fmla="*/ 336650 w 498716"/>
              <a:gd name="connsiteY11" fmla="*/ 276237 h 559480"/>
              <a:gd name="connsiteX12" fmla="*/ 339825 w 498716"/>
              <a:gd name="connsiteY12" fmla="*/ 419112 h 559480"/>
              <a:gd name="connsiteX13" fmla="*/ 254100 w 498716"/>
              <a:gd name="connsiteY13" fmla="*/ 549287 h 559480"/>
              <a:gd name="connsiteX14" fmla="*/ 269975 w 498716"/>
              <a:gd name="connsiteY14" fmla="*/ 412762 h 559480"/>
              <a:gd name="connsiteX15" fmla="*/ 100 w 498716"/>
              <a:gd name="connsiteY15" fmla="*/ 114312 h 559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8716" h="559480">
                <a:moveTo>
                  <a:pt x="100" y="114312"/>
                </a:moveTo>
                <a:cubicBezTo>
                  <a:pt x="-5192" y="106375"/>
                  <a:pt x="200654" y="291054"/>
                  <a:pt x="238225" y="365137"/>
                </a:cubicBezTo>
                <a:cubicBezTo>
                  <a:pt x="275796" y="439220"/>
                  <a:pt x="204358" y="549816"/>
                  <a:pt x="225525" y="558812"/>
                </a:cubicBezTo>
                <a:cubicBezTo>
                  <a:pt x="246692" y="567808"/>
                  <a:pt x="319717" y="484199"/>
                  <a:pt x="365225" y="419112"/>
                </a:cubicBezTo>
                <a:cubicBezTo>
                  <a:pt x="410733" y="354025"/>
                  <a:pt x="502808" y="178341"/>
                  <a:pt x="498575" y="168287"/>
                </a:cubicBezTo>
                <a:cubicBezTo>
                  <a:pt x="494342" y="158233"/>
                  <a:pt x="346175" y="367254"/>
                  <a:pt x="339825" y="358787"/>
                </a:cubicBezTo>
                <a:cubicBezTo>
                  <a:pt x="333475" y="350320"/>
                  <a:pt x="470529" y="131245"/>
                  <a:pt x="460475" y="117487"/>
                </a:cubicBezTo>
                <a:cubicBezTo>
                  <a:pt x="450421" y="103729"/>
                  <a:pt x="302783" y="295816"/>
                  <a:pt x="279500" y="276237"/>
                </a:cubicBezTo>
                <a:cubicBezTo>
                  <a:pt x="256217" y="256658"/>
                  <a:pt x="323421" y="-2105"/>
                  <a:pt x="320775" y="12"/>
                </a:cubicBezTo>
                <a:cubicBezTo>
                  <a:pt x="318129" y="2129"/>
                  <a:pt x="253042" y="255600"/>
                  <a:pt x="263625" y="288937"/>
                </a:cubicBezTo>
                <a:cubicBezTo>
                  <a:pt x="274208" y="322275"/>
                  <a:pt x="372104" y="202154"/>
                  <a:pt x="384275" y="200037"/>
                </a:cubicBezTo>
                <a:cubicBezTo>
                  <a:pt x="396446" y="197920"/>
                  <a:pt x="344058" y="239725"/>
                  <a:pt x="336650" y="276237"/>
                </a:cubicBezTo>
                <a:cubicBezTo>
                  <a:pt x="329242" y="312749"/>
                  <a:pt x="353583" y="373604"/>
                  <a:pt x="339825" y="419112"/>
                </a:cubicBezTo>
                <a:cubicBezTo>
                  <a:pt x="326067" y="464620"/>
                  <a:pt x="265742" y="550345"/>
                  <a:pt x="254100" y="549287"/>
                </a:cubicBezTo>
                <a:cubicBezTo>
                  <a:pt x="242458" y="548229"/>
                  <a:pt x="318658" y="483670"/>
                  <a:pt x="269975" y="412762"/>
                </a:cubicBezTo>
                <a:cubicBezTo>
                  <a:pt x="221292" y="341854"/>
                  <a:pt x="5392" y="122249"/>
                  <a:pt x="100" y="1143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6" name="フリーフォーム 1195">
            <a:extLst>
              <a:ext uri="{FF2B5EF4-FFF2-40B4-BE49-F238E27FC236}">
                <a16:creationId xmlns:a16="http://schemas.microsoft.com/office/drawing/2014/main" id="{AA75451E-C78B-FC03-BFBD-7A9A33F0407D}"/>
              </a:ext>
            </a:extLst>
          </p:cNvPr>
          <p:cNvSpPr/>
          <p:nvPr/>
        </p:nvSpPr>
        <p:spPr>
          <a:xfrm>
            <a:off x="5688555" y="3510894"/>
            <a:ext cx="420334" cy="429424"/>
          </a:xfrm>
          <a:custGeom>
            <a:avLst/>
            <a:gdLst>
              <a:gd name="connsiteX0" fmla="*/ 267745 w 420334"/>
              <a:gd name="connsiteY0" fmla="*/ 656 h 429424"/>
              <a:gd name="connsiteX1" fmla="*/ 385220 w 420334"/>
              <a:gd name="connsiteY1" fmla="*/ 172106 h 429424"/>
              <a:gd name="connsiteX2" fmla="*/ 1045 w 420334"/>
              <a:gd name="connsiteY2" fmla="*/ 264181 h 429424"/>
              <a:gd name="connsiteX3" fmla="*/ 274095 w 420334"/>
              <a:gd name="connsiteY3" fmla="*/ 238781 h 429424"/>
              <a:gd name="connsiteX4" fmla="*/ 353470 w 420334"/>
              <a:gd name="connsiteY4" fmla="*/ 311806 h 429424"/>
              <a:gd name="connsiteX5" fmla="*/ 108995 w 420334"/>
              <a:gd name="connsiteY5" fmla="*/ 429281 h 429424"/>
              <a:gd name="connsiteX6" fmla="*/ 334420 w 420334"/>
              <a:gd name="connsiteY6" fmla="*/ 334031 h 429424"/>
              <a:gd name="connsiteX7" fmla="*/ 420145 w 420334"/>
              <a:gd name="connsiteY7" fmla="*/ 248306 h 429424"/>
              <a:gd name="connsiteX8" fmla="*/ 315370 w 420334"/>
              <a:gd name="connsiteY8" fmla="*/ 289581 h 429424"/>
              <a:gd name="connsiteX9" fmla="*/ 372520 w 420334"/>
              <a:gd name="connsiteY9" fmla="*/ 172106 h 429424"/>
              <a:gd name="connsiteX10" fmla="*/ 407445 w 420334"/>
              <a:gd name="connsiteY10" fmla="*/ 114956 h 429424"/>
              <a:gd name="connsiteX11" fmla="*/ 267745 w 420334"/>
              <a:gd name="connsiteY11" fmla="*/ 656 h 4294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0334" h="429424">
                <a:moveTo>
                  <a:pt x="267745" y="656"/>
                </a:moveTo>
                <a:cubicBezTo>
                  <a:pt x="264041" y="10181"/>
                  <a:pt x="429670" y="128185"/>
                  <a:pt x="385220" y="172106"/>
                </a:cubicBezTo>
                <a:cubicBezTo>
                  <a:pt x="340770" y="216027"/>
                  <a:pt x="19566" y="253069"/>
                  <a:pt x="1045" y="264181"/>
                </a:cubicBezTo>
                <a:cubicBezTo>
                  <a:pt x="-17476" y="275294"/>
                  <a:pt x="215357" y="230844"/>
                  <a:pt x="274095" y="238781"/>
                </a:cubicBezTo>
                <a:cubicBezTo>
                  <a:pt x="332833" y="246719"/>
                  <a:pt x="380987" y="280056"/>
                  <a:pt x="353470" y="311806"/>
                </a:cubicBezTo>
                <a:cubicBezTo>
                  <a:pt x="325953" y="343556"/>
                  <a:pt x="112170" y="425577"/>
                  <a:pt x="108995" y="429281"/>
                </a:cubicBezTo>
                <a:cubicBezTo>
                  <a:pt x="105820" y="432985"/>
                  <a:pt x="282562" y="364194"/>
                  <a:pt x="334420" y="334031"/>
                </a:cubicBezTo>
                <a:cubicBezTo>
                  <a:pt x="386278" y="303869"/>
                  <a:pt x="423320" y="255714"/>
                  <a:pt x="420145" y="248306"/>
                </a:cubicBezTo>
                <a:cubicBezTo>
                  <a:pt x="416970" y="240898"/>
                  <a:pt x="323307" y="302281"/>
                  <a:pt x="315370" y="289581"/>
                </a:cubicBezTo>
                <a:cubicBezTo>
                  <a:pt x="307433" y="276881"/>
                  <a:pt x="357174" y="201210"/>
                  <a:pt x="372520" y="172106"/>
                </a:cubicBezTo>
                <a:cubicBezTo>
                  <a:pt x="387866" y="143002"/>
                  <a:pt x="422791" y="141943"/>
                  <a:pt x="407445" y="114956"/>
                </a:cubicBezTo>
                <a:cubicBezTo>
                  <a:pt x="392099" y="87969"/>
                  <a:pt x="271449" y="-8869"/>
                  <a:pt x="267745" y="65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7" name="フリーフォーム 1196">
            <a:extLst>
              <a:ext uri="{FF2B5EF4-FFF2-40B4-BE49-F238E27FC236}">
                <a16:creationId xmlns:a16="http://schemas.microsoft.com/office/drawing/2014/main" id="{6C809531-A9FB-46D1-283C-3A9235ADB20C}"/>
              </a:ext>
            </a:extLst>
          </p:cNvPr>
          <p:cNvSpPr/>
          <p:nvPr/>
        </p:nvSpPr>
        <p:spPr>
          <a:xfrm>
            <a:off x="5810224" y="3673048"/>
            <a:ext cx="444428" cy="499115"/>
          </a:xfrm>
          <a:custGeom>
            <a:avLst/>
            <a:gdLst>
              <a:gd name="connsiteX0" fmla="*/ 241326 w 444428"/>
              <a:gd name="connsiteY0" fmla="*/ 427 h 499115"/>
              <a:gd name="connsiteX1" fmla="*/ 365151 w 444428"/>
              <a:gd name="connsiteY1" fmla="*/ 60752 h 499115"/>
              <a:gd name="connsiteX2" fmla="*/ 419126 w 444428"/>
              <a:gd name="connsiteY2" fmla="*/ 175052 h 499115"/>
              <a:gd name="connsiteX3" fmla="*/ 88926 w 444428"/>
              <a:gd name="connsiteY3" fmla="*/ 387777 h 499115"/>
              <a:gd name="connsiteX4" fmla="*/ 412776 w 444428"/>
              <a:gd name="connsiteY4" fmla="*/ 311577 h 499115"/>
              <a:gd name="connsiteX5" fmla="*/ 26 w 444428"/>
              <a:gd name="connsiteY5" fmla="*/ 498902 h 499115"/>
              <a:gd name="connsiteX6" fmla="*/ 390551 w 444428"/>
              <a:gd name="connsiteY6" fmla="*/ 349677 h 499115"/>
              <a:gd name="connsiteX7" fmla="*/ 12726 w 444428"/>
              <a:gd name="connsiteY7" fmla="*/ 387777 h 499115"/>
              <a:gd name="connsiteX8" fmla="*/ 412776 w 444428"/>
              <a:gd name="connsiteY8" fmla="*/ 149652 h 499115"/>
              <a:gd name="connsiteX9" fmla="*/ 400076 w 444428"/>
              <a:gd name="connsiteY9" fmla="*/ 89327 h 499115"/>
              <a:gd name="connsiteX10" fmla="*/ 241326 w 444428"/>
              <a:gd name="connsiteY10" fmla="*/ 427 h 499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44428" h="499115">
                <a:moveTo>
                  <a:pt x="241326" y="427"/>
                </a:moveTo>
                <a:cubicBezTo>
                  <a:pt x="235505" y="-4335"/>
                  <a:pt x="335518" y="31648"/>
                  <a:pt x="365151" y="60752"/>
                </a:cubicBezTo>
                <a:cubicBezTo>
                  <a:pt x="394784" y="89856"/>
                  <a:pt x="465163" y="120548"/>
                  <a:pt x="419126" y="175052"/>
                </a:cubicBezTo>
                <a:cubicBezTo>
                  <a:pt x="373089" y="229556"/>
                  <a:pt x="89984" y="365023"/>
                  <a:pt x="88926" y="387777"/>
                </a:cubicBezTo>
                <a:cubicBezTo>
                  <a:pt x="87868" y="410531"/>
                  <a:pt x="427593" y="293056"/>
                  <a:pt x="412776" y="311577"/>
                </a:cubicBezTo>
                <a:cubicBezTo>
                  <a:pt x="397959" y="330098"/>
                  <a:pt x="3730" y="492552"/>
                  <a:pt x="26" y="498902"/>
                </a:cubicBezTo>
                <a:cubicBezTo>
                  <a:pt x="-3678" y="505252"/>
                  <a:pt x="388434" y="368198"/>
                  <a:pt x="390551" y="349677"/>
                </a:cubicBezTo>
                <a:cubicBezTo>
                  <a:pt x="392668" y="331156"/>
                  <a:pt x="9022" y="421115"/>
                  <a:pt x="12726" y="387777"/>
                </a:cubicBezTo>
                <a:cubicBezTo>
                  <a:pt x="16430" y="354439"/>
                  <a:pt x="348218" y="199394"/>
                  <a:pt x="412776" y="149652"/>
                </a:cubicBezTo>
                <a:cubicBezTo>
                  <a:pt x="477334" y="99910"/>
                  <a:pt x="427593" y="116315"/>
                  <a:pt x="400076" y="89327"/>
                </a:cubicBezTo>
                <a:cubicBezTo>
                  <a:pt x="372559" y="62340"/>
                  <a:pt x="247147" y="5189"/>
                  <a:pt x="241326" y="4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8" name="フリーフォーム 1197">
            <a:extLst>
              <a:ext uri="{FF2B5EF4-FFF2-40B4-BE49-F238E27FC236}">
                <a16:creationId xmlns:a16="http://schemas.microsoft.com/office/drawing/2014/main" id="{97AD76A2-0549-36D9-44A9-3FAEB4531C11}"/>
              </a:ext>
            </a:extLst>
          </p:cNvPr>
          <p:cNvSpPr/>
          <p:nvPr/>
        </p:nvSpPr>
        <p:spPr>
          <a:xfrm>
            <a:off x="5875922" y="3584463"/>
            <a:ext cx="505709" cy="1016575"/>
          </a:xfrm>
          <a:custGeom>
            <a:avLst/>
            <a:gdLst>
              <a:gd name="connsiteX0" fmla="*/ 321678 w 505709"/>
              <a:gd name="connsiteY0" fmla="*/ 269987 h 1016575"/>
              <a:gd name="connsiteX1" fmla="*/ 464553 w 505709"/>
              <a:gd name="connsiteY1" fmla="*/ 498587 h 1016575"/>
              <a:gd name="connsiteX2" fmla="*/ 204203 w 505709"/>
              <a:gd name="connsiteY2" fmla="*/ 758937 h 1016575"/>
              <a:gd name="connsiteX3" fmla="*/ 369303 w 505709"/>
              <a:gd name="connsiteY3" fmla="*/ 622412 h 1016575"/>
              <a:gd name="connsiteX4" fmla="*/ 20053 w 505709"/>
              <a:gd name="connsiteY4" fmla="*/ 1000237 h 1016575"/>
              <a:gd name="connsiteX5" fmla="*/ 89903 w 505709"/>
              <a:gd name="connsiteY5" fmla="*/ 901812 h 1016575"/>
              <a:gd name="connsiteX6" fmla="*/ 483603 w 505709"/>
              <a:gd name="connsiteY6" fmla="*/ 485887 h 1016575"/>
              <a:gd name="connsiteX7" fmla="*/ 435978 w 505709"/>
              <a:gd name="connsiteY7" fmla="*/ 339837 h 1016575"/>
              <a:gd name="connsiteX8" fmla="*/ 267703 w 505709"/>
              <a:gd name="connsiteY8" fmla="*/ 112 h 1016575"/>
              <a:gd name="connsiteX9" fmla="*/ 432803 w 505709"/>
              <a:gd name="connsiteY9" fmla="*/ 377937 h 1016575"/>
              <a:gd name="connsiteX10" fmla="*/ 321678 w 505709"/>
              <a:gd name="connsiteY10" fmla="*/ 269987 h 101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05709" h="1016575">
                <a:moveTo>
                  <a:pt x="321678" y="269987"/>
                </a:moveTo>
                <a:cubicBezTo>
                  <a:pt x="326970" y="290095"/>
                  <a:pt x="484132" y="417095"/>
                  <a:pt x="464553" y="498587"/>
                </a:cubicBezTo>
                <a:cubicBezTo>
                  <a:pt x="444974" y="580079"/>
                  <a:pt x="220078" y="738300"/>
                  <a:pt x="204203" y="758937"/>
                </a:cubicBezTo>
                <a:cubicBezTo>
                  <a:pt x="188328" y="779575"/>
                  <a:pt x="399995" y="582195"/>
                  <a:pt x="369303" y="622412"/>
                </a:cubicBezTo>
                <a:cubicBezTo>
                  <a:pt x="338611" y="662629"/>
                  <a:pt x="66620" y="953670"/>
                  <a:pt x="20053" y="1000237"/>
                </a:cubicBezTo>
                <a:cubicBezTo>
                  <a:pt x="-26514" y="1046804"/>
                  <a:pt x="12645" y="987537"/>
                  <a:pt x="89903" y="901812"/>
                </a:cubicBezTo>
                <a:cubicBezTo>
                  <a:pt x="167161" y="816087"/>
                  <a:pt x="425924" y="579550"/>
                  <a:pt x="483603" y="485887"/>
                </a:cubicBezTo>
                <a:cubicBezTo>
                  <a:pt x="541282" y="392225"/>
                  <a:pt x="471961" y="420800"/>
                  <a:pt x="435978" y="339837"/>
                </a:cubicBezTo>
                <a:cubicBezTo>
                  <a:pt x="399995" y="258874"/>
                  <a:pt x="268232" y="-6238"/>
                  <a:pt x="267703" y="112"/>
                </a:cubicBezTo>
                <a:cubicBezTo>
                  <a:pt x="267174" y="6462"/>
                  <a:pt x="423278" y="332429"/>
                  <a:pt x="432803" y="377937"/>
                </a:cubicBezTo>
                <a:cubicBezTo>
                  <a:pt x="442328" y="423445"/>
                  <a:pt x="316386" y="249879"/>
                  <a:pt x="321678" y="2699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9" name="フリーフォーム 1198">
            <a:extLst>
              <a:ext uri="{FF2B5EF4-FFF2-40B4-BE49-F238E27FC236}">
                <a16:creationId xmlns:a16="http://schemas.microsoft.com/office/drawing/2014/main" id="{E9E0180F-5CB3-6ED8-65AE-D4D5094275BC}"/>
              </a:ext>
            </a:extLst>
          </p:cNvPr>
          <p:cNvSpPr/>
          <p:nvPr/>
        </p:nvSpPr>
        <p:spPr>
          <a:xfrm>
            <a:off x="5987193" y="4079710"/>
            <a:ext cx="382079" cy="1011335"/>
          </a:xfrm>
          <a:custGeom>
            <a:avLst/>
            <a:gdLst>
              <a:gd name="connsiteX0" fmla="*/ 346932 w 382079"/>
              <a:gd name="connsiteY0" fmla="*/ 165 h 1011335"/>
              <a:gd name="connsiteX1" fmla="*/ 340582 w 382079"/>
              <a:gd name="connsiteY1" fmla="*/ 193840 h 1011335"/>
              <a:gd name="connsiteX2" fmla="*/ 16732 w 382079"/>
              <a:gd name="connsiteY2" fmla="*/ 641515 h 1011335"/>
              <a:gd name="connsiteX3" fmla="*/ 258032 w 382079"/>
              <a:gd name="connsiteY3" fmla="*/ 343065 h 1011335"/>
              <a:gd name="connsiteX4" fmla="*/ 315182 w 382079"/>
              <a:gd name="connsiteY4" fmla="*/ 349415 h 1011335"/>
              <a:gd name="connsiteX5" fmla="*/ 308832 w 382079"/>
              <a:gd name="connsiteY5" fmla="*/ 584365 h 1011335"/>
              <a:gd name="connsiteX6" fmla="*/ 4032 w 382079"/>
              <a:gd name="connsiteY6" fmla="*/ 1003465 h 1011335"/>
              <a:gd name="connsiteX7" fmla="*/ 150082 w 382079"/>
              <a:gd name="connsiteY7" fmla="*/ 825665 h 1011335"/>
              <a:gd name="connsiteX8" fmla="*/ 378682 w 382079"/>
              <a:gd name="connsiteY8" fmla="*/ 428790 h 1011335"/>
              <a:gd name="connsiteX9" fmla="*/ 289782 w 382079"/>
              <a:gd name="connsiteY9" fmla="*/ 451015 h 1011335"/>
              <a:gd name="connsiteX10" fmla="*/ 327882 w 382079"/>
              <a:gd name="connsiteY10" fmla="*/ 247815 h 1011335"/>
              <a:gd name="connsiteX11" fmla="*/ 188182 w 382079"/>
              <a:gd name="connsiteY11" fmla="*/ 292265 h 1011335"/>
              <a:gd name="connsiteX12" fmla="*/ 356457 w 382079"/>
              <a:gd name="connsiteY12" fmla="*/ 162090 h 1011335"/>
              <a:gd name="connsiteX13" fmla="*/ 346932 w 382079"/>
              <a:gd name="connsiteY13" fmla="*/ 165 h 10113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2079" h="1011335">
                <a:moveTo>
                  <a:pt x="346932" y="165"/>
                </a:moveTo>
                <a:cubicBezTo>
                  <a:pt x="344286" y="5457"/>
                  <a:pt x="395615" y="86948"/>
                  <a:pt x="340582" y="193840"/>
                </a:cubicBezTo>
                <a:cubicBezTo>
                  <a:pt x="285549" y="300732"/>
                  <a:pt x="30490" y="616644"/>
                  <a:pt x="16732" y="641515"/>
                </a:cubicBezTo>
                <a:cubicBezTo>
                  <a:pt x="2974" y="666386"/>
                  <a:pt x="208290" y="391748"/>
                  <a:pt x="258032" y="343065"/>
                </a:cubicBezTo>
                <a:cubicBezTo>
                  <a:pt x="307774" y="294382"/>
                  <a:pt x="306715" y="309199"/>
                  <a:pt x="315182" y="349415"/>
                </a:cubicBezTo>
                <a:cubicBezTo>
                  <a:pt x="323649" y="389631"/>
                  <a:pt x="360690" y="475357"/>
                  <a:pt x="308832" y="584365"/>
                </a:cubicBezTo>
                <a:cubicBezTo>
                  <a:pt x="256974" y="693373"/>
                  <a:pt x="30490" y="963248"/>
                  <a:pt x="4032" y="1003465"/>
                </a:cubicBezTo>
                <a:cubicBezTo>
                  <a:pt x="-22426" y="1043682"/>
                  <a:pt x="87640" y="921444"/>
                  <a:pt x="150082" y="825665"/>
                </a:cubicBezTo>
                <a:cubicBezTo>
                  <a:pt x="212524" y="729886"/>
                  <a:pt x="355399" y="491232"/>
                  <a:pt x="378682" y="428790"/>
                </a:cubicBezTo>
                <a:cubicBezTo>
                  <a:pt x="401965" y="366348"/>
                  <a:pt x="298249" y="481178"/>
                  <a:pt x="289782" y="451015"/>
                </a:cubicBezTo>
                <a:cubicBezTo>
                  <a:pt x="281315" y="420853"/>
                  <a:pt x="344815" y="274273"/>
                  <a:pt x="327882" y="247815"/>
                </a:cubicBezTo>
                <a:cubicBezTo>
                  <a:pt x="310949" y="221357"/>
                  <a:pt x="183419" y="306553"/>
                  <a:pt x="188182" y="292265"/>
                </a:cubicBezTo>
                <a:cubicBezTo>
                  <a:pt x="192945" y="277977"/>
                  <a:pt x="328411" y="206011"/>
                  <a:pt x="356457" y="162090"/>
                </a:cubicBezTo>
                <a:cubicBezTo>
                  <a:pt x="384503" y="118169"/>
                  <a:pt x="349578" y="-5127"/>
                  <a:pt x="346932" y="1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0" name="フリーフォーム 1199">
            <a:extLst>
              <a:ext uri="{FF2B5EF4-FFF2-40B4-BE49-F238E27FC236}">
                <a16:creationId xmlns:a16="http://schemas.microsoft.com/office/drawing/2014/main" id="{F59062FF-AA01-6CE7-31DB-F11025C1D118}"/>
              </a:ext>
            </a:extLst>
          </p:cNvPr>
          <p:cNvSpPr/>
          <p:nvPr/>
        </p:nvSpPr>
        <p:spPr>
          <a:xfrm>
            <a:off x="5984448" y="4310766"/>
            <a:ext cx="601071" cy="1108439"/>
          </a:xfrm>
          <a:custGeom>
            <a:avLst/>
            <a:gdLst>
              <a:gd name="connsiteX0" fmla="*/ 463977 w 601071"/>
              <a:gd name="connsiteY0" fmla="*/ 7234 h 1108439"/>
              <a:gd name="connsiteX1" fmla="*/ 378252 w 601071"/>
              <a:gd name="connsiteY1" fmla="*/ 261234 h 1108439"/>
              <a:gd name="connsiteX2" fmla="*/ 508427 w 601071"/>
              <a:gd name="connsiteY2" fmla="*/ 331084 h 1108439"/>
              <a:gd name="connsiteX3" fmla="*/ 479852 w 601071"/>
              <a:gd name="connsiteY3" fmla="*/ 664459 h 1108439"/>
              <a:gd name="connsiteX4" fmla="*/ 594152 w 601071"/>
              <a:gd name="connsiteY4" fmla="*/ 515234 h 1108439"/>
              <a:gd name="connsiteX5" fmla="*/ 244902 w 601071"/>
              <a:gd name="connsiteY5" fmla="*/ 1099434 h 1108439"/>
              <a:gd name="connsiteX6" fmla="*/ 400477 w 601071"/>
              <a:gd name="connsiteY6" fmla="*/ 839084 h 1108439"/>
              <a:gd name="connsiteX7" fmla="*/ 549702 w 601071"/>
              <a:gd name="connsiteY7" fmla="*/ 423159 h 1108439"/>
              <a:gd name="connsiteX8" fmla="*/ 241727 w 601071"/>
              <a:gd name="connsiteY8" fmla="*/ 1001009 h 1108439"/>
              <a:gd name="connsiteX9" fmla="*/ 479852 w 601071"/>
              <a:gd name="connsiteY9" fmla="*/ 331084 h 1108439"/>
              <a:gd name="connsiteX10" fmla="*/ 427 w 601071"/>
              <a:gd name="connsiteY10" fmla="*/ 1007359 h 1108439"/>
              <a:gd name="connsiteX11" fmla="*/ 390952 w 601071"/>
              <a:gd name="connsiteY11" fmla="*/ 242184 h 1108439"/>
              <a:gd name="connsiteX12" fmla="*/ 181402 w 601071"/>
              <a:gd name="connsiteY12" fmla="*/ 578734 h 1108439"/>
              <a:gd name="connsiteX13" fmla="*/ 463977 w 601071"/>
              <a:gd name="connsiteY13" fmla="*/ 7234 h 11084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01071" h="1108439">
                <a:moveTo>
                  <a:pt x="463977" y="7234"/>
                </a:moveTo>
                <a:cubicBezTo>
                  <a:pt x="496785" y="-45683"/>
                  <a:pt x="370844" y="207259"/>
                  <a:pt x="378252" y="261234"/>
                </a:cubicBezTo>
                <a:cubicBezTo>
                  <a:pt x="385660" y="315209"/>
                  <a:pt x="491494" y="263880"/>
                  <a:pt x="508427" y="331084"/>
                </a:cubicBezTo>
                <a:cubicBezTo>
                  <a:pt x="525360" y="398288"/>
                  <a:pt x="465565" y="633767"/>
                  <a:pt x="479852" y="664459"/>
                </a:cubicBezTo>
                <a:cubicBezTo>
                  <a:pt x="494139" y="695151"/>
                  <a:pt x="633310" y="442738"/>
                  <a:pt x="594152" y="515234"/>
                </a:cubicBezTo>
                <a:cubicBezTo>
                  <a:pt x="554994" y="587730"/>
                  <a:pt x="244902" y="1099434"/>
                  <a:pt x="244902" y="1099434"/>
                </a:cubicBezTo>
                <a:cubicBezTo>
                  <a:pt x="212623" y="1153409"/>
                  <a:pt x="349677" y="951796"/>
                  <a:pt x="400477" y="839084"/>
                </a:cubicBezTo>
                <a:cubicBezTo>
                  <a:pt x="451277" y="726372"/>
                  <a:pt x="576160" y="396171"/>
                  <a:pt x="549702" y="423159"/>
                </a:cubicBezTo>
                <a:cubicBezTo>
                  <a:pt x="523244" y="450147"/>
                  <a:pt x="253369" y="1016355"/>
                  <a:pt x="241727" y="1001009"/>
                </a:cubicBezTo>
                <a:cubicBezTo>
                  <a:pt x="230085" y="985663"/>
                  <a:pt x="520069" y="330026"/>
                  <a:pt x="479852" y="331084"/>
                </a:cubicBezTo>
                <a:cubicBezTo>
                  <a:pt x="439635" y="332142"/>
                  <a:pt x="15244" y="1022176"/>
                  <a:pt x="427" y="1007359"/>
                </a:cubicBezTo>
                <a:cubicBezTo>
                  <a:pt x="-14390" y="992542"/>
                  <a:pt x="360789" y="313622"/>
                  <a:pt x="390952" y="242184"/>
                </a:cubicBezTo>
                <a:cubicBezTo>
                  <a:pt x="421114" y="170747"/>
                  <a:pt x="164469" y="617892"/>
                  <a:pt x="181402" y="578734"/>
                </a:cubicBezTo>
                <a:cubicBezTo>
                  <a:pt x="198335" y="539576"/>
                  <a:pt x="431169" y="60151"/>
                  <a:pt x="463977" y="723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1" name="フリーフォーム 1200">
            <a:extLst>
              <a:ext uri="{FF2B5EF4-FFF2-40B4-BE49-F238E27FC236}">
                <a16:creationId xmlns:a16="http://schemas.microsoft.com/office/drawing/2014/main" id="{F529771E-38E1-ED80-34D9-E79F900159BD}"/>
              </a:ext>
            </a:extLst>
          </p:cNvPr>
          <p:cNvSpPr/>
          <p:nvPr/>
        </p:nvSpPr>
        <p:spPr>
          <a:xfrm>
            <a:off x="2704663" y="3044218"/>
            <a:ext cx="728429" cy="1576685"/>
          </a:xfrm>
          <a:custGeom>
            <a:avLst/>
            <a:gdLst>
              <a:gd name="connsiteX0" fmla="*/ 724337 w 728429"/>
              <a:gd name="connsiteY0" fmla="*/ 10132 h 1576685"/>
              <a:gd name="connsiteX1" fmla="*/ 32187 w 728429"/>
              <a:gd name="connsiteY1" fmla="*/ 1013432 h 1576685"/>
              <a:gd name="connsiteX2" fmla="*/ 159187 w 728429"/>
              <a:gd name="connsiteY2" fmla="*/ 772132 h 1576685"/>
              <a:gd name="connsiteX3" fmla="*/ 6787 w 728429"/>
              <a:gd name="connsiteY3" fmla="*/ 1569057 h 1576685"/>
              <a:gd name="connsiteX4" fmla="*/ 429062 w 728429"/>
              <a:gd name="connsiteY4" fmla="*/ 210157 h 1576685"/>
              <a:gd name="connsiteX5" fmla="*/ 279837 w 728429"/>
              <a:gd name="connsiteY5" fmla="*/ 607032 h 1576685"/>
              <a:gd name="connsiteX6" fmla="*/ 537012 w 728429"/>
              <a:gd name="connsiteY6" fmla="*/ 73632 h 1576685"/>
              <a:gd name="connsiteX7" fmla="*/ 387787 w 728429"/>
              <a:gd name="connsiteY7" fmla="*/ 432407 h 1576685"/>
              <a:gd name="connsiteX8" fmla="*/ 552887 w 728429"/>
              <a:gd name="connsiteY8" fmla="*/ 156182 h 1576685"/>
              <a:gd name="connsiteX9" fmla="*/ 330637 w 728429"/>
              <a:gd name="connsiteY9" fmla="*/ 476857 h 1576685"/>
              <a:gd name="connsiteX10" fmla="*/ 724337 w 728429"/>
              <a:gd name="connsiteY10" fmla="*/ 10132 h 1576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28429" h="1576685">
                <a:moveTo>
                  <a:pt x="724337" y="10132"/>
                </a:moveTo>
                <a:cubicBezTo>
                  <a:pt x="674595" y="99561"/>
                  <a:pt x="126379" y="886432"/>
                  <a:pt x="32187" y="1013432"/>
                </a:cubicBezTo>
                <a:cubicBezTo>
                  <a:pt x="-62005" y="1140432"/>
                  <a:pt x="163420" y="679528"/>
                  <a:pt x="159187" y="772132"/>
                </a:cubicBezTo>
                <a:cubicBezTo>
                  <a:pt x="154954" y="864736"/>
                  <a:pt x="-38192" y="1662719"/>
                  <a:pt x="6787" y="1569057"/>
                </a:cubicBezTo>
                <a:cubicBezTo>
                  <a:pt x="51766" y="1475395"/>
                  <a:pt x="383554" y="370494"/>
                  <a:pt x="429062" y="210157"/>
                </a:cubicBezTo>
                <a:cubicBezTo>
                  <a:pt x="474570" y="49820"/>
                  <a:pt x="261845" y="629786"/>
                  <a:pt x="279837" y="607032"/>
                </a:cubicBezTo>
                <a:cubicBezTo>
                  <a:pt x="297829" y="584278"/>
                  <a:pt x="519020" y="102736"/>
                  <a:pt x="537012" y="73632"/>
                </a:cubicBezTo>
                <a:cubicBezTo>
                  <a:pt x="555004" y="44528"/>
                  <a:pt x="385141" y="418649"/>
                  <a:pt x="387787" y="432407"/>
                </a:cubicBezTo>
                <a:cubicBezTo>
                  <a:pt x="390433" y="446165"/>
                  <a:pt x="562412" y="148774"/>
                  <a:pt x="552887" y="156182"/>
                </a:cubicBezTo>
                <a:cubicBezTo>
                  <a:pt x="543362" y="163590"/>
                  <a:pt x="306825" y="501728"/>
                  <a:pt x="330637" y="476857"/>
                </a:cubicBezTo>
                <a:cubicBezTo>
                  <a:pt x="354449" y="451986"/>
                  <a:pt x="774079" y="-79297"/>
                  <a:pt x="724337" y="101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2" name="フリーフォーム 1201">
            <a:extLst>
              <a:ext uri="{FF2B5EF4-FFF2-40B4-BE49-F238E27FC236}">
                <a16:creationId xmlns:a16="http://schemas.microsoft.com/office/drawing/2014/main" id="{D4766317-45D8-AEF3-5E77-C30140952CA1}"/>
              </a:ext>
            </a:extLst>
          </p:cNvPr>
          <p:cNvSpPr/>
          <p:nvPr/>
        </p:nvSpPr>
        <p:spPr>
          <a:xfrm>
            <a:off x="2535700" y="4495439"/>
            <a:ext cx="195524" cy="1302923"/>
          </a:xfrm>
          <a:custGeom>
            <a:avLst/>
            <a:gdLst>
              <a:gd name="connsiteX0" fmla="*/ 1125 w 195524"/>
              <a:gd name="connsiteY0" fmla="*/ 6711 h 1302923"/>
              <a:gd name="connsiteX1" fmla="*/ 39225 w 195524"/>
              <a:gd name="connsiteY1" fmla="*/ 1270361 h 1302923"/>
              <a:gd name="connsiteX2" fmla="*/ 7475 w 195524"/>
              <a:gd name="connsiteY2" fmla="*/ 863961 h 1302923"/>
              <a:gd name="connsiteX3" fmla="*/ 67800 w 195524"/>
              <a:gd name="connsiteY3" fmla="*/ 149586 h 1302923"/>
              <a:gd name="connsiteX4" fmla="*/ 80500 w 195524"/>
              <a:gd name="connsiteY4" fmla="*/ 670286 h 1302923"/>
              <a:gd name="connsiteX5" fmla="*/ 166225 w 195524"/>
              <a:gd name="connsiteY5" fmla="*/ 1229086 h 1302923"/>
              <a:gd name="connsiteX6" fmla="*/ 163050 w 195524"/>
              <a:gd name="connsiteY6" fmla="*/ 1051286 h 1302923"/>
              <a:gd name="connsiteX7" fmla="*/ 137650 w 195524"/>
              <a:gd name="connsiteY7" fmla="*/ 1238611 h 1302923"/>
              <a:gd name="connsiteX8" fmla="*/ 194800 w 195524"/>
              <a:gd name="connsiteY8" fmla="*/ 70211 h 1302923"/>
              <a:gd name="connsiteX9" fmla="*/ 90025 w 195524"/>
              <a:gd name="connsiteY9" fmla="*/ 990961 h 1302923"/>
              <a:gd name="connsiteX10" fmla="*/ 48750 w 195524"/>
              <a:gd name="connsiteY10" fmla="*/ 257536 h 1302923"/>
              <a:gd name="connsiteX11" fmla="*/ 13825 w 195524"/>
              <a:gd name="connsiteY11" fmla="*/ 749661 h 1302923"/>
              <a:gd name="connsiteX12" fmla="*/ 1125 w 195524"/>
              <a:gd name="connsiteY12" fmla="*/ 6711 h 1302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95524" h="1302923">
                <a:moveTo>
                  <a:pt x="1125" y="6711"/>
                </a:moveTo>
                <a:cubicBezTo>
                  <a:pt x="5358" y="93494"/>
                  <a:pt x="38167" y="1127486"/>
                  <a:pt x="39225" y="1270361"/>
                </a:cubicBezTo>
                <a:cubicBezTo>
                  <a:pt x="40283" y="1413236"/>
                  <a:pt x="2713" y="1050757"/>
                  <a:pt x="7475" y="863961"/>
                </a:cubicBezTo>
                <a:cubicBezTo>
                  <a:pt x="12237" y="677165"/>
                  <a:pt x="55629" y="181865"/>
                  <a:pt x="67800" y="149586"/>
                </a:cubicBezTo>
                <a:cubicBezTo>
                  <a:pt x="79971" y="117307"/>
                  <a:pt x="64096" y="490369"/>
                  <a:pt x="80500" y="670286"/>
                </a:cubicBezTo>
                <a:cubicBezTo>
                  <a:pt x="96904" y="850203"/>
                  <a:pt x="152467" y="1165586"/>
                  <a:pt x="166225" y="1229086"/>
                </a:cubicBezTo>
                <a:cubicBezTo>
                  <a:pt x="179983" y="1292586"/>
                  <a:pt x="167812" y="1049699"/>
                  <a:pt x="163050" y="1051286"/>
                </a:cubicBezTo>
                <a:cubicBezTo>
                  <a:pt x="158288" y="1052873"/>
                  <a:pt x="132358" y="1402123"/>
                  <a:pt x="137650" y="1238611"/>
                </a:cubicBezTo>
                <a:cubicBezTo>
                  <a:pt x="142942" y="1075099"/>
                  <a:pt x="202737" y="111486"/>
                  <a:pt x="194800" y="70211"/>
                </a:cubicBezTo>
                <a:cubicBezTo>
                  <a:pt x="186863" y="28936"/>
                  <a:pt x="114367" y="959740"/>
                  <a:pt x="90025" y="990961"/>
                </a:cubicBezTo>
                <a:cubicBezTo>
                  <a:pt x="65683" y="1022182"/>
                  <a:pt x="61450" y="297753"/>
                  <a:pt x="48750" y="257536"/>
                </a:cubicBezTo>
                <a:cubicBezTo>
                  <a:pt x="36050" y="217319"/>
                  <a:pt x="22292" y="796757"/>
                  <a:pt x="13825" y="749661"/>
                </a:cubicBezTo>
                <a:cubicBezTo>
                  <a:pt x="5358" y="702565"/>
                  <a:pt x="-3108" y="-80072"/>
                  <a:pt x="1125" y="67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3" name="フリーフォーム 1202">
            <a:extLst>
              <a:ext uri="{FF2B5EF4-FFF2-40B4-BE49-F238E27FC236}">
                <a16:creationId xmlns:a16="http://schemas.microsoft.com/office/drawing/2014/main" id="{BFF04070-E7DD-0A74-6300-8D9956BBA3BD}"/>
              </a:ext>
            </a:extLst>
          </p:cNvPr>
          <p:cNvSpPr/>
          <p:nvPr/>
        </p:nvSpPr>
        <p:spPr>
          <a:xfrm>
            <a:off x="2549198" y="5471561"/>
            <a:ext cx="127328" cy="1391214"/>
          </a:xfrm>
          <a:custGeom>
            <a:avLst/>
            <a:gdLst>
              <a:gd name="connsiteX0" fmla="*/ 60652 w 127328"/>
              <a:gd name="connsiteY0" fmla="*/ 5314 h 1391214"/>
              <a:gd name="connsiteX1" fmla="*/ 105102 w 127328"/>
              <a:gd name="connsiteY1" fmla="*/ 440289 h 1391214"/>
              <a:gd name="connsiteX2" fmla="*/ 327 w 127328"/>
              <a:gd name="connsiteY2" fmla="*/ 900664 h 1391214"/>
              <a:gd name="connsiteX3" fmla="*/ 73352 w 127328"/>
              <a:gd name="connsiteY3" fmla="*/ 681589 h 1391214"/>
              <a:gd name="connsiteX4" fmla="*/ 108277 w 127328"/>
              <a:gd name="connsiteY4" fmla="*/ 1062589 h 1391214"/>
              <a:gd name="connsiteX5" fmla="*/ 117802 w 127328"/>
              <a:gd name="connsiteY5" fmla="*/ 1383264 h 1391214"/>
              <a:gd name="connsiteX6" fmla="*/ 124152 w 127328"/>
              <a:gd name="connsiteY6" fmla="*/ 1234039 h 1391214"/>
              <a:gd name="connsiteX7" fmla="*/ 63827 w 127328"/>
              <a:gd name="connsiteY7" fmla="*/ 605389 h 1391214"/>
              <a:gd name="connsiteX8" fmla="*/ 67002 w 127328"/>
              <a:gd name="connsiteY8" fmla="*/ 646664 h 1391214"/>
              <a:gd name="connsiteX9" fmla="*/ 117802 w 127328"/>
              <a:gd name="connsiteY9" fmla="*/ 160889 h 1391214"/>
              <a:gd name="connsiteX10" fmla="*/ 98752 w 127328"/>
              <a:gd name="connsiteY10" fmla="*/ 125964 h 1391214"/>
              <a:gd name="connsiteX11" fmla="*/ 13027 w 127328"/>
              <a:gd name="connsiteY11" fmla="*/ 345039 h 1391214"/>
              <a:gd name="connsiteX12" fmla="*/ 73352 w 127328"/>
              <a:gd name="connsiteY12" fmla="*/ 662539 h 1391214"/>
              <a:gd name="connsiteX13" fmla="*/ 25727 w 127328"/>
              <a:gd name="connsiteY13" fmla="*/ 106914 h 1391214"/>
              <a:gd name="connsiteX14" fmla="*/ 98752 w 127328"/>
              <a:gd name="connsiteY14" fmla="*/ 192639 h 1391214"/>
              <a:gd name="connsiteX15" fmla="*/ 60652 w 127328"/>
              <a:gd name="connsiteY15" fmla="*/ 5314 h 1391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27328" h="1391214">
                <a:moveTo>
                  <a:pt x="60652" y="5314"/>
                </a:moveTo>
                <a:cubicBezTo>
                  <a:pt x="61710" y="46589"/>
                  <a:pt x="115156" y="291064"/>
                  <a:pt x="105102" y="440289"/>
                </a:cubicBezTo>
                <a:cubicBezTo>
                  <a:pt x="95048" y="589514"/>
                  <a:pt x="5619" y="860447"/>
                  <a:pt x="327" y="900664"/>
                </a:cubicBezTo>
                <a:cubicBezTo>
                  <a:pt x="-4965" y="940881"/>
                  <a:pt x="55360" y="654602"/>
                  <a:pt x="73352" y="681589"/>
                </a:cubicBezTo>
                <a:cubicBezTo>
                  <a:pt x="91344" y="708576"/>
                  <a:pt x="100869" y="945643"/>
                  <a:pt x="108277" y="1062589"/>
                </a:cubicBezTo>
                <a:cubicBezTo>
                  <a:pt x="115685" y="1179535"/>
                  <a:pt x="115156" y="1354689"/>
                  <a:pt x="117802" y="1383264"/>
                </a:cubicBezTo>
                <a:cubicBezTo>
                  <a:pt x="120448" y="1411839"/>
                  <a:pt x="133148" y="1363685"/>
                  <a:pt x="124152" y="1234039"/>
                </a:cubicBezTo>
                <a:cubicBezTo>
                  <a:pt x="115156" y="1104393"/>
                  <a:pt x="73352" y="703285"/>
                  <a:pt x="63827" y="605389"/>
                </a:cubicBezTo>
                <a:cubicBezTo>
                  <a:pt x="54302" y="507493"/>
                  <a:pt x="58006" y="720747"/>
                  <a:pt x="67002" y="646664"/>
                </a:cubicBezTo>
                <a:cubicBezTo>
                  <a:pt x="75998" y="572581"/>
                  <a:pt x="112510" y="247672"/>
                  <a:pt x="117802" y="160889"/>
                </a:cubicBezTo>
                <a:cubicBezTo>
                  <a:pt x="123094" y="74106"/>
                  <a:pt x="116215" y="95272"/>
                  <a:pt x="98752" y="125964"/>
                </a:cubicBezTo>
                <a:cubicBezTo>
                  <a:pt x="81290" y="156656"/>
                  <a:pt x="17260" y="255610"/>
                  <a:pt x="13027" y="345039"/>
                </a:cubicBezTo>
                <a:cubicBezTo>
                  <a:pt x="8794" y="434468"/>
                  <a:pt x="71235" y="702226"/>
                  <a:pt x="73352" y="662539"/>
                </a:cubicBezTo>
                <a:cubicBezTo>
                  <a:pt x="75469" y="622852"/>
                  <a:pt x="21494" y="185231"/>
                  <a:pt x="25727" y="106914"/>
                </a:cubicBezTo>
                <a:cubicBezTo>
                  <a:pt x="29960" y="28597"/>
                  <a:pt x="88698" y="209043"/>
                  <a:pt x="98752" y="192639"/>
                </a:cubicBezTo>
                <a:cubicBezTo>
                  <a:pt x="108806" y="176235"/>
                  <a:pt x="59594" y="-35961"/>
                  <a:pt x="60652" y="53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4" name="フリーフォーム 1203">
            <a:extLst>
              <a:ext uri="{FF2B5EF4-FFF2-40B4-BE49-F238E27FC236}">
                <a16:creationId xmlns:a16="http://schemas.microsoft.com/office/drawing/2014/main" id="{82A93200-7B48-77FB-CB06-233EE6F6E4AE}"/>
              </a:ext>
            </a:extLst>
          </p:cNvPr>
          <p:cNvSpPr/>
          <p:nvPr/>
        </p:nvSpPr>
        <p:spPr>
          <a:xfrm>
            <a:off x="2539977" y="6191165"/>
            <a:ext cx="606514" cy="1181395"/>
          </a:xfrm>
          <a:custGeom>
            <a:avLst/>
            <a:gdLst>
              <a:gd name="connsiteX0" fmla="*/ 23 w 606514"/>
              <a:gd name="connsiteY0" fmla="*/ 9610 h 1181395"/>
              <a:gd name="connsiteX1" fmla="*/ 111148 w 606514"/>
              <a:gd name="connsiteY1" fmla="*/ 333460 h 1181395"/>
              <a:gd name="connsiteX2" fmla="*/ 98448 w 606514"/>
              <a:gd name="connsiteY2" fmla="*/ 574760 h 1181395"/>
              <a:gd name="connsiteX3" fmla="*/ 149248 w 606514"/>
              <a:gd name="connsiteY3" fmla="*/ 536660 h 1181395"/>
              <a:gd name="connsiteX4" fmla="*/ 114323 w 606514"/>
              <a:gd name="connsiteY4" fmla="*/ 800185 h 1181395"/>
              <a:gd name="connsiteX5" fmla="*/ 257198 w 606514"/>
              <a:gd name="connsiteY5" fmla="*/ 841460 h 1181395"/>
              <a:gd name="connsiteX6" fmla="*/ 117498 w 606514"/>
              <a:gd name="connsiteY6" fmla="*/ 739860 h 1181395"/>
              <a:gd name="connsiteX7" fmla="*/ 584223 w 606514"/>
              <a:gd name="connsiteY7" fmla="*/ 1155785 h 1181395"/>
              <a:gd name="connsiteX8" fmla="*/ 444523 w 606514"/>
              <a:gd name="connsiteY8" fmla="*/ 984335 h 1181395"/>
              <a:gd name="connsiteX9" fmla="*/ 260373 w 606514"/>
              <a:gd name="connsiteY9" fmla="*/ 819235 h 1181395"/>
              <a:gd name="connsiteX10" fmla="*/ 606448 w 606514"/>
              <a:gd name="connsiteY10" fmla="*/ 1181185 h 1181395"/>
              <a:gd name="connsiteX11" fmla="*/ 288948 w 606514"/>
              <a:gd name="connsiteY11" fmla="*/ 870035 h 1181395"/>
              <a:gd name="connsiteX12" fmla="*/ 180998 w 606514"/>
              <a:gd name="connsiteY12" fmla="*/ 762085 h 1181395"/>
              <a:gd name="connsiteX13" fmla="*/ 231798 w 606514"/>
              <a:gd name="connsiteY13" fmla="*/ 409660 h 1181395"/>
              <a:gd name="connsiteX14" fmla="*/ 180998 w 606514"/>
              <a:gd name="connsiteY14" fmla="*/ 536660 h 1181395"/>
              <a:gd name="connsiteX15" fmla="*/ 136548 w 606514"/>
              <a:gd name="connsiteY15" fmla="*/ 85 h 1181395"/>
              <a:gd name="connsiteX16" fmla="*/ 196873 w 606514"/>
              <a:gd name="connsiteY16" fmla="*/ 581110 h 1181395"/>
              <a:gd name="connsiteX17" fmla="*/ 114323 w 606514"/>
              <a:gd name="connsiteY17" fmla="*/ 346160 h 1181395"/>
              <a:gd name="connsiteX18" fmla="*/ 101623 w 606514"/>
              <a:gd name="connsiteY18" fmla="*/ 260435 h 1181395"/>
              <a:gd name="connsiteX19" fmla="*/ 23 w 606514"/>
              <a:gd name="connsiteY19" fmla="*/ 9610 h 1181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06514" h="1181395">
                <a:moveTo>
                  <a:pt x="23" y="9610"/>
                </a:moveTo>
                <a:cubicBezTo>
                  <a:pt x="1610" y="21781"/>
                  <a:pt x="94744" y="239268"/>
                  <a:pt x="111148" y="333460"/>
                </a:cubicBezTo>
                <a:cubicBezTo>
                  <a:pt x="127552" y="427652"/>
                  <a:pt x="92098" y="540893"/>
                  <a:pt x="98448" y="574760"/>
                </a:cubicBezTo>
                <a:cubicBezTo>
                  <a:pt x="104798" y="608627"/>
                  <a:pt x="146602" y="499089"/>
                  <a:pt x="149248" y="536660"/>
                </a:cubicBezTo>
                <a:cubicBezTo>
                  <a:pt x="151894" y="574231"/>
                  <a:pt x="96331" y="749385"/>
                  <a:pt x="114323" y="800185"/>
                </a:cubicBezTo>
                <a:cubicBezTo>
                  <a:pt x="132315" y="850985"/>
                  <a:pt x="256669" y="851514"/>
                  <a:pt x="257198" y="841460"/>
                </a:cubicBezTo>
                <a:cubicBezTo>
                  <a:pt x="257727" y="831406"/>
                  <a:pt x="62994" y="687473"/>
                  <a:pt x="117498" y="739860"/>
                </a:cubicBezTo>
                <a:cubicBezTo>
                  <a:pt x="172002" y="792247"/>
                  <a:pt x="529719" y="1115039"/>
                  <a:pt x="584223" y="1155785"/>
                </a:cubicBezTo>
                <a:cubicBezTo>
                  <a:pt x="638727" y="1196531"/>
                  <a:pt x="498498" y="1040427"/>
                  <a:pt x="444523" y="984335"/>
                </a:cubicBezTo>
                <a:cubicBezTo>
                  <a:pt x="390548" y="928243"/>
                  <a:pt x="233386" y="786427"/>
                  <a:pt x="260373" y="819235"/>
                </a:cubicBezTo>
                <a:cubicBezTo>
                  <a:pt x="287361" y="852043"/>
                  <a:pt x="601685" y="1172718"/>
                  <a:pt x="606448" y="1181185"/>
                </a:cubicBezTo>
                <a:cubicBezTo>
                  <a:pt x="611211" y="1189652"/>
                  <a:pt x="359856" y="939885"/>
                  <a:pt x="288948" y="870035"/>
                </a:cubicBezTo>
                <a:cubicBezTo>
                  <a:pt x="218040" y="800185"/>
                  <a:pt x="190523" y="838814"/>
                  <a:pt x="180998" y="762085"/>
                </a:cubicBezTo>
                <a:cubicBezTo>
                  <a:pt x="171473" y="685356"/>
                  <a:pt x="231798" y="447231"/>
                  <a:pt x="231798" y="409660"/>
                </a:cubicBezTo>
                <a:cubicBezTo>
                  <a:pt x="231798" y="372089"/>
                  <a:pt x="196873" y="604922"/>
                  <a:pt x="180998" y="536660"/>
                </a:cubicBezTo>
                <a:cubicBezTo>
                  <a:pt x="165123" y="468398"/>
                  <a:pt x="133902" y="-7323"/>
                  <a:pt x="136548" y="85"/>
                </a:cubicBezTo>
                <a:cubicBezTo>
                  <a:pt x="139194" y="7493"/>
                  <a:pt x="200577" y="523431"/>
                  <a:pt x="196873" y="581110"/>
                </a:cubicBezTo>
                <a:cubicBezTo>
                  <a:pt x="193169" y="638789"/>
                  <a:pt x="130198" y="399606"/>
                  <a:pt x="114323" y="346160"/>
                </a:cubicBezTo>
                <a:cubicBezTo>
                  <a:pt x="98448" y="292714"/>
                  <a:pt x="124906" y="313881"/>
                  <a:pt x="101623" y="260435"/>
                </a:cubicBezTo>
                <a:cubicBezTo>
                  <a:pt x="78340" y="206989"/>
                  <a:pt x="-1564" y="-2561"/>
                  <a:pt x="23" y="96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5" name="フリーフォーム 1204">
            <a:extLst>
              <a:ext uri="{FF2B5EF4-FFF2-40B4-BE49-F238E27FC236}">
                <a16:creationId xmlns:a16="http://schemas.microsoft.com/office/drawing/2014/main" id="{2423C2AD-9BD9-946A-F88E-CF3DDAAA483A}"/>
              </a:ext>
            </a:extLst>
          </p:cNvPr>
          <p:cNvSpPr/>
          <p:nvPr/>
        </p:nvSpPr>
        <p:spPr>
          <a:xfrm>
            <a:off x="6379004" y="5949043"/>
            <a:ext cx="565575" cy="1181811"/>
          </a:xfrm>
          <a:custGeom>
            <a:avLst/>
            <a:gdLst>
              <a:gd name="connsiteX0" fmla="*/ 5921 w 565575"/>
              <a:gd name="connsiteY0" fmla="*/ 10432 h 1181811"/>
              <a:gd name="connsiteX1" fmla="*/ 542496 w 565575"/>
              <a:gd name="connsiteY1" fmla="*/ 1131207 h 1181811"/>
              <a:gd name="connsiteX2" fmla="*/ 421846 w 565575"/>
              <a:gd name="connsiteY2" fmla="*/ 905782 h 1181811"/>
              <a:gd name="connsiteX3" fmla="*/ 5921 w 565575"/>
              <a:gd name="connsiteY3" fmla="*/ 159657 h 1181811"/>
              <a:gd name="connsiteX4" fmla="*/ 317071 w 565575"/>
              <a:gd name="connsiteY4" fmla="*/ 766082 h 1181811"/>
              <a:gd name="connsiteX5" fmla="*/ 259921 w 565575"/>
              <a:gd name="connsiteY5" fmla="*/ 581932 h 1181811"/>
              <a:gd name="connsiteX6" fmla="*/ 5921 w 565575"/>
              <a:gd name="connsiteY6" fmla="*/ 10432 h 1181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5575" h="1181811">
                <a:moveTo>
                  <a:pt x="5921" y="10432"/>
                </a:moveTo>
                <a:cubicBezTo>
                  <a:pt x="53017" y="101978"/>
                  <a:pt x="473175" y="981982"/>
                  <a:pt x="542496" y="1131207"/>
                </a:cubicBezTo>
                <a:cubicBezTo>
                  <a:pt x="611817" y="1280432"/>
                  <a:pt x="511275" y="1067707"/>
                  <a:pt x="421846" y="905782"/>
                </a:cubicBezTo>
                <a:cubicBezTo>
                  <a:pt x="332417" y="743857"/>
                  <a:pt x="23384" y="182940"/>
                  <a:pt x="5921" y="159657"/>
                </a:cubicBezTo>
                <a:cubicBezTo>
                  <a:pt x="-11542" y="136374"/>
                  <a:pt x="274738" y="695703"/>
                  <a:pt x="317071" y="766082"/>
                </a:cubicBezTo>
                <a:cubicBezTo>
                  <a:pt x="359404" y="836461"/>
                  <a:pt x="313367" y="707344"/>
                  <a:pt x="259921" y="581932"/>
                </a:cubicBezTo>
                <a:cubicBezTo>
                  <a:pt x="206475" y="456520"/>
                  <a:pt x="-41175" y="-81114"/>
                  <a:pt x="5921" y="104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6" name="フリーフォーム 1205">
            <a:extLst>
              <a:ext uri="{FF2B5EF4-FFF2-40B4-BE49-F238E27FC236}">
                <a16:creationId xmlns:a16="http://schemas.microsoft.com/office/drawing/2014/main" id="{EB32B4C2-5535-6998-06DF-9C23C1E5C8B5}"/>
              </a:ext>
            </a:extLst>
          </p:cNvPr>
          <p:cNvSpPr/>
          <p:nvPr/>
        </p:nvSpPr>
        <p:spPr>
          <a:xfrm>
            <a:off x="6655415" y="6597621"/>
            <a:ext cx="382119" cy="1162207"/>
          </a:xfrm>
          <a:custGeom>
            <a:avLst/>
            <a:gdLst>
              <a:gd name="connsiteX0" fmla="*/ 5735 w 382119"/>
              <a:gd name="connsiteY0" fmla="*/ 155604 h 1162207"/>
              <a:gd name="connsiteX1" fmla="*/ 240685 w 382119"/>
              <a:gd name="connsiteY1" fmla="*/ 539779 h 1162207"/>
              <a:gd name="connsiteX2" fmla="*/ 215285 w 382119"/>
              <a:gd name="connsiteY2" fmla="*/ 777904 h 1162207"/>
              <a:gd name="connsiteX3" fmla="*/ 275610 w 382119"/>
              <a:gd name="connsiteY3" fmla="*/ 669954 h 1162207"/>
              <a:gd name="connsiteX4" fmla="*/ 69235 w 382119"/>
              <a:gd name="connsiteY4" fmla="*/ 1155729 h 1162207"/>
              <a:gd name="connsiteX5" fmla="*/ 167660 w 382119"/>
              <a:gd name="connsiteY5" fmla="*/ 930304 h 1162207"/>
              <a:gd name="connsiteX6" fmla="*/ 297835 w 382119"/>
              <a:gd name="connsiteY6" fmla="*/ 657254 h 1162207"/>
              <a:gd name="connsiteX7" fmla="*/ 380385 w 382119"/>
              <a:gd name="connsiteY7" fmla="*/ 955704 h 1162207"/>
              <a:gd name="connsiteX8" fmla="*/ 345460 w 382119"/>
              <a:gd name="connsiteY8" fmla="*/ 736629 h 1162207"/>
              <a:gd name="connsiteX9" fmla="*/ 247035 w 382119"/>
              <a:gd name="connsiteY9" fmla="*/ 574704 h 1162207"/>
              <a:gd name="connsiteX10" fmla="*/ 129560 w 382119"/>
              <a:gd name="connsiteY10" fmla="*/ 29 h 1162207"/>
              <a:gd name="connsiteX11" fmla="*/ 237510 w 382119"/>
              <a:gd name="connsiteY11" fmla="*/ 600104 h 1162207"/>
              <a:gd name="connsiteX12" fmla="*/ 85110 w 382119"/>
              <a:gd name="connsiteY12" fmla="*/ 298479 h 1162207"/>
              <a:gd name="connsiteX13" fmla="*/ 5735 w 382119"/>
              <a:gd name="connsiteY13" fmla="*/ 155604 h 1162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82119" h="1162207">
                <a:moveTo>
                  <a:pt x="5735" y="155604"/>
                </a:moveTo>
                <a:cubicBezTo>
                  <a:pt x="31664" y="195821"/>
                  <a:pt x="205760" y="436062"/>
                  <a:pt x="240685" y="539779"/>
                </a:cubicBezTo>
                <a:cubicBezTo>
                  <a:pt x="275610" y="643496"/>
                  <a:pt x="209464" y="756208"/>
                  <a:pt x="215285" y="777904"/>
                </a:cubicBezTo>
                <a:cubicBezTo>
                  <a:pt x="221106" y="799600"/>
                  <a:pt x="299952" y="606983"/>
                  <a:pt x="275610" y="669954"/>
                </a:cubicBezTo>
                <a:cubicBezTo>
                  <a:pt x="251268" y="732925"/>
                  <a:pt x="87227" y="1112337"/>
                  <a:pt x="69235" y="1155729"/>
                </a:cubicBezTo>
                <a:cubicBezTo>
                  <a:pt x="51243" y="1199121"/>
                  <a:pt x="129560" y="1013383"/>
                  <a:pt x="167660" y="930304"/>
                </a:cubicBezTo>
                <a:cubicBezTo>
                  <a:pt x="205760" y="847225"/>
                  <a:pt x="262381" y="653021"/>
                  <a:pt x="297835" y="657254"/>
                </a:cubicBezTo>
                <a:cubicBezTo>
                  <a:pt x="333289" y="661487"/>
                  <a:pt x="372448" y="942475"/>
                  <a:pt x="380385" y="955704"/>
                </a:cubicBezTo>
                <a:cubicBezTo>
                  <a:pt x="388322" y="968933"/>
                  <a:pt x="367685" y="800129"/>
                  <a:pt x="345460" y="736629"/>
                </a:cubicBezTo>
                <a:cubicBezTo>
                  <a:pt x="323235" y="673129"/>
                  <a:pt x="283018" y="697471"/>
                  <a:pt x="247035" y="574704"/>
                </a:cubicBezTo>
                <a:cubicBezTo>
                  <a:pt x="211052" y="451937"/>
                  <a:pt x="131147" y="-4204"/>
                  <a:pt x="129560" y="29"/>
                </a:cubicBezTo>
                <a:cubicBezTo>
                  <a:pt x="127973" y="4262"/>
                  <a:pt x="244918" y="550362"/>
                  <a:pt x="237510" y="600104"/>
                </a:cubicBezTo>
                <a:cubicBezTo>
                  <a:pt x="230102" y="649846"/>
                  <a:pt x="122152" y="370446"/>
                  <a:pt x="85110" y="298479"/>
                </a:cubicBezTo>
                <a:cubicBezTo>
                  <a:pt x="48068" y="226512"/>
                  <a:pt x="-20194" y="115387"/>
                  <a:pt x="5735" y="1556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7" name="フリーフォーム 1206">
            <a:extLst>
              <a:ext uri="{FF2B5EF4-FFF2-40B4-BE49-F238E27FC236}">
                <a16:creationId xmlns:a16="http://schemas.microsoft.com/office/drawing/2014/main" id="{E6896003-7429-7F97-ADA0-10A8CA97301B}"/>
              </a:ext>
            </a:extLst>
          </p:cNvPr>
          <p:cNvSpPr/>
          <p:nvPr/>
        </p:nvSpPr>
        <p:spPr>
          <a:xfrm>
            <a:off x="4053904" y="2214561"/>
            <a:ext cx="2146978" cy="1424831"/>
          </a:xfrm>
          <a:custGeom>
            <a:avLst/>
            <a:gdLst>
              <a:gd name="connsiteX0" fmla="*/ 5679 w 2146978"/>
              <a:gd name="connsiteY0" fmla="*/ 705335 h 1424831"/>
              <a:gd name="connsiteX1" fmla="*/ 769887 w 2146978"/>
              <a:gd name="connsiteY1" fmla="*/ 16222 h 1424831"/>
              <a:gd name="connsiteX2" fmla="*/ 557853 w 2146978"/>
              <a:gd name="connsiteY2" fmla="*/ 219422 h 1424831"/>
              <a:gd name="connsiteX3" fmla="*/ 473922 w 2146978"/>
              <a:gd name="connsiteY3" fmla="*/ 241509 h 1424831"/>
              <a:gd name="connsiteX4" fmla="*/ 800809 w 2146978"/>
              <a:gd name="connsiteY4" fmla="*/ 131074 h 1424831"/>
              <a:gd name="connsiteX5" fmla="*/ 1282305 w 2146978"/>
              <a:gd name="connsiteY5" fmla="*/ 268013 h 1424831"/>
              <a:gd name="connsiteX6" fmla="*/ 1127696 w 2146978"/>
              <a:gd name="connsiteY6" fmla="*/ 206169 h 1424831"/>
              <a:gd name="connsiteX7" fmla="*/ 1472253 w 2146978"/>
              <a:gd name="connsiteY7" fmla="*/ 462378 h 1424831"/>
              <a:gd name="connsiteX8" fmla="*/ 1405992 w 2146978"/>
              <a:gd name="connsiteY8" fmla="*/ 338691 h 1424831"/>
              <a:gd name="connsiteX9" fmla="*/ 2139279 w 2146978"/>
              <a:gd name="connsiteY9" fmla="*/ 1416535 h 1424831"/>
              <a:gd name="connsiteX10" fmla="*/ 1759383 w 2146978"/>
              <a:gd name="connsiteY10" fmla="*/ 806935 h 1424831"/>
              <a:gd name="connsiteX11" fmla="*/ 1269053 w 2146978"/>
              <a:gd name="connsiteY11" fmla="*/ 250343 h 1424831"/>
              <a:gd name="connsiteX12" fmla="*/ 699209 w 2146978"/>
              <a:gd name="connsiteY12" fmla="*/ 360778 h 1424831"/>
              <a:gd name="connsiteX13" fmla="*/ 1101192 w 2146978"/>
              <a:gd name="connsiteY13" fmla="*/ 237091 h 1424831"/>
              <a:gd name="connsiteX14" fmla="*/ 650618 w 2146978"/>
              <a:gd name="connsiteY14" fmla="*/ 126656 h 1424831"/>
              <a:gd name="connsiteX15" fmla="*/ 465087 w 2146978"/>
              <a:gd name="connsiteY15" fmla="*/ 312187 h 1424831"/>
              <a:gd name="connsiteX16" fmla="*/ 465087 w 2146978"/>
              <a:gd name="connsiteY16" fmla="*/ 188500 h 1424831"/>
              <a:gd name="connsiteX17" fmla="*/ 319313 w 2146978"/>
              <a:gd name="connsiteY17" fmla="*/ 457961 h 1424831"/>
              <a:gd name="connsiteX18" fmla="*/ 416496 w 2146978"/>
              <a:gd name="connsiteY18" fmla="*/ 42726 h 1424831"/>
              <a:gd name="connsiteX19" fmla="*/ 5679 w 2146978"/>
              <a:gd name="connsiteY19" fmla="*/ 705335 h 142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146978" h="1424831">
                <a:moveTo>
                  <a:pt x="5679" y="705335"/>
                </a:moveTo>
                <a:cubicBezTo>
                  <a:pt x="64577" y="700918"/>
                  <a:pt x="677858" y="97208"/>
                  <a:pt x="769887" y="16222"/>
                </a:cubicBezTo>
                <a:cubicBezTo>
                  <a:pt x="861916" y="-64764"/>
                  <a:pt x="607180" y="181874"/>
                  <a:pt x="557853" y="219422"/>
                </a:cubicBezTo>
                <a:cubicBezTo>
                  <a:pt x="508526" y="256970"/>
                  <a:pt x="433429" y="256234"/>
                  <a:pt x="473922" y="241509"/>
                </a:cubicBezTo>
                <a:cubicBezTo>
                  <a:pt x="514415" y="226784"/>
                  <a:pt x="666079" y="126657"/>
                  <a:pt x="800809" y="131074"/>
                </a:cubicBezTo>
                <a:cubicBezTo>
                  <a:pt x="935539" y="135491"/>
                  <a:pt x="1227824" y="255497"/>
                  <a:pt x="1282305" y="268013"/>
                </a:cubicBezTo>
                <a:cubicBezTo>
                  <a:pt x="1336786" y="280529"/>
                  <a:pt x="1096038" y="173775"/>
                  <a:pt x="1127696" y="206169"/>
                </a:cubicBezTo>
                <a:cubicBezTo>
                  <a:pt x="1159354" y="238563"/>
                  <a:pt x="1425870" y="440291"/>
                  <a:pt x="1472253" y="462378"/>
                </a:cubicBezTo>
                <a:cubicBezTo>
                  <a:pt x="1518636" y="484465"/>
                  <a:pt x="1294821" y="179665"/>
                  <a:pt x="1405992" y="338691"/>
                </a:cubicBezTo>
                <a:cubicBezTo>
                  <a:pt x="1517163" y="497717"/>
                  <a:pt x="2080381" y="1338495"/>
                  <a:pt x="2139279" y="1416535"/>
                </a:cubicBezTo>
                <a:cubicBezTo>
                  <a:pt x="2198177" y="1494575"/>
                  <a:pt x="1904421" y="1001300"/>
                  <a:pt x="1759383" y="806935"/>
                </a:cubicBezTo>
                <a:cubicBezTo>
                  <a:pt x="1614345" y="612570"/>
                  <a:pt x="1445749" y="324702"/>
                  <a:pt x="1269053" y="250343"/>
                </a:cubicBezTo>
                <a:cubicBezTo>
                  <a:pt x="1092357" y="175984"/>
                  <a:pt x="727186" y="362987"/>
                  <a:pt x="699209" y="360778"/>
                </a:cubicBezTo>
                <a:cubicBezTo>
                  <a:pt x="671232" y="358569"/>
                  <a:pt x="1109291" y="276111"/>
                  <a:pt x="1101192" y="237091"/>
                </a:cubicBezTo>
                <a:cubicBezTo>
                  <a:pt x="1093094" y="198071"/>
                  <a:pt x="756636" y="114140"/>
                  <a:pt x="650618" y="126656"/>
                </a:cubicBezTo>
                <a:cubicBezTo>
                  <a:pt x="544601" y="139172"/>
                  <a:pt x="496009" y="301880"/>
                  <a:pt x="465087" y="312187"/>
                </a:cubicBezTo>
                <a:cubicBezTo>
                  <a:pt x="434165" y="322494"/>
                  <a:pt x="489383" y="164204"/>
                  <a:pt x="465087" y="188500"/>
                </a:cubicBezTo>
                <a:cubicBezTo>
                  <a:pt x="440791" y="212796"/>
                  <a:pt x="327412" y="482257"/>
                  <a:pt x="319313" y="457961"/>
                </a:cubicBezTo>
                <a:cubicBezTo>
                  <a:pt x="311214" y="433665"/>
                  <a:pt x="468768" y="-2920"/>
                  <a:pt x="416496" y="42726"/>
                </a:cubicBezTo>
                <a:cubicBezTo>
                  <a:pt x="364224" y="88372"/>
                  <a:pt x="-53219" y="709752"/>
                  <a:pt x="5679" y="70533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8" name="フリーフォーム 1207">
            <a:extLst>
              <a:ext uri="{FF2B5EF4-FFF2-40B4-BE49-F238E27FC236}">
                <a16:creationId xmlns:a16="http://schemas.microsoft.com/office/drawing/2014/main" id="{DD8514D6-7127-E4CF-07CA-BCD444EFFDE6}"/>
              </a:ext>
            </a:extLst>
          </p:cNvPr>
          <p:cNvSpPr/>
          <p:nvPr/>
        </p:nvSpPr>
        <p:spPr>
          <a:xfrm>
            <a:off x="3533812" y="2318691"/>
            <a:ext cx="494849" cy="683602"/>
          </a:xfrm>
          <a:custGeom>
            <a:avLst/>
            <a:gdLst>
              <a:gd name="connsiteX0" fmla="*/ 101 w 494849"/>
              <a:gd name="connsiteY0" fmla="*/ 322909 h 683602"/>
              <a:gd name="connsiteX1" fmla="*/ 265145 w 494849"/>
              <a:gd name="connsiteY1" fmla="*/ 371500 h 683602"/>
              <a:gd name="connsiteX2" fmla="*/ 468345 w 494849"/>
              <a:gd name="connsiteY2" fmla="*/ 680718 h 683602"/>
              <a:gd name="connsiteX3" fmla="*/ 410918 w 494849"/>
              <a:gd name="connsiteY3" fmla="*/ 495187 h 683602"/>
              <a:gd name="connsiteX4" fmla="*/ 494849 w 494849"/>
              <a:gd name="connsiteY4" fmla="*/ 439 h 683602"/>
              <a:gd name="connsiteX5" fmla="*/ 410918 w 494849"/>
              <a:gd name="connsiteY5" fmla="*/ 587952 h 683602"/>
              <a:gd name="connsiteX6" fmla="*/ 397666 w 494849"/>
              <a:gd name="connsiteY6" fmla="*/ 534944 h 683602"/>
              <a:gd name="connsiteX7" fmla="*/ 296066 w 494849"/>
              <a:gd name="connsiteY7" fmla="*/ 393587 h 683602"/>
              <a:gd name="connsiteX8" fmla="*/ 101 w 494849"/>
              <a:gd name="connsiteY8" fmla="*/ 322909 h 68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4849" h="683602">
                <a:moveTo>
                  <a:pt x="101" y="322909"/>
                </a:moveTo>
                <a:cubicBezTo>
                  <a:pt x="-5052" y="319228"/>
                  <a:pt x="187104" y="311865"/>
                  <a:pt x="265145" y="371500"/>
                </a:cubicBezTo>
                <a:cubicBezTo>
                  <a:pt x="343186" y="431135"/>
                  <a:pt x="444050" y="660104"/>
                  <a:pt x="468345" y="680718"/>
                </a:cubicBezTo>
                <a:cubicBezTo>
                  <a:pt x="492640" y="701332"/>
                  <a:pt x="406501" y="608567"/>
                  <a:pt x="410918" y="495187"/>
                </a:cubicBezTo>
                <a:cubicBezTo>
                  <a:pt x="415335" y="381807"/>
                  <a:pt x="494849" y="-15022"/>
                  <a:pt x="494849" y="439"/>
                </a:cubicBezTo>
                <a:cubicBezTo>
                  <a:pt x="494849" y="15900"/>
                  <a:pt x="427115" y="498868"/>
                  <a:pt x="410918" y="587952"/>
                </a:cubicBezTo>
                <a:cubicBezTo>
                  <a:pt x="394721" y="677036"/>
                  <a:pt x="416808" y="567338"/>
                  <a:pt x="397666" y="534944"/>
                </a:cubicBezTo>
                <a:cubicBezTo>
                  <a:pt x="378524" y="502550"/>
                  <a:pt x="363063" y="428926"/>
                  <a:pt x="296066" y="393587"/>
                </a:cubicBezTo>
                <a:cubicBezTo>
                  <a:pt x="229069" y="358248"/>
                  <a:pt x="5254" y="326590"/>
                  <a:pt x="101" y="322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9" name="フリーフォーム 1208">
            <a:extLst>
              <a:ext uri="{FF2B5EF4-FFF2-40B4-BE49-F238E27FC236}">
                <a16:creationId xmlns:a16="http://schemas.microsoft.com/office/drawing/2014/main" id="{22367CDA-74B0-5A53-5175-20EAB1672CAC}"/>
              </a:ext>
            </a:extLst>
          </p:cNvPr>
          <p:cNvSpPr/>
          <p:nvPr/>
        </p:nvSpPr>
        <p:spPr>
          <a:xfrm>
            <a:off x="5551941" y="5952285"/>
            <a:ext cx="440727" cy="1333441"/>
          </a:xfrm>
          <a:custGeom>
            <a:avLst/>
            <a:gdLst>
              <a:gd name="connsiteX0" fmla="*/ 433624 w 440727"/>
              <a:gd name="connsiteY0" fmla="*/ 28863 h 1333441"/>
              <a:gd name="connsiteX1" fmla="*/ 124407 w 440727"/>
              <a:gd name="connsiteY1" fmla="*/ 1111124 h 1333441"/>
              <a:gd name="connsiteX2" fmla="*/ 181833 w 440727"/>
              <a:gd name="connsiteY2" fmla="*/ 863750 h 1333441"/>
              <a:gd name="connsiteX3" fmla="*/ 720 w 440727"/>
              <a:gd name="connsiteY3" fmla="*/ 1327576 h 1333441"/>
              <a:gd name="connsiteX4" fmla="*/ 261346 w 440727"/>
              <a:gd name="connsiteY4" fmla="*/ 475019 h 1333441"/>
              <a:gd name="connsiteX5" fmla="*/ 80233 w 440727"/>
              <a:gd name="connsiteY5" fmla="*/ 1124376 h 1333441"/>
              <a:gd name="connsiteX6" fmla="*/ 318772 w 440727"/>
              <a:gd name="connsiteY6" fmla="*/ 377837 h 1333441"/>
              <a:gd name="connsiteX7" fmla="*/ 433624 w 440727"/>
              <a:gd name="connsiteY7" fmla="*/ 28863 h 1333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0727" h="1333441">
                <a:moveTo>
                  <a:pt x="433624" y="28863"/>
                </a:moveTo>
                <a:cubicBezTo>
                  <a:pt x="401230" y="151077"/>
                  <a:pt x="166372" y="971976"/>
                  <a:pt x="124407" y="1111124"/>
                </a:cubicBezTo>
                <a:cubicBezTo>
                  <a:pt x="82442" y="1250272"/>
                  <a:pt x="202447" y="827675"/>
                  <a:pt x="181833" y="863750"/>
                </a:cubicBezTo>
                <a:cubicBezTo>
                  <a:pt x="161219" y="899825"/>
                  <a:pt x="-12532" y="1392365"/>
                  <a:pt x="720" y="1327576"/>
                </a:cubicBezTo>
                <a:cubicBezTo>
                  <a:pt x="13972" y="1262788"/>
                  <a:pt x="248094" y="508885"/>
                  <a:pt x="261346" y="475019"/>
                </a:cubicBezTo>
                <a:cubicBezTo>
                  <a:pt x="274598" y="441153"/>
                  <a:pt x="70662" y="1140573"/>
                  <a:pt x="80233" y="1124376"/>
                </a:cubicBezTo>
                <a:cubicBezTo>
                  <a:pt x="89804" y="1108179"/>
                  <a:pt x="256929" y="554533"/>
                  <a:pt x="318772" y="377837"/>
                </a:cubicBezTo>
                <a:cubicBezTo>
                  <a:pt x="380615" y="201141"/>
                  <a:pt x="466018" y="-93351"/>
                  <a:pt x="433624" y="288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5" name="フリーフォーム 1194">
            <a:extLst>
              <a:ext uri="{FF2B5EF4-FFF2-40B4-BE49-F238E27FC236}">
                <a16:creationId xmlns:a16="http://schemas.microsoft.com/office/drawing/2014/main" id="{7F06E065-08EE-24DC-E554-391FB7557A30}"/>
              </a:ext>
            </a:extLst>
          </p:cNvPr>
          <p:cNvSpPr/>
          <p:nvPr/>
        </p:nvSpPr>
        <p:spPr>
          <a:xfrm>
            <a:off x="5956198" y="6191322"/>
            <a:ext cx="596351" cy="1678330"/>
          </a:xfrm>
          <a:custGeom>
            <a:avLst/>
            <a:gdLst>
              <a:gd name="connsiteX0" fmla="*/ 507304 w 596351"/>
              <a:gd name="connsiteY0" fmla="*/ 73624 h 1678330"/>
              <a:gd name="connsiteX1" fmla="*/ 157219 w 596351"/>
              <a:gd name="connsiteY1" fmla="*/ 826045 h 1678330"/>
              <a:gd name="connsiteX2" fmla="*/ 340099 w 596351"/>
              <a:gd name="connsiteY2" fmla="*/ 496861 h 1678330"/>
              <a:gd name="connsiteX3" fmla="*/ 193795 w 596351"/>
              <a:gd name="connsiteY3" fmla="*/ 1212705 h 1678330"/>
              <a:gd name="connsiteX4" fmla="*/ 204245 w 596351"/>
              <a:gd name="connsiteY4" fmla="*/ 1050726 h 1678330"/>
              <a:gd name="connsiteX5" fmla="*/ 272172 w 596351"/>
              <a:gd name="connsiteY5" fmla="*/ 1662068 h 1678330"/>
              <a:gd name="connsiteX6" fmla="*/ 230371 w 596351"/>
              <a:gd name="connsiteY6" fmla="*/ 1426936 h 1678330"/>
              <a:gd name="connsiteX7" fmla="*/ 214696 w 596351"/>
              <a:gd name="connsiteY7" fmla="*/ 637940 h 1678330"/>
              <a:gd name="connsiteX8" fmla="*/ 214696 w 596351"/>
              <a:gd name="connsiteY8" fmla="*/ 961899 h 1678330"/>
              <a:gd name="connsiteX9" fmla="*/ 329649 w 596351"/>
              <a:gd name="connsiteY9" fmla="*/ 590913 h 1678330"/>
              <a:gd name="connsiteX10" fmla="*/ 68392 w 596351"/>
              <a:gd name="connsiteY10" fmla="*/ 893972 h 1678330"/>
              <a:gd name="connsiteX11" fmla="*/ 209471 w 596351"/>
              <a:gd name="connsiteY11" fmla="*/ 637940 h 1678330"/>
              <a:gd name="connsiteX12" fmla="*/ 465 w 596351"/>
              <a:gd name="connsiteY12" fmla="*/ 256504 h 1678330"/>
              <a:gd name="connsiteX13" fmla="*/ 157219 w 596351"/>
              <a:gd name="connsiteY13" fmla="*/ 554337 h 1678330"/>
              <a:gd name="connsiteX14" fmla="*/ 298298 w 596351"/>
              <a:gd name="connsiteY14" fmla="*/ 397583 h 1678330"/>
              <a:gd name="connsiteX15" fmla="*/ 94517 w 596351"/>
              <a:gd name="connsiteY15" fmla="*/ 758118 h 1678330"/>
              <a:gd name="connsiteX16" fmla="*/ 298298 w 596351"/>
              <a:gd name="connsiteY16" fmla="*/ 397583 h 1678330"/>
              <a:gd name="connsiteX17" fmla="*/ 157219 w 596351"/>
              <a:gd name="connsiteY17" fmla="*/ 648390 h 1678330"/>
              <a:gd name="connsiteX18" fmla="*/ 570005 w 596351"/>
              <a:gd name="connsiteY18" fmla="*/ 89300 h 1678330"/>
              <a:gd name="connsiteX19" fmla="*/ 507304 w 596351"/>
              <a:gd name="connsiteY19" fmla="*/ 73624 h 1678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596351" h="1678330">
                <a:moveTo>
                  <a:pt x="507304" y="73624"/>
                </a:moveTo>
                <a:cubicBezTo>
                  <a:pt x="438506" y="196415"/>
                  <a:pt x="185086" y="755506"/>
                  <a:pt x="157219" y="826045"/>
                </a:cubicBezTo>
                <a:cubicBezTo>
                  <a:pt x="129352" y="896584"/>
                  <a:pt x="334003" y="432418"/>
                  <a:pt x="340099" y="496861"/>
                </a:cubicBezTo>
                <a:cubicBezTo>
                  <a:pt x="346195" y="561304"/>
                  <a:pt x="216437" y="1120394"/>
                  <a:pt x="193795" y="1212705"/>
                </a:cubicBezTo>
                <a:cubicBezTo>
                  <a:pt x="171153" y="1305016"/>
                  <a:pt x="191182" y="975832"/>
                  <a:pt x="204245" y="1050726"/>
                </a:cubicBezTo>
                <a:cubicBezTo>
                  <a:pt x="217308" y="1125620"/>
                  <a:pt x="267818" y="1599366"/>
                  <a:pt x="272172" y="1662068"/>
                </a:cubicBezTo>
                <a:cubicBezTo>
                  <a:pt x="276526" y="1724770"/>
                  <a:pt x="239950" y="1597624"/>
                  <a:pt x="230371" y="1426936"/>
                </a:cubicBezTo>
                <a:cubicBezTo>
                  <a:pt x="220792" y="1256248"/>
                  <a:pt x="217308" y="715446"/>
                  <a:pt x="214696" y="637940"/>
                </a:cubicBezTo>
                <a:cubicBezTo>
                  <a:pt x="212084" y="560434"/>
                  <a:pt x="195537" y="969737"/>
                  <a:pt x="214696" y="961899"/>
                </a:cubicBezTo>
                <a:cubicBezTo>
                  <a:pt x="233855" y="954061"/>
                  <a:pt x="354033" y="602234"/>
                  <a:pt x="329649" y="590913"/>
                </a:cubicBezTo>
                <a:cubicBezTo>
                  <a:pt x="305265" y="579592"/>
                  <a:pt x="88421" y="886134"/>
                  <a:pt x="68392" y="893972"/>
                </a:cubicBezTo>
                <a:cubicBezTo>
                  <a:pt x="48363" y="901810"/>
                  <a:pt x="220792" y="744184"/>
                  <a:pt x="209471" y="637940"/>
                </a:cubicBezTo>
                <a:cubicBezTo>
                  <a:pt x="198150" y="531696"/>
                  <a:pt x="9174" y="270438"/>
                  <a:pt x="465" y="256504"/>
                </a:cubicBezTo>
                <a:cubicBezTo>
                  <a:pt x="-8244" y="242570"/>
                  <a:pt x="107580" y="530824"/>
                  <a:pt x="157219" y="554337"/>
                </a:cubicBezTo>
                <a:cubicBezTo>
                  <a:pt x="206858" y="577850"/>
                  <a:pt x="308748" y="363620"/>
                  <a:pt x="298298" y="397583"/>
                </a:cubicBezTo>
                <a:cubicBezTo>
                  <a:pt x="287848" y="431547"/>
                  <a:pt x="94517" y="758118"/>
                  <a:pt x="94517" y="758118"/>
                </a:cubicBezTo>
                <a:lnTo>
                  <a:pt x="298298" y="397583"/>
                </a:lnTo>
                <a:cubicBezTo>
                  <a:pt x="308748" y="379295"/>
                  <a:pt x="111935" y="699770"/>
                  <a:pt x="157219" y="648390"/>
                </a:cubicBezTo>
                <a:cubicBezTo>
                  <a:pt x="202503" y="597010"/>
                  <a:pt x="509045" y="178998"/>
                  <a:pt x="570005" y="89300"/>
                </a:cubicBezTo>
                <a:cubicBezTo>
                  <a:pt x="630965" y="-398"/>
                  <a:pt x="576102" y="-49167"/>
                  <a:pt x="507304" y="736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0" name="フリーフォーム 1209">
            <a:extLst>
              <a:ext uri="{FF2B5EF4-FFF2-40B4-BE49-F238E27FC236}">
                <a16:creationId xmlns:a16="http://schemas.microsoft.com/office/drawing/2014/main" id="{7F6E8CDF-6136-99A4-06CC-4B0C58DB81E3}"/>
              </a:ext>
            </a:extLst>
          </p:cNvPr>
          <p:cNvSpPr/>
          <p:nvPr/>
        </p:nvSpPr>
        <p:spPr>
          <a:xfrm>
            <a:off x="5881855" y="6431141"/>
            <a:ext cx="397770" cy="1472768"/>
          </a:xfrm>
          <a:custGeom>
            <a:avLst/>
            <a:gdLst>
              <a:gd name="connsiteX0" fmla="*/ 393542 w 397770"/>
              <a:gd name="connsiteY0" fmla="*/ 1010 h 1472768"/>
              <a:gd name="connsiteX1" fmla="*/ 80033 w 397770"/>
              <a:gd name="connsiteY1" fmla="*/ 471273 h 1472768"/>
              <a:gd name="connsiteX2" fmla="*/ 69583 w 397770"/>
              <a:gd name="connsiteY2" fmla="*/ 951986 h 1472768"/>
              <a:gd name="connsiteX3" fmla="*/ 17331 w 397770"/>
              <a:gd name="connsiteY3" fmla="*/ 878834 h 1472768"/>
              <a:gd name="connsiteX4" fmla="*/ 388316 w 397770"/>
              <a:gd name="connsiteY4" fmla="*/ 1448374 h 1472768"/>
              <a:gd name="connsiteX5" fmla="*/ 268138 w 397770"/>
              <a:gd name="connsiteY5" fmla="*/ 1322971 h 1472768"/>
              <a:gd name="connsiteX6" fmla="*/ 59132 w 397770"/>
              <a:gd name="connsiteY6" fmla="*/ 910185 h 1472768"/>
              <a:gd name="connsiteX7" fmla="*/ 64358 w 397770"/>
              <a:gd name="connsiteY7" fmla="*/ 904960 h 1472768"/>
              <a:gd name="connsiteX8" fmla="*/ 1656 w 397770"/>
              <a:gd name="connsiteY8" fmla="*/ 382445 h 1472768"/>
              <a:gd name="connsiteX9" fmla="*/ 38232 w 397770"/>
              <a:gd name="connsiteY9" fmla="*/ 549650 h 1472768"/>
              <a:gd name="connsiteX10" fmla="*/ 236787 w 397770"/>
              <a:gd name="connsiteY10" fmla="*/ 194340 h 1472768"/>
              <a:gd name="connsiteX11" fmla="*/ 106159 w 397770"/>
              <a:gd name="connsiteY11" fmla="*/ 340644 h 1472768"/>
              <a:gd name="connsiteX12" fmla="*/ 393542 w 397770"/>
              <a:gd name="connsiteY12" fmla="*/ 1010 h 1472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97770" h="1472768">
                <a:moveTo>
                  <a:pt x="393542" y="1010"/>
                </a:moveTo>
                <a:cubicBezTo>
                  <a:pt x="389188" y="22781"/>
                  <a:pt x="134026" y="312777"/>
                  <a:pt x="80033" y="471273"/>
                </a:cubicBezTo>
                <a:cubicBezTo>
                  <a:pt x="26040" y="629769"/>
                  <a:pt x="80033" y="884059"/>
                  <a:pt x="69583" y="951986"/>
                </a:cubicBezTo>
                <a:cubicBezTo>
                  <a:pt x="59133" y="1019913"/>
                  <a:pt x="-35791" y="796103"/>
                  <a:pt x="17331" y="878834"/>
                </a:cubicBezTo>
                <a:cubicBezTo>
                  <a:pt x="70453" y="961565"/>
                  <a:pt x="346515" y="1374351"/>
                  <a:pt x="388316" y="1448374"/>
                </a:cubicBezTo>
                <a:cubicBezTo>
                  <a:pt x="430117" y="1522397"/>
                  <a:pt x="323002" y="1412669"/>
                  <a:pt x="268138" y="1322971"/>
                </a:cubicBezTo>
                <a:cubicBezTo>
                  <a:pt x="213274" y="1233273"/>
                  <a:pt x="93095" y="979854"/>
                  <a:pt x="59132" y="910185"/>
                </a:cubicBezTo>
                <a:cubicBezTo>
                  <a:pt x="25169" y="840517"/>
                  <a:pt x="73937" y="992917"/>
                  <a:pt x="64358" y="904960"/>
                </a:cubicBezTo>
                <a:cubicBezTo>
                  <a:pt x="54779" y="817003"/>
                  <a:pt x="6010" y="441663"/>
                  <a:pt x="1656" y="382445"/>
                </a:cubicBezTo>
                <a:cubicBezTo>
                  <a:pt x="-2698" y="323227"/>
                  <a:pt x="-956" y="581001"/>
                  <a:pt x="38232" y="549650"/>
                </a:cubicBezTo>
                <a:cubicBezTo>
                  <a:pt x="77420" y="518299"/>
                  <a:pt x="225466" y="229174"/>
                  <a:pt x="236787" y="194340"/>
                </a:cubicBezTo>
                <a:cubicBezTo>
                  <a:pt x="248108" y="159506"/>
                  <a:pt x="82646" y="365028"/>
                  <a:pt x="106159" y="340644"/>
                </a:cubicBezTo>
                <a:cubicBezTo>
                  <a:pt x="129672" y="316260"/>
                  <a:pt x="397896" y="-20761"/>
                  <a:pt x="393542" y="10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1" name="フリーフォーム 1210">
            <a:extLst>
              <a:ext uri="{FF2B5EF4-FFF2-40B4-BE49-F238E27FC236}">
                <a16:creationId xmlns:a16="http://schemas.microsoft.com/office/drawing/2014/main" id="{E2413FF2-959F-EF10-AC96-F2F6999896CA}"/>
              </a:ext>
            </a:extLst>
          </p:cNvPr>
          <p:cNvSpPr/>
          <p:nvPr/>
        </p:nvSpPr>
        <p:spPr>
          <a:xfrm>
            <a:off x="5632221" y="6480476"/>
            <a:ext cx="349035" cy="1691931"/>
          </a:xfrm>
          <a:custGeom>
            <a:avLst/>
            <a:gdLst>
              <a:gd name="connsiteX0" fmla="*/ 324442 w 349035"/>
              <a:gd name="connsiteY0" fmla="*/ 56178 h 1691931"/>
              <a:gd name="connsiteX1" fmla="*/ 313992 w 349035"/>
              <a:gd name="connsiteY1" fmla="*/ 113654 h 1691931"/>
              <a:gd name="connsiteX2" fmla="*/ 104986 w 349035"/>
              <a:gd name="connsiteY2" fmla="*/ 824274 h 1691931"/>
              <a:gd name="connsiteX3" fmla="*/ 110211 w 349035"/>
              <a:gd name="connsiteY3" fmla="*/ 808598 h 1691931"/>
              <a:gd name="connsiteX4" fmla="*/ 483 w 349035"/>
              <a:gd name="connsiteY4" fmla="*/ 1341563 h 1691931"/>
              <a:gd name="connsiteX5" fmla="*/ 73635 w 349035"/>
              <a:gd name="connsiteY5" fmla="*/ 1080306 h 1691931"/>
              <a:gd name="connsiteX6" fmla="*/ 157237 w 349035"/>
              <a:gd name="connsiteY6" fmla="*/ 1691647 h 1691931"/>
              <a:gd name="connsiteX7" fmla="*/ 89310 w 349035"/>
              <a:gd name="connsiteY7" fmla="*/ 991478 h 1691931"/>
              <a:gd name="connsiteX8" fmla="*/ 31834 w 349035"/>
              <a:gd name="connsiteY8" fmla="*/ 1153458 h 1691931"/>
              <a:gd name="connsiteX9" fmla="*/ 219939 w 349035"/>
              <a:gd name="connsiteY9" fmla="*/ 306985 h 1691931"/>
              <a:gd name="connsiteX10" fmla="*/ 68410 w 349035"/>
              <a:gd name="connsiteY10" fmla="*/ 662294 h 1691931"/>
              <a:gd name="connsiteX11" fmla="*/ 324442 w 349035"/>
              <a:gd name="connsiteY11" fmla="*/ 56178 h 1691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49035" h="1691931">
                <a:moveTo>
                  <a:pt x="324442" y="56178"/>
                </a:moveTo>
                <a:cubicBezTo>
                  <a:pt x="365372" y="-35262"/>
                  <a:pt x="350568" y="-14362"/>
                  <a:pt x="313992" y="113654"/>
                </a:cubicBezTo>
                <a:cubicBezTo>
                  <a:pt x="277416" y="241670"/>
                  <a:pt x="104986" y="824274"/>
                  <a:pt x="104986" y="824274"/>
                </a:cubicBezTo>
                <a:cubicBezTo>
                  <a:pt x="71023" y="940098"/>
                  <a:pt x="127628" y="722383"/>
                  <a:pt x="110211" y="808598"/>
                </a:cubicBezTo>
                <a:cubicBezTo>
                  <a:pt x="92794" y="894813"/>
                  <a:pt x="6579" y="1296278"/>
                  <a:pt x="483" y="1341563"/>
                </a:cubicBezTo>
                <a:cubicBezTo>
                  <a:pt x="-5613" y="1386848"/>
                  <a:pt x="47509" y="1021959"/>
                  <a:pt x="73635" y="1080306"/>
                </a:cubicBezTo>
                <a:cubicBezTo>
                  <a:pt x="99761" y="1138653"/>
                  <a:pt x="154624" y="1706452"/>
                  <a:pt x="157237" y="1691647"/>
                </a:cubicBezTo>
                <a:cubicBezTo>
                  <a:pt x="159849" y="1676842"/>
                  <a:pt x="110210" y="1081176"/>
                  <a:pt x="89310" y="991478"/>
                </a:cubicBezTo>
                <a:cubicBezTo>
                  <a:pt x="68409" y="901780"/>
                  <a:pt x="10062" y="1267540"/>
                  <a:pt x="31834" y="1153458"/>
                </a:cubicBezTo>
                <a:cubicBezTo>
                  <a:pt x="53606" y="1039376"/>
                  <a:pt x="213843" y="388846"/>
                  <a:pt x="219939" y="306985"/>
                </a:cubicBezTo>
                <a:cubicBezTo>
                  <a:pt x="226035" y="225124"/>
                  <a:pt x="44897" y="706708"/>
                  <a:pt x="68410" y="662294"/>
                </a:cubicBezTo>
                <a:cubicBezTo>
                  <a:pt x="91923" y="617880"/>
                  <a:pt x="283512" y="147618"/>
                  <a:pt x="324442" y="561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2" name="フリーフォーム 1211">
            <a:extLst>
              <a:ext uri="{FF2B5EF4-FFF2-40B4-BE49-F238E27FC236}">
                <a16:creationId xmlns:a16="http://schemas.microsoft.com/office/drawing/2014/main" id="{1DC4A230-7D61-ED90-1BFF-86F31F6CBB55}"/>
              </a:ext>
            </a:extLst>
          </p:cNvPr>
          <p:cNvSpPr/>
          <p:nvPr/>
        </p:nvSpPr>
        <p:spPr>
          <a:xfrm>
            <a:off x="3656849" y="7856889"/>
            <a:ext cx="241368" cy="925274"/>
          </a:xfrm>
          <a:custGeom>
            <a:avLst/>
            <a:gdLst>
              <a:gd name="connsiteX0" fmla="*/ 751 w 241368"/>
              <a:gd name="connsiteY0" fmla="*/ 1726 h 925274"/>
              <a:gd name="connsiteX1" fmla="*/ 162730 w 241368"/>
              <a:gd name="connsiteY1" fmla="*/ 680994 h 925274"/>
              <a:gd name="connsiteX2" fmla="*/ 110479 w 241368"/>
              <a:gd name="connsiteY2" fmla="*/ 519015 h 925274"/>
              <a:gd name="connsiteX3" fmla="*/ 241108 w 241368"/>
              <a:gd name="connsiteY3" fmla="*/ 921351 h 925274"/>
              <a:gd name="connsiteX4" fmla="*/ 141830 w 241368"/>
              <a:gd name="connsiteY4" fmla="*/ 701895 h 925274"/>
              <a:gd name="connsiteX5" fmla="*/ 63453 w 241368"/>
              <a:gd name="connsiteY5" fmla="*/ 346585 h 925274"/>
              <a:gd name="connsiteX6" fmla="*/ 100029 w 241368"/>
              <a:gd name="connsiteY6" fmla="*/ 482439 h 925274"/>
              <a:gd name="connsiteX7" fmla="*/ 751 w 241368"/>
              <a:gd name="connsiteY7" fmla="*/ 1726 h 925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1368" h="925274">
                <a:moveTo>
                  <a:pt x="751" y="1726"/>
                </a:moveTo>
                <a:cubicBezTo>
                  <a:pt x="11201" y="34819"/>
                  <a:pt x="144442" y="594779"/>
                  <a:pt x="162730" y="680994"/>
                </a:cubicBezTo>
                <a:cubicBezTo>
                  <a:pt x="181018" y="767209"/>
                  <a:pt x="97416" y="478956"/>
                  <a:pt x="110479" y="519015"/>
                </a:cubicBezTo>
                <a:cubicBezTo>
                  <a:pt x="123542" y="559074"/>
                  <a:pt x="235883" y="890871"/>
                  <a:pt x="241108" y="921351"/>
                </a:cubicBezTo>
                <a:cubicBezTo>
                  <a:pt x="246333" y="951831"/>
                  <a:pt x="171439" y="797689"/>
                  <a:pt x="141830" y="701895"/>
                </a:cubicBezTo>
                <a:cubicBezTo>
                  <a:pt x="112221" y="606101"/>
                  <a:pt x="70420" y="383161"/>
                  <a:pt x="63453" y="346585"/>
                </a:cubicBezTo>
                <a:cubicBezTo>
                  <a:pt x="56486" y="310009"/>
                  <a:pt x="107867" y="543399"/>
                  <a:pt x="100029" y="482439"/>
                </a:cubicBezTo>
                <a:cubicBezTo>
                  <a:pt x="92191" y="421479"/>
                  <a:pt x="-9699" y="-31367"/>
                  <a:pt x="751" y="17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3" name="フリーフォーム 1212">
            <a:extLst>
              <a:ext uri="{FF2B5EF4-FFF2-40B4-BE49-F238E27FC236}">
                <a16:creationId xmlns:a16="http://schemas.microsoft.com/office/drawing/2014/main" id="{45814639-45F9-DB9B-8D2B-B8A2BB9F9D37}"/>
              </a:ext>
            </a:extLst>
          </p:cNvPr>
          <p:cNvSpPr/>
          <p:nvPr/>
        </p:nvSpPr>
        <p:spPr>
          <a:xfrm>
            <a:off x="4653639" y="7239121"/>
            <a:ext cx="1189141" cy="1923458"/>
          </a:xfrm>
          <a:custGeom>
            <a:avLst/>
            <a:gdLst>
              <a:gd name="connsiteX0" fmla="*/ 1010416 w 1189141"/>
              <a:gd name="connsiteY0" fmla="*/ 8152 h 1923458"/>
              <a:gd name="connsiteX1" fmla="*/ 425200 w 1189141"/>
              <a:gd name="connsiteY1" fmla="*/ 1173359 h 1923458"/>
              <a:gd name="connsiteX2" fmla="*/ 540153 w 1189141"/>
              <a:gd name="connsiteY2" fmla="*/ 995704 h 1923458"/>
              <a:gd name="connsiteX3" fmla="*/ 64665 w 1189141"/>
              <a:gd name="connsiteY3" fmla="*/ 1883978 h 1923458"/>
              <a:gd name="connsiteX4" fmla="*/ 116916 w 1189141"/>
              <a:gd name="connsiteY4" fmla="*/ 1680198 h 1923458"/>
              <a:gd name="connsiteX5" fmla="*/ 1094018 w 1189141"/>
              <a:gd name="connsiteY5" fmla="*/ 896426 h 1923458"/>
              <a:gd name="connsiteX6" fmla="*/ 200519 w 1189141"/>
              <a:gd name="connsiteY6" fmla="*/ 1596596 h 1923458"/>
              <a:gd name="connsiteX7" fmla="*/ 372948 w 1189141"/>
              <a:gd name="connsiteY7" fmla="*/ 1183809 h 1923458"/>
              <a:gd name="connsiteX8" fmla="*/ 1026091 w 1189141"/>
              <a:gd name="connsiteY8" fmla="*/ 708321 h 1923458"/>
              <a:gd name="connsiteX9" fmla="*/ 529703 w 1189141"/>
              <a:gd name="connsiteY9" fmla="*/ 1011380 h 1923458"/>
              <a:gd name="connsiteX10" fmla="*/ 644656 w 1189141"/>
              <a:gd name="connsiteY10" fmla="*/ 859850 h 1923458"/>
              <a:gd name="connsiteX11" fmla="*/ 1188071 w 1189141"/>
              <a:gd name="connsiteY11" fmla="*/ 164906 h 1923458"/>
              <a:gd name="connsiteX12" fmla="*/ 487902 w 1189141"/>
              <a:gd name="connsiteY12" fmla="*/ 948678 h 1923458"/>
              <a:gd name="connsiteX13" fmla="*/ 644656 w 1189141"/>
              <a:gd name="connsiteY13" fmla="*/ 609044 h 1923458"/>
              <a:gd name="connsiteX14" fmla="*/ 623755 w 1189141"/>
              <a:gd name="connsiteY14" fmla="*/ 703096 h 1923458"/>
              <a:gd name="connsiteX15" fmla="*/ 644656 w 1189141"/>
              <a:gd name="connsiteY15" fmla="*/ 656070 h 1923458"/>
              <a:gd name="connsiteX16" fmla="*/ 1010416 w 1189141"/>
              <a:gd name="connsiteY16" fmla="*/ 8152 h 1923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89141" h="1923458">
                <a:moveTo>
                  <a:pt x="1010416" y="8152"/>
                </a:moveTo>
                <a:cubicBezTo>
                  <a:pt x="973840" y="94367"/>
                  <a:pt x="503577" y="1008767"/>
                  <a:pt x="425200" y="1173359"/>
                </a:cubicBezTo>
                <a:cubicBezTo>
                  <a:pt x="346823" y="1337951"/>
                  <a:pt x="600242" y="877268"/>
                  <a:pt x="540153" y="995704"/>
                </a:cubicBezTo>
                <a:cubicBezTo>
                  <a:pt x="480064" y="1114140"/>
                  <a:pt x="135204" y="1769896"/>
                  <a:pt x="64665" y="1883978"/>
                </a:cubicBezTo>
                <a:cubicBezTo>
                  <a:pt x="-5874" y="1998060"/>
                  <a:pt x="-54643" y="1844790"/>
                  <a:pt x="116916" y="1680198"/>
                </a:cubicBezTo>
                <a:cubicBezTo>
                  <a:pt x="288475" y="1515606"/>
                  <a:pt x="1080084" y="910360"/>
                  <a:pt x="1094018" y="896426"/>
                </a:cubicBezTo>
                <a:cubicBezTo>
                  <a:pt x="1107952" y="882492"/>
                  <a:pt x="320697" y="1548699"/>
                  <a:pt x="200519" y="1596596"/>
                </a:cubicBezTo>
                <a:cubicBezTo>
                  <a:pt x="80341" y="1644493"/>
                  <a:pt x="235353" y="1331855"/>
                  <a:pt x="372948" y="1183809"/>
                </a:cubicBezTo>
                <a:cubicBezTo>
                  <a:pt x="510543" y="1035763"/>
                  <a:pt x="999965" y="737059"/>
                  <a:pt x="1026091" y="708321"/>
                </a:cubicBezTo>
                <a:cubicBezTo>
                  <a:pt x="1052217" y="679583"/>
                  <a:pt x="593275" y="986125"/>
                  <a:pt x="529703" y="1011380"/>
                </a:cubicBezTo>
                <a:cubicBezTo>
                  <a:pt x="466131" y="1036635"/>
                  <a:pt x="644656" y="859850"/>
                  <a:pt x="644656" y="859850"/>
                </a:cubicBezTo>
                <a:cubicBezTo>
                  <a:pt x="754384" y="718771"/>
                  <a:pt x="1214197" y="150101"/>
                  <a:pt x="1188071" y="164906"/>
                </a:cubicBezTo>
                <a:cubicBezTo>
                  <a:pt x="1161945" y="179711"/>
                  <a:pt x="578471" y="874655"/>
                  <a:pt x="487902" y="948678"/>
                </a:cubicBezTo>
                <a:cubicBezTo>
                  <a:pt x="397333" y="1022701"/>
                  <a:pt x="622014" y="649974"/>
                  <a:pt x="644656" y="609044"/>
                </a:cubicBezTo>
                <a:cubicBezTo>
                  <a:pt x="667298" y="568114"/>
                  <a:pt x="623755" y="695258"/>
                  <a:pt x="623755" y="703096"/>
                </a:cubicBezTo>
                <a:cubicBezTo>
                  <a:pt x="623755" y="710934"/>
                  <a:pt x="575858" y="766669"/>
                  <a:pt x="644656" y="656070"/>
                </a:cubicBezTo>
                <a:cubicBezTo>
                  <a:pt x="713454" y="545471"/>
                  <a:pt x="1046992" y="-78063"/>
                  <a:pt x="1010416" y="81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4" name="フリーフォーム 1213">
            <a:extLst>
              <a:ext uri="{FF2B5EF4-FFF2-40B4-BE49-F238E27FC236}">
                <a16:creationId xmlns:a16="http://schemas.microsoft.com/office/drawing/2014/main" id="{88588C9D-D67A-5C26-B846-273F945B5D68}"/>
              </a:ext>
            </a:extLst>
          </p:cNvPr>
          <p:cNvSpPr/>
          <p:nvPr/>
        </p:nvSpPr>
        <p:spPr>
          <a:xfrm>
            <a:off x="4250150" y="7771620"/>
            <a:ext cx="578151" cy="1581584"/>
          </a:xfrm>
          <a:custGeom>
            <a:avLst/>
            <a:gdLst>
              <a:gd name="connsiteX0" fmla="*/ 577882 w 578151"/>
              <a:gd name="connsiteY0" fmla="*/ 3393 h 1581584"/>
              <a:gd name="connsiteX1" fmla="*/ 415903 w 578151"/>
              <a:gd name="connsiteY1" fmla="*/ 656535 h 1581584"/>
              <a:gd name="connsiteX2" fmla="*/ 400227 w 578151"/>
              <a:gd name="connsiteY2" fmla="*/ 996170 h 1581584"/>
              <a:gd name="connsiteX3" fmla="*/ 332300 w 578151"/>
              <a:gd name="connsiteY3" fmla="*/ 787164 h 1581584"/>
              <a:gd name="connsiteX4" fmla="*/ 285274 w 578151"/>
              <a:gd name="connsiteY4" fmla="*/ 1576161 h 1581584"/>
              <a:gd name="connsiteX5" fmla="*/ 347976 w 578151"/>
              <a:gd name="connsiteY5" fmla="*/ 1116348 h 1581584"/>
              <a:gd name="connsiteX6" fmla="*/ 144195 w 578151"/>
              <a:gd name="connsiteY6" fmla="*/ 745363 h 1581584"/>
              <a:gd name="connsiteX7" fmla="*/ 3116 w 578151"/>
              <a:gd name="connsiteY7" fmla="*/ 233299 h 1581584"/>
              <a:gd name="connsiteX8" fmla="*/ 280049 w 578151"/>
              <a:gd name="connsiteY8" fmla="*/ 1027521 h 1581584"/>
              <a:gd name="connsiteX9" fmla="*/ 327075 w 578151"/>
              <a:gd name="connsiteY9" fmla="*/ 734913 h 1581584"/>
              <a:gd name="connsiteX10" fmla="*/ 410677 w 578151"/>
              <a:gd name="connsiteY10" fmla="*/ 358702 h 1581584"/>
              <a:gd name="connsiteX11" fmla="*/ 400227 w 578151"/>
              <a:gd name="connsiteY11" fmla="*/ 698337 h 1581584"/>
              <a:gd name="connsiteX12" fmla="*/ 572657 w 578151"/>
              <a:gd name="connsiteY12" fmla="*/ 181047 h 1581584"/>
              <a:gd name="connsiteX13" fmla="*/ 457704 w 578151"/>
              <a:gd name="connsiteY13" fmla="*/ 390053 h 1581584"/>
              <a:gd name="connsiteX14" fmla="*/ 577882 w 578151"/>
              <a:gd name="connsiteY14" fmla="*/ 3393 h 1581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78151" h="1581584">
                <a:moveTo>
                  <a:pt x="577882" y="3393"/>
                </a:moveTo>
                <a:cubicBezTo>
                  <a:pt x="570915" y="47807"/>
                  <a:pt x="445512" y="491072"/>
                  <a:pt x="415903" y="656535"/>
                </a:cubicBezTo>
                <a:cubicBezTo>
                  <a:pt x="386294" y="821998"/>
                  <a:pt x="414161" y="974399"/>
                  <a:pt x="400227" y="996170"/>
                </a:cubicBezTo>
                <a:cubicBezTo>
                  <a:pt x="386293" y="1017941"/>
                  <a:pt x="351459" y="690499"/>
                  <a:pt x="332300" y="787164"/>
                </a:cubicBezTo>
                <a:cubicBezTo>
                  <a:pt x="313141" y="883829"/>
                  <a:pt x="282661" y="1521297"/>
                  <a:pt x="285274" y="1576161"/>
                </a:cubicBezTo>
                <a:cubicBezTo>
                  <a:pt x="287887" y="1631025"/>
                  <a:pt x="371489" y="1254814"/>
                  <a:pt x="347976" y="1116348"/>
                </a:cubicBezTo>
                <a:cubicBezTo>
                  <a:pt x="324463" y="977882"/>
                  <a:pt x="201672" y="892538"/>
                  <a:pt x="144195" y="745363"/>
                </a:cubicBezTo>
                <a:cubicBezTo>
                  <a:pt x="86718" y="598188"/>
                  <a:pt x="-19526" y="186273"/>
                  <a:pt x="3116" y="233299"/>
                </a:cubicBezTo>
                <a:cubicBezTo>
                  <a:pt x="25758" y="280325"/>
                  <a:pt x="226056" y="943919"/>
                  <a:pt x="280049" y="1027521"/>
                </a:cubicBezTo>
                <a:cubicBezTo>
                  <a:pt x="334042" y="1111123"/>
                  <a:pt x="305304" y="846383"/>
                  <a:pt x="327075" y="734913"/>
                </a:cubicBezTo>
                <a:cubicBezTo>
                  <a:pt x="348846" y="623443"/>
                  <a:pt x="398485" y="364798"/>
                  <a:pt x="410677" y="358702"/>
                </a:cubicBezTo>
                <a:cubicBezTo>
                  <a:pt x="422869" y="352606"/>
                  <a:pt x="373230" y="727946"/>
                  <a:pt x="400227" y="698337"/>
                </a:cubicBezTo>
                <a:cubicBezTo>
                  <a:pt x="427224" y="668728"/>
                  <a:pt x="563077" y="232428"/>
                  <a:pt x="572657" y="181047"/>
                </a:cubicBezTo>
                <a:cubicBezTo>
                  <a:pt x="582237" y="129666"/>
                  <a:pt x="461187" y="415308"/>
                  <a:pt x="457704" y="390053"/>
                </a:cubicBezTo>
                <a:cubicBezTo>
                  <a:pt x="454221" y="364798"/>
                  <a:pt x="584849" y="-41021"/>
                  <a:pt x="577882" y="339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5" name="フリーフォーム 1214">
            <a:extLst>
              <a:ext uri="{FF2B5EF4-FFF2-40B4-BE49-F238E27FC236}">
                <a16:creationId xmlns:a16="http://schemas.microsoft.com/office/drawing/2014/main" id="{F4FFA686-4B97-3C31-3482-2203D0822138}"/>
              </a:ext>
            </a:extLst>
          </p:cNvPr>
          <p:cNvSpPr/>
          <p:nvPr/>
        </p:nvSpPr>
        <p:spPr>
          <a:xfrm>
            <a:off x="3912127" y="7913599"/>
            <a:ext cx="534479" cy="1303561"/>
          </a:xfrm>
          <a:custGeom>
            <a:avLst/>
            <a:gdLst>
              <a:gd name="connsiteX0" fmla="*/ 6730 w 534479"/>
              <a:gd name="connsiteY0" fmla="*/ 12943 h 1303561"/>
              <a:gd name="connsiteX1" fmla="*/ 513569 w 534479"/>
              <a:gd name="connsiteY1" fmla="*/ 1063196 h 1303561"/>
              <a:gd name="connsiteX2" fmla="*/ 419516 w 534479"/>
              <a:gd name="connsiteY2" fmla="*/ 817615 h 1303561"/>
              <a:gd name="connsiteX3" fmla="*/ 534470 w 534479"/>
              <a:gd name="connsiteY3" fmla="*/ 1303553 h 1303561"/>
              <a:gd name="connsiteX4" fmla="*/ 424742 w 534479"/>
              <a:gd name="connsiteY4" fmla="*/ 828065 h 1303561"/>
              <a:gd name="connsiteX5" fmla="*/ 226186 w 534479"/>
              <a:gd name="connsiteY5" fmla="*/ 75644 h 1303561"/>
              <a:gd name="connsiteX6" fmla="*/ 456092 w 534479"/>
              <a:gd name="connsiteY6" fmla="*/ 922118 h 1303561"/>
              <a:gd name="connsiteX7" fmla="*/ 236636 w 534479"/>
              <a:gd name="connsiteY7" fmla="*/ 504106 h 1303561"/>
              <a:gd name="connsiteX8" fmla="*/ 6730 w 534479"/>
              <a:gd name="connsiteY8" fmla="*/ 12943 h 1303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4479" h="1303561">
                <a:moveTo>
                  <a:pt x="6730" y="12943"/>
                </a:moveTo>
                <a:cubicBezTo>
                  <a:pt x="52886" y="106125"/>
                  <a:pt x="444771" y="929084"/>
                  <a:pt x="513569" y="1063196"/>
                </a:cubicBezTo>
                <a:cubicBezTo>
                  <a:pt x="582367" y="1197308"/>
                  <a:pt x="416033" y="777556"/>
                  <a:pt x="419516" y="817615"/>
                </a:cubicBezTo>
                <a:cubicBezTo>
                  <a:pt x="422999" y="857674"/>
                  <a:pt x="533599" y="1301811"/>
                  <a:pt x="534470" y="1303553"/>
                </a:cubicBezTo>
                <a:cubicBezTo>
                  <a:pt x="535341" y="1305295"/>
                  <a:pt x="476123" y="1032716"/>
                  <a:pt x="424742" y="828065"/>
                </a:cubicBezTo>
                <a:cubicBezTo>
                  <a:pt x="373361" y="623414"/>
                  <a:pt x="220961" y="59969"/>
                  <a:pt x="226186" y="75644"/>
                </a:cubicBezTo>
                <a:cubicBezTo>
                  <a:pt x="231411" y="91320"/>
                  <a:pt x="454350" y="850708"/>
                  <a:pt x="456092" y="922118"/>
                </a:cubicBezTo>
                <a:cubicBezTo>
                  <a:pt x="457834" y="993528"/>
                  <a:pt x="308917" y="653023"/>
                  <a:pt x="236636" y="504106"/>
                </a:cubicBezTo>
                <a:cubicBezTo>
                  <a:pt x="164355" y="355189"/>
                  <a:pt x="-39426" y="-80239"/>
                  <a:pt x="6730" y="129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6" name="フリーフォーム 1215">
            <a:extLst>
              <a:ext uri="{FF2B5EF4-FFF2-40B4-BE49-F238E27FC236}">
                <a16:creationId xmlns:a16="http://schemas.microsoft.com/office/drawing/2014/main" id="{EA0E0E9B-530D-7B62-B486-D56130B078D2}"/>
              </a:ext>
            </a:extLst>
          </p:cNvPr>
          <p:cNvSpPr/>
          <p:nvPr/>
        </p:nvSpPr>
        <p:spPr>
          <a:xfrm>
            <a:off x="3699161" y="7887986"/>
            <a:ext cx="859773" cy="1528162"/>
          </a:xfrm>
          <a:custGeom>
            <a:avLst/>
            <a:gdLst>
              <a:gd name="connsiteX0" fmla="*/ 5465 w 859773"/>
              <a:gd name="connsiteY0" fmla="*/ 12430 h 1528162"/>
              <a:gd name="connsiteX1" fmla="*/ 590681 w 859773"/>
              <a:gd name="connsiteY1" fmla="*/ 1078359 h 1528162"/>
              <a:gd name="connsiteX2" fmla="*/ 491404 w 859773"/>
              <a:gd name="connsiteY2" fmla="*/ 989532 h 1528162"/>
              <a:gd name="connsiteX3" fmla="*/ 52492 w 859773"/>
              <a:gd name="connsiteY3" fmla="*/ 482693 h 1528162"/>
              <a:gd name="connsiteX4" fmla="*/ 810137 w 859773"/>
              <a:gd name="connsiteY4" fmla="*/ 1465020 h 1528162"/>
              <a:gd name="connsiteX5" fmla="*/ 789237 w 859773"/>
              <a:gd name="connsiteY5" fmla="*/ 1433669 h 1528162"/>
              <a:gd name="connsiteX6" fmla="*/ 527980 w 859773"/>
              <a:gd name="connsiteY6" fmla="*/ 1062684 h 1528162"/>
              <a:gd name="connsiteX7" fmla="*/ 559330 w 859773"/>
              <a:gd name="connsiteY7" fmla="*/ 1078359 h 1528162"/>
              <a:gd name="connsiteX8" fmla="*/ 350325 w 859773"/>
              <a:gd name="connsiteY8" fmla="*/ 738725 h 1528162"/>
              <a:gd name="connsiteX9" fmla="*/ 402576 w 859773"/>
              <a:gd name="connsiteY9" fmla="*/ 806652 h 1528162"/>
              <a:gd name="connsiteX10" fmla="*/ 308524 w 859773"/>
              <a:gd name="connsiteY10" fmla="*/ 566295 h 1528162"/>
              <a:gd name="connsiteX11" fmla="*/ 386901 w 859773"/>
              <a:gd name="connsiteY11" fmla="*/ 644672 h 1528162"/>
              <a:gd name="connsiteX12" fmla="*/ 193570 w 859773"/>
              <a:gd name="connsiteY12" fmla="*/ 346839 h 1528162"/>
              <a:gd name="connsiteX13" fmla="*/ 292848 w 859773"/>
              <a:gd name="connsiteY13" fmla="*/ 487918 h 1528162"/>
              <a:gd name="connsiteX14" fmla="*/ 5465 w 859773"/>
              <a:gd name="connsiteY14" fmla="*/ 12430 h 15281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59773" h="1528162">
                <a:moveTo>
                  <a:pt x="5465" y="12430"/>
                </a:moveTo>
                <a:cubicBezTo>
                  <a:pt x="55104" y="110837"/>
                  <a:pt x="509691" y="915509"/>
                  <a:pt x="590681" y="1078359"/>
                </a:cubicBezTo>
                <a:cubicBezTo>
                  <a:pt x="671671" y="1241209"/>
                  <a:pt x="581102" y="1088810"/>
                  <a:pt x="491404" y="989532"/>
                </a:cubicBezTo>
                <a:cubicBezTo>
                  <a:pt x="401706" y="890254"/>
                  <a:pt x="-630" y="403445"/>
                  <a:pt x="52492" y="482693"/>
                </a:cubicBezTo>
                <a:cubicBezTo>
                  <a:pt x="105614" y="561941"/>
                  <a:pt x="810137" y="1465020"/>
                  <a:pt x="810137" y="1465020"/>
                </a:cubicBezTo>
                <a:cubicBezTo>
                  <a:pt x="932928" y="1623516"/>
                  <a:pt x="789237" y="1433669"/>
                  <a:pt x="789237" y="1433669"/>
                </a:cubicBezTo>
                <a:cubicBezTo>
                  <a:pt x="742211" y="1366613"/>
                  <a:pt x="566298" y="1121902"/>
                  <a:pt x="527980" y="1062684"/>
                </a:cubicBezTo>
                <a:cubicBezTo>
                  <a:pt x="489662" y="1003466"/>
                  <a:pt x="588939" y="1132352"/>
                  <a:pt x="559330" y="1078359"/>
                </a:cubicBezTo>
                <a:cubicBezTo>
                  <a:pt x="529721" y="1024366"/>
                  <a:pt x="376451" y="784009"/>
                  <a:pt x="350325" y="738725"/>
                </a:cubicBezTo>
                <a:cubicBezTo>
                  <a:pt x="324199" y="693441"/>
                  <a:pt x="409543" y="835390"/>
                  <a:pt x="402576" y="806652"/>
                </a:cubicBezTo>
                <a:cubicBezTo>
                  <a:pt x="395609" y="777914"/>
                  <a:pt x="311137" y="593292"/>
                  <a:pt x="308524" y="566295"/>
                </a:cubicBezTo>
                <a:cubicBezTo>
                  <a:pt x="305911" y="539298"/>
                  <a:pt x="406060" y="681248"/>
                  <a:pt x="386901" y="644672"/>
                </a:cubicBezTo>
                <a:cubicBezTo>
                  <a:pt x="367742" y="608096"/>
                  <a:pt x="209246" y="372965"/>
                  <a:pt x="193570" y="346839"/>
                </a:cubicBezTo>
                <a:cubicBezTo>
                  <a:pt x="177895" y="320713"/>
                  <a:pt x="325941" y="545395"/>
                  <a:pt x="292848" y="487918"/>
                </a:cubicBezTo>
                <a:cubicBezTo>
                  <a:pt x="259755" y="430441"/>
                  <a:pt x="-44174" y="-85977"/>
                  <a:pt x="5465" y="124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7" name="フリーフォーム 1216">
            <a:extLst>
              <a:ext uri="{FF2B5EF4-FFF2-40B4-BE49-F238E27FC236}">
                <a16:creationId xmlns:a16="http://schemas.microsoft.com/office/drawing/2014/main" id="{60CAFF1A-C505-C337-1534-CE01D2181391}"/>
              </a:ext>
            </a:extLst>
          </p:cNvPr>
          <p:cNvSpPr/>
          <p:nvPr/>
        </p:nvSpPr>
        <p:spPr>
          <a:xfrm>
            <a:off x="5251141" y="7555554"/>
            <a:ext cx="972189" cy="2654421"/>
          </a:xfrm>
          <a:custGeom>
            <a:avLst/>
            <a:gdLst>
              <a:gd name="connsiteX0" fmla="*/ 543542 w 972189"/>
              <a:gd name="connsiteY0" fmla="*/ 3 h 2654421"/>
              <a:gd name="connsiteX1" fmla="*/ 768224 w 972189"/>
              <a:gd name="connsiteY1" fmla="*/ 203783 h 2654421"/>
              <a:gd name="connsiteX2" fmla="*/ 846601 w 972189"/>
              <a:gd name="connsiteY2" fmla="*/ 470265 h 2654421"/>
              <a:gd name="connsiteX3" fmla="*/ 846601 w 972189"/>
              <a:gd name="connsiteY3" fmla="*/ 412789 h 2654421"/>
              <a:gd name="connsiteX4" fmla="*/ 919753 w 972189"/>
              <a:gd name="connsiteY4" fmla="*/ 658371 h 2654421"/>
              <a:gd name="connsiteX5" fmla="*/ 815250 w 972189"/>
              <a:gd name="connsiteY5" fmla="*/ 998005 h 2654421"/>
              <a:gd name="connsiteX6" fmla="*/ 862276 w 972189"/>
              <a:gd name="connsiteY6" fmla="*/ 924853 h 2654421"/>
              <a:gd name="connsiteX7" fmla="*/ 128 w 972189"/>
              <a:gd name="connsiteY7" fmla="*/ 2654375 h 2654421"/>
              <a:gd name="connsiteX8" fmla="*/ 930203 w 972189"/>
              <a:gd name="connsiteY8" fmla="*/ 867376 h 2654421"/>
              <a:gd name="connsiteX9" fmla="*/ 789124 w 972189"/>
              <a:gd name="connsiteY9" fmla="*/ 1086832 h 2654421"/>
              <a:gd name="connsiteX10" fmla="*/ 898852 w 972189"/>
              <a:gd name="connsiteY10" fmla="*/ 663596 h 2654421"/>
              <a:gd name="connsiteX11" fmla="*/ 972004 w 972189"/>
              <a:gd name="connsiteY11" fmla="*/ 553868 h 2654421"/>
              <a:gd name="connsiteX12" fmla="*/ 914528 w 972189"/>
              <a:gd name="connsiteY12" fmla="*/ 480716 h 2654421"/>
              <a:gd name="connsiteX13" fmla="*/ 762998 w 972189"/>
              <a:gd name="connsiteY13" fmla="*/ 146307 h 2654421"/>
              <a:gd name="connsiteX14" fmla="*/ 768224 w 972189"/>
              <a:gd name="connsiteY14" fmla="*/ 198558 h 2654421"/>
              <a:gd name="connsiteX15" fmla="*/ 543542 w 972189"/>
              <a:gd name="connsiteY15" fmla="*/ 3 h 265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72189" h="2654421">
                <a:moveTo>
                  <a:pt x="543542" y="3"/>
                </a:moveTo>
                <a:cubicBezTo>
                  <a:pt x="543542" y="874"/>
                  <a:pt x="717714" y="125406"/>
                  <a:pt x="768224" y="203783"/>
                </a:cubicBezTo>
                <a:cubicBezTo>
                  <a:pt x="818734" y="282160"/>
                  <a:pt x="833538" y="435431"/>
                  <a:pt x="846601" y="470265"/>
                </a:cubicBezTo>
                <a:cubicBezTo>
                  <a:pt x="859664" y="505099"/>
                  <a:pt x="834409" y="381438"/>
                  <a:pt x="846601" y="412789"/>
                </a:cubicBezTo>
                <a:cubicBezTo>
                  <a:pt x="858793" y="444140"/>
                  <a:pt x="924978" y="560835"/>
                  <a:pt x="919753" y="658371"/>
                </a:cubicBezTo>
                <a:cubicBezTo>
                  <a:pt x="914528" y="755907"/>
                  <a:pt x="824829" y="953591"/>
                  <a:pt x="815250" y="998005"/>
                </a:cubicBezTo>
                <a:cubicBezTo>
                  <a:pt x="805671" y="1042419"/>
                  <a:pt x="998130" y="648791"/>
                  <a:pt x="862276" y="924853"/>
                </a:cubicBezTo>
                <a:cubicBezTo>
                  <a:pt x="726422" y="1200915"/>
                  <a:pt x="-11193" y="2663954"/>
                  <a:pt x="128" y="2654375"/>
                </a:cubicBezTo>
                <a:cubicBezTo>
                  <a:pt x="11449" y="2644796"/>
                  <a:pt x="798704" y="1128633"/>
                  <a:pt x="930203" y="867376"/>
                </a:cubicBezTo>
                <a:cubicBezTo>
                  <a:pt x="1061702" y="606119"/>
                  <a:pt x="794349" y="1120795"/>
                  <a:pt x="789124" y="1086832"/>
                </a:cubicBezTo>
                <a:cubicBezTo>
                  <a:pt x="783899" y="1052869"/>
                  <a:pt x="868372" y="752423"/>
                  <a:pt x="898852" y="663596"/>
                </a:cubicBezTo>
                <a:cubicBezTo>
                  <a:pt x="929332" y="574769"/>
                  <a:pt x="969391" y="584348"/>
                  <a:pt x="972004" y="553868"/>
                </a:cubicBezTo>
                <a:cubicBezTo>
                  <a:pt x="974617" y="523388"/>
                  <a:pt x="949362" y="548643"/>
                  <a:pt x="914528" y="480716"/>
                </a:cubicBezTo>
                <a:cubicBezTo>
                  <a:pt x="879694" y="412789"/>
                  <a:pt x="787382" y="193333"/>
                  <a:pt x="762998" y="146307"/>
                </a:cubicBezTo>
                <a:cubicBezTo>
                  <a:pt x="738614" y="99281"/>
                  <a:pt x="804800" y="217717"/>
                  <a:pt x="768224" y="198558"/>
                </a:cubicBezTo>
                <a:cubicBezTo>
                  <a:pt x="731648" y="179399"/>
                  <a:pt x="543542" y="-868"/>
                  <a:pt x="543542" y="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8" name="フリーフォーム 1217">
            <a:extLst>
              <a:ext uri="{FF2B5EF4-FFF2-40B4-BE49-F238E27FC236}">
                <a16:creationId xmlns:a16="http://schemas.microsoft.com/office/drawing/2014/main" id="{179615DC-451B-0A3F-B934-DD7381D67428}"/>
              </a:ext>
            </a:extLst>
          </p:cNvPr>
          <p:cNvSpPr/>
          <p:nvPr/>
        </p:nvSpPr>
        <p:spPr>
          <a:xfrm>
            <a:off x="5721529" y="7538961"/>
            <a:ext cx="294551" cy="582288"/>
          </a:xfrm>
          <a:custGeom>
            <a:avLst/>
            <a:gdLst>
              <a:gd name="connsiteX0" fmla="*/ 2 w 294551"/>
              <a:gd name="connsiteY0" fmla="*/ 920 h 582288"/>
              <a:gd name="connsiteX1" fmla="*/ 276935 w 294551"/>
              <a:gd name="connsiteY1" fmla="*/ 324879 h 582288"/>
              <a:gd name="connsiteX2" fmla="*/ 235134 w 294551"/>
              <a:gd name="connsiteY2" fmla="*/ 230826 h 582288"/>
              <a:gd name="connsiteX3" fmla="*/ 261260 w 294551"/>
              <a:gd name="connsiteY3" fmla="*/ 387581 h 582288"/>
              <a:gd name="connsiteX4" fmla="*/ 130631 w 294551"/>
              <a:gd name="connsiteY4" fmla="*/ 580911 h 582288"/>
              <a:gd name="connsiteX5" fmla="*/ 256034 w 294551"/>
              <a:gd name="connsiteY5" fmla="*/ 283078 h 582288"/>
              <a:gd name="connsiteX6" fmla="*/ 167207 w 294551"/>
              <a:gd name="connsiteY6" fmla="*/ 507759 h 582288"/>
              <a:gd name="connsiteX7" fmla="*/ 266485 w 294551"/>
              <a:gd name="connsiteY7" fmla="*/ 335329 h 582288"/>
              <a:gd name="connsiteX8" fmla="*/ 271710 w 294551"/>
              <a:gd name="connsiteY8" fmla="*/ 230826 h 582288"/>
              <a:gd name="connsiteX9" fmla="*/ 2 w 294551"/>
              <a:gd name="connsiteY9" fmla="*/ 920 h 582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4551" h="582288">
                <a:moveTo>
                  <a:pt x="2" y="920"/>
                </a:moveTo>
                <a:cubicBezTo>
                  <a:pt x="873" y="16595"/>
                  <a:pt x="237746" y="286561"/>
                  <a:pt x="276935" y="324879"/>
                </a:cubicBezTo>
                <a:cubicBezTo>
                  <a:pt x="316124" y="363197"/>
                  <a:pt x="237746" y="220376"/>
                  <a:pt x="235134" y="230826"/>
                </a:cubicBezTo>
                <a:cubicBezTo>
                  <a:pt x="232522" y="241276"/>
                  <a:pt x="278677" y="329234"/>
                  <a:pt x="261260" y="387581"/>
                </a:cubicBezTo>
                <a:cubicBezTo>
                  <a:pt x="243843" y="445928"/>
                  <a:pt x="131502" y="598328"/>
                  <a:pt x="130631" y="580911"/>
                </a:cubicBezTo>
                <a:cubicBezTo>
                  <a:pt x="129760" y="563494"/>
                  <a:pt x="249938" y="295270"/>
                  <a:pt x="256034" y="283078"/>
                </a:cubicBezTo>
                <a:cubicBezTo>
                  <a:pt x="262130" y="270886"/>
                  <a:pt x="165465" y="499051"/>
                  <a:pt x="167207" y="507759"/>
                </a:cubicBezTo>
                <a:cubicBezTo>
                  <a:pt x="168949" y="516467"/>
                  <a:pt x="249068" y="381484"/>
                  <a:pt x="266485" y="335329"/>
                </a:cubicBezTo>
                <a:cubicBezTo>
                  <a:pt x="283902" y="289174"/>
                  <a:pt x="316995" y="287432"/>
                  <a:pt x="271710" y="230826"/>
                </a:cubicBezTo>
                <a:cubicBezTo>
                  <a:pt x="226425" y="174220"/>
                  <a:pt x="-869" y="-14755"/>
                  <a:pt x="2" y="9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9" name="フリーフォーム 1218">
            <a:extLst>
              <a:ext uri="{FF2B5EF4-FFF2-40B4-BE49-F238E27FC236}">
                <a16:creationId xmlns:a16="http://schemas.microsoft.com/office/drawing/2014/main" id="{6B9B99A9-D4F6-5D76-C8CF-83153EA95F28}"/>
              </a:ext>
            </a:extLst>
          </p:cNvPr>
          <p:cNvSpPr/>
          <p:nvPr/>
        </p:nvSpPr>
        <p:spPr>
          <a:xfrm>
            <a:off x="4573624" y="7624853"/>
            <a:ext cx="1408788" cy="1779804"/>
          </a:xfrm>
          <a:custGeom>
            <a:avLst/>
            <a:gdLst>
              <a:gd name="connsiteX0" fmla="*/ 1398714 w 1408788"/>
              <a:gd name="connsiteY0" fmla="*/ 9081 h 1779804"/>
              <a:gd name="connsiteX1" fmla="*/ 1147907 w 1408788"/>
              <a:gd name="connsiteY1" fmla="*/ 798077 h 1779804"/>
              <a:gd name="connsiteX2" fmla="*/ 1153133 w 1408788"/>
              <a:gd name="connsiteY2" fmla="*/ 662224 h 1779804"/>
              <a:gd name="connsiteX3" fmla="*/ 823949 w 1408788"/>
              <a:gd name="connsiteY3" fmla="*/ 1043659 h 1779804"/>
              <a:gd name="connsiteX4" fmla="*/ 3601 w 1408788"/>
              <a:gd name="connsiteY4" fmla="*/ 1775179 h 1779804"/>
              <a:gd name="connsiteX5" fmla="*/ 1179258 w 1408788"/>
              <a:gd name="connsiteY5" fmla="*/ 662224 h 1779804"/>
              <a:gd name="connsiteX6" fmla="*/ 1100881 w 1408788"/>
              <a:gd name="connsiteY6" fmla="*/ 787627 h 1779804"/>
              <a:gd name="connsiteX7" fmla="*/ 1341238 w 1408788"/>
              <a:gd name="connsiteY7" fmla="*/ 385291 h 1779804"/>
              <a:gd name="connsiteX8" fmla="*/ 1362138 w 1408788"/>
              <a:gd name="connsiteY8" fmla="*/ 238987 h 1779804"/>
              <a:gd name="connsiteX9" fmla="*/ 1362138 w 1408788"/>
              <a:gd name="connsiteY9" fmla="*/ 359165 h 1779804"/>
              <a:gd name="connsiteX10" fmla="*/ 1398714 w 1408788"/>
              <a:gd name="connsiteY10" fmla="*/ 9081 h 1779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408788" h="1779804">
                <a:moveTo>
                  <a:pt x="1398714" y="9081"/>
                </a:moveTo>
                <a:cubicBezTo>
                  <a:pt x="1363009" y="82233"/>
                  <a:pt x="1188837" y="689220"/>
                  <a:pt x="1147907" y="798077"/>
                </a:cubicBezTo>
                <a:cubicBezTo>
                  <a:pt x="1106977" y="906934"/>
                  <a:pt x="1207126" y="621294"/>
                  <a:pt x="1153133" y="662224"/>
                </a:cubicBezTo>
                <a:cubicBezTo>
                  <a:pt x="1099140" y="703154"/>
                  <a:pt x="1015538" y="858167"/>
                  <a:pt x="823949" y="1043659"/>
                </a:cubicBezTo>
                <a:cubicBezTo>
                  <a:pt x="632360" y="1229151"/>
                  <a:pt x="-55617" y="1838752"/>
                  <a:pt x="3601" y="1775179"/>
                </a:cubicBezTo>
                <a:cubicBezTo>
                  <a:pt x="62819" y="1711606"/>
                  <a:pt x="996378" y="826816"/>
                  <a:pt x="1179258" y="662224"/>
                </a:cubicBezTo>
                <a:cubicBezTo>
                  <a:pt x="1362138" y="497632"/>
                  <a:pt x="1073884" y="833782"/>
                  <a:pt x="1100881" y="787627"/>
                </a:cubicBezTo>
                <a:cubicBezTo>
                  <a:pt x="1127878" y="741472"/>
                  <a:pt x="1297695" y="476731"/>
                  <a:pt x="1341238" y="385291"/>
                </a:cubicBezTo>
                <a:cubicBezTo>
                  <a:pt x="1384781" y="293851"/>
                  <a:pt x="1358655" y="243341"/>
                  <a:pt x="1362138" y="238987"/>
                </a:cubicBezTo>
                <a:cubicBezTo>
                  <a:pt x="1365621" y="234633"/>
                  <a:pt x="1360396" y="390516"/>
                  <a:pt x="1362138" y="359165"/>
                </a:cubicBezTo>
                <a:cubicBezTo>
                  <a:pt x="1363880" y="327814"/>
                  <a:pt x="1434419" y="-64071"/>
                  <a:pt x="1398714" y="908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0" name="フリーフォーム 1219">
            <a:extLst>
              <a:ext uri="{FF2B5EF4-FFF2-40B4-BE49-F238E27FC236}">
                <a16:creationId xmlns:a16="http://schemas.microsoft.com/office/drawing/2014/main" id="{B3D5994A-B697-EE44-1DBA-5AA4AB63D93E}"/>
              </a:ext>
            </a:extLst>
          </p:cNvPr>
          <p:cNvSpPr/>
          <p:nvPr/>
        </p:nvSpPr>
        <p:spPr>
          <a:xfrm>
            <a:off x="4526905" y="8129167"/>
            <a:ext cx="1266125" cy="1256577"/>
          </a:xfrm>
          <a:custGeom>
            <a:avLst/>
            <a:gdLst>
              <a:gd name="connsiteX0" fmla="*/ 1257328 w 1266125"/>
              <a:gd name="connsiteY0" fmla="*/ 6380 h 1256577"/>
              <a:gd name="connsiteX1" fmla="*/ 50320 w 1266125"/>
              <a:gd name="connsiteY1" fmla="*/ 1192488 h 1256577"/>
              <a:gd name="connsiteX2" fmla="*/ 280226 w 1266125"/>
              <a:gd name="connsiteY2" fmla="*/ 1040959 h 1256577"/>
              <a:gd name="connsiteX3" fmla="*/ 760940 w 1266125"/>
              <a:gd name="connsiteY3" fmla="*/ 560246 h 1256577"/>
              <a:gd name="connsiteX4" fmla="*/ 604185 w 1266125"/>
              <a:gd name="connsiteY4" fmla="*/ 711775 h 1256577"/>
              <a:gd name="connsiteX5" fmla="*/ 1257328 w 1266125"/>
              <a:gd name="connsiteY5" fmla="*/ 6380 h 1256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66125" h="1256577">
                <a:moveTo>
                  <a:pt x="1257328" y="6380"/>
                </a:moveTo>
                <a:cubicBezTo>
                  <a:pt x="1165017" y="86499"/>
                  <a:pt x="213170" y="1020058"/>
                  <a:pt x="50320" y="1192488"/>
                </a:cubicBezTo>
                <a:cubicBezTo>
                  <a:pt x="-112530" y="1364918"/>
                  <a:pt x="161789" y="1146333"/>
                  <a:pt x="280226" y="1040959"/>
                </a:cubicBezTo>
                <a:cubicBezTo>
                  <a:pt x="398663" y="935585"/>
                  <a:pt x="706947" y="615110"/>
                  <a:pt x="760940" y="560246"/>
                </a:cubicBezTo>
                <a:cubicBezTo>
                  <a:pt x="814933" y="505382"/>
                  <a:pt x="521454" y="797990"/>
                  <a:pt x="604185" y="711775"/>
                </a:cubicBezTo>
                <a:cubicBezTo>
                  <a:pt x="686916" y="625560"/>
                  <a:pt x="1349639" y="-73739"/>
                  <a:pt x="1257328" y="63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1" name="フリーフォーム 1220">
            <a:extLst>
              <a:ext uri="{FF2B5EF4-FFF2-40B4-BE49-F238E27FC236}">
                <a16:creationId xmlns:a16="http://schemas.microsoft.com/office/drawing/2014/main" id="{A01EE5D3-956D-0FCE-99BE-28B2230674C3}"/>
              </a:ext>
            </a:extLst>
          </p:cNvPr>
          <p:cNvSpPr/>
          <p:nvPr/>
        </p:nvSpPr>
        <p:spPr>
          <a:xfrm>
            <a:off x="3568473" y="7866336"/>
            <a:ext cx="865439" cy="1780256"/>
          </a:xfrm>
          <a:custGeom>
            <a:avLst/>
            <a:gdLst>
              <a:gd name="connsiteX0" fmla="*/ 110028 w 865439"/>
              <a:gd name="connsiteY0" fmla="*/ 7954 h 1780256"/>
              <a:gd name="connsiteX1" fmla="*/ 63001 w 865439"/>
              <a:gd name="connsiteY1" fmla="*/ 185609 h 1780256"/>
              <a:gd name="connsiteX2" fmla="*/ 110028 w 865439"/>
              <a:gd name="connsiteY2" fmla="*/ 530469 h 1780256"/>
              <a:gd name="connsiteX3" fmla="*/ 94352 w 865439"/>
              <a:gd name="connsiteY3" fmla="*/ 535694 h 1780256"/>
              <a:gd name="connsiteX4" fmla="*/ 486238 w 865439"/>
              <a:gd name="connsiteY4" fmla="*/ 1167936 h 1780256"/>
              <a:gd name="connsiteX5" fmla="*/ 465337 w 865439"/>
              <a:gd name="connsiteY5" fmla="*/ 1047758 h 1780256"/>
              <a:gd name="connsiteX6" fmla="*/ 575065 w 865439"/>
              <a:gd name="connsiteY6" fmla="*/ 1199287 h 1780256"/>
              <a:gd name="connsiteX7" fmla="*/ 721369 w 865439"/>
              <a:gd name="connsiteY7" fmla="*/ 1314240 h 1780256"/>
              <a:gd name="connsiteX8" fmla="*/ 862448 w 865439"/>
              <a:gd name="connsiteY8" fmla="*/ 1768827 h 1780256"/>
              <a:gd name="connsiteX9" fmla="*/ 784071 w 865439"/>
              <a:gd name="connsiteY9" fmla="*/ 1580722 h 1780256"/>
              <a:gd name="connsiteX10" fmla="*/ 418311 w 865439"/>
              <a:gd name="connsiteY10" fmla="*/ 911904 h 1780256"/>
              <a:gd name="connsiteX11" fmla="*/ 564615 w 865439"/>
              <a:gd name="connsiteY11" fmla="*/ 1214962 h 1780256"/>
              <a:gd name="connsiteX12" fmla="*/ 449662 w 865439"/>
              <a:gd name="connsiteY12" fmla="*/ 1084334 h 1780256"/>
              <a:gd name="connsiteX13" fmla="*/ 36876 w 865439"/>
              <a:gd name="connsiteY13" fmla="*/ 488667 h 1780256"/>
              <a:gd name="connsiteX14" fmla="*/ 52551 w 865439"/>
              <a:gd name="connsiteY14" fmla="*/ 525243 h 1780256"/>
              <a:gd name="connsiteX15" fmla="*/ 68226 w 865439"/>
              <a:gd name="connsiteY15" fmla="*/ 284887 h 1780256"/>
              <a:gd name="connsiteX16" fmla="*/ 300 w 865439"/>
              <a:gd name="connsiteY16" fmla="*/ 436416 h 1780256"/>
              <a:gd name="connsiteX17" fmla="*/ 110028 w 865439"/>
              <a:gd name="connsiteY17" fmla="*/ 7954 h 1780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865439" h="1780256">
                <a:moveTo>
                  <a:pt x="110028" y="7954"/>
                </a:moveTo>
                <a:cubicBezTo>
                  <a:pt x="120478" y="-33847"/>
                  <a:pt x="63001" y="98523"/>
                  <a:pt x="63001" y="185609"/>
                </a:cubicBezTo>
                <a:cubicBezTo>
                  <a:pt x="63001" y="272695"/>
                  <a:pt x="104803" y="472121"/>
                  <a:pt x="110028" y="530469"/>
                </a:cubicBezTo>
                <a:cubicBezTo>
                  <a:pt x="115253" y="588817"/>
                  <a:pt x="31650" y="429450"/>
                  <a:pt x="94352" y="535694"/>
                </a:cubicBezTo>
                <a:cubicBezTo>
                  <a:pt x="157054" y="641938"/>
                  <a:pt x="424407" y="1082592"/>
                  <a:pt x="486238" y="1167936"/>
                </a:cubicBezTo>
                <a:cubicBezTo>
                  <a:pt x="548069" y="1253280"/>
                  <a:pt x="450533" y="1042533"/>
                  <a:pt x="465337" y="1047758"/>
                </a:cubicBezTo>
                <a:cubicBezTo>
                  <a:pt x="480142" y="1052983"/>
                  <a:pt x="532393" y="1154873"/>
                  <a:pt x="575065" y="1199287"/>
                </a:cubicBezTo>
                <a:cubicBezTo>
                  <a:pt x="617737" y="1243701"/>
                  <a:pt x="673472" y="1219317"/>
                  <a:pt x="721369" y="1314240"/>
                </a:cubicBezTo>
                <a:cubicBezTo>
                  <a:pt x="769266" y="1409163"/>
                  <a:pt x="851998" y="1724413"/>
                  <a:pt x="862448" y="1768827"/>
                </a:cubicBezTo>
                <a:cubicBezTo>
                  <a:pt x="872898" y="1813241"/>
                  <a:pt x="858094" y="1723543"/>
                  <a:pt x="784071" y="1580722"/>
                </a:cubicBezTo>
                <a:cubicBezTo>
                  <a:pt x="710048" y="1437902"/>
                  <a:pt x="454887" y="972864"/>
                  <a:pt x="418311" y="911904"/>
                </a:cubicBezTo>
                <a:cubicBezTo>
                  <a:pt x="381735" y="850944"/>
                  <a:pt x="559390" y="1186224"/>
                  <a:pt x="564615" y="1214962"/>
                </a:cubicBezTo>
                <a:cubicBezTo>
                  <a:pt x="569840" y="1243700"/>
                  <a:pt x="537619" y="1205383"/>
                  <a:pt x="449662" y="1084334"/>
                </a:cubicBezTo>
                <a:cubicBezTo>
                  <a:pt x="361706" y="963285"/>
                  <a:pt x="103061" y="581849"/>
                  <a:pt x="36876" y="488667"/>
                </a:cubicBezTo>
                <a:cubicBezTo>
                  <a:pt x="-29309" y="395485"/>
                  <a:pt x="47326" y="559206"/>
                  <a:pt x="52551" y="525243"/>
                </a:cubicBezTo>
                <a:cubicBezTo>
                  <a:pt x="57776" y="491280"/>
                  <a:pt x="76934" y="299692"/>
                  <a:pt x="68226" y="284887"/>
                </a:cubicBezTo>
                <a:cubicBezTo>
                  <a:pt x="59517" y="270083"/>
                  <a:pt x="-4925" y="481701"/>
                  <a:pt x="300" y="436416"/>
                </a:cubicBezTo>
                <a:cubicBezTo>
                  <a:pt x="5525" y="391131"/>
                  <a:pt x="99578" y="49755"/>
                  <a:pt x="110028" y="795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2" name="フリーフォーム 1221">
            <a:extLst>
              <a:ext uri="{FF2B5EF4-FFF2-40B4-BE49-F238E27FC236}">
                <a16:creationId xmlns:a16="http://schemas.microsoft.com/office/drawing/2014/main" id="{F65A6C75-BA05-D477-6A7B-732BC9F90B46}"/>
              </a:ext>
            </a:extLst>
          </p:cNvPr>
          <p:cNvSpPr/>
          <p:nvPr/>
        </p:nvSpPr>
        <p:spPr>
          <a:xfrm>
            <a:off x="3493091" y="7819012"/>
            <a:ext cx="155183" cy="624908"/>
          </a:xfrm>
          <a:custGeom>
            <a:avLst/>
            <a:gdLst>
              <a:gd name="connsiteX0" fmla="*/ 154059 w 155183"/>
              <a:gd name="connsiteY0" fmla="*/ 8252 h 624908"/>
              <a:gd name="connsiteX1" fmla="*/ 2530 w 155183"/>
              <a:gd name="connsiteY1" fmla="*/ 614369 h 624908"/>
              <a:gd name="connsiteX2" fmla="*/ 60006 w 155183"/>
              <a:gd name="connsiteY2" fmla="*/ 384462 h 624908"/>
              <a:gd name="connsiteX3" fmla="*/ 70456 w 155183"/>
              <a:gd name="connsiteY3" fmla="*/ 269509 h 624908"/>
              <a:gd name="connsiteX4" fmla="*/ 154059 w 155183"/>
              <a:gd name="connsiteY4" fmla="*/ 8252 h 624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5183" h="624908">
                <a:moveTo>
                  <a:pt x="154059" y="8252"/>
                </a:moveTo>
                <a:cubicBezTo>
                  <a:pt x="142738" y="65729"/>
                  <a:pt x="2530" y="614369"/>
                  <a:pt x="2530" y="614369"/>
                </a:cubicBezTo>
                <a:cubicBezTo>
                  <a:pt x="-13145" y="677071"/>
                  <a:pt x="48685" y="441939"/>
                  <a:pt x="60006" y="384462"/>
                </a:cubicBezTo>
                <a:cubicBezTo>
                  <a:pt x="71327" y="326985"/>
                  <a:pt x="53039" y="328727"/>
                  <a:pt x="70456" y="269509"/>
                </a:cubicBezTo>
                <a:cubicBezTo>
                  <a:pt x="87873" y="210291"/>
                  <a:pt x="165380" y="-49225"/>
                  <a:pt x="154059" y="82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3" name="フリーフォーム 1222">
            <a:extLst>
              <a:ext uri="{FF2B5EF4-FFF2-40B4-BE49-F238E27FC236}">
                <a16:creationId xmlns:a16="http://schemas.microsoft.com/office/drawing/2014/main" id="{A7EB10C6-E693-F811-3E3D-9DC9A33B9EB3}"/>
              </a:ext>
            </a:extLst>
          </p:cNvPr>
          <p:cNvSpPr/>
          <p:nvPr/>
        </p:nvSpPr>
        <p:spPr>
          <a:xfrm>
            <a:off x="3370142" y="7790413"/>
            <a:ext cx="292737" cy="872982"/>
          </a:xfrm>
          <a:custGeom>
            <a:avLst/>
            <a:gdLst>
              <a:gd name="connsiteX0" fmla="*/ 292683 w 292737"/>
              <a:gd name="connsiteY0" fmla="*/ 275 h 872982"/>
              <a:gd name="connsiteX1" fmla="*/ 94128 w 292737"/>
              <a:gd name="connsiteY1" fmla="*/ 423512 h 872982"/>
              <a:gd name="connsiteX2" fmla="*/ 130704 w 292737"/>
              <a:gd name="connsiteY2" fmla="*/ 386936 h 872982"/>
              <a:gd name="connsiteX3" fmla="*/ 75 w 292737"/>
              <a:gd name="connsiteY3" fmla="*/ 872874 h 872982"/>
              <a:gd name="connsiteX4" fmla="*/ 151604 w 292737"/>
              <a:gd name="connsiteY4" fmla="*/ 339909 h 872982"/>
              <a:gd name="connsiteX5" fmla="*/ 182955 w 292737"/>
              <a:gd name="connsiteY5" fmla="*/ 162254 h 872982"/>
              <a:gd name="connsiteX6" fmla="*/ 115028 w 292737"/>
              <a:gd name="connsiteY6" fmla="*/ 355585 h 872982"/>
              <a:gd name="connsiteX7" fmla="*/ 292683 w 292737"/>
              <a:gd name="connsiteY7" fmla="*/ 275 h 872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737" h="872982">
                <a:moveTo>
                  <a:pt x="292683" y="275"/>
                </a:moveTo>
                <a:cubicBezTo>
                  <a:pt x="289200" y="11596"/>
                  <a:pt x="121124" y="359069"/>
                  <a:pt x="94128" y="423512"/>
                </a:cubicBezTo>
                <a:cubicBezTo>
                  <a:pt x="67132" y="487955"/>
                  <a:pt x="146380" y="312042"/>
                  <a:pt x="130704" y="386936"/>
                </a:cubicBezTo>
                <a:cubicBezTo>
                  <a:pt x="115028" y="461830"/>
                  <a:pt x="-3408" y="880712"/>
                  <a:pt x="75" y="872874"/>
                </a:cubicBezTo>
                <a:cubicBezTo>
                  <a:pt x="3558" y="865036"/>
                  <a:pt x="121124" y="458346"/>
                  <a:pt x="151604" y="339909"/>
                </a:cubicBezTo>
                <a:cubicBezTo>
                  <a:pt x="182084" y="221472"/>
                  <a:pt x="189051" y="159641"/>
                  <a:pt x="182955" y="162254"/>
                </a:cubicBezTo>
                <a:cubicBezTo>
                  <a:pt x="176859" y="164867"/>
                  <a:pt x="99353" y="380840"/>
                  <a:pt x="115028" y="355585"/>
                </a:cubicBezTo>
                <a:cubicBezTo>
                  <a:pt x="130703" y="330330"/>
                  <a:pt x="296166" y="-11046"/>
                  <a:pt x="292683" y="2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4" name="フリーフォーム 1223">
            <a:extLst>
              <a:ext uri="{FF2B5EF4-FFF2-40B4-BE49-F238E27FC236}">
                <a16:creationId xmlns:a16="http://schemas.microsoft.com/office/drawing/2014/main" id="{CDBD5C7C-2277-6AA0-F9DC-B087A3663B10}"/>
              </a:ext>
            </a:extLst>
          </p:cNvPr>
          <p:cNvSpPr/>
          <p:nvPr/>
        </p:nvSpPr>
        <p:spPr>
          <a:xfrm>
            <a:off x="3622947" y="8484608"/>
            <a:ext cx="326570" cy="1317773"/>
          </a:xfrm>
          <a:custGeom>
            <a:avLst/>
            <a:gdLst>
              <a:gd name="connsiteX0" fmla="*/ 3302 w 326570"/>
              <a:gd name="connsiteY0" fmla="*/ 6249 h 1317773"/>
              <a:gd name="connsiteX1" fmla="*/ 322036 w 326570"/>
              <a:gd name="connsiteY1" fmla="*/ 560114 h 1317773"/>
              <a:gd name="connsiteX2" fmla="*/ 196632 w 326570"/>
              <a:gd name="connsiteY2" fmla="*/ 690743 h 1317773"/>
              <a:gd name="connsiteX3" fmla="*/ 275010 w 326570"/>
              <a:gd name="connsiteY3" fmla="*/ 622816 h 1317773"/>
              <a:gd name="connsiteX4" fmla="*/ 191407 w 326570"/>
              <a:gd name="connsiteY4" fmla="*/ 816146 h 1317773"/>
              <a:gd name="connsiteX5" fmla="*/ 128706 w 326570"/>
              <a:gd name="connsiteY5" fmla="*/ 1317760 h 1317773"/>
              <a:gd name="connsiteX6" fmla="*/ 160056 w 326570"/>
              <a:gd name="connsiteY6" fmla="*/ 800471 h 1317773"/>
              <a:gd name="connsiteX7" fmla="*/ 201858 w 326570"/>
              <a:gd name="connsiteY7" fmla="*/ 523538 h 1317773"/>
              <a:gd name="connsiteX8" fmla="*/ 149606 w 326570"/>
              <a:gd name="connsiteY8" fmla="*/ 800471 h 1317773"/>
              <a:gd name="connsiteX9" fmla="*/ 243659 w 326570"/>
              <a:gd name="connsiteY9" fmla="*/ 643717 h 1317773"/>
              <a:gd name="connsiteX10" fmla="*/ 316811 w 326570"/>
              <a:gd name="connsiteY10" fmla="*/ 539214 h 1317773"/>
              <a:gd name="connsiteX11" fmla="*/ 227983 w 326570"/>
              <a:gd name="connsiteY11" fmla="*/ 398135 h 1317773"/>
              <a:gd name="connsiteX12" fmla="*/ 24203 w 326570"/>
              <a:gd name="connsiteY12" fmla="*/ 314533 h 1317773"/>
              <a:gd name="connsiteX13" fmla="*/ 191407 w 326570"/>
              <a:gd name="connsiteY13" fmla="*/ 340658 h 1317773"/>
              <a:gd name="connsiteX14" fmla="*/ 160056 w 326570"/>
              <a:gd name="connsiteY14" fmla="*/ 267506 h 1317773"/>
              <a:gd name="connsiteX15" fmla="*/ 3302 w 326570"/>
              <a:gd name="connsiteY15" fmla="*/ 6249 h 1317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26570" h="1317773">
                <a:moveTo>
                  <a:pt x="3302" y="6249"/>
                </a:moveTo>
                <a:cubicBezTo>
                  <a:pt x="30299" y="55017"/>
                  <a:pt x="289814" y="446032"/>
                  <a:pt x="322036" y="560114"/>
                </a:cubicBezTo>
                <a:cubicBezTo>
                  <a:pt x="354258" y="674196"/>
                  <a:pt x="204470" y="680293"/>
                  <a:pt x="196632" y="690743"/>
                </a:cubicBezTo>
                <a:cubicBezTo>
                  <a:pt x="188794" y="701193"/>
                  <a:pt x="275881" y="601916"/>
                  <a:pt x="275010" y="622816"/>
                </a:cubicBezTo>
                <a:cubicBezTo>
                  <a:pt x="274139" y="643717"/>
                  <a:pt x="215791" y="700322"/>
                  <a:pt x="191407" y="816146"/>
                </a:cubicBezTo>
                <a:cubicBezTo>
                  <a:pt x="167023" y="931970"/>
                  <a:pt x="133931" y="1320372"/>
                  <a:pt x="128706" y="1317760"/>
                </a:cubicBezTo>
                <a:cubicBezTo>
                  <a:pt x="123481" y="1315148"/>
                  <a:pt x="147864" y="932841"/>
                  <a:pt x="160056" y="800471"/>
                </a:cubicBezTo>
                <a:cubicBezTo>
                  <a:pt x="172248" y="668101"/>
                  <a:pt x="203600" y="523538"/>
                  <a:pt x="201858" y="523538"/>
                </a:cubicBezTo>
                <a:cubicBezTo>
                  <a:pt x="200116" y="523538"/>
                  <a:pt x="142639" y="780441"/>
                  <a:pt x="149606" y="800471"/>
                </a:cubicBezTo>
                <a:cubicBezTo>
                  <a:pt x="156573" y="820501"/>
                  <a:pt x="215792" y="687260"/>
                  <a:pt x="243659" y="643717"/>
                </a:cubicBezTo>
                <a:cubicBezTo>
                  <a:pt x="271526" y="600174"/>
                  <a:pt x="319424" y="580144"/>
                  <a:pt x="316811" y="539214"/>
                </a:cubicBezTo>
                <a:cubicBezTo>
                  <a:pt x="314198" y="498284"/>
                  <a:pt x="276751" y="435582"/>
                  <a:pt x="227983" y="398135"/>
                </a:cubicBezTo>
                <a:cubicBezTo>
                  <a:pt x="179215" y="360688"/>
                  <a:pt x="30299" y="324112"/>
                  <a:pt x="24203" y="314533"/>
                </a:cubicBezTo>
                <a:cubicBezTo>
                  <a:pt x="18107" y="304954"/>
                  <a:pt x="168765" y="348496"/>
                  <a:pt x="191407" y="340658"/>
                </a:cubicBezTo>
                <a:cubicBezTo>
                  <a:pt x="214049" y="332820"/>
                  <a:pt x="197503" y="326724"/>
                  <a:pt x="160056" y="267506"/>
                </a:cubicBezTo>
                <a:cubicBezTo>
                  <a:pt x="122609" y="208288"/>
                  <a:pt x="-23695" y="-42519"/>
                  <a:pt x="3302" y="62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5" name="フリーフォーム 1224">
            <a:extLst>
              <a:ext uri="{FF2B5EF4-FFF2-40B4-BE49-F238E27FC236}">
                <a16:creationId xmlns:a16="http://schemas.microsoft.com/office/drawing/2014/main" id="{801DDB9E-6456-C8CE-D8E4-20F651BB6F23}"/>
              </a:ext>
            </a:extLst>
          </p:cNvPr>
          <p:cNvSpPr/>
          <p:nvPr/>
        </p:nvSpPr>
        <p:spPr>
          <a:xfrm>
            <a:off x="3455963" y="8699754"/>
            <a:ext cx="286656" cy="1019025"/>
          </a:xfrm>
          <a:custGeom>
            <a:avLst/>
            <a:gdLst>
              <a:gd name="connsiteX0" fmla="*/ 118035 w 286656"/>
              <a:gd name="connsiteY0" fmla="*/ 109 h 1019025"/>
              <a:gd name="connsiteX1" fmla="*/ 65783 w 286656"/>
              <a:gd name="connsiteY1" fmla="*/ 266591 h 1019025"/>
              <a:gd name="connsiteX2" fmla="*/ 154611 w 286656"/>
              <a:gd name="connsiteY2" fmla="*/ 506948 h 1019025"/>
              <a:gd name="connsiteX3" fmla="*/ 154611 w 286656"/>
              <a:gd name="connsiteY3" fmla="*/ 423345 h 1019025"/>
              <a:gd name="connsiteX4" fmla="*/ 259114 w 286656"/>
              <a:gd name="connsiteY4" fmla="*/ 606225 h 1019025"/>
              <a:gd name="connsiteX5" fmla="*/ 201637 w 286656"/>
              <a:gd name="connsiteY5" fmla="*/ 444246 h 1019025"/>
              <a:gd name="connsiteX6" fmla="*/ 253888 w 286656"/>
              <a:gd name="connsiteY6" fmla="*/ 674152 h 1019025"/>
              <a:gd name="connsiteX7" fmla="*/ 248663 w 286656"/>
              <a:gd name="connsiteY7" fmla="*/ 799556 h 1019025"/>
              <a:gd name="connsiteX8" fmla="*/ 285239 w 286656"/>
              <a:gd name="connsiteY8" fmla="*/ 1019012 h 1019025"/>
              <a:gd name="connsiteX9" fmla="*/ 264339 w 286656"/>
              <a:gd name="connsiteY9" fmla="*/ 789105 h 1019025"/>
              <a:gd name="connsiteX10" fmla="*/ 133710 w 286656"/>
              <a:gd name="connsiteY10" fmla="*/ 439021 h 1019025"/>
              <a:gd name="connsiteX11" fmla="*/ 138935 w 286656"/>
              <a:gd name="connsiteY11" fmla="*/ 668927 h 1019025"/>
              <a:gd name="connsiteX12" fmla="*/ 138935 w 286656"/>
              <a:gd name="connsiteY12" fmla="*/ 491272 h 1019025"/>
              <a:gd name="connsiteX13" fmla="*/ 3082 w 286656"/>
              <a:gd name="connsiteY13" fmla="*/ 303167 h 1019025"/>
              <a:gd name="connsiteX14" fmla="*/ 44883 w 286656"/>
              <a:gd name="connsiteY14" fmla="*/ 324068 h 1019025"/>
              <a:gd name="connsiteX15" fmla="*/ 55333 w 286656"/>
              <a:gd name="connsiteY15" fmla="*/ 235240 h 1019025"/>
              <a:gd name="connsiteX16" fmla="*/ 118035 w 286656"/>
              <a:gd name="connsiteY16" fmla="*/ 109 h 101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86656" h="1019025">
                <a:moveTo>
                  <a:pt x="118035" y="109"/>
                </a:moveTo>
                <a:cubicBezTo>
                  <a:pt x="119777" y="5334"/>
                  <a:pt x="59687" y="182118"/>
                  <a:pt x="65783" y="266591"/>
                </a:cubicBezTo>
                <a:cubicBezTo>
                  <a:pt x="71879" y="351064"/>
                  <a:pt x="139806" y="480822"/>
                  <a:pt x="154611" y="506948"/>
                </a:cubicBezTo>
                <a:cubicBezTo>
                  <a:pt x="169416" y="533074"/>
                  <a:pt x="137194" y="406799"/>
                  <a:pt x="154611" y="423345"/>
                </a:cubicBezTo>
                <a:cubicBezTo>
                  <a:pt x="172028" y="439891"/>
                  <a:pt x="251276" y="602742"/>
                  <a:pt x="259114" y="606225"/>
                </a:cubicBezTo>
                <a:cubicBezTo>
                  <a:pt x="266952" y="609708"/>
                  <a:pt x="202508" y="432925"/>
                  <a:pt x="201637" y="444246"/>
                </a:cubicBezTo>
                <a:cubicBezTo>
                  <a:pt x="200766" y="455567"/>
                  <a:pt x="246050" y="614934"/>
                  <a:pt x="253888" y="674152"/>
                </a:cubicBezTo>
                <a:cubicBezTo>
                  <a:pt x="261726" y="733370"/>
                  <a:pt x="243438" y="742079"/>
                  <a:pt x="248663" y="799556"/>
                </a:cubicBezTo>
                <a:cubicBezTo>
                  <a:pt x="253888" y="857033"/>
                  <a:pt x="282626" y="1020754"/>
                  <a:pt x="285239" y="1019012"/>
                </a:cubicBezTo>
                <a:cubicBezTo>
                  <a:pt x="287852" y="1017270"/>
                  <a:pt x="289594" y="885770"/>
                  <a:pt x="264339" y="789105"/>
                </a:cubicBezTo>
                <a:cubicBezTo>
                  <a:pt x="239084" y="692440"/>
                  <a:pt x="154611" y="459051"/>
                  <a:pt x="133710" y="439021"/>
                </a:cubicBezTo>
                <a:cubicBezTo>
                  <a:pt x="112809" y="418991"/>
                  <a:pt x="138064" y="660219"/>
                  <a:pt x="138935" y="668927"/>
                </a:cubicBezTo>
                <a:cubicBezTo>
                  <a:pt x="139806" y="677635"/>
                  <a:pt x="161577" y="552232"/>
                  <a:pt x="138935" y="491272"/>
                </a:cubicBezTo>
                <a:cubicBezTo>
                  <a:pt x="116293" y="430312"/>
                  <a:pt x="18757" y="331034"/>
                  <a:pt x="3082" y="303167"/>
                </a:cubicBezTo>
                <a:cubicBezTo>
                  <a:pt x="-12593" y="275300"/>
                  <a:pt x="36174" y="335389"/>
                  <a:pt x="44883" y="324068"/>
                </a:cubicBezTo>
                <a:cubicBezTo>
                  <a:pt x="53591" y="312747"/>
                  <a:pt x="43141" y="291846"/>
                  <a:pt x="55333" y="235240"/>
                </a:cubicBezTo>
                <a:cubicBezTo>
                  <a:pt x="67525" y="178634"/>
                  <a:pt x="116293" y="-5116"/>
                  <a:pt x="118035" y="1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6" name="フリーフォーム 1225">
            <a:extLst>
              <a:ext uri="{FF2B5EF4-FFF2-40B4-BE49-F238E27FC236}">
                <a16:creationId xmlns:a16="http://schemas.microsoft.com/office/drawing/2014/main" id="{58650D57-355D-1966-D69B-AA22D35B8735}"/>
              </a:ext>
            </a:extLst>
          </p:cNvPr>
          <p:cNvSpPr/>
          <p:nvPr/>
        </p:nvSpPr>
        <p:spPr>
          <a:xfrm>
            <a:off x="5633176" y="8045108"/>
            <a:ext cx="370523" cy="604721"/>
          </a:xfrm>
          <a:custGeom>
            <a:avLst/>
            <a:gdLst>
              <a:gd name="connsiteX0" fmla="*/ 365288 w 370523"/>
              <a:gd name="connsiteY0" fmla="*/ 6837 h 604721"/>
              <a:gd name="connsiteX1" fmla="*/ 4753 w 370523"/>
              <a:gd name="connsiteY1" fmla="*/ 597278 h 604721"/>
              <a:gd name="connsiteX2" fmla="*/ 166733 w 370523"/>
              <a:gd name="connsiteY2" fmla="*/ 341246 h 604721"/>
              <a:gd name="connsiteX3" fmla="*/ 281686 w 370523"/>
              <a:gd name="connsiteY3" fmla="*/ 372597 h 604721"/>
              <a:gd name="connsiteX4" fmla="*/ 370513 w 370523"/>
              <a:gd name="connsiteY4" fmla="*/ 482325 h 604721"/>
              <a:gd name="connsiteX5" fmla="*/ 276461 w 370523"/>
              <a:gd name="connsiteY5" fmla="*/ 362147 h 604721"/>
              <a:gd name="connsiteX6" fmla="*/ 234659 w 370523"/>
              <a:gd name="connsiteY6" fmla="*/ 299445 h 604721"/>
              <a:gd name="connsiteX7" fmla="*/ 271235 w 370523"/>
              <a:gd name="connsiteY7" fmla="*/ 132241 h 604721"/>
              <a:gd name="connsiteX8" fmla="*/ 218984 w 370523"/>
              <a:gd name="connsiteY8" fmla="*/ 268094 h 604721"/>
              <a:gd name="connsiteX9" fmla="*/ 365288 w 370523"/>
              <a:gd name="connsiteY9" fmla="*/ 6837 h 604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70523" h="604721">
                <a:moveTo>
                  <a:pt x="365288" y="6837"/>
                </a:moveTo>
                <a:cubicBezTo>
                  <a:pt x="329583" y="61701"/>
                  <a:pt x="37845" y="541543"/>
                  <a:pt x="4753" y="597278"/>
                </a:cubicBezTo>
                <a:cubicBezTo>
                  <a:pt x="-28339" y="653013"/>
                  <a:pt x="120577" y="378693"/>
                  <a:pt x="166733" y="341246"/>
                </a:cubicBezTo>
                <a:cubicBezTo>
                  <a:pt x="212888" y="303799"/>
                  <a:pt x="247723" y="349084"/>
                  <a:pt x="281686" y="372597"/>
                </a:cubicBezTo>
                <a:cubicBezTo>
                  <a:pt x="315649" y="396110"/>
                  <a:pt x="371384" y="484067"/>
                  <a:pt x="370513" y="482325"/>
                </a:cubicBezTo>
                <a:cubicBezTo>
                  <a:pt x="369642" y="480583"/>
                  <a:pt x="299103" y="392627"/>
                  <a:pt x="276461" y="362147"/>
                </a:cubicBezTo>
                <a:cubicBezTo>
                  <a:pt x="253819" y="331667"/>
                  <a:pt x="235530" y="337763"/>
                  <a:pt x="234659" y="299445"/>
                </a:cubicBezTo>
                <a:cubicBezTo>
                  <a:pt x="233788" y="261127"/>
                  <a:pt x="273847" y="137466"/>
                  <a:pt x="271235" y="132241"/>
                </a:cubicBezTo>
                <a:cubicBezTo>
                  <a:pt x="268623" y="127016"/>
                  <a:pt x="197212" y="291607"/>
                  <a:pt x="218984" y="268094"/>
                </a:cubicBezTo>
                <a:cubicBezTo>
                  <a:pt x="240755" y="244581"/>
                  <a:pt x="400993" y="-48027"/>
                  <a:pt x="365288" y="68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7" name="フリーフォーム 1226">
            <a:extLst>
              <a:ext uri="{FF2B5EF4-FFF2-40B4-BE49-F238E27FC236}">
                <a16:creationId xmlns:a16="http://schemas.microsoft.com/office/drawing/2014/main" id="{F8EF8E40-5FFD-EC14-3F1C-A349D3981D98}"/>
              </a:ext>
            </a:extLst>
          </p:cNvPr>
          <p:cNvSpPr/>
          <p:nvPr/>
        </p:nvSpPr>
        <p:spPr>
          <a:xfrm>
            <a:off x="4739806" y="8589022"/>
            <a:ext cx="961031" cy="841375"/>
          </a:xfrm>
          <a:custGeom>
            <a:avLst/>
            <a:gdLst>
              <a:gd name="connsiteX0" fmla="*/ 15074 w 961031"/>
              <a:gd name="connsiteY0" fmla="*/ 831911 h 841375"/>
              <a:gd name="connsiteX1" fmla="*/ 887673 w 961031"/>
              <a:gd name="connsiteY1" fmla="*/ 42914 h 841375"/>
              <a:gd name="connsiteX2" fmla="*/ 720468 w 961031"/>
              <a:gd name="connsiteY2" fmla="*/ 189218 h 841375"/>
              <a:gd name="connsiteX3" fmla="*/ 929474 w 961031"/>
              <a:gd name="connsiteY3" fmla="*/ 63815 h 841375"/>
              <a:gd name="connsiteX4" fmla="*/ 694343 w 961031"/>
              <a:gd name="connsiteY4" fmla="*/ 513177 h 841375"/>
              <a:gd name="connsiteX5" fmla="*/ 960825 w 961031"/>
              <a:gd name="connsiteY5" fmla="*/ 6338 h 841375"/>
              <a:gd name="connsiteX6" fmla="*/ 642091 w 961031"/>
              <a:gd name="connsiteY6" fmla="*/ 220569 h 841375"/>
              <a:gd name="connsiteX7" fmla="*/ 736144 w 961031"/>
              <a:gd name="connsiteY7" fmla="*/ 95165 h 841375"/>
              <a:gd name="connsiteX8" fmla="*/ 474887 w 961031"/>
              <a:gd name="connsiteY8" fmla="*/ 382548 h 841375"/>
              <a:gd name="connsiteX9" fmla="*/ 344258 w 961031"/>
              <a:gd name="connsiteY9" fmla="*/ 471376 h 841375"/>
              <a:gd name="connsiteX10" fmla="*/ 15074 w 961031"/>
              <a:gd name="connsiteY10" fmla="*/ 831911 h 841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61031" h="841375">
                <a:moveTo>
                  <a:pt x="15074" y="831911"/>
                </a:moveTo>
                <a:cubicBezTo>
                  <a:pt x="105643" y="760501"/>
                  <a:pt x="770107" y="150029"/>
                  <a:pt x="887673" y="42914"/>
                </a:cubicBezTo>
                <a:cubicBezTo>
                  <a:pt x="1005239" y="-64202"/>
                  <a:pt x="713501" y="185735"/>
                  <a:pt x="720468" y="189218"/>
                </a:cubicBezTo>
                <a:cubicBezTo>
                  <a:pt x="727435" y="192701"/>
                  <a:pt x="933828" y="9822"/>
                  <a:pt x="929474" y="63815"/>
                </a:cubicBezTo>
                <a:cubicBezTo>
                  <a:pt x="925120" y="117808"/>
                  <a:pt x="689118" y="522756"/>
                  <a:pt x="694343" y="513177"/>
                </a:cubicBezTo>
                <a:cubicBezTo>
                  <a:pt x="699568" y="503598"/>
                  <a:pt x="969534" y="55106"/>
                  <a:pt x="960825" y="6338"/>
                </a:cubicBezTo>
                <a:cubicBezTo>
                  <a:pt x="952116" y="-42430"/>
                  <a:pt x="679538" y="205764"/>
                  <a:pt x="642091" y="220569"/>
                </a:cubicBezTo>
                <a:cubicBezTo>
                  <a:pt x="604644" y="235373"/>
                  <a:pt x="764011" y="68169"/>
                  <a:pt x="736144" y="95165"/>
                </a:cubicBezTo>
                <a:cubicBezTo>
                  <a:pt x="708277" y="122161"/>
                  <a:pt x="540201" y="319846"/>
                  <a:pt x="474887" y="382548"/>
                </a:cubicBezTo>
                <a:cubicBezTo>
                  <a:pt x="409573" y="445250"/>
                  <a:pt x="420023" y="392999"/>
                  <a:pt x="344258" y="471376"/>
                </a:cubicBezTo>
                <a:cubicBezTo>
                  <a:pt x="268493" y="549753"/>
                  <a:pt x="-75495" y="903321"/>
                  <a:pt x="15074" y="8319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8" name="フリーフォーム 1227">
            <a:extLst>
              <a:ext uri="{FF2B5EF4-FFF2-40B4-BE49-F238E27FC236}">
                <a16:creationId xmlns:a16="http://schemas.microsoft.com/office/drawing/2014/main" id="{BF20EB1E-9376-36D3-CEFF-4140FCA54163}"/>
              </a:ext>
            </a:extLst>
          </p:cNvPr>
          <p:cNvSpPr/>
          <p:nvPr/>
        </p:nvSpPr>
        <p:spPr>
          <a:xfrm>
            <a:off x="4335411" y="9229861"/>
            <a:ext cx="304519" cy="359163"/>
          </a:xfrm>
          <a:custGeom>
            <a:avLst/>
            <a:gdLst>
              <a:gd name="connsiteX0" fmla="*/ 1458 w 304519"/>
              <a:gd name="connsiteY0" fmla="*/ 2966 h 359163"/>
              <a:gd name="connsiteX1" fmla="*/ 142536 w 304519"/>
              <a:gd name="connsiteY1" fmla="*/ 353051 h 359163"/>
              <a:gd name="connsiteX2" fmla="*/ 100735 w 304519"/>
              <a:gd name="connsiteY2" fmla="*/ 217197 h 359163"/>
              <a:gd name="connsiteX3" fmla="*/ 304516 w 304519"/>
              <a:gd name="connsiteY3" fmla="*/ 107469 h 359163"/>
              <a:gd name="connsiteX4" fmla="*/ 95510 w 304519"/>
              <a:gd name="connsiteY4" fmla="*/ 227648 h 359163"/>
              <a:gd name="connsiteX5" fmla="*/ 69384 w 304519"/>
              <a:gd name="connsiteY5" fmla="*/ 185846 h 359163"/>
              <a:gd name="connsiteX6" fmla="*/ 1458 w 304519"/>
              <a:gd name="connsiteY6" fmla="*/ 2966 h 3591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04519" h="359163">
                <a:moveTo>
                  <a:pt x="1458" y="2966"/>
                </a:moveTo>
                <a:cubicBezTo>
                  <a:pt x="13650" y="30834"/>
                  <a:pt x="125990" y="317346"/>
                  <a:pt x="142536" y="353051"/>
                </a:cubicBezTo>
                <a:cubicBezTo>
                  <a:pt x="159082" y="388756"/>
                  <a:pt x="73738" y="258127"/>
                  <a:pt x="100735" y="217197"/>
                </a:cubicBezTo>
                <a:cubicBezTo>
                  <a:pt x="127732" y="176267"/>
                  <a:pt x="305387" y="105727"/>
                  <a:pt x="304516" y="107469"/>
                </a:cubicBezTo>
                <a:cubicBezTo>
                  <a:pt x="303645" y="109211"/>
                  <a:pt x="95510" y="227648"/>
                  <a:pt x="95510" y="227648"/>
                </a:cubicBezTo>
                <a:cubicBezTo>
                  <a:pt x="56321" y="240711"/>
                  <a:pt x="81576" y="219810"/>
                  <a:pt x="69384" y="185846"/>
                </a:cubicBezTo>
                <a:cubicBezTo>
                  <a:pt x="57192" y="151883"/>
                  <a:pt x="-10734" y="-24902"/>
                  <a:pt x="1458" y="29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9" name="フリーフォーム 1228">
            <a:extLst>
              <a:ext uri="{FF2B5EF4-FFF2-40B4-BE49-F238E27FC236}">
                <a16:creationId xmlns:a16="http://schemas.microsoft.com/office/drawing/2014/main" id="{2FBF9A00-91DC-A588-63BF-54FC235C6D79}"/>
              </a:ext>
            </a:extLst>
          </p:cNvPr>
          <p:cNvSpPr/>
          <p:nvPr/>
        </p:nvSpPr>
        <p:spPr>
          <a:xfrm>
            <a:off x="3732132" y="8936440"/>
            <a:ext cx="506585" cy="837214"/>
          </a:xfrm>
          <a:custGeom>
            <a:avLst/>
            <a:gdLst>
              <a:gd name="connsiteX0" fmla="*/ 505459 w 506585"/>
              <a:gd name="connsiteY0" fmla="*/ 447917 h 837214"/>
              <a:gd name="connsiteX1" fmla="*/ 317354 w 506585"/>
              <a:gd name="connsiteY1" fmla="*/ 9005 h 837214"/>
              <a:gd name="connsiteX2" fmla="*/ 359155 w 506585"/>
              <a:gd name="connsiteY2" fmla="*/ 155309 h 837214"/>
              <a:gd name="connsiteX3" fmla="*/ 238977 w 506585"/>
              <a:gd name="connsiteY3" fmla="*/ 197110 h 837214"/>
              <a:gd name="connsiteX4" fmla="*/ 165825 w 506585"/>
              <a:gd name="connsiteY4" fmla="*/ 265037 h 837214"/>
              <a:gd name="connsiteX5" fmla="*/ 223301 w 506585"/>
              <a:gd name="connsiteY5" fmla="*/ 207560 h 837214"/>
              <a:gd name="connsiteX6" fmla="*/ 134474 w 506585"/>
              <a:gd name="connsiteY6" fmla="*/ 479267 h 837214"/>
              <a:gd name="connsiteX7" fmla="*/ 3845 w 506585"/>
              <a:gd name="connsiteY7" fmla="*/ 829352 h 837214"/>
              <a:gd name="connsiteX8" fmla="*/ 56097 w 506585"/>
              <a:gd name="connsiteY8" fmla="*/ 672598 h 837214"/>
              <a:gd name="connsiteX9" fmla="*/ 270327 w 506585"/>
              <a:gd name="connsiteY9" fmla="*/ 113507 h 837214"/>
              <a:gd name="connsiteX10" fmla="*/ 275553 w 506585"/>
              <a:gd name="connsiteY10" fmla="*/ 165759 h 837214"/>
              <a:gd name="connsiteX11" fmla="*/ 301678 w 506585"/>
              <a:gd name="connsiteY11" fmla="*/ 139633 h 837214"/>
              <a:gd name="connsiteX12" fmla="*/ 353930 w 506585"/>
              <a:gd name="connsiteY12" fmla="*/ 197110 h 837214"/>
              <a:gd name="connsiteX13" fmla="*/ 411406 w 506585"/>
              <a:gd name="connsiteY13" fmla="*/ 312063 h 837214"/>
              <a:gd name="connsiteX14" fmla="*/ 395731 w 506585"/>
              <a:gd name="connsiteY14" fmla="*/ 191885 h 837214"/>
              <a:gd name="connsiteX15" fmla="*/ 505459 w 506585"/>
              <a:gd name="connsiteY15" fmla="*/ 447917 h 83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06585" h="837214">
                <a:moveTo>
                  <a:pt x="505459" y="447917"/>
                </a:moveTo>
                <a:cubicBezTo>
                  <a:pt x="492396" y="417437"/>
                  <a:pt x="341738" y="57773"/>
                  <a:pt x="317354" y="9005"/>
                </a:cubicBezTo>
                <a:cubicBezTo>
                  <a:pt x="292970" y="-39763"/>
                  <a:pt x="372218" y="123958"/>
                  <a:pt x="359155" y="155309"/>
                </a:cubicBezTo>
                <a:cubicBezTo>
                  <a:pt x="346092" y="186660"/>
                  <a:pt x="271199" y="178822"/>
                  <a:pt x="238977" y="197110"/>
                </a:cubicBezTo>
                <a:cubicBezTo>
                  <a:pt x="206755" y="215398"/>
                  <a:pt x="168438" y="263295"/>
                  <a:pt x="165825" y="265037"/>
                </a:cubicBezTo>
                <a:cubicBezTo>
                  <a:pt x="163212" y="266779"/>
                  <a:pt x="228526" y="171855"/>
                  <a:pt x="223301" y="207560"/>
                </a:cubicBezTo>
                <a:cubicBezTo>
                  <a:pt x="218076" y="243265"/>
                  <a:pt x="171050" y="375635"/>
                  <a:pt x="134474" y="479267"/>
                </a:cubicBezTo>
                <a:cubicBezTo>
                  <a:pt x="97898" y="582899"/>
                  <a:pt x="16908" y="797130"/>
                  <a:pt x="3845" y="829352"/>
                </a:cubicBezTo>
                <a:cubicBezTo>
                  <a:pt x="-9218" y="861574"/>
                  <a:pt x="11683" y="791906"/>
                  <a:pt x="56097" y="672598"/>
                </a:cubicBezTo>
                <a:cubicBezTo>
                  <a:pt x="100511" y="553291"/>
                  <a:pt x="233751" y="197980"/>
                  <a:pt x="270327" y="113507"/>
                </a:cubicBezTo>
                <a:cubicBezTo>
                  <a:pt x="306903" y="29034"/>
                  <a:pt x="270328" y="161405"/>
                  <a:pt x="275553" y="165759"/>
                </a:cubicBezTo>
                <a:cubicBezTo>
                  <a:pt x="280778" y="170113"/>
                  <a:pt x="288615" y="134408"/>
                  <a:pt x="301678" y="139633"/>
                </a:cubicBezTo>
                <a:cubicBezTo>
                  <a:pt x="314741" y="144858"/>
                  <a:pt x="335642" y="168372"/>
                  <a:pt x="353930" y="197110"/>
                </a:cubicBezTo>
                <a:cubicBezTo>
                  <a:pt x="372218" y="225848"/>
                  <a:pt x="404439" y="312934"/>
                  <a:pt x="411406" y="312063"/>
                </a:cubicBezTo>
                <a:cubicBezTo>
                  <a:pt x="418373" y="311192"/>
                  <a:pt x="377443" y="170985"/>
                  <a:pt x="395731" y="191885"/>
                </a:cubicBezTo>
                <a:cubicBezTo>
                  <a:pt x="414019" y="212785"/>
                  <a:pt x="518522" y="478397"/>
                  <a:pt x="505459" y="44791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0" name="フリーフォーム 1229">
            <a:extLst>
              <a:ext uri="{FF2B5EF4-FFF2-40B4-BE49-F238E27FC236}">
                <a16:creationId xmlns:a16="http://schemas.microsoft.com/office/drawing/2014/main" id="{DEF8384C-89F6-0E0F-DE7F-5AB8418A446A}"/>
              </a:ext>
            </a:extLst>
          </p:cNvPr>
          <p:cNvSpPr/>
          <p:nvPr/>
        </p:nvSpPr>
        <p:spPr>
          <a:xfrm>
            <a:off x="3345761" y="8637051"/>
            <a:ext cx="223327" cy="1177004"/>
          </a:xfrm>
          <a:custGeom>
            <a:avLst/>
            <a:gdLst>
              <a:gd name="connsiteX0" fmla="*/ 92383 w 223327"/>
              <a:gd name="connsiteY0" fmla="*/ 110 h 1177004"/>
              <a:gd name="connsiteX1" fmla="*/ 3556 w 223327"/>
              <a:gd name="connsiteY1" fmla="*/ 277043 h 1177004"/>
              <a:gd name="connsiteX2" fmla="*/ 19231 w 223327"/>
              <a:gd name="connsiteY2" fmla="*/ 162090 h 1177004"/>
              <a:gd name="connsiteX3" fmla="*/ 34906 w 223327"/>
              <a:gd name="connsiteY3" fmla="*/ 1139191 h 1177004"/>
              <a:gd name="connsiteX4" fmla="*/ 3556 w 223327"/>
              <a:gd name="connsiteY4" fmla="*/ 924960 h 1177004"/>
              <a:gd name="connsiteX5" fmla="*/ 55807 w 223327"/>
              <a:gd name="connsiteY5" fmla="*/ 439022 h 1177004"/>
              <a:gd name="connsiteX6" fmla="*/ 223012 w 223327"/>
              <a:gd name="connsiteY6" fmla="*/ 705504 h 1177004"/>
              <a:gd name="connsiteX7" fmla="*/ 97608 w 223327"/>
              <a:gd name="connsiteY7" fmla="*/ 496499 h 1177004"/>
              <a:gd name="connsiteX8" fmla="*/ 92383 w 223327"/>
              <a:gd name="connsiteY8" fmla="*/ 277043 h 1177004"/>
              <a:gd name="connsiteX9" fmla="*/ 81933 w 223327"/>
              <a:gd name="connsiteY9" fmla="*/ 423347 h 1177004"/>
              <a:gd name="connsiteX10" fmla="*/ 29681 w 223327"/>
              <a:gd name="connsiteY10" fmla="*/ 245692 h 1177004"/>
              <a:gd name="connsiteX11" fmla="*/ 92383 w 223327"/>
              <a:gd name="connsiteY11" fmla="*/ 110 h 1177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3327" h="1177004">
                <a:moveTo>
                  <a:pt x="92383" y="110"/>
                </a:moveTo>
                <a:cubicBezTo>
                  <a:pt x="88029" y="5335"/>
                  <a:pt x="15748" y="250046"/>
                  <a:pt x="3556" y="277043"/>
                </a:cubicBezTo>
                <a:cubicBezTo>
                  <a:pt x="-8636" y="304040"/>
                  <a:pt x="14006" y="18399"/>
                  <a:pt x="19231" y="162090"/>
                </a:cubicBezTo>
                <a:cubicBezTo>
                  <a:pt x="24456" y="305781"/>
                  <a:pt x="37518" y="1012046"/>
                  <a:pt x="34906" y="1139191"/>
                </a:cubicBezTo>
                <a:cubicBezTo>
                  <a:pt x="32294" y="1266336"/>
                  <a:pt x="73" y="1041655"/>
                  <a:pt x="3556" y="924960"/>
                </a:cubicBezTo>
                <a:cubicBezTo>
                  <a:pt x="7039" y="808265"/>
                  <a:pt x="19231" y="475598"/>
                  <a:pt x="55807" y="439022"/>
                </a:cubicBezTo>
                <a:cubicBezTo>
                  <a:pt x="92383" y="402446"/>
                  <a:pt x="216045" y="695925"/>
                  <a:pt x="223012" y="705504"/>
                </a:cubicBezTo>
                <a:cubicBezTo>
                  <a:pt x="229979" y="715083"/>
                  <a:pt x="119379" y="567909"/>
                  <a:pt x="97608" y="496499"/>
                </a:cubicBezTo>
                <a:cubicBezTo>
                  <a:pt x="75837" y="425089"/>
                  <a:pt x="94995" y="289235"/>
                  <a:pt x="92383" y="277043"/>
                </a:cubicBezTo>
                <a:cubicBezTo>
                  <a:pt x="89771" y="264851"/>
                  <a:pt x="92383" y="428572"/>
                  <a:pt x="81933" y="423347"/>
                </a:cubicBezTo>
                <a:cubicBezTo>
                  <a:pt x="71483" y="418122"/>
                  <a:pt x="28810" y="315361"/>
                  <a:pt x="29681" y="245692"/>
                </a:cubicBezTo>
                <a:cubicBezTo>
                  <a:pt x="30552" y="176023"/>
                  <a:pt x="96737" y="-5115"/>
                  <a:pt x="92383" y="11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1" name="フリーフォーム 1230">
            <a:extLst>
              <a:ext uri="{FF2B5EF4-FFF2-40B4-BE49-F238E27FC236}">
                <a16:creationId xmlns:a16="http://schemas.microsoft.com/office/drawing/2014/main" id="{DF3C8408-B593-0B4C-ACB4-936FDFDE418F}"/>
              </a:ext>
            </a:extLst>
          </p:cNvPr>
          <p:cNvSpPr/>
          <p:nvPr/>
        </p:nvSpPr>
        <p:spPr>
          <a:xfrm>
            <a:off x="3810737" y="9350414"/>
            <a:ext cx="613299" cy="321147"/>
          </a:xfrm>
          <a:custGeom>
            <a:avLst/>
            <a:gdLst>
              <a:gd name="connsiteX0" fmla="*/ 3617 w 613299"/>
              <a:gd name="connsiteY0" fmla="*/ 2592 h 321147"/>
              <a:gd name="connsiteX1" fmla="*/ 510456 w 613299"/>
              <a:gd name="connsiteY1" fmla="*/ 310875 h 321147"/>
              <a:gd name="connsiteX2" fmla="*/ 385053 w 613299"/>
              <a:gd name="connsiteY2" fmla="*/ 253399 h 321147"/>
              <a:gd name="connsiteX3" fmla="*/ 609734 w 613299"/>
              <a:gd name="connsiteY3" fmla="*/ 310875 h 321147"/>
              <a:gd name="connsiteX4" fmla="*/ 170822 w 613299"/>
              <a:gd name="connsiteY4" fmla="*/ 148896 h 321147"/>
              <a:gd name="connsiteX5" fmla="*/ 369377 w 613299"/>
              <a:gd name="connsiteY5" fmla="*/ 180247 h 321147"/>
              <a:gd name="connsiteX6" fmla="*/ 129021 w 613299"/>
              <a:gd name="connsiteY6" fmla="*/ 117545 h 321147"/>
              <a:gd name="connsiteX7" fmla="*/ 275325 w 613299"/>
              <a:gd name="connsiteY7" fmla="*/ 159346 h 321147"/>
              <a:gd name="connsiteX8" fmla="*/ 3617 w 613299"/>
              <a:gd name="connsiteY8" fmla="*/ 2592 h 3211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3299" h="321147">
                <a:moveTo>
                  <a:pt x="3617" y="2592"/>
                </a:moveTo>
                <a:cubicBezTo>
                  <a:pt x="42805" y="27847"/>
                  <a:pt x="446883" y="269074"/>
                  <a:pt x="510456" y="310875"/>
                </a:cubicBezTo>
                <a:cubicBezTo>
                  <a:pt x="574029" y="352676"/>
                  <a:pt x="368507" y="253399"/>
                  <a:pt x="385053" y="253399"/>
                </a:cubicBezTo>
                <a:cubicBezTo>
                  <a:pt x="401599" y="253399"/>
                  <a:pt x="645439" y="328292"/>
                  <a:pt x="609734" y="310875"/>
                </a:cubicBezTo>
                <a:cubicBezTo>
                  <a:pt x="574029" y="293458"/>
                  <a:pt x="210882" y="170667"/>
                  <a:pt x="170822" y="148896"/>
                </a:cubicBezTo>
                <a:cubicBezTo>
                  <a:pt x="130763" y="127125"/>
                  <a:pt x="376344" y="185472"/>
                  <a:pt x="369377" y="180247"/>
                </a:cubicBezTo>
                <a:cubicBezTo>
                  <a:pt x="362410" y="175022"/>
                  <a:pt x="144696" y="121029"/>
                  <a:pt x="129021" y="117545"/>
                </a:cubicBezTo>
                <a:cubicBezTo>
                  <a:pt x="113346" y="114062"/>
                  <a:pt x="294484" y="174151"/>
                  <a:pt x="275325" y="159346"/>
                </a:cubicBezTo>
                <a:cubicBezTo>
                  <a:pt x="256166" y="144541"/>
                  <a:pt x="-35571" y="-22663"/>
                  <a:pt x="3617" y="259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2" name="フリーフォーム 1231">
            <a:extLst>
              <a:ext uri="{FF2B5EF4-FFF2-40B4-BE49-F238E27FC236}">
                <a16:creationId xmlns:a16="http://schemas.microsoft.com/office/drawing/2014/main" id="{1B1E4D21-89DF-ACF4-13F4-269F9CDAC91F}"/>
              </a:ext>
            </a:extLst>
          </p:cNvPr>
          <p:cNvSpPr/>
          <p:nvPr/>
        </p:nvSpPr>
        <p:spPr>
          <a:xfrm>
            <a:off x="3930669" y="9209472"/>
            <a:ext cx="481512" cy="321066"/>
          </a:xfrm>
          <a:custGeom>
            <a:avLst/>
            <a:gdLst>
              <a:gd name="connsiteX0" fmla="*/ 56115 w 481512"/>
              <a:gd name="connsiteY0" fmla="*/ 2455 h 321066"/>
              <a:gd name="connsiteX1" fmla="*/ 406200 w 481512"/>
              <a:gd name="connsiteY1" fmla="*/ 315963 h 321066"/>
              <a:gd name="connsiteX2" fmla="*/ 186744 w 481512"/>
              <a:gd name="connsiteY2" fmla="*/ 190560 h 321066"/>
              <a:gd name="connsiteX3" fmla="*/ 9089 w 481512"/>
              <a:gd name="connsiteY3" fmla="*/ 106958 h 321066"/>
              <a:gd name="connsiteX4" fmla="*/ 479352 w 481512"/>
              <a:gd name="connsiteY4" fmla="*/ 310738 h 321066"/>
              <a:gd name="connsiteX5" fmla="*/ 186744 w 481512"/>
              <a:gd name="connsiteY5" fmla="*/ 164434 h 321066"/>
              <a:gd name="connsiteX6" fmla="*/ 249445 w 481512"/>
              <a:gd name="connsiteY6" fmla="*/ 169659 h 321066"/>
              <a:gd name="connsiteX7" fmla="*/ 56115 w 481512"/>
              <a:gd name="connsiteY7" fmla="*/ 2455 h 321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81512" h="321066">
                <a:moveTo>
                  <a:pt x="56115" y="2455"/>
                </a:moveTo>
                <a:cubicBezTo>
                  <a:pt x="82241" y="26839"/>
                  <a:pt x="384429" y="284612"/>
                  <a:pt x="406200" y="315963"/>
                </a:cubicBezTo>
                <a:cubicBezTo>
                  <a:pt x="427971" y="347314"/>
                  <a:pt x="252929" y="225394"/>
                  <a:pt x="186744" y="190560"/>
                </a:cubicBezTo>
                <a:cubicBezTo>
                  <a:pt x="120559" y="155726"/>
                  <a:pt x="-39679" y="86928"/>
                  <a:pt x="9089" y="106958"/>
                </a:cubicBezTo>
                <a:cubicBezTo>
                  <a:pt x="57857" y="126988"/>
                  <a:pt x="449743" y="301159"/>
                  <a:pt x="479352" y="310738"/>
                </a:cubicBezTo>
                <a:cubicBezTo>
                  <a:pt x="508961" y="320317"/>
                  <a:pt x="225062" y="187947"/>
                  <a:pt x="186744" y="164434"/>
                </a:cubicBezTo>
                <a:cubicBezTo>
                  <a:pt x="148426" y="140921"/>
                  <a:pt x="266862" y="196655"/>
                  <a:pt x="249445" y="169659"/>
                </a:cubicBezTo>
                <a:cubicBezTo>
                  <a:pt x="232028" y="142663"/>
                  <a:pt x="29989" y="-21929"/>
                  <a:pt x="56115" y="24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3" name="フリーフォーム 1232">
            <a:extLst>
              <a:ext uri="{FF2B5EF4-FFF2-40B4-BE49-F238E27FC236}">
                <a16:creationId xmlns:a16="http://schemas.microsoft.com/office/drawing/2014/main" id="{D5F6F054-017D-0D24-F03F-19263281CE0D}"/>
              </a:ext>
            </a:extLst>
          </p:cNvPr>
          <p:cNvSpPr/>
          <p:nvPr/>
        </p:nvSpPr>
        <p:spPr>
          <a:xfrm>
            <a:off x="2628821" y="8048193"/>
            <a:ext cx="925298" cy="747294"/>
          </a:xfrm>
          <a:custGeom>
            <a:avLst/>
            <a:gdLst>
              <a:gd name="connsiteX0" fmla="*/ 924004 w 925298"/>
              <a:gd name="connsiteY0" fmla="*/ 432 h 747294"/>
              <a:gd name="connsiteX1" fmla="*/ 517604 w 925298"/>
              <a:gd name="connsiteY1" fmla="*/ 362382 h 747294"/>
              <a:gd name="connsiteX2" fmla="*/ 670004 w 925298"/>
              <a:gd name="connsiteY2" fmla="*/ 248082 h 747294"/>
              <a:gd name="connsiteX3" fmla="*/ 241379 w 925298"/>
              <a:gd name="connsiteY3" fmla="*/ 540182 h 747294"/>
              <a:gd name="connsiteX4" fmla="*/ 330279 w 925298"/>
              <a:gd name="connsiteY4" fmla="*/ 495732 h 747294"/>
              <a:gd name="connsiteX5" fmla="*/ 25479 w 925298"/>
              <a:gd name="connsiteY5" fmla="*/ 730682 h 747294"/>
              <a:gd name="connsiteX6" fmla="*/ 82629 w 925298"/>
              <a:gd name="connsiteY6" fmla="*/ 683057 h 747294"/>
              <a:gd name="connsiteX7" fmla="*/ 603329 w 925298"/>
              <a:gd name="connsiteY7" fmla="*/ 324282 h 747294"/>
              <a:gd name="connsiteX8" fmla="*/ 596979 w 925298"/>
              <a:gd name="connsiteY8" fmla="*/ 352857 h 747294"/>
              <a:gd name="connsiteX9" fmla="*/ 812879 w 925298"/>
              <a:gd name="connsiteY9" fmla="*/ 263957 h 747294"/>
              <a:gd name="connsiteX10" fmla="*/ 577929 w 925298"/>
              <a:gd name="connsiteY10" fmla="*/ 327457 h 747294"/>
              <a:gd name="connsiteX11" fmla="*/ 774779 w 925298"/>
              <a:gd name="connsiteY11" fmla="*/ 197282 h 747294"/>
              <a:gd name="connsiteX12" fmla="*/ 650954 w 925298"/>
              <a:gd name="connsiteY12" fmla="*/ 286182 h 747294"/>
              <a:gd name="connsiteX13" fmla="*/ 924004 w 925298"/>
              <a:gd name="connsiteY13" fmla="*/ 432 h 74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25298" h="747294">
                <a:moveTo>
                  <a:pt x="924004" y="432"/>
                </a:moveTo>
                <a:cubicBezTo>
                  <a:pt x="901779" y="13132"/>
                  <a:pt x="559937" y="321107"/>
                  <a:pt x="517604" y="362382"/>
                </a:cubicBezTo>
                <a:cubicBezTo>
                  <a:pt x="475271" y="403657"/>
                  <a:pt x="716041" y="218449"/>
                  <a:pt x="670004" y="248082"/>
                </a:cubicBezTo>
                <a:cubicBezTo>
                  <a:pt x="623967" y="277715"/>
                  <a:pt x="298000" y="498907"/>
                  <a:pt x="241379" y="540182"/>
                </a:cubicBezTo>
                <a:cubicBezTo>
                  <a:pt x="184758" y="581457"/>
                  <a:pt x="366262" y="463982"/>
                  <a:pt x="330279" y="495732"/>
                </a:cubicBezTo>
                <a:cubicBezTo>
                  <a:pt x="294296" y="527482"/>
                  <a:pt x="66754" y="699461"/>
                  <a:pt x="25479" y="730682"/>
                </a:cubicBezTo>
                <a:cubicBezTo>
                  <a:pt x="-15796" y="761903"/>
                  <a:pt x="-13679" y="750790"/>
                  <a:pt x="82629" y="683057"/>
                </a:cubicBezTo>
                <a:cubicBezTo>
                  <a:pt x="178937" y="615324"/>
                  <a:pt x="517604" y="379315"/>
                  <a:pt x="603329" y="324282"/>
                </a:cubicBezTo>
                <a:cubicBezTo>
                  <a:pt x="689054" y="269249"/>
                  <a:pt x="562054" y="362911"/>
                  <a:pt x="596979" y="352857"/>
                </a:cubicBezTo>
                <a:cubicBezTo>
                  <a:pt x="631904" y="342803"/>
                  <a:pt x="816054" y="268190"/>
                  <a:pt x="812879" y="263957"/>
                </a:cubicBezTo>
                <a:cubicBezTo>
                  <a:pt x="809704" y="259724"/>
                  <a:pt x="584279" y="338569"/>
                  <a:pt x="577929" y="327457"/>
                </a:cubicBezTo>
                <a:cubicBezTo>
                  <a:pt x="571579" y="316345"/>
                  <a:pt x="762608" y="204161"/>
                  <a:pt x="774779" y="197282"/>
                </a:cubicBezTo>
                <a:cubicBezTo>
                  <a:pt x="786950" y="190403"/>
                  <a:pt x="626612" y="313699"/>
                  <a:pt x="650954" y="286182"/>
                </a:cubicBezTo>
                <a:cubicBezTo>
                  <a:pt x="675296" y="258665"/>
                  <a:pt x="946229" y="-12268"/>
                  <a:pt x="924004" y="43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4" name="フリーフォーム 1233">
            <a:extLst>
              <a:ext uri="{FF2B5EF4-FFF2-40B4-BE49-F238E27FC236}">
                <a16:creationId xmlns:a16="http://schemas.microsoft.com/office/drawing/2014/main" id="{5C970D86-6FA6-52D2-B8C9-95BF1EF5F746}"/>
              </a:ext>
            </a:extLst>
          </p:cNvPr>
          <p:cNvSpPr/>
          <p:nvPr/>
        </p:nvSpPr>
        <p:spPr>
          <a:xfrm>
            <a:off x="3221621" y="8108874"/>
            <a:ext cx="231974" cy="1124818"/>
          </a:xfrm>
          <a:custGeom>
            <a:avLst/>
            <a:gdLst>
              <a:gd name="connsiteX0" fmla="*/ 229604 w 231974"/>
              <a:gd name="connsiteY0" fmla="*/ 6426 h 1124818"/>
              <a:gd name="connsiteX1" fmla="*/ 10529 w 231974"/>
              <a:gd name="connsiteY1" fmla="*/ 822401 h 1124818"/>
              <a:gd name="connsiteX2" fmla="*/ 42279 w 231974"/>
              <a:gd name="connsiteY2" fmla="*/ 762076 h 1124818"/>
              <a:gd name="connsiteX3" fmla="*/ 108954 w 231974"/>
              <a:gd name="connsiteY3" fmla="*/ 1120851 h 1124818"/>
              <a:gd name="connsiteX4" fmla="*/ 118479 w 231974"/>
              <a:gd name="connsiteY4" fmla="*/ 911301 h 1124818"/>
              <a:gd name="connsiteX5" fmla="*/ 204204 w 231974"/>
              <a:gd name="connsiteY5" fmla="*/ 282651 h 1124818"/>
              <a:gd name="connsiteX6" fmla="*/ 131179 w 231974"/>
              <a:gd name="connsiteY6" fmla="*/ 431876 h 1124818"/>
              <a:gd name="connsiteX7" fmla="*/ 229604 w 231974"/>
              <a:gd name="connsiteY7" fmla="*/ 6426 h 11248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1974" h="1124818">
                <a:moveTo>
                  <a:pt x="229604" y="6426"/>
                </a:moveTo>
                <a:cubicBezTo>
                  <a:pt x="209496" y="71513"/>
                  <a:pt x="41750" y="696459"/>
                  <a:pt x="10529" y="822401"/>
                </a:cubicBezTo>
                <a:cubicBezTo>
                  <a:pt x="-20692" y="948343"/>
                  <a:pt x="25875" y="712334"/>
                  <a:pt x="42279" y="762076"/>
                </a:cubicBezTo>
                <a:cubicBezTo>
                  <a:pt x="58683" y="811818"/>
                  <a:pt x="96254" y="1095980"/>
                  <a:pt x="108954" y="1120851"/>
                </a:cubicBezTo>
                <a:cubicBezTo>
                  <a:pt x="121654" y="1145722"/>
                  <a:pt x="102604" y="1051001"/>
                  <a:pt x="118479" y="911301"/>
                </a:cubicBezTo>
                <a:cubicBezTo>
                  <a:pt x="134354" y="771601"/>
                  <a:pt x="202087" y="362555"/>
                  <a:pt x="204204" y="282651"/>
                </a:cubicBezTo>
                <a:cubicBezTo>
                  <a:pt x="206321" y="202747"/>
                  <a:pt x="126946" y="472622"/>
                  <a:pt x="131179" y="431876"/>
                </a:cubicBezTo>
                <a:cubicBezTo>
                  <a:pt x="135412" y="391130"/>
                  <a:pt x="249712" y="-58661"/>
                  <a:pt x="229604" y="642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5" name="フリーフォーム 1234">
            <a:extLst>
              <a:ext uri="{FF2B5EF4-FFF2-40B4-BE49-F238E27FC236}">
                <a16:creationId xmlns:a16="http://schemas.microsoft.com/office/drawing/2014/main" id="{76185625-C5B7-87E3-5118-37080FE72060}"/>
              </a:ext>
            </a:extLst>
          </p:cNvPr>
          <p:cNvSpPr/>
          <p:nvPr/>
        </p:nvSpPr>
        <p:spPr>
          <a:xfrm>
            <a:off x="2253457" y="8398356"/>
            <a:ext cx="1019900" cy="1293678"/>
          </a:xfrm>
          <a:custGeom>
            <a:avLst/>
            <a:gdLst>
              <a:gd name="connsiteX0" fmla="*/ 1016793 w 1019900"/>
              <a:gd name="connsiteY0" fmla="*/ 2694 h 1293678"/>
              <a:gd name="connsiteX1" fmla="*/ 381793 w 1019900"/>
              <a:gd name="connsiteY1" fmla="*/ 459894 h 1293678"/>
              <a:gd name="connsiteX2" fmla="*/ 483393 w 1019900"/>
              <a:gd name="connsiteY2" fmla="*/ 412269 h 1293678"/>
              <a:gd name="connsiteX3" fmla="*/ 410368 w 1019900"/>
              <a:gd name="connsiteY3" fmla="*/ 571019 h 1293678"/>
              <a:gd name="connsiteX4" fmla="*/ 793 w 1019900"/>
              <a:gd name="connsiteY4" fmla="*/ 1291744 h 1293678"/>
              <a:gd name="connsiteX5" fmla="*/ 527843 w 1019900"/>
              <a:gd name="connsiteY5" fmla="*/ 326544 h 1293678"/>
              <a:gd name="connsiteX6" fmla="*/ 492918 w 1019900"/>
              <a:gd name="connsiteY6" fmla="*/ 367819 h 1293678"/>
              <a:gd name="connsiteX7" fmla="*/ 794543 w 1019900"/>
              <a:gd name="connsiteY7" fmla="*/ 116994 h 1293678"/>
              <a:gd name="connsiteX8" fmla="*/ 632618 w 1019900"/>
              <a:gd name="connsiteY8" fmla="*/ 263044 h 1293678"/>
              <a:gd name="connsiteX9" fmla="*/ 1016793 w 1019900"/>
              <a:gd name="connsiteY9" fmla="*/ 2694 h 1293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19900" h="1293678">
                <a:moveTo>
                  <a:pt x="1016793" y="2694"/>
                </a:moveTo>
                <a:cubicBezTo>
                  <a:pt x="974989" y="35502"/>
                  <a:pt x="470693" y="391632"/>
                  <a:pt x="381793" y="459894"/>
                </a:cubicBezTo>
                <a:cubicBezTo>
                  <a:pt x="292893" y="528156"/>
                  <a:pt x="478630" y="393748"/>
                  <a:pt x="483393" y="412269"/>
                </a:cubicBezTo>
                <a:cubicBezTo>
                  <a:pt x="488156" y="430790"/>
                  <a:pt x="490801" y="424440"/>
                  <a:pt x="410368" y="571019"/>
                </a:cubicBezTo>
                <a:cubicBezTo>
                  <a:pt x="329935" y="717598"/>
                  <a:pt x="-18786" y="1332490"/>
                  <a:pt x="793" y="1291744"/>
                </a:cubicBezTo>
                <a:cubicBezTo>
                  <a:pt x="20372" y="1250998"/>
                  <a:pt x="445822" y="480532"/>
                  <a:pt x="527843" y="326544"/>
                </a:cubicBezTo>
                <a:cubicBezTo>
                  <a:pt x="609864" y="172556"/>
                  <a:pt x="448468" y="402744"/>
                  <a:pt x="492918" y="367819"/>
                </a:cubicBezTo>
                <a:cubicBezTo>
                  <a:pt x="537368" y="332894"/>
                  <a:pt x="771260" y="134457"/>
                  <a:pt x="794543" y="116994"/>
                </a:cubicBezTo>
                <a:cubicBezTo>
                  <a:pt x="817826" y="99532"/>
                  <a:pt x="599810" y="278919"/>
                  <a:pt x="632618" y="263044"/>
                </a:cubicBezTo>
                <a:cubicBezTo>
                  <a:pt x="665426" y="247169"/>
                  <a:pt x="1058597" y="-30114"/>
                  <a:pt x="1016793" y="26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6" name="フリーフォーム 1235">
            <a:extLst>
              <a:ext uri="{FF2B5EF4-FFF2-40B4-BE49-F238E27FC236}">
                <a16:creationId xmlns:a16="http://schemas.microsoft.com/office/drawing/2014/main" id="{A62291C0-23DE-AC8D-C846-CA31FE65F11F}"/>
              </a:ext>
            </a:extLst>
          </p:cNvPr>
          <p:cNvSpPr/>
          <p:nvPr/>
        </p:nvSpPr>
        <p:spPr>
          <a:xfrm>
            <a:off x="2158635" y="8606678"/>
            <a:ext cx="679907" cy="1096134"/>
          </a:xfrm>
          <a:custGeom>
            <a:avLst/>
            <a:gdLst>
              <a:gd name="connsiteX0" fmla="*/ 676640 w 679907"/>
              <a:gd name="connsiteY0" fmla="*/ 3922 h 1096134"/>
              <a:gd name="connsiteX1" fmla="*/ 257540 w 679907"/>
              <a:gd name="connsiteY1" fmla="*/ 445247 h 1096134"/>
              <a:gd name="connsiteX2" fmla="*/ 301990 w 679907"/>
              <a:gd name="connsiteY2" fmla="*/ 394447 h 1096134"/>
              <a:gd name="connsiteX3" fmla="*/ 365 w 679907"/>
              <a:gd name="connsiteY3" fmla="*/ 1096122 h 1096134"/>
              <a:gd name="connsiteX4" fmla="*/ 371840 w 679907"/>
              <a:gd name="connsiteY4" fmla="*/ 375397 h 1096134"/>
              <a:gd name="connsiteX5" fmla="*/ 101965 w 679907"/>
              <a:gd name="connsiteY5" fmla="*/ 829422 h 1096134"/>
              <a:gd name="connsiteX6" fmla="*/ 511540 w 679907"/>
              <a:gd name="connsiteY6" fmla="*/ 178547 h 1096134"/>
              <a:gd name="connsiteX7" fmla="*/ 454390 w 679907"/>
              <a:gd name="connsiteY7" fmla="*/ 226172 h 1096134"/>
              <a:gd name="connsiteX8" fmla="*/ 676640 w 679907"/>
              <a:gd name="connsiteY8" fmla="*/ 3922 h 10961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9907" h="1096134">
                <a:moveTo>
                  <a:pt x="676640" y="3922"/>
                </a:moveTo>
                <a:cubicBezTo>
                  <a:pt x="643832" y="40435"/>
                  <a:pt x="319982" y="380160"/>
                  <a:pt x="257540" y="445247"/>
                </a:cubicBezTo>
                <a:cubicBezTo>
                  <a:pt x="195098" y="510334"/>
                  <a:pt x="344853" y="285968"/>
                  <a:pt x="301990" y="394447"/>
                </a:cubicBezTo>
                <a:cubicBezTo>
                  <a:pt x="259127" y="502926"/>
                  <a:pt x="-11277" y="1099297"/>
                  <a:pt x="365" y="1096122"/>
                </a:cubicBezTo>
                <a:cubicBezTo>
                  <a:pt x="12007" y="1092947"/>
                  <a:pt x="354907" y="419847"/>
                  <a:pt x="371840" y="375397"/>
                </a:cubicBezTo>
                <a:cubicBezTo>
                  <a:pt x="388773" y="330947"/>
                  <a:pt x="78682" y="862230"/>
                  <a:pt x="101965" y="829422"/>
                </a:cubicBezTo>
                <a:cubicBezTo>
                  <a:pt x="125248" y="796614"/>
                  <a:pt x="452803" y="279089"/>
                  <a:pt x="511540" y="178547"/>
                </a:cubicBezTo>
                <a:cubicBezTo>
                  <a:pt x="570277" y="78005"/>
                  <a:pt x="423698" y="255276"/>
                  <a:pt x="454390" y="226172"/>
                </a:cubicBezTo>
                <a:cubicBezTo>
                  <a:pt x="485082" y="197068"/>
                  <a:pt x="709448" y="-32591"/>
                  <a:pt x="676640" y="39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7" name="フリーフォーム 1236">
            <a:extLst>
              <a:ext uri="{FF2B5EF4-FFF2-40B4-BE49-F238E27FC236}">
                <a16:creationId xmlns:a16="http://schemas.microsoft.com/office/drawing/2014/main" id="{57603C45-202A-E60A-1E01-A5B01B6E0D50}"/>
              </a:ext>
            </a:extLst>
          </p:cNvPr>
          <p:cNvSpPr/>
          <p:nvPr/>
        </p:nvSpPr>
        <p:spPr>
          <a:xfrm>
            <a:off x="889778" y="8630470"/>
            <a:ext cx="1982330" cy="552288"/>
          </a:xfrm>
          <a:custGeom>
            <a:avLst/>
            <a:gdLst>
              <a:gd name="connsiteX0" fmla="*/ 1967722 w 1982330"/>
              <a:gd name="connsiteY0" fmla="*/ 8705 h 552288"/>
              <a:gd name="connsiteX1" fmla="*/ 685022 w 1982330"/>
              <a:gd name="connsiteY1" fmla="*/ 281755 h 552288"/>
              <a:gd name="connsiteX2" fmla="*/ 907272 w 1982330"/>
              <a:gd name="connsiteY2" fmla="*/ 227780 h 552288"/>
              <a:gd name="connsiteX3" fmla="*/ 5572 w 1982330"/>
              <a:gd name="connsiteY3" fmla="*/ 551630 h 552288"/>
              <a:gd name="connsiteX4" fmla="*/ 1405747 w 1982330"/>
              <a:gd name="connsiteY4" fmla="*/ 129355 h 552288"/>
              <a:gd name="connsiteX5" fmla="*/ 802497 w 1982330"/>
              <a:gd name="connsiteY5" fmla="*/ 297630 h 552288"/>
              <a:gd name="connsiteX6" fmla="*/ 1586722 w 1982330"/>
              <a:gd name="connsiteY6" fmla="*/ 84905 h 552288"/>
              <a:gd name="connsiteX7" fmla="*/ 1259697 w 1982330"/>
              <a:gd name="connsiteY7" fmla="*/ 94430 h 552288"/>
              <a:gd name="connsiteX8" fmla="*/ 1567672 w 1982330"/>
              <a:gd name="connsiteY8" fmla="*/ 56330 h 552288"/>
              <a:gd name="connsiteX9" fmla="*/ 1389872 w 1982330"/>
              <a:gd name="connsiteY9" fmla="*/ 65855 h 552288"/>
              <a:gd name="connsiteX10" fmla="*/ 1967722 w 1982330"/>
              <a:gd name="connsiteY10" fmla="*/ 8705 h 552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982330" h="552288">
                <a:moveTo>
                  <a:pt x="1967722" y="8705"/>
                </a:moveTo>
                <a:cubicBezTo>
                  <a:pt x="1850247" y="44688"/>
                  <a:pt x="861764" y="245243"/>
                  <a:pt x="685022" y="281755"/>
                </a:cubicBezTo>
                <a:cubicBezTo>
                  <a:pt x="508280" y="318267"/>
                  <a:pt x="1020514" y="182801"/>
                  <a:pt x="907272" y="227780"/>
                </a:cubicBezTo>
                <a:cubicBezTo>
                  <a:pt x="794030" y="272759"/>
                  <a:pt x="-77507" y="568034"/>
                  <a:pt x="5572" y="551630"/>
                </a:cubicBezTo>
                <a:cubicBezTo>
                  <a:pt x="88651" y="535226"/>
                  <a:pt x="1272926" y="171688"/>
                  <a:pt x="1405747" y="129355"/>
                </a:cubicBezTo>
                <a:cubicBezTo>
                  <a:pt x="1538568" y="87022"/>
                  <a:pt x="772335" y="305038"/>
                  <a:pt x="802497" y="297630"/>
                </a:cubicBezTo>
                <a:cubicBezTo>
                  <a:pt x="832659" y="290222"/>
                  <a:pt x="1510522" y="118772"/>
                  <a:pt x="1586722" y="84905"/>
                </a:cubicBezTo>
                <a:cubicBezTo>
                  <a:pt x="1662922" y="51038"/>
                  <a:pt x="1262872" y="99192"/>
                  <a:pt x="1259697" y="94430"/>
                </a:cubicBezTo>
                <a:cubicBezTo>
                  <a:pt x="1256522" y="89668"/>
                  <a:pt x="1545976" y="61092"/>
                  <a:pt x="1567672" y="56330"/>
                </a:cubicBezTo>
                <a:cubicBezTo>
                  <a:pt x="1589368" y="51568"/>
                  <a:pt x="1322139" y="72205"/>
                  <a:pt x="1389872" y="65855"/>
                </a:cubicBezTo>
                <a:cubicBezTo>
                  <a:pt x="1457605" y="59505"/>
                  <a:pt x="2085197" y="-27278"/>
                  <a:pt x="1967722" y="870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8" name="フリーフォーム 1237">
            <a:extLst>
              <a:ext uri="{FF2B5EF4-FFF2-40B4-BE49-F238E27FC236}">
                <a16:creationId xmlns:a16="http://schemas.microsoft.com/office/drawing/2014/main" id="{75C870FF-AFBD-2CA3-78B6-37AC2EF70560}"/>
              </a:ext>
            </a:extLst>
          </p:cNvPr>
          <p:cNvSpPr/>
          <p:nvPr/>
        </p:nvSpPr>
        <p:spPr>
          <a:xfrm>
            <a:off x="5936976" y="7863995"/>
            <a:ext cx="403817" cy="1165710"/>
          </a:xfrm>
          <a:custGeom>
            <a:avLst/>
            <a:gdLst>
              <a:gd name="connsiteX0" fmla="*/ 117749 w 403817"/>
              <a:gd name="connsiteY0" fmla="*/ 480 h 1165710"/>
              <a:gd name="connsiteX1" fmla="*/ 346349 w 403817"/>
              <a:gd name="connsiteY1" fmla="*/ 130655 h 1165710"/>
              <a:gd name="connsiteX2" fmla="*/ 403499 w 403817"/>
              <a:gd name="connsiteY2" fmla="*/ 235430 h 1165710"/>
              <a:gd name="connsiteX3" fmla="*/ 365399 w 403817"/>
              <a:gd name="connsiteY3" fmla="*/ 194155 h 1165710"/>
              <a:gd name="connsiteX4" fmla="*/ 282849 w 403817"/>
              <a:gd name="connsiteY4" fmla="*/ 521180 h 1165710"/>
              <a:gd name="connsiteX5" fmla="*/ 311424 w 403817"/>
              <a:gd name="connsiteY5" fmla="*/ 441805 h 1165710"/>
              <a:gd name="connsiteX6" fmla="*/ 136799 w 403817"/>
              <a:gd name="connsiteY6" fmla="*/ 895830 h 1165710"/>
              <a:gd name="connsiteX7" fmla="*/ 181249 w 403817"/>
              <a:gd name="connsiteY7" fmla="*/ 775180 h 1165710"/>
              <a:gd name="connsiteX8" fmla="*/ 274 w 403817"/>
              <a:gd name="connsiteY8" fmla="*/ 1165705 h 1165710"/>
              <a:gd name="connsiteX9" fmla="*/ 146324 w 403817"/>
              <a:gd name="connsiteY9" fmla="*/ 765655 h 1165710"/>
              <a:gd name="connsiteX10" fmla="*/ 384449 w 403817"/>
              <a:gd name="connsiteY10" fmla="*/ 235430 h 1165710"/>
              <a:gd name="connsiteX11" fmla="*/ 359049 w 403817"/>
              <a:gd name="connsiteY11" fmla="*/ 305280 h 1165710"/>
              <a:gd name="connsiteX12" fmla="*/ 371749 w 403817"/>
              <a:gd name="connsiteY12" fmla="*/ 181455 h 1165710"/>
              <a:gd name="connsiteX13" fmla="*/ 178074 w 403817"/>
              <a:gd name="connsiteY13" fmla="*/ 89380 h 1165710"/>
              <a:gd name="connsiteX14" fmla="*/ 355874 w 403817"/>
              <a:gd name="connsiteY14" fmla="*/ 156055 h 1165710"/>
              <a:gd name="connsiteX15" fmla="*/ 254274 w 403817"/>
              <a:gd name="connsiteY15" fmla="*/ 89380 h 1165710"/>
              <a:gd name="connsiteX16" fmla="*/ 117749 w 403817"/>
              <a:gd name="connsiteY16" fmla="*/ 480 h 1165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03817" h="1165710">
                <a:moveTo>
                  <a:pt x="117749" y="480"/>
                </a:moveTo>
                <a:cubicBezTo>
                  <a:pt x="133095" y="7359"/>
                  <a:pt x="298724" y="91497"/>
                  <a:pt x="346349" y="130655"/>
                </a:cubicBezTo>
                <a:cubicBezTo>
                  <a:pt x="393974" y="169813"/>
                  <a:pt x="400324" y="224847"/>
                  <a:pt x="403499" y="235430"/>
                </a:cubicBezTo>
                <a:cubicBezTo>
                  <a:pt x="406674" y="246013"/>
                  <a:pt x="385507" y="146530"/>
                  <a:pt x="365399" y="194155"/>
                </a:cubicBezTo>
                <a:cubicBezTo>
                  <a:pt x="345291" y="241780"/>
                  <a:pt x="291845" y="479905"/>
                  <a:pt x="282849" y="521180"/>
                </a:cubicBezTo>
                <a:cubicBezTo>
                  <a:pt x="273853" y="562455"/>
                  <a:pt x="335766" y="379363"/>
                  <a:pt x="311424" y="441805"/>
                </a:cubicBezTo>
                <a:cubicBezTo>
                  <a:pt x="287082" y="504247"/>
                  <a:pt x="158495" y="840268"/>
                  <a:pt x="136799" y="895830"/>
                </a:cubicBezTo>
                <a:cubicBezTo>
                  <a:pt x="115103" y="951392"/>
                  <a:pt x="204003" y="730201"/>
                  <a:pt x="181249" y="775180"/>
                </a:cubicBezTo>
                <a:cubicBezTo>
                  <a:pt x="158495" y="820159"/>
                  <a:pt x="6095" y="1167293"/>
                  <a:pt x="274" y="1165705"/>
                </a:cubicBezTo>
                <a:cubicBezTo>
                  <a:pt x="-5547" y="1164118"/>
                  <a:pt x="82295" y="920701"/>
                  <a:pt x="146324" y="765655"/>
                </a:cubicBezTo>
                <a:cubicBezTo>
                  <a:pt x="210353" y="610609"/>
                  <a:pt x="348995" y="312159"/>
                  <a:pt x="384449" y="235430"/>
                </a:cubicBezTo>
                <a:cubicBezTo>
                  <a:pt x="419903" y="158701"/>
                  <a:pt x="361166" y="314276"/>
                  <a:pt x="359049" y="305280"/>
                </a:cubicBezTo>
                <a:cubicBezTo>
                  <a:pt x="356932" y="296284"/>
                  <a:pt x="401912" y="217438"/>
                  <a:pt x="371749" y="181455"/>
                </a:cubicBezTo>
                <a:cubicBezTo>
                  <a:pt x="341586" y="145472"/>
                  <a:pt x="180720" y="93613"/>
                  <a:pt x="178074" y="89380"/>
                </a:cubicBezTo>
                <a:cubicBezTo>
                  <a:pt x="175428" y="85147"/>
                  <a:pt x="343174" y="156055"/>
                  <a:pt x="355874" y="156055"/>
                </a:cubicBezTo>
                <a:cubicBezTo>
                  <a:pt x="368574" y="156055"/>
                  <a:pt x="289728" y="116368"/>
                  <a:pt x="254274" y="89380"/>
                </a:cubicBezTo>
                <a:cubicBezTo>
                  <a:pt x="218820" y="62393"/>
                  <a:pt x="102403" y="-6399"/>
                  <a:pt x="117749" y="4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39" name="フリーフォーム 1238">
            <a:extLst>
              <a:ext uri="{FF2B5EF4-FFF2-40B4-BE49-F238E27FC236}">
                <a16:creationId xmlns:a16="http://schemas.microsoft.com/office/drawing/2014/main" id="{E9F7F056-DBE0-7516-4D5E-0E87EFFE8946}"/>
              </a:ext>
            </a:extLst>
          </p:cNvPr>
          <p:cNvSpPr/>
          <p:nvPr/>
        </p:nvSpPr>
        <p:spPr>
          <a:xfrm>
            <a:off x="6267389" y="8018110"/>
            <a:ext cx="903959" cy="1065012"/>
          </a:xfrm>
          <a:custGeom>
            <a:avLst/>
            <a:gdLst>
              <a:gd name="connsiteX0" fmla="*/ 19111 w 903959"/>
              <a:gd name="connsiteY0" fmla="*/ 30515 h 1065012"/>
              <a:gd name="connsiteX1" fmla="*/ 384236 w 903959"/>
              <a:gd name="connsiteY1" fmla="*/ 519465 h 1065012"/>
              <a:gd name="connsiteX2" fmla="*/ 346136 w 903959"/>
              <a:gd name="connsiteY2" fmla="*/ 487715 h 1065012"/>
              <a:gd name="connsiteX3" fmla="*/ 654111 w 903959"/>
              <a:gd name="connsiteY3" fmla="*/ 824265 h 1065012"/>
              <a:gd name="connsiteX4" fmla="*/ 590611 w 903959"/>
              <a:gd name="connsiteY4" fmla="*/ 773465 h 1065012"/>
              <a:gd name="connsiteX5" fmla="*/ 889061 w 903959"/>
              <a:gd name="connsiteY5" fmla="*/ 1056040 h 1065012"/>
              <a:gd name="connsiteX6" fmla="*/ 825561 w 903959"/>
              <a:gd name="connsiteY6" fmla="*/ 963965 h 1065012"/>
              <a:gd name="connsiteX7" fmla="*/ 536636 w 903959"/>
              <a:gd name="connsiteY7" fmla="*/ 659165 h 1065012"/>
              <a:gd name="connsiteX8" fmla="*/ 120711 w 903959"/>
              <a:gd name="connsiteY8" fmla="*/ 103540 h 1065012"/>
              <a:gd name="connsiteX9" fmla="*/ 168336 w 903959"/>
              <a:gd name="connsiteY9" fmla="*/ 230540 h 1065012"/>
              <a:gd name="connsiteX10" fmla="*/ 63561 w 903959"/>
              <a:gd name="connsiteY10" fmla="*/ 68615 h 1065012"/>
              <a:gd name="connsiteX11" fmla="*/ 19111 w 903959"/>
              <a:gd name="connsiteY11" fmla="*/ 30515 h 1065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3959" h="1065012">
                <a:moveTo>
                  <a:pt x="19111" y="30515"/>
                </a:moveTo>
                <a:cubicBezTo>
                  <a:pt x="72557" y="105657"/>
                  <a:pt x="329732" y="443265"/>
                  <a:pt x="384236" y="519465"/>
                </a:cubicBezTo>
                <a:cubicBezTo>
                  <a:pt x="438740" y="595665"/>
                  <a:pt x="301157" y="436915"/>
                  <a:pt x="346136" y="487715"/>
                </a:cubicBezTo>
                <a:cubicBezTo>
                  <a:pt x="391115" y="538515"/>
                  <a:pt x="613365" y="776640"/>
                  <a:pt x="654111" y="824265"/>
                </a:cubicBezTo>
                <a:cubicBezTo>
                  <a:pt x="694857" y="871890"/>
                  <a:pt x="551453" y="734836"/>
                  <a:pt x="590611" y="773465"/>
                </a:cubicBezTo>
                <a:cubicBezTo>
                  <a:pt x="629769" y="812094"/>
                  <a:pt x="849903" y="1024290"/>
                  <a:pt x="889061" y="1056040"/>
                </a:cubicBezTo>
                <a:cubicBezTo>
                  <a:pt x="928219" y="1087790"/>
                  <a:pt x="884299" y="1030111"/>
                  <a:pt x="825561" y="963965"/>
                </a:cubicBezTo>
                <a:cubicBezTo>
                  <a:pt x="766824" y="897819"/>
                  <a:pt x="654111" y="802569"/>
                  <a:pt x="536636" y="659165"/>
                </a:cubicBezTo>
                <a:cubicBezTo>
                  <a:pt x="419161" y="515761"/>
                  <a:pt x="182094" y="174978"/>
                  <a:pt x="120711" y="103540"/>
                </a:cubicBezTo>
                <a:cubicBezTo>
                  <a:pt x="59328" y="32103"/>
                  <a:pt x="177861" y="236361"/>
                  <a:pt x="168336" y="230540"/>
                </a:cubicBezTo>
                <a:cubicBezTo>
                  <a:pt x="158811" y="224719"/>
                  <a:pt x="88432" y="98248"/>
                  <a:pt x="63561" y="68615"/>
                </a:cubicBezTo>
                <a:cubicBezTo>
                  <a:pt x="38690" y="38982"/>
                  <a:pt x="-34335" y="-44627"/>
                  <a:pt x="19111" y="3051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0" name="フリーフォーム 1239">
            <a:extLst>
              <a:ext uri="{FF2B5EF4-FFF2-40B4-BE49-F238E27FC236}">
                <a16:creationId xmlns:a16="http://schemas.microsoft.com/office/drawing/2014/main" id="{E2142F3B-4974-EFFF-297A-949B7AB5AAD6}"/>
              </a:ext>
            </a:extLst>
          </p:cNvPr>
          <p:cNvSpPr/>
          <p:nvPr/>
        </p:nvSpPr>
        <p:spPr>
          <a:xfrm>
            <a:off x="7002965" y="9024735"/>
            <a:ext cx="153573" cy="1273510"/>
          </a:xfrm>
          <a:custGeom>
            <a:avLst/>
            <a:gdLst>
              <a:gd name="connsiteX0" fmla="*/ 153485 w 153573"/>
              <a:gd name="connsiteY0" fmla="*/ 1790 h 1273510"/>
              <a:gd name="connsiteX1" fmla="*/ 121735 w 153573"/>
              <a:gd name="connsiteY1" fmla="*/ 436765 h 1273510"/>
              <a:gd name="connsiteX2" fmla="*/ 74110 w 153573"/>
              <a:gd name="connsiteY2" fmla="*/ 820940 h 1273510"/>
              <a:gd name="connsiteX3" fmla="*/ 74110 w 153573"/>
              <a:gd name="connsiteY3" fmla="*/ 544715 h 1273510"/>
              <a:gd name="connsiteX4" fmla="*/ 58235 w 153573"/>
              <a:gd name="connsiteY4" fmla="*/ 928890 h 1273510"/>
              <a:gd name="connsiteX5" fmla="*/ 67760 w 153573"/>
              <a:gd name="connsiteY5" fmla="*/ 1128915 h 1273510"/>
              <a:gd name="connsiteX6" fmla="*/ 77285 w 153573"/>
              <a:gd name="connsiteY6" fmla="*/ 1119390 h 1273510"/>
              <a:gd name="connsiteX7" fmla="*/ 1085 w 153573"/>
              <a:gd name="connsiteY7" fmla="*/ 1271790 h 1273510"/>
              <a:gd name="connsiteX8" fmla="*/ 36010 w 153573"/>
              <a:gd name="connsiteY8" fmla="*/ 1195590 h 1273510"/>
              <a:gd name="connsiteX9" fmla="*/ 86810 w 153573"/>
              <a:gd name="connsiteY9" fmla="*/ 1103515 h 1273510"/>
              <a:gd name="connsiteX10" fmla="*/ 80460 w 153573"/>
              <a:gd name="connsiteY10" fmla="*/ 1103515 h 1273510"/>
              <a:gd name="connsiteX11" fmla="*/ 102685 w 153573"/>
              <a:gd name="connsiteY11" fmla="*/ 347865 h 1273510"/>
              <a:gd name="connsiteX12" fmla="*/ 96335 w 153573"/>
              <a:gd name="connsiteY12" fmla="*/ 77990 h 1273510"/>
              <a:gd name="connsiteX13" fmla="*/ 96335 w 153573"/>
              <a:gd name="connsiteY13" fmla="*/ 452640 h 1273510"/>
              <a:gd name="connsiteX14" fmla="*/ 112210 w 153573"/>
              <a:gd name="connsiteY14" fmla="*/ 287540 h 1273510"/>
              <a:gd name="connsiteX15" fmla="*/ 153485 w 153573"/>
              <a:gd name="connsiteY15" fmla="*/ 1790 h 1273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53573" h="1273510">
                <a:moveTo>
                  <a:pt x="153485" y="1790"/>
                </a:moveTo>
                <a:cubicBezTo>
                  <a:pt x="155073" y="26661"/>
                  <a:pt x="134964" y="300240"/>
                  <a:pt x="121735" y="436765"/>
                </a:cubicBezTo>
                <a:cubicBezTo>
                  <a:pt x="108506" y="573290"/>
                  <a:pt x="82047" y="802948"/>
                  <a:pt x="74110" y="820940"/>
                </a:cubicBezTo>
                <a:cubicBezTo>
                  <a:pt x="66172" y="838932"/>
                  <a:pt x="76756" y="526723"/>
                  <a:pt x="74110" y="544715"/>
                </a:cubicBezTo>
                <a:cubicBezTo>
                  <a:pt x="71464" y="562707"/>
                  <a:pt x="59293" y="831523"/>
                  <a:pt x="58235" y="928890"/>
                </a:cubicBezTo>
                <a:cubicBezTo>
                  <a:pt x="57177" y="1026257"/>
                  <a:pt x="64585" y="1097165"/>
                  <a:pt x="67760" y="1128915"/>
                </a:cubicBezTo>
                <a:cubicBezTo>
                  <a:pt x="70935" y="1160665"/>
                  <a:pt x="88397" y="1095578"/>
                  <a:pt x="77285" y="1119390"/>
                </a:cubicBezTo>
                <a:cubicBezTo>
                  <a:pt x="66172" y="1143203"/>
                  <a:pt x="7964" y="1259090"/>
                  <a:pt x="1085" y="1271790"/>
                </a:cubicBezTo>
                <a:cubicBezTo>
                  <a:pt x="-5794" y="1284490"/>
                  <a:pt x="21722" y="1223636"/>
                  <a:pt x="36010" y="1195590"/>
                </a:cubicBezTo>
                <a:cubicBezTo>
                  <a:pt x="50297" y="1167544"/>
                  <a:pt x="86810" y="1103515"/>
                  <a:pt x="86810" y="1103515"/>
                </a:cubicBezTo>
                <a:cubicBezTo>
                  <a:pt x="94218" y="1088169"/>
                  <a:pt x="77814" y="1229457"/>
                  <a:pt x="80460" y="1103515"/>
                </a:cubicBezTo>
                <a:cubicBezTo>
                  <a:pt x="83106" y="977573"/>
                  <a:pt x="100039" y="518786"/>
                  <a:pt x="102685" y="347865"/>
                </a:cubicBezTo>
                <a:cubicBezTo>
                  <a:pt x="105331" y="176944"/>
                  <a:pt x="97393" y="60528"/>
                  <a:pt x="96335" y="77990"/>
                </a:cubicBezTo>
                <a:cubicBezTo>
                  <a:pt x="95277" y="95452"/>
                  <a:pt x="93689" y="417715"/>
                  <a:pt x="96335" y="452640"/>
                </a:cubicBezTo>
                <a:cubicBezTo>
                  <a:pt x="98981" y="487565"/>
                  <a:pt x="100568" y="356861"/>
                  <a:pt x="112210" y="287540"/>
                </a:cubicBezTo>
                <a:cubicBezTo>
                  <a:pt x="123852" y="218219"/>
                  <a:pt x="151897" y="-23081"/>
                  <a:pt x="153485" y="179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1" name="フリーフォーム 1240">
            <a:extLst>
              <a:ext uri="{FF2B5EF4-FFF2-40B4-BE49-F238E27FC236}">
                <a16:creationId xmlns:a16="http://schemas.microsoft.com/office/drawing/2014/main" id="{6B210A67-AAEE-9C4B-5502-855D3E6E6BC0}"/>
              </a:ext>
            </a:extLst>
          </p:cNvPr>
          <p:cNvSpPr/>
          <p:nvPr/>
        </p:nvSpPr>
        <p:spPr>
          <a:xfrm>
            <a:off x="6089649" y="9998797"/>
            <a:ext cx="1025559" cy="421094"/>
          </a:xfrm>
          <a:custGeom>
            <a:avLst/>
            <a:gdLst>
              <a:gd name="connsiteX0" fmla="*/ 171451 w 1025559"/>
              <a:gd name="connsiteY0" fmla="*/ 418378 h 421094"/>
              <a:gd name="connsiteX1" fmla="*/ 825501 w 1025559"/>
              <a:gd name="connsiteY1" fmla="*/ 253278 h 421094"/>
              <a:gd name="connsiteX2" fmla="*/ 584201 w 1025559"/>
              <a:gd name="connsiteY2" fmla="*/ 332653 h 421094"/>
              <a:gd name="connsiteX3" fmla="*/ 400051 w 1025559"/>
              <a:gd name="connsiteY3" fmla="*/ 316778 h 421094"/>
              <a:gd name="connsiteX4" fmla="*/ 349251 w 1025559"/>
              <a:gd name="connsiteY4" fmla="*/ 358053 h 421094"/>
              <a:gd name="connsiteX5" fmla="*/ 473076 w 1025559"/>
              <a:gd name="connsiteY5" fmla="*/ 380278 h 421094"/>
              <a:gd name="connsiteX6" fmla="*/ 571501 w 1025559"/>
              <a:gd name="connsiteY6" fmla="*/ 281853 h 421094"/>
              <a:gd name="connsiteX7" fmla="*/ 527051 w 1025559"/>
              <a:gd name="connsiteY7" fmla="*/ 294553 h 421094"/>
              <a:gd name="connsiteX8" fmla="*/ 850901 w 1025559"/>
              <a:gd name="connsiteY8" fmla="*/ 269153 h 421094"/>
              <a:gd name="connsiteX9" fmla="*/ 835026 w 1025559"/>
              <a:gd name="connsiteY9" fmla="*/ 250103 h 421094"/>
              <a:gd name="connsiteX10" fmla="*/ 860426 w 1025559"/>
              <a:gd name="connsiteY10" fmla="*/ 269153 h 421094"/>
              <a:gd name="connsiteX11" fmla="*/ 1022351 w 1025559"/>
              <a:gd name="connsiteY11" fmla="*/ 5628 h 421094"/>
              <a:gd name="connsiteX12" fmla="*/ 962026 w 1025559"/>
              <a:gd name="connsiteY12" fmla="*/ 104053 h 421094"/>
              <a:gd name="connsiteX13" fmla="*/ 885826 w 1025559"/>
              <a:gd name="connsiteY13" fmla="*/ 281853 h 421094"/>
              <a:gd name="connsiteX14" fmla="*/ 679451 w 1025559"/>
              <a:gd name="connsiteY14" fmla="*/ 275503 h 421094"/>
              <a:gd name="connsiteX15" fmla="*/ 336551 w 1025559"/>
              <a:gd name="connsiteY15" fmla="*/ 354878 h 421094"/>
              <a:gd name="connsiteX16" fmla="*/ 234951 w 1025559"/>
              <a:gd name="connsiteY16" fmla="*/ 373928 h 421094"/>
              <a:gd name="connsiteX17" fmla="*/ 1 w 1025559"/>
              <a:gd name="connsiteY17" fmla="*/ 253278 h 421094"/>
              <a:gd name="connsiteX18" fmla="*/ 231776 w 1025559"/>
              <a:gd name="connsiteY18" fmla="*/ 348528 h 421094"/>
              <a:gd name="connsiteX19" fmla="*/ 171451 w 1025559"/>
              <a:gd name="connsiteY19" fmla="*/ 418378 h 42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25559" h="421094">
                <a:moveTo>
                  <a:pt x="171451" y="418378"/>
                </a:moveTo>
                <a:cubicBezTo>
                  <a:pt x="270405" y="402503"/>
                  <a:pt x="756709" y="267565"/>
                  <a:pt x="825501" y="253278"/>
                </a:cubicBezTo>
                <a:cubicBezTo>
                  <a:pt x="894293" y="238990"/>
                  <a:pt x="655109" y="322070"/>
                  <a:pt x="584201" y="332653"/>
                </a:cubicBezTo>
                <a:cubicBezTo>
                  <a:pt x="513293" y="343236"/>
                  <a:pt x="439209" y="312545"/>
                  <a:pt x="400051" y="316778"/>
                </a:cubicBezTo>
                <a:cubicBezTo>
                  <a:pt x="360893" y="321011"/>
                  <a:pt x="337080" y="347470"/>
                  <a:pt x="349251" y="358053"/>
                </a:cubicBezTo>
                <a:cubicBezTo>
                  <a:pt x="361422" y="368636"/>
                  <a:pt x="436034" y="392978"/>
                  <a:pt x="473076" y="380278"/>
                </a:cubicBezTo>
                <a:cubicBezTo>
                  <a:pt x="510118" y="367578"/>
                  <a:pt x="562505" y="296140"/>
                  <a:pt x="571501" y="281853"/>
                </a:cubicBezTo>
                <a:cubicBezTo>
                  <a:pt x="580497" y="267566"/>
                  <a:pt x="480484" y="296670"/>
                  <a:pt x="527051" y="294553"/>
                </a:cubicBezTo>
                <a:cubicBezTo>
                  <a:pt x="573618" y="292436"/>
                  <a:pt x="799572" y="276561"/>
                  <a:pt x="850901" y="269153"/>
                </a:cubicBezTo>
                <a:cubicBezTo>
                  <a:pt x="902230" y="261745"/>
                  <a:pt x="833439" y="250103"/>
                  <a:pt x="835026" y="250103"/>
                </a:cubicBezTo>
                <a:cubicBezTo>
                  <a:pt x="836613" y="250103"/>
                  <a:pt x="829205" y="309899"/>
                  <a:pt x="860426" y="269153"/>
                </a:cubicBezTo>
                <a:cubicBezTo>
                  <a:pt x="891647" y="228407"/>
                  <a:pt x="1022351" y="5628"/>
                  <a:pt x="1022351" y="5628"/>
                </a:cubicBezTo>
                <a:cubicBezTo>
                  <a:pt x="1039284" y="-21889"/>
                  <a:pt x="984780" y="58016"/>
                  <a:pt x="962026" y="104053"/>
                </a:cubicBezTo>
                <a:cubicBezTo>
                  <a:pt x="939272" y="150090"/>
                  <a:pt x="932922" y="253278"/>
                  <a:pt x="885826" y="281853"/>
                </a:cubicBezTo>
                <a:cubicBezTo>
                  <a:pt x="838730" y="310428"/>
                  <a:pt x="770997" y="263332"/>
                  <a:pt x="679451" y="275503"/>
                </a:cubicBezTo>
                <a:cubicBezTo>
                  <a:pt x="587905" y="287674"/>
                  <a:pt x="410634" y="338474"/>
                  <a:pt x="336551" y="354878"/>
                </a:cubicBezTo>
                <a:cubicBezTo>
                  <a:pt x="262468" y="371282"/>
                  <a:pt x="291043" y="390861"/>
                  <a:pt x="234951" y="373928"/>
                </a:cubicBezTo>
                <a:cubicBezTo>
                  <a:pt x="178859" y="356995"/>
                  <a:pt x="530" y="257511"/>
                  <a:pt x="1" y="253278"/>
                </a:cubicBezTo>
                <a:cubicBezTo>
                  <a:pt x="-528" y="249045"/>
                  <a:pt x="197909" y="320482"/>
                  <a:pt x="231776" y="348528"/>
                </a:cubicBezTo>
                <a:cubicBezTo>
                  <a:pt x="265643" y="376574"/>
                  <a:pt x="72497" y="434253"/>
                  <a:pt x="171451" y="41837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2" name="フリーフォーム 1241">
            <a:extLst>
              <a:ext uri="{FF2B5EF4-FFF2-40B4-BE49-F238E27FC236}">
                <a16:creationId xmlns:a16="http://schemas.microsoft.com/office/drawing/2014/main" id="{F9279AE1-B1B4-11D2-D499-BB3443199D12}"/>
              </a:ext>
            </a:extLst>
          </p:cNvPr>
          <p:cNvSpPr/>
          <p:nvPr/>
        </p:nvSpPr>
        <p:spPr>
          <a:xfrm>
            <a:off x="6889624" y="8950311"/>
            <a:ext cx="163121" cy="1206451"/>
          </a:xfrm>
          <a:custGeom>
            <a:avLst/>
            <a:gdLst>
              <a:gd name="connsiteX0" fmla="*/ 89026 w 163121"/>
              <a:gd name="connsiteY0" fmla="*/ 14 h 1206451"/>
              <a:gd name="connsiteX1" fmla="*/ 162051 w 163121"/>
              <a:gd name="connsiteY1" fmla="*/ 98439 h 1206451"/>
              <a:gd name="connsiteX2" fmla="*/ 130301 w 163121"/>
              <a:gd name="connsiteY2" fmla="*/ 200039 h 1206451"/>
              <a:gd name="connsiteX3" fmla="*/ 117601 w 163121"/>
              <a:gd name="connsiteY3" fmla="*/ 161939 h 1206451"/>
              <a:gd name="connsiteX4" fmla="*/ 136651 w 163121"/>
              <a:gd name="connsiteY4" fmla="*/ 288939 h 1206451"/>
              <a:gd name="connsiteX5" fmla="*/ 76326 w 163121"/>
              <a:gd name="connsiteY5" fmla="*/ 263539 h 1206451"/>
              <a:gd name="connsiteX6" fmla="*/ 111251 w 163121"/>
              <a:gd name="connsiteY6" fmla="*/ 279414 h 1206451"/>
              <a:gd name="connsiteX7" fmla="*/ 114426 w 163121"/>
              <a:gd name="connsiteY7" fmla="*/ 419114 h 1206451"/>
              <a:gd name="connsiteX8" fmla="*/ 101726 w 163121"/>
              <a:gd name="connsiteY8" fmla="*/ 387364 h 1206451"/>
              <a:gd name="connsiteX9" fmla="*/ 85851 w 163121"/>
              <a:gd name="connsiteY9" fmla="*/ 561989 h 1206451"/>
              <a:gd name="connsiteX10" fmla="*/ 28701 w 163121"/>
              <a:gd name="connsiteY10" fmla="*/ 469914 h 1206451"/>
              <a:gd name="connsiteX11" fmla="*/ 101726 w 163121"/>
              <a:gd name="connsiteY11" fmla="*/ 635014 h 1206451"/>
              <a:gd name="connsiteX12" fmla="*/ 126 w 163121"/>
              <a:gd name="connsiteY12" fmla="*/ 692164 h 1206451"/>
              <a:gd name="connsiteX13" fmla="*/ 79501 w 163121"/>
              <a:gd name="connsiteY13" fmla="*/ 669939 h 1206451"/>
              <a:gd name="connsiteX14" fmla="*/ 25526 w 163121"/>
              <a:gd name="connsiteY14" fmla="*/ 809639 h 1206451"/>
              <a:gd name="connsiteX15" fmla="*/ 50926 w 163121"/>
              <a:gd name="connsiteY15" fmla="*/ 755664 h 1206451"/>
              <a:gd name="connsiteX16" fmla="*/ 63626 w 163121"/>
              <a:gd name="connsiteY16" fmla="*/ 914414 h 1206451"/>
              <a:gd name="connsiteX17" fmla="*/ 69976 w 163121"/>
              <a:gd name="connsiteY17" fmla="*/ 901714 h 1206451"/>
              <a:gd name="connsiteX18" fmla="*/ 38226 w 163121"/>
              <a:gd name="connsiteY18" fmla="*/ 1016014 h 1206451"/>
              <a:gd name="connsiteX19" fmla="*/ 76326 w 163121"/>
              <a:gd name="connsiteY19" fmla="*/ 962039 h 1206451"/>
              <a:gd name="connsiteX20" fmla="*/ 50926 w 163121"/>
              <a:gd name="connsiteY20" fmla="*/ 1171589 h 1206451"/>
              <a:gd name="connsiteX21" fmla="*/ 47751 w 163121"/>
              <a:gd name="connsiteY21" fmla="*/ 1079514 h 1206451"/>
              <a:gd name="connsiteX22" fmla="*/ 54101 w 163121"/>
              <a:gd name="connsiteY22" fmla="*/ 1203339 h 1206451"/>
              <a:gd name="connsiteX23" fmla="*/ 47751 w 163121"/>
              <a:gd name="connsiteY23" fmla="*/ 923939 h 1206451"/>
              <a:gd name="connsiteX24" fmla="*/ 117601 w 163121"/>
              <a:gd name="connsiteY24" fmla="*/ 396889 h 1206451"/>
              <a:gd name="connsiteX25" fmla="*/ 104901 w 163121"/>
              <a:gd name="connsiteY25" fmla="*/ 428639 h 1206451"/>
              <a:gd name="connsiteX26" fmla="*/ 130301 w 163121"/>
              <a:gd name="connsiteY26" fmla="*/ 200039 h 1206451"/>
              <a:gd name="connsiteX27" fmla="*/ 143001 w 163121"/>
              <a:gd name="connsiteY27" fmla="*/ 241314 h 1206451"/>
              <a:gd name="connsiteX28" fmla="*/ 162051 w 163121"/>
              <a:gd name="connsiteY28" fmla="*/ 92089 h 1206451"/>
              <a:gd name="connsiteX29" fmla="*/ 89026 w 163121"/>
              <a:gd name="connsiteY29" fmla="*/ 14 h 1206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63121" h="1206451">
                <a:moveTo>
                  <a:pt x="89026" y="14"/>
                </a:moveTo>
                <a:cubicBezTo>
                  <a:pt x="89026" y="1072"/>
                  <a:pt x="155172" y="65101"/>
                  <a:pt x="162051" y="98439"/>
                </a:cubicBezTo>
                <a:cubicBezTo>
                  <a:pt x="168930" y="131777"/>
                  <a:pt x="137709" y="189456"/>
                  <a:pt x="130301" y="200039"/>
                </a:cubicBezTo>
                <a:cubicBezTo>
                  <a:pt x="122893" y="210622"/>
                  <a:pt x="116543" y="147122"/>
                  <a:pt x="117601" y="161939"/>
                </a:cubicBezTo>
                <a:cubicBezTo>
                  <a:pt x="118659" y="176756"/>
                  <a:pt x="143530" y="272006"/>
                  <a:pt x="136651" y="288939"/>
                </a:cubicBezTo>
                <a:cubicBezTo>
                  <a:pt x="129772" y="305872"/>
                  <a:pt x="80559" y="265126"/>
                  <a:pt x="76326" y="263539"/>
                </a:cubicBezTo>
                <a:cubicBezTo>
                  <a:pt x="72093" y="261952"/>
                  <a:pt x="104901" y="253485"/>
                  <a:pt x="111251" y="279414"/>
                </a:cubicBezTo>
                <a:cubicBezTo>
                  <a:pt x="117601" y="305343"/>
                  <a:pt x="116014" y="401122"/>
                  <a:pt x="114426" y="419114"/>
                </a:cubicBezTo>
                <a:cubicBezTo>
                  <a:pt x="112839" y="437106"/>
                  <a:pt x="106488" y="363552"/>
                  <a:pt x="101726" y="387364"/>
                </a:cubicBezTo>
                <a:cubicBezTo>
                  <a:pt x="96964" y="411176"/>
                  <a:pt x="98022" y="548231"/>
                  <a:pt x="85851" y="561989"/>
                </a:cubicBezTo>
                <a:cubicBezTo>
                  <a:pt x="73680" y="575747"/>
                  <a:pt x="26055" y="457743"/>
                  <a:pt x="28701" y="469914"/>
                </a:cubicBezTo>
                <a:cubicBezTo>
                  <a:pt x="31347" y="482085"/>
                  <a:pt x="106488" y="597972"/>
                  <a:pt x="101726" y="635014"/>
                </a:cubicBezTo>
                <a:cubicBezTo>
                  <a:pt x="96964" y="672056"/>
                  <a:pt x="3830" y="686343"/>
                  <a:pt x="126" y="692164"/>
                </a:cubicBezTo>
                <a:cubicBezTo>
                  <a:pt x="-3578" y="697985"/>
                  <a:pt x="75268" y="650360"/>
                  <a:pt x="79501" y="669939"/>
                </a:cubicBezTo>
                <a:cubicBezTo>
                  <a:pt x="83734" y="689518"/>
                  <a:pt x="30289" y="795351"/>
                  <a:pt x="25526" y="809639"/>
                </a:cubicBezTo>
                <a:cubicBezTo>
                  <a:pt x="20763" y="823927"/>
                  <a:pt x="44576" y="738202"/>
                  <a:pt x="50926" y="755664"/>
                </a:cubicBezTo>
                <a:cubicBezTo>
                  <a:pt x="57276" y="773126"/>
                  <a:pt x="60451" y="890072"/>
                  <a:pt x="63626" y="914414"/>
                </a:cubicBezTo>
                <a:cubicBezTo>
                  <a:pt x="66801" y="938756"/>
                  <a:pt x="74209" y="884781"/>
                  <a:pt x="69976" y="901714"/>
                </a:cubicBezTo>
                <a:cubicBezTo>
                  <a:pt x="65743" y="918647"/>
                  <a:pt x="37168" y="1005960"/>
                  <a:pt x="38226" y="1016014"/>
                </a:cubicBezTo>
                <a:cubicBezTo>
                  <a:pt x="39284" y="1026068"/>
                  <a:pt x="74209" y="936110"/>
                  <a:pt x="76326" y="962039"/>
                </a:cubicBezTo>
                <a:cubicBezTo>
                  <a:pt x="78443" y="987968"/>
                  <a:pt x="55688" y="1152010"/>
                  <a:pt x="50926" y="1171589"/>
                </a:cubicBezTo>
                <a:cubicBezTo>
                  <a:pt x="46164" y="1191168"/>
                  <a:pt x="47222" y="1074222"/>
                  <a:pt x="47751" y="1079514"/>
                </a:cubicBezTo>
                <a:cubicBezTo>
                  <a:pt x="48280" y="1084806"/>
                  <a:pt x="54101" y="1229268"/>
                  <a:pt x="54101" y="1203339"/>
                </a:cubicBezTo>
                <a:cubicBezTo>
                  <a:pt x="54101" y="1177410"/>
                  <a:pt x="37168" y="1058347"/>
                  <a:pt x="47751" y="923939"/>
                </a:cubicBezTo>
                <a:cubicBezTo>
                  <a:pt x="58334" y="789531"/>
                  <a:pt x="108076" y="479439"/>
                  <a:pt x="117601" y="396889"/>
                </a:cubicBezTo>
                <a:cubicBezTo>
                  <a:pt x="127126" y="314339"/>
                  <a:pt x="102784" y="461447"/>
                  <a:pt x="104901" y="428639"/>
                </a:cubicBezTo>
                <a:cubicBezTo>
                  <a:pt x="107018" y="395831"/>
                  <a:pt x="123951" y="231260"/>
                  <a:pt x="130301" y="200039"/>
                </a:cubicBezTo>
                <a:cubicBezTo>
                  <a:pt x="136651" y="168818"/>
                  <a:pt x="137709" y="259306"/>
                  <a:pt x="143001" y="241314"/>
                </a:cubicBezTo>
                <a:cubicBezTo>
                  <a:pt x="148293" y="223322"/>
                  <a:pt x="167872" y="129660"/>
                  <a:pt x="162051" y="92089"/>
                </a:cubicBezTo>
                <a:cubicBezTo>
                  <a:pt x="156230" y="54518"/>
                  <a:pt x="89026" y="-1044"/>
                  <a:pt x="89026" y="1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3" name="フリーフォーム 1242">
            <a:extLst>
              <a:ext uri="{FF2B5EF4-FFF2-40B4-BE49-F238E27FC236}">
                <a16:creationId xmlns:a16="http://schemas.microsoft.com/office/drawing/2014/main" id="{DFADC39A-8F9C-EDE5-62B3-59AAF3F0FD50}"/>
              </a:ext>
            </a:extLst>
          </p:cNvPr>
          <p:cNvSpPr/>
          <p:nvPr/>
        </p:nvSpPr>
        <p:spPr>
          <a:xfrm>
            <a:off x="6118571" y="10137322"/>
            <a:ext cx="900178" cy="138190"/>
          </a:xfrm>
          <a:custGeom>
            <a:avLst/>
            <a:gdLst>
              <a:gd name="connsiteX0" fmla="*/ 9179 w 900178"/>
              <a:gd name="connsiteY0" fmla="*/ 79828 h 138190"/>
              <a:gd name="connsiteX1" fmla="*/ 841029 w 900178"/>
              <a:gd name="connsiteY1" fmla="*/ 19503 h 138190"/>
              <a:gd name="connsiteX2" fmla="*/ 774354 w 900178"/>
              <a:gd name="connsiteY2" fmla="*/ 22678 h 138190"/>
              <a:gd name="connsiteX3" fmla="*/ 307629 w 900178"/>
              <a:gd name="connsiteY3" fmla="*/ 130628 h 138190"/>
              <a:gd name="connsiteX4" fmla="*/ 691804 w 900178"/>
              <a:gd name="connsiteY4" fmla="*/ 22678 h 138190"/>
              <a:gd name="connsiteX5" fmla="*/ 625129 w 900178"/>
              <a:gd name="connsiteY5" fmla="*/ 3628 h 138190"/>
              <a:gd name="connsiteX6" fmla="*/ 542579 w 900178"/>
              <a:gd name="connsiteY6" fmla="*/ 73478 h 138190"/>
              <a:gd name="connsiteX7" fmla="*/ 387004 w 900178"/>
              <a:gd name="connsiteY7" fmla="*/ 67128 h 138190"/>
              <a:gd name="connsiteX8" fmla="*/ 348904 w 900178"/>
              <a:gd name="connsiteY8" fmla="*/ 114753 h 138190"/>
              <a:gd name="connsiteX9" fmla="*/ 177454 w 900178"/>
              <a:gd name="connsiteY9" fmla="*/ 136978 h 138190"/>
              <a:gd name="connsiteX10" fmla="*/ 440979 w 900178"/>
              <a:gd name="connsiteY10" fmla="*/ 79828 h 138190"/>
              <a:gd name="connsiteX11" fmla="*/ 231429 w 900178"/>
              <a:gd name="connsiteY11" fmla="*/ 76653 h 138190"/>
              <a:gd name="connsiteX12" fmla="*/ 387004 w 900178"/>
              <a:gd name="connsiteY12" fmla="*/ 73478 h 138190"/>
              <a:gd name="connsiteX13" fmla="*/ 9179 w 900178"/>
              <a:gd name="connsiteY13" fmla="*/ 79828 h 138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900178" h="138190">
                <a:moveTo>
                  <a:pt x="9179" y="79828"/>
                </a:moveTo>
                <a:cubicBezTo>
                  <a:pt x="84850" y="70832"/>
                  <a:pt x="713500" y="29028"/>
                  <a:pt x="841029" y="19503"/>
                </a:cubicBezTo>
                <a:cubicBezTo>
                  <a:pt x="968558" y="9978"/>
                  <a:pt x="863254" y="4157"/>
                  <a:pt x="774354" y="22678"/>
                </a:cubicBezTo>
                <a:cubicBezTo>
                  <a:pt x="685454" y="41199"/>
                  <a:pt x="321387" y="130628"/>
                  <a:pt x="307629" y="130628"/>
                </a:cubicBezTo>
                <a:cubicBezTo>
                  <a:pt x="293871" y="130628"/>
                  <a:pt x="638887" y="43845"/>
                  <a:pt x="691804" y="22678"/>
                </a:cubicBezTo>
                <a:cubicBezTo>
                  <a:pt x="744721" y="1511"/>
                  <a:pt x="650000" y="-4839"/>
                  <a:pt x="625129" y="3628"/>
                </a:cubicBezTo>
                <a:cubicBezTo>
                  <a:pt x="600258" y="12095"/>
                  <a:pt x="582267" y="62895"/>
                  <a:pt x="542579" y="73478"/>
                </a:cubicBezTo>
                <a:cubicBezTo>
                  <a:pt x="502892" y="84061"/>
                  <a:pt x="419283" y="60249"/>
                  <a:pt x="387004" y="67128"/>
                </a:cubicBezTo>
                <a:cubicBezTo>
                  <a:pt x="354725" y="74007"/>
                  <a:pt x="383829" y="103111"/>
                  <a:pt x="348904" y="114753"/>
                </a:cubicBezTo>
                <a:cubicBezTo>
                  <a:pt x="313979" y="126395"/>
                  <a:pt x="162108" y="142799"/>
                  <a:pt x="177454" y="136978"/>
                </a:cubicBezTo>
                <a:cubicBezTo>
                  <a:pt x="192800" y="131157"/>
                  <a:pt x="431983" y="89882"/>
                  <a:pt x="440979" y="79828"/>
                </a:cubicBezTo>
                <a:cubicBezTo>
                  <a:pt x="449975" y="69774"/>
                  <a:pt x="240425" y="77711"/>
                  <a:pt x="231429" y="76653"/>
                </a:cubicBezTo>
                <a:cubicBezTo>
                  <a:pt x="222433" y="75595"/>
                  <a:pt x="424575" y="74536"/>
                  <a:pt x="387004" y="73478"/>
                </a:cubicBezTo>
                <a:cubicBezTo>
                  <a:pt x="349433" y="72420"/>
                  <a:pt x="-66492" y="88824"/>
                  <a:pt x="9179" y="7982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4" name="フリーフォーム 1243">
            <a:extLst>
              <a:ext uri="{FF2B5EF4-FFF2-40B4-BE49-F238E27FC236}">
                <a16:creationId xmlns:a16="http://schemas.microsoft.com/office/drawing/2014/main" id="{DFB1D26E-60D9-4F3E-507B-66D6CC015AD0}"/>
              </a:ext>
            </a:extLst>
          </p:cNvPr>
          <p:cNvSpPr/>
          <p:nvPr/>
        </p:nvSpPr>
        <p:spPr>
          <a:xfrm>
            <a:off x="7054333" y="9008263"/>
            <a:ext cx="584816" cy="272516"/>
          </a:xfrm>
          <a:custGeom>
            <a:avLst/>
            <a:gdLst>
              <a:gd name="connsiteX0" fmla="*/ 6867 w 584816"/>
              <a:gd name="connsiteY0" fmla="*/ 2387 h 272516"/>
              <a:gd name="connsiteX1" fmla="*/ 559317 w 584816"/>
              <a:gd name="connsiteY1" fmla="*/ 262737 h 272516"/>
              <a:gd name="connsiteX2" fmla="*/ 467242 w 584816"/>
              <a:gd name="connsiteY2" fmla="*/ 208762 h 272516"/>
              <a:gd name="connsiteX3" fmla="*/ 241817 w 584816"/>
              <a:gd name="connsiteY3" fmla="*/ 126212 h 272516"/>
              <a:gd name="connsiteX4" fmla="*/ 248167 w 584816"/>
              <a:gd name="connsiteY4" fmla="*/ 132562 h 272516"/>
              <a:gd name="connsiteX5" fmla="*/ 6867 w 584816"/>
              <a:gd name="connsiteY5" fmla="*/ 2387 h 272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84816" h="272516">
                <a:moveTo>
                  <a:pt x="6867" y="2387"/>
                </a:moveTo>
                <a:cubicBezTo>
                  <a:pt x="58725" y="24083"/>
                  <a:pt x="482588" y="228341"/>
                  <a:pt x="559317" y="262737"/>
                </a:cubicBezTo>
                <a:cubicBezTo>
                  <a:pt x="636046" y="297133"/>
                  <a:pt x="520159" y="231516"/>
                  <a:pt x="467242" y="208762"/>
                </a:cubicBezTo>
                <a:cubicBezTo>
                  <a:pt x="414325" y="186008"/>
                  <a:pt x="241817" y="126212"/>
                  <a:pt x="241817" y="126212"/>
                </a:cubicBezTo>
                <a:cubicBezTo>
                  <a:pt x="205305" y="113512"/>
                  <a:pt x="283621" y="151612"/>
                  <a:pt x="248167" y="132562"/>
                </a:cubicBezTo>
                <a:cubicBezTo>
                  <a:pt x="212713" y="113512"/>
                  <a:pt x="-44991" y="-19309"/>
                  <a:pt x="6867" y="2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5" name="フリーフォーム 1244">
            <a:extLst>
              <a:ext uri="{FF2B5EF4-FFF2-40B4-BE49-F238E27FC236}">
                <a16:creationId xmlns:a16="http://schemas.microsoft.com/office/drawing/2014/main" id="{1E1E7C5E-4647-91A1-3C3B-229009205CE1}"/>
              </a:ext>
            </a:extLst>
          </p:cNvPr>
          <p:cNvSpPr/>
          <p:nvPr/>
        </p:nvSpPr>
        <p:spPr>
          <a:xfrm>
            <a:off x="7062591" y="9130173"/>
            <a:ext cx="1858879" cy="788877"/>
          </a:xfrm>
          <a:custGeom>
            <a:avLst/>
            <a:gdLst>
              <a:gd name="connsiteX0" fmla="*/ 1784 w 1858879"/>
              <a:gd name="connsiteY0" fmla="*/ 1127 h 788877"/>
              <a:gd name="connsiteX1" fmla="*/ 535184 w 1858879"/>
              <a:gd name="connsiteY1" fmla="*/ 178927 h 788877"/>
              <a:gd name="connsiteX2" fmla="*/ 1157484 w 1858879"/>
              <a:gd name="connsiteY2" fmla="*/ 458327 h 788877"/>
              <a:gd name="connsiteX3" fmla="*/ 1093984 w 1858879"/>
              <a:gd name="connsiteY3" fmla="*/ 445627 h 788877"/>
              <a:gd name="connsiteX4" fmla="*/ 1833759 w 1858879"/>
              <a:gd name="connsiteY4" fmla="*/ 775827 h 788877"/>
              <a:gd name="connsiteX5" fmla="*/ 1614684 w 1858879"/>
              <a:gd name="connsiteY5" fmla="*/ 680577 h 788877"/>
              <a:gd name="connsiteX6" fmla="*/ 922534 w 1858879"/>
              <a:gd name="connsiteY6" fmla="*/ 293227 h 788877"/>
              <a:gd name="connsiteX7" fmla="*/ 1024134 w 1858879"/>
              <a:gd name="connsiteY7" fmla="*/ 394827 h 788877"/>
              <a:gd name="connsiteX8" fmla="*/ 424059 w 1858879"/>
              <a:gd name="connsiteY8" fmla="*/ 109077 h 788877"/>
              <a:gd name="connsiteX9" fmla="*/ 217684 w 1858879"/>
              <a:gd name="connsiteY9" fmla="*/ 39227 h 788877"/>
              <a:gd name="connsiteX10" fmla="*/ 357384 w 1858879"/>
              <a:gd name="connsiteY10" fmla="*/ 99552 h 788877"/>
              <a:gd name="connsiteX11" fmla="*/ 1784 w 1858879"/>
              <a:gd name="connsiteY11" fmla="*/ 1127 h 7888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858879" h="788877">
                <a:moveTo>
                  <a:pt x="1784" y="1127"/>
                </a:moveTo>
                <a:cubicBezTo>
                  <a:pt x="31417" y="14356"/>
                  <a:pt x="342567" y="102727"/>
                  <a:pt x="535184" y="178927"/>
                </a:cubicBezTo>
                <a:cubicBezTo>
                  <a:pt x="727801" y="255127"/>
                  <a:pt x="1064351" y="413877"/>
                  <a:pt x="1157484" y="458327"/>
                </a:cubicBezTo>
                <a:cubicBezTo>
                  <a:pt x="1250617" y="502777"/>
                  <a:pt x="981272" y="392710"/>
                  <a:pt x="1093984" y="445627"/>
                </a:cubicBezTo>
                <a:cubicBezTo>
                  <a:pt x="1206697" y="498544"/>
                  <a:pt x="1746976" y="736669"/>
                  <a:pt x="1833759" y="775827"/>
                </a:cubicBezTo>
                <a:cubicBezTo>
                  <a:pt x="1920542" y="814985"/>
                  <a:pt x="1766555" y="761010"/>
                  <a:pt x="1614684" y="680577"/>
                </a:cubicBezTo>
                <a:cubicBezTo>
                  <a:pt x="1462813" y="600144"/>
                  <a:pt x="1020959" y="340852"/>
                  <a:pt x="922534" y="293227"/>
                </a:cubicBezTo>
                <a:cubicBezTo>
                  <a:pt x="824109" y="245602"/>
                  <a:pt x="1107213" y="425519"/>
                  <a:pt x="1024134" y="394827"/>
                </a:cubicBezTo>
                <a:cubicBezTo>
                  <a:pt x="941055" y="364135"/>
                  <a:pt x="558467" y="168344"/>
                  <a:pt x="424059" y="109077"/>
                </a:cubicBezTo>
                <a:cubicBezTo>
                  <a:pt x="289651" y="49810"/>
                  <a:pt x="228796" y="40814"/>
                  <a:pt x="217684" y="39227"/>
                </a:cubicBezTo>
                <a:cubicBezTo>
                  <a:pt x="206572" y="37640"/>
                  <a:pt x="393897" y="103785"/>
                  <a:pt x="357384" y="99552"/>
                </a:cubicBezTo>
                <a:cubicBezTo>
                  <a:pt x="320872" y="95319"/>
                  <a:pt x="-27849" y="-12102"/>
                  <a:pt x="1784" y="112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6" name="フリーフォーム 1245">
            <a:extLst>
              <a:ext uri="{FF2B5EF4-FFF2-40B4-BE49-F238E27FC236}">
                <a16:creationId xmlns:a16="http://schemas.microsoft.com/office/drawing/2014/main" id="{C72018FC-C5C2-C6F8-DAAD-6D60A9C6C94E}"/>
              </a:ext>
            </a:extLst>
          </p:cNvPr>
          <p:cNvSpPr/>
          <p:nvPr/>
        </p:nvSpPr>
        <p:spPr>
          <a:xfrm>
            <a:off x="8368677" y="9873484"/>
            <a:ext cx="550455" cy="690272"/>
          </a:xfrm>
          <a:custGeom>
            <a:avLst/>
            <a:gdLst>
              <a:gd name="connsiteX0" fmla="*/ 549898 w 550455"/>
              <a:gd name="connsiteY0" fmla="*/ 766 h 690272"/>
              <a:gd name="connsiteX1" fmla="*/ 159373 w 550455"/>
              <a:gd name="connsiteY1" fmla="*/ 270641 h 690272"/>
              <a:gd name="connsiteX2" fmla="*/ 299073 w 550455"/>
              <a:gd name="connsiteY2" fmla="*/ 213491 h 690272"/>
              <a:gd name="connsiteX3" fmla="*/ 124448 w 550455"/>
              <a:gd name="connsiteY3" fmla="*/ 426216 h 690272"/>
              <a:gd name="connsiteX4" fmla="*/ 206998 w 550455"/>
              <a:gd name="connsiteY4" fmla="*/ 381766 h 690272"/>
              <a:gd name="connsiteX5" fmla="*/ 3798 w 550455"/>
              <a:gd name="connsiteY5" fmla="*/ 686566 h 690272"/>
              <a:gd name="connsiteX6" fmla="*/ 102223 w 550455"/>
              <a:gd name="connsiteY6" fmla="*/ 524641 h 690272"/>
              <a:gd name="connsiteX7" fmla="*/ 432423 w 550455"/>
              <a:gd name="connsiteY7" fmla="*/ 143641 h 690272"/>
              <a:gd name="connsiteX8" fmla="*/ 203823 w 550455"/>
              <a:gd name="connsiteY8" fmla="*/ 334141 h 690272"/>
              <a:gd name="connsiteX9" fmla="*/ 499098 w 550455"/>
              <a:gd name="connsiteY9" fmla="*/ 127766 h 690272"/>
              <a:gd name="connsiteX10" fmla="*/ 311773 w 550455"/>
              <a:gd name="connsiteY10" fmla="*/ 200791 h 690272"/>
              <a:gd name="connsiteX11" fmla="*/ 483223 w 550455"/>
              <a:gd name="connsiteY11" fmla="*/ 83316 h 690272"/>
              <a:gd name="connsiteX12" fmla="*/ 251448 w 550455"/>
              <a:gd name="connsiteY12" fmla="*/ 184916 h 690272"/>
              <a:gd name="connsiteX13" fmla="*/ 549898 w 550455"/>
              <a:gd name="connsiteY13" fmla="*/ 766 h 690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50455" h="690272">
                <a:moveTo>
                  <a:pt x="549898" y="766"/>
                </a:moveTo>
                <a:cubicBezTo>
                  <a:pt x="534552" y="15054"/>
                  <a:pt x="201177" y="235187"/>
                  <a:pt x="159373" y="270641"/>
                </a:cubicBezTo>
                <a:cubicBezTo>
                  <a:pt x="117569" y="306095"/>
                  <a:pt x="304894" y="187562"/>
                  <a:pt x="299073" y="213491"/>
                </a:cubicBezTo>
                <a:cubicBezTo>
                  <a:pt x="293252" y="239420"/>
                  <a:pt x="139794" y="398170"/>
                  <a:pt x="124448" y="426216"/>
                </a:cubicBezTo>
                <a:cubicBezTo>
                  <a:pt x="109102" y="454262"/>
                  <a:pt x="227106" y="338374"/>
                  <a:pt x="206998" y="381766"/>
                </a:cubicBezTo>
                <a:cubicBezTo>
                  <a:pt x="186890" y="425158"/>
                  <a:pt x="21260" y="662754"/>
                  <a:pt x="3798" y="686566"/>
                </a:cubicBezTo>
                <a:cubicBezTo>
                  <a:pt x="-13664" y="710378"/>
                  <a:pt x="30785" y="615129"/>
                  <a:pt x="102223" y="524641"/>
                </a:cubicBezTo>
                <a:cubicBezTo>
                  <a:pt x="173660" y="434154"/>
                  <a:pt x="415490" y="175391"/>
                  <a:pt x="432423" y="143641"/>
                </a:cubicBezTo>
                <a:cubicBezTo>
                  <a:pt x="449356" y="111891"/>
                  <a:pt x="192710" y="336787"/>
                  <a:pt x="203823" y="334141"/>
                </a:cubicBezTo>
                <a:cubicBezTo>
                  <a:pt x="214936" y="331495"/>
                  <a:pt x="481106" y="149991"/>
                  <a:pt x="499098" y="127766"/>
                </a:cubicBezTo>
                <a:cubicBezTo>
                  <a:pt x="517090" y="105541"/>
                  <a:pt x="314419" y="208199"/>
                  <a:pt x="311773" y="200791"/>
                </a:cubicBezTo>
                <a:cubicBezTo>
                  <a:pt x="309127" y="193383"/>
                  <a:pt x="493277" y="85962"/>
                  <a:pt x="483223" y="83316"/>
                </a:cubicBezTo>
                <a:cubicBezTo>
                  <a:pt x="473169" y="80670"/>
                  <a:pt x="244040" y="193383"/>
                  <a:pt x="251448" y="184916"/>
                </a:cubicBezTo>
                <a:cubicBezTo>
                  <a:pt x="258856" y="176449"/>
                  <a:pt x="565244" y="-13522"/>
                  <a:pt x="549898" y="7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7" name="フリーフォーム 1246">
            <a:extLst>
              <a:ext uri="{FF2B5EF4-FFF2-40B4-BE49-F238E27FC236}">
                <a16:creationId xmlns:a16="http://schemas.microsoft.com/office/drawing/2014/main" id="{651C275D-DD36-FF6F-340B-7B56B92E53B8}"/>
              </a:ext>
            </a:extLst>
          </p:cNvPr>
          <p:cNvSpPr/>
          <p:nvPr/>
        </p:nvSpPr>
        <p:spPr>
          <a:xfrm>
            <a:off x="8788857" y="9867184"/>
            <a:ext cx="696257" cy="736176"/>
          </a:xfrm>
          <a:custGeom>
            <a:avLst/>
            <a:gdLst>
              <a:gd name="connsiteX0" fmla="*/ 5893 w 696257"/>
              <a:gd name="connsiteY0" fmla="*/ 99141 h 736176"/>
              <a:gd name="connsiteX1" fmla="*/ 358318 w 696257"/>
              <a:gd name="connsiteY1" fmla="*/ 716 h 736176"/>
              <a:gd name="connsiteX2" fmla="*/ 231318 w 696257"/>
              <a:gd name="connsiteY2" fmla="*/ 57866 h 736176"/>
              <a:gd name="connsiteX3" fmla="*/ 428168 w 696257"/>
              <a:gd name="connsiteY3" fmla="*/ 118191 h 736176"/>
              <a:gd name="connsiteX4" fmla="*/ 396418 w 696257"/>
              <a:gd name="connsiteY4" fmla="*/ 95966 h 736176"/>
              <a:gd name="connsiteX5" fmla="*/ 513893 w 696257"/>
              <a:gd name="connsiteY5" fmla="*/ 343616 h 736176"/>
              <a:gd name="connsiteX6" fmla="*/ 475793 w 696257"/>
              <a:gd name="connsiteY6" fmla="*/ 226141 h 736176"/>
              <a:gd name="connsiteX7" fmla="*/ 694868 w 696257"/>
              <a:gd name="connsiteY7" fmla="*/ 734141 h 736176"/>
              <a:gd name="connsiteX8" fmla="*/ 558343 w 696257"/>
              <a:gd name="connsiteY8" fmla="*/ 394416 h 736176"/>
              <a:gd name="connsiteX9" fmla="*/ 342443 w 696257"/>
              <a:gd name="connsiteY9" fmla="*/ 143591 h 736176"/>
              <a:gd name="connsiteX10" fmla="*/ 564693 w 696257"/>
              <a:gd name="connsiteY10" fmla="*/ 670641 h 736176"/>
              <a:gd name="connsiteX11" fmla="*/ 253543 w 696257"/>
              <a:gd name="connsiteY11" fmla="*/ 57866 h 736176"/>
              <a:gd name="connsiteX12" fmla="*/ 301168 w 696257"/>
              <a:gd name="connsiteY12" fmla="*/ 197566 h 736176"/>
              <a:gd name="connsiteX13" fmla="*/ 244018 w 696257"/>
              <a:gd name="connsiteY13" fmla="*/ 73741 h 736176"/>
              <a:gd name="connsiteX14" fmla="*/ 145593 w 696257"/>
              <a:gd name="connsiteY14" fmla="*/ 70566 h 736176"/>
              <a:gd name="connsiteX15" fmla="*/ 5893 w 696257"/>
              <a:gd name="connsiteY15" fmla="*/ 99141 h 736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96257" h="736176">
                <a:moveTo>
                  <a:pt x="5893" y="99141"/>
                </a:moveTo>
                <a:cubicBezTo>
                  <a:pt x="41347" y="87499"/>
                  <a:pt x="320747" y="7595"/>
                  <a:pt x="358318" y="716"/>
                </a:cubicBezTo>
                <a:cubicBezTo>
                  <a:pt x="395889" y="-6163"/>
                  <a:pt x="219676" y="38287"/>
                  <a:pt x="231318" y="57866"/>
                </a:cubicBezTo>
                <a:cubicBezTo>
                  <a:pt x="242960" y="77445"/>
                  <a:pt x="400651" y="111841"/>
                  <a:pt x="428168" y="118191"/>
                </a:cubicBezTo>
                <a:cubicBezTo>
                  <a:pt x="455685" y="124541"/>
                  <a:pt x="382130" y="58395"/>
                  <a:pt x="396418" y="95966"/>
                </a:cubicBezTo>
                <a:cubicBezTo>
                  <a:pt x="410706" y="133537"/>
                  <a:pt x="500664" y="321920"/>
                  <a:pt x="513893" y="343616"/>
                </a:cubicBezTo>
                <a:cubicBezTo>
                  <a:pt x="527122" y="365312"/>
                  <a:pt x="445631" y="161054"/>
                  <a:pt x="475793" y="226141"/>
                </a:cubicBezTo>
                <a:cubicBezTo>
                  <a:pt x="505955" y="291228"/>
                  <a:pt x="681110" y="706095"/>
                  <a:pt x="694868" y="734141"/>
                </a:cubicBezTo>
                <a:cubicBezTo>
                  <a:pt x="708626" y="762187"/>
                  <a:pt x="617080" y="492841"/>
                  <a:pt x="558343" y="394416"/>
                </a:cubicBezTo>
                <a:cubicBezTo>
                  <a:pt x="499606" y="295991"/>
                  <a:pt x="341385" y="97554"/>
                  <a:pt x="342443" y="143591"/>
                </a:cubicBezTo>
                <a:cubicBezTo>
                  <a:pt x="343501" y="189628"/>
                  <a:pt x="579510" y="684928"/>
                  <a:pt x="564693" y="670641"/>
                </a:cubicBezTo>
                <a:cubicBezTo>
                  <a:pt x="549876" y="656354"/>
                  <a:pt x="297464" y="136712"/>
                  <a:pt x="253543" y="57866"/>
                </a:cubicBezTo>
                <a:cubicBezTo>
                  <a:pt x="209622" y="-20980"/>
                  <a:pt x="302756" y="194920"/>
                  <a:pt x="301168" y="197566"/>
                </a:cubicBezTo>
                <a:cubicBezTo>
                  <a:pt x="299581" y="200212"/>
                  <a:pt x="269947" y="94908"/>
                  <a:pt x="244018" y="73741"/>
                </a:cubicBezTo>
                <a:cubicBezTo>
                  <a:pt x="218089" y="52574"/>
                  <a:pt x="186339" y="68979"/>
                  <a:pt x="145593" y="70566"/>
                </a:cubicBezTo>
                <a:cubicBezTo>
                  <a:pt x="104847" y="72153"/>
                  <a:pt x="-29561" y="110783"/>
                  <a:pt x="5893" y="991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8" name="フリーフォーム 1247">
            <a:extLst>
              <a:ext uri="{FF2B5EF4-FFF2-40B4-BE49-F238E27FC236}">
                <a16:creationId xmlns:a16="http://schemas.microsoft.com/office/drawing/2014/main" id="{FF19399B-891E-D7DE-4A1E-1D836E7DF6B5}"/>
              </a:ext>
            </a:extLst>
          </p:cNvPr>
          <p:cNvSpPr/>
          <p:nvPr/>
        </p:nvSpPr>
        <p:spPr>
          <a:xfrm>
            <a:off x="8796368" y="9985446"/>
            <a:ext cx="475499" cy="528556"/>
          </a:xfrm>
          <a:custGeom>
            <a:avLst/>
            <a:gdLst>
              <a:gd name="connsiteX0" fmla="*/ 1557 w 475499"/>
              <a:gd name="connsiteY0" fmla="*/ 219004 h 528556"/>
              <a:gd name="connsiteX1" fmla="*/ 147607 w 475499"/>
              <a:gd name="connsiteY1" fmla="*/ 79304 h 528556"/>
              <a:gd name="connsiteX2" fmla="*/ 249207 w 475499"/>
              <a:gd name="connsiteY2" fmla="*/ 184079 h 528556"/>
              <a:gd name="connsiteX3" fmla="*/ 233332 w 475499"/>
              <a:gd name="connsiteY3" fmla="*/ 9454 h 528556"/>
              <a:gd name="connsiteX4" fmla="*/ 474632 w 475499"/>
              <a:gd name="connsiteY4" fmla="*/ 526979 h 528556"/>
              <a:gd name="connsiteX5" fmla="*/ 309532 w 475499"/>
              <a:gd name="connsiteY5" fmla="*/ 165029 h 528556"/>
              <a:gd name="connsiteX6" fmla="*/ 188882 w 475499"/>
              <a:gd name="connsiteY6" fmla="*/ 6279 h 528556"/>
              <a:gd name="connsiteX7" fmla="*/ 242857 w 475499"/>
              <a:gd name="connsiteY7" fmla="*/ 136454 h 528556"/>
              <a:gd name="connsiteX8" fmla="*/ 147607 w 475499"/>
              <a:gd name="connsiteY8" fmla="*/ 69779 h 528556"/>
              <a:gd name="connsiteX9" fmla="*/ 74582 w 475499"/>
              <a:gd name="connsiteY9" fmla="*/ 126929 h 528556"/>
              <a:gd name="connsiteX10" fmla="*/ 1557 w 475499"/>
              <a:gd name="connsiteY10" fmla="*/ 219004 h 528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75499" h="528556">
                <a:moveTo>
                  <a:pt x="1557" y="219004"/>
                </a:moveTo>
                <a:cubicBezTo>
                  <a:pt x="13728" y="211067"/>
                  <a:pt x="106332" y="85125"/>
                  <a:pt x="147607" y="79304"/>
                </a:cubicBezTo>
                <a:cubicBezTo>
                  <a:pt x="188882" y="73483"/>
                  <a:pt x="234920" y="195721"/>
                  <a:pt x="249207" y="184079"/>
                </a:cubicBezTo>
                <a:cubicBezTo>
                  <a:pt x="263494" y="172437"/>
                  <a:pt x="195761" y="-47696"/>
                  <a:pt x="233332" y="9454"/>
                </a:cubicBezTo>
                <a:cubicBezTo>
                  <a:pt x="270903" y="66604"/>
                  <a:pt x="461932" y="501050"/>
                  <a:pt x="474632" y="526979"/>
                </a:cubicBezTo>
                <a:cubicBezTo>
                  <a:pt x="487332" y="552908"/>
                  <a:pt x="357157" y="251812"/>
                  <a:pt x="309532" y="165029"/>
                </a:cubicBezTo>
                <a:cubicBezTo>
                  <a:pt x="261907" y="78246"/>
                  <a:pt x="199994" y="11041"/>
                  <a:pt x="188882" y="6279"/>
                </a:cubicBezTo>
                <a:cubicBezTo>
                  <a:pt x="177770" y="1517"/>
                  <a:pt x="249736" y="125871"/>
                  <a:pt x="242857" y="136454"/>
                </a:cubicBezTo>
                <a:cubicBezTo>
                  <a:pt x="235978" y="147037"/>
                  <a:pt x="175653" y="71366"/>
                  <a:pt x="147607" y="69779"/>
                </a:cubicBezTo>
                <a:cubicBezTo>
                  <a:pt x="119561" y="68192"/>
                  <a:pt x="97336" y="107879"/>
                  <a:pt x="74582" y="126929"/>
                </a:cubicBezTo>
                <a:cubicBezTo>
                  <a:pt x="51828" y="145979"/>
                  <a:pt x="-10614" y="226941"/>
                  <a:pt x="1557" y="21900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49" name="フリーフォーム 1248">
            <a:extLst>
              <a:ext uri="{FF2B5EF4-FFF2-40B4-BE49-F238E27FC236}">
                <a16:creationId xmlns:a16="http://schemas.microsoft.com/office/drawing/2014/main" id="{E0611724-B956-BA4D-2AD9-E91C8E831041}"/>
              </a:ext>
            </a:extLst>
          </p:cNvPr>
          <p:cNvSpPr/>
          <p:nvPr/>
        </p:nvSpPr>
        <p:spPr>
          <a:xfrm>
            <a:off x="7321670" y="9215550"/>
            <a:ext cx="1530230" cy="719025"/>
          </a:xfrm>
          <a:custGeom>
            <a:avLst/>
            <a:gdLst>
              <a:gd name="connsiteX0" fmla="*/ 82430 w 1530230"/>
              <a:gd name="connsiteY0" fmla="*/ 30050 h 719025"/>
              <a:gd name="connsiteX1" fmla="*/ 136405 w 1530230"/>
              <a:gd name="connsiteY1" fmla="*/ 71325 h 719025"/>
              <a:gd name="connsiteX2" fmla="*/ 1139705 w 1530230"/>
              <a:gd name="connsiteY2" fmla="*/ 506300 h 719025"/>
              <a:gd name="connsiteX3" fmla="*/ 1085730 w 1530230"/>
              <a:gd name="connsiteY3" fmla="*/ 503125 h 719025"/>
              <a:gd name="connsiteX4" fmla="*/ 1530230 w 1530230"/>
              <a:gd name="connsiteY4" fmla="*/ 719025 h 719025"/>
              <a:gd name="connsiteX5" fmla="*/ 819030 w 1530230"/>
              <a:gd name="connsiteY5" fmla="*/ 372950 h 719025"/>
              <a:gd name="connsiteX6" fmla="*/ 82430 w 1530230"/>
              <a:gd name="connsiteY6" fmla="*/ 30050 h 71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30230" h="719025">
                <a:moveTo>
                  <a:pt x="82430" y="30050"/>
                </a:moveTo>
                <a:cubicBezTo>
                  <a:pt x="-31341" y="-20221"/>
                  <a:pt x="-39808" y="-8050"/>
                  <a:pt x="136405" y="71325"/>
                </a:cubicBezTo>
                <a:cubicBezTo>
                  <a:pt x="312618" y="150700"/>
                  <a:pt x="981484" y="434333"/>
                  <a:pt x="1139705" y="506300"/>
                </a:cubicBezTo>
                <a:cubicBezTo>
                  <a:pt x="1297926" y="578267"/>
                  <a:pt x="1020643" y="467671"/>
                  <a:pt x="1085730" y="503125"/>
                </a:cubicBezTo>
                <a:cubicBezTo>
                  <a:pt x="1150817" y="538579"/>
                  <a:pt x="1530230" y="719025"/>
                  <a:pt x="1530230" y="719025"/>
                </a:cubicBezTo>
                <a:lnTo>
                  <a:pt x="819030" y="372950"/>
                </a:lnTo>
                <a:lnTo>
                  <a:pt x="82430" y="3005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0" name="フリーフォーム 1249">
            <a:extLst>
              <a:ext uri="{FF2B5EF4-FFF2-40B4-BE49-F238E27FC236}">
                <a16:creationId xmlns:a16="http://schemas.microsoft.com/office/drawing/2014/main" id="{ACED1652-C2CF-D1B6-ADAD-86A916717098}"/>
              </a:ext>
            </a:extLst>
          </p:cNvPr>
          <p:cNvSpPr/>
          <p:nvPr/>
        </p:nvSpPr>
        <p:spPr>
          <a:xfrm>
            <a:off x="7241608" y="9394389"/>
            <a:ext cx="1040371" cy="356259"/>
          </a:xfrm>
          <a:custGeom>
            <a:avLst/>
            <a:gdLst>
              <a:gd name="connsiteX0" fmla="*/ 567 w 1040371"/>
              <a:gd name="connsiteY0" fmla="*/ 436 h 356259"/>
              <a:gd name="connsiteX1" fmla="*/ 978467 w 1040371"/>
              <a:gd name="connsiteY1" fmla="*/ 340161 h 356259"/>
              <a:gd name="connsiteX2" fmla="*/ 838767 w 1040371"/>
              <a:gd name="connsiteY2" fmla="*/ 270311 h 356259"/>
              <a:gd name="connsiteX3" fmla="*/ 567 w 1040371"/>
              <a:gd name="connsiteY3" fmla="*/ 436 h 3562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40371" h="356259">
                <a:moveTo>
                  <a:pt x="567" y="436"/>
                </a:moveTo>
                <a:cubicBezTo>
                  <a:pt x="23850" y="12078"/>
                  <a:pt x="838767" y="295182"/>
                  <a:pt x="978467" y="340161"/>
                </a:cubicBezTo>
                <a:cubicBezTo>
                  <a:pt x="1118167" y="385140"/>
                  <a:pt x="999634" y="327461"/>
                  <a:pt x="838767" y="270311"/>
                </a:cubicBezTo>
                <a:cubicBezTo>
                  <a:pt x="677900" y="213161"/>
                  <a:pt x="-22716" y="-11206"/>
                  <a:pt x="567" y="43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1" name="フリーフォーム 1250">
            <a:extLst>
              <a:ext uri="{FF2B5EF4-FFF2-40B4-BE49-F238E27FC236}">
                <a16:creationId xmlns:a16="http://schemas.microsoft.com/office/drawing/2014/main" id="{0B9D39F1-1452-D1D9-19C6-089887FED1D3}"/>
              </a:ext>
            </a:extLst>
          </p:cNvPr>
          <p:cNvSpPr/>
          <p:nvPr/>
        </p:nvSpPr>
        <p:spPr>
          <a:xfrm>
            <a:off x="5579659" y="9615496"/>
            <a:ext cx="717233" cy="941015"/>
          </a:xfrm>
          <a:custGeom>
            <a:avLst/>
            <a:gdLst>
              <a:gd name="connsiteX0" fmla="*/ 5166 w 717233"/>
              <a:gd name="connsiteY0" fmla="*/ 7929 h 941015"/>
              <a:gd name="connsiteX1" fmla="*/ 497291 w 717233"/>
              <a:gd name="connsiteY1" fmla="*/ 668329 h 941015"/>
              <a:gd name="connsiteX2" fmla="*/ 462366 w 717233"/>
              <a:gd name="connsiteY2" fmla="*/ 554029 h 941015"/>
              <a:gd name="connsiteX3" fmla="*/ 716366 w 717233"/>
              <a:gd name="connsiteY3" fmla="*/ 938204 h 941015"/>
              <a:gd name="connsiteX4" fmla="*/ 551266 w 717233"/>
              <a:gd name="connsiteY4" fmla="*/ 738179 h 941015"/>
              <a:gd name="connsiteX5" fmla="*/ 11516 w 717233"/>
              <a:gd name="connsiteY5" fmla="*/ 87304 h 941015"/>
              <a:gd name="connsiteX6" fmla="*/ 402041 w 717233"/>
              <a:gd name="connsiteY6" fmla="*/ 541329 h 941015"/>
              <a:gd name="connsiteX7" fmla="*/ 246466 w 717233"/>
              <a:gd name="connsiteY7" fmla="*/ 319079 h 941015"/>
              <a:gd name="connsiteX8" fmla="*/ 5166 w 717233"/>
              <a:gd name="connsiteY8" fmla="*/ 7929 h 941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17233" h="941015">
                <a:moveTo>
                  <a:pt x="5166" y="7929"/>
                </a:moveTo>
                <a:cubicBezTo>
                  <a:pt x="46970" y="66137"/>
                  <a:pt x="421091" y="577312"/>
                  <a:pt x="497291" y="668329"/>
                </a:cubicBezTo>
                <a:cubicBezTo>
                  <a:pt x="573491" y="759346"/>
                  <a:pt x="425854" y="509050"/>
                  <a:pt x="462366" y="554029"/>
                </a:cubicBezTo>
                <a:cubicBezTo>
                  <a:pt x="498879" y="599008"/>
                  <a:pt x="701549" y="907512"/>
                  <a:pt x="716366" y="938204"/>
                </a:cubicBezTo>
                <a:cubicBezTo>
                  <a:pt x="731183" y="968896"/>
                  <a:pt x="551266" y="738179"/>
                  <a:pt x="551266" y="738179"/>
                </a:cubicBezTo>
                <a:lnTo>
                  <a:pt x="11516" y="87304"/>
                </a:lnTo>
                <a:cubicBezTo>
                  <a:pt x="-13355" y="54496"/>
                  <a:pt x="362883" y="502700"/>
                  <a:pt x="402041" y="541329"/>
                </a:cubicBezTo>
                <a:cubicBezTo>
                  <a:pt x="441199" y="579958"/>
                  <a:pt x="305733" y="410096"/>
                  <a:pt x="246466" y="319079"/>
                </a:cubicBezTo>
                <a:cubicBezTo>
                  <a:pt x="187199" y="228062"/>
                  <a:pt x="-36638" y="-50279"/>
                  <a:pt x="5166" y="79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2" name="フリーフォーム 1251">
            <a:extLst>
              <a:ext uri="{FF2B5EF4-FFF2-40B4-BE49-F238E27FC236}">
                <a16:creationId xmlns:a16="http://schemas.microsoft.com/office/drawing/2014/main" id="{59C9177B-8413-2105-A21F-98F21DA9D99C}"/>
              </a:ext>
            </a:extLst>
          </p:cNvPr>
          <p:cNvSpPr/>
          <p:nvPr/>
        </p:nvSpPr>
        <p:spPr>
          <a:xfrm>
            <a:off x="5051205" y="9126558"/>
            <a:ext cx="828844" cy="1465767"/>
          </a:xfrm>
          <a:custGeom>
            <a:avLst/>
            <a:gdLst>
              <a:gd name="connsiteX0" fmla="*/ 806670 w 828844"/>
              <a:gd name="connsiteY0" fmla="*/ 42842 h 1465767"/>
              <a:gd name="connsiteX1" fmla="*/ 220 w 828844"/>
              <a:gd name="connsiteY1" fmla="*/ 1465242 h 1465767"/>
              <a:gd name="connsiteX2" fmla="*/ 724120 w 828844"/>
              <a:gd name="connsiteY2" fmla="*/ 211117 h 1465767"/>
              <a:gd name="connsiteX3" fmla="*/ 625695 w 828844"/>
              <a:gd name="connsiteY3" fmla="*/ 385742 h 1465767"/>
              <a:gd name="connsiteX4" fmla="*/ 663795 w 828844"/>
              <a:gd name="connsiteY4" fmla="*/ 236517 h 1465767"/>
              <a:gd name="connsiteX5" fmla="*/ 609820 w 828844"/>
              <a:gd name="connsiteY5" fmla="*/ 357167 h 1465767"/>
              <a:gd name="connsiteX6" fmla="*/ 806670 w 828844"/>
              <a:gd name="connsiteY6" fmla="*/ 42842 h 1465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8844" h="1465767">
                <a:moveTo>
                  <a:pt x="806670" y="42842"/>
                </a:moveTo>
                <a:cubicBezTo>
                  <a:pt x="705070" y="227521"/>
                  <a:pt x="13978" y="1437196"/>
                  <a:pt x="220" y="1465242"/>
                </a:cubicBezTo>
                <a:cubicBezTo>
                  <a:pt x="-13538" y="1493288"/>
                  <a:pt x="619874" y="391034"/>
                  <a:pt x="724120" y="211117"/>
                </a:cubicBezTo>
                <a:cubicBezTo>
                  <a:pt x="828366" y="31200"/>
                  <a:pt x="635749" y="381509"/>
                  <a:pt x="625695" y="385742"/>
                </a:cubicBezTo>
                <a:cubicBezTo>
                  <a:pt x="615641" y="389975"/>
                  <a:pt x="666441" y="241279"/>
                  <a:pt x="663795" y="236517"/>
                </a:cubicBezTo>
                <a:cubicBezTo>
                  <a:pt x="661149" y="231755"/>
                  <a:pt x="590770" y="385742"/>
                  <a:pt x="609820" y="357167"/>
                </a:cubicBezTo>
                <a:cubicBezTo>
                  <a:pt x="628870" y="328592"/>
                  <a:pt x="908270" y="-141837"/>
                  <a:pt x="806670" y="4284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3" name="フリーフォーム 1252">
            <a:extLst>
              <a:ext uri="{FF2B5EF4-FFF2-40B4-BE49-F238E27FC236}">
                <a16:creationId xmlns:a16="http://schemas.microsoft.com/office/drawing/2014/main" id="{FBC8331D-D3A0-3C72-3E23-7F765A581DEF}"/>
              </a:ext>
            </a:extLst>
          </p:cNvPr>
          <p:cNvSpPr/>
          <p:nvPr/>
        </p:nvSpPr>
        <p:spPr>
          <a:xfrm>
            <a:off x="3314632" y="9293578"/>
            <a:ext cx="60650" cy="1416971"/>
          </a:xfrm>
          <a:custGeom>
            <a:avLst/>
            <a:gdLst>
              <a:gd name="connsiteX0" fmla="*/ 60393 w 60650"/>
              <a:gd name="connsiteY0" fmla="*/ 501297 h 1416971"/>
              <a:gd name="connsiteX1" fmla="*/ 50868 w 60650"/>
              <a:gd name="connsiteY1" fmla="*/ 1298222 h 1416971"/>
              <a:gd name="connsiteX2" fmla="*/ 47693 w 60650"/>
              <a:gd name="connsiteY2" fmla="*/ 1275997 h 1416971"/>
              <a:gd name="connsiteX3" fmla="*/ 68 w 60650"/>
              <a:gd name="connsiteY3" fmla="*/ 2822 h 1416971"/>
              <a:gd name="connsiteX4" fmla="*/ 38168 w 60650"/>
              <a:gd name="connsiteY4" fmla="*/ 920397 h 1416971"/>
              <a:gd name="connsiteX5" fmla="*/ 60393 w 60650"/>
              <a:gd name="connsiteY5" fmla="*/ 501297 h 1416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650" h="1416971">
                <a:moveTo>
                  <a:pt x="60393" y="501297"/>
                </a:moveTo>
                <a:cubicBezTo>
                  <a:pt x="62510" y="564268"/>
                  <a:pt x="50868" y="1298222"/>
                  <a:pt x="50868" y="1298222"/>
                </a:cubicBezTo>
                <a:cubicBezTo>
                  <a:pt x="48751" y="1427339"/>
                  <a:pt x="56160" y="1491897"/>
                  <a:pt x="47693" y="1275997"/>
                </a:cubicBezTo>
                <a:cubicBezTo>
                  <a:pt x="39226" y="1060097"/>
                  <a:pt x="1655" y="62089"/>
                  <a:pt x="68" y="2822"/>
                </a:cubicBezTo>
                <a:cubicBezTo>
                  <a:pt x="-1519" y="-56445"/>
                  <a:pt x="24939" y="836260"/>
                  <a:pt x="38168" y="920397"/>
                </a:cubicBezTo>
                <a:cubicBezTo>
                  <a:pt x="51397" y="1004535"/>
                  <a:pt x="58276" y="438326"/>
                  <a:pt x="60393" y="5012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4" name="フリーフォーム 1253">
            <a:extLst>
              <a:ext uri="{FF2B5EF4-FFF2-40B4-BE49-F238E27FC236}">
                <a16:creationId xmlns:a16="http://schemas.microsoft.com/office/drawing/2014/main" id="{AEA63316-2D8B-830A-B10D-6FFCFE283B95}"/>
              </a:ext>
            </a:extLst>
          </p:cNvPr>
          <p:cNvSpPr/>
          <p:nvPr/>
        </p:nvSpPr>
        <p:spPr>
          <a:xfrm>
            <a:off x="2631161" y="9303730"/>
            <a:ext cx="819743" cy="785951"/>
          </a:xfrm>
          <a:custGeom>
            <a:avLst/>
            <a:gdLst>
              <a:gd name="connsiteX0" fmla="*/ 727989 w 819743"/>
              <a:gd name="connsiteY0" fmla="*/ 37120 h 785951"/>
              <a:gd name="connsiteX1" fmla="*/ 388264 w 819743"/>
              <a:gd name="connsiteY1" fmla="*/ 265720 h 785951"/>
              <a:gd name="connsiteX2" fmla="*/ 499389 w 819743"/>
              <a:gd name="connsiteY2" fmla="*/ 192695 h 785951"/>
              <a:gd name="connsiteX3" fmla="*/ 914 w 819743"/>
              <a:gd name="connsiteY3" fmla="*/ 783245 h 785951"/>
              <a:gd name="connsiteX4" fmla="*/ 378739 w 819743"/>
              <a:gd name="connsiteY4" fmla="*/ 399070 h 785951"/>
              <a:gd name="connsiteX5" fmla="*/ 483514 w 819743"/>
              <a:gd name="connsiteY5" fmla="*/ 87920 h 785951"/>
              <a:gd name="connsiteX6" fmla="*/ 350164 w 819743"/>
              <a:gd name="connsiteY6" fmla="*/ 335570 h 785951"/>
              <a:gd name="connsiteX7" fmla="*/ 651789 w 819743"/>
              <a:gd name="connsiteY7" fmla="*/ 18070 h 785951"/>
              <a:gd name="connsiteX8" fmla="*/ 585114 w 819743"/>
              <a:gd name="connsiteY8" fmla="*/ 141895 h 785951"/>
              <a:gd name="connsiteX9" fmla="*/ 813714 w 819743"/>
              <a:gd name="connsiteY9" fmla="*/ 8545 h 785951"/>
              <a:gd name="connsiteX10" fmla="*/ 727989 w 819743"/>
              <a:gd name="connsiteY10" fmla="*/ 37120 h 785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19743" h="785951">
                <a:moveTo>
                  <a:pt x="727989" y="37120"/>
                </a:moveTo>
                <a:cubicBezTo>
                  <a:pt x="657081" y="79982"/>
                  <a:pt x="426364" y="239791"/>
                  <a:pt x="388264" y="265720"/>
                </a:cubicBezTo>
                <a:cubicBezTo>
                  <a:pt x="350164" y="291649"/>
                  <a:pt x="563947" y="106441"/>
                  <a:pt x="499389" y="192695"/>
                </a:cubicBezTo>
                <a:cubicBezTo>
                  <a:pt x="434831" y="278949"/>
                  <a:pt x="21022" y="748849"/>
                  <a:pt x="914" y="783245"/>
                </a:cubicBezTo>
                <a:cubicBezTo>
                  <a:pt x="-19194" y="817641"/>
                  <a:pt x="298306" y="514957"/>
                  <a:pt x="378739" y="399070"/>
                </a:cubicBezTo>
                <a:cubicBezTo>
                  <a:pt x="459172" y="283183"/>
                  <a:pt x="488276" y="98503"/>
                  <a:pt x="483514" y="87920"/>
                </a:cubicBezTo>
                <a:cubicBezTo>
                  <a:pt x="478751" y="77337"/>
                  <a:pt x="322118" y="347212"/>
                  <a:pt x="350164" y="335570"/>
                </a:cubicBezTo>
                <a:cubicBezTo>
                  <a:pt x="378210" y="323928"/>
                  <a:pt x="612631" y="50349"/>
                  <a:pt x="651789" y="18070"/>
                </a:cubicBezTo>
                <a:cubicBezTo>
                  <a:pt x="690947" y="-14209"/>
                  <a:pt x="558127" y="143482"/>
                  <a:pt x="585114" y="141895"/>
                </a:cubicBezTo>
                <a:cubicBezTo>
                  <a:pt x="612101" y="140308"/>
                  <a:pt x="792547" y="22832"/>
                  <a:pt x="813714" y="8545"/>
                </a:cubicBezTo>
                <a:cubicBezTo>
                  <a:pt x="834881" y="-5743"/>
                  <a:pt x="798897" y="-5742"/>
                  <a:pt x="727989" y="371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5" name="フリーフォーム 1254">
            <a:extLst>
              <a:ext uri="{FF2B5EF4-FFF2-40B4-BE49-F238E27FC236}">
                <a16:creationId xmlns:a16="http://schemas.microsoft.com/office/drawing/2014/main" id="{8E76099C-449C-1BA1-87D6-237CF05FB2FA}"/>
              </a:ext>
            </a:extLst>
          </p:cNvPr>
          <p:cNvSpPr/>
          <p:nvPr/>
        </p:nvSpPr>
        <p:spPr>
          <a:xfrm>
            <a:off x="2044181" y="9671007"/>
            <a:ext cx="727723" cy="899747"/>
          </a:xfrm>
          <a:custGeom>
            <a:avLst/>
            <a:gdLst>
              <a:gd name="connsiteX0" fmla="*/ 44969 w 727723"/>
              <a:gd name="connsiteY0" fmla="*/ 43 h 899747"/>
              <a:gd name="connsiteX1" fmla="*/ 273569 w 727723"/>
              <a:gd name="connsiteY1" fmla="*/ 206418 h 899747"/>
              <a:gd name="connsiteX2" fmla="*/ 241819 w 727723"/>
              <a:gd name="connsiteY2" fmla="*/ 187368 h 899747"/>
              <a:gd name="connsiteX3" fmla="*/ 619644 w 727723"/>
              <a:gd name="connsiteY3" fmla="*/ 339768 h 899747"/>
              <a:gd name="connsiteX4" fmla="*/ 600594 w 727723"/>
              <a:gd name="connsiteY4" fmla="*/ 406443 h 899747"/>
              <a:gd name="connsiteX5" fmla="*/ 10044 w 727723"/>
              <a:gd name="connsiteY5" fmla="*/ 889043 h 899747"/>
              <a:gd name="connsiteX6" fmla="*/ 213244 w 727723"/>
              <a:gd name="connsiteY6" fmla="*/ 752518 h 899747"/>
              <a:gd name="connsiteX7" fmla="*/ 727594 w 727723"/>
              <a:gd name="connsiteY7" fmla="*/ 406443 h 899747"/>
              <a:gd name="connsiteX8" fmla="*/ 267219 w 727723"/>
              <a:gd name="connsiteY8" fmla="*/ 698543 h 899747"/>
              <a:gd name="connsiteX9" fmla="*/ 686319 w 727723"/>
              <a:gd name="connsiteY9" fmla="*/ 361993 h 899747"/>
              <a:gd name="connsiteX10" fmla="*/ 575194 w 727723"/>
              <a:gd name="connsiteY10" fmla="*/ 320718 h 899747"/>
              <a:gd name="connsiteX11" fmla="*/ 181494 w 727723"/>
              <a:gd name="connsiteY11" fmla="*/ 130218 h 899747"/>
              <a:gd name="connsiteX12" fmla="*/ 359294 w 727723"/>
              <a:gd name="connsiteY12" fmla="*/ 219118 h 899747"/>
              <a:gd name="connsiteX13" fmla="*/ 238644 w 727723"/>
              <a:gd name="connsiteY13" fmla="*/ 107993 h 899747"/>
              <a:gd name="connsiteX14" fmla="*/ 305319 w 727723"/>
              <a:gd name="connsiteY14" fmla="*/ 187368 h 899747"/>
              <a:gd name="connsiteX15" fmla="*/ 44969 w 727723"/>
              <a:gd name="connsiteY15" fmla="*/ 43 h 899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727723" h="899747">
                <a:moveTo>
                  <a:pt x="44969" y="43"/>
                </a:moveTo>
                <a:cubicBezTo>
                  <a:pt x="39677" y="3218"/>
                  <a:pt x="240761" y="175197"/>
                  <a:pt x="273569" y="206418"/>
                </a:cubicBezTo>
                <a:cubicBezTo>
                  <a:pt x="306377" y="237639"/>
                  <a:pt x="184140" y="165143"/>
                  <a:pt x="241819" y="187368"/>
                </a:cubicBezTo>
                <a:cubicBezTo>
                  <a:pt x="299498" y="209593"/>
                  <a:pt x="559848" y="303256"/>
                  <a:pt x="619644" y="339768"/>
                </a:cubicBezTo>
                <a:cubicBezTo>
                  <a:pt x="679440" y="376281"/>
                  <a:pt x="702194" y="314897"/>
                  <a:pt x="600594" y="406443"/>
                </a:cubicBezTo>
                <a:cubicBezTo>
                  <a:pt x="498994" y="497989"/>
                  <a:pt x="74602" y="831364"/>
                  <a:pt x="10044" y="889043"/>
                </a:cubicBezTo>
                <a:cubicBezTo>
                  <a:pt x="-54514" y="946722"/>
                  <a:pt x="213244" y="752518"/>
                  <a:pt x="213244" y="752518"/>
                </a:cubicBezTo>
                <a:lnTo>
                  <a:pt x="727594" y="406443"/>
                </a:lnTo>
                <a:cubicBezTo>
                  <a:pt x="736590" y="397447"/>
                  <a:pt x="274098" y="705951"/>
                  <a:pt x="267219" y="698543"/>
                </a:cubicBezTo>
                <a:cubicBezTo>
                  <a:pt x="260340" y="691135"/>
                  <a:pt x="634990" y="424964"/>
                  <a:pt x="686319" y="361993"/>
                </a:cubicBezTo>
                <a:cubicBezTo>
                  <a:pt x="737648" y="299022"/>
                  <a:pt x="659331" y="359347"/>
                  <a:pt x="575194" y="320718"/>
                </a:cubicBezTo>
                <a:cubicBezTo>
                  <a:pt x="491057" y="282089"/>
                  <a:pt x="217477" y="147151"/>
                  <a:pt x="181494" y="130218"/>
                </a:cubicBezTo>
                <a:cubicBezTo>
                  <a:pt x="145511" y="113285"/>
                  <a:pt x="349769" y="222822"/>
                  <a:pt x="359294" y="219118"/>
                </a:cubicBezTo>
                <a:cubicBezTo>
                  <a:pt x="368819" y="215414"/>
                  <a:pt x="247640" y="113285"/>
                  <a:pt x="238644" y="107993"/>
                </a:cubicBezTo>
                <a:cubicBezTo>
                  <a:pt x="229648" y="102701"/>
                  <a:pt x="337598" y="205889"/>
                  <a:pt x="305319" y="187368"/>
                </a:cubicBezTo>
                <a:cubicBezTo>
                  <a:pt x="273040" y="168847"/>
                  <a:pt x="50261" y="-3132"/>
                  <a:pt x="44969" y="4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6" name="フリーフォーム 1255">
            <a:extLst>
              <a:ext uri="{FF2B5EF4-FFF2-40B4-BE49-F238E27FC236}">
                <a16:creationId xmlns:a16="http://schemas.microsoft.com/office/drawing/2014/main" id="{86A69A38-0C5F-A91A-25C6-A04B740A1CE6}"/>
              </a:ext>
            </a:extLst>
          </p:cNvPr>
          <p:cNvSpPr/>
          <p:nvPr/>
        </p:nvSpPr>
        <p:spPr>
          <a:xfrm>
            <a:off x="2101223" y="9380517"/>
            <a:ext cx="963432" cy="619095"/>
          </a:xfrm>
          <a:custGeom>
            <a:avLst/>
            <a:gdLst>
              <a:gd name="connsiteX0" fmla="*/ 627 w 963432"/>
              <a:gd name="connsiteY0" fmla="*/ 357208 h 619095"/>
              <a:gd name="connsiteX1" fmla="*/ 365752 w 963432"/>
              <a:gd name="connsiteY1" fmla="*/ 322283 h 619095"/>
              <a:gd name="connsiteX2" fmla="*/ 283202 w 963432"/>
              <a:gd name="connsiteY2" fmla="*/ 325458 h 619095"/>
              <a:gd name="connsiteX3" fmla="*/ 362577 w 963432"/>
              <a:gd name="connsiteY3" fmla="*/ 411183 h 619095"/>
              <a:gd name="connsiteX4" fmla="*/ 381627 w 963432"/>
              <a:gd name="connsiteY4" fmla="*/ 331808 h 619095"/>
              <a:gd name="connsiteX5" fmla="*/ 372102 w 963432"/>
              <a:gd name="connsiteY5" fmla="*/ 404833 h 619095"/>
              <a:gd name="connsiteX6" fmla="*/ 499102 w 963432"/>
              <a:gd name="connsiteY6" fmla="*/ 398483 h 619095"/>
              <a:gd name="connsiteX7" fmla="*/ 381627 w 963432"/>
              <a:gd name="connsiteY7" fmla="*/ 430233 h 619095"/>
              <a:gd name="connsiteX8" fmla="*/ 645152 w 963432"/>
              <a:gd name="connsiteY8" fmla="*/ 487383 h 619095"/>
              <a:gd name="connsiteX9" fmla="*/ 527677 w 963432"/>
              <a:gd name="connsiteY9" fmla="*/ 382608 h 619095"/>
              <a:gd name="connsiteX10" fmla="*/ 619752 w 963432"/>
              <a:gd name="connsiteY10" fmla="*/ 487383 h 619095"/>
              <a:gd name="connsiteX11" fmla="*/ 578477 w 963432"/>
              <a:gd name="connsiteY11" fmla="*/ 576283 h 619095"/>
              <a:gd name="connsiteX12" fmla="*/ 711827 w 963432"/>
              <a:gd name="connsiteY12" fmla="*/ 477858 h 619095"/>
              <a:gd name="connsiteX13" fmla="*/ 578477 w 963432"/>
              <a:gd name="connsiteY13" fmla="*/ 582633 h 619095"/>
              <a:gd name="connsiteX14" fmla="*/ 940427 w 963432"/>
              <a:gd name="connsiteY14" fmla="*/ 33358 h 619095"/>
              <a:gd name="connsiteX15" fmla="*/ 883277 w 963432"/>
              <a:gd name="connsiteY15" fmla="*/ 119083 h 619095"/>
              <a:gd name="connsiteX16" fmla="*/ 530852 w 963432"/>
              <a:gd name="connsiteY16" fmla="*/ 598508 h 619095"/>
              <a:gd name="connsiteX17" fmla="*/ 543552 w 963432"/>
              <a:gd name="connsiteY17" fmla="*/ 515958 h 619095"/>
              <a:gd name="connsiteX18" fmla="*/ 302252 w 963432"/>
              <a:gd name="connsiteY18" fmla="*/ 373083 h 619095"/>
              <a:gd name="connsiteX19" fmla="*/ 314952 w 963432"/>
              <a:gd name="connsiteY19" fmla="*/ 398483 h 619095"/>
              <a:gd name="connsiteX20" fmla="*/ 102227 w 963432"/>
              <a:gd name="connsiteY20" fmla="*/ 303233 h 619095"/>
              <a:gd name="connsiteX21" fmla="*/ 337177 w 963432"/>
              <a:gd name="connsiteY21" fmla="*/ 398483 h 619095"/>
              <a:gd name="connsiteX22" fmla="*/ 280027 w 963432"/>
              <a:gd name="connsiteY22" fmla="*/ 344508 h 619095"/>
              <a:gd name="connsiteX23" fmla="*/ 627 w 963432"/>
              <a:gd name="connsiteY23" fmla="*/ 357208 h 619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963432" h="619095">
                <a:moveTo>
                  <a:pt x="627" y="357208"/>
                </a:moveTo>
                <a:cubicBezTo>
                  <a:pt x="14914" y="353504"/>
                  <a:pt x="318656" y="327575"/>
                  <a:pt x="365752" y="322283"/>
                </a:cubicBezTo>
                <a:cubicBezTo>
                  <a:pt x="412848" y="316991"/>
                  <a:pt x="283731" y="310641"/>
                  <a:pt x="283202" y="325458"/>
                </a:cubicBezTo>
                <a:cubicBezTo>
                  <a:pt x="282673" y="340275"/>
                  <a:pt x="346173" y="410125"/>
                  <a:pt x="362577" y="411183"/>
                </a:cubicBezTo>
                <a:cubicBezTo>
                  <a:pt x="378981" y="412241"/>
                  <a:pt x="380039" y="332866"/>
                  <a:pt x="381627" y="331808"/>
                </a:cubicBezTo>
                <a:cubicBezTo>
                  <a:pt x="383215" y="330750"/>
                  <a:pt x="352523" y="393721"/>
                  <a:pt x="372102" y="404833"/>
                </a:cubicBezTo>
                <a:cubicBezTo>
                  <a:pt x="391681" y="415945"/>
                  <a:pt x="497515" y="394250"/>
                  <a:pt x="499102" y="398483"/>
                </a:cubicBezTo>
                <a:cubicBezTo>
                  <a:pt x="500689" y="402716"/>
                  <a:pt x="357285" y="415416"/>
                  <a:pt x="381627" y="430233"/>
                </a:cubicBezTo>
                <a:cubicBezTo>
                  <a:pt x="405969" y="445050"/>
                  <a:pt x="620810" y="495320"/>
                  <a:pt x="645152" y="487383"/>
                </a:cubicBezTo>
                <a:cubicBezTo>
                  <a:pt x="669494" y="479446"/>
                  <a:pt x="531910" y="382608"/>
                  <a:pt x="527677" y="382608"/>
                </a:cubicBezTo>
                <a:cubicBezTo>
                  <a:pt x="523444" y="382608"/>
                  <a:pt x="611285" y="455104"/>
                  <a:pt x="619752" y="487383"/>
                </a:cubicBezTo>
                <a:cubicBezTo>
                  <a:pt x="628219" y="519662"/>
                  <a:pt x="563131" y="577871"/>
                  <a:pt x="578477" y="576283"/>
                </a:cubicBezTo>
                <a:cubicBezTo>
                  <a:pt x="593823" y="574696"/>
                  <a:pt x="711827" y="476800"/>
                  <a:pt x="711827" y="477858"/>
                </a:cubicBezTo>
                <a:cubicBezTo>
                  <a:pt x="711827" y="478916"/>
                  <a:pt x="540377" y="656716"/>
                  <a:pt x="578477" y="582633"/>
                </a:cubicBezTo>
                <a:cubicBezTo>
                  <a:pt x="616577" y="508550"/>
                  <a:pt x="889627" y="110616"/>
                  <a:pt x="940427" y="33358"/>
                </a:cubicBezTo>
                <a:cubicBezTo>
                  <a:pt x="991227" y="-43900"/>
                  <a:pt x="951539" y="24891"/>
                  <a:pt x="883277" y="119083"/>
                </a:cubicBezTo>
                <a:cubicBezTo>
                  <a:pt x="815015" y="213275"/>
                  <a:pt x="587473" y="532362"/>
                  <a:pt x="530852" y="598508"/>
                </a:cubicBezTo>
                <a:cubicBezTo>
                  <a:pt x="474231" y="664654"/>
                  <a:pt x="581652" y="553529"/>
                  <a:pt x="543552" y="515958"/>
                </a:cubicBezTo>
                <a:cubicBezTo>
                  <a:pt x="505452" y="478387"/>
                  <a:pt x="340352" y="392662"/>
                  <a:pt x="302252" y="373083"/>
                </a:cubicBezTo>
                <a:cubicBezTo>
                  <a:pt x="264152" y="353504"/>
                  <a:pt x="348289" y="410125"/>
                  <a:pt x="314952" y="398483"/>
                </a:cubicBezTo>
                <a:cubicBezTo>
                  <a:pt x="281615" y="386841"/>
                  <a:pt x="98523" y="303233"/>
                  <a:pt x="102227" y="303233"/>
                </a:cubicBezTo>
                <a:cubicBezTo>
                  <a:pt x="105931" y="303233"/>
                  <a:pt x="307544" y="391604"/>
                  <a:pt x="337177" y="398483"/>
                </a:cubicBezTo>
                <a:cubicBezTo>
                  <a:pt x="366810" y="405362"/>
                  <a:pt x="339823" y="349800"/>
                  <a:pt x="280027" y="344508"/>
                </a:cubicBezTo>
                <a:cubicBezTo>
                  <a:pt x="220231" y="339216"/>
                  <a:pt x="-13660" y="360912"/>
                  <a:pt x="627" y="35720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7" name="フリーフォーム 1256">
            <a:extLst>
              <a:ext uri="{FF2B5EF4-FFF2-40B4-BE49-F238E27FC236}">
                <a16:creationId xmlns:a16="http://schemas.microsoft.com/office/drawing/2014/main" id="{079517A0-5EA3-35C2-E0B2-1643C9DC708E}"/>
              </a:ext>
            </a:extLst>
          </p:cNvPr>
          <p:cNvSpPr/>
          <p:nvPr/>
        </p:nvSpPr>
        <p:spPr>
          <a:xfrm>
            <a:off x="2298424" y="9499388"/>
            <a:ext cx="940029" cy="1038467"/>
          </a:xfrm>
          <a:custGeom>
            <a:avLst/>
            <a:gdLst>
              <a:gd name="connsiteX0" fmla="*/ 936901 w 940029"/>
              <a:gd name="connsiteY0" fmla="*/ 3387 h 1038467"/>
              <a:gd name="connsiteX1" fmla="*/ 371751 w 940029"/>
              <a:gd name="connsiteY1" fmla="*/ 790787 h 1038467"/>
              <a:gd name="connsiteX2" fmla="*/ 3451 w 940029"/>
              <a:gd name="connsiteY2" fmla="*/ 1035262 h 1038467"/>
              <a:gd name="connsiteX3" fmla="*/ 203476 w 940029"/>
              <a:gd name="connsiteY3" fmla="*/ 908262 h 1038467"/>
              <a:gd name="connsiteX4" fmla="*/ 473351 w 940029"/>
              <a:gd name="connsiteY4" fmla="*/ 597112 h 1038467"/>
              <a:gd name="connsiteX5" fmla="*/ 355876 w 940029"/>
              <a:gd name="connsiteY5" fmla="*/ 673312 h 1038467"/>
              <a:gd name="connsiteX6" fmla="*/ 400326 w 940029"/>
              <a:gd name="connsiteY6" fmla="*/ 698712 h 1038467"/>
              <a:gd name="connsiteX7" fmla="*/ 365401 w 940029"/>
              <a:gd name="connsiteY7" fmla="*/ 670137 h 1038467"/>
              <a:gd name="connsiteX8" fmla="*/ 336826 w 940029"/>
              <a:gd name="connsiteY8" fmla="*/ 774912 h 1038467"/>
              <a:gd name="connsiteX9" fmla="*/ 225701 w 940029"/>
              <a:gd name="connsiteY9" fmla="*/ 790787 h 1038467"/>
              <a:gd name="connsiteX10" fmla="*/ 47901 w 940029"/>
              <a:gd name="connsiteY10" fmla="*/ 971762 h 1038467"/>
              <a:gd name="connsiteX11" fmla="*/ 216176 w 940029"/>
              <a:gd name="connsiteY11" fmla="*/ 790787 h 1038467"/>
              <a:gd name="connsiteX12" fmla="*/ 438426 w 940029"/>
              <a:gd name="connsiteY12" fmla="*/ 663787 h 1038467"/>
              <a:gd name="connsiteX13" fmla="*/ 438426 w 940029"/>
              <a:gd name="connsiteY13" fmla="*/ 695537 h 1038467"/>
              <a:gd name="connsiteX14" fmla="*/ 686076 w 940029"/>
              <a:gd name="connsiteY14" fmla="*/ 400262 h 1038467"/>
              <a:gd name="connsiteX15" fmla="*/ 584476 w 940029"/>
              <a:gd name="connsiteY15" fmla="*/ 495512 h 1038467"/>
              <a:gd name="connsiteX16" fmla="*/ 749576 w 940029"/>
              <a:gd name="connsiteY16" fmla="*/ 260562 h 1038467"/>
              <a:gd name="connsiteX17" fmla="*/ 606701 w 940029"/>
              <a:gd name="connsiteY17" fmla="*/ 495512 h 1038467"/>
              <a:gd name="connsiteX18" fmla="*/ 936901 w 940029"/>
              <a:gd name="connsiteY18" fmla="*/ 3387 h 1038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940029" h="1038467">
                <a:moveTo>
                  <a:pt x="936901" y="3387"/>
                </a:moveTo>
                <a:cubicBezTo>
                  <a:pt x="897743" y="52600"/>
                  <a:pt x="527326" y="618808"/>
                  <a:pt x="371751" y="790787"/>
                </a:cubicBezTo>
                <a:cubicBezTo>
                  <a:pt x="216176" y="962766"/>
                  <a:pt x="31497" y="1015683"/>
                  <a:pt x="3451" y="1035262"/>
                </a:cubicBezTo>
                <a:cubicBezTo>
                  <a:pt x="-24595" y="1054841"/>
                  <a:pt x="125159" y="981287"/>
                  <a:pt x="203476" y="908262"/>
                </a:cubicBezTo>
                <a:cubicBezTo>
                  <a:pt x="281793" y="835237"/>
                  <a:pt x="447951" y="636270"/>
                  <a:pt x="473351" y="597112"/>
                </a:cubicBezTo>
                <a:cubicBezTo>
                  <a:pt x="498751" y="557954"/>
                  <a:pt x="368047" y="656379"/>
                  <a:pt x="355876" y="673312"/>
                </a:cubicBezTo>
                <a:cubicBezTo>
                  <a:pt x="343705" y="690245"/>
                  <a:pt x="398739" y="699241"/>
                  <a:pt x="400326" y="698712"/>
                </a:cubicBezTo>
                <a:cubicBezTo>
                  <a:pt x="401913" y="698183"/>
                  <a:pt x="375984" y="657437"/>
                  <a:pt x="365401" y="670137"/>
                </a:cubicBezTo>
                <a:cubicBezTo>
                  <a:pt x="354818" y="682837"/>
                  <a:pt x="360109" y="754804"/>
                  <a:pt x="336826" y="774912"/>
                </a:cubicBezTo>
                <a:cubicBezTo>
                  <a:pt x="313543" y="795020"/>
                  <a:pt x="273855" y="757979"/>
                  <a:pt x="225701" y="790787"/>
                </a:cubicBezTo>
                <a:cubicBezTo>
                  <a:pt x="177547" y="823595"/>
                  <a:pt x="49488" y="971762"/>
                  <a:pt x="47901" y="971762"/>
                </a:cubicBezTo>
                <a:cubicBezTo>
                  <a:pt x="46314" y="971762"/>
                  <a:pt x="151089" y="842116"/>
                  <a:pt x="216176" y="790787"/>
                </a:cubicBezTo>
                <a:cubicBezTo>
                  <a:pt x="281263" y="739458"/>
                  <a:pt x="401384" y="679662"/>
                  <a:pt x="438426" y="663787"/>
                </a:cubicBezTo>
                <a:cubicBezTo>
                  <a:pt x="475468" y="647912"/>
                  <a:pt x="397151" y="739458"/>
                  <a:pt x="438426" y="695537"/>
                </a:cubicBezTo>
                <a:cubicBezTo>
                  <a:pt x="479701" y="651616"/>
                  <a:pt x="661734" y="433600"/>
                  <a:pt x="686076" y="400262"/>
                </a:cubicBezTo>
                <a:cubicBezTo>
                  <a:pt x="710418" y="366924"/>
                  <a:pt x="573893" y="518795"/>
                  <a:pt x="584476" y="495512"/>
                </a:cubicBezTo>
                <a:cubicBezTo>
                  <a:pt x="595059" y="472229"/>
                  <a:pt x="745872" y="260562"/>
                  <a:pt x="749576" y="260562"/>
                </a:cubicBezTo>
                <a:cubicBezTo>
                  <a:pt x="753280" y="260562"/>
                  <a:pt x="578126" y="534141"/>
                  <a:pt x="606701" y="495512"/>
                </a:cubicBezTo>
                <a:cubicBezTo>
                  <a:pt x="635276" y="456883"/>
                  <a:pt x="976059" y="-45826"/>
                  <a:pt x="936901" y="33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8" name="フリーフォーム 1257">
            <a:extLst>
              <a:ext uri="{FF2B5EF4-FFF2-40B4-BE49-F238E27FC236}">
                <a16:creationId xmlns:a16="http://schemas.microsoft.com/office/drawing/2014/main" id="{1B60FF93-1D84-A72B-621C-4CEFCAD026FE}"/>
              </a:ext>
            </a:extLst>
          </p:cNvPr>
          <p:cNvSpPr/>
          <p:nvPr/>
        </p:nvSpPr>
        <p:spPr>
          <a:xfrm>
            <a:off x="4358359" y="7380514"/>
            <a:ext cx="1168234" cy="1105348"/>
          </a:xfrm>
          <a:custGeom>
            <a:avLst/>
            <a:gdLst>
              <a:gd name="connsiteX0" fmla="*/ 1168234 w 1168234"/>
              <a:gd name="connsiteY0" fmla="*/ 0 h 1105348"/>
              <a:gd name="connsiteX1" fmla="*/ 52867 w 1168234"/>
              <a:gd name="connsiteY1" fmla="*/ 522515 h 1105348"/>
              <a:gd name="connsiteX2" fmla="*/ 183496 w 1168234"/>
              <a:gd name="connsiteY2" fmla="*/ 472273 h 1105348"/>
              <a:gd name="connsiteX3" fmla="*/ 213641 w 1168234"/>
              <a:gd name="connsiteY3" fmla="*/ 582805 h 1105348"/>
              <a:gd name="connsiteX4" fmla="*/ 208617 w 1168234"/>
              <a:gd name="connsiteY4" fmla="*/ 572756 h 1105348"/>
              <a:gd name="connsiteX5" fmla="*/ 203593 w 1168234"/>
              <a:gd name="connsiteY5" fmla="*/ 1105319 h 1105348"/>
              <a:gd name="connsiteX6" fmla="*/ 218665 w 1168234"/>
              <a:gd name="connsiteY6" fmla="*/ 547635 h 1105348"/>
              <a:gd name="connsiteX7" fmla="*/ 243786 w 1168234"/>
              <a:gd name="connsiteY7" fmla="*/ 452176 h 1105348"/>
              <a:gd name="connsiteX8" fmla="*/ 520116 w 1168234"/>
              <a:gd name="connsiteY8" fmla="*/ 316523 h 1105348"/>
              <a:gd name="connsiteX9" fmla="*/ 489971 w 1168234"/>
              <a:gd name="connsiteY9" fmla="*/ 336620 h 1105348"/>
              <a:gd name="connsiteX10" fmla="*/ 1168234 w 1168234"/>
              <a:gd name="connsiteY10" fmla="*/ 0 h 1105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68234" h="1105348">
                <a:moveTo>
                  <a:pt x="1168234" y="0"/>
                </a:moveTo>
                <a:lnTo>
                  <a:pt x="52867" y="522515"/>
                </a:lnTo>
                <a:cubicBezTo>
                  <a:pt x="-111256" y="601227"/>
                  <a:pt x="156700" y="462225"/>
                  <a:pt x="183496" y="472273"/>
                </a:cubicBezTo>
                <a:cubicBezTo>
                  <a:pt x="210292" y="482321"/>
                  <a:pt x="213641" y="582805"/>
                  <a:pt x="213641" y="582805"/>
                </a:cubicBezTo>
                <a:cubicBezTo>
                  <a:pt x="217828" y="599552"/>
                  <a:pt x="210292" y="485670"/>
                  <a:pt x="208617" y="572756"/>
                </a:cubicBezTo>
                <a:cubicBezTo>
                  <a:pt x="206942" y="659842"/>
                  <a:pt x="201918" y="1109506"/>
                  <a:pt x="203593" y="1105319"/>
                </a:cubicBezTo>
                <a:cubicBezTo>
                  <a:pt x="205268" y="1101132"/>
                  <a:pt x="211966" y="656492"/>
                  <a:pt x="218665" y="547635"/>
                </a:cubicBezTo>
                <a:cubicBezTo>
                  <a:pt x="225364" y="438778"/>
                  <a:pt x="193544" y="490695"/>
                  <a:pt x="243786" y="452176"/>
                </a:cubicBezTo>
                <a:cubicBezTo>
                  <a:pt x="294028" y="413657"/>
                  <a:pt x="479085" y="335782"/>
                  <a:pt x="520116" y="316523"/>
                </a:cubicBezTo>
                <a:cubicBezTo>
                  <a:pt x="561147" y="297264"/>
                  <a:pt x="489971" y="336620"/>
                  <a:pt x="489971" y="336620"/>
                </a:cubicBezTo>
                <a:lnTo>
                  <a:pt x="1168234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59" name="フリーフォーム 1258">
            <a:extLst>
              <a:ext uri="{FF2B5EF4-FFF2-40B4-BE49-F238E27FC236}">
                <a16:creationId xmlns:a16="http://schemas.microsoft.com/office/drawing/2014/main" id="{D146318F-A78B-5D9A-928F-7E7CFB61DF2B}"/>
              </a:ext>
            </a:extLst>
          </p:cNvPr>
          <p:cNvSpPr/>
          <p:nvPr/>
        </p:nvSpPr>
        <p:spPr>
          <a:xfrm>
            <a:off x="3873640" y="7807569"/>
            <a:ext cx="688524" cy="854506"/>
          </a:xfrm>
          <a:custGeom>
            <a:avLst/>
            <a:gdLst>
              <a:gd name="connsiteX0" fmla="*/ 0 w 688524"/>
              <a:gd name="connsiteY0" fmla="*/ 0 h 854506"/>
              <a:gd name="connsiteX1" fmla="*/ 376813 w 688524"/>
              <a:gd name="connsiteY1" fmla="*/ 155750 h 854506"/>
              <a:gd name="connsiteX2" fmla="*/ 592852 w 688524"/>
              <a:gd name="connsiteY2" fmla="*/ 356717 h 854506"/>
              <a:gd name="connsiteX3" fmla="*/ 542611 w 688524"/>
              <a:gd name="connsiteY3" fmla="*/ 251209 h 854506"/>
              <a:gd name="connsiteX4" fmla="*/ 688312 w 688524"/>
              <a:gd name="connsiteY4" fmla="*/ 854110 h 854506"/>
              <a:gd name="connsiteX5" fmla="*/ 572756 w 688524"/>
              <a:gd name="connsiteY5" fmla="*/ 341644 h 854506"/>
              <a:gd name="connsiteX6" fmla="*/ 477296 w 688524"/>
              <a:gd name="connsiteY6" fmla="*/ 200967 h 854506"/>
              <a:gd name="connsiteX7" fmla="*/ 236136 w 688524"/>
              <a:gd name="connsiteY7" fmla="*/ 110532 h 854506"/>
              <a:gd name="connsiteX8" fmla="*/ 331595 w 688524"/>
              <a:gd name="connsiteY8" fmla="*/ 165798 h 854506"/>
              <a:gd name="connsiteX9" fmla="*/ 0 w 688524"/>
              <a:gd name="connsiteY9" fmla="*/ 0 h 854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88524" h="854506">
                <a:moveTo>
                  <a:pt x="0" y="0"/>
                </a:moveTo>
                <a:cubicBezTo>
                  <a:pt x="139002" y="48148"/>
                  <a:pt x="278004" y="96297"/>
                  <a:pt x="376813" y="155750"/>
                </a:cubicBezTo>
                <a:cubicBezTo>
                  <a:pt x="475622" y="215203"/>
                  <a:pt x="565219" y="340807"/>
                  <a:pt x="592852" y="356717"/>
                </a:cubicBezTo>
                <a:cubicBezTo>
                  <a:pt x="620485" y="372627"/>
                  <a:pt x="526701" y="168310"/>
                  <a:pt x="542611" y="251209"/>
                </a:cubicBezTo>
                <a:cubicBezTo>
                  <a:pt x="558521" y="334108"/>
                  <a:pt x="683288" y="839037"/>
                  <a:pt x="688312" y="854110"/>
                </a:cubicBezTo>
                <a:cubicBezTo>
                  <a:pt x="693336" y="869183"/>
                  <a:pt x="607925" y="450501"/>
                  <a:pt x="572756" y="341644"/>
                </a:cubicBezTo>
                <a:cubicBezTo>
                  <a:pt x="537587" y="232787"/>
                  <a:pt x="533399" y="239486"/>
                  <a:pt x="477296" y="200967"/>
                </a:cubicBezTo>
                <a:cubicBezTo>
                  <a:pt x="421193" y="162448"/>
                  <a:pt x="260420" y="116394"/>
                  <a:pt x="236136" y="110532"/>
                </a:cubicBezTo>
                <a:cubicBezTo>
                  <a:pt x="211852" y="104670"/>
                  <a:pt x="331595" y="165798"/>
                  <a:pt x="331595" y="165798"/>
                </a:cubicBez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0" name="フリーフォーム 1259">
            <a:extLst>
              <a:ext uri="{FF2B5EF4-FFF2-40B4-BE49-F238E27FC236}">
                <a16:creationId xmlns:a16="http://schemas.microsoft.com/office/drawing/2014/main" id="{09E6D0FC-1FB2-7524-62F8-34AC0335C756}"/>
              </a:ext>
            </a:extLst>
          </p:cNvPr>
          <p:cNvSpPr/>
          <p:nvPr/>
        </p:nvSpPr>
        <p:spPr>
          <a:xfrm>
            <a:off x="4721059" y="7692417"/>
            <a:ext cx="473058" cy="780688"/>
          </a:xfrm>
          <a:custGeom>
            <a:avLst/>
            <a:gdLst>
              <a:gd name="connsiteX0" fmla="*/ 468915 w 473058"/>
              <a:gd name="connsiteY0" fmla="*/ 4620 h 780688"/>
              <a:gd name="connsiteX1" fmla="*/ 187561 w 473058"/>
              <a:gd name="connsiteY1" fmla="*/ 396506 h 780688"/>
              <a:gd name="connsiteX2" fmla="*/ 1666 w 473058"/>
              <a:gd name="connsiteY2" fmla="*/ 778343 h 780688"/>
              <a:gd name="connsiteX3" fmla="*/ 293068 w 473058"/>
              <a:gd name="connsiteY3" fmla="*/ 210612 h 780688"/>
              <a:gd name="connsiteX4" fmla="*/ 212682 w 473058"/>
              <a:gd name="connsiteY4" fmla="*/ 230708 h 780688"/>
              <a:gd name="connsiteX5" fmla="*/ 348334 w 473058"/>
              <a:gd name="connsiteY5" fmla="*/ 185491 h 780688"/>
              <a:gd name="connsiteX6" fmla="*/ 468915 w 473058"/>
              <a:gd name="connsiteY6" fmla="*/ 4620 h 780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3058" h="780688">
                <a:moveTo>
                  <a:pt x="468915" y="4620"/>
                </a:moveTo>
                <a:cubicBezTo>
                  <a:pt x="442120" y="39789"/>
                  <a:pt x="265436" y="267552"/>
                  <a:pt x="187561" y="396506"/>
                </a:cubicBezTo>
                <a:cubicBezTo>
                  <a:pt x="109686" y="525460"/>
                  <a:pt x="-15918" y="809325"/>
                  <a:pt x="1666" y="778343"/>
                </a:cubicBezTo>
                <a:cubicBezTo>
                  <a:pt x="19250" y="747361"/>
                  <a:pt x="257899" y="301884"/>
                  <a:pt x="293068" y="210612"/>
                </a:cubicBezTo>
                <a:cubicBezTo>
                  <a:pt x="328237" y="119340"/>
                  <a:pt x="203471" y="234895"/>
                  <a:pt x="212682" y="230708"/>
                </a:cubicBezTo>
                <a:cubicBezTo>
                  <a:pt x="221893" y="226521"/>
                  <a:pt x="311490" y="225684"/>
                  <a:pt x="348334" y="185491"/>
                </a:cubicBezTo>
                <a:cubicBezTo>
                  <a:pt x="385178" y="145298"/>
                  <a:pt x="495710" y="-30549"/>
                  <a:pt x="468915" y="46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1" name="フリーフォーム 1260">
            <a:extLst>
              <a:ext uri="{FF2B5EF4-FFF2-40B4-BE49-F238E27FC236}">
                <a16:creationId xmlns:a16="http://schemas.microsoft.com/office/drawing/2014/main" id="{E1FAF1F8-69B1-15B9-06C3-6CEA85FD7322}"/>
              </a:ext>
            </a:extLst>
          </p:cNvPr>
          <p:cNvSpPr/>
          <p:nvPr/>
        </p:nvSpPr>
        <p:spPr>
          <a:xfrm>
            <a:off x="3883503" y="7231579"/>
            <a:ext cx="1783777" cy="648360"/>
          </a:xfrm>
          <a:custGeom>
            <a:avLst/>
            <a:gdLst>
              <a:gd name="connsiteX0" fmla="*/ 1767116 w 1783777"/>
              <a:gd name="connsiteY0" fmla="*/ 5244 h 648360"/>
              <a:gd name="connsiteX1" fmla="*/ 707158 w 1783777"/>
              <a:gd name="connsiteY1" fmla="*/ 479239 h 648360"/>
              <a:gd name="connsiteX2" fmla="*/ 852716 w 1783777"/>
              <a:gd name="connsiteY2" fmla="*/ 456845 h 648360"/>
              <a:gd name="connsiteX3" fmla="*/ 24157 w 1783777"/>
              <a:gd name="connsiteY3" fmla="*/ 568813 h 648360"/>
              <a:gd name="connsiteX4" fmla="*/ 210770 w 1783777"/>
              <a:gd name="connsiteY4" fmla="*/ 557616 h 648360"/>
              <a:gd name="connsiteX5" fmla="*/ 91338 w 1783777"/>
              <a:gd name="connsiteY5" fmla="*/ 580010 h 648360"/>
              <a:gd name="connsiteX6" fmla="*/ 453366 w 1783777"/>
              <a:gd name="connsiteY6" fmla="*/ 568813 h 648360"/>
              <a:gd name="connsiteX7" fmla="*/ 319005 w 1783777"/>
              <a:gd name="connsiteY7" fmla="*/ 598671 h 648360"/>
              <a:gd name="connsiteX8" fmla="*/ 319005 w 1783777"/>
              <a:gd name="connsiteY8" fmla="*/ 643458 h 648360"/>
              <a:gd name="connsiteX9" fmla="*/ 311540 w 1783777"/>
              <a:gd name="connsiteY9" fmla="*/ 647190 h 648360"/>
              <a:gd name="connsiteX10" fmla="*/ 848984 w 1783777"/>
              <a:gd name="connsiteY10" fmla="*/ 542687 h 648360"/>
              <a:gd name="connsiteX11" fmla="*/ 733284 w 1783777"/>
              <a:gd name="connsiteY11" fmla="*/ 512829 h 648360"/>
              <a:gd name="connsiteX12" fmla="*/ 1278192 w 1783777"/>
              <a:gd name="connsiteY12" fmla="*/ 266501 h 648360"/>
              <a:gd name="connsiteX13" fmla="*/ 957219 w 1783777"/>
              <a:gd name="connsiteY13" fmla="*/ 378468 h 648360"/>
              <a:gd name="connsiteX14" fmla="*/ 1524520 w 1783777"/>
              <a:gd name="connsiteY14" fmla="*/ 229179 h 648360"/>
              <a:gd name="connsiteX15" fmla="*/ 1199815 w 1783777"/>
              <a:gd name="connsiteY15" fmla="*/ 288894 h 648360"/>
              <a:gd name="connsiteX16" fmla="*/ 1509591 w 1783777"/>
              <a:gd name="connsiteY16" fmla="*/ 161998 h 648360"/>
              <a:gd name="connsiteX17" fmla="*/ 1364033 w 1783777"/>
              <a:gd name="connsiteY17" fmla="*/ 221714 h 648360"/>
              <a:gd name="connsiteX18" fmla="*/ 1767116 w 1783777"/>
              <a:gd name="connsiteY18" fmla="*/ 5244 h 648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783777" h="648360">
                <a:moveTo>
                  <a:pt x="1767116" y="5244"/>
                </a:moveTo>
                <a:cubicBezTo>
                  <a:pt x="1657637" y="48165"/>
                  <a:pt x="859558" y="403972"/>
                  <a:pt x="707158" y="479239"/>
                </a:cubicBezTo>
                <a:cubicBezTo>
                  <a:pt x="554758" y="554506"/>
                  <a:pt x="852716" y="456845"/>
                  <a:pt x="852716" y="456845"/>
                </a:cubicBezTo>
                <a:lnTo>
                  <a:pt x="24157" y="568813"/>
                </a:lnTo>
                <a:cubicBezTo>
                  <a:pt x="-82834" y="585608"/>
                  <a:pt x="199573" y="555750"/>
                  <a:pt x="210770" y="557616"/>
                </a:cubicBezTo>
                <a:cubicBezTo>
                  <a:pt x="221967" y="559482"/>
                  <a:pt x="50905" y="578144"/>
                  <a:pt x="91338" y="580010"/>
                </a:cubicBezTo>
                <a:cubicBezTo>
                  <a:pt x="131771" y="581876"/>
                  <a:pt x="415421" y="565703"/>
                  <a:pt x="453366" y="568813"/>
                </a:cubicBezTo>
                <a:cubicBezTo>
                  <a:pt x="491310" y="571923"/>
                  <a:pt x="341399" y="586230"/>
                  <a:pt x="319005" y="598671"/>
                </a:cubicBezTo>
                <a:cubicBezTo>
                  <a:pt x="296611" y="611112"/>
                  <a:pt x="320249" y="635372"/>
                  <a:pt x="319005" y="643458"/>
                </a:cubicBezTo>
                <a:cubicBezTo>
                  <a:pt x="317761" y="651544"/>
                  <a:pt x="311540" y="647190"/>
                  <a:pt x="311540" y="647190"/>
                </a:cubicBezTo>
                <a:cubicBezTo>
                  <a:pt x="399870" y="630395"/>
                  <a:pt x="778693" y="565081"/>
                  <a:pt x="848984" y="542687"/>
                </a:cubicBezTo>
                <a:cubicBezTo>
                  <a:pt x="919275" y="520293"/>
                  <a:pt x="661749" y="558860"/>
                  <a:pt x="733284" y="512829"/>
                </a:cubicBezTo>
                <a:cubicBezTo>
                  <a:pt x="804819" y="466798"/>
                  <a:pt x="1240870" y="288894"/>
                  <a:pt x="1278192" y="266501"/>
                </a:cubicBezTo>
                <a:cubicBezTo>
                  <a:pt x="1315514" y="244108"/>
                  <a:pt x="916164" y="384688"/>
                  <a:pt x="957219" y="378468"/>
                </a:cubicBezTo>
                <a:cubicBezTo>
                  <a:pt x="998274" y="372248"/>
                  <a:pt x="1484087" y="244108"/>
                  <a:pt x="1524520" y="229179"/>
                </a:cubicBezTo>
                <a:cubicBezTo>
                  <a:pt x="1564953" y="214250"/>
                  <a:pt x="1202303" y="300091"/>
                  <a:pt x="1199815" y="288894"/>
                </a:cubicBezTo>
                <a:cubicBezTo>
                  <a:pt x="1197327" y="277697"/>
                  <a:pt x="1509591" y="161998"/>
                  <a:pt x="1509591" y="161998"/>
                </a:cubicBezTo>
                <a:cubicBezTo>
                  <a:pt x="1536961" y="150801"/>
                  <a:pt x="1315514" y="247218"/>
                  <a:pt x="1364033" y="221714"/>
                </a:cubicBezTo>
                <a:cubicBezTo>
                  <a:pt x="1412552" y="196210"/>
                  <a:pt x="1876595" y="-37677"/>
                  <a:pt x="1767116" y="52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2" name="フリーフォーム 1261">
            <a:extLst>
              <a:ext uri="{FF2B5EF4-FFF2-40B4-BE49-F238E27FC236}">
                <a16:creationId xmlns:a16="http://schemas.microsoft.com/office/drawing/2014/main" id="{554511CA-B416-EABE-C92F-132327787FF5}"/>
              </a:ext>
            </a:extLst>
          </p:cNvPr>
          <p:cNvSpPr/>
          <p:nvPr/>
        </p:nvSpPr>
        <p:spPr>
          <a:xfrm>
            <a:off x="3508163" y="7460591"/>
            <a:ext cx="764180" cy="309494"/>
          </a:xfrm>
          <a:custGeom>
            <a:avLst/>
            <a:gdLst>
              <a:gd name="connsiteX0" fmla="*/ 147 w 764180"/>
              <a:gd name="connsiteY0" fmla="*/ 167 h 309494"/>
              <a:gd name="connsiteX1" fmla="*/ 145705 w 764180"/>
              <a:gd name="connsiteY1" fmla="*/ 205440 h 309494"/>
              <a:gd name="connsiteX2" fmla="*/ 119579 w 764180"/>
              <a:gd name="connsiteY2" fmla="*/ 153189 h 309494"/>
              <a:gd name="connsiteX3" fmla="*/ 235279 w 764180"/>
              <a:gd name="connsiteY3" fmla="*/ 302478 h 309494"/>
              <a:gd name="connsiteX4" fmla="*/ 209153 w 764180"/>
              <a:gd name="connsiteY4" fmla="*/ 280085 h 309494"/>
              <a:gd name="connsiteX5" fmla="*/ 85989 w 764180"/>
              <a:gd name="connsiteY5" fmla="*/ 235298 h 309494"/>
              <a:gd name="connsiteX6" fmla="*/ 231546 w 764180"/>
              <a:gd name="connsiteY6" fmla="*/ 268888 h 309494"/>
              <a:gd name="connsiteX7" fmla="*/ 757793 w 764180"/>
              <a:gd name="connsiteY7" fmla="*/ 268888 h 309494"/>
              <a:gd name="connsiteX8" fmla="*/ 537590 w 764180"/>
              <a:gd name="connsiteY8" fmla="*/ 257691 h 309494"/>
              <a:gd name="connsiteX9" fmla="*/ 100918 w 764180"/>
              <a:gd name="connsiteY9" fmla="*/ 227833 h 309494"/>
              <a:gd name="connsiteX10" fmla="*/ 212885 w 764180"/>
              <a:gd name="connsiteY10" fmla="*/ 265156 h 309494"/>
              <a:gd name="connsiteX11" fmla="*/ 119579 w 764180"/>
              <a:gd name="connsiteY11" fmla="*/ 171850 h 309494"/>
              <a:gd name="connsiteX12" fmla="*/ 147 w 764180"/>
              <a:gd name="connsiteY12" fmla="*/ 167 h 3094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64180" h="309494">
                <a:moveTo>
                  <a:pt x="147" y="167"/>
                </a:moveTo>
                <a:cubicBezTo>
                  <a:pt x="4501" y="5765"/>
                  <a:pt x="125800" y="179936"/>
                  <a:pt x="145705" y="205440"/>
                </a:cubicBezTo>
                <a:cubicBezTo>
                  <a:pt x="165610" y="230944"/>
                  <a:pt x="104650" y="137016"/>
                  <a:pt x="119579" y="153189"/>
                </a:cubicBezTo>
                <a:cubicBezTo>
                  <a:pt x="134508" y="169362"/>
                  <a:pt x="220350" y="281329"/>
                  <a:pt x="235279" y="302478"/>
                </a:cubicBezTo>
                <a:cubicBezTo>
                  <a:pt x="250208" y="323627"/>
                  <a:pt x="234035" y="291282"/>
                  <a:pt x="209153" y="280085"/>
                </a:cubicBezTo>
                <a:cubicBezTo>
                  <a:pt x="184271" y="268888"/>
                  <a:pt x="82257" y="237164"/>
                  <a:pt x="85989" y="235298"/>
                </a:cubicBezTo>
                <a:cubicBezTo>
                  <a:pt x="89721" y="233432"/>
                  <a:pt x="119579" y="263290"/>
                  <a:pt x="231546" y="268888"/>
                </a:cubicBezTo>
                <a:cubicBezTo>
                  <a:pt x="343513" y="274486"/>
                  <a:pt x="706786" y="270754"/>
                  <a:pt x="757793" y="268888"/>
                </a:cubicBezTo>
                <a:cubicBezTo>
                  <a:pt x="808800" y="267022"/>
                  <a:pt x="537590" y="257691"/>
                  <a:pt x="537590" y="257691"/>
                </a:cubicBezTo>
                <a:cubicBezTo>
                  <a:pt x="428111" y="250849"/>
                  <a:pt x="155036" y="226589"/>
                  <a:pt x="100918" y="227833"/>
                </a:cubicBezTo>
                <a:cubicBezTo>
                  <a:pt x="46801" y="229077"/>
                  <a:pt x="209775" y="274487"/>
                  <a:pt x="212885" y="265156"/>
                </a:cubicBezTo>
                <a:cubicBezTo>
                  <a:pt x="215995" y="255826"/>
                  <a:pt x="150059" y="212905"/>
                  <a:pt x="119579" y="171850"/>
                </a:cubicBezTo>
                <a:cubicBezTo>
                  <a:pt x="89099" y="130795"/>
                  <a:pt x="-4207" y="-5431"/>
                  <a:pt x="147" y="1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3" name="フリーフォーム 1262">
            <a:extLst>
              <a:ext uri="{FF2B5EF4-FFF2-40B4-BE49-F238E27FC236}">
                <a16:creationId xmlns:a16="http://schemas.microsoft.com/office/drawing/2014/main" id="{236ECBA8-F7EA-2E4A-467B-7930F6DA2093}"/>
              </a:ext>
            </a:extLst>
          </p:cNvPr>
          <p:cNvSpPr/>
          <p:nvPr/>
        </p:nvSpPr>
        <p:spPr>
          <a:xfrm>
            <a:off x="3416049" y="7229358"/>
            <a:ext cx="70794" cy="195053"/>
          </a:xfrm>
          <a:custGeom>
            <a:avLst/>
            <a:gdLst>
              <a:gd name="connsiteX0" fmla="*/ 6420 w 70794"/>
              <a:gd name="connsiteY0" fmla="*/ 0 h 195053"/>
              <a:gd name="connsiteX1" fmla="*/ 17616 w 70794"/>
              <a:gd name="connsiteY1" fmla="*/ 104503 h 195053"/>
              <a:gd name="connsiteX2" fmla="*/ 69868 w 70794"/>
              <a:gd name="connsiteY2" fmla="*/ 194077 h 195053"/>
              <a:gd name="connsiteX3" fmla="*/ 47474 w 70794"/>
              <a:gd name="connsiteY3" fmla="*/ 149290 h 195053"/>
              <a:gd name="connsiteX4" fmla="*/ 2687 w 70794"/>
              <a:gd name="connsiteY4" fmla="*/ 104503 h 195053"/>
              <a:gd name="connsiteX5" fmla="*/ 6420 w 70794"/>
              <a:gd name="connsiteY5" fmla="*/ 0 h 195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794" h="195053">
                <a:moveTo>
                  <a:pt x="6420" y="0"/>
                </a:moveTo>
                <a:cubicBezTo>
                  <a:pt x="8908" y="0"/>
                  <a:pt x="7041" y="72157"/>
                  <a:pt x="17616" y="104503"/>
                </a:cubicBezTo>
                <a:cubicBezTo>
                  <a:pt x="28191" y="136849"/>
                  <a:pt x="64892" y="186613"/>
                  <a:pt x="69868" y="194077"/>
                </a:cubicBezTo>
                <a:cubicBezTo>
                  <a:pt x="74844" y="201541"/>
                  <a:pt x="58671" y="164219"/>
                  <a:pt x="47474" y="149290"/>
                </a:cubicBezTo>
                <a:cubicBezTo>
                  <a:pt x="36277" y="134361"/>
                  <a:pt x="9529" y="125030"/>
                  <a:pt x="2687" y="104503"/>
                </a:cubicBezTo>
                <a:cubicBezTo>
                  <a:pt x="-4155" y="83976"/>
                  <a:pt x="3932" y="0"/>
                  <a:pt x="642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4" name="フリーフォーム 1263">
            <a:extLst>
              <a:ext uri="{FF2B5EF4-FFF2-40B4-BE49-F238E27FC236}">
                <a16:creationId xmlns:a16="http://schemas.microsoft.com/office/drawing/2014/main" id="{B11FB6EA-7D3C-962A-176F-4344A454DDEC}"/>
              </a:ext>
            </a:extLst>
          </p:cNvPr>
          <p:cNvSpPr/>
          <p:nvPr/>
        </p:nvSpPr>
        <p:spPr>
          <a:xfrm>
            <a:off x="3040896" y="6740395"/>
            <a:ext cx="92254" cy="357519"/>
          </a:xfrm>
          <a:custGeom>
            <a:avLst/>
            <a:gdLst>
              <a:gd name="connsiteX0" fmla="*/ 82993 w 92254"/>
              <a:gd name="connsiteY0" fmla="*/ 39 h 357519"/>
              <a:gd name="connsiteX1" fmla="*/ 60600 w 92254"/>
              <a:gd name="connsiteY1" fmla="*/ 167990 h 357519"/>
              <a:gd name="connsiteX2" fmla="*/ 90457 w 92254"/>
              <a:gd name="connsiteY2" fmla="*/ 347138 h 357519"/>
              <a:gd name="connsiteX3" fmla="*/ 79261 w 92254"/>
              <a:gd name="connsiteY3" fmla="*/ 313548 h 357519"/>
              <a:gd name="connsiteX4" fmla="*/ 884 w 92254"/>
              <a:gd name="connsiteY4" fmla="*/ 126936 h 357519"/>
              <a:gd name="connsiteX5" fmla="*/ 38206 w 92254"/>
              <a:gd name="connsiteY5" fmla="*/ 231438 h 357519"/>
              <a:gd name="connsiteX6" fmla="*/ 56867 w 92254"/>
              <a:gd name="connsiteY6" fmla="*/ 153061 h 357519"/>
              <a:gd name="connsiteX7" fmla="*/ 82993 w 92254"/>
              <a:gd name="connsiteY7" fmla="*/ 39 h 357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254" h="357519">
                <a:moveTo>
                  <a:pt x="82993" y="39"/>
                </a:moveTo>
                <a:cubicBezTo>
                  <a:pt x="83615" y="2527"/>
                  <a:pt x="59356" y="110140"/>
                  <a:pt x="60600" y="167990"/>
                </a:cubicBezTo>
                <a:cubicBezTo>
                  <a:pt x="61844" y="225840"/>
                  <a:pt x="87347" y="322878"/>
                  <a:pt x="90457" y="347138"/>
                </a:cubicBezTo>
                <a:cubicBezTo>
                  <a:pt x="93567" y="371398"/>
                  <a:pt x="94190" y="350248"/>
                  <a:pt x="79261" y="313548"/>
                </a:cubicBezTo>
                <a:cubicBezTo>
                  <a:pt x="64332" y="276848"/>
                  <a:pt x="7726" y="140621"/>
                  <a:pt x="884" y="126936"/>
                </a:cubicBezTo>
                <a:cubicBezTo>
                  <a:pt x="-5959" y="113251"/>
                  <a:pt x="28876" y="227084"/>
                  <a:pt x="38206" y="231438"/>
                </a:cubicBezTo>
                <a:cubicBezTo>
                  <a:pt x="47536" y="235792"/>
                  <a:pt x="51269" y="194116"/>
                  <a:pt x="56867" y="153061"/>
                </a:cubicBezTo>
                <a:cubicBezTo>
                  <a:pt x="62465" y="112006"/>
                  <a:pt x="82371" y="-2449"/>
                  <a:pt x="82993" y="3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5" name="フリーフォーム 1264">
            <a:extLst>
              <a:ext uri="{FF2B5EF4-FFF2-40B4-BE49-F238E27FC236}">
                <a16:creationId xmlns:a16="http://schemas.microsoft.com/office/drawing/2014/main" id="{2FE2F2C7-8FE5-C5F8-B6BE-AD01A564FB8C}"/>
              </a:ext>
            </a:extLst>
          </p:cNvPr>
          <p:cNvSpPr/>
          <p:nvPr/>
        </p:nvSpPr>
        <p:spPr>
          <a:xfrm>
            <a:off x="3258250" y="6236579"/>
            <a:ext cx="35378" cy="197841"/>
          </a:xfrm>
          <a:custGeom>
            <a:avLst/>
            <a:gdLst>
              <a:gd name="connsiteX0" fmla="*/ 29858 w 35378"/>
              <a:gd name="connsiteY0" fmla="*/ 2 h 197841"/>
              <a:gd name="connsiteX1" fmla="*/ 33590 w 35378"/>
              <a:gd name="connsiteY1" fmla="*/ 156757 h 197841"/>
              <a:gd name="connsiteX2" fmla="*/ 0 w 35378"/>
              <a:gd name="connsiteY2" fmla="*/ 197811 h 197841"/>
              <a:gd name="connsiteX3" fmla="*/ 33590 w 35378"/>
              <a:gd name="connsiteY3" fmla="*/ 153024 h 197841"/>
              <a:gd name="connsiteX4" fmla="*/ 29858 w 35378"/>
              <a:gd name="connsiteY4" fmla="*/ 2 h 197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378" h="197841">
                <a:moveTo>
                  <a:pt x="29858" y="2"/>
                </a:moveTo>
                <a:cubicBezTo>
                  <a:pt x="29858" y="624"/>
                  <a:pt x="38566" y="123789"/>
                  <a:pt x="33590" y="156757"/>
                </a:cubicBezTo>
                <a:cubicBezTo>
                  <a:pt x="28614" y="189725"/>
                  <a:pt x="0" y="198433"/>
                  <a:pt x="0" y="197811"/>
                </a:cubicBezTo>
                <a:cubicBezTo>
                  <a:pt x="0" y="197189"/>
                  <a:pt x="27992" y="183504"/>
                  <a:pt x="33590" y="153024"/>
                </a:cubicBezTo>
                <a:cubicBezTo>
                  <a:pt x="39188" y="122544"/>
                  <a:pt x="29858" y="-620"/>
                  <a:pt x="29858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6" name="フリーフォーム 1265">
            <a:extLst>
              <a:ext uri="{FF2B5EF4-FFF2-40B4-BE49-F238E27FC236}">
                <a16:creationId xmlns:a16="http://schemas.microsoft.com/office/drawing/2014/main" id="{B7708ABA-035E-DA0C-0B30-8C3106698F47}"/>
              </a:ext>
            </a:extLst>
          </p:cNvPr>
          <p:cNvSpPr/>
          <p:nvPr/>
        </p:nvSpPr>
        <p:spPr>
          <a:xfrm>
            <a:off x="4904123" y="5699118"/>
            <a:ext cx="157302" cy="86017"/>
          </a:xfrm>
          <a:custGeom>
            <a:avLst/>
            <a:gdLst>
              <a:gd name="connsiteX0" fmla="*/ 156801 w 157302"/>
              <a:gd name="connsiteY0" fmla="*/ 20 h 86017"/>
              <a:gd name="connsiteX1" fmla="*/ 48566 w 157302"/>
              <a:gd name="connsiteY1" fmla="*/ 74665 h 86017"/>
              <a:gd name="connsiteX2" fmla="*/ 47 w 157302"/>
              <a:gd name="connsiteY2" fmla="*/ 82129 h 86017"/>
              <a:gd name="connsiteX3" fmla="*/ 56030 w 157302"/>
              <a:gd name="connsiteY3" fmla="*/ 59736 h 86017"/>
              <a:gd name="connsiteX4" fmla="*/ 97085 w 157302"/>
              <a:gd name="connsiteY4" fmla="*/ 85862 h 86017"/>
              <a:gd name="connsiteX5" fmla="*/ 89621 w 157302"/>
              <a:gd name="connsiteY5" fmla="*/ 67200 h 86017"/>
              <a:gd name="connsiteX6" fmla="*/ 156801 w 157302"/>
              <a:gd name="connsiteY6" fmla="*/ 20 h 86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7302" h="86017">
                <a:moveTo>
                  <a:pt x="156801" y="20"/>
                </a:moveTo>
                <a:cubicBezTo>
                  <a:pt x="149959" y="1264"/>
                  <a:pt x="74692" y="60980"/>
                  <a:pt x="48566" y="74665"/>
                </a:cubicBezTo>
                <a:cubicBezTo>
                  <a:pt x="22440" y="88350"/>
                  <a:pt x="-1197" y="84617"/>
                  <a:pt x="47" y="82129"/>
                </a:cubicBezTo>
                <a:cubicBezTo>
                  <a:pt x="1291" y="79641"/>
                  <a:pt x="39857" y="59114"/>
                  <a:pt x="56030" y="59736"/>
                </a:cubicBezTo>
                <a:cubicBezTo>
                  <a:pt x="72203" y="60358"/>
                  <a:pt x="97085" y="85862"/>
                  <a:pt x="97085" y="85862"/>
                </a:cubicBezTo>
                <a:cubicBezTo>
                  <a:pt x="102683" y="87106"/>
                  <a:pt x="80912" y="80885"/>
                  <a:pt x="89621" y="67200"/>
                </a:cubicBezTo>
                <a:cubicBezTo>
                  <a:pt x="98330" y="53515"/>
                  <a:pt x="163643" y="-1224"/>
                  <a:pt x="15680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7" name="フリーフォーム 1266">
            <a:extLst>
              <a:ext uri="{FF2B5EF4-FFF2-40B4-BE49-F238E27FC236}">
                <a16:creationId xmlns:a16="http://schemas.microsoft.com/office/drawing/2014/main" id="{DA01A41A-DF4F-F70D-216B-DCDBD482A650}"/>
              </a:ext>
            </a:extLst>
          </p:cNvPr>
          <p:cNvSpPr/>
          <p:nvPr/>
        </p:nvSpPr>
        <p:spPr>
          <a:xfrm>
            <a:off x="4494014" y="9279100"/>
            <a:ext cx="256382" cy="312990"/>
          </a:xfrm>
          <a:custGeom>
            <a:avLst/>
            <a:gdLst>
              <a:gd name="connsiteX0" fmla="*/ 1786 w 256382"/>
              <a:gd name="connsiteY0" fmla="*/ 1425 h 312990"/>
              <a:gd name="connsiteX1" fmla="*/ 239911 w 256382"/>
              <a:gd name="connsiteY1" fmla="*/ 293525 h 312990"/>
              <a:gd name="connsiteX2" fmla="*/ 220861 w 256382"/>
              <a:gd name="connsiteY2" fmla="*/ 271300 h 312990"/>
              <a:gd name="connsiteX3" fmla="*/ 100211 w 256382"/>
              <a:gd name="connsiteY3" fmla="*/ 153825 h 312990"/>
              <a:gd name="connsiteX4" fmla="*/ 128786 w 256382"/>
              <a:gd name="connsiteY4" fmla="*/ 179225 h 312990"/>
              <a:gd name="connsiteX5" fmla="*/ 1786 w 256382"/>
              <a:gd name="connsiteY5" fmla="*/ 1425 h 31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6382" h="312990">
                <a:moveTo>
                  <a:pt x="1786" y="1425"/>
                </a:moveTo>
                <a:cubicBezTo>
                  <a:pt x="20307" y="20475"/>
                  <a:pt x="239911" y="293525"/>
                  <a:pt x="239911" y="293525"/>
                </a:cubicBezTo>
                <a:cubicBezTo>
                  <a:pt x="276424" y="338504"/>
                  <a:pt x="244144" y="294583"/>
                  <a:pt x="220861" y="271300"/>
                </a:cubicBezTo>
                <a:cubicBezTo>
                  <a:pt x="197578" y="248017"/>
                  <a:pt x="115557" y="169171"/>
                  <a:pt x="100211" y="153825"/>
                </a:cubicBezTo>
                <a:cubicBezTo>
                  <a:pt x="84865" y="138479"/>
                  <a:pt x="143074" y="198275"/>
                  <a:pt x="128786" y="179225"/>
                </a:cubicBezTo>
                <a:cubicBezTo>
                  <a:pt x="114499" y="160175"/>
                  <a:pt x="-16735" y="-17625"/>
                  <a:pt x="1786" y="142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8" name="フリーフォーム 1267">
            <a:extLst>
              <a:ext uri="{FF2B5EF4-FFF2-40B4-BE49-F238E27FC236}">
                <a16:creationId xmlns:a16="http://schemas.microsoft.com/office/drawing/2014/main" id="{46606512-2F63-9864-E252-39DC92DFF084}"/>
              </a:ext>
            </a:extLst>
          </p:cNvPr>
          <p:cNvSpPr/>
          <p:nvPr/>
        </p:nvSpPr>
        <p:spPr>
          <a:xfrm>
            <a:off x="3819469" y="9310557"/>
            <a:ext cx="282872" cy="543023"/>
          </a:xfrm>
          <a:custGeom>
            <a:avLst/>
            <a:gdLst>
              <a:gd name="connsiteX0" fmla="*/ 66731 w 282872"/>
              <a:gd name="connsiteY0" fmla="*/ 1718 h 543023"/>
              <a:gd name="connsiteX1" fmla="*/ 225481 w 282872"/>
              <a:gd name="connsiteY1" fmla="*/ 363668 h 543023"/>
              <a:gd name="connsiteX2" fmla="*/ 209606 w 282872"/>
              <a:gd name="connsiteY2" fmla="*/ 306518 h 543023"/>
              <a:gd name="connsiteX3" fmla="*/ 279456 w 282872"/>
              <a:gd name="connsiteY3" fmla="*/ 528768 h 543023"/>
              <a:gd name="connsiteX4" fmla="*/ 257231 w 282872"/>
              <a:gd name="connsiteY4" fmla="*/ 490668 h 543023"/>
              <a:gd name="connsiteX5" fmla="*/ 130231 w 282872"/>
              <a:gd name="connsiteY5" fmla="*/ 246193 h 543023"/>
              <a:gd name="connsiteX6" fmla="*/ 203256 w 282872"/>
              <a:gd name="connsiteY6" fmla="*/ 341443 h 543023"/>
              <a:gd name="connsiteX7" fmla="*/ 127056 w 282872"/>
              <a:gd name="connsiteY7" fmla="*/ 166818 h 543023"/>
              <a:gd name="connsiteX8" fmla="*/ 149281 w 282872"/>
              <a:gd name="connsiteY8" fmla="*/ 223968 h 543023"/>
              <a:gd name="connsiteX9" fmla="*/ 56 w 282872"/>
              <a:gd name="connsiteY9" fmla="*/ 20768 h 543023"/>
              <a:gd name="connsiteX10" fmla="*/ 168331 w 282872"/>
              <a:gd name="connsiteY10" fmla="*/ 217618 h 543023"/>
              <a:gd name="connsiteX11" fmla="*/ 66731 w 282872"/>
              <a:gd name="connsiteY11" fmla="*/ 1718 h 543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82872" h="543023">
                <a:moveTo>
                  <a:pt x="66731" y="1718"/>
                </a:moveTo>
                <a:cubicBezTo>
                  <a:pt x="76256" y="26060"/>
                  <a:pt x="201669" y="312868"/>
                  <a:pt x="225481" y="363668"/>
                </a:cubicBezTo>
                <a:cubicBezTo>
                  <a:pt x="249293" y="414468"/>
                  <a:pt x="200610" y="279001"/>
                  <a:pt x="209606" y="306518"/>
                </a:cubicBezTo>
                <a:cubicBezTo>
                  <a:pt x="218602" y="334035"/>
                  <a:pt x="271519" y="498076"/>
                  <a:pt x="279456" y="528768"/>
                </a:cubicBezTo>
                <a:cubicBezTo>
                  <a:pt x="287393" y="559460"/>
                  <a:pt x="282102" y="537764"/>
                  <a:pt x="257231" y="490668"/>
                </a:cubicBezTo>
                <a:cubicBezTo>
                  <a:pt x="232360" y="443572"/>
                  <a:pt x="139227" y="271064"/>
                  <a:pt x="130231" y="246193"/>
                </a:cubicBezTo>
                <a:cubicBezTo>
                  <a:pt x="121235" y="221322"/>
                  <a:pt x="203785" y="354672"/>
                  <a:pt x="203256" y="341443"/>
                </a:cubicBezTo>
                <a:cubicBezTo>
                  <a:pt x="202727" y="328214"/>
                  <a:pt x="136052" y="186397"/>
                  <a:pt x="127056" y="166818"/>
                </a:cubicBezTo>
                <a:cubicBezTo>
                  <a:pt x="118060" y="147239"/>
                  <a:pt x="170448" y="248310"/>
                  <a:pt x="149281" y="223968"/>
                </a:cubicBezTo>
                <a:cubicBezTo>
                  <a:pt x="128114" y="199626"/>
                  <a:pt x="-3119" y="21826"/>
                  <a:pt x="56" y="20768"/>
                </a:cubicBezTo>
                <a:cubicBezTo>
                  <a:pt x="3231" y="19710"/>
                  <a:pt x="156160" y="215501"/>
                  <a:pt x="168331" y="217618"/>
                </a:cubicBezTo>
                <a:cubicBezTo>
                  <a:pt x="180502" y="219735"/>
                  <a:pt x="57206" y="-22624"/>
                  <a:pt x="66731" y="17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9" name="フリーフォーム 1268">
            <a:extLst>
              <a:ext uri="{FF2B5EF4-FFF2-40B4-BE49-F238E27FC236}">
                <a16:creationId xmlns:a16="http://schemas.microsoft.com/office/drawing/2014/main" id="{C76AA8D2-1136-B54E-418D-51EE21BA4625}"/>
              </a:ext>
            </a:extLst>
          </p:cNvPr>
          <p:cNvSpPr/>
          <p:nvPr/>
        </p:nvSpPr>
        <p:spPr>
          <a:xfrm>
            <a:off x="4172659" y="9454897"/>
            <a:ext cx="584518" cy="482853"/>
          </a:xfrm>
          <a:custGeom>
            <a:avLst/>
            <a:gdLst>
              <a:gd name="connsiteX0" fmla="*/ 500941 w 584518"/>
              <a:gd name="connsiteY0" fmla="*/ 253 h 482853"/>
              <a:gd name="connsiteX1" fmla="*/ 199316 w 584518"/>
              <a:gd name="connsiteY1" fmla="*/ 206628 h 482853"/>
              <a:gd name="connsiteX2" fmla="*/ 265991 w 584518"/>
              <a:gd name="connsiteY2" fmla="*/ 184403 h 482853"/>
              <a:gd name="connsiteX3" fmla="*/ 65966 w 584518"/>
              <a:gd name="connsiteY3" fmla="*/ 413003 h 482853"/>
              <a:gd name="connsiteX4" fmla="*/ 113591 w 584518"/>
              <a:gd name="connsiteY4" fmla="*/ 368553 h 482853"/>
              <a:gd name="connsiteX5" fmla="*/ 2466 w 584518"/>
              <a:gd name="connsiteY5" fmla="*/ 482853 h 482853"/>
              <a:gd name="connsiteX6" fmla="*/ 240591 w 584518"/>
              <a:gd name="connsiteY6" fmla="*/ 368553 h 482853"/>
              <a:gd name="connsiteX7" fmla="*/ 583491 w 584518"/>
              <a:gd name="connsiteY7" fmla="*/ 117728 h 482853"/>
              <a:gd name="connsiteX8" fmla="*/ 123116 w 584518"/>
              <a:gd name="connsiteY8" fmla="*/ 422528 h 482853"/>
              <a:gd name="connsiteX9" fmla="*/ 408866 w 584518"/>
              <a:gd name="connsiteY9" fmla="*/ 155828 h 482853"/>
              <a:gd name="connsiteX10" fmla="*/ 145341 w 584518"/>
              <a:gd name="connsiteY10" fmla="*/ 343153 h 482853"/>
              <a:gd name="connsiteX11" fmla="*/ 358066 w 584518"/>
              <a:gd name="connsiteY11" fmla="*/ 108203 h 482853"/>
              <a:gd name="connsiteX12" fmla="*/ 256466 w 584518"/>
              <a:gd name="connsiteY12" fmla="*/ 162178 h 482853"/>
              <a:gd name="connsiteX13" fmla="*/ 500941 w 584518"/>
              <a:gd name="connsiteY13" fmla="*/ 253 h 482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4518" h="482853">
                <a:moveTo>
                  <a:pt x="500941" y="253"/>
                </a:moveTo>
                <a:cubicBezTo>
                  <a:pt x="491416" y="7661"/>
                  <a:pt x="238474" y="175936"/>
                  <a:pt x="199316" y="206628"/>
                </a:cubicBezTo>
                <a:cubicBezTo>
                  <a:pt x="160158" y="237320"/>
                  <a:pt x="288216" y="150007"/>
                  <a:pt x="265991" y="184403"/>
                </a:cubicBezTo>
                <a:cubicBezTo>
                  <a:pt x="243766" y="218799"/>
                  <a:pt x="91366" y="382311"/>
                  <a:pt x="65966" y="413003"/>
                </a:cubicBezTo>
                <a:cubicBezTo>
                  <a:pt x="40566" y="443695"/>
                  <a:pt x="124174" y="356911"/>
                  <a:pt x="113591" y="368553"/>
                </a:cubicBezTo>
                <a:cubicBezTo>
                  <a:pt x="103008" y="380195"/>
                  <a:pt x="-18701" y="482853"/>
                  <a:pt x="2466" y="482853"/>
                </a:cubicBezTo>
                <a:cubicBezTo>
                  <a:pt x="23633" y="482853"/>
                  <a:pt x="143754" y="429407"/>
                  <a:pt x="240591" y="368553"/>
                </a:cubicBezTo>
                <a:cubicBezTo>
                  <a:pt x="337428" y="307699"/>
                  <a:pt x="603070" y="108732"/>
                  <a:pt x="583491" y="117728"/>
                </a:cubicBezTo>
                <a:cubicBezTo>
                  <a:pt x="563912" y="126724"/>
                  <a:pt x="152220" y="416178"/>
                  <a:pt x="123116" y="422528"/>
                </a:cubicBezTo>
                <a:cubicBezTo>
                  <a:pt x="94012" y="428878"/>
                  <a:pt x="405162" y="169057"/>
                  <a:pt x="408866" y="155828"/>
                </a:cubicBezTo>
                <a:cubicBezTo>
                  <a:pt x="412570" y="142599"/>
                  <a:pt x="153808" y="351091"/>
                  <a:pt x="145341" y="343153"/>
                </a:cubicBezTo>
                <a:cubicBezTo>
                  <a:pt x="136874" y="335216"/>
                  <a:pt x="339545" y="138366"/>
                  <a:pt x="358066" y="108203"/>
                </a:cubicBezTo>
                <a:cubicBezTo>
                  <a:pt x="376587" y="78041"/>
                  <a:pt x="238474" y="174349"/>
                  <a:pt x="256466" y="162178"/>
                </a:cubicBezTo>
                <a:cubicBezTo>
                  <a:pt x="274458" y="150007"/>
                  <a:pt x="510466" y="-7155"/>
                  <a:pt x="500941" y="2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0" name="フリーフォーム 1269">
            <a:extLst>
              <a:ext uri="{FF2B5EF4-FFF2-40B4-BE49-F238E27FC236}">
                <a16:creationId xmlns:a16="http://schemas.microsoft.com/office/drawing/2014/main" id="{ADBC14AE-264B-0E07-9FA1-A61A65654040}"/>
              </a:ext>
            </a:extLst>
          </p:cNvPr>
          <p:cNvSpPr/>
          <p:nvPr/>
        </p:nvSpPr>
        <p:spPr>
          <a:xfrm>
            <a:off x="3755736" y="9404337"/>
            <a:ext cx="159479" cy="515355"/>
          </a:xfrm>
          <a:custGeom>
            <a:avLst/>
            <a:gdLst>
              <a:gd name="connsiteX0" fmla="*/ 289 w 159479"/>
              <a:gd name="connsiteY0" fmla="*/ 323863 h 515355"/>
              <a:gd name="connsiteX1" fmla="*/ 136814 w 159479"/>
              <a:gd name="connsiteY1" fmla="*/ 495313 h 515355"/>
              <a:gd name="connsiteX2" fmla="*/ 152689 w 159479"/>
              <a:gd name="connsiteY2" fmla="*/ 504838 h 515355"/>
              <a:gd name="connsiteX3" fmla="*/ 66964 w 159479"/>
              <a:gd name="connsiteY3" fmla="*/ 431813 h 515355"/>
              <a:gd name="connsiteX4" fmla="*/ 57439 w 159479"/>
              <a:gd name="connsiteY4" fmla="*/ 361963 h 515355"/>
              <a:gd name="connsiteX5" fmla="*/ 98714 w 159479"/>
              <a:gd name="connsiteY5" fmla="*/ 13 h 515355"/>
              <a:gd name="connsiteX6" fmla="*/ 289 w 159479"/>
              <a:gd name="connsiteY6" fmla="*/ 323863 h 515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9479" h="515355">
                <a:moveTo>
                  <a:pt x="289" y="323863"/>
                </a:moveTo>
                <a:cubicBezTo>
                  <a:pt x="6639" y="406413"/>
                  <a:pt x="111414" y="465150"/>
                  <a:pt x="136814" y="495313"/>
                </a:cubicBezTo>
                <a:cubicBezTo>
                  <a:pt x="162214" y="525476"/>
                  <a:pt x="164331" y="515421"/>
                  <a:pt x="152689" y="504838"/>
                </a:cubicBezTo>
                <a:cubicBezTo>
                  <a:pt x="141047" y="494255"/>
                  <a:pt x="82839" y="455626"/>
                  <a:pt x="66964" y="431813"/>
                </a:cubicBezTo>
                <a:cubicBezTo>
                  <a:pt x="51089" y="408001"/>
                  <a:pt x="52147" y="433930"/>
                  <a:pt x="57439" y="361963"/>
                </a:cubicBezTo>
                <a:cubicBezTo>
                  <a:pt x="62731" y="289996"/>
                  <a:pt x="103476" y="2130"/>
                  <a:pt x="98714" y="13"/>
                </a:cubicBezTo>
                <a:cubicBezTo>
                  <a:pt x="93952" y="-2104"/>
                  <a:pt x="-6061" y="241313"/>
                  <a:pt x="289" y="32386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1" name="フリーフォーム 1270">
            <a:extLst>
              <a:ext uri="{FF2B5EF4-FFF2-40B4-BE49-F238E27FC236}">
                <a16:creationId xmlns:a16="http://schemas.microsoft.com/office/drawing/2014/main" id="{DBCE2BB1-AF95-10CA-5AAA-4E3DF7649EA9}"/>
              </a:ext>
            </a:extLst>
          </p:cNvPr>
          <p:cNvSpPr/>
          <p:nvPr/>
        </p:nvSpPr>
        <p:spPr>
          <a:xfrm>
            <a:off x="4678371" y="9402579"/>
            <a:ext cx="709241" cy="1242098"/>
          </a:xfrm>
          <a:custGeom>
            <a:avLst/>
            <a:gdLst>
              <a:gd name="connsiteX0" fmla="*/ 11104 w 709241"/>
              <a:gd name="connsiteY0" fmla="*/ 201796 h 1242098"/>
              <a:gd name="connsiteX1" fmla="*/ 525454 w 709241"/>
              <a:gd name="connsiteY1" fmla="*/ 55746 h 1242098"/>
              <a:gd name="connsiteX2" fmla="*/ 407979 w 709241"/>
              <a:gd name="connsiteY2" fmla="*/ 97021 h 1242098"/>
              <a:gd name="connsiteX3" fmla="*/ 665154 w 709241"/>
              <a:gd name="connsiteY3" fmla="*/ 55746 h 1242098"/>
              <a:gd name="connsiteX4" fmla="*/ 696904 w 709241"/>
              <a:gd name="connsiteY4" fmla="*/ 65271 h 1242098"/>
              <a:gd name="connsiteX5" fmla="*/ 671504 w 709241"/>
              <a:gd name="connsiteY5" fmla="*/ 255771 h 1242098"/>
              <a:gd name="connsiteX6" fmla="*/ 306379 w 709241"/>
              <a:gd name="connsiteY6" fmla="*/ 1192396 h 1242098"/>
              <a:gd name="connsiteX7" fmla="*/ 430204 w 709241"/>
              <a:gd name="connsiteY7" fmla="*/ 1039996 h 1242098"/>
              <a:gd name="connsiteX8" fmla="*/ 681029 w 709241"/>
              <a:gd name="connsiteY8" fmla="*/ 417696 h 1242098"/>
              <a:gd name="connsiteX9" fmla="*/ 481004 w 709241"/>
              <a:gd name="connsiteY9" fmla="*/ 900296 h 1242098"/>
              <a:gd name="connsiteX10" fmla="*/ 665154 w 709241"/>
              <a:gd name="connsiteY10" fmla="*/ 293871 h 1242098"/>
              <a:gd name="connsiteX11" fmla="*/ 623879 w 709241"/>
              <a:gd name="connsiteY11" fmla="*/ 357371 h 1242098"/>
              <a:gd name="connsiteX12" fmla="*/ 671504 w 709241"/>
              <a:gd name="connsiteY12" fmla="*/ 8121 h 1242098"/>
              <a:gd name="connsiteX13" fmla="*/ 509579 w 709241"/>
              <a:gd name="connsiteY13" fmla="*/ 106546 h 1242098"/>
              <a:gd name="connsiteX14" fmla="*/ 541329 w 709241"/>
              <a:gd name="connsiteY14" fmla="*/ 52571 h 1242098"/>
              <a:gd name="connsiteX15" fmla="*/ 198429 w 709241"/>
              <a:gd name="connsiteY15" fmla="*/ 147821 h 1242098"/>
              <a:gd name="connsiteX16" fmla="*/ 230179 w 709241"/>
              <a:gd name="connsiteY16" fmla="*/ 55746 h 1242098"/>
              <a:gd name="connsiteX17" fmla="*/ 176204 w 709241"/>
              <a:gd name="connsiteY17" fmla="*/ 131946 h 1242098"/>
              <a:gd name="connsiteX18" fmla="*/ 11104 w 709241"/>
              <a:gd name="connsiteY18" fmla="*/ 201796 h 1242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709241" h="1242098">
                <a:moveTo>
                  <a:pt x="11104" y="201796"/>
                </a:moveTo>
                <a:cubicBezTo>
                  <a:pt x="69312" y="189096"/>
                  <a:pt x="459308" y="73208"/>
                  <a:pt x="525454" y="55746"/>
                </a:cubicBezTo>
                <a:cubicBezTo>
                  <a:pt x="591600" y="38283"/>
                  <a:pt x="384696" y="97021"/>
                  <a:pt x="407979" y="97021"/>
                </a:cubicBezTo>
                <a:cubicBezTo>
                  <a:pt x="431262" y="97021"/>
                  <a:pt x="617000" y="61038"/>
                  <a:pt x="665154" y="55746"/>
                </a:cubicBezTo>
                <a:cubicBezTo>
                  <a:pt x="713308" y="50454"/>
                  <a:pt x="695846" y="31934"/>
                  <a:pt x="696904" y="65271"/>
                </a:cubicBezTo>
                <a:cubicBezTo>
                  <a:pt x="697962" y="98608"/>
                  <a:pt x="736591" y="67917"/>
                  <a:pt x="671504" y="255771"/>
                </a:cubicBezTo>
                <a:cubicBezTo>
                  <a:pt x="606417" y="443625"/>
                  <a:pt x="346596" y="1061692"/>
                  <a:pt x="306379" y="1192396"/>
                </a:cubicBezTo>
                <a:cubicBezTo>
                  <a:pt x="266162" y="1323100"/>
                  <a:pt x="367762" y="1169113"/>
                  <a:pt x="430204" y="1039996"/>
                </a:cubicBezTo>
                <a:cubicBezTo>
                  <a:pt x="492646" y="910879"/>
                  <a:pt x="672562" y="440979"/>
                  <a:pt x="681029" y="417696"/>
                </a:cubicBezTo>
                <a:cubicBezTo>
                  <a:pt x="689496" y="394413"/>
                  <a:pt x="483650" y="920933"/>
                  <a:pt x="481004" y="900296"/>
                </a:cubicBezTo>
                <a:cubicBezTo>
                  <a:pt x="478358" y="879659"/>
                  <a:pt x="641342" y="384358"/>
                  <a:pt x="665154" y="293871"/>
                </a:cubicBezTo>
                <a:cubicBezTo>
                  <a:pt x="688966" y="203384"/>
                  <a:pt x="622821" y="404996"/>
                  <a:pt x="623879" y="357371"/>
                </a:cubicBezTo>
                <a:cubicBezTo>
                  <a:pt x="624937" y="309746"/>
                  <a:pt x="690554" y="49925"/>
                  <a:pt x="671504" y="8121"/>
                </a:cubicBezTo>
                <a:cubicBezTo>
                  <a:pt x="652454" y="-33683"/>
                  <a:pt x="531275" y="99138"/>
                  <a:pt x="509579" y="106546"/>
                </a:cubicBezTo>
                <a:cubicBezTo>
                  <a:pt x="487883" y="113954"/>
                  <a:pt x="593187" y="45692"/>
                  <a:pt x="541329" y="52571"/>
                </a:cubicBezTo>
                <a:cubicBezTo>
                  <a:pt x="489471" y="59450"/>
                  <a:pt x="250287" y="147292"/>
                  <a:pt x="198429" y="147821"/>
                </a:cubicBezTo>
                <a:cubicBezTo>
                  <a:pt x="146571" y="148350"/>
                  <a:pt x="233883" y="58392"/>
                  <a:pt x="230179" y="55746"/>
                </a:cubicBezTo>
                <a:cubicBezTo>
                  <a:pt x="226475" y="53100"/>
                  <a:pt x="211658" y="108133"/>
                  <a:pt x="176204" y="131946"/>
                </a:cubicBezTo>
                <a:cubicBezTo>
                  <a:pt x="140750" y="155758"/>
                  <a:pt x="-47104" y="214496"/>
                  <a:pt x="11104" y="20179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2" name="フリーフォーム 1271">
            <a:extLst>
              <a:ext uri="{FF2B5EF4-FFF2-40B4-BE49-F238E27FC236}">
                <a16:creationId xmlns:a16="http://schemas.microsoft.com/office/drawing/2014/main" id="{F1EA4C58-B45B-5EF1-F14E-10E7E284B17D}"/>
              </a:ext>
            </a:extLst>
          </p:cNvPr>
          <p:cNvSpPr/>
          <p:nvPr/>
        </p:nvSpPr>
        <p:spPr>
          <a:xfrm>
            <a:off x="3781359" y="9534505"/>
            <a:ext cx="241816" cy="368775"/>
          </a:xfrm>
          <a:custGeom>
            <a:avLst/>
            <a:gdLst>
              <a:gd name="connsiteX0" fmla="*/ 111191 w 241816"/>
              <a:gd name="connsiteY0" fmla="*/ 20 h 368775"/>
              <a:gd name="connsiteX1" fmla="*/ 98491 w 241816"/>
              <a:gd name="connsiteY1" fmla="*/ 146070 h 368775"/>
              <a:gd name="connsiteX2" fmla="*/ 196916 w 241816"/>
              <a:gd name="connsiteY2" fmla="*/ 327045 h 368775"/>
              <a:gd name="connsiteX3" fmla="*/ 108016 w 241816"/>
              <a:gd name="connsiteY3" fmla="*/ 269895 h 368775"/>
              <a:gd name="connsiteX4" fmla="*/ 238191 w 241816"/>
              <a:gd name="connsiteY4" fmla="*/ 349270 h 368775"/>
              <a:gd name="connsiteX5" fmla="*/ 187391 w 241816"/>
              <a:gd name="connsiteY5" fmla="*/ 355620 h 368775"/>
              <a:gd name="connsiteX6" fmla="*/ 66 w 241816"/>
              <a:gd name="connsiteY6" fmla="*/ 193695 h 368775"/>
              <a:gd name="connsiteX7" fmla="*/ 165166 w 241816"/>
              <a:gd name="connsiteY7" fmla="*/ 311170 h 368775"/>
              <a:gd name="connsiteX8" fmla="*/ 98491 w 241816"/>
              <a:gd name="connsiteY8" fmla="*/ 196870 h 368775"/>
              <a:gd name="connsiteX9" fmla="*/ 54041 w 241816"/>
              <a:gd name="connsiteY9" fmla="*/ 225445 h 368775"/>
              <a:gd name="connsiteX10" fmla="*/ 123891 w 241816"/>
              <a:gd name="connsiteY10" fmla="*/ 152420 h 368775"/>
              <a:gd name="connsiteX11" fmla="*/ 63566 w 241816"/>
              <a:gd name="connsiteY11" fmla="*/ 155595 h 368775"/>
              <a:gd name="connsiteX12" fmla="*/ 111191 w 241816"/>
              <a:gd name="connsiteY12" fmla="*/ 20 h 368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1816" h="368775">
                <a:moveTo>
                  <a:pt x="111191" y="20"/>
                </a:moveTo>
                <a:cubicBezTo>
                  <a:pt x="117012" y="-1568"/>
                  <a:pt x="84204" y="91566"/>
                  <a:pt x="98491" y="146070"/>
                </a:cubicBezTo>
                <a:cubicBezTo>
                  <a:pt x="112778" y="200574"/>
                  <a:pt x="195329" y="306408"/>
                  <a:pt x="196916" y="327045"/>
                </a:cubicBezTo>
                <a:cubicBezTo>
                  <a:pt x="198503" y="347682"/>
                  <a:pt x="101137" y="266191"/>
                  <a:pt x="108016" y="269895"/>
                </a:cubicBezTo>
                <a:cubicBezTo>
                  <a:pt x="114895" y="273599"/>
                  <a:pt x="224962" y="334983"/>
                  <a:pt x="238191" y="349270"/>
                </a:cubicBezTo>
                <a:cubicBezTo>
                  <a:pt x="251420" y="363558"/>
                  <a:pt x="227078" y="381549"/>
                  <a:pt x="187391" y="355620"/>
                </a:cubicBezTo>
                <a:cubicBezTo>
                  <a:pt x="147704" y="329691"/>
                  <a:pt x="3770" y="201103"/>
                  <a:pt x="66" y="193695"/>
                </a:cubicBezTo>
                <a:cubicBezTo>
                  <a:pt x="-3638" y="186287"/>
                  <a:pt x="148762" y="310641"/>
                  <a:pt x="165166" y="311170"/>
                </a:cubicBezTo>
                <a:cubicBezTo>
                  <a:pt x="181570" y="311699"/>
                  <a:pt x="117012" y="211157"/>
                  <a:pt x="98491" y="196870"/>
                </a:cubicBezTo>
                <a:cubicBezTo>
                  <a:pt x="79970" y="182583"/>
                  <a:pt x="49808" y="232853"/>
                  <a:pt x="54041" y="225445"/>
                </a:cubicBezTo>
                <a:cubicBezTo>
                  <a:pt x="58274" y="218037"/>
                  <a:pt x="122304" y="164062"/>
                  <a:pt x="123891" y="152420"/>
                </a:cubicBezTo>
                <a:cubicBezTo>
                  <a:pt x="125478" y="140778"/>
                  <a:pt x="66741" y="179408"/>
                  <a:pt x="63566" y="155595"/>
                </a:cubicBezTo>
                <a:cubicBezTo>
                  <a:pt x="60391" y="131783"/>
                  <a:pt x="105370" y="1608"/>
                  <a:pt x="111191" y="2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3" name="フリーフォーム 1272">
            <a:extLst>
              <a:ext uri="{FF2B5EF4-FFF2-40B4-BE49-F238E27FC236}">
                <a16:creationId xmlns:a16="http://schemas.microsoft.com/office/drawing/2014/main" id="{6DBB55E7-0A73-47DE-046C-DCDA049D5816}"/>
              </a:ext>
            </a:extLst>
          </p:cNvPr>
          <p:cNvSpPr/>
          <p:nvPr/>
        </p:nvSpPr>
        <p:spPr>
          <a:xfrm>
            <a:off x="3373614" y="9679563"/>
            <a:ext cx="554953" cy="259799"/>
          </a:xfrm>
          <a:custGeom>
            <a:avLst/>
            <a:gdLst>
              <a:gd name="connsiteX0" fmla="*/ 1411 w 554953"/>
              <a:gd name="connsiteY0" fmla="*/ 10537 h 259799"/>
              <a:gd name="connsiteX1" fmla="*/ 179211 w 554953"/>
              <a:gd name="connsiteY1" fmla="*/ 13712 h 259799"/>
              <a:gd name="connsiteX2" fmla="*/ 382411 w 554953"/>
              <a:gd name="connsiteY2" fmla="*/ 134362 h 259799"/>
              <a:gd name="connsiteX3" fmla="*/ 376061 w 554953"/>
              <a:gd name="connsiteY3" fmla="*/ 96262 h 259799"/>
              <a:gd name="connsiteX4" fmla="*/ 544336 w 554953"/>
              <a:gd name="connsiteY4" fmla="*/ 251837 h 259799"/>
              <a:gd name="connsiteX5" fmla="*/ 417336 w 554953"/>
              <a:gd name="connsiteY5" fmla="*/ 232787 h 259799"/>
              <a:gd name="connsiteX6" fmla="*/ 39511 w 554953"/>
              <a:gd name="connsiteY6" fmla="*/ 194687 h 259799"/>
              <a:gd name="connsiteX7" fmla="*/ 544336 w 554953"/>
              <a:gd name="connsiteY7" fmla="*/ 242312 h 259799"/>
              <a:gd name="connsiteX8" fmla="*/ 369711 w 554953"/>
              <a:gd name="connsiteY8" fmla="*/ 162937 h 259799"/>
              <a:gd name="connsiteX9" fmla="*/ 210961 w 554953"/>
              <a:gd name="connsiteY9" fmla="*/ 61337 h 259799"/>
              <a:gd name="connsiteX10" fmla="*/ 430036 w 554953"/>
              <a:gd name="connsiteY10" fmla="*/ 220087 h 259799"/>
              <a:gd name="connsiteX11" fmla="*/ 39511 w 554953"/>
              <a:gd name="connsiteY11" fmla="*/ 191512 h 259799"/>
              <a:gd name="connsiteX12" fmla="*/ 61736 w 554953"/>
              <a:gd name="connsiteY12" fmla="*/ 112137 h 259799"/>
              <a:gd name="connsiteX13" fmla="*/ 55386 w 554953"/>
              <a:gd name="connsiteY13" fmla="*/ 147062 h 259799"/>
              <a:gd name="connsiteX14" fmla="*/ 239536 w 554953"/>
              <a:gd name="connsiteY14" fmla="*/ 194687 h 259799"/>
              <a:gd name="connsiteX15" fmla="*/ 458611 w 554953"/>
              <a:gd name="connsiteY15" fmla="*/ 207387 h 259799"/>
              <a:gd name="connsiteX16" fmla="*/ 277636 w 554953"/>
              <a:gd name="connsiteY16" fmla="*/ 83562 h 259799"/>
              <a:gd name="connsiteX17" fmla="*/ 1411 w 554953"/>
              <a:gd name="connsiteY17" fmla="*/ 10537 h 259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54953" h="259799">
                <a:moveTo>
                  <a:pt x="1411" y="10537"/>
                </a:moveTo>
                <a:cubicBezTo>
                  <a:pt x="-14993" y="-1105"/>
                  <a:pt x="115711" y="-6925"/>
                  <a:pt x="179211" y="13712"/>
                </a:cubicBezTo>
                <a:cubicBezTo>
                  <a:pt x="242711" y="34349"/>
                  <a:pt x="349603" y="120604"/>
                  <a:pt x="382411" y="134362"/>
                </a:cubicBezTo>
                <a:cubicBezTo>
                  <a:pt x="415219" y="148120"/>
                  <a:pt x="349074" y="76683"/>
                  <a:pt x="376061" y="96262"/>
                </a:cubicBezTo>
                <a:cubicBezTo>
                  <a:pt x="403048" y="115841"/>
                  <a:pt x="537457" y="229083"/>
                  <a:pt x="544336" y="251837"/>
                </a:cubicBezTo>
                <a:cubicBezTo>
                  <a:pt x="551215" y="274591"/>
                  <a:pt x="501474" y="242312"/>
                  <a:pt x="417336" y="232787"/>
                </a:cubicBezTo>
                <a:cubicBezTo>
                  <a:pt x="333199" y="223262"/>
                  <a:pt x="18344" y="193100"/>
                  <a:pt x="39511" y="194687"/>
                </a:cubicBezTo>
                <a:cubicBezTo>
                  <a:pt x="60678" y="196274"/>
                  <a:pt x="489303" y="247604"/>
                  <a:pt x="544336" y="242312"/>
                </a:cubicBezTo>
                <a:cubicBezTo>
                  <a:pt x="599369" y="237020"/>
                  <a:pt x="425273" y="193099"/>
                  <a:pt x="369711" y="162937"/>
                </a:cubicBezTo>
                <a:cubicBezTo>
                  <a:pt x="314149" y="132775"/>
                  <a:pt x="200907" y="51812"/>
                  <a:pt x="210961" y="61337"/>
                </a:cubicBezTo>
                <a:cubicBezTo>
                  <a:pt x="221015" y="70862"/>
                  <a:pt x="458611" y="198391"/>
                  <a:pt x="430036" y="220087"/>
                </a:cubicBezTo>
                <a:cubicBezTo>
                  <a:pt x="401461" y="241783"/>
                  <a:pt x="100894" y="209504"/>
                  <a:pt x="39511" y="191512"/>
                </a:cubicBezTo>
                <a:cubicBezTo>
                  <a:pt x="-21872" y="173520"/>
                  <a:pt x="59090" y="119545"/>
                  <a:pt x="61736" y="112137"/>
                </a:cubicBezTo>
                <a:cubicBezTo>
                  <a:pt x="64382" y="104729"/>
                  <a:pt x="25753" y="133304"/>
                  <a:pt x="55386" y="147062"/>
                </a:cubicBezTo>
                <a:cubicBezTo>
                  <a:pt x="85019" y="160820"/>
                  <a:pt x="172332" y="184633"/>
                  <a:pt x="239536" y="194687"/>
                </a:cubicBezTo>
                <a:cubicBezTo>
                  <a:pt x="306740" y="204741"/>
                  <a:pt x="452261" y="225908"/>
                  <a:pt x="458611" y="207387"/>
                </a:cubicBezTo>
                <a:cubicBezTo>
                  <a:pt x="464961" y="188866"/>
                  <a:pt x="349603" y="116899"/>
                  <a:pt x="277636" y="83562"/>
                </a:cubicBezTo>
                <a:cubicBezTo>
                  <a:pt x="205669" y="50225"/>
                  <a:pt x="17815" y="22179"/>
                  <a:pt x="1411" y="105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4" name="フリーフォーム 1273">
            <a:extLst>
              <a:ext uri="{FF2B5EF4-FFF2-40B4-BE49-F238E27FC236}">
                <a16:creationId xmlns:a16="http://schemas.microsoft.com/office/drawing/2014/main" id="{BB45B41B-3494-4A16-ABB0-4AF05A78B5F5}"/>
              </a:ext>
            </a:extLst>
          </p:cNvPr>
          <p:cNvSpPr/>
          <p:nvPr/>
        </p:nvSpPr>
        <p:spPr>
          <a:xfrm>
            <a:off x="4103152" y="9822834"/>
            <a:ext cx="160925" cy="386495"/>
          </a:xfrm>
          <a:custGeom>
            <a:avLst/>
            <a:gdLst>
              <a:gd name="connsiteX0" fmla="*/ 160873 w 160925"/>
              <a:gd name="connsiteY0" fmla="*/ 616 h 386495"/>
              <a:gd name="connsiteX1" fmla="*/ 33873 w 160925"/>
              <a:gd name="connsiteY1" fmla="*/ 187941 h 386495"/>
              <a:gd name="connsiteX2" fmla="*/ 33873 w 160925"/>
              <a:gd name="connsiteY2" fmla="*/ 381616 h 386495"/>
              <a:gd name="connsiteX3" fmla="*/ 24348 w 160925"/>
              <a:gd name="connsiteY3" fmla="*/ 308591 h 386495"/>
              <a:gd name="connsiteX4" fmla="*/ 8473 w 160925"/>
              <a:gd name="connsiteY4" fmla="*/ 95866 h 386495"/>
              <a:gd name="connsiteX5" fmla="*/ 5298 w 160925"/>
              <a:gd name="connsiteY5" fmla="*/ 203816 h 386495"/>
              <a:gd name="connsiteX6" fmla="*/ 81498 w 160925"/>
              <a:gd name="connsiteY6" fmla="*/ 16491 h 386495"/>
              <a:gd name="connsiteX7" fmla="*/ 49748 w 160925"/>
              <a:gd name="connsiteY7" fmla="*/ 124441 h 386495"/>
              <a:gd name="connsiteX8" fmla="*/ 160873 w 160925"/>
              <a:gd name="connsiteY8" fmla="*/ 616 h 386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0925" h="386495">
                <a:moveTo>
                  <a:pt x="160873" y="616"/>
                </a:moveTo>
                <a:cubicBezTo>
                  <a:pt x="158227" y="11199"/>
                  <a:pt x="55040" y="124441"/>
                  <a:pt x="33873" y="187941"/>
                </a:cubicBezTo>
                <a:cubicBezTo>
                  <a:pt x="12706" y="251441"/>
                  <a:pt x="35460" y="361508"/>
                  <a:pt x="33873" y="381616"/>
                </a:cubicBezTo>
                <a:cubicBezTo>
                  <a:pt x="32285" y="401724"/>
                  <a:pt x="28581" y="356216"/>
                  <a:pt x="24348" y="308591"/>
                </a:cubicBezTo>
                <a:cubicBezTo>
                  <a:pt x="20115" y="260966"/>
                  <a:pt x="11648" y="113329"/>
                  <a:pt x="8473" y="95866"/>
                </a:cubicBezTo>
                <a:cubicBezTo>
                  <a:pt x="5298" y="78404"/>
                  <a:pt x="-6873" y="217045"/>
                  <a:pt x="5298" y="203816"/>
                </a:cubicBezTo>
                <a:cubicBezTo>
                  <a:pt x="17469" y="190587"/>
                  <a:pt x="74090" y="29720"/>
                  <a:pt x="81498" y="16491"/>
                </a:cubicBezTo>
                <a:cubicBezTo>
                  <a:pt x="88906" y="3262"/>
                  <a:pt x="34931" y="129733"/>
                  <a:pt x="49748" y="124441"/>
                </a:cubicBezTo>
                <a:cubicBezTo>
                  <a:pt x="64565" y="119149"/>
                  <a:pt x="163519" y="-9967"/>
                  <a:pt x="160873" y="6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5" name="フリーフォーム 1274">
            <a:extLst>
              <a:ext uri="{FF2B5EF4-FFF2-40B4-BE49-F238E27FC236}">
                <a16:creationId xmlns:a16="http://schemas.microsoft.com/office/drawing/2014/main" id="{68699940-58D1-84EE-D6EF-9B933FFADE53}"/>
              </a:ext>
            </a:extLst>
          </p:cNvPr>
          <p:cNvSpPr/>
          <p:nvPr/>
        </p:nvSpPr>
        <p:spPr>
          <a:xfrm>
            <a:off x="3848650" y="9774802"/>
            <a:ext cx="455614" cy="477629"/>
          </a:xfrm>
          <a:custGeom>
            <a:avLst/>
            <a:gdLst>
              <a:gd name="connsiteX0" fmla="*/ 5800 w 455614"/>
              <a:gd name="connsiteY0" fmla="*/ 108973 h 477629"/>
              <a:gd name="connsiteX1" fmla="*/ 447125 w 455614"/>
              <a:gd name="connsiteY1" fmla="*/ 74048 h 477629"/>
              <a:gd name="connsiteX2" fmla="*/ 275675 w 455614"/>
              <a:gd name="connsiteY2" fmla="*/ 77223 h 477629"/>
              <a:gd name="connsiteX3" fmla="*/ 18500 w 455614"/>
              <a:gd name="connsiteY3" fmla="*/ 188348 h 477629"/>
              <a:gd name="connsiteX4" fmla="*/ 72475 w 455614"/>
              <a:gd name="connsiteY4" fmla="*/ 147073 h 477629"/>
              <a:gd name="connsiteX5" fmla="*/ 34375 w 455614"/>
              <a:gd name="connsiteY5" fmla="*/ 255023 h 477629"/>
              <a:gd name="connsiteX6" fmla="*/ 15325 w 455614"/>
              <a:gd name="connsiteY6" fmla="*/ 401073 h 477629"/>
              <a:gd name="connsiteX7" fmla="*/ 34375 w 455614"/>
              <a:gd name="connsiteY7" fmla="*/ 477273 h 477629"/>
              <a:gd name="connsiteX8" fmla="*/ 24850 w 455614"/>
              <a:gd name="connsiteY8" fmla="*/ 372498 h 477629"/>
              <a:gd name="connsiteX9" fmla="*/ 85175 w 455614"/>
              <a:gd name="connsiteY9" fmla="*/ 159773 h 477629"/>
              <a:gd name="connsiteX10" fmla="*/ 259800 w 455614"/>
              <a:gd name="connsiteY10" fmla="*/ 1023 h 477629"/>
              <a:gd name="connsiteX11" fmla="*/ 199475 w 455614"/>
              <a:gd name="connsiteY11" fmla="*/ 93098 h 477629"/>
              <a:gd name="connsiteX12" fmla="*/ 5800 w 455614"/>
              <a:gd name="connsiteY12" fmla="*/ 108973 h 477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55614" h="477629">
                <a:moveTo>
                  <a:pt x="5800" y="108973"/>
                </a:moveTo>
                <a:lnTo>
                  <a:pt x="447125" y="74048"/>
                </a:lnTo>
                <a:cubicBezTo>
                  <a:pt x="492104" y="68756"/>
                  <a:pt x="347113" y="58173"/>
                  <a:pt x="275675" y="77223"/>
                </a:cubicBezTo>
                <a:cubicBezTo>
                  <a:pt x="204238" y="96273"/>
                  <a:pt x="52367" y="176706"/>
                  <a:pt x="18500" y="188348"/>
                </a:cubicBezTo>
                <a:cubicBezTo>
                  <a:pt x="-15367" y="199990"/>
                  <a:pt x="69829" y="135960"/>
                  <a:pt x="72475" y="147073"/>
                </a:cubicBezTo>
                <a:cubicBezTo>
                  <a:pt x="75121" y="158186"/>
                  <a:pt x="43900" y="212690"/>
                  <a:pt x="34375" y="255023"/>
                </a:cubicBezTo>
                <a:cubicBezTo>
                  <a:pt x="24850" y="297356"/>
                  <a:pt x="15325" y="364031"/>
                  <a:pt x="15325" y="401073"/>
                </a:cubicBezTo>
                <a:cubicBezTo>
                  <a:pt x="15325" y="438115"/>
                  <a:pt x="32788" y="482035"/>
                  <a:pt x="34375" y="477273"/>
                </a:cubicBezTo>
                <a:cubicBezTo>
                  <a:pt x="35962" y="472511"/>
                  <a:pt x="16383" y="425415"/>
                  <a:pt x="24850" y="372498"/>
                </a:cubicBezTo>
                <a:cubicBezTo>
                  <a:pt x="33317" y="319581"/>
                  <a:pt x="46017" y="221686"/>
                  <a:pt x="85175" y="159773"/>
                </a:cubicBezTo>
                <a:cubicBezTo>
                  <a:pt x="124333" y="97860"/>
                  <a:pt x="240750" y="12135"/>
                  <a:pt x="259800" y="1023"/>
                </a:cubicBezTo>
                <a:cubicBezTo>
                  <a:pt x="278850" y="-10089"/>
                  <a:pt x="243396" y="72461"/>
                  <a:pt x="199475" y="93098"/>
                </a:cubicBezTo>
                <a:cubicBezTo>
                  <a:pt x="155554" y="113735"/>
                  <a:pt x="-35475" y="112148"/>
                  <a:pt x="5800" y="10897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6" name="フリーフォーム 1275">
            <a:extLst>
              <a:ext uri="{FF2B5EF4-FFF2-40B4-BE49-F238E27FC236}">
                <a16:creationId xmlns:a16="http://schemas.microsoft.com/office/drawing/2014/main" id="{3AB0D6EB-6D2C-A980-C2C1-8109168CE676}"/>
              </a:ext>
            </a:extLst>
          </p:cNvPr>
          <p:cNvSpPr/>
          <p:nvPr/>
        </p:nvSpPr>
        <p:spPr>
          <a:xfrm>
            <a:off x="4156857" y="9537664"/>
            <a:ext cx="1124863" cy="507274"/>
          </a:xfrm>
          <a:custGeom>
            <a:avLst/>
            <a:gdLst>
              <a:gd name="connsiteX0" fmla="*/ 897743 w 1124863"/>
              <a:gd name="connsiteY0" fmla="*/ 41311 h 507274"/>
              <a:gd name="connsiteX1" fmla="*/ 1119993 w 1124863"/>
              <a:gd name="connsiteY1" fmla="*/ 9561 h 507274"/>
              <a:gd name="connsiteX2" fmla="*/ 1056493 w 1124863"/>
              <a:gd name="connsiteY2" fmla="*/ 228636 h 507274"/>
              <a:gd name="connsiteX3" fmla="*/ 1015218 w 1124863"/>
              <a:gd name="connsiteY3" fmla="*/ 371511 h 507274"/>
              <a:gd name="connsiteX4" fmla="*/ 786618 w 1124863"/>
              <a:gd name="connsiteY4" fmla="*/ 504861 h 507274"/>
              <a:gd name="connsiteX5" fmla="*/ 627868 w 1124863"/>
              <a:gd name="connsiteY5" fmla="*/ 457236 h 507274"/>
              <a:gd name="connsiteX6" fmla="*/ 383393 w 1124863"/>
              <a:gd name="connsiteY6" fmla="*/ 454061 h 507274"/>
              <a:gd name="connsiteX7" fmla="*/ 11918 w 1124863"/>
              <a:gd name="connsiteY7" fmla="*/ 438186 h 507274"/>
              <a:gd name="connsiteX8" fmla="*/ 865993 w 1124863"/>
              <a:gd name="connsiteY8" fmla="*/ 438186 h 507274"/>
              <a:gd name="connsiteX9" fmla="*/ 954893 w 1124863"/>
              <a:gd name="connsiteY9" fmla="*/ 327061 h 507274"/>
              <a:gd name="connsiteX10" fmla="*/ 653268 w 1124863"/>
              <a:gd name="connsiteY10" fmla="*/ 400086 h 507274"/>
              <a:gd name="connsiteX11" fmla="*/ 875518 w 1124863"/>
              <a:gd name="connsiteY11" fmla="*/ 333411 h 507274"/>
              <a:gd name="connsiteX12" fmla="*/ 980293 w 1124863"/>
              <a:gd name="connsiteY12" fmla="*/ 282611 h 507274"/>
              <a:gd name="connsiteX13" fmla="*/ 754868 w 1124863"/>
              <a:gd name="connsiteY13" fmla="*/ 190536 h 507274"/>
              <a:gd name="connsiteX14" fmla="*/ 1012043 w 1124863"/>
              <a:gd name="connsiteY14" fmla="*/ 219111 h 507274"/>
              <a:gd name="connsiteX15" fmla="*/ 1110468 w 1124863"/>
              <a:gd name="connsiteY15" fmla="*/ 60361 h 507274"/>
              <a:gd name="connsiteX16" fmla="*/ 897743 w 1124863"/>
              <a:gd name="connsiteY16" fmla="*/ 41311 h 507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4863" h="507274">
                <a:moveTo>
                  <a:pt x="897743" y="41311"/>
                </a:moveTo>
                <a:cubicBezTo>
                  <a:pt x="899330" y="32844"/>
                  <a:pt x="1093535" y="-21660"/>
                  <a:pt x="1119993" y="9561"/>
                </a:cubicBezTo>
                <a:cubicBezTo>
                  <a:pt x="1146451" y="40782"/>
                  <a:pt x="1056493" y="228636"/>
                  <a:pt x="1056493" y="228636"/>
                </a:cubicBezTo>
                <a:cubicBezTo>
                  <a:pt x="1039031" y="288961"/>
                  <a:pt x="1060197" y="325474"/>
                  <a:pt x="1015218" y="371511"/>
                </a:cubicBezTo>
                <a:cubicBezTo>
                  <a:pt x="970239" y="417548"/>
                  <a:pt x="851176" y="490574"/>
                  <a:pt x="786618" y="504861"/>
                </a:cubicBezTo>
                <a:cubicBezTo>
                  <a:pt x="722060" y="519148"/>
                  <a:pt x="695072" y="465703"/>
                  <a:pt x="627868" y="457236"/>
                </a:cubicBezTo>
                <a:cubicBezTo>
                  <a:pt x="560664" y="448769"/>
                  <a:pt x="486051" y="457236"/>
                  <a:pt x="383393" y="454061"/>
                </a:cubicBezTo>
                <a:cubicBezTo>
                  <a:pt x="280735" y="450886"/>
                  <a:pt x="-68515" y="440832"/>
                  <a:pt x="11918" y="438186"/>
                </a:cubicBezTo>
                <a:cubicBezTo>
                  <a:pt x="92351" y="435540"/>
                  <a:pt x="708831" y="456707"/>
                  <a:pt x="865993" y="438186"/>
                </a:cubicBezTo>
                <a:cubicBezTo>
                  <a:pt x="1023155" y="419665"/>
                  <a:pt x="990347" y="333411"/>
                  <a:pt x="954893" y="327061"/>
                </a:cubicBezTo>
                <a:cubicBezTo>
                  <a:pt x="919439" y="320711"/>
                  <a:pt x="666497" y="399028"/>
                  <a:pt x="653268" y="400086"/>
                </a:cubicBezTo>
                <a:cubicBezTo>
                  <a:pt x="640039" y="401144"/>
                  <a:pt x="821014" y="352990"/>
                  <a:pt x="875518" y="333411"/>
                </a:cubicBezTo>
                <a:cubicBezTo>
                  <a:pt x="930022" y="313832"/>
                  <a:pt x="1000401" y="306423"/>
                  <a:pt x="980293" y="282611"/>
                </a:cubicBezTo>
                <a:cubicBezTo>
                  <a:pt x="960185" y="258799"/>
                  <a:pt x="749576" y="201119"/>
                  <a:pt x="754868" y="190536"/>
                </a:cubicBezTo>
                <a:cubicBezTo>
                  <a:pt x="760160" y="179953"/>
                  <a:pt x="952776" y="240807"/>
                  <a:pt x="1012043" y="219111"/>
                </a:cubicBezTo>
                <a:cubicBezTo>
                  <a:pt x="1071310" y="197415"/>
                  <a:pt x="1123697" y="92640"/>
                  <a:pt x="1110468" y="60361"/>
                </a:cubicBezTo>
                <a:cubicBezTo>
                  <a:pt x="1097239" y="28082"/>
                  <a:pt x="896156" y="49778"/>
                  <a:pt x="897743" y="413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7" name="フリーフォーム 1276">
            <a:extLst>
              <a:ext uri="{FF2B5EF4-FFF2-40B4-BE49-F238E27FC236}">
                <a16:creationId xmlns:a16="http://schemas.microsoft.com/office/drawing/2014/main" id="{A3A02932-4524-88E0-F732-A831AC56DAB8}"/>
              </a:ext>
            </a:extLst>
          </p:cNvPr>
          <p:cNvSpPr/>
          <p:nvPr/>
        </p:nvSpPr>
        <p:spPr>
          <a:xfrm>
            <a:off x="3384910" y="9924726"/>
            <a:ext cx="587145" cy="344324"/>
          </a:xfrm>
          <a:custGeom>
            <a:avLst/>
            <a:gdLst>
              <a:gd name="connsiteX0" fmla="*/ 75840 w 587145"/>
              <a:gd name="connsiteY0" fmla="*/ 324 h 344324"/>
              <a:gd name="connsiteX1" fmla="*/ 148865 w 587145"/>
              <a:gd name="connsiteY1" fmla="*/ 3499 h 344324"/>
              <a:gd name="connsiteX2" fmla="*/ 571140 w 587145"/>
              <a:gd name="connsiteY2" fmla="*/ 38424 h 344324"/>
              <a:gd name="connsiteX3" fmla="*/ 482240 w 587145"/>
              <a:gd name="connsiteY3" fmla="*/ 41599 h 344324"/>
              <a:gd name="connsiteX4" fmla="*/ 326665 w 587145"/>
              <a:gd name="connsiteY4" fmla="*/ 86049 h 344324"/>
              <a:gd name="connsiteX5" fmla="*/ 25040 w 587145"/>
              <a:gd name="connsiteY5" fmla="*/ 279724 h 344324"/>
              <a:gd name="connsiteX6" fmla="*/ 28215 w 587145"/>
              <a:gd name="connsiteY6" fmla="*/ 327349 h 344324"/>
              <a:gd name="connsiteX7" fmla="*/ 120290 w 587145"/>
              <a:gd name="connsiteY7" fmla="*/ 327349 h 344324"/>
              <a:gd name="connsiteX8" fmla="*/ 517165 w 587145"/>
              <a:gd name="connsiteY8" fmla="*/ 124149 h 344324"/>
              <a:gd name="connsiteX9" fmla="*/ 152040 w 587145"/>
              <a:gd name="connsiteY9" fmla="*/ 311474 h 344324"/>
              <a:gd name="connsiteX10" fmla="*/ 9165 w 587145"/>
              <a:gd name="connsiteY10" fmla="*/ 282899 h 344324"/>
              <a:gd name="connsiteX11" fmla="*/ 199665 w 587145"/>
              <a:gd name="connsiteY11" fmla="*/ 171774 h 344324"/>
              <a:gd name="connsiteX12" fmla="*/ 517165 w 587145"/>
              <a:gd name="connsiteY12" fmla="*/ 22549 h 344324"/>
              <a:gd name="connsiteX13" fmla="*/ 285390 w 587145"/>
              <a:gd name="connsiteY13" fmla="*/ 6674 h 344324"/>
              <a:gd name="connsiteX14" fmla="*/ 415565 w 587145"/>
              <a:gd name="connsiteY14" fmla="*/ 35249 h 344324"/>
              <a:gd name="connsiteX15" fmla="*/ 75840 w 587145"/>
              <a:gd name="connsiteY15" fmla="*/ 324 h 344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87145" h="344324">
                <a:moveTo>
                  <a:pt x="75840" y="324"/>
                </a:moveTo>
                <a:cubicBezTo>
                  <a:pt x="71077" y="-1264"/>
                  <a:pt x="148865" y="3499"/>
                  <a:pt x="148865" y="3499"/>
                </a:cubicBezTo>
                <a:lnTo>
                  <a:pt x="571140" y="38424"/>
                </a:lnTo>
                <a:cubicBezTo>
                  <a:pt x="626702" y="44774"/>
                  <a:pt x="522986" y="33662"/>
                  <a:pt x="482240" y="41599"/>
                </a:cubicBezTo>
                <a:cubicBezTo>
                  <a:pt x="441494" y="49536"/>
                  <a:pt x="402865" y="46362"/>
                  <a:pt x="326665" y="86049"/>
                </a:cubicBezTo>
                <a:cubicBezTo>
                  <a:pt x="250465" y="125736"/>
                  <a:pt x="74782" y="239507"/>
                  <a:pt x="25040" y="279724"/>
                </a:cubicBezTo>
                <a:cubicBezTo>
                  <a:pt x="-24702" y="319941"/>
                  <a:pt x="12340" y="319412"/>
                  <a:pt x="28215" y="327349"/>
                </a:cubicBezTo>
                <a:cubicBezTo>
                  <a:pt x="44090" y="335286"/>
                  <a:pt x="38798" y="361216"/>
                  <a:pt x="120290" y="327349"/>
                </a:cubicBezTo>
                <a:cubicBezTo>
                  <a:pt x="201782" y="293482"/>
                  <a:pt x="511873" y="126795"/>
                  <a:pt x="517165" y="124149"/>
                </a:cubicBezTo>
                <a:cubicBezTo>
                  <a:pt x="522457" y="121503"/>
                  <a:pt x="236707" y="285016"/>
                  <a:pt x="152040" y="311474"/>
                </a:cubicBezTo>
                <a:cubicBezTo>
                  <a:pt x="67373" y="337932"/>
                  <a:pt x="1227" y="306182"/>
                  <a:pt x="9165" y="282899"/>
                </a:cubicBezTo>
                <a:cubicBezTo>
                  <a:pt x="17102" y="259616"/>
                  <a:pt x="114998" y="215166"/>
                  <a:pt x="199665" y="171774"/>
                </a:cubicBezTo>
                <a:cubicBezTo>
                  <a:pt x="284332" y="128382"/>
                  <a:pt x="502878" y="50066"/>
                  <a:pt x="517165" y="22549"/>
                </a:cubicBezTo>
                <a:cubicBezTo>
                  <a:pt x="531453" y="-4968"/>
                  <a:pt x="302323" y="4557"/>
                  <a:pt x="285390" y="6674"/>
                </a:cubicBezTo>
                <a:cubicBezTo>
                  <a:pt x="268457" y="8791"/>
                  <a:pt x="445727" y="37366"/>
                  <a:pt x="415565" y="35249"/>
                </a:cubicBezTo>
                <a:cubicBezTo>
                  <a:pt x="385403" y="33132"/>
                  <a:pt x="244909" y="13553"/>
                  <a:pt x="75840" y="32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8" name="フリーフォーム 1277">
            <a:extLst>
              <a:ext uri="{FF2B5EF4-FFF2-40B4-BE49-F238E27FC236}">
                <a16:creationId xmlns:a16="http://schemas.microsoft.com/office/drawing/2014/main" id="{F8A2F291-898B-EA5F-3DB5-FB6E36D0A37B}"/>
              </a:ext>
            </a:extLst>
          </p:cNvPr>
          <p:cNvSpPr/>
          <p:nvPr/>
        </p:nvSpPr>
        <p:spPr>
          <a:xfrm>
            <a:off x="4146548" y="9943003"/>
            <a:ext cx="674951" cy="448393"/>
          </a:xfrm>
          <a:custGeom>
            <a:avLst/>
            <a:gdLst>
              <a:gd name="connsiteX0" fmla="*/ 6352 w 674951"/>
              <a:gd name="connsiteY0" fmla="*/ 1097 h 448393"/>
              <a:gd name="connsiteX1" fmla="*/ 657227 w 674951"/>
              <a:gd name="connsiteY1" fmla="*/ 220172 h 448393"/>
              <a:gd name="connsiteX2" fmla="*/ 495302 w 674951"/>
              <a:gd name="connsiteY2" fmla="*/ 239222 h 448393"/>
              <a:gd name="connsiteX3" fmla="*/ 546102 w 674951"/>
              <a:gd name="connsiteY3" fmla="*/ 286847 h 448393"/>
              <a:gd name="connsiteX4" fmla="*/ 273052 w 674951"/>
              <a:gd name="connsiteY4" fmla="*/ 251922 h 448393"/>
              <a:gd name="connsiteX5" fmla="*/ 476252 w 674951"/>
              <a:gd name="connsiteY5" fmla="*/ 286847 h 448393"/>
              <a:gd name="connsiteX6" fmla="*/ 628652 w 674951"/>
              <a:gd name="connsiteY6" fmla="*/ 445597 h 448393"/>
              <a:gd name="connsiteX7" fmla="*/ 523877 w 674951"/>
              <a:gd name="connsiteY7" fmla="*/ 375747 h 448393"/>
              <a:gd name="connsiteX8" fmla="*/ 368302 w 674951"/>
              <a:gd name="connsiteY8" fmla="*/ 220172 h 448393"/>
              <a:gd name="connsiteX9" fmla="*/ 508002 w 674951"/>
              <a:gd name="connsiteY9" fmla="*/ 251922 h 448393"/>
              <a:gd name="connsiteX10" fmla="*/ 492127 w 674951"/>
              <a:gd name="connsiteY10" fmla="*/ 201122 h 448393"/>
              <a:gd name="connsiteX11" fmla="*/ 174627 w 674951"/>
              <a:gd name="connsiteY11" fmla="*/ 159847 h 448393"/>
              <a:gd name="connsiteX12" fmla="*/ 349252 w 674951"/>
              <a:gd name="connsiteY12" fmla="*/ 163022 h 448393"/>
              <a:gd name="connsiteX13" fmla="*/ 193677 w 674951"/>
              <a:gd name="connsiteY13" fmla="*/ 109047 h 448393"/>
              <a:gd name="connsiteX14" fmla="*/ 317502 w 674951"/>
              <a:gd name="connsiteY14" fmla="*/ 134447 h 448393"/>
              <a:gd name="connsiteX15" fmla="*/ 6352 w 674951"/>
              <a:gd name="connsiteY15" fmla="*/ 1097 h 44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74951" h="448393">
                <a:moveTo>
                  <a:pt x="6352" y="1097"/>
                </a:moveTo>
                <a:cubicBezTo>
                  <a:pt x="62973" y="15385"/>
                  <a:pt x="575735" y="180485"/>
                  <a:pt x="657227" y="220172"/>
                </a:cubicBezTo>
                <a:cubicBezTo>
                  <a:pt x="738719" y="259859"/>
                  <a:pt x="513823" y="228110"/>
                  <a:pt x="495302" y="239222"/>
                </a:cubicBezTo>
                <a:cubicBezTo>
                  <a:pt x="476781" y="250335"/>
                  <a:pt x="583144" y="284730"/>
                  <a:pt x="546102" y="286847"/>
                </a:cubicBezTo>
                <a:cubicBezTo>
                  <a:pt x="509060" y="288964"/>
                  <a:pt x="284694" y="251922"/>
                  <a:pt x="273052" y="251922"/>
                </a:cubicBezTo>
                <a:cubicBezTo>
                  <a:pt x="261410" y="251922"/>
                  <a:pt x="416985" y="254568"/>
                  <a:pt x="476252" y="286847"/>
                </a:cubicBezTo>
                <a:cubicBezTo>
                  <a:pt x="535519" y="319126"/>
                  <a:pt x="620715" y="430780"/>
                  <a:pt x="628652" y="445597"/>
                </a:cubicBezTo>
                <a:cubicBezTo>
                  <a:pt x="636590" y="460414"/>
                  <a:pt x="567269" y="413318"/>
                  <a:pt x="523877" y="375747"/>
                </a:cubicBezTo>
                <a:cubicBezTo>
                  <a:pt x="480485" y="338176"/>
                  <a:pt x="370948" y="240809"/>
                  <a:pt x="368302" y="220172"/>
                </a:cubicBezTo>
                <a:cubicBezTo>
                  <a:pt x="365656" y="199535"/>
                  <a:pt x="487365" y="255097"/>
                  <a:pt x="508002" y="251922"/>
                </a:cubicBezTo>
                <a:cubicBezTo>
                  <a:pt x="528640" y="248747"/>
                  <a:pt x="547689" y="216468"/>
                  <a:pt x="492127" y="201122"/>
                </a:cubicBezTo>
                <a:cubicBezTo>
                  <a:pt x="436565" y="185776"/>
                  <a:pt x="198439" y="166197"/>
                  <a:pt x="174627" y="159847"/>
                </a:cubicBezTo>
                <a:cubicBezTo>
                  <a:pt x="150815" y="153497"/>
                  <a:pt x="346077" y="171489"/>
                  <a:pt x="349252" y="163022"/>
                </a:cubicBezTo>
                <a:cubicBezTo>
                  <a:pt x="352427" y="154555"/>
                  <a:pt x="198969" y="113810"/>
                  <a:pt x="193677" y="109047"/>
                </a:cubicBezTo>
                <a:cubicBezTo>
                  <a:pt x="188385" y="104285"/>
                  <a:pt x="345548" y="152439"/>
                  <a:pt x="317502" y="134447"/>
                </a:cubicBezTo>
                <a:cubicBezTo>
                  <a:pt x="289456" y="116455"/>
                  <a:pt x="-50269" y="-13191"/>
                  <a:pt x="6352" y="109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9" name="フリーフォーム 1278">
            <a:extLst>
              <a:ext uri="{FF2B5EF4-FFF2-40B4-BE49-F238E27FC236}">
                <a16:creationId xmlns:a16="http://schemas.microsoft.com/office/drawing/2014/main" id="{3BFEDAA3-402B-B26A-1847-B0F2896FC82D}"/>
              </a:ext>
            </a:extLst>
          </p:cNvPr>
          <p:cNvSpPr/>
          <p:nvPr/>
        </p:nvSpPr>
        <p:spPr>
          <a:xfrm>
            <a:off x="4193195" y="10005533"/>
            <a:ext cx="442470" cy="414913"/>
          </a:xfrm>
          <a:custGeom>
            <a:avLst/>
            <a:gdLst>
              <a:gd name="connsiteX0" fmla="*/ 980 w 442470"/>
              <a:gd name="connsiteY0" fmla="*/ 2067 h 414913"/>
              <a:gd name="connsiteX1" fmla="*/ 331180 w 442470"/>
              <a:gd name="connsiteY1" fmla="*/ 325917 h 414913"/>
              <a:gd name="connsiteX2" fmla="*/ 429605 w 442470"/>
              <a:gd name="connsiteY2" fmla="*/ 414817 h 414913"/>
              <a:gd name="connsiteX3" fmla="*/ 366105 w 442470"/>
              <a:gd name="connsiteY3" fmla="*/ 341792 h 414913"/>
              <a:gd name="connsiteX4" fmla="*/ 442305 w 442470"/>
              <a:gd name="connsiteY4" fmla="*/ 414817 h 414913"/>
              <a:gd name="connsiteX5" fmla="*/ 340705 w 442470"/>
              <a:gd name="connsiteY5" fmla="*/ 322742 h 414913"/>
              <a:gd name="connsiteX6" fmla="*/ 229580 w 442470"/>
              <a:gd name="connsiteY6" fmla="*/ 160817 h 414913"/>
              <a:gd name="connsiteX7" fmla="*/ 229580 w 442470"/>
              <a:gd name="connsiteY7" fmla="*/ 186217 h 414913"/>
              <a:gd name="connsiteX8" fmla="*/ 980 w 442470"/>
              <a:gd name="connsiteY8" fmla="*/ 2067 h 414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2470" h="414913">
                <a:moveTo>
                  <a:pt x="980" y="2067"/>
                </a:moveTo>
                <a:cubicBezTo>
                  <a:pt x="17913" y="25350"/>
                  <a:pt x="259743" y="257125"/>
                  <a:pt x="331180" y="325917"/>
                </a:cubicBezTo>
                <a:cubicBezTo>
                  <a:pt x="402617" y="394709"/>
                  <a:pt x="423784" y="412171"/>
                  <a:pt x="429605" y="414817"/>
                </a:cubicBezTo>
                <a:cubicBezTo>
                  <a:pt x="435426" y="417463"/>
                  <a:pt x="363988" y="341792"/>
                  <a:pt x="366105" y="341792"/>
                </a:cubicBezTo>
                <a:cubicBezTo>
                  <a:pt x="368222" y="341792"/>
                  <a:pt x="446538" y="417992"/>
                  <a:pt x="442305" y="414817"/>
                </a:cubicBezTo>
                <a:cubicBezTo>
                  <a:pt x="438072" y="411642"/>
                  <a:pt x="376159" y="365075"/>
                  <a:pt x="340705" y="322742"/>
                </a:cubicBezTo>
                <a:cubicBezTo>
                  <a:pt x="305251" y="280409"/>
                  <a:pt x="248101" y="183571"/>
                  <a:pt x="229580" y="160817"/>
                </a:cubicBezTo>
                <a:cubicBezTo>
                  <a:pt x="211059" y="138063"/>
                  <a:pt x="267680" y="213204"/>
                  <a:pt x="229580" y="186217"/>
                </a:cubicBezTo>
                <a:cubicBezTo>
                  <a:pt x="191480" y="159230"/>
                  <a:pt x="-15953" y="-21216"/>
                  <a:pt x="980" y="206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0" name="フリーフォーム 1279">
            <a:extLst>
              <a:ext uri="{FF2B5EF4-FFF2-40B4-BE49-F238E27FC236}">
                <a16:creationId xmlns:a16="http://schemas.microsoft.com/office/drawing/2014/main" id="{8A936C6F-ABB8-1537-1F6D-3ABC2E9F180B}"/>
              </a:ext>
            </a:extLst>
          </p:cNvPr>
          <p:cNvSpPr/>
          <p:nvPr/>
        </p:nvSpPr>
        <p:spPr>
          <a:xfrm>
            <a:off x="3363398" y="10066176"/>
            <a:ext cx="504993" cy="463909"/>
          </a:xfrm>
          <a:custGeom>
            <a:avLst/>
            <a:gdLst>
              <a:gd name="connsiteX0" fmla="*/ 503752 w 504993"/>
              <a:gd name="connsiteY0" fmla="*/ 1749 h 463909"/>
              <a:gd name="connsiteX1" fmla="*/ 119577 w 504993"/>
              <a:gd name="connsiteY1" fmla="*/ 227174 h 463909"/>
              <a:gd name="connsiteX2" fmla="*/ 205302 w 504993"/>
              <a:gd name="connsiteY2" fmla="*/ 198599 h 463909"/>
              <a:gd name="connsiteX3" fmla="*/ 5277 w 504993"/>
              <a:gd name="connsiteY3" fmla="*/ 455774 h 463909"/>
              <a:gd name="connsiteX4" fmla="*/ 71952 w 504993"/>
              <a:gd name="connsiteY4" fmla="*/ 357349 h 463909"/>
              <a:gd name="connsiteX5" fmla="*/ 221177 w 504993"/>
              <a:gd name="connsiteY5" fmla="*/ 236699 h 463909"/>
              <a:gd name="connsiteX6" fmla="*/ 100527 w 504993"/>
              <a:gd name="connsiteY6" fmla="*/ 462124 h 463909"/>
              <a:gd name="connsiteX7" fmla="*/ 383102 w 504993"/>
              <a:gd name="connsiteY7" fmla="*/ 90649 h 463909"/>
              <a:gd name="connsiteX8" fmla="*/ 135452 w 504993"/>
              <a:gd name="connsiteY8" fmla="*/ 344649 h 463909"/>
              <a:gd name="connsiteX9" fmla="*/ 300552 w 504993"/>
              <a:gd name="connsiteY9" fmla="*/ 87474 h 463909"/>
              <a:gd name="connsiteX10" fmla="*/ 243402 w 504993"/>
              <a:gd name="connsiteY10" fmla="*/ 119224 h 463909"/>
              <a:gd name="connsiteX11" fmla="*/ 503752 w 504993"/>
              <a:gd name="connsiteY11" fmla="*/ 1749 h 463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4993" h="463909">
                <a:moveTo>
                  <a:pt x="503752" y="1749"/>
                </a:moveTo>
                <a:cubicBezTo>
                  <a:pt x="483114" y="19741"/>
                  <a:pt x="169319" y="194366"/>
                  <a:pt x="119577" y="227174"/>
                </a:cubicBezTo>
                <a:cubicBezTo>
                  <a:pt x="69835" y="259982"/>
                  <a:pt x="224352" y="160499"/>
                  <a:pt x="205302" y="198599"/>
                </a:cubicBezTo>
                <a:cubicBezTo>
                  <a:pt x="186252" y="236699"/>
                  <a:pt x="27502" y="429316"/>
                  <a:pt x="5277" y="455774"/>
                </a:cubicBezTo>
                <a:cubicBezTo>
                  <a:pt x="-16948" y="482232"/>
                  <a:pt x="35969" y="393861"/>
                  <a:pt x="71952" y="357349"/>
                </a:cubicBezTo>
                <a:cubicBezTo>
                  <a:pt x="107935" y="320837"/>
                  <a:pt x="216414" y="219236"/>
                  <a:pt x="221177" y="236699"/>
                </a:cubicBezTo>
                <a:cubicBezTo>
                  <a:pt x="225940" y="254162"/>
                  <a:pt x="73540" y="486466"/>
                  <a:pt x="100527" y="462124"/>
                </a:cubicBezTo>
                <a:cubicBezTo>
                  <a:pt x="127514" y="437782"/>
                  <a:pt x="377281" y="110228"/>
                  <a:pt x="383102" y="90649"/>
                </a:cubicBezTo>
                <a:cubicBezTo>
                  <a:pt x="388923" y="71070"/>
                  <a:pt x="149210" y="345178"/>
                  <a:pt x="135452" y="344649"/>
                </a:cubicBezTo>
                <a:cubicBezTo>
                  <a:pt x="121694" y="344120"/>
                  <a:pt x="282560" y="125045"/>
                  <a:pt x="300552" y="87474"/>
                </a:cubicBezTo>
                <a:cubicBezTo>
                  <a:pt x="318544" y="49903"/>
                  <a:pt x="205302" y="128220"/>
                  <a:pt x="243402" y="119224"/>
                </a:cubicBezTo>
                <a:cubicBezTo>
                  <a:pt x="281502" y="110228"/>
                  <a:pt x="524390" y="-16243"/>
                  <a:pt x="503752" y="1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1" name="フリーフォーム 1280">
            <a:extLst>
              <a:ext uri="{FF2B5EF4-FFF2-40B4-BE49-F238E27FC236}">
                <a16:creationId xmlns:a16="http://schemas.microsoft.com/office/drawing/2014/main" id="{1954F65B-5235-DF12-F111-85C5EBBCEFD4}"/>
              </a:ext>
            </a:extLst>
          </p:cNvPr>
          <p:cNvSpPr/>
          <p:nvPr/>
        </p:nvSpPr>
        <p:spPr>
          <a:xfrm>
            <a:off x="4009942" y="10150850"/>
            <a:ext cx="273568" cy="390946"/>
          </a:xfrm>
          <a:custGeom>
            <a:avLst/>
            <a:gdLst>
              <a:gd name="connsiteX0" fmla="*/ 50883 w 273568"/>
              <a:gd name="connsiteY0" fmla="*/ 47250 h 390946"/>
              <a:gd name="connsiteX1" fmla="*/ 114383 w 273568"/>
              <a:gd name="connsiteY1" fmla="*/ 2800 h 390946"/>
              <a:gd name="connsiteX2" fmla="*/ 98508 w 273568"/>
              <a:gd name="connsiteY2" fmla="*/ 142500 h 390946"/>
              <a:gd name="connsiteX3" fmla="*/ 83 w 273568"/>
              <a:gd name="connsiteY3" fmla="*/ 386975 h 390946"/>
              <a:gd name="connsiteX4" fmla="*/ 82633 w 273568"/>
              <a:gd name="connsiteY4" fmla="*/ 231400 h 390946"/>
              <a:gd name="connsiteX5" fmla="*/ 146133 w 273568"/>
              <a:gd name="connsiteY5" fmla="*/ 91700 h 390946"/>
              <a:gd name="connsiteX6" fmla="*/ 155658 w 273568"/>
              <a:gd name="connsiteY6" fmla="*/ 361575 h 390946"/>
              <a:gd name="connsiteX7" fmla="*/ 168358 w 273568"/>
              <a:gd name="connsiteY7" fmla="*/ 177425 h 390946"/>
              <a:gd name="connsiteX8" fmla="*/ 171533 w 273568"/>
              <a:gd name="connsiteY8" fmla="*/ 75825 h 390946"/>
              <a:gd name="connsiteX9" fmla="*/ 269958 w 273568"/>
              <a:gd name="connsiteY9" fmla="*/ 390150 h 390946"/>
              <a:gd name="connsiteX10" fmla="*/ 250908 w 273568"/>
              <a:gd name="connsiteY10" fmla="*/ 164725 h 390946"/>
              <a:gd name="connsiteX11" fmla="*/ 238208 w 273568"/>
              <a:gd name="connsiteY11" fmla="*/ 126625 h 390946"/>
              <a:gd name="connsiteX12" fmla="*/ 260433 w 273568"/>
              <a:gd name="connsiteY12" fmla="*/ 307600 h 390946"/>
              <a:gd name="connsiteX13" fmla="*/ 200108 w 273568"/>
              <a:gd name="connsiteY13" fmla="*/ 107575 h 390946"/>
              <a:gd name="connsiteX14" fmla="*/ 101683 w 273568"/>
              <a:gd name="connsiteY14" fmla="*/ 218700 h 390946"/>
              <a:gd name="connsiteX15" fmla="*/ 133433 w 273568"/>
              <a:gd name="connsiteY15" fmla="*/ 25025 h 390946"/>
              <a:gd name="connsiteX16" fmla="*/ 50883 w 273568"/>
              <a:gd name="connsiteY16" fmla="*/ 47250 h 390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73568" h="390946">
                <a:moveTo>
                  <a:pt x="50883" y="47250"/>
                </a:moveTo>
                <a:cubicBezTo>
                  <a:pt x="47708" y="43546"/>
                  <a:pt x="106446" y="-13075"/>
                  <a:pt x="114383" y="2800"/>
                </a:cubicBezTo>
                <a:cubicBezTo>
                  <a:pt x="122320" y="18675"/>
                  <a:pt x="117558" y="78471"/>
                  <a:pt x="98508" y="142500"/>
                </a:cubicBezTo>
                <a:cubicBezTo>
                  <a:pt x="79458" y="206529"/>
                  <a:pt x="2729" y="372158"/>
                  <a:pt x="83" y="386975"/>
                </a:cubicBezTo>
                <a:cubicBezTo>
                  <a:pt x="-2563" y="401792"/>
                  <a:pt x="58291" y="280612"/>
                  <a:pt x="82633" y="231400"/>
                </a:cubicBezTo>
                <a:cubicBezTo>
                  <a:pt x="106975" y="182188"/>
                  <a:pt x="133962" y="70004"/>
                  <a:pt x="146133" y="91700"/>
                </a:cubicBezTo>
                <a:cubicBezTo>
                  <a:pt x="158304" y="113396"/>
                  <a:pt x="151954" y="347288"/>
                  <a:pt x="155658" y="361575"/>
                </a:cubicBezTo>
                <a:cubicBezTo>
                  <a:pt x="159362" y="375862"/>
                  <a:pt x="165712" y="225050"/>
                  <a:pt x="168358" y="177425"/>
                </a:cubicBezTo>
                <a:cubicBezTo>
                  <a:pt x="171004" y="129800"/>
                  <a:pt x="154600" y="40371"/>
                  <a:pt x="171533" y="75825"/>
                </a:cubicBezTo>
                <a:cubicBezTo>
                  <a:pt x="188466" y="111279"/>
                  <a:pt x="256729" y="375333"/>
                  <a:pt x="269958" y="390150"/>
                </a:cubicBezTo>
                <a:cubicBezTo>
                  <a:pt x="283187" y="404967"/>
                  <a:pt x="256200" y="208646"/>
                  <a:pt x="250908" y="164725"/>
                </a:cubicBezTo>
                <a:cubicBezTo>
                  <a:pt x="245616" y="120804"/>
                  <a:pt x="236620" y="102812"/>
                  <a:pt x="238208" y="126625"/>
                </a:cubicBezTo>
                <a:cubicBezTo>
                  <a:pt x="239796" y="150438"/>
                  <a:pt x="266783" y="310775"/>
                  <a:pt x="260433" y="307600"/>
                </a:cubicBezTo>
                <a:cubicBezTo>
                  <a:pt x="254083" y="304425"/>
                  <a:pt x="226566" y="122392"/>
                  <a:pt x="200108" y="107575"/>
                </a:cubicBezTo>
                <a:cubicBezTo>
                  <a:pt x="173650" y="92758"/>
                  <a:pt x="112796" y="232458"/>
                  <a:pt x="101683" y="218700"/>
                </a:cubicBezTo>
                <a:cubicBezTo>
                  <a:pt x="90570" y="204942"/>
                  <a:pt x="136079" y="56775"/>
                  <a:pt x="133433" y="25025"/>
                </a:cubicBezTo>
                <a:cubicBezTo>
                  <a:pt x="130787" y="-6725"/>
                  <a:pt x="54058" y="50954"/>
                  <a:pt x="50883" y="4725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2" name="フリーフォーム 1281">
            <a:extLst>
              <a:ext uri="{FF2B5EF4-FFF2-40B4-BE49-F238E27FC236}">
                <a16:creationId xmlns:a16="http://schemas.microsoft.com/office/drawing/2014/main" id="{CCE22EA7-CF40-9410-9629-4D5FC5C54F70}"/>
              </a:ext>
            </a:extLst>
          </p:cNvPr>
          <p:cNvSpPr/>
          <p:nvPr/>
        </p:nvSpPr>
        <p:spPr>
          <a:xfrm>
            <a:off x="3759515" y="10113771"/>
            <a:ext cx="240982" cy="461721"/>
          </a:xfrm>
          <a:custGeom>
            <a:avLst/>
            <a:gdLst>
              <a:gd name="connsiteX0" fmla="*/ 142560 w 240982"/>
              <a:gd name="connsiteY0" fmla="*/ 1779 h 461721"/>
              <a:gd name="connsiteX1" fmla="*/ 110810 w 240982"/>
              <a:gd name="connsiteY1" fmla="*/ 179579 h 461721"/>
              <a:gd name="connsiteX2" fmla="*/ 202885 w 240982"/>
              <a:gd name="connsiteY2" fmla="*/ 252604 h 461721"/>
              <a:gd name="connsiteX3" fmla="*/ 228285 w 240982"/>
              <a:gd name="connsiteY3" fmla="*/ 243079 h 461721"/>
              <a:gd name="connsiteX4" fmla="*/ 209235 w 240982"/>
              <a:gd name="connsiteY4" fmla="*/ 357379 h 461721"/>
              <a:gd name="connsiteX5" fmla="*/ 237810 w 240982"/>
              <a:gd name="connsiteY5" fmla="*/ 443104 h 461721"/>
              <a:gd name="connsiteX6" fmla="*/ 120335 w 240982"/>
              <a:gd name="connsiteY6" fmla="*/ 443104 h 461721"/>
              <a:gd name="connsiteX7" fmla="*/ 12385 w 240982"/>
              <a:gd name="connsiteY7" fmla="*/ 455804 h 461721"/>
              <a:gd name="connsiteX8" fmla="*/ 82235 w 240982"/>
              <a:gd name="connsiteY8" fmla="*/ 335154 h 461721"/>
              <a:gd name="connsiteX9" fmla="*/ 34610 w 240982"/>
              <a:gd name="connsiteY9" fmla="*/ 220854 h 461721"/>
              <a:gd name="connsiteX10" fmla="*/ 177485 w 240982"/>
              <a:gd name="connsiteY10" fmla="*/ 452629 h 461721"/>
              <a:gd name="connsiteX11" fmla="*/ 212410 w 240982"/>
              <a:gd name="connsiteY11" fmla="*/ 354204 h 461721"/>
              <a:gd name="connsiteX12" fmla="*/ 152085 w 240982"/>
              <a:gd name="connsiteY12" fmla="*/ 211329 h 461721"/>
              <a:gd name="connsiteX13" fmla="*/ 18735 w 240982"/>
              <a:gd name="connsiteY13" fmla="*/ 166879 h 461721"/>
              <a:gd name="connsiteX14" fmla="*/ 15560 w 240982"/>
              <a:gd name="connsiteY14" fmla="*/ 300229 h 461721"/>
              <a:gd name="connsiteX15" fmla="*/ 142560 w 240982"/>
              <a:gd name="connsiteY15" fmla="*/ 1779 h 4617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40982" h="461721">
                <a:moveTo>
                  <a:pt x="142560" y="1779"/>
                </a:moveTo>
                <a:cubicBezTo>
                  <a:pt x="158435" y="-18329"/>
                  <a:pt x="100756" y="137775"/>
                  <a:pt x="110810" y="179579"/>
                </a:cubicBezTo>
                <a:cubicBezTo>
                  <a:pt x="120864" y="221383"/>
                  <a:pt x="183306" y="242021"/>
                  <a:pt x="202885" y="252604"/>
                </a:cubicBezTo>
                <a:cubicBezTo>
                  <a:pt x="222464" y="263187"/>
                  <a:pt x="227227" y="225617"/>
                  <a:pt x="228285" y="243079"/>
                </a:cubicBezTo>
                <a:cubicBezTo>
                  <a:pt x="229343" y="260541"/>
                  <a:pt x="207648" y="324042"/>
                  <a:pt x="209235" y="357379"/>
                </a:cubicBezTo>
                <a:cubicBezTo>
                  <a:pt x="210822" y="390716"/>
                  <a:pt x="252627" y="428817"/>
                  <a:pt x="237810" y="443104"/>
                </a:cubicBezTo>
                <a:cubicBezTo>
                  <a:pt x="222993" y="457391"/>
                  <a:pt x="157906" y="440987"/>
                  <a:pt x="120335" y="443104"/>
                </a:cubicBezTo>
                <a:cubicBezTo>
                  <a:pt x="82764" y="445221"/>
                  <a:pt x="18735" y="473796"/>
                  <a:pt x="12385" y="455804"/>
                </a:cubicBezTo>
                <a:cubicBezTo>
                  <a:pt x="6035" y="437812"/>
                  <a:pt x="78531" y="374312"/>
                  <a:pt x="82235" y="335154"/>
                </a:cubicBezTo>
                <a:cubicBezTo>
                  <a:pt x="85939" y="295996"/>
                  <a:pt x="18735" y="201275"/>
                  <a:pt x="34610" y="220854"/>
                </a:cubicBezTo>
                <a:cubicBezTo>
                  <a:pt x="50485" y="240433"/>
                  <a:pt x="147852" y="430404"/>
                  <a:pt x="177485" y="452629"/>
                </a:cubicBezTo>
                <a:cubicBezTo>
                  <a:pt x="207118" y="474854"/>
                  <a:pt x="216643" y="394421"/>
                  <a:pt x="212410" y="354204"/>
                </a:cubicBezTo>
                <a:cubicBezTo>
                  <a:pt x="208177" y="313987"/>
                  <a:pt x="184364" y="242550"/>
                  <a:pt x="152085" y="211329"/>
                </a:cubicBezTo>
                <a:cubicBezTo>
                  <a:pt x="119806" y="180108"/>
                  <a:pt x="41489" y="152062"/>
                  <a:pt x="18735" y="166879"/>
                </a:cubicBezTo>
                <a:cubicBezTo>
                  <a:pt x="-4019" y="181696"/>
                  <a:pt x="-7194" y="324571"/>
                  <a:pt x="15560" y="300229"/>
                </a:cubicBezTo>
                <a:cubicBezTo>
                  <a:pt x="38314" y="275887"/>
                  <a:pt x="126685" y="21887"/>
                  <a:pt x="142560" y="177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3" name="フリーフォーム 1282">
            <a:extLst>
              <a:ext uri="{FF2B5EF4-FFF2-40B4-BE49-F238E27FC236}">
                <a16:creationId xmlns:a16="http://schemas.microsoft.com/office/drawing/2014/main" id="{56F52755-CECD-04B9-0160-96869BC14102}"/>
              </a:ext>
            </a:extLst>
          </p:cNvPr>
          <p:cNvSpPr/>
          <p:nvPr/>
        </p:nvSpPr>
        <p:spPr>
          <a:xfrm>
            <a:off x="4549657" y="9492341"/>
            <a:ext cx="778624" cy="1017451"/>
          </a:xfrm>
          <a:custGeom>
            <a:avLst/>
            <a:gdLst>
              <a:gd name="connsiteX0" fmla="*/ 777993 w 778624"/>
              <a:gd name="connsiteY0" fmla="*/ 909 h 1017451"/>
              <a:gd name="connsiteX1" fmla="*/ 466843 w 778624"/>
              <a:gd name="connsiteY1" fmla="*/ 902609 h 1017451"/>
              <a:gd name="connsiteX2" fmla="*/ 508118 w 778624"/>
              <a:gd name="connsiteY2" fmla="*/ 801009 h 1017451"/>
              <a:gd name="connsiteX3" fmla="*/ 384293 w 778624"/>
              <a:gd name="connsiteY3" fmla="*/ 1004209 h 1017451"/>
              <a:gd name="connsiteX4" fmla="*/ 393818 w 778624"/>
              <a:gd name="connsiteY4" fmla="*/ 966109 h 1017451"/>
              <a:gd name="connsiteX5" fmla="*/ 118 w 778624"/>
              <a:gd name="connsiteY5" fmla="*/ 1016909 h 1017451"/>
              <a:gd name="connsiteX6" fmla="*/ 352543 w 778624"/>
              <a:gd name="connsiteY6" fmla="*/ 991509 h 1017451"/>
              <a:gd name="connsiteX7" fmla="*/ 381118 w 778624"/>
              <a:gd name="connsiteY7" fmla="*/ 969284 h 1017451"/>
              <a:gd name="connsiteX8" fmla="*/ 409693 w 778624"/>
              <a:gd name="connsiteY8" fmla="*/ 870859 h 1017451"/>
              <a:gd name="connsiteX9" fmla="*/ 485893 w 778624"/>
              <a:gd name="connsiteY9" fmla="*/ 613684 h 1017451"/>
              <a:gd name="connsiteX10" fmla="*/ 425568 w 778624"/>
              <a:gd name="connsiteY10" fmla="*/ 943884 h 1017451"/>
              <a:gd name="connsiteX11" fmla="*/ 501768 w 778624"/>
              <a:gd name="connsiteY11" fmla="*/ 848634 h 1017451"/>
              <a:gd name="connsiteX12" fmla="*/ 752593 w 778624"/>
              <a:gd name="connsiteY12" fmla="*/ 296184 h 1017451"/>
              <a:gd name="connsiteX13" fmla="*/ 552568 w 778624"/>
              <a:gd name="connsiteY13" fmla="*/ 724809 h 1017451"/>
              <a:gd name="connsiteX14" fmla="*/ 777993 w 778624"/>
              <a:gd name="connsiteY14" fmla="*/ 909 h 10174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778624" h="1017451">
                <a:moveTo>
                  <a:pt x="777993" y="909"/>
                </a:moveTo>
                <a:cubicBezTo>
                  <a:pt x="763705" y="30542"/>
                  <a:pt x="511822" y="769259"/>
                  <a:pt x="466843" y="902609"/>
                </a:cubicBezTo>
                <a:cubicBezTo>
                  <a:pt x="421864" y="1035959"/>
                  <a:pt x="521876" y="784076"/>
                  <a:pt x="508118" y="801009"/>
                </a:cubicBezTo>
                <a:cubicBezTo>
                  <a:pt x="494360" y="817942"/>
                  <a:pt x="403343" y="976692"/>
                  <a:pt x="384293" y="1004209"/>
                </a:cubicBezTo>
                <a:cubicBezTo>
                  <a:pt x="365243" y="1031726"/>
                  <a:pt x="457847" y="963992"/>
                  <a:pt x="393818" y="966109"/>
                </a:cubicBezTo>
                <a:cubicBezTo>
                  <a:pt x="329789" y="968226"/>
                  <a:pt x="6997" y="1012676"/>
                  <a:pt x="118" y="1016909"/>
                </a:cubicBezTo>
                <a:cubicBezTo>
                  <a:pt x="-6761" y="1021142"/>
                  <a:pt x="289043" y="999446"/>
                  <a:pt x="352543" y="991509"/>
                </a:cubicBezTo>
                <a:cubicBezTo>
                  <a:pt x="416043" y="983572"/>
                  <a:pt x="371593" y="989392"/>
                  <a:pt x="381118" y="969284"/>
                </a:cubicBezTo>
                <a:cubicBezTo>
                  <a:pt x="390643" y="949176"/>
                  <a:pt x="392231" y="930126"/>
                  <a:pt x="409693" y="870859"/>
                </a:cubicBezTo>
                <a:cubicBezTo>
                  <a:pt x="427155" y="811592"/>
                  <a:pt x="483247" y="601513"/>
                  <a:pt x="485893" y="613684"/>
                </a:cubicBezTo>
                <a:cubicBezTo>
                  <a:pt x="488539" y="625855"/>
                  <a:pt x="422922" y="904726"/>
                  <a:pt x="425568" y="943884"/>
                </a:cubicBezTo>
                <a:cubicBezTo>
                  <a:pt x="428214" y="983042"/>
                  <a:pt x="447264" y="956584"/>
                  <a:pt x="501768" y="848634"/>
                </a:cubicBezTo>
                <a:cubicBezTo>
                  <a:pt x="556272" y="740684"/>
                  <a:pt x="744126" y="316822"/>
                  <a:pt x="752593" y="296184"/>
                </a:cubicBezTo>
                <a:cubicBezTo>
                  <a:pt x="761060" y="275546"/>
                  <a:pt x="545689" y="774551"/>
                  <a:pt x="552568" y="724809"/>
                </a:cubicBezTo>
                <a:cubicBezTo>
                  <a:pt x="559447" y="675067"/>
                  <a:pt x="792281" y="-28724"/>
                  <a:pt x="777993" y="90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4" name="フリーフォーム 1283">
            <a:extLst>
              <a:ext uri="{FF2B5EF4-FFF2-40B4-BE49-F238E27FC236}">
                <a16:creationId xmlns:a16="http://schemas.microsoft.com/office/drawing/2014/main" id="{0FB2B9C3-C611-2887-9D3E-C09C207BEA5B}"/>
              </a:ext>
            </a:extLst>
          </p:cNvPr>
          <p:cNvSpPr/>
          <p:nvPr/>
        </p:nvSpPr>
        <p:spPr>
          <a:xfrm>
            <a:off x="4057638" y="10022307"/>
            <a:ext cx="495132" cy="564618"/>
          </a:xfrm>
          <a:custGeom>
            <a:avLst/>
            <a:gdLst>
              <a:gd name="connsiteX0" fmla="*/ 12 w 495132"/>
              <a:gd name="connsiteY0" fmla="*/ 58318 h 564618"/>
              <a:gd name="connsiteX1" fmla="*/ 146062 w 495132"/>
              <a:gd name="connsiteY1" fmla="*/ 71018 h 564618"/>
              <a:gd name="connsiteX2" fmla="*/ 492137 w 495132"/>
              <a:gd name="connsiteY2" fmla="*/ 550443 h 564618"/>
              <a:gd name="connsiteX3" fmla="*/ 307987 w 495132"/>
              <a:gd name="connsiteY3" fmla="*/ 420268 h 564618"/>
              <a:gd name="connsiteX4" fmla="*/ 203212 w 495132"/>
              <a:gd name="connsiteY4" fmla="*/ 239293 h 564618"/>
              <a:gd name="connsiteX5" fmla="*/ 311162 w 495132"/>
              <a:gd name="connsiteY5" fmla="*/ 420268 h 564618"/>
              <a:gd name="connsiteX6" fmla="*/ 215912 w 495132"/>
              <a:gd name="connsiteY6" fmla="*/ 213893 h 564618"/>
              <a:gd name="connsiteX7" fmla="*/ 358787 w 495132"/>
              <a:gd name="connsiteY7" fmla="*/ 382168 h 564618"/>
              <a:gd name="connsiteX8" fmla="*/ 155587 w 495132"/>
              <a:gd name="connsiteY8" fmla="*/ 23393 h 564618"/>
              <a:gd name="connsiteX9" fmla="*/ 152412 w 495132"/>
              <a:gd name="connsiteY9" fmla="*/ 36093 h 564618"/>
              <a:gd name="connsiteX10" fmla="*/ 12 w 495132"/>
              <a:gd name="connsiteY10" fmla="*/ 58318 h 564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95132" h="564618">
                <a:moveTo>
                  <a:pt x="12" y="58318"/>
                </a:moveTo>
                <a:cubicBezTo>
                  <a:pt x="-1046" y="64139"/>
                  <a:pt x="64041" y="-11003"/>
                  <a:pt x="146062" y="71018"/>
                </a:cubicBezTo>
                <a:cubicBezTo>
                  <a:pt x="228083" y="153039"/>
                  <a:pt x="465150" y="492235"/>
                  <a:pt x="492137" y="550443"/>
                </a:cubicBezTo>
                <a:cubicBezTo>
                  <a:pt x="519124" y="608651"/>
                  <a:pt x="356141" y="472126"/>
                  <a:pt x="307987" y="420268"/>
                </a:cubicBezTo>
                <a:cubicBezTo>
                  <a:pt x="259833" y="368410"/>
                  <a:pt x="202683" y="239293"/>
                  <a:pt x="203212" y="239293"/>
                </a:cubicBezTo>
                <a:cubicBezTo>
                  <a:pt x="203741" y="239293"/>
                  <a:pt x="309045" y="424501"/>
                  <a:pt x="311162" y="420268"/>
                </a:cubicBezTo>
                <a:cubicBezTo>
                  <a:pt x="313279" y="416035"/>
                  <a:pt x="207975" y="220243"/>
                  <a:pt x="215912" y="213893"/>
                </a:cubicBezTo>
                <a:cubicBezTo>
                  <a:pt x="223849" y="207543"/>
                  <a:pt x="368841" y="413918"/>
                  <a:pt x="358787" y="382168"/>
                </a:cubicBezTo>
                <a:cubicBezTo>
                  <a:pt x="348733" y="350418"/>
                  <a:pt x="189983" y="81072"/>
                  <a:pt x="155587" y="23393"/>
                </a:cubicBezTo>
                <a:cubicBezTo>
                  <a:pt x="121191" y="-34286"/>
                  <a:pt x="170933" y="32389"/>
                  <a:pt x="152412" y="36093"/>
                </a:cubicBezTo>
                <a:cubicBezTo>
                  <a:pt x="133891" y="39797"/>
                  <a:pt x="1070" y="52497"/>
                  <a:pt x="12" y="5831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5" name="フリーフォーム 1284">
            <a:extLst>
              <a:ext uri="{FF2B5EF4-FFF2-40B4-BE49-F238E27FC236}">
                <a16:creationId xmlns:a16="http://schemas.microsoft.com/office/drawing/2014/main" id="{B5EE1B99-0EA2-DEEC-C38F-7AA9925DEE87}"/>
              </a:ext>
            </a:extLst>
          </p:cNvPr>
          <p:cNvSpPr/>
          <p:nvPr/>
        </p:nvSpPr>
        <p:spPr>
          <a:xfrm>
            <a:off x="3888682" y="9912175"/>
            <a:ext cx="213425" cy="216334"/>
          </a:xfrm>
          <a:custGeom>
            <a:avLst/>
            <a:gdLst>
              <a:gd name="connsiteX0" fmla="*/ 693 w 213425"/>
              <a:gd name="connsiteY0" fmla="*/ 216075 h 216334"/>
              <a:gd name="connsiteX1" fmla="*/ 137218 w 213425"/>
              <a:gd name="connsiteY1" fmla="*/ 92250 h 216334"/>
              <a:gd name="connsiteX2" fmla="*/ 178493 w 213425"/>
              <a:gd name="connsiteY2" fmla="*/ 136700 h 216334"/>
              <a:gd name="connsiteX3" fmla="*/ 162618 w 213425"/>
              <a:gd name="connsiteY3" fmla="*/ 60500 h 216334"/>
              <a:gd name="connsiteX4" fmla="*/ 213418 w 213425"/>
              <a:gd name="connsiteY4" fmla="*/ 175 h 216334"/>
              <a:gd name="connsiteX5" fmla="*/ 165793 w 213425"/>
              <a:gd name="connsiteY5" fmla="*/ 79550 h 216334"/>
              <a:gd name="connsiteX6" fmla="*/ 86418 w 213425"/>
              <a:gd name="connsiteY6" fmla="*/ 124000 h 216334"/>
              <a:gd name="connsiteX7" fmla="*/ 693 w 213425"/>
              <a:gd name="connsiteY7" fmla="*/ 216075 h 216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13425" h="216334">
                <a:moveTo>
                  <a:pt x="693" y="216075"/>
                </a:moveTo>
                <a:cubicBezTo>
                  <a:pt x="9160" y="210783"/>
                  <a:pt x="107585" y="105479"/>
                  <a:pt x="137218" y="92250"/>
                </a:cubicBezTo>
                <a:cubicBezTo>
                  <a:pt x="166851" y="79021"/>
                  <a:pt x="174260" y="141992"/>
                  <a:pt x="178493" y="136700"/>
                </a:cubicBezTo>
                <a:cubicBezTo>
                  <a:pt x="182726" y="131408"/>
                  <a:pt x="156797" y="83254"/>
                  <a:pt x="162618" y="60500"/>
                </a:cubicBezTo>
                <a:cubicBezTo>
                  <a:pt x="168439" y="37746"/>
                  <a:pt x="212889" y="-3000"/>
                  <a:pt x="213418" y="175"/>
                </a:cubicBezTo>
                <a:cubicBezTo>
                  <a:pt x="213947" y="3350"/>
                  <a:pt x="186960" y="58912"/>
                  <a:pt x="165793" y="79550"/>
                </a:cubicBezTo>
                <a:cubicBezTo>
                  <a:pt x="144626" y="100187"/>
                  <a:pt x="109172" y="103892"/>
                  <a:pt x="86418" y="124000"/>
                </a:cubicBezTo>
                <a:cubicBezTo>
                  <a:pt x="63664" y="144108"/>
                  <a:pt x="-7774" y="221367"/>
                  <a:pt x="693" y="21607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6" name="フリーフォーム 1285">
            <a:extLst>
              <a:ext uri="{FF2B5EF4-FFF2-40B4-BE49-F238E27FC236}">
                <a16:creationId xmlns:a16="http://schemas.microsoft.com/office/drawing/2014/main" id="{275ABDD3-9B19-0825-4487-C9B085AAA4D4}"/>
              </a:ext>
            </a:extLst>
          </p:cNvPr>
          <p:cNvSpPr/>
          <p:nvPr/>
        </p:nvSpPr>
        <p:spPr>
          <a:xfrm>
            <a:off x="3584136" y="10067536"/>
            <a:ext cx="331713" cy="499528"/>
          </a:xfrm>
          <a:custGeom>
            <a:avLst/>
            <a:gdLst>
              <a:gd name="connsiteX0" fmla="*/ 330639 w 331713"/>
              <a:gd name="connsiteY0" fmla="*/ 389 h 499528"/>
              <a:gd name="connsiteX1" fmla="*/ 13139 w 331713"/>
              <a:gd name="connsiteY1" fmla="*/ 333764 h 499528"/>
              <a:gd name="connsiteX2" fmla="*/ 111564 w 331713"/>
              <a:gd name="connsiteY2" fmla="*/ 270264 h 499528"/>
              <a:gd name="connsiteX3" fmla="*/ 439 w 331713"/>
              <a:gd name="connsiteY3" fmla="*/ 498864 h 499528"/>
              <a:gd name="connsiteX4" fmla="*/ 79814 w 331713"/>
              <a:gd name="connsiteY4" fmla="*/ 333764 h 499528"/>
              <a:gd name="connsiteX5" fmla="*/ 248089 w 331713"/>
              <a:gd name="connsiteY5" fmla="*/ 155964 h 499528"/>
              <a:gd name="connsiteX6" fmla="*/ 171889 w 331713"/>
              <a:gd name="connsiteY6" fmla="*/ 273439 h 499528"/>
              <a:gd name="connsiteX7" fmla="*/ 76639 w 331713"/>
              <a:gd name="connsiteY7" fmla="*/ 432189 h 499528"/>
              <a:gd name="connsiteX8" fmla="*/ 229039 w 331713"/>
              <a:gd name="connsiteY8" fmla="*/ 140089 h 499528"/>
              <a:gd name="connsiteX9" fmla="*/ 121089 w 331713"/>
              <a:gd name="connsiteY9" fmla="*/ 263914 h 499528"/>
              <a:gd name="connsiteX10" fmla="*/ 330639 w 331713"/>
              <a:gd name="connsiteY10" fmla="*/ 389 h 499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1713" h="499528">
                <a:moveTo>
                  <a:pt x="330639" y="389"/>
                </a:moveTo>
                <a:cubicBezTo>
                  <a:pt x="312647" y="12031"/>
                  <a:pt x="49651" y="288785"/>
                  <a:pt x="13139" y="333764"/>
                </a:cubicBezTo>
                <a:cubicBezTo>
                  <a:pt x="-23374" y="378743"/>
                  <a:pt x="113681" y="242747"/>
                  <a:pt x="111564" y="270264"/>
                </a:cubicBezTo>
                <a:cubicBezTo>
                  <a:pt x="109447" y="297781"/>
                  <a:pt x="5731" y="488281"/>
                  <a:pt x="439" y="498864"/>
                </a:cubicBezTo>
                <a:cubicBezTo>
                  <a:pt x="-4853" y="509447"/>
                  <a:pt x="38539" y="390914"/>
                  <a:pt x="79814" y="333764"/>
                </a:cubicBezTo>
                <a:cubicBezTo>
                  <a:pt x="121089" y="276614"/>
                  <a:pt x="232743" y="166018"/>
                  <a:pt x="248089" y="155964"/>
                </a:cubicBezTo>
                <a:cubicBezTo>
                  <a:pt x="263435" y="145910"/>
                  <a:pt x="200464" y="227401"/>
                  <a:pt x="171889" y="273439"/>
                </a:cubicBezTo>
                <a:cubicBezTo>
                  <a:pt x="143314" y="319477"/>
                  <a:pt x="67114" y="454414"/>
                  <a:pt x="76639" y="432189"/>
                </a:cubicBezTo>
                <a:cubicBezTo>
                  <a:pt x="86164" y="409964"/>
                  <a:pt x="221631" y="168135"/>
                  <a:pt x="229039" y="140089"/>
                </a:cubicBezTo>
                <a:cubicBezTo>
                  <a:pt x="236447" y="112043"/>
                  <a:pt x="107331" y="286139"/>
                  <a:pt x="121089" y="263914"/>
                </a:cubicBezTo>
                <a:cubicBezTo>
                  <a:pt x="134847" y="241689"/>
                  <a:pt x="348631" y="-11253"/>
                  <a:pt x="330639" y="38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7" name="フリーフォーム 1286">
            <a:extLst>
              <a:ext uri="{FF2B5EF4-FFF2-40B4-BE49-F238E27FC236}">
                <a16:creationId xmlns:a16="http://schemas.microsoft.com/office/drawing/2014/main" id="{69761D0B-DB43-66B0-854B-6F09193CBE9A}"/>
              </a:ext>
            </a:extLst>
          </p:cNvPr>
          <p:cNvSpPr/>
          <p:nvPr/>
        </p:nvSpPr>
        <p:spPr>
          <a:xfrm>
            <a:off x="5607050" y="5257770"/>
            <a:ext cx="153702" cy="531206"/>
          </a:xfrm>
          <a:custGeom>
            <a:avLst/>
            <a:gdLst>
              <a:gd name="connsiteX0" fmla="*/ 0 w 153702"/>
              <a:gd name="connsiteY0" fmla="*/ 30 h 531206"/>
              <a:gd name="connsiteX1" fmla="*/ 142875 w 153702"/>
              <a:gd name="connsiteY1" fmla="*/ 323880 h 531206"/>
              <a:gd name="connsiteX2" fmla="*/ 107950 w 153702"/>
              <a:gd name="connsiteY2" fmla="*/ 530255 h 531206"/>
              <a:gd name="connsiteX3" fmla="*/ 139700 w 153702"/>
              <a:gd name="connsiteY3" fmla="*/ 396905 h 531206"/>
              <a:gd name="connsiteX4" fmla="*/ 142875 w 153702"/>
              <a:gd name="connsiteY4" fmla="*/ 304830 h 531206"/>
              <a:gd name="connsiteX5" fmla="*/ 0 w 153702"/>
              <a:gd name="connsiteY5" fmla="*/ 30 h 531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3702" h="531206">
                <a:moveTo>
                  <a:pt x="0" y="30"/>
                </a:moveTo>
                <a:cubicBezTo>
                  <a:pt x="0" y="3205"/>
                  <a:pt x="124883" y="235509"/>
                  <a:pt x="142875" y="323880"/>
                </a:cubicBezTo>
                <a:cubicBezTo>
                  <a:pt x="160867" y="412251"/>
                  <a:pt x="108479" y="518084"/>
                  <a:pt x="107950" y="530255"/>
                </a:cubicBezTo>
                <a:cubicBezTo>
                  <a:pt x="107421" y="542426"/>
                  <a:pt x="133879" y="434476"/>
                  <a:pt x="139700" y="396905"/>
                </a:cubicBezTo>
                <a:cubicBezTo>
                  <a:pt x="145521" y="359334"/>
                  <a:pt x="166158" y="366213"/>
                  <a:pt x="142875" y="304830"/>
                </a:cubicBezTo>
                <a:cubicBezTo>
                  <a:pt x="119592" y="243447"/>
                  <a:pt x="0" y="-3145"/>
                  <a:pt x="0" y="3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8" name="フリーフォーム 1287">
            <a:extLst>
              <a:ext uri="{FF2B5EF4-FFF2-40B4-BE49-F238E27FC236}">
                <a16:creationId xmlns:a16="http://schemas.microsoft.com/office/drawing/2014/main" id="{F8E2C23E-2677-C4FF-5074-D73D948B0E0D}"/>
              </a:ext>
            </a:extLst>
          </p:cNvPr>
          <p:cNvSpPr/>
          <p:nvPr/>
        </p:nvSpPr>
        <p:spPr>
          <a:xfrm>
            <a:off x="5694167" y="4972510"/>
            <a:ext cx="179719" cy="1366665"/>
          </a:xfrm>
          <a:custGeom>
            <a:avLst/>
            <a:gdLst>
              <a:gd name="connsiteX0" fmla="*/ 65283 w 179719"/>
              <a:gd name="connsiteY0" fmla="*/ 9065 h 1366665"/>
              <a:gd name="connsiteX1" fmla="*/ 52583 w 179719"/>
              <a:gd name="connsiteY1" fmla="*/ 923465 h 1366665"/>
              <a:gd name="connsiteX2" fmla="*/ 68458 w 179719"/>
              <a:gd name="connsiteY2" fmla="*/ 732965 h 1366665"/>
              <a:gd name="connsiteX3" fmla="*/ 14483 w 179719"/>
              <a:gd name="connsiteY3" fmla="*/ 1329865 h 1366665"/>
              <a:gd name="connsiteX4" fmla="*/ 14483 w 179719"/>
              <a:gd name="connsiteY4" fmla="*/ 1202865 h 1366665"/>
              <a:gd name="connsiteX5" fmla="*/ 179583 w 179719"/>
              <a:gd name="connsiteY5" fmla="*/ 390065 h 1366665"/>
              <a:gd name="connsiteX6" fmla="*/ 43058 w 179719"/>
              <a:gd name="connsiteY6" fmla="*/ 879015 h 1366665"/>
              <a:gd name="connsiteX7" fmla="*/ 58933 w 179719"/>
              <a:gd name="connsiteY7" fmla="*/ 478965 h 1366665"/>
              <a:gd name="connsiteX8" fmla="*/ 65283 w 179719"/>
              <a:gd name="connsiteY8" fmla="*/ 9065 h 1366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79719" h="1366665">
                <a:moveTo>
                  <a:pt x="65283" y="9065"/>
                </a:moveTo>
                <a:cubicBezTo>
                  <a:pt x="64225" y="83148"/>
                  <a:pt x="52054" y="802815"/>
                  <a:pt x="52583" y="923465"/>
                </a:cubicBezTo>
                <a:cubicBezTo>
                  <a:pt x="53112" y="1044115"/>
                  <a:pt x="74808" y="665232"/>
                  <a:pt x="68458" y="732965"/>
                </a:cubicBezTo>
                <a:cubicBezTo>
                  <a:pt x="62108" y="800698"/>
                  <a:pt x="23479" y="1251548"/>
                  <a:pt x="14483" y="1329865"/>
                </a:cubicBezTo>
                <a:cubicBezTo>
                  <a:pt x="5487" y="1408182"/>
                  <a:pt x="-13034" y="1359498"/>
                  <a:pt x="14483" y="1202865"/>
                </a:cubicBezTo>
                <a:cubicBezTo>
                  <a:pt x="42000" y="1046232"/>
                  <a:pt x="174820" y="444040"/>
                  <a:pt x="179583" y="390065"/>
                </a:cubicBezTo>
                <a:cubicBezTo>
                  <a:pt x="184346" y="336090"/>
                  <a:pt x="63166" y="864198"/>
                  <a:pt x="43058" y="879015"/>
                </a:cubicBezTo>
                <a:cubicBezTo>
                  <a:pt x="22950" y="893832"/>
                  <a:pt x="57345" y="622898"/>
                  <a:pt x="58933" y="478965"/>
                </a:cubicBezTo>
                <a:cubicBezTo>
                  <a:pt x="60520" y="335032"/>
                  <a:pt x="66341" y="-65018"/>
                  <a:pt x="65283" y="906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9" name="フリーフォーム 1288">
            <a:extLst>
              <a:ext uri="{FF2B5EF4-FFF2-40B4-BE49-F238E27FC236}">
                <a16:creationId xmlns:a16="http://schemas.microsoft.com/office/drawing/2014/main" id="{3250976B-177E-EECA-5905-642E951C3FFD}"/>
              </a:ext>
            </a:extLst>
          </p:cNvPr>
          <p:cNvSpPr/>
          <p:nvPr/>
        </p:nvSpPr>
        <p:spPr>
          <a:xfrm>
            <a:off x="5727553" y="5269714"/>
            <a:ext cx="264781" cy="1109321"/>
          </a:xfrm>
          <a:custGeom>
            <a:avLst/>
            <a:gdLst>
              <a:gd name="connsiteX0" fmla="*/ 66822 w 264781"/>
              <a:gd name="connsiteY0" fmla="*/ 786 h 1109321"/>
              <a:gd name="connsiteX1" fmla="*/ 254147 w 264781"/>
              <a:gd name="connsiteY1" fmla="*/ 699286 h 1109321"/>
              <a:gd name="connsiteX2" fmla="*/ 235097 w 264781"/>
              <a:gd name="connsiteY2" fmla="*/ 584986 h 1109321"/>
              <a:gd name="connsiteX3" fmla="*/ 181122 w 264781"/>
              <a:gd name="connsiteY3" fmla="*/ 626261 h 1109321"/>
              <a:gd name="connsiteX4" fmla="*/ 147 w 264781"/>
              <a:gd name="connsiteY4" fmla="*/ 1108861 h 1109321"/>
              <a:gd name="connsiteX5" fmla="*/ 149372 w 264781"/>
              <a:gd name="connsiteY5" fmla="*/ 705636 h 1109321"/>
              <a:gd name="connsiteX6" fmla="*/ 95397 w 264781"/>
              <a:gd name="connsiteY6" fmla="*/ 261136 h 1109321"/>
              <a:gd name="connsiteX7" fmla="*/ 171597 w 264781"/>
              <a:gd name="connsiteY7" fmla="*/ 610386 h 1109321"/>
              <a:gd name="connsiteX8" fmla="*/ 155722 w 264781"/>
              <a:gd name="connsiteY8" fmla="*/ 362736 h 1109321"/>
              <a:gd name="connsiteX9" fmla="*/ 162072 w 264781"/>
              <a:gd name="connsiteY9" fmla="*/ 556411 h 1109321"/>
              <a:gd name="connsiteX10" fmla="*/ 66822 w 264781"/>
              <a:gd name="connsiteY10" fmla="*/ 786 h 1109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4781" h="1109321">
                <a:moveTo>
                  <a:pt x="66822" y="786"/>
                </a:moveTo>
                <a:cubicBezTo>
                  <a:pt x="82168" y="24598"/>
                  <a:pt x="226101" y="601919"/>
                  <a:pt x="254147" y="699286"/>
                </a:cubicBezTo>
                <a:cubicBezTo>
                  <a:pt x="282193" y="796653"/>
                  <a:pt x="247268" y="597157"/>
                  <a:pt x="235097" y="584986"/>
                </a:cubicBezTo>
                <a:cubicBezTo>
                  <a:pt x="222926" y="572815"/>
                  <a:pt x="220280" y="538949"/>
                  <a:pt x="181122" y="626261"/>
                </a:cubicBezTo>
                <a:cubicBezTo>
                  <a:pt x="141964" y="713573"/>
                  <a:pt x="5439" y="1095632"/>
                  <a:pt x="147" y="1108861"/>
                </a:cubicBezTo>
                <a:cubicBezTo>
                  <a:pt x="-5145" y="1122090"/>
                  <a:pt x="133497" y="846923"/>
                  <a:pt x="149372" y="705636"/>
                </a:cubicBezTo>
                <a:cubicBezTo>
                  <a:pt x="165247" y="564349"/>
                  <a:pt x="91693" y="277011"/>
                  <a:pt x="95397" y="261136"/>
                </a:cubicBezTo>
                <a:cubicBezTo>
                  <a:pt x="99101" y="245261"/>
                  <a:pt x="161543" y="593453"/>
                  <a:pt x="171597" y="610386"/>
                </a:cubicBezTo>
                <a:cubicBezTo>
                  <a:pt x="181651" y="627319"/>
                  <a:pt x="157309" y="371732"/>
                  <a:pt x="155722" y="362736"/>
                </a:cubicBezTo>
                <a:cubicBezTo>
                  <a:pt x="154135" y="353740"/>
                  <a:pt x="176360" y="611444"/>
                  <a:pt x="162072" y="556411"/>
                </a:cubicBezTo>
                <a:cubicBezTo>
                  <a:pt x="147785" y="501378"/>
                  <a:pt x="51476" y="-23026"/>
                  <a:pt x="66822" y="78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0" name="フリーフォーム 1289">
            <a:extLst>
              <a:ext uri="{FF2B5EF4-FFF2-40B4-BE49-F238E27FC236}">
                <a16:creationId xmlns:a16="http://schemas.microsoft.com/office/drawing/2014/main" id="{83707AF7-5AD9-48C1-EA1D-F4D9C7C6DBC1}"/>
              </a:ext>
            </a:extLst>
          </p:cNvPr>
          <p:cNvSpPr/>
          <p:nvPr/>
        </p:nvSpPr>
        <p:spPr>
          <a:xfrm>
            <a:off x="5722674" y="5427565"/>
            <a:ext cx="188685" cy="950871"/>
          </a:xfrm>
          <a:custGeom>
            <a:avLst/>
            <a:gdLst>
              <a:gd name="connsiteX0" fmla="*/ 186001 w 188685"/>
              <a:gd name="connsiteY0" fmla="*/ 14385 h 950871"/>
              <a:gd name="connsiteX1" fmla="*/ 1851 w 188685"/>
              <a:gd name="connsiteY1" fmla="*/ 947835 h 950871"/>
              <a:gd name="connsiteX2" fmla="*/ 87576 w 188685"/>
              <a:gd name="connsiteY2" fmla="*/ 331885 h 950871"/>
              <a:gd name="connsiteX3" fmla="*/ 27251 w 188685"/>
              <a:gd name="connsiteY3" fmla="*/ 871635 h 950871"/>
              <a:gd name="connsiteX4" fmla="*/ 132026 w 188685"/>
              <a:gd name="connsiteY4" fmla="*/ 236635 h 950871"/>
              <a:gd name="connsiteX5" fmla="*/ 112976 w 188685"/>
              <a:gd name="connsiteY5" fmla="*/ 369985 h 950871"/>
              <a:gd name="connsiteX6" fmla="*/ 186001 w 188685"/>
              <a:gd name="connsiteY6" fmla="*/ 14385 h 9508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8685" h="950871">
                <a:moveTo>
                  <a:pt x="186001" y="14385"/>
                </a:moveTo>
                <a:cubicBezTo>
                  <a:pt x="167480" y="110693"/>
                  <a:pt x="18255" y="894918"/>
                  <a:pt x="1851" y="947835"/>
                </a:cubicBezTo>
                <a:cubicBezTo>
                  <a:pt x="-14553" y="1000752"/>
                  <a:pt x="83343" y="344585"/>
                  <a:pt x="87576" y="331885"/>
                </a:cubicBezTo>
                <a:cubicBezTo>
                  <a:pt x="91809" y="319185"/>
                  <a:pt x="19843" y="887510"/>
                  <a:pt x="27251" y="871635"/>
                </a:cubicBezTo>
                <a:cubicBezTo>
                  <a:pt x="34659" y="855760"/>
                  <a:pt x="117739" y="320243"/>
                  <a:pt x="132026" y="236635"/>
                </a:cubicBezTo>
                <a:cubicBezTo>
                  <a:pt x="146313" y="153027"/>
                  <a:pt x="104509" y="404381"/>
                  <a:pt x="112976" y="369985"/>
                </a:cubicBezTo>
                <a:cubicBezTo>
                  <a:pt x="121443" y="335589"/>
                  <a:pt x="204522" y="-81923"/>
                  <a:pt x="186001" y="143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2" name="フリーフォーム 1291">
            <a:extLst>
              <a:ext uri="{FF2B5EF4-FFF2-40B4-BE49-F238E27FC236}">
                <a16:creationId xmlns:a16="http://schemas.microsoft.com/office/drawing/2014/main" id="{BC9C234C-0DF9-1EA6-131C-F3079B71BB03}"/>
              </a:ext>
            </a:extLst>
          </p:cNvPr>
          <p:cNvSpPr/>
          <p:nvPr/>
        </p:nvSpPr>
        <p:spPr>
          <a:xfrm>
            <a:off x="5165795" y="4922340"/>
            <a:ext cx="573603" cy="366164"/>
          </a:xfrm>
          <a:custGeom>
            <a:avLst/>
            <a:gdLst>
              <a:gd name="connsiteX0" fmla="*/ 3105 w 573603"/>
              <a:gd name="connsiteY0" fmla="*/ 2085 h 366164"/>
              <a:gd name="connsiteX1" fmla="*/ 409505 w 573603"/>
              <a:gd name="connsiteY1" fmla="*/ 268785 h 366164"/>
              <a:gd name="connsiteX2" fmla="*/ 323780 w 573603"/>
              <a:gd name="connsiteY2" fmla="*/ 189410 h 366164"/>
              <a:gd name="connsiteX3" fmla="*/ 571430 w 573603"/>
              <a:gd name="connsiteY3" fmla="*/ 364035 h 366164"/>
              <a:gd name="connsiteX4" fmla="*/ 431730 w 573603"/>
              <a:gd name="connsiteY4" fmla="*/ 278310 h 366164"/>
              <a:gd name="connsiteX5" fmla="*/ 212655 w 573603"/>
              <a:gd name="connsiteY5" fmla="*/ 157660 h 366164"/>
              <a:gd name="connsiteX6" fmla="*/ 285680 w 573603"/>
              <a:gd name="connsiteY6" fmla="*/ 195760 h 366164"/>
              <a:gd name="connsiteX7" fmla="*/ 123755 w 573603"/>
              <a:gd name="connsiteY7" fmla="*/ 110035 h 366164"/>
              <a:gd name="connsiteX8" fmla="*/ 215830 w 573603"/>
              <a:gd name="connsiteY8" fmla="*/ 141785 h 366164"/>
              <a:gd name="connsiteX9" fmla="*/ 3105 w 573603"/>
              <a:gd name="connsiteY9" fmla="*/ 2085 h 36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3603" h="366164">
                <a:moveTo>
                  <a:pt x="3105" y="2085"/>
                </a:moveTo>
                <a:cubicBezTo>
                  <a:pt x="35384" y="23252"/>
                  <a:pt x="356059" y="237564"/>
                  <a:pt x="409505" y="268785"/>
                </a:cubicBezTo>
                <a:cubicBezTo>
                  <a:pt x="462951" y="300006"/>
                  <a:pt x="296793" y="173535"/>
                  <a:pt x="323780" y="189410"/>
                </a:cubicBezTo>
                <a:cubicBezTo>
                  <a:pt x="350768" y="205285"/>
                  <a:pt x="553438" y="349218"/>
                  <a:pt x="571430" y="364035"/>
                </a:cubicBezTo>
                <a:cubicBezTo>
                  <a:pt x="589422" y="378852"/>
                  <a:pt x="491526" y="312706"/>
                  <a:pt x="431730" y="278310"/>
                </a:cubicBezTo>
                <a:cubicBezTo>
                  <a:pt x="371934" y="243914"/>
                  <a:pt x="236997" y="171418"/>
                  <a:pt x="212655" y="157660"/>
                </a:cubicBezTo>
                <a:cubicBezTo>
                  <a:pt x="188313" y="143902"/>
                  <a:pt x="285680" y="195760"/>
                  <a:pt x="285680" y="195760"/>
                </a:cubicBezTo>
                <a:cubicBezTo>
                  <a:pt x="270863" y="187823"/>
                  <a:pt x="135397" y="119031"/>
                  <a:pt x="123755" y="110035"/>
                </a:cubicBezTo>
                <a:cubicBezTo>
                  <a:pt x="112113" y="101039"/>
                  <a:pt x="231176" y="156073"/>
                  <a:pt x="215830" y="141785"/>
                </a:cubicBezTo>
                <a:cubicBezTo>
                  <a:pt x="200484" y="127498"/>
                  <a:pt x="-29174" y="-19082"/>
                  <a:pt x="3105" y="20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3" name="フリーフォーム 1292">
            <a:extLst>
              <a:ext uri="{FF2B5EF4-FFF2-40B4-BE49-F238E27FC236}">
                <a16:creationId xmlns:a16="http://schemas.microsoft.com/office/drawing/2014/main" id="{B56CC1AF-333D-E362-70C2-0987DBA6C6CE}"/>
              </a:ext>
            </a:extLst>
          </p:cNvPr>
          <p:cNvSpPr/>
          <p:nvPr/>
        </p:nvSpPr>
        <p:spPr>
          <a:xfrm>
            <a:off x="3304538" y="4354579"/>
            <a:ext cx="378491" cy="695063"/>
          </a:xfrm>
          <a:custGeom>
            <a:avLst/>
            <a:gdLst>
              <a:gd name="connsiteX0" fmla="*/ 637 w 378491"/>
              <a:gd name="connsiteY0" fmla="*/ 1521 h 695063"/>
              <a:gd name="connsiteX1" fmla="*/ 273687 w 378491"/>
              <a:gd name="connsiteY1" fmla="*/ 569846 h 695063"/>
              <a:gd name="connsiteX2" fmla="*/ 276862 w 378491"/>
              <a:gd name="connsiteY2" fmla="*/ 493646 h 695063"/>
              <a:gd name="connsiteX3" fmla="*/ 378462 w 378491"/>
              <a:gd name="connsiteY3" fmla="*/ 693671 h 695063"/>
              <a:gd name="connsiteX4" fmla="*/ 286387 w 378491"/>
              <a:gd name="connsiteY4" fmla="*/ 573021 h 695063"/>
              <a:gd name="connsiteX5" fmla="*/ 191137 w 378491"/>
              <a:gd name="connsiteY5" fmla="*/ 395221 h 695063"/>
              <a:gd name="connsiteX6" fmla="*/ 197487 w 378491"/>
              <a:gd name="connsiteY6" fmla="*/ 401571 h 695063"/>
              <a:gd name="connsiteX7" fmla="*/ 637 w 378491"/>
              <a:gd name="connsiteY7" fmla="*/ 1521 h 695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8491" h="695063">
                <a:moveTo>
                  <a:pt x="637" y="1521"/>
                </a:moveTo>
                <a:cubicBezTo>
                  <a:pt x="13337" y="29567"/>
                  <a:pt x="227650" y="487825"/>
                  <a:pt x="273687" y="569846"/>
                </a:cubicBezTo>
                <a:cubicBezTo>
                  <a:pt x="319725" y="651867"/>
                  <a:pt x="259400" y="473009"/>
                  <a:pt x="276862" y="493646"/>
                </a:cubicBezTo>
                <a:cubicBezTo>
                  <a:pt x="294324" y="514283"/>
                  <a:pt x="376875" y="680442"/>
                  <a:pt x="378462" y="693671"/>
                </a:cubicBezTo>
                <a:cubicBezTo>
                  <a:pt x="380049" y="706900"/>
                  <a:pt x="317608" y="622763"/>
                  <a:pt x="286387" y="573021"/>
                </a:cubicBezTo>
                <a:cubicBezTo>
                  <a:pt x="255166" y="523279"/>
                  <a:pt x="191137" y="395221"/>
                  <a:pt x="191137" y="395221"/>
                </a:cubicBezTo>
                <a:cubicBezTo>
                  <a:pt x="176320" y="366646"/>
                  <a:pt x="226062" y="461367"/>
                  <a:pt x="197487" y="401571"/>
                </a:cubicBezTo>
                <a:cubicBezTo>
                  <a:pt x="168912" y="341775"/>
                  <a:pt x="-12063" y="-26525"/>
                  <a:pt x="637" y="152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4" name="フリーフォーム 1293">
            <a:extLst>
              <a:ext uri="{FF2B5EF4-FFF2-40B4-BE49-F238E27FC236}">
                <a16:creationId xmlns:a16="http://schemas.microsoft.com/office/drawing/2014/main" id="{46BD5C56-112C-DC89-0EF6-091979F54030}"/>
              </a:ext>
            </a:extLst>
          </p:cNvPr>
          <p:cNvSpPr/>
          <p:nvPr/>
        </p:nvSpPr>
        <p:spPr>
          <a:xfrm>
            <a:off x="5257506" y="8286132"/>
            <a:ext cx="771294" cy="1435634"/>
          </a:xfrm>
          <a:custGeom>
            <a:avLst/>
            <a:gdLst>
              <a:gd name="connsiteX0" fmla="*/ 769221 w 771294"/>
              <a:gd name="connsiteY0" fmla="*/ 5813 h 1435634"/>
              <a:gd name="connsiteX1" fmla="*/ 187330 w 771294"/>
              <a:gd name="connsiteY1" fmla="*/ 1367023 h 1435634"/>
              <a:gd name="connsiteX2" fmla="*/ 249676 w 771294"/>
              <a:gd name="connsiteY2" fmla="*/ 1159204 h 1435634"/>
              <a:gd name="connsiteX3" fmla="*/ 395149 w 771294"/>
              <a:gd name="connsiteY3" fmla="*/ 514968 h 1435634"/>
              <a:gd name="connsiteX4" fmla="*/ 294 w 771294"/>
              <a:gd name="connsiteY4" fmla="*/ 1179986 h 1435634"/>
              <a:gd name="connsiteX5" fmla="*/ 467885 w 771294"/>
              <a:gd name="connsiteY5" fmla="*/ 411059 h 1435634"/>
              <a:gd name="connsiteX6" fmla="*/ 384758 w 771294"/>
              <a:gd name="connsiteY6" fmla="*/ 857868 h 1435634"/>
              <a:gd name="connsiteX7" fmla="*/ 769221 w 771294"/>
              <a:gd name="connsiteY7" fmla="*/ 5813 h 1435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71294" h="1435634">
                <a:moveTo>
                  <a:pt x="769221" y="5813"/>
                </a:moveTo>
                <a:cubicBezTo>
                  <a:pt x="736316" y="90672"/>
                  <a:pt x="273921" y="1174791"/>
                  <a:pt x="187330" y="1367023"/>
                </a:cubicBezTo>
                <a:cubicBezTo>
                  <a:pt x="100739" y="1559255"/>
                  <a:pt x="215039" y="1301213"/>
                  <a:pt x="249676" y="1159204"/>
                </a:cubicBezTo>
                <a:cubicBezTo>
                  <a:pt x="284313" y="1017195"/>
                  <a:pt x="436713" y="511504"/>
                  <a:pt x="395149" y="514968"/>
                </a:cubicBezTo>
                <a:cubicBezTo>
                  <a:pt x="353585" y="518432"/>
                  <a:pt x="-11829" y="1197304"/>
                  <a:pt x="294" y="1179986"/>
                </a:cubicBezTo>
                <a:cubicBezTo>
                  <a:pt x="12417" y="1162668"/>
                  <a:pt x="403808" y="464745"/>
                  <a:pt x="467885" y="411059"/>
                </a:cubicBezTo>
                <a:cubicBezTo>
                  <a:pt x="531962" y="357373"/>
                  <a:pt x="336267" y="923677"/>
                  <a:pt x="384758" y="857868"/>
                </a:cubicBezTo>
                <a:cubicBezTo>
                  <a:pt x="433249" y="792059"/>
                  <a:pt x="802126" y="-79046"/>
                  <a:pt x="769221" y="581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5" name="フリーフォーム 1294">
            <a:extLst>
              <a:ext uri="{FF2B5EF4-FFF2-40B4-BE49-F238E27FC236}">
                <a16:creationId xmlns:a16="http://schemas.microsoft.com/office/drawing/2014/main" id="{CA40AF47-2FB0-A9A5-6A0C-0F44032839DA}"/>
              </a:ext>
            </a:extLst>
          </p:cNvPr>
          <p:cNvSpPr/>
          <p:nvPr/>
        </p:nvSpPr>
        <p:spPr>
          <a:xfrm>
            <a:off x="6268041" y="8301842"/>
            <a:ext cx="567928" cy="1818906"/>
          </a:xfrm>
          <a:custGeom>
            <a:avLst/>
            <a:gdLst>
              <a:gd name="connsiteX0" fmla="*/ 80804 w 567928"/>
              <a:gd name="connsiteY0" fmla="*/ 494 h 1818906"/>
              <a:gd name="connsiteX1" fmla="*/ 8068 w 567928"/>
              <a:gd name="connsiteY1" fmla="*/ 218703 h 1818906"/>
              <a:gd name="connsiteX2" fmla="*/ 309404 w 567928"/>
              <a:gd name="connsiteY2" fmla="*/ 436913 h 1818906"/>
              <a:gd name="connsiteX3" fmla="*/ 184714 w 567928"/>
              <a:gd name="connsiteY3" fmla="*/ 426522 h 1818906"/>
              <a:gd name="connsiteX4" fmla="*/ 538004 w 567928"/>
              <a:gd name="connsiteY4" fmla="*/ 862940 h 1818906"/>
              <a:gd name="connsiteX5" fmla="*/ 548395 w 567928"/>
              <a:gd name="connsiteY5" fmla="*/ 873331 h 1818906"/>
              <a:gd name="connsiteX6" fmla="*/ 538004 w 567928"/>
              <a:gd name="connsiteY6" fmla="*/ 1018803 h 1818906"/>
              <a:gd name="connsiteX7" fmla="*/ 309404 w 567928"/>
              <a:gd name="connsiteY7" fmla="*/ 1818903 h 1818906"/>
              <a:gd name="connsiteX8" fmla="*/ 486050 w 567928"/>
              <a:gd name="connsiteY8" fmla="*/ 1008413 h 1818906"/>
              <a:gd name="connsiteX9" fmla="*/ 80804 w 567928"/>
              <a:gd name="connsiteY9" fmla="*/ 509649 h 1818906"/>
              <a:gd name="connsiteX10" fmla="*/ 257450 w 567928"/>
              <a:gd name="connsiteY10" fmla="*/ 707076 h 1818906"/>
              <a:gd name="connsiteX11" fmla="*/ 205495 w 567928"/>
              <a:gd name="connsiteY11" fmla="*/ 478476 h 1818906"/>
              <a:gd name="connsiteX12" fmla="*/ 18459 w 567928"/>
              <a:gd name="connsiteY12" fmla="*/ 281049 h 1818906"/>
              <a:gd name="connsiteX13" fmla="*/ 80804 w 567928"/>
              <a:gd name="connsiteY13" fmla="*/ 494 h 1818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67928" h="1818906">
                <a:moveTo>
                  <a:pt x="80804" y="494"/>
                </a:moveTo>
                <a:cubicBezTo>
                  <a:pt x="79072" y="-9897"/>
                  <a:pt x="-30032" y="145967"/>
                  <a:pt x="8068" y="218703"/>
                </a:cubicBezTo>
                <a:cubicBezTo>
                  <a:pt x="46168" y="291439"/>
                  <a:pt x="279963" y="402277"/>
                  <a:pt x="309404" y="436913"/>
                </a:cubicBezTo>
                <a:cubicBezTo>
                  <a:pt x="338845" y="471549"/>
                  <a:pt x="146614" y="355518"/>
                  <a:pt x="184714" y="426522"/>
                </a:cubicBezTo>
                <a:cubicBezTo>
                  <a:pt x="222814" y="497526"/>
                  <a:pt x="538004" y="862940"/>
                  <a:pt x="538004" y="862940"/>
                </a:cubicBezTo>
                <a:cubicBezTo>
                  <a:pt x="598617" y="937408"/>
                  <a:pt x="548395" y="847354"/>
                  <a:pt x="548395" y="873331"/>
                </a:cubicBezTo>
                <a:cubicBezTo>
                  <a:pt x="548395" y="899308"/>
                  <a:pt x="577836" y="861208"/>
                  <a:pt x="538004" y="1018803"/>
                </a:cubicBezTo>
                <a:cubicBezTo>
                  <a:pt x="498172" y="1176398"/>
                  <a:pt x="318063" y="1820635"/>
                  <a:pt x="309404" y="1818903"/>
                </a:cubicBezTo>
                <a:cubicBezTo>
                  <a:pt x="300745" y="1817171"/>
                  <a:pt x="524150" y="1226622"/>
                  <a:pt x="486050" y="1008413"/>
                </a:cubicBezTo>
                <a:cubicBezTo>
                  <a:pt x="447950" y="790204"/>
                  <a:pt x="118904" y="559872"/>
                  <a:pt x="80804" y="509649"/>
                </a:cubicBezTo>
                <a:cubicBezTo>
                  <a:pt x="42704" y="459426"/>
                  <a:pt x="236668" y="712272"/>
                  <a:pt x="257450" y="707076"/>
                </a:cubicBezTo>
                <a:cubicBezTo>
                  <a:pt x="278232" y="701881"/>
                  <a:pt x="245327" y="549480"/>
                  <a:pt x="205495" y="478476"/>
                </a:cubicBezTo>
                <a:cubicBezTo>
                  <a:pt x="165663" y="407472"/>
                  <a:pt x="40972" y="358981"/>
                  <a:pt x="18459" y="281049"/>
                </a:cubicBezTo>
                <a:cubicBezTo>
                  <a:pt x="-4054" y="203117"/>
                  <a:pt x="82536" y="10885"/>
                  <a:pt x="80804" y="49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6" name="フリーフォーム 1295">
            <a:extLst>
              <a:ext uri="{FF2B5EF4-FFF2-40B4-BE49-F238E27FC236}">
                <a16:creationId xmlns:a16="http://schemas.microsoft.com/office/drawing/2014/main" id="{1A105B1E-6F74-E96C-227C-204CA9906A8D}"/>
              </a:ext>
            </a:extLst>
          </p:cNvPr>
          <p:cNvSpPr/>
          <p:nvPr/>
        </p:nvSpPr>
        <p:spPr>
          <a:xfrm>
            <a:off x="5799544" y="8338280"/>
            <a:ext cx="623633" cy="1494148"/>
          </a:xfrm>
          <a:custGeom>
            <a:avLst/>
            <a:gdLst>
              <a:gd name="connsiteX0" fmla="*/ 570083 w 623633"/>
              <a:gd name="connsiteY0" fmla="*/ 109529 h 1494148"/>
              <a:gd name="connsiteX1" fmla="*/ 8974 w 623633"/>
              <a:gd name="connsiteY1" fmla="*/ 1481129 h 1494148"/>
              <a:gd name="connsiteX2" fmla="*/ 247965 w 623633"/>
              <a:gd name="connsiteY2" fmla="*/ 764156 h 1494148"/>
              <a:gd name="connsiteX3" fmla="*/ 559692 w 623633"/>
              <a:gd name="connsiteY3" fmla="*/ 161484 h 1494148"/>
              <a:gd name="connsiteX4" fmla="*/ 570083 w 623633"/>
              <a:gd name="connsiteY4" fmla="*/ 109529 h 1494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633" h="1494148">
                <a:moveTo>
                  <a:pt x="570083" y="109529"/>
                </a:moveTo>
                <a:cubicBezTo>
                  <a:pt x="478297" y="329470"/>
                  <a:pt x="62660" y="1372025"/>
                  <a:pt x="8974" y="1481129"/>
                </a:cubicBezTo>
                <a:cubicBezTo>
                  <a:pt x="-44712" y="1590233"/>
                  <a:pt x="156179" y="984097"/>
                  <a:pt x="247965" y="764156"/>
                </a:cubicBezTo>
                <a:cubicBezTo>
                  <a:pt x="339751" y="544215"/>
                  <a:pt x="499078" y="272320"/>
                  <a:pt x="559692" y="161484"/>
                </a:cubicBezTo>
                <a:cubicBezTo>
                  <a:pt x="620306" y="50648"/>
                  <a:pt x="661869" y="-110412"/>
                  <a:pt x="570083" y="10952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7" name="フリーフォーム 1296">
            <a:extLst>
              <a:ext uri="{FF2B5EF4-FFF2-40B4-BE49-F238E27FC236}">
                <a16:creationId xmlns:a16="http://schemas.microsoft.com/office/drawing/2014/main" id="{0B2151E1-FD66-54E1-0720-6045F8B9B20E}"/>
              </a:ext>
            </a:extLst>
          </p:cNvPr>
          <p:cNvSpPr/>
          <p:nvPr/>
        </p:nvSpPr>
        <p:spPr>
          <a:xfrm>
            <a:off x="2791760" y="8072215"/>
            <a:ext cx="640337" cy="1604686"/>
          </a:xfrm>
          <a:custGeom>
            <a:avLst/>
            <a:gdLst>
              <a:gd name="connsiteX0" fmla="*/ 637240 w 640337"/>
              <a:gd name="connsiteY0" fmla="*/ 11912 h 1604686"/>
              <a:gd name="connsiteX1" fmla="*/ 13785 w 640337"/>
              <a:gd name="connsiteY1" fmla="*/ 1580940 h 1604686"/>
              <a:gd name="connsiteX2" fmla="*/ 242385 w 640337"/>
              <a:gd name="connsiteY2" fmla="*/ 895140 h 1604686"/>
              <a:gd name="connsiteX3" fmla="*/ 637240 w 640337"/>
              <a:gd name="connsiteY3" fmla="*/ 11912 h 1604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0337" h="1604686">
                <a:moveTo>
                  <a:pt x="637240" y="11912"/>
                </a:moveTo>
                <a:cubicBezTo>
                  <a:pt x="599140" y="126212"/>
                  <a:pt x="79594" y="1433735"/>
                  <a:pt x="13785" y="1580940"/>
                </a:cubicBezTo>
                <a:cubicBezTo>
                  <a:pt x="-52024" y="1728145"/>
                  <a:pt x="133280" y="1153181"/>
                  <a:pt x="242385" y="895140"/>
                </a:cubicBezTo>
                <a:cubicBezTo>
                  <a:pt x="351490" y="637099"/>
                  <a:pt x="675340" y="-102388"/>
                  <a:pt x="637240" y="119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8" name="フリーフォーム 1297">
            <a:extLst>
              <a:ext uri="{FF2B5EF4-FFF2-40B4-BE49-F238E27FC236}">
                <a16:creationId xmlns:a16="http://schemas.microsoft.com/office/drawing/2014/main" id="{3121DE83-7631-4CEC-43F5-88F1DF76A291}"/>
              </a:ext>
            </a:extLst>
          </p:cNvPr>
          <p:cNvSpPr/>
          <p:nvPr/>
        </p:nvSpPr>
        <p:spPr>
          <a:xfrm>
            <a:off x="1158329" y="8706929"/>
            <a:ext cx="1636930" cy="1333585"/>
          </a:xfrm>
          <a:custGeom>
            <a:avLst/>
            <a:gdLst>
              <a:gd name="connsiteX0" fmla="*/ 1636826 w 1636930"/>
              <a:gd name="connsiteY0" fmla="*/ 653 h 1333585"/>
              <a:gd name="connsiteX1" fmla="*/ 88580 w 1636930"/>
              <a:gd name="connsiteY1" fmla="*/ 509807 h 1333585"/>
              <a:gd name="connsiteX2" fmla="*/ 473044 w 1636930"/>
              <a:gd name="connsiteY2" fmla="*/ 416289 h 1333585"/>
              <a:gd name="connsiteX3" fmla="*/ 545780 w 1636930"/>
              <a:gd name="connsiteY3" fmla="*/ 385116 h 1333585"/>
              <a:gd name="connsiteX4" fmla="*/ 369135 w 1636930"/>
              <a:gd name="connsiteY4" fmla="*/ 904662 h 1333585"/>
              <a:gd name="connsiteX5" fmla="*/ 493826 w 1636930"/>
              <a:gd name="connsiteY5" fmla="*/ 800753 h 1333585"/>
              <a:gd name="connsiteX6" fmla="*/ 317180 w 1636930"/>
              <a:gd name="connsiteY6" fmla="*/ 1216389 h 1333585"/>
              <a:gd name="connsiteX7" fmla="*/ 358744 w 1636930"/>
              <a:gd name="connsiteY7" fmla="*/ 1112480 h 1333585"/>
              <a:gd name="connsiteX8" fmla="*/ 462653 w 1636930"/>
              <a:gd name="connsiteY8" fmla="*/ 1330689 h 1333585"/>
              <a:gd name="connsiteX9" fmla="*/ 462653 w 1636930"/>
              <a:gd name="connsiteY9" fmla="*/ 925444 h 1333585"/>
              <a:gd name="connsiteX10" fmla="*/ 514607 w 1636930"/>
              <a:gd name="connsiteY10" fmla="*/ 489026 h 1333585"/>
              <a:gd name="connsiteX11" fmla="*/ 514607 w 1636930"/>
              <a:gd name="connsiteY11" fmla="*/ 374726 h 1333585"/>
              <a:gd name="connsiteX12" fmla="*/ 275616 w 1636930"/>
              <a:gd name="connsiteY12" fmla="*/ 405898 h 1333585"/>
              <a:gd name="connsiteX13" fmla="*/ 1096498 w 1636930"/>
              <a:gd name="connsiteY13" fmla="*/ 73389 h 1333585"/>
              <a:gd name="connsiteX14" fmla="*/ 5453 w 1636930"/>
              <a:gd name="connsiteY14" fmla="*/ 395507 h 1333585"/>
              <a:gd name="connsiteX15" fmla="*/ 1636826 w 1636930"/>
              <a:gd name="connsiteY15" fmla="*/ 653 h 13335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636930" h="1333585">
                <a:moveTo>
                  <a:pt x="1636826" y="653"/>
                </a:moveTo>
                <a:cubicBezTo>
                  <a:pt x="1650680" y="19703"/>
                  <a:pt x="282544" y="440534"/>
                  <a:pt x="88580" y="509807"/>
                </a:cubicBezTo>
                <a:cubicBezTo>
                  <a:pt x="-105384" y="579080"/>
                  <a:pt x="396844" y="437071"/>
                  <a:pt x="473044" y="416289"/>
                </a:cubicBezTo>
                <a:cubicBezTo>
                  <a:pt x="549244" y="395507"/>
                  <a:pt x="563098" y="303721"/>
                  <a:pt x="545780" y="385116"/>
                </a:cubicBezTo>
                <a:cubicBezTo>
                  <a:pt x="528462" y="466511"/>
                  <a:pt x="377794" y="835389"/>
                  <a:pt x="369135" y="904662"/>
                </a:cubicBezTo>
                <a:cubicBezTo>
                  <a:pt x="360476" y="973935"/>
                  <a:pt x="502485" y="748799"/>
                  <a:pt x="493826" y="800753"/>
                </a:cubicBezTo>
                <a:cubicBezTo>
                  <a:pt x="485167" y="852707"/>
                  <a:pt x="339694" y="1164434"/>
                  <a:pt x="317180" y="1216389"/>
                </a:cubicBezTo>
                <a:cubicBezTo>
                  <a:pt x="294666" y="1268344"/>
                  <a:pt x="334498" y="1093430"/>
                  <a:pt x="358744" y="1112480"/>
                </a:cubicBezTo>
                <a:cubicBezTo>
                  <a:pt x="382989" y="1131530"/>
                  <a:pt x="445335" y="1361862"/>
                  <a:pt x="462653" y="1330689"/>
                </a:cubicBezTo>
                <a:cubicBezTo>
                  <a:pt x="479971" y="1299516"/>
                  <a:pt x="453994" y="1065721"/>
                  <a:pt x="462653" y="925444"/>
                </a:cubicBezTo>
                <a:cubicBezTo>
                  <a:pt x="471312" y="785167"/>
                  <a:pt x="505948" y="580812"/>
                  <a:pt x="514607" y="489026"/>
                </a:cubicBezTo>
                <a:cubicBezTo>
                  <a:pt x="523266" y="397240"/>
                  <a:pt x="554439" y="388581"/>
                  <a:pt x="514607" y="374726"/>
                </a:cubicBezTo>
                <a:cubicBezTo>
                  <a:pt x="474775" y="360871"/>
                  <a:pt x="178634" y="456121"/>
                  <a:pt x="275616" y="405898"/>
                </a:cubicBezTo>
                <a:cubicBezTo>
                  <a:pt x="372598" y="355675"/>
                  <a:pt x="1141525" y="75121"/>
                  <a:pt x="1096498" y="73389"/>
                </a:cubicBezTo>
                <a:cubicBezTo>
                  <a:pt x="1051471" y="71657"/>
                  <a:pt x="-88065" y="405898"/>
                  <a:pt x="5453" y="395507"/>
                </a:cubicBezTo>
                <a:cubicBezTo>
                  <a:pt x="98971" y="385116"/>
                  <a:pt x="1622972" y="-18397"/>
                  <a:pt x="1636826" y="6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9" name="フリーフォーム 1298">
            <a:extLst>
              <a:ext uri="{FF2B5EF4-FFF2-40B4-BE49-F238E27FC236}">
                <a16:creationId xmlns:a16="http://schemas.microsoft.com/office/drawing/2014/main" id="{600D7FD4-8417-267D-40EE-500828ADEF18}"/>
              </a:ext>
            </a:extLst>
          </p:cNvPr>
          <p:cNvSpPr/>
          <p:nvPr/>
        </p:nvSpPr>
        <p:spPr>
          <a:xfrm>
            <a:off x="290187" y="9143036"/>
            <a:ext cx="575374" cy="1486864"/>
          </a:xfrm>
          <a:custGeom>
            <a:avLst/>
            <a:gdLst>
              <a:gd name="connsiteX0" fmla="*/ 572258 w 575374"/>
              <a:gd name="connsiteY0" fmla="*/ 964 h 1486864"/>
              <a:gd name="connsiteX1" fmla="*/ 167013 w 575374"/>
              <a:gd name="connsiteY1" fmla="*/ 437382 h 1486864"/>
              <a:gd name="connsiteX2" fmla="*/ 291704 w 575374"/>
              <a:gd name="connsiteY2" fmla="*/ 375037 h 1486864"/>
              <a:gd name="connsiteX3" fmla="*/ 52713 w 575374"/>
              <a:gd name="connsiteY3" fmla="*/ 1143964 h 1486864"/>
              <a:gd name="connsiteX4" fmla="*/ 758 w 575374"/>
              <a:gd name="connsiteY4" fmla="*/ 1486864 h 1486864"/>
              <a:gd name="connsiteX5" fmla="*/ 73495 w 575374"/>
              <a:gd name="connsiteY5" fmla="*/ 1143964 h 1486864"/>
              <a:gd name="connsiteX6" fmla="*/ 509913 w 575374"/>
              <a:gd name="connsiteY6" fmla="*/ 271128 h 1486864"/>
              <a:gd name="connsiteX7" fmla="*/ 156622 w 575374"/>
              <a:gd name="connsiteY7" fmla="*/ 790673 h 1486864"/>
              <a:gd name="connsiteX8" fmla="*/ 343658 w 575374"/>
              <a:gd name="connsiteY8" fmla="*/ 333473 h 1486864"/>
              <a:gd name="connsiteX9" fmla="*/ 572258 w 575374"/>
              <a:gd name="connsiteY9" fmla="*/ 964 h 14868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75374" h="1486864">
                <a:moveTo>
                  <a:pt x="572258" y="964"/>
                </a:moveTo>
                <a:cubicBezTo>
                  <a:pt x="542817" y="18282"/>
                  <a:pt x="213772" y="375037"/>
                  <a:pt x="167013" y="437382"/>
                </a:cubicBezTo>
                <a:cubicBezTo>
                  <a:pt x="120254" y="499727"/>
                  <a:pt x="310754" y="257273"/>
                  <a:pt x="291704" y="375037"/>
                </a:cubicBezTo>
                <a:cubicBezTo>
                  <a:pt x="272654" y="492801"/>
                  <a:pt x="101204" y="958660"/>
                  <a:pt x="52713" y="1143964"/>
                </a:cubicBezTo>
                <a:cubicBezTo>
                  <a:pt x="4222" y="1329269"/>
                  <a:pt x="-2706" y="1486864"/>
                  <a:pt x="758" y="1486864"/>
                </a:cubicBezTo>
                <a:cubicBezTo>
                  <a:pt x="4222" y="1486864"/>
                  <a:pt x="-11364" y="1346587"/>
                  <a:pt x="73495" y="1143964"/>
                </a:cubicBezTo>
                <a:cubicBezTo>
                  <a:pt x="158354" y="941341"/>
                  <a:pt x="496059" y="330010"/>
                  <a:pt x="509913" y="271128"/>
                </a:cubicBezTo>
                <a:cubicBezTo>
                  <a:pt x="523767" y="212246"/>
                  <a:pt x="184331" y="780282"/>
                  <a:pt x="156622" y="790673"/>
                </a:cubicBezTo>
                <a:cubicBezTo>
                  <a:pt x="128913" y="801064"/>
                  <a:pt x="272654" y="463359"/>
                  <a:pt x="343658" y="333473"/>
                </a:cubicBezTo>
                <a:cubicBezTo>
                  <a:pt x="414662" y="203587"/>
                  <a:pt x="601699" y="-16354"/>
                  <a:pt x="572258" y="96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0" name="フリーフォーム 1299">
            <a:extLst>
              <a:ext uri="{FF2B5EF4-FFF2-40B4-BE49-F238E27FC236}">
                <a16:creationId xmlns:a16="http://schemas.microsoft.com/office/drawing/2014/main" id="{F7A58447-D54A-C333-6457-064C4E5E3057}"/>
              </a:ext>
            </a:extLst>
          </p:cNvPr>
          <p:cNvSpPr/>
          <p:nvPr/>
        </p:nvSpPr>
        <p:spPr>
          <a:xfrm>
            <a:off x="569879" y="9008617"/>
            <a:ext cx="471112" cy="1594685"/>
          </a:xfrm>
          <a:custGeom>
            <a:avLst/>
            <a:gdLst>
              <a:gd name="connsiteX0" fmla="*/ 375694 w 471112"/>
              <a:gd name="connsiteY0" fmla="*/ 301 h 1594685"/>
              <a:gd name="connsiteX1" fmla="*/ 230221 w 471112"/>
              <a:gd name="connsiteY1" fmla="*/ 530238 h 1594685"/>
              <a:gd name="connsiteX2" fmla="*/ 469212 w 471112"/>
              <a:gd name="connsiteY2" fmla="*/ 1558938 h 1594685"/>
              <a:gd name="connsiteX3" fmla="*/ 323739 w 471112"/>
              <a:gd name="connsiteY3" fmla="*/ 1267992 h 1594685"/>
              <a:gd name="connsiteX4" fmla="*/ 1621 w 471112"/>
              <a:gd name="connsiteY4" fmla="*/ 384765 h 1594685"/>
              <a:gd name="connsiteX5" fmla="*/ 199048 w 471112"/>
              <a:gd name="connsiteY5" fmla="*/ 852356 h 1594685"/>
              <a:gd name="connsiteX6" fmla="*/ 199048 w 471112"/>
              <a:gd name="connsiteY6" fmla="*/ 675710 h 1594685"/>
              <a:gd name="connsiteX7" fmla="*/ 157485 w 471112"/>
              <a:gd name="connsiteY7" fmla="*/ 457501 h 1594685"/>
              <a:gd name="connsiteX8" fmla="*/ 375694 w 471112"/>
              <a:gd name="connsiteY8" fmla="*/ 301 h 15946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1112" h="1594685">
                <a:moveTo>
                  <a:pt x="375694" y="301"/>
                </a:moveTo>
                <a:cubicBezTo>
                  <a:pt x="387817" y="12424"/>
                  <a:pt x="214635" y="270465"/>
                  <a:pt x="230221" y="530238"/>
                </a:cubicBezTo>
                <a:cubicBezTo>
                  <a:pt x="245807" y="790011"/>
                  <a:pt x="453626" y="1435979"/>
                  <a:pt x="469212" y="1558938"/>
                </a:cubicBezTo>
                <a:cubicBezTo>
                  <a:pt x="484798" y="1681897"/>
                  <a:pt x="401671" y="1463688"/>
                  <a:pt x="323739" y="1267992"/>
                </a:cubicBezTo>
                <a:cubicBezTo>
                  <a:pt x="245807" y="1072296"/>
                  <a:pt x="22403" y="454038"/>
                  <a:pt x="1621" y="384765"/>
                </a:cubicBezTo>
                <a:cubicBezTo>
                  <a:pt x="-19161" y="315492"/>
                  <a:pt x="166144" y="803865"/>
                  <a:pt x="199048" y="852356"/>
                </a:cubicBezTo>
                <a:cubicBezTo>
                  <a:pt x="231952" y="900847"/>
                  <a:pt x="205975" y="741519"/>
                  <a:pt x="199048" y="675710"/>
                </a:cubicBezTo>
                <a:cubicBezTo>
                  <a:pt x="192121" y="609901"/>
                  <a:pt x="121117" y="570069"/>
                  <a:pt x="157485" y="457501"/>
                </a:cubicBezTo>
                <a:cubicBezTo>
                  <a:pt x="193853" y="344933"/>
                  <a:pt x="363571" y="-11822"/>
                  <a:pt x="375694" y="30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1" name="フリーフォーム 1300">
            <a:extLst>
              <a:ext uri="{FF2B5EF4-FFF2-40B4-BE49-F238E27FC236}">
                <a16:creationId xmlns:a16="http://schemas.microsoft.com/office/drawing/2014/main" id="{A7DF523D-F64A-B201-3954-7985759FEEEA}"/>
              </a:ext>
            </a:extLst>
          </p:cNvPr>
          <p:cNvSpPr/>
          <p:nvPr/>
        </p:nvSpPr>
        <p:spPr>
          <a:xfrm>
            <a:off x="2812320" y="8867652"/>
            <a:ext cx="466492" cy="1753310"/>
          </a:xfrm>
          <a:custGeom>
            <a:avLst/>
            <a:gdLst>
              <a:gd name="connsiteX0" fmla="*/ 429644 w 466492"/>
              <a:gd name="connsiteY0" fmla="*/ 141266 h 1753310"/>
              <a:gd name="connsiteX1" fmla="*/ 3616 w 466492"/>
              <a:gd name="connsiteY1" fmla="*/ 993321 h 1753310"/>
              <a:gd name="connsiteX2" fmla="*/ 232216 w 466492"/>
              <a:gd name="connsiteY2" fmla="*/ 608857 h 1753310"/>
              <a:gd name="connsiteX3" fmla="*/ 367298 w 466492"/>
              <a:gd name="connsiteY3" fmla="*/ 982930 h 1753310"/>
              <a:gd name="connsiteX4" fmla="*/ 429644 w 466492"/>
              <a:gd name="connsiteY4" fmla="*/ 1751857 h 1753310"/>
              <a:gd name="connsiteX5" fmla="*/ 429644 w 466492"/>
              <a:gd name="connsiteY5" fmla="*/ 1190748 h 1753310"/>
              <a:gd name="connsiteX6" fmla="*/ 429644 w 466492"/>
              <a:gd name="connsiteY6" fmla="*/ 567293 h 1753310"/>
              <a:gd name="connsiteX7" fmla="*/ 336125 w 466492"/>
              <a:gd name="connsiteY7" fmla="*/ 847848 h 1753310"/>
              <a:gd name="connsiteX8" fmla="*/ 211435 w 466492"/>
              <a:gd name="connsiteY8" fmla="*/ 494557 h 1753310"/>
              <a:gd name="connsiteX9" fmla="*/ 138698 w 466492"/>
              <a:gd name="connsiteY9" fmla="*/ 619248 h 1753310"/>
              <a:gd name="connsiteX10" fmla="*/ 408862 w 466492"/>
              <a:gd name="connsiteY10" fmla="*/ 47748 h 1753310"/>
              <a:gd name="connsiteX11" fmla="*/ 429644 w 466492"/>
              <a:gd name="connsiteY11" fmla="*/ 141266 h 175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66492" h="1753310">
                <a:moveTo>
                  <a:pt x="429644" y="141266"/>
                </a:moveTo>
                <a:cubicBezTo>
                  <a:pt x="362103" y="298862"/>
                  <a:pt x="36521" y="915389"/>
                  <a:pt x="3616" y="993321"/>
                </a:cubicBezTo>
                <a:cubicBezTo>
                  <a:pt x="-29289" y="1071253"/>
                  <a:pt x="171602" y="610589"/>
                  <a:pt x="232216" y="608857"/>
                </a:cubicBezTo>
                <a:cubicBezTo>
                  <a:pt x="292830" y="607125"/>
                  <a:pt x="334393" y="792430"/>
                  <a:pt x="367298" y="982930"/>
                </a:cubicBezTo>
                <a:cubicBezTo>
                  <a:pt x="400203" y="1173430"/>
                  <a:pt x="419253" y="1717221"/>
                  <a:pt x="429644" y="1751857"/>
                </a:cubicBezTo>
                <a:cubicBezTo>
                  <a:pt x="440035" y="1786493"/>
                  <a:pt x="429644" y="1190748"/>
                  <a:pt x="429644" y="1190748"/>
                </a:cubicBezTo>
                <a:cubicBezTo>
                  <a:pt x="429644" y="993321"/>
                  <a:pt x="445230" y="624443"/>
                  <a:pt x="429644" y="567293"/>
                </a:cubicBezTo>
                <a:cubicBezTo>
                  <a:pt x="414058" y="510143"/>
                  <a:pt x="372493" y="859971"/>
                  <a:pt x="336125" y="847848"/>
                </a:cubicBezTo>
                <a:cubicBezTo>
                  <a:pt x="299757" y="835725"/>
                  <a:pt x="244339" y="532657"/>
                  <a:pt x="211435" y="494557"/>
                </a:cubicBezTo>
                <a:cubicBezTo>
                  <a:pt x="178531" y="456457"/>
                  <a:pt x="105793" y="693716"/>
                  <a:pt x="138698" y="619248"/>
                </a:cubicBezTo>
                <a:cubicBezTo>
                  <a:pt x="171602" y="544780"/>
                  <a:pt x="356908" y="129143"/>
                  <a:pt x="408862" y="47748"/>
                </a:cubicBezTo>
                <a:cubicBezTo>
                  <a:pt x="460816" y="-33647"/>
                  <a:pt x="497185" y="-16330"/>
                  <a:pt x="429644" y="14126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2" name="フリーフォーム 1301">
            <a:extLst>
              <a:ext uri="{FF2B5EF4-FFF2-40B4-BE49-F238E27FC236}">
                <a16:creationId xmlns:a16="http://schemas.microsoft.com/office/drawing/2014/main" id="{5DDE1B1D-F444-114A-793E-B00E9F28DD5E}"/>
              </a:ext>
            </a:extLst>
          </p:cNvPr>
          <p:cNvSpPr/>
          <p:nvPr/>
        </p:nvSpPr>
        <p:spPr>
          <a:xfrm>
            <a:off x="3429802" y="5476875"/>
            <a:ext cx="138968" cy="129617"/>
          </a:xfrm>
          <a:custGeom>
            <a:avLst/>
            <a:gdLst>
              <a:gd name="connsiteX0" fmla="*/ 138898 w 138968"/>
              <a:gd name="connsiteY0" fmla="*/ 0 h 129617"/>
              <a:gd name="connsiteX1" fmla="*/ 2373 w 138968"/>
              <a:gd name="connsiteY1" fmla="*/ 127000 h 129617"/>
              <a:gd name="connsiteX2" fmla="*/ 49998 w 138968"/>
              <a:gd name="connsiteY2" fmla="*/ 88900 h 129617"/>
              <a:gd name="connsiteX3" fmla="*/ 21423 w 138968"/>
              <a:gd name="connsiteY3" fmla="*/ 127000 h 129617"/>
              <a:gd name="connsiteX4" fmla="*/ 138898 w 138968"/>
              <a:gd name="connsiteY4" fmla="*/ 0 h 129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68" h="129617">
                <a:moveTo>
                  <a:pt x="138898" y="0"/>
                </a:moveTo>
                <a:cubicBezTo>
                  <a:pt x="135723" y="0"/>
                  <a:pt x="17190" y="112183"/>
                  <a:pt x="2373" y="127000"/>
                </a:cubicBezTo>
                <a:cubicBezTo>
                  <a:pt x="-12444" y="141817"/>
                  <a:pt x="46823" y="88900"/>
                  <a:pt x="49998" y="88900"/>
                </a:cubicBezTo>
                <a:cubicBezTo>
                  <a:pt x="53173" y="88900"/>
                  <a:pt x="5548" y="140229"/>
                  <a:pt x="21423" y="127000"/>
                </a:cubicBezTo>
                <a:cubicBezTo>
                  <a:pt x="37298" y="113771"/>
                  <a:pt x="142073" y="0"/>
                  <a:pt x="13889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3" name="フリーフォーム 1302">
            <a:extLst>
              <a:ext uri="{FF2B5EF4-FFF2-40B4-BE49-F238E27FC236}">
                <a16:creationId xmlns:a16="http://schemas.microsoft.com/office/drawing/2014/main" id="{1DB08F88-327E-C6D3-E347-20AF6E51A9DB}"/>
              </a:ext>
            </a:extLst>
          </p:cNvPr>
          <p:cNvSpPr/>
          <p:nvPr/>
        </p:nvSpPr>
        <p:spPr>
          <a:xfrm>
            <a:off x="2978110" y="5568395"/>
            <a:ext cx="455179" cy="194237"/>
          </a:xfrm>
          <a:custGeom>
            <a:avLst/>
            <a:gdLst>
              <a:gd name="connsiteX0" fmla="*/ 454065 w 455179"/>
              <a:gd name="connsiteY0" fmla="*/ 555 h 194237"/>
              <a:gd name="connsiteX1" fmla="*/ 152440 w 455179"/>
              <a:gd name="connsiteY1" fmla="*/ 143430 h 194237"/>
              <a:gd name="connsiteX2" fmla="*/ 273090 w 455179"/>
              <a:gd name="connsiteY2" fmla="*/ 70405 h 194237"/>
              <a:gd name="connsiteX3" fmla="*/ 40 w 455179"/>
              <a:gd name="connsiteY3" fmla="*/ 194230 h 194237"/>
              <a:gd name="connsiteX4" fmla="*/ 295315 w 455179"/>
              <a:gd name="connsiteY4" fmla="*/ 64055 h 194237"/>
              <a:gd name="connsiteX5" fmla="*/ 257215 w 455179"/>
              <a:gd name="connsiteY5" fmla="*/ 92630 h 194237"/>
              <a:gd name="connsiteX6" fmla="*/ 454065 w 455179"/>
              <a:gd name="connsiteY6" fmla="*/ 555 h 194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5179" h="194237">
                <a:moveTo>
                  <a:pt x="454065" y="555"/>
                </a:moveTo>
                <a:cubicBezTo>
                  <a:pt x="436603" y="9022"/>
                  <a:pt x="182602" y="131788"/>
                  <a:pt x="152440" y="143430"/>
                </a:cubicBezTo>
                <a:cubicBezTo>
                  <a:pt x="122278" y="155072"/>
                  <a:pt x="298490" y="61938"/>
                  <a:pt x="273090" y="70405"/>
                </a:cubicBezTo>
                <a:cubicBezTo>
                  <a:pt x="247690" y="78872"/>
                  <a:pt x="-3664" y="195288"/>
                  <a:pt x="40" y="194230"/>
                </a:cubicBezTo>
                <a:cubicBezTo>
                  <a:pt x="3744" y="193172"/>
                  <a:pt x="252453" y="80988"/>
                  <a:pt x="295315" y="64055"/>
                </a:cubicBezTo>
                <a:cubicBezTo>
                  <a:pt x="338177" y="47122"/>
                  <a:pt x="236048" y="102155"/>
                  <a:pt x="257215" y="92630"/>
                </a:cubicBezTo>
                <a:cubicBezTo>
                  <a:pt x="278382" y="83105"/>
                  <a:pt x="471527" y="-7912"/>
                  <a:pt x="454065" y="55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4" name="フリーフォーム 1303">
            <a:extLst>
              <a:ext uri="{FF2B5EF4-FFF2-40B4-BE49-F238E27FC236}">
                <a16:creationId xmlns:a16="http://schemas.microsoft.com/office/drawing/2014/main" id="{988884B5-8F70-4228-4AC0-3F45EBD59385}"/>
              </a:ext>
            </a:extLst>
          </p:cNvPr>
          <p:cNvSpPr/>
          <p:nvPr/>
        </p:nvSpPr>
        <p:spPr>
          <a:xfrm>
            <a:off x="4256132" y="5467328"/>
            <a:ext cx="622863" cy="79698"/>
          </a:xfrm>
          <a:custGeom>
            <a:avLst/>
            <a:gdLst>
              <a:gd name="connsiteX0" fmla="*/ 1543 w 622863"/>
              <a:gd name="connsiteY0" fmla="*/ 22 h 79698"/>
              <a:gd name="connsiteX1" fmla="*/ 503193 w 622863"/>
              <a:gd name="connsiteY1" fmla="*/ 53997 h 79698"/>
              <a:gd name="connsiteX2" fmla="*/ 344443 w 622863"/>
              <a:gd name="connsiteY2" fmla="*/ 41297 h 79698"/>
              <a:gd name="connsiteX3" fmla="*/ 620668 w 622863"/>
              <a:gd name="connsiteY3" fmla="*/ 57172 h 79698"/>
              <a:gd name="connsiteX4" fmla="*/ 465093 w 622863"/>
              <a:gd name="connsiteY4" fmla="*/ 53997 h 79698"/>
              <a:gd name="connsiteX5" fmla="*/ 306343 w 622863"/>
              <a:gd name="connsiteY5" fmla="*/ 79397 h 79698"/>
              <a:gd name="connsiteX6" fmla="*/ 373018 w 622863"/>
              <a:gd name="connsiteY6" fmla="*/ 66697 h 79698"/>
              <a:gd name="connsiteX7" fmla="*/ 347618 w 622863"/>
              <a:gd name="connsiteY7" fmla="*/ 47647 h 79698"/>
              <a:gd name="connsiteX8" fmla="*/ 1543 w 622863"/>
              <a:gd name="connsiteY8" fmla="*/ 22 h 79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2863" h="79698">
                <a:moveTo>
                  <a:pt x="1543" y="22"/>
                </a:moveTo>
                <a:cubicBezTo>
                  <a:pt x="27472" y="1080"/>
                  <a:pt x="446043" y="47118"/>
                  <a:pt x="503193" y="53997"/>
                </a:cubicBezTo>
                <a:cubicBezTo>
                  <a:pt x="560343" y="60876"/>
                  <a:pt x="324864" y="40768"/>
                  <a:pt x="344443" y="41297"/>
                </a:cubicBezTo>
                <a:cubicBezTo>
                  <a:pt x="364022" y="41826"/>
                  <a:pt x="600560" y="55055"/>
                  <a:pt x="620668" y="57172"/>
                </a:cubicBezTo>
                <a:cubicBezTo>
                  <a:pt x="640776" y="59289"/>
                  <a:pt x="517481" y="50293"/>
                  <a:pt x="465093" y="53997"/>
                </a:cubicBezTo>
                <a:cubicBezTo>
                  <a:pt x="412706" y="57701"/>
                  <a:pt x="321689" y="77280"/>
                  <a:pt x="306343" y="79397"/>
                </a:cubicBezTo>
                <a:cubicBezTo>
                  <a:pt x="290997" y="81514"/>
                  <a:pt x="366139" y="71989"/>
                  <a:pt x="373018" y="66697"/>
                </a:cubicBezTo>
                <a:cubicBezTo>
                  <a:pt x="379897" y="61405"/>
                  <a:pt x="411118" y="59818"/>
                  <a:pt x="347618" y="47647"/>
                </a:cubicBezTo>
                <a:cubicBezTo>
                  <a:pt x="284118" y="35476"/>
                  <a:pt x="-24386" y="-1036"/>
                  <a:pt x="1543" y="2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5" name="フリーフォーム 1304">
            <a:extLst>
              <a:ext uri="{FF2B5EF4-FFF2-40B4-BE49-F238E27FC236}">
                <a16:creationId xmlns:a16="http://schemas.microsoft.com/office/drawing/2014/main" id="{FBBCCBCB-26B9-DC39-3C8F-6E17C0C20B66}"/>
              </a:ext>
            </a:extLst>
          </p:cNvPr>
          <p:cNvSpPr/>
          <p:nvPr/>
        </p:nvSpPr>
        <p:spPr>
          <a:xfrm>
            <a:off x="2800350" y="5136431"/>
            <a:ext cx="120652" cy="308694"/>
          </a:xfrm>
          <a:custGeom>
            <a:avLst/>
            <a:gdLst>
              <a:gd name="connsiteX0" fmla="*/ 120650 w 120652"/>
              <a:gd name="connsiteY0" fmla="*/ 719 h 308694"/>
              <a:gd name="connsiteX1" fmla="*/ 31750 w 120652"/>
              <a:gd name="connsiteY1" fmla="*/ 188044 h 308694"/>
              <a:gd name="connsiteX2" fmla="*/ 44450 w 120652"/>
              <a:gd name="connsiteY2" fmla="*/ 165819 h 308694"/>
              <a:gd name="connsiteX3" fmla="*/ 0 w 120652"/>
              <a:gd name="connsiteY3" fmla="*/ 308694 h 308694"/>
              <a:gd name="connsiteX4" fmla="*/ 44450 w 120652"/>
              <a:gd name="connsiteY4" fmla="*/ 165819 h 308694"/>
              <a:gd name="connsiteX5" fmla="*/ 50800 w 120652"/>
              <a:gd name="connsiteY5" fmla="*/ 83269 h 308694"/>
              <a:gd name="connsiteX6" fmla="*/ 34925 w 120652"/>
              <a:gd name="connsiteY6" fmla="*/ 121369 h 308694"/>
              <a:gd name="connsiteX7" fmla="*/ 120650 w 120652"/>
              <a:gd name="connsiteY7" fmla="*/ 719 h 3086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0652" h="308694">
                <a:moveTo>
                  <a:pt x="120650" y="719"/>
                </a:moveTo>
                <a:cubicBezTo>
                  <a:pt x="120121" y="11831"/>
                  <a:pt x="44450" y="160527"/>
                  <a:pt x="31750" y="188044"/>
                </a:cubicBezTo>
                <a:cubicBezTo>
                  <a:pt x="19050" y="215561"/>
                  <a:pt x="49742" y="145711"/>
                  <a:pt x="44450" y="165819"/>
                </a:cubicBezTo>
                <a:cubicBezTo>
                  <a:pt x="39158" y="185927"/>
                  <a:pt x="0" y="308694"/>
                  <a:pt x="0" y="308694"/>
                </a:cubicBezTo>
                <a:cubicBezTo>
                  <a:pt x="0" y="308694"/>
                  <a:pt x="35983" y="203390"/>
                  <a:pt x="44450" y="165819"/>
                </a:cubicBezTo>
                <a:cubicBezTo>
                  <a:pt x="52917" y="128248"/>
                  <a:pt x="52387" y="90677"/>
                  <a:pt x="50800" y="83269"/>
                </a:cubicBezTo>
                <a:cubicBezTo>
                  <a:pt x="49213" y="75861"/>
                  <a:pt x="24871" y="131952"/>
                  <a:pt x="34925" y="121369"/>
                </a:cubicBezTo>
                <a:cubicBezTo>
                  <a:pt x="44979" y="110786"/>
                  <a:pt x="121179" y="-10393"/>
                  <a:pt x="120650" y="71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6" name="フリーフォーム 1305">
            <a:extLst>
              <a:ext uri="{FF2B5EF4-FFF2-40B4-BE49-F238E27FC236}">
                <a16:creationId xmlns:a16="http://schemas.microsoft.com/office/drawing/2014/main" id="{F8A767E9-7D9E-E337-D301-6B9742320613}"/>
              </a:ext>
            </a:extLst>
          </p:cNvPr>
          <p:cNvSpPr/>
          <p:nvPr/>
        </p:nvSpPr>
        <p:spPr>
          <a:xfrm>
            <a:off x="2751838" y="5815851"/>
            <a:ext cx="54879" cy="509409"/>
          </a:xfrm>
          <a:custGeom>
            <a:avLst/>
            <a:gdLst>
              <a:gd name="connsiteX0" fmla="*/ 54862 w 54879"/>
              <a:gd name="connsiteY0" fmla="*/ 749 h 509409"/>
              <a:gd name="connsiteX1" fmla="*/ 7237 w 54879"/>
              <a:gd name="connsiteY1" fmla="*/ 400799 h 509409"/>
              <a:gd name="connsiteX2" fmla="*/ 42162 w 54879"/>
              <a:gd name="connsiteY2" fmla="*/ 508749 h 509409"/>
              <a:gd name="connsiteX3" fmla="*/ 10412 w 54879"/>
              <a:gd name="connsiteY3" fmla="*/ 435724 h 509409"/>
              <a:gd name="connsiteX4" fmla="*/ 13587 w 54879"/>
              <a:gd name="connsiteY4" fmla="*/ 235699 h 509409"/>
              <a:gd name="connsiteX5" fmla="*/ 887 w 54879"/>
              <a:gd name="connsiteY5" fmla="*/ 299199 h 509409"/>
              <a:gd name="connsiteX6" fmla="*/ 54862 w 54879"/>
              <a:gd name="connsiteY6" fmla="*/ 749 h 5094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879" h="509409">
                <a:moveTo>
                  <a:pt x="54862" y="749"/>
                </a:moveTo>
                <a:cubicBezTo>
                  <a:pt x="55920" y="17682"/>
                  <a:pt x="9354" y="316132"/>
                  <a:pt x="7237" y="400799"/>
                </a:cubicBezTo>
                <a:cubicBezTo>
                  <a:pt x="5120" y="485466"/>
                  <a:pt x="41633" y="502928"/>
                  <a:pt x="42162" y="508749"/>
                </a:cubicBezTo>
                <a:cubicBezTo>
                  <a:pt x="42691" y="514570"/>
                  <a:pt x="15174" y="481232"/>
                  <a:pt x="10412" y="435724"/>
                </a:cubicBezTo>
                <a:cubicBezTo>
                  <a:pt x="5650" y="390216"/>
                  <a:pt x="15174" y="258453"/>
                  <a:pt x="13587" y="235699"/>
                </a:cubicBezTo>
                <a:cubicBezTo>
                  <a:pt x="12000" y="212945"/>
                  <a:pt x="-3876" y="339416"/>
                  <a:pt x="887" y="299199"/>
                </a:cubicBezTo>
                <a:cubicBezTo>
                  <a:pt x="5649" y="258982"/>
                  <a:pt x="53804" y="-16184"/>
                  <a:pt x="54862" y="749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7" name="フリーフォーム 1306">
            <a:extLst>
              <a:ext uri="{FF2B5EF4-FFF2-40B4-BE49-F238E27FC236}">
                <a16:creationId xmlns:a16="http://schemas.microsoft.com/office/drawing/2014/main" id="{257D0162-5914-3A33-82F4-538606293305}"/>
              </a:ext>
            </a:extLst>
          </p:cNvPr>
          <p:cNvSpPr/>
          <p:nvPr/>
        </p:nvSpPr>
        <p:spPr>
          <a:xfrm>
            <a:off x="2879706" y="6435673"/>
            <a:ext cx="76404" cy="225487"/>
          </a:xfrm>
          <a:custGeom>
            <a:avLst/>
            <a:gdLst>
              <a:gd name="connsiteX0" fmla="*/ 19 w 76404"/>
              <a:gd name="connsiteY0" fmla="*/ 52 h 225487"/>
              <a:gd name="connsiteX1" fmla="*/ 47644 w 76404"/>
              <a:gd name="connsiteY1" fmla="*/ 168327 h 225487"/>
              <a:gd name="connsiteX2" fmla="*/ 44469 w 76404"/>
              <a:gd name="connsiteY2" fmla="*/ 225477 h 225487"/>
              <a:gd name="connsiteX3" fmla="*/ 63519 w 76404"/>
              <a:gd name="connsiteY3" fmla="*/ 165152 h 225487"/>
              <a:gd name="connsiteX4" fmla="*/ 76219 w 76404"/>
              <a:gd name="connsiteY4" fmla="*/ 69902 h 225487"/>
              <a:gd name="connsiteX5" fmla="*/ 53994 w 76404"/>
              <a:gd name="connsiteY5" fmla="*/ 149277 h 225487"/>
              <a:gd name="connsiteX6" fmla="*/ 19 w 76404"/>
              <a:gd name="connsiteY6" fmla="*/ 52 h 225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6404" h="225487">
                <a:moveTo>
                  <a:pt x="19" y="52"/>
                </a:moveTo>
                <a:cubicBezTo>
                  <a:pt x="-1039" y="3227"/>
                  <a:pt x="40236" y="130756"/>
                  <a:pt x="47644" y="168327"/>
                </a:cubicBezTo>
                <a:cubicBezTo>
                  <a:pt x="55052" y="205898"/>
                  <a:pt x="41823" y="226006"/>
                  <a:pt x="44469" y="225477"/>
                </a:cubicBezTo>
                <a:cubicBezTo>
                  <a:pt x="47115" y="224948"/>
                  <a:pt x="58227" y="191081"/>
                  <a:pt x="63519" y="165152"/>
                </a:cubicBezTo>
                <a:cubicBezTo>
                  <a:pt x="68811" y="139223"/>
                  <a:pt x="77807" y="72548"/>
                  <a:pt x="76219" y="69902"/>
                </a:cubicBezTo>
                <a:cubicBezTo>
                  <a:pt x="74632" y="67256"/>
                  <a:pt x="65636" y="159331"/>
                  <a:pt x="53994" y="149277"/>
                </a:cubicBezTo>
                <a:cubicBezTo>
                  <a:pt x="42352" y="139223"/>
                  <a:pt x="1077" y="-3123"/>
                  <a:pt x="19" y="5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8" name="フリーフォーム 1307">
            <a:extLst>
              <a:ext uri="{FF2B5EF4-FFF2-40B4-BE49-F238E27FC236}">
                <a16:creationId xmlns:a16="http://schemas.microsoft.com/office/drawing/2014/main" id="{21148A37-822A-9FD6-45DB-0F2E1582EA8A}"/>
              </a:ext>
            </a:extLst>
          </p:cNvPr>
          <p:cNvSpPr/>
          <p:nvPr/>
        </p:nvSpPr>
        <p:spPr>
          <a:xfrm>
            <a:off x="5292592" y="5393640"/>
            <a:ext cx="118253" cy="204000"/>
          </a:xfrm>
          <a:custGeom>
            <a:avLst/>
            <a:gdLst>
              <a:gd name="connsiteX0" fmla="*/ 133 w 118253"/>
              <a:gd name="connsiteY0" fmla="*/ 685 h 204000"/>
              <a:gd name="connsiteX1" fmla="*/ 108083 w 118253"/>
              <a:gd name="connsiteY1" fmla="*/ 130860 h 204000"/>
              <a:gd name="connsiteX2" fmla="*/ 114433 w 118253"/>
              <a:gd name="connsiteY2" fmla="*/ 203885 h 204000"/>
              <a:gd name="connsiteX3" fmla="*/ 114433 w 118253"/>
              <a:gd name="connsiteY3" fmla="*/ 146735 h 204000"/>
              <a:gd name="connsiteX4" fmla="*/ 89033 w 118253"/>
              <a:gd name="connsiteY4" fmla="*/ 105460 h 204000"/>
              <a:gd name="connsiteX5" fmla="*/ 85858 w 118253"/>
              <a:gd name="connsiteY5" fmla="*/ 80060 h 204000"/>
              <a:gd name="connsiteX6" fmla="*/ 133 w 118253"/>
              <a:gd name="connsiteY6" fmla="*/ 685 h 20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8253" h="204000">
                <a:moveTo>
                  <a:pt x="133" y="685"/>
                </a:moveTo>
                <a:cubicBezTo>
                  <a:pt x="3837" y="9152"/>
                  <a:pt x="89033" y="96993"/>
                  <a:pt x="108083" y="130860"/>
                </a:cubicBezTo>
                <a:cubicBezTo>
                  <a:pt x="127133" y="164727"/>
                  <a:pt x="113375" y="201239"/>
                  <a:pt x="114433" y="203885"/>
                </a:cubicBezTo>
                <a:cubicBezTo>
                  <a:pt x="115491" y="206531"/>
                  <a:pt x="118666" y="163139"/>
                  <a:pt x="114433" y="146735"/>
                </a:cubicBezTo>
                <a:cubicBezTo>
                  <a:pt x="110200" y="130331"/>
                  <a:pt x="93795" y="116572"/>
                  <a:pt x="89033" y="105460"/>
                </a:cubicBezTo>
                <a:cubicBezTo>
                  <a:pt x="84271" y="94348"/>
                  <a:pt x="100675" y="95406"/>
                  <a:pt x="85858" y="80060"/>
                </a:cubicBezTo>
                <a:cubicBezTo>
                  <a:pt x="71041" y="64714"/>
                  <a:pt x="-3571" y="-7782"/>
                  <a:pt x="133" y="6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09" name="フリーフォーム 1308">
            <a:extLst>
              <a:ext uri="{FF2B5EF4-FFF2-40B4-BE49-F238E27FC236}">
                <a16:creationId xmlns:a16="http://schemas.microsoft.com/office/drawing/2014/main" id="{A2F5AB35-DFE3-52F4-F7AE-9EF655469E56}"/>
              </a:ext>
            </a:extLst>
          </p:cNvPr>
          <p:cNvSpPr/>
          <p:nvPr/>
        </p:nvSpPr>
        <p:spPr>
          <a:xfrm>
            <a:off x="5422900" y="5267172"/>
            <a:ext cx="42288" cy="435010"/>
          </a:xfrm>
          <a:custGeom>
            <a:avLst/>
            <a:gdLst>
              <a:gd name="connsiteX0" fmla="*/ 0 w 42288"/>
              <a:gd name="connsiteY0" fmla="*/ 153 h 435010"/>
              <a:gd name="connsiteX1" fmla="*/ 38100 w 42288"/>
              <a:gd name="connsiteY1" fmla="*/ 406553 h 435010"/>
              <a:gd name="connsiteX2" fmla="*/ 38100 w 42288"/>
              <a:gd name="connsiteY2" fmla="*/ 358928 h 435010"/>
              <a:gd name="connsiteX3" fmla="*/ 0 w 42288"/>
              <a:gd name="connsiteY3" fmla="*/ 153 h 4350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288" h="435010">
                <a:moveTo>
                  <a:pt x="0" y="153"/>
                </a:moveTo>
                <a:cubicBezTo>
                  <a:pt x="0" y="8090"/>
                  <a:pt x="31750" y="346757"/>
                  <a:pt x="38100" y="406553"/>
                </a:cubicBezTo>
                <a:cubicBezTo>
                  <a:pt x="44450" y="466349"/>
                  <a:pt x="42863" y="422957"/>
                  <a:pt x="38100" y="358928"/>
                </a:cubicBezTo>
                <a:cubicBezTo>
                  <a:pt x="33337" y="294899"/>
                  <a:pt x="0" y="-7784"/>
                  <a:pt x="0" y="15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0" name="フリーフォーム 1309">
            <a:extLst>
              <a:ext uri="{FF2B5EF4-FFF2-40B4-BE49-F238E27FC236}">
                <a16:creationId xmlns:a16="http://schemas.microsoft.com/office/drawing/2014/main" id="{9D432595-0908-7A1E-E99F-40C3E961E46A}"/>
              </a:ext>
            </a:extLst>
          </p:cNvPr>
          <p:cNvSpPr/>
          <p:nvPr/>
        </p:nvSpPr>
        <p:spPr>
          <a:xfrm>
            <a:off x="5362557" y="5924538"/>
            <a:ext cx="54249" cy="165131"/>
          </a:xfrm>
          <a:custGeom>
            <a:avLst/>
            <a:gdLst>
              <a:gd name="connsiteX0" fmla="*/ 19068 w 54249"/>
              <a:gd name="connsiteY0" fmla="*/ 12 h 165131"/>
              <a:gd name="connsiteX1" fmla="*/ 47643 w 54249"/>
              <a:gd name="connsiteY1" fmla="*/ 92087 h 165131"/>
              <a:gd name="connsiteX2" fmla="*/ 18 w 54249"/>
              <a:gd name="connsiteY2" fmla="*/ 165112 h 165131"/>
              <a:gd name="connsiteX3" fmla="*/ 53993 w 54249"/>
              <a:gd name="connsiteY3" fmla="*/ 98437 h 165131"/>
              <a:gd name="connsiteX4" fmla="*/ 19068 w 54249"/>
              <a:gd name="connsiteY4" fmla="*/ 12 h 165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249" h="165131">
                <a:moveTo>
                  <a:pt x="19068" y="12"/>
                </a:moveTo>
                <a:cubicBezTo>
                  <a:pt x="18010" y="-1046"/>
                  <a:pt x="50818" y="64570"/>
                  <a:pt x="47643" y="92087"/>
                </a:cubicBezTo>
                <a:cubicBezTo>
                  <a:pt x="44468" y="119604"/>
                  <a:pt x="-1040" y="164054"/>
                  <a:pt x="18" y="165112"/>
                </a:cubicBezTo>
                <a:cubicBezTo>
                  <a:pt x="1076" y="166170"/>
                  <a:pt x="50289" y="123308"/>
                  <a:pt x="53993" y="98437"/>
                </a:cubicBezTo>
                <a:cubicBezTo>
                  <a:pt x="57697" y="73566"/>
                  <a:pt x="20126" y="1070"/>
                  <a:pt x="19068" y="1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1" name="フリーフォーム 1310">
            <a:extLst>
              <a:ext uri="{FF2B5EF4-FFF2-40B4-BE49-F238E27FC236}">
                <a16:creationId xmlns:a16="http://schemas.microsoft.com/office/drawing/2014/main" id="{5D7368BB-E31F-43FF-9C74-D3605582E392}"/>
              </a:ext>
            </a:extLst>
          </p:cNvPr>
          <p:cNvSpPr/>
          <p:nvPr/>
        </p:nvSpPr>
        <p:spPr>
          <a:xfrm>
            <a:off x="5482629" y="6407110"/>
            <a:ext cx="114941" cy="298572"/>
          </a:xfrm>
          <a:custGeom>
            <a:avLst/>
            <a:gdLst>
              <a:gd name="connsiteX0" fmla="*/ 114896 w 114941"/>
              <a:gd name="connsiteY0" fmla="*/ 40 h 298572"/>
              <a:gd name="connsiteX1" fmla="*/ 25996 w 114941"/>
              <a:gd name="connsiteY1" fmla="*/ 174665 h 298572"/>
              <a:gd name="connsiteX2" fmla="*/ 3771 w 114941"/>
              <a:gd name="connsiteY2" fmla="*/ 298490 h 298572"/>
              <a:gd name="connsiteX3" fmla="*/ 13296 w 114941"/>
              <a:gd name="connsiteY3" fmla="*/ 190540 h 298572"/>
              <a:gd name="connsiteX4" fmla="*/ 114896 w 114941"/>
              <a:gd name="connsiteY4" fmla="*/ 40 h 2985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4941" h="298572">
                <a:moveTo>
                  <a:pt x="114896" y="40"/>
                </a:moveTo>
                <a:cubicBezTo>
                  <a:pt x="117013" y="-2606"/>
                  <a:pt x="44517" y="124923"/>
                  <a:pt x="25996" y="174665"/>
                </a:cubicBezTo>
                <a:cubicBezTo>
                  <a:pt x="7475" y="224407"/>
                  <a:pt x="5888" y="295844"/>
                  <a:pt x="3771" y="298490"/>
                </a:cubicBezTo>
                <a:cubicBezTo>
                  <a:pt x="1654" y="301136"/>
                  <a:pt x="-7341" y="239752"/>
                  <a:pt x="13296" y="190540"/>
                </a:cubicBezTo>
                <a:cubicBezTo>
                  <a:pt x="33933" y="141328"/>
                  <a:pt x="112779" y="2686"/>
                  <a:pt x="114896" y="4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2" name="フリーフォーム 1311">
            <a:extLst>
              <a:ext uri="{FF2B5EF4-FFF2-40B4-BE49-F238E27FC236}">
                <a16:creationId xmlns:a16="http://schemas.microsoft.com/office/drawing/2014/main" id="{C53DD552-58E4-50FB-F833-2D58348DC908}"/>
              </a:ext>
            </a:extLst>
          </p:cNvPr>
          <p:cNvSpPr/>
          <p:nvPr/>
        </p:nvSpPr>
        <p:spPr>
          <a:xfrm>
            <a:off x="5276848" y="6365832"/>
            <a:ext cx="100073" cy="136609"/>
          </a:xfrm>
          <a:custGeom>
            <a:avLst/>
            <a:gdLst>
              <a:gd name="connsiteX0" fmla="*/ 2 w 100073"/>
              <a:gd name="connsiteY0" fmla="*/ 136568 h 136609"/>
              <a:gd name="connsiteX1" fmla="*/ 88902 w 100073"/>
              <a:gd name="connsiteY1" fmla="*/ 63543 h 136609"/>
              <a:gd name="connsiteX2" fmla="*/ 98427 w 100073"/>
              <a:gd name="connsiteY2" fmla="*/ 43 h 136609"/>
              <a:gd name="connsiteX3" fmla="*/ 85727 w 100073"/>
              <a:gd name="connsiteY3" fmla="*/ 73068 h 136609"/>
              <a:gd name="connsiteX4" fmla="*/ 2 w 100073"/>
              <a:gd name="connsiteY4" fmla="*/ 136568 h 136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73" h="136609">
                <a:moveTo>
                  <a:pt x="2" y="136568"/>
                </a:moveTo>
                <a:cubicBezTo>
                  <a:pt x="531" y="134981"/>
                  <a:pt x="72498" y="86297"/>
                  <a:pt x="88902" y="63543"/>
                </a:cubicBezTo>
                <a:cubicBezTo>
                  <a:pt x="105306" y="40789"/>
                  <a:pt x="98956" y="-1544"/>
                  <a:pt x="98427" y="43"/>
                </a:cubicBezTo>
                <a:cubicBezTo>
                  <a:pt x="97898" y="1630"/>
                  <a:pt x="98427" y="52431"/>
                  <a:pt x="85727" y="73068"/>
                </a:cubicBezTo>
                <a:cubicBezTo>
                  <a:pt x="73027" y="93705"/>
                  <a:pt x="-527" y="138155"/>
                  <a:pt x="2" y="136568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3" name="フリーフォーム 1312">
            <a:extLst>
              <a:ext uri="{FF2B5EF4-FFF2-40B4-BE49-F238E27FC236}">
                <a16:creationId xmlns:a16="http://schemas.microsoft.com/office/drawing/2014/main" id="{3855B989-B8DA-0A3C-10AC-B02FAACCAA33}"/>
              </a:ext>
            </a:extLst>
          </p:cNvPr>
          <p:cNvSpPr/>
          <p:nvPr/>
        </p:nvSpPr>
        <p:spPr>
          <a:xfrm>
            <a:off x="4854565" y="7038975"/>
            <a:ext cx="136610" cy="49124"/>
          </a:xfrm>
          <a:custGeom>
            <a:avLst/>
            <a:gdLst>
              <a:gd name="connsiteX0" fmla="*/ 10 w 136610"/>
              <a:gd name="connsiteY0" fmla="*/ 0 h 49124"/>
              <a:gd name="connsiteX1" fmla="*/ 104785 w 136610"/>
              <a:gd name="connsiteY1" fmla="*/ 47625 h 49124"/>
              <a:gd name="connsiteX2" fmla="*/ 136535 w 136610"/>
              <a:gd name="connsiteY2" fmla="*/ 38100 h 49124"/>
              <a:gd name="connsiteX3" fmla="*/ 98435 w 136610"/>
              <a:gd name="connsiteY3" fmla="*/ 47625 h 49124"/>
              <a:gd name="connsiteX4" fmla="*/ 10 w 136610"/>
              <a:gd name="connsiteY4" fmla="*/ 0 h 49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610" h="49124">
                <a:moveTo>
                  <a:pt x="10" y="0"/>
                </a:moveTo>
                <a:cubicBezTo>
                  <a:pt x="1068" y="0"/>
                  <a:pt x="82031" y="41275"/>
                  <a:pt x="104785" y="47625"/>
                </a:cubicBezTo>
                <a:cubicBezTo>
                  <a:pt x="127539" y="53975"/>
                  <a:pt x="137593" y="38100"/>
                  <a:pt x="136535" y="38100"/>
                </a:cubicBezTo>
                <a:cubicBezTo>
                  <a:pt x="135477" y="38100"/>
                  <a:pt x="118543" y="52387"/>
                  <a:pt x="98435" y="47625"/>
                </a:cubicBezTo>
                <a:cubicBezTo>
                  <a:pt x="78327" y="42863"/>
                  <a:pt x="-1048" y="0"/>
                  <a:pt x="10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4" name="フリーフォーム 1313">
            <a:extLst>
              <a:ext uri="{FF2B5EF4-FFF2-40B4-BE49-F238E27FC236}">
                <a16:creationId xmlns:a16="http://schemas.microsoft.com/office/drawing/2014/main" id="{A104E0FC-A665-A2E8-EAB9-206A10A7D255}"/>
              </a:ext>
            </a:extLst>
          </p:cNvPr>
          <p:cNvSpPr/>
          <p:nvPr/>
        </p:nvSpPr>
        <p:spPr>
          <a:xfrm>
            <a:off x="5315052" y="6546809"/>
            <a:ext cx="85654" cy="140085"/>
          </a:xfrm>
          <a:custGeom>
            <a:avLst/>
            <a:gdLst>
              <a:gd name="connsiteX0" fmla="*/ 85623 w 85654"/>
              <a:gd name="connsiteY0" fmla="*/ 41 h 140085"/>
              <a:gd name="connsiteX1" fmla="*/ 6248 w 85654"/>
              <a:gd name="connsiteY1" fmla="*/ 111166 h 140085"/>
              <a:gd name="connsiteX2" fmla="*/ 6248 w 85654"/>
              <a:gd name="connsiteY2" fmla="*/ 139741 h 140085"/>
              <a:gd name="connsiteX3" fmla="*/ 15773 w 85654"/>
              <a:gd name="connsiteY3" fmla="*/ 98466 h 140085"/>
              <a:gd name="connsiteX4" fmla="*/ 85623 w 85654"/>
              <a:gd name="connsiteY4" fmla="*/ 41 h 140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654" h="140085">
                <a:moveTo>
                  <a:pt x="85623" y="41"/>
                </a:moveTo>
                <a:cubicBezTo>
                  <a:pt x="84035" y="2158"/>
                  <a:pt x="19477" y="87883"/>
                  <a:pt x="6248" y="111166"/>
                </a:cubicBezTo>
                <a:cubicBezTo>
                  <a:pt x="-6981" y="134449"/>
                  <a:pt x="4660" y="141858"/>
                  <a:pt x="6248" y="139741"/>
                </a:cubicBezTo>
                <a:cubicBezTo>
                  <a:pt x="7836" y="137624"/>
                  <a:pt x="3602" y="120162"/>
                  <a:pt x="15773" y="98466"/>
                </a:cubicBezTo>
                <a:cubicBezTo>
                  <a:pt x="27944" y="76770"/>
                  <a:pt x="87211" y="-2076"/>
                  <a:pt x="85623" y="4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5" name="フリーフォーム 1314">
            <a:extLst>
              <a:ext uri="{FF2B5EF4-FFF2-40B4-BE49-F238E27FC236}">
                <a16:creationId xmlns:a16="http://schemas.microsoft.com/office/drawing/2014/main" id="{40FF017D-271F-8D76-6AB8-DB53EA7834DA}"/>
              </a:ext>
            </a:extLst>
          </p:cNvPr>
          <p:cNvSpPr/>
          <p:nvPr/>
        </p:nvSpPr>
        <p:spPr>
          <a:xfrm>
            <a:off x="4767464" y="4966738"/>
            <a:ext cx="543379" cy="208512"/>
          </a:xfrm>
          <a:custGeom>
            <a:avLst/>
            <a:gdLst>
              <a:gd name="connsiteX0" fmla="*/ 4561 w 543379"/>
              <a:gd name="connsiteY0" fmla="*/ 2137 h 208512"/>
              <a:gd name="connsiteX1" fmla="*/ 506211 w 543379"/>
              <a:gd name="connsiteY1" fmla="*/ 186287 h 208512"/>
              <a:gd name="connsiteX2" fmla="*/ 487161 w 543379"/>
              <a:gd name="connsiteY2" fmla="*/ 183112 h 208512"/>
              <a:gd name="connsiteX3" fmla="*/ 334761 w 543379"/>
              <a:gd name="connsiteY3" fmla="*/ 208512 h 208512"/>
              <a:gd name="connsiteX4" fmla="*/ 449061 w 543379"/>
              <a:gd name="connsiteY4" fmla="*/ 183112 h 208512"/>
              <a:gd name="connsiteX5" fmla="*/ 439536 w 543379"/>
              <a:gd name="connsiteY5" fmla="*/ 173587 h 208512"/>
              <a:gd name="connsiteX6" fmla="*/ 185536 w 543379"/>
              <a:gd name="connsiteY6" fmla="*/ 84687 h 208512"/>
              <a:gd name="connsiteX7" fmla="*/ 252211 w 543379"/>
              <a:gd name="connsiteY7" fmla="*/ 84687 h 208512"/>
              <a:gd name="connsiteX8" fmla="*/ 4561 w 543379"/>
              <a:gd name="connsiteY8" fmla="*/ 2137 h 208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43379" h="208512">
                <a:moveTo>
                  <a:pt x="4561" y="2137"/>
                </a:moveTo>
                <a:cubicBezTo>
                  <a:pt x="46894" y="19070"/>
                  <a:pt x="506211" y="186287"/>
                  <a:pt x="506211" y="186287"/>
                </a:cubicBezTo>
                <a:cubicBezTo>
                  <a:pt x="586644" y="216449"/>
                  <a:pt x="515736" y="179408"/>
                  <a:pt x="487161" y="183112"/>
                </a:cubicBezTo>
                <a:cubicBezTo>
                  <a:pt x="458586" y="186816"/>
                  <a:pt x="341111" y="208512"/>
                  <a:pt x="334761" y="208512"/>
                </a:cubicBezTo>
                <a:cubicBezTo>
                  <a:pt x="328411" y="208512"/>
                  <a:pt x="449061" y="183112"/>
                  <a:pt x="449061" y="183112"/>
                </a:cubicBezTo>
                <a:cubicBezTo>
                  <a:pt x="466523" y="177291"/>
                  <a:pt x="483457" y="189991"/>
                  <a:pt x="439536" y="173587"/>
                </a:cubicBezTo>
                <a:cubicBezTo>
                  <a:pt x="395615" y="157183"/>
                  <a:pt x="216757" y="99504"/>
                  <a:pt x="185536" y="84687"/>
                </a:cubicBezTo>
                <a:cubicBezTo>
                  <a:pt x="154315" y="69870"/>
                  <a:pt x="276553" y="95270"/>
                  <a:pt x="252211" y="84687"/>
                </a:cubicBezTo>
                <a:cubicBezTo>
                  <a:pt x="227869" y="74104"/>
                  <a:pt x="-37772" y="-14796"/>
                  <a:pt x="4561" y="213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6" name="フリーフォーム 1315">
            <a:extLst>
              <a:ext uri="{FF2B5EF4-FFF2-40B4-BE49-F238E27FC236}">
                <a16:creationId xmlns:a16="http://schemas.microsoft.com/office/drawing/2014/main" id="{C17E672E-8B5D-4433-03FC-4E882C3A7EFB}"/>
              </a:ext>
            </a:extLst>
          </p:cNvPr>
          <p:cNvSpPr/>
          <p:nvPr/>
        </p:nvSpPr>
        <p:spPr>
          <a:xfrm>
            <a:off x="3133702" y="5083174"/>
            <a:ext cx="336611" cy="178045"/>
          </a:xfrm>
          <a:custGeom>
            <a:avLst/>
            <a:gdLst>
              <a:gd name="connsiteX0" fmla="*/ 23 w 336611"/>
              <a:gd name="connsiteY0" fmla="*/ 1 h 178045"/>
              <a:gd name="connsiteX1" fmla="*/ 288948 w 336611"/>
              <a:gd name="connsiteY1" fmla="*/ 136526 h 178045"/>
              <a:gd name="connsiteX2" fmla="*/ 282598 w 336611"/>
              <a:gd name="connsiteY2" fmla="*/ 117476 h 178045"/>
              <a:gd name="connsiteX3" fmla="*/ 336573 w 336611"/>
              <a:gd name="connsiteY3" fmla="*/ 177801 h 178045"/>
              <a:gd name="connsiteX4" fmla="*/ 273073 w 336611"/>
              <a:gd name="connsiteY4" fmla="*/ 133351 h 178045"/>
              <a:gd name="connsiteX5" fmla="*/ 23 w 336611"/>
              <a:gd name="connsiteY5" fmla="*/ 1 h 178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6611" h="178045">
                <a:moveTo>
                  <a:pt x="23" y="1"/>
                </a:moveTo>
                <a:cubicBezTo>
                  <a:pt x="2669" y="530"/>
                  <a:pt x="288948" y="136526"/>
                  <a:pt x="288948" y="136526"/>
                </a:cubicBezTo>
                <a:cubicBezTo>
                  <a:pt x="336044" y="156105"/>
                  <a:pt x="274660" y="110597"/>
                  <a:pt x="282598" y="117476"/>
                </a:cubicBezTo>
                <a:cubicBezTo>
                  <a:pt x="290536" y="124355"/>
                  <a:pt x="338161" y="175155"/>
                  <a:pt x="336573" y="177801"/>
                </a:cubicBezTo>
                <a:cubicBezTo>
                  <a:pt x="334986" y="180447"/>
                  <a:pt x="322815" y="161397"/>
                  <a:pt x="273073" y="133351"/>
                </a:cubicBezTo>
                <a:cubicBezTo>
                  <a:pt x="223331" y="105305"/>
                  <a:pt x="-2623" y="-528"/>
                  <a:pt x="23" y="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7" name="フリーフォーム 1316">
            <a:extLst>
              <a:ext uri="{FF2B5EF4-FFF2-40B4-BE49-F238E27FC236}">
                <a16:creationId xmlns:a16="http://schemas.microsoft.com/office/drawing/2014/main" id="{2369AA12-F2DA-F3FA-909C-7CB7EF6574BA}"/>
              </a:ext>
            </a:extLst>
          </p:cNvPr>
          <p:cNvSpPr/>
          <p:nvPr/>
        </p:nvSpPr>
        <p:spPr>
          <a:xfrm>
            <a:off x="4157072" y="4900540"/>
            <a:ext cx="364213" cy="280967"/>
          </a:xfrm>
          <a:custGeom>
            <a:avLst/>
            <a:gdLst>
              <a:gd name="connsiteX0" fmla="*/ 2178 w 364213"/>
              <a:gd name="connsiteY0" fmla="*/ 277885 h 280967"/>
              <a:gd name="connsiteX1" fmla="*/ 240303 w 364213"/>
              <a:gd name="connsiteY1" fmla="*/ 4835 h 280967"/>
              <a:gd name="connsiteX2" fmla="*/ 189503 w 364213"/>
              <a:gd name="connsiteY2" fmla="*/ 100085 h 280967"/>
              <a:gd name="connsiteX3" fmla="*/ 202203 w 364213"/>
              <a:gd name="connsiteY3" fmla="*/ 58810 h 280967"/>
              <a:gd name="connsiteX4" fmla="*/ 183153 w 364213"/>
              <a:gd name="connsiteY4" fmla="*/ 74685 h 280967"/>
              <a:gd name="connsiteX5" fmla="*/ 364128 w 364213"/>
              <a:gd name="connsiteY5" fmla="*/ 65160 h 280967"/>
              <a:gd name="connsiteX6" fmla="*/ 205378 w 364213"/>
              <a:gd name="connsiteY6" fmla="*/ 81035 h 280967"/>
              <a:gd name="connsiteX7" fmla="*/ 97428 w 364213"/>
              <a:gd name="connsiteY7" fmla="*/ 138185 h 280967"/>
              <a:gd name="connsiteX8" fmla="*/ 126003 w 364213"/>
              <a:gd name="connsiteY8" fmla="*/ 100085 h 280967"/>
              <a:gd name="connsiteX9" fmla="*/ 52978 w 364213"/>
              <a:gd name="connsiteY9" fmla="*/ 214385 h 280967"/>
              <a:gd name="connsiteX10" fmla="*/ 119653 w 364213"/>
              <a:gd name="connsiteY10" fmla="*/ 154060 h 280967"/>
              <a:gd name="connsiteX11" fmla="*/ 2178 w 364213"/>
              <a:gd name="connsiteY11" fmla="*/ 277885 h 2809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4213" h="280967">
                <a:moveTo>
                  <a:pt x="2178" y="277885"/>
                </a:moveTo>
                <a:cubicBezTo>
                  <a:pt x="22286" y="253014"/>
                  <a:pt x="209082" y="34468"/>
                  <a:pt x="240303" y="4835"/>
                </a:cubicBezTo>
                <a:cubicBezTo>
                  <a:pt x="271524" y="-24798"/>
                  <a:pt x="195853" y="91089"/>
                  <a:pt x="189503" y="100085"/>
                </a:cubicBezTo>
                <a:cubicBezTo>
                  <a:pt x="183153" y="109081"/>
                  <a:pt x="202203" y="58810"/>
                  <a:pt x="202203" y="58810"/>
                </a:cubicBezTo>
                <a:cubicBezTo>
                  <a:pt x="201145" y="54577"/>
                  <a:pt x="156166" y="73627"/>
                  <a:pt x="183153" y="74685"/>
                </a:cubicBezTo>
                <a:cubicBezTo>
                  <a:pt x="210140" y="75743"/>
                  <a:pt x="360424" y="64102"/>
                  <a:pt x="364128" y="65160"/>
                </a:cubicBezTo>
                <a:cubicBezTo>
                  <a:pt x="367832" y="66218"/>
                  <a:pt x="249828" y="68864"/>
                  <a:pt x="205378" y="81035"/>
                </a:cubicBezTo>
                <a:cubicBezTo>
                  <a:pt x="160928" y="93206"/>
                  <a:pt x="110657" y="135010"/>
                  <a:pt x="97428" y="138185"/>
                </a:cubicBezTo>
                <a:cubicBezTo>
                  <a:pt x="84199" y="141360"/>
                  <a:pt x="133411" y="87385"/>
                  <a:pt x="126003" y="100085"/>
                </a:cubicBezTo>
                <a:cubicBezTo>
                  <a:pt x="118595" y="112785"/>
                  <a:pt x="54036" y="205389"/>
                  <a:pt x="52978" y="214385"/>
                </a:cubicBezTo>
                <a:cubicBezTo>
                  <a:pt x="51920" y="223381"/>
                  <a:pt x="131824" y="138714"/>
                  <a:pt x="119653" y="154060"/>
                </a:cubicBezTo>
                <a:cubicBezTo>
                  <a:pt x="107482" y="169406"/>
                  <a:pt x="-17930" y="302756"/>
                  <a:pt x="2178" y="2778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8" name="フリーフォーム 1317">
            <a:extLst>
              <a:ext uri="{FF2B5EF4-FFF2-40B4-BE49-F238E27FC236}">
                <a16:creationId xmlns:a16="http://schemas.microsoft.com/office/drawing/2014/main" id="{006228A8-142C-F6A8-2FBC-609D1EC93083}"/>
              </a:ext>
            </a:extLst>
          </p:cNvPr>
          <p:cNvSpPr/>
          <p:nvPr/>
        </p:nvSpPr>
        <p:spPr>
          <a:xfrm>
            <a:off x="2901470" y="5135489"/>
            <a:ext cx="274907" cy="72040"/>
          </a:xfrm>
          <a:custGeom>
            <a:avLst/>
            <a:gdLst>
              <a:gd name="connsiteX0" fmla="*/ 480 w 274907"/>
              <a:gd name="connsiteY0" fmla="*/ 71511 h 72040"/>
              <a:gd name="connsiteX1" fmla="*/ 140180 w 274907"/>
              <a:gd name="connsiteY1" fmla="*/ 4836 h 72040"/>
              <a:gd name="connsiteX2" fmla="*/ 273530 w 274907"/>
              <a:gd name="connsiteY2" fmla="*/ 8011 h 72040"/>
              <a:gd name="connsiteX3" fmla="*/ 213205 w 274907"/>
              <a:gd name="connsiteY3" fmla="*/ 4836 h 72040"/>
              <a:gd name="connsiteX4" fmla="*/ 121130 w 274907"/>
              <a:gd name="connsiteY4" fmla="*/ 1661 h 72040"/>
              <a:gd name="connsiteX5" fmla="*/ 95730 w 274907"/>
              <a:gd name="connsiteY5" fmla="*/ 33411 h 72040"/>
              <a:gd name="connsiteX6" fmla="*/ 480 w 274907"/>
              <a:gd name="connsiteY6" fmla="*/ 71511 h 72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4907" h="72040">
                <a:moveTo>
                  <a:pt x="480" y="71511"/>
                </a:moveTo>
                <a:cubicBezTo>
                  <a:pt x="7888" y="66748"/>
                  <a:pt x="94672" y="15419"/>
                  <a:pt x="140180" y="4836"/>
                </a:cubicBezTo>
                <a:cubicBezTo>
                  <a:pt x="185688" y="-5747"/>
                  <a:pt x="261359" y="8011"/>
                  <a:pt x="273530" y="8011"/>
                </a:cubicBezTo>
                <a:cubicBezTo>
                  <a:pt x="285701" y="8011"/>
                  <a:pt x="213205" y="4836"/>
                  <a:pt x="213205" y="4836"/>
                </a:cubicBezTo>
                <a:cubicBezTo>
                  <a:pt x="187805" y="3778"/>
                  <a:pt x="140709" y="-3101"/>
                  <a:pt x="121130" y="1661"/>
                </a:cubicBezTo>
                <a:cubicBezTo>
                  <a:pt x="101551" y="6423"/>
                  <a:pt x="117955" y="19123"/>
                  <a:pt x="95730" y="33411"/>
                </a:cubicBezTo>
                <a:cubicBezTo>
                  <a:pt x="73505" y="47699"/>
                  <a:pt x="-6928" y="76274"/>
                  <a:pt x="480" y="71511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9" name="フリーフォーム 1318">
            <a:extLst>
              <a:ext uri="{FF2B5EF4-FFF2-40B4-BE49-F238E27FC236}">
                <a16:creationId xmlns:a16="http://schemas.microsoft.com/office/drawing/2014/main" id="{A053DF7B-6E22-27BE-906B-31CAE1E8A53B}"/>
              </a:ext>
            </a:extLst>
          </p:cNvPr>
          <p:cNvSpPr/>
          <p:nvPr/>
        </p:nvSpPr>
        <p:spPr>
          <a:xfrm>
            <a:off x="2695569" y="6114965"/>
            <a:ext cx="203409" cy="683306"/>
          </a:xfrm>
          <a:custGeom>
            <a:avLst/>
            <a:gdLst>
              <a:gd name="connsiteX0" fmla="*/ 95256 w 203409"/>
              <a:gd name="connsiteY0" fmla="*/ 85 h 683306"/>
              <a:gd name="connsiteX1" fmla="*/ 92081 w 203409"/>
              <a:gd name="connsiteY1" fmla="*/ 200110 h 683306"/>
              <a:gd name="connsiteX2" fmla="*/ 114306 w 203409"/>
              <a:gd name="connsiteY2" fmla="*/ 298535 h 683306"/>
              <a:gd name="connsiteX3" fmla="*/ 88906 w 203409"/>
              <a:gd name="connsiteY3" fmla="*/ 231860 h 683306"/>
              <a:gd name="connsiteX4" fmla="*/ 200031 w 203409"/>
              <a:gd name="connsiteY4" fmla="*/ 660485 h 683306"/>
              <a:gd name="connsiteX5" fmla="*/ 158756 w 203409"/>
              <a:gd name="connsiteY5" fmla="*/ 565235 h 683306"/>
              <a:gd name="connsiteX6" fmla="*/ 6 w 203409"/>
              <a:gd name="connsiteY6" fmla="*/ 63585 h 683306"/>
              <a:gd name="connsiteX7" fmla="*/ 152406 w 203409"/>
              <a:gd name="connsiteY7" fmla="*/ 498560 h 683306"/>
              <a:gd name="connsiteX8" fmla="*/ 92081 w 203409"/>
              <a:gd name="connsiteY8" fmla="*/ 250910 h 683306"/>
              <a:gd name="connsiteX9" fmla="*/ 73031 w 203409"/>
              <a:gd name="connsiteY9" fmla="*/ 181060 h 683306"/>
              <a:gd name="connsiteX10" fmla="*/ 76206 w 203409"/>
              <a:gd name="connsiteY10" fmla="*/ 225510 h 683306"/>
              <a:gd name="connsiteX11" fmla="*/ 95256 w 203409"/>
              <a:gd name="connsiteY11" fmla="*/ 85 h 6833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3409" h="683306">
                <a:moveTo>
                  <a:pt x="95256" y="85"/>
                </a:moveTo>
                <a:cubicBezTo>
                  <a:pt x="97902" y="-4148"/>
                  <a:pt x="88906" y="150368"/>
                  <a:pt x="92081" y="200110"/>
                </a:cubicBezTo>
                <a:cubicBezTo>
                  <a:pt x="95256" y="249852"/>
                  <a:pt x="114835" y="293243"/>
                  <a:pt x="114306" y="298535"/>
                </a:cubicBezTo>
                <a:cubicBezTo>
                  <a:pt x="113777" y="303827"/>
                  <a:pt x="74619" y="171535"/>
                  <a:pt x="88906" y="231860"/>
                </a:cubicBezTo>
                <a:cubicBezTo>
                  <a:pt x="103193" y="292185"/>
                  <a:pt x="188389" y="604923"/>
                  <a:pt x="200031" y="660485"/>
                </a:cubicBezTo>
                <a:cubicBezTo>
                  <a:pt x="211673" y="716047"/>
                  <a:pt x="192093" y="664718"/>
                  <a:pt x="158756" y="565235"/>
                </a:cubicBezTo>
                <a:cubicBezTo>
                  <a:pt x="125419" y="465752"/>
                  <a:pt x="1064" y="74697"/>
                  <a:pt x="6" y="63585"/>
                </a:cubicBezTo>
                <a:cubicBezTo>
                  <a:pt x="-1052" y="52473"/>
                  <a:pt x="137060" y="467339"/>
                  <a:pt x="152406" y="498560"/>
                </a:cubicBezTo>
                <a:cubicBezTo>
                  <a:pt x="167752" y="529781"/>
                  <a:pt x="105310" y="303827"/>
                  <a:pt x="92081" y="250910"/>
                </a:cubicBezTo>
                <a:cubicBezTo>
                  <a:pt x="78852" y="197993"/>
                  <a:pt x="75677" y="185293"/>
                  <a:pt x="73031" y="181060"/>
                </a:cubicBezTo>
                <a:cubicBezTo>
                  <a:pt x="70385" y="176827"/>
                  <a:pt x="71443" y="257789"/>
                  <a:pt x="76206" y="225510"/>
                </a:cubicBezTo>
                <a:cubicBezTo>
                  <a:pt x="80968" y="193231"/>
                  <a:pt x="92610" y="4318"/>
                  <a:pt x="95256" y="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0" name="フリーフォーム 1319">
            <a:extLst>
              <a:ext uri="{FF2B5EF4-FFF2-40B4-BE49-F238E27FC236}">
                <a16:creationId xmlns:a16="http://schemas.microsoft.com/office/drawing/2014/main" id="{5B64642D-1030-67B4-F5EB-54B4FFEBBACD}"/>
              </a:ext>
            </a:extLst>
          </p:cNvPr>
          <p:cNvSpPr/>
          <p:nvPr/>
        </p:nvSpPr>
        <p:spPr>
          <a:xfrm>
            <a:off x="3645723" y="7178673"/>
            <a:ext cx="34102" cy="146059"/>
          </a:xfrm>
          <a:custGeom>
            <a:avLst/>
            <a:gdLst>
              <a:gd name="connsiteX0" fmla="*/ 34102 w 34102"/>
              <a:gd name="connsiteY0" fmla="*/ 2 h 146059"/>
              <a:gd name="connsiteX1" fmla="*/ 2352 w 34102"/>
              <a:gd name="connsiteY1" fmla="*/ 95252 h 146059"/>
              <a:gd name="connsiteX2" fmla="*/ 2352 w 34102"/>
              <a:gd name="connsiteY2" fmla="*/ 146052 h 146059"/>
              <a:gd name="connsiteX3" fmla="*/ 2352 w 34102"/>
              <a:gd name="connsiteY3" fmla="*/ 98427 h 146059"/>
              <a:gd name="connsiteX4" fmla="*/ 34102 w 34102"/>
              <a:gd name="connsiteY4" fmla="*/ 2 h 146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02" h="146059">
                <a:moveTo>
                  <a:pt x="34102" y="2"/>
                </a:moveTo>
                <a:cubicBezTo>
                  <a:pt x="34102" y="-527"/>
                  <a:pt x="7644" y="70910"/>
                  <a:pt x="2352" y="95252"/>
                </a:cubicBezTo>
                <a:cubicBezTo>
                  <a:pt x="-2940" y="119594"/>
                  <a:pt x="2352" y="146052"/>
                  <a:pt x="2352" y="146052"/>
                </a:cubicBezTo>
                <a:cubicBezTo>
                  <a:pt x="2352" y="146581"/>
                  <a:pt x="-1881" y="119594"/>
                  <a:pt x="2352" y="98427"/>
                </a:cubicBezTo>
                <a:cubicBezTo>
                  <a:pt x="6585" y="77260"/>
                  <a:pt x="34102" y="531"/>
                  <a:pt x="34102" y="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1" name="フリーフォーム 1320">
            <a:extLst>
              <a:ext uri="{FF2B5EF4-FFF2-40B4-BE49-F238E27FC236}">
                <a16:creationId xmlns:a16="http://schemas.microsoft.com/office/drawing/2014/main" id="{1D8ADAD5-D0CD-7486-1651-0B5370535A5A}"/>
              </a:ext>
            </a:extLst>
          </p:cNvPr>
          <p:cNvSpPr/>
          <p:nvPr/>
        </p:nvSpPr>
        <p:spPr>
          <a:xfrm>
            <a:off x="4510523" y="6911903"/>
            <a:ext cx="135690" cy="147295"/>
          </a:xfrm>
          <a:custGeom>
            <a:avLst/>
            <a:gdLst>
              <a:gd name="connsiteX0" fmla="*/ 55127 w 135690"/>
              <a:gd name="connsiteY0" fmla="*/ 72 h 147295"/>
              <a:gd name="connsiteX1" fmla="*/ 105927 w 135690"/>
              <a:gd name="connsiteY1" fmla="*/ 54047 h 147295"/>
              <a:gd name="connsiteX2" fmla="*/ 1152 w 135690"/>
              <a:gd name="connsiteY2" fmla="*/ 66747 h 147295"/>
              <a:gd name="connsiteX3" fmla="*/ 55127 w 135690"/>
              <a:gd name="connsiteY3" fmla="*/ 57222 h 147295"/>
              <a:gd name="connsiteX4" fmla="*/ 134502 w 135690"/>
              <a:gd name="connsiteY4" fmla="*/ 146122 h 147295"/>
              <a:gd name="connsiteX5" fmla="*/ 99577 w 135690"/>
              <a:gd name="connsiteY5" fmla="*/ 104847 h 147295"/>
              <a:gd name="connsiteX6" fmla="*/ 55127 w 135690"/>
              <a:gd name="connsiteY6" fmla="*/ 57222 h 147295"/>
              <a:gd name="connsiteX7" fmla="*/ 86877 w 135690"/>
              <a:gd name="connsiteY7" fmla="*/ 66747 h 147295"/>
              <a:gd name="connsiteX8" fmla="*/ 55127 w 135690"/>
              <a:gd name="connsiteY8" fmla="*/ 72 h 1472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5690" h="147295">
                <a:moveTo>
                  <a:pt x="55127" y="72"/>
                </a:moveTo>
                <a:cubicBezTo>
                  <a:pt x="58302" y="-2045"/>
                  <a:pt x="114923" y="42935"/>
                  <a:pt x="105927" y="54047"/>
                </a:cubicBezTo>
                <a:cubicBezTo>
                  <a:pt x="96931" y="65159"/>
                  <a:pt x="9619" y="66218"/>
                  <a:pt x="1152" y="66747"/>
                </a:cubicBezTo>
                <a:cubicBezTo>
                  <a:pt x="-7315" y="67276"/>
                  <a:pt x="32902" y="43993"/>
                  <a:pt x="55127" y="57222"/>
                </a:cubicBezTo>
                <a:cubicBezTo>
                  <a:pt x="77352" y="70451"/>
                  <a:pt x="127094" y="138185"/>
                  <a:pt x="134502" y="146122"/>
                </a:cubicBezTo>
                <a:cubicBezTo>
                  <a:pt x="141910" y="154060"/>
                  <a:pt x="112806" y="119664"/>
                  <a:pt x="99577" y="104847"/>
                </a:cubicBezTo>
                <a:cubicBezTo>
                  <a:pt x="86348" y="90030"/>
                  <a:pt x="57244" y="63572"/>
                  <a:pt x="55127" y="57222"/>
                </a:cubicBezTo>
                <a:cubicBezTo>
                  <a:pt x="53010" y="50872"/>
                  <a:pt x="84760" y="73097"/>
                  <a:pt x="86877" y="66747"/>
                </a:cubicBezTo>
                <a:cubicBezTo>
                  <a:pt x="88994" y="60397"/>
                  <a:pt x="51952" y="2189"/>
                  <a:pt x="55127" y="72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2" name="フリーフォーム 1321">
            <a:extLst>
              <a:ext uri="{FF2B5EF4-FFF2-40B4-BE49-F238E27FC236}">
                <a16:creationId xmlns:a16="http://schemas.microsoft.com/office/drawing/2014/main" id="{F35EE4D1-7DDC-0AA1-DA3A-AAB039276647}"/>
              </a:ext>
            </a:extLst>
          </p:cNvPr>
          <p:cNvSpPr/>
          <p:nvPr/>
        </p:nvSpPr>
        <p:spPr>
          <a:xfrm>
            <a:off x="3975091" y="7057980"/>
            <a:ext cx="332520" cy="127045"/>
          </a:xfrm>
          <a:custGeom>
            <a:avLst/>
            <a:gdLst>
              <a:gd name="connsiteX0" fmla="*/ 9 w 332520"/>
              <a:gd name="connsiteY0" fmla="*/ 127045 h 127045"/>
              <a:gd name="connsiteX1" fmla="*/ 231784 w 332520"/>
              <a:gd name="connsiteY1" fmla="*/ 95295 h 127045"/>
              <a:gd name="connsiteX2" fmla="*/ 219084 w 332520"/>
              <a:gd name="connsiteY2" fmla="*/ 104820 h 127045"/>
              <a:gd name="connsiteX3" fmla="*/ 330209 w 332520"/>
              <a:gd name="connsiteY3" fmla="*/ 34970 h 127045"/>
              <a:gd name="connsiteX4" fmla="*/ 234959 w 332520"/>
              <a:gd name="connsiteY4" fmla="*/ 45 h 127045"/>
              <a:gd name="connsiteX5" fmla="*/ 330209 w 332520"/>
              <a:gd name="connsiteY5" fmla="*/ 28620 h 127045"/>
              <a:gd name="connsiteX6" fmla="*/ 288934 w 332520"/>
              <a:gd name="connsiteY6" fmla="*/ 73070 h 127045"/>
              <a:gd name="connsiteX7" fmla="*/ 136534 w 332520"/>
              <a:gd name="connsiteY7" fmla="*/ 69895 h 127045"/>
              <a:gd name="connsiteX8" fmla="*/ 222259 w 332520"/>
              <a:gd name="connsiteY8" fmla="*/ 95295 h 127045"/>
              <a:gd name="connsiteX9" fmla="*/ 9 w 332520"/>
              <a:gd name="connsiteY9" fmla="*/ 127045 h 127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32520" h="127045">
                <a:moveTo>
                  <a:pt x="9" y="127045"/>
                </a:moveTo>
                <a:cubicBezTo>
                  <a:pt x="1596" y="127045"/>
                  <a:pt x="231784" y="95295"/>
                  <a:pt x="231784" y="95295"/>
                </a:cubicBezTo>
                <a:cubicBezTo>
                  <a:pt x="268296" y="91591"/>
                  <a:pt x="202680" y="114874"/>
                  <a:pt x="219084" y="104820"/>
                </a:cubicBezTo>
                <a:cubicBezTo>
                  <a:pt x="235488" y="94766"/>
                  <a:pt x="327563" y="52433"/>
                  <a:pt x="330209" y="34970"/>
                </a:cubicBezTo>
                <a:cubicBezTo>
                  <a:pt x="332855" y="17507"/>
                  <a:pt x="234959" y="1103"/>
                  <a:pt x="234959" y="45"/>
                </a:cubicBezTo>
                <a:cubicBezTo>
                  <a:pt x="234959" y="-1013"/>
                  <a:pt x="321213" y="16449"/>
                  <a:pt x="330209" y="28620"/>
                </a:cubicBezTo>
                <a:cubicBezTo>
                  <a:pt x="339205" y="40791"/>
                  <a:pt x="321213" y="66191"/>
                  <a:pt x="288934" y="73070"/>
                </a:cubicBezTo>
                <a:cubicBezTo>
                  <a:pt x="256655" y="79949"/>
                  <a:pt x="147646" y="66191"/>
                  <a:pt x="136534" y="69895"/>
                </a:cubicBezTo>
                <a:cubicBezTo>
                  <a:pt x="125422" y="73599"/>
                  <a:pt x="240251" y="86828"/>
                  <a:pt x="222259" y="95295"/>
                </a:cubicBezTo>
                <a:cubicBezTo>
                  <a:pt x="204267" y="103762"/>
                  <a:pt x="-1578" y="127045"/>
                  <a:pt x="9" y="1270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3" name="フリーフォーム 1322">
            <a:extLst>
              <a:ext uri="{FF2B5EF4-FFF2-40B4-BE49-F238E27FC236}">
                <a16:creationId xmlns:a16="http://schemas.microsoft.com/office/drawing/2014/main" id="{BC60A106-3289-70D8-BF45-12F58A088A08}"/>
              </a:ext>
            </a:extLst>
          </p:cNvPr>
          <p:cNvSpPr/>
          <p:nvPr/>
        </p:nvSpPr>
        <p:spPr>
          <a:xfrm>
            <a:off x="4492379" y="7194909"/>
            <a:ext cx="226298" cy="145975"/>
          </a:xfrm>
          <a:custGeom>
            <a:avLst/>
            <a:gdLst>
              <a:gd name="connsiteX0" fmla="*/ 246 w 226298"/>
              <a:gd name="connsiteY0" fmla="*/ 66316 h 145975"/>
              <a:gd name="connsiteX1" fmla="*/ 127246 w 226298"/>
              <a:gd name="connsiteY1" fmla="*/ 44091 h 145975"/>
              <a:gd name="connsiteX2" fmla="*/ 225671 w 226298"/>
              <a:gd name="connsiteY2" fmla="*/ 91716 h 145975"/>
              <a:gd name="connsiteX3" fmla="*/ 165346 w 226298"/>
              <a:gd name="connsiteY3" fmla="*/ 40916 h 145975"/>
              <a:gd name="connsiteX4" fmla="*/ 85971 w 226298"/>
              <a:gd name="connsiteY4" fmla="*/ 145691 h 145975"/>
              <a:gd name="connsiteX5" fmla="*/ 158996 w 226298"/>
              <a:gd name="connsiteY5" fmla="*/ 2816 h 145975"/>
              <a:gd name="connsiteX6" fmla="*/ 133596 w 226298"/>
              <a:gd name="connsiteY6" fmla="*/ 50441 h 145975"/>
              <a:gd name="connsiteX7" fmla="*/ 95496 w 226298"/>
              <a:gd name="connsiteY7" fmla="*/ 47266 h 145975"/>
              <a:gd name="connsiteX8" fmla="*/ 246 w 226298"/>
              <a:gd name="connsiteY8" fmla="*/ 66316 h 14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6298" h="145975">
                <a:moveTo>
                  <a:pt x="246" y="66316"/>
                </a:moveTo>
                <a:cubicBezTo>
                  <a:pt x="5538" y="65787"/>
                  <a:pt x="89675" y="39858"/>
                  <a:pt x="127246" y="44091"/>
                </a:cubicBezTo>
                <a:cubicBezTo>
                  <a:pt x="164817" y="48324"/>
                  <a:pt x="219321" y="92245"/>
                  <a:pt x="225671" y="91716"/>
                </a:cubicBezTo>
                <a:cubicBezTo>
                  <a:pt x="232021" y="91187"/>
                  <a:pt x="188629" y="31920"/>
                  <a:pt x="165346" y="40916"/>
                </a:cubicBezTo>
                <a:cubicBezTo>
                  <a:pt x="142063" y="49912"/>
                  <a:pt x="87029" y="152041"/>
                  <a:pt x="85971" y="145691"/>
                </a:cubicBezTo>
                <a:cubicBezTo>
                  <a:pt x="84913" y="139341"/>
                  <a:pt x="151059" y="18691"/>
                  <a:pt x="158996" y="2816"/>
                </a:cubicBezTo>
                <a:cubicBezTo>
                  <a:pt x="166933" y="-13059"/>
                  <a:pt x="144179" y="43033"/>
                  <a:pt x="133596" y="50441"/>
                </a:cubicBezTo>
                <a:cubicBezTo>
                  <a:pt x="123013" y="57849"/>
                  <a:pt x="114546" y="47266"/>
                  <a:pt x="95496" y="47266"/>
                </a:cubicBezTo>
                <a:cubicBezTo>
                  <a:pt x="76446" y="47266"/>
                  <a:pt x="-5046" y="66845"/>
                  <a:pt x="246" y="6631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4" name="フリーフォーム 1323">
            <a:extLst>
              <a:ext uri="{FF2B5EF4-FFF2-40B4-BE49-F238E27FC236}">
                <a16:creationId xmlns:a16="http://schemas.microsoft.com/office/drawing/2014/main" id="{C2D221D0-96FC-1109-5071-3F32DD051D5C}"/>
              </a:ext>
            </a:extLst>
          </p:cNvPr>
          <p:cNvSpPr/>
          <p:nvPr/>
        </p:nvSpPr>
        <p:spPr>
          <a:xfrm>
            <a:off x="4270248" y="4877079"/>
            <a:ext cx="328351" cy="98191"/>
          </a:xfrm>
          <a:custGeom>
            <a:avLst/>
            <a:gdLst>
              <a:gd name="connsiteX0" fmla="*/ 127 w 328351"/>
              <a:gd name="connsiteY0" fmla="*/ 98146 h 98191"/>
              <a:gd name="connsiteX1" fmla="*/ 209677 w 328351"/>
              <a:gd name="connsiteY1" fmla="*/ 15596 h 98191"/>
              <a:gd name="connsiteX2" fmla="*/ 323977 w 328351"/>
              <a:gd name="connsiteY2" fmla="*/ 25121 h 98191"/>
              <a:gd name="connsiteX3" fmla="*/ 298577 w 328351"/>
              <a:gd name="connsiteY3" fmla="*/ 15596 h 98191"/>
              <a:gd name="connsiteX4" fmla="*/ 241427 w 328351"/>
              <a:gd name="connsiteY4" fmla="*/ 2896 h 98191"/>
              <a:gd name="connsiteX5" fmla="*/ 127 w 328351"/>
              <a:gd name="connsiteY5" fmla="*/ 98146 h 98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8351" h="98191">
                <a:moveTo>
                  <a:pt x="127" y="98146"/>
                </a:moveTo>
                <a:cubicBezTo>
                  <a:pt x="-5165" y="100263"/>
                  <a:pt x="155702" y="27767"/>
                  <a:pt x="209677" y="15596"/>
                </a:cubicBezTo>
                <a:cubicBezTo>
                  <a:pt x="263652" y="3425"/>
                  <a:pt x="309160" y="25121"/>
                  <a:pt x="323977" y="25121"/>
                </a:cubicBezTo>
                <a:cubicBezTo>
                  <a:pt x="338794" y="25121"/>
                  <a:pt x="312335" y="19300"/>
                  <a:pt x="298577" y="15596"/>
                </a:cubicBezTo>
                <a:cubicBezTo>
                  <a:pt x="284819" y="11892"/>
                  <a:pt x="287465" y="-7158"/>
                  <a:pt x="241427" y="2896"/>
                </a:cubicBezTo>
                <a:cubicBezTo>
                  <a:pt x="195390" y="12950"/>
                  <a:pt x="5419" y="96029"/>
                  <a:pt x="127" y="98146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25" name="フリーフォーム 1324">
            <a:extLst>
              <a:ext uri="{FF2B5EF4-FFF2-40B4-BE49-F238E27FC236}">
                <a16:creationId xmlns:a16="http://schemas.microsoft.com/office/drawing/2014/main" id="{D5C75A69-F9FF-A564-8C3E-9D9D00707230}"/>
              </a:ext>
            </a:extLst>
          </p:cNvPr>
          <p:cNvSpPr/>
          <p:nvPr/>
        </p:nvSpPr>
        <p:spPr>
          <a:xfrm>
            <a:off x="2851034" y="5057267"/>
            <a:ext cx="235284" cy="118042"/>
          </a:xfrm>
          <a:custGeom>
            <a:avLst/>
            <a:gdLst>
              <a:gd name="connsiteX0" fmla="*/ 116 w 235284"/>
              <a:gd name="connsiteY0" fmla="*/ 117983 h 118042"/>
              <a:gd name="connsiteX1" fmla="*/ 133466 w 235284"/>
              <a:gd name="connsiteY1" fmla="*/ 3683 h 118042"/>
              <a:gd name="connsiteX2" fmla="*/ 117591 w 235284"/>
              <a:gd name="connsiteY2" fmla="*/ 25908 h 118042"/>
              <a:gd name="connsiteX3" fmla="*/ 136641 w 235284"/>
              <a:gd name="connsiteY3" fmla="*/ 13208 h 118042"/>
              <a:gd name="connsiteX4" fmla="*/ 235066 w 235284"/>
              <a:gd name="connsiteY4" fmla="*/ 25908 h 118042"/>
              <a:gd name="connsiteX5" fmla="*/ 165216 w 235284"/>
              <a:gd name="connsiteY5" fmla="*/ 22733 h 118042"/>
              <a:gd name="connsiteX6" fmla="*/ 111241 w 235284"/>
              <a:gd name="connsiteY6" fmla="*/ 19558 h 118042"/>
              <a:gd name="connsiteX7" fmla="*/ 116 w 235284"/>
              <a:gd name="connsiteY7" fmla="*/ 117983 h 1180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5284" h="118042">
                <a:moveTo>
                  <a:pt x="116" y="117983"/>
                </a:moveTo>
                <a:cubicBezTo>
                  <a:pt x="3820" y="115337"/>
                  <a:pt x="113887" y="19029"/>
                  <a:pt x="133466" y="3683"/>
                </a:cubicBezTo>
                <a:cubicBezTo>
                  <a:pt x="153045" y="-11663"/>
                  <a:pt x="117591" y="25908"/>
                  <a:pt x="117591" y="25908"/>
                </a:cubicBezTo>
                <a:cubicBezTo>
                  <a:pt x="118120" y="27495"/>
                  <a:pt x="117062" y="13208"/>
                  <a:pt x="136641" y="13208"/>
                </a:cubicBezTo>
                <a:cubicBezTo>
                  <a:pt x="156220" y="13208"/>
                  <a:pt x="230304" y="24321"/>
                  <a:pt x="235066" y="25908"/>
                </a:cubicBezTo>
                <a:cubicBezTo>
                  <a:pt x="239828" y="27495"/>
                  <a:pt x="165216" y="22733"/>
                  <a:pt x="165216" y="22733"/>
                </a:cubicBezTo>
                <a:cubicBezTo>
                  <a:pt x="144579" y="21675"/>
                  <a:pt x="140345" y="4741"/>
                  <a:pt x="111241" y="19558"/>
                </a:cubicBezTo>
                <a:cubicBezTo>
                  <a:pt x="82137" y="34375"/>
                  <a:pt x="-3588" y="120629"/>
                  <a:pt x="116" y="117983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993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8AD8">
            <a:alpha val="10000"/>
          </a:srgb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313</TotalTime>
  <Words>0</Words>
  <Application>Microsoft Macintosh PowerPoint</Application>
  <PresentationFormat>A3 297x420 mm</PresentationFormat>
  <Paragraphs>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諭 熊坂</dc:creator>
  <cp:lastModifiedBy>諭 熊坂</cp:lastModifiedBy>
  <cp:revision>24</cp:revision>
  <dcterms:created xsi:type="dcterms:W3CDTF">2025-12-04T10:45:17Z</dcterms:created>
  <dcterms:modified xsi:type="dcterms:W3CDTF">2025-12-09T09:34:41Z</dcterms:modified>
</cp:coreProperties>
</file>