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0" r:id="rId4"/>
    <p:sldId id="259" r:id="rId5"/>
    <p:sldId id="258" r:id="rId6"/>
    <p:sldId id="257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615"/>
  </p:normalViewPr>
  <p:slideViewPr>
    <p:cSldViewPr snapToGrid="0" showGuides="1">
      <p:cViewPr>
        <p:scale>
          <a:sx n="75" d="100"/>
          <a:sy n="75" d="100"/>
        </p:scale>
        <p:origin x="21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63CC6-B923-4FB9-CCB7-423E2A6AB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25EC2D-093D-2996-C16B-2CEB43E1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D55799-DA20-5AC1-8DEC-047E820E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A2D7F1-5762-99C0-DD33-7E5A4FDF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45BAA8-CA9C-0351-DD87-EBBD3127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2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6E01B-D490-2805-D6ED-7DF90E1D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9B8112-E216-C875-6F06-7161D8D0A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DEE90-45CA-8BAE-2711-439728E2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51177-DCE4-BF76-5135-F595931F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8FB028-8398-7B9F-99C2-F7C93430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3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9C740BD-A1BD-BE85-D5B3-EF7BBFB91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C5BBE7-1757-608A-1E4F-D06806C58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D5B10-9176-941B-FD63-C0D7D3A4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0B707E-10EC-9A8C-3A07-B64EAD6E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750DEF-A159-0834-EBFD-14F0CD69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6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C702D-F170-5E67-142E-74F521BC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519C0C-6FE9-8066-3DEC-2F44BAB8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E4B383-124B-FDDB-819F-1DC1077A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10E87C-B4FB-FFA6-6A2D-4D0A5A68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9416EA-55E4-A6E0-1772-6C8487FF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94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6042B-210C-B2A2-6AAA-70BC72E2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5BDFB7-3ECF-8952-AAF0-99819AF1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A8BEA7-7991-7A8A-81CF-0BAD31FC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D5904-7723-D75C-19BA-22838262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54043-FC2C-3603-786A-BB600126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85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892F66-43D1-A058-646C-E7392890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1BCAE0-6F85-F9B6-1E92-EE12CD3C1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6AB0CE-1E15-7956-B4F8-0CCC9046A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BA0173-B65D-B221-593D-ED3EB88E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EAB928-7824-1401-C9AC-AC45F2E7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283335-D8B7-1AF4-D671-A868627A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25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1B0301-6038-05D5-DCAC-24C9F58B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7648AE-2650-41A4-45A1-E979C9B73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D1FCE1-FED5-DE7A-02A8-156C65CBF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849846-1867-904B-F819-68336365B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82637F-342B-8242-03F2-25C5BD7E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FA7640-59AC-A5C5-CC69-7D10579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3BCBE7-DA46-4FB8-442E-60516ABB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19FA0E-2DD0-956A-8031-05DC43AA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8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597F3A-062A-6CAB-DA3F-6A3B00DE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C8094C-272F-015D-1368-5353635F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BB0CC1-A23F-1FB3-81B4-3378C081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5664EE-1ACA-D419-38CB-BC9B0E90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5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56B212-A318-DC0D-D190-AFBE5C69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8C7E9B-930B-2814-5BE1-4EB5F4C6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6131F-C282-A022-6328-F1C19665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F431D-892D-078C-6DFB-05C140FB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0649E-757C-05E6-A819-03DC67A4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A06CC9-9A89-7097-9384-0F808346A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4E2D55-D562-BFF0-D8D6-4F40BFDB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973FD-59B3-1AFA-6EAF-CD62820C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E8DC8D-138F-6633-17C1-2A45E746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73303-AF2F-5E1B-F77C-53AF057C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9EECA8F-DADE-D299-B941-0F4206A14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51E383-E021-6E3D-F03C-AAC50B68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A61BF9-9947-2BAA-3697-52D3BF51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D3D109-4480-58DC-D5F3-EA84AE14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55B6B-EA20-3931-5057-6B4F347D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8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73663A-4428-94C0-7FCB-BDB11859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4FF6EA-62C6-BF06-07BD-3EA8A69BA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F1195C-47FD-EF45-E386-86A7555B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B0C24-3CCC-7840-87BF-C49EE1659BF7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320C9-1D33-6307-B42B-361A90C62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1F48A-8195-190A-4715-BFF6A137B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70F458-11A4-3740-8B18-07823FF72B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4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604D157-5726-91DC-C27B-0FC5D239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1FCDF1AA-D236-132F-605D-C5D9D407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4" t="17628" r="16526" b="56378"/>
          <a:stretch/>
        </p:blipFill>
        <p:spPr>
          <a:xfrm>
            <a:off x="769257" y="1248228"/>
            <a:ext cx="1030613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E3748-480E-951B-1E78-89311D901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8ACE83F4-1132-5D76-4F29-025BB25E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4" t="17628" r="16526" b="56378"/>
          <a:stretch/>
        </p:blipFill>
        <p:spPr>
          <a:xfrm>
            <a:off x="769257" y="1248228"/>
            <a:ext cx="10306136" cy="3396343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0E4B4F9-8D6D-72D1-8285-7F4D61EF137A}"/>
              </a:ext>
            </a:extLst>
          </p:cNvPr>
          <p:cNvSpPr/>
          <p:nvPr/>
        </p:nvSpPr>
        <p:spPr>
          <a:xfrm>
            <a:off x="945972" y="2076136"/>
            <a:ext cx="813418" cy="1104587"/>
          </a:xfrm>
          <a:custGeom>
            <a:avLst/>
            <a:gdLst>
              <a:gd name="connsiteX0" fmla="*/ 431978 w 813418"/>
              <a:gd name="connsiteY0" fmla="*/ 13014 h 1104587"/>
              <a:gd name="connsiteX1" fmla="*/ 206553 w 813418"/>
              <a:gd name="connsiteY1" fmla="*/ 355914 h 1104587"/>
              <a:gd name="connsiteX2" fmla="*/ 247828 w 813418"/>
              <a:gd name="connsiteY2" fmla="*/ 324164 h 1104587"/>
              <a:gd name="connsiteX3" fmla="*/ 184328 w 813418"/>
              <a:gd name="connsiteY3" fmla="*/ 482914 h 1104587"/>
              <a:gd name="connsiteX4" fmla="*/ 203378 w 813418"/>
              <a:gd name="connsiteY4" fmla="*/ 584514 h 1104587"/>
              <a:gd name="connsiteX5" fmla="*/ 149403 w 813418"/>
              <a:gd name="connsiteY5" fmla="*/ 543239 h 1104587"/>
              <a:gd name="connsiteX6" fmla="*/ 276403 w 813418"/>
              <a:gd name="connsiteY6" fmla="*/ 695639 h 1104587"/>
              <a:gd name="connsiteX7" fmla="*/ 371653 w 813418"/>
              <a:gd name="connsiteY7" fmla="*/ 632139 h 1104587"/>
              <a:gd name="connsiteX8" fmla="*/ 489128 w 813418"/>
              <a:gd name="connsiteY8" fmla="*/ 489264 h 1104587"/>
              <a:gd name="connsiteX9" fmla="*/ 692328 w 813418"/>
              <a:gd name="connsiteY9" fmla="*/ 400364 h 1104587"/>
              <a:gd name="connsiteX10" fmla="*/ 689153 w 813418"/>
              <a:gd name="connsiteY10" fmla="*/ 460689 h 1104587"/>
              <a:gd name="connsiteX11" fmla="*/ 505003 w 813418"/>
              <a:gd name="connsiteY11" fmla="*/ 902014 h 1104587"/>
              <a:gd name="connsiteX12" fmla="*/ 473253 w 813418"/>
              <a:gd name="connsiteY12" fmla="*/ 965514 h 1104587"/>
              <a:gd name="connsiteX13" fmla="*/ 343078 w 813418"/>
              <a:gd name="connsiteY13" fmla="*/ 984564 h 1104587"/>
              <a:gd name="connsiteX14" fmla="*/ 38278 w 813418"/>
              <a:gd name="connsiteY14" fmla="*/ 984564 h 1104587"/>
              <a:gd name="connsiteX15" fmla="*/ 117653 w 813418"/>
              <a:gd name="connsiteY15" fmla="*/ 965514 h 1104587"/>
              <a:gd name="connsiteX16" fmla="*/ 384353 w 813418"/>
              <a:gd name="connsiteY16" fmla="*/ 879789 h 1104587"/>
              <a:gd name="connsiteX17" fmla="*/ 320853 w 813418"/>
              <a:gd name="connsiteY17" fmla="*/ 902014 h 1104587"/>
              <a:gd name="connsiteX18" fmla="*/ 3353 w 813418"/>
              <a:gd name="connsiteY18" fmla="*/ 936939 h 1104587"/>
              <a:gd name="connsiteX19" fmla="*/ 146228 w 813418"/>
              <a:gd name="connsiteY19" fmla="*/ 940114 h 1104587"/>
              <a:gd name="connsiteX20" fmla="*/ 16053 w 813418"/>
              <a:gd name="connsiteY20" fmla="*/ 990914 h 1104587"/>
              <a:gd name="connsiteX21" fmla="*/ 358953 w 813418"/>
              <a:gd name="connsiteY21" fmla="*/ 990914 h 1104587"/>
              <a:gd name="connsiteX22" fmla="*/ 489128 w 813418"/>
              <a:gd name="connsiteY22" fmla="*/ 1070289 h 1104587"/>
              <a:gd name="connsiteX23" fmla="*/ 520878 w 813418"/>
              <a:gd name="connsiteY23" fmla="*/ 1098864 h 1104587"/>
              <a:gd name="connsiteX24" fmla="*/ 606603 w 813418"/>
              <a:gd name="connsiteY24" fmla="*/ 962339 h 1104587"/>
              <a:gd name="connsiteX25" fmla="*/ 787578 w 813418"/>
              <a:gd name="connsiteY25" fmla="*/ 460689 h 1104587"/>
              <a:gd name="connsiteX26" fmla="*/ 806628 w 813418"/>
              <a:gd name="connsiteY26" fmla="*/ 390839 h 1104587"/>
              <a:gd name="connsiteX27" fmla="*/ 733603 w 813418"/>
              <a:gd name="connsiteY27" fmla="*/ 267014 h 1104587"/>
              <a:gd name="connsiteX28" fmla="*/ 717728 w 813418"/>
              <a:gd name="connsiteY28" fmla="*/ 305114 h 1104587"/>
              <a:gd name="connsiteX29" fmla="*/ 460553 w 813418"/>
              <a:gd name="connsiteY29" fmla="*/ 349564 h 1104587"/>
              <a:gd name="connsiteX30" fmla="*/ 536753 w 813418"/>
              <a:gd name="connsiteY30" fmla="*/ 241614 h 1104587"/>
              <a:gd name="connsiteX31" fmla="*/ 632003 w 813418"/>
              <a:gd name="connsiteY31" fmla="*/ 155889 h 1104587"/>
              <a:gd name="connsiteX32" fmla="*/ 606603 w 813418"/>
              <a:gd name="connsiteY32" fmla="*/ 76514 h 1104587"/>
              <a:gd name="connsiteX33" fmla="*/ 517703 w 813418"/>
              <a:gd name="connsiteY33" fmla="*/ 70164 h 1104587"/>
              <a:gd name="connsiteX34" fmla="*/ 431978 w 813418"/>
              <a:gd name="connsiteY34" fmla="*/ 13014 h 11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3418" h="1104587">
                <a:moveTo>
                  <a:pt x="431978" y="13014"/>
                </a:moveTo>
                <a:cubicBezTo>
                  <a:pt x="380120" y="60639"/>
                  <a:pt x="237245" y="304056"/>
                  <a:pt x="206553" y="355914"/>
                </a:cubicBezTo>
                <a:cubicBezTo>
                  <a:pt x="175861" y="407772"/>
                  <a:pt x="251532" y="302997"/>
                  <a:pt x="247828" y="324164"/>
                </a:cubicBezTo>
                <a:cubicBezTo>
                  <a:pt x="244124" y="345331"/>
                  <a:pt x="191736" y="439522"/>
                  <a:pt x="184328" y="482914"/>
                </a:cubicBezTo>
                <a:cubicBezTo>
                  <a:pt x="176920" y="526306"/>
                  <a:pt x="209199" y="574460"/>
                  <a:pt x="203378" y="584514"/>
                </a:cubicBezTo>
                <a:cubicBezTo>
                  <a:pt x="197557" y="594568"/>
                  <a:pt x="137232" y="524718"/>
                  <a:pt x="149403" y="543239"/>
                </a:cubicBezTo>
                <a:cubicBezTo>
                  <a:pt x="161574" y="561760"/>
                  <a:pt x="239361" y="680822"/>
                  <a:pt x="276403" y="695639"/>
                </a:cubicBezTo>
                <a:cubicBezTo>
                  <a:pt x="313445" y="710456"/>
                  <a:pt x="336199" y="666535"/>
                  <a:pt x="371653" y="632139"/>
                </a:cubicBezTo>
                <a:cubicBezTo>
                  <a:pt x="407107" y="597743"/>
                  <a:pt x="435682" y="527893"/>
                  <a:pt x="489128" y="489264"/>
                </a:cubicBezTo>
                <a:cubicBezTo>
                  <a:pt x="542574" y="450635"/>
                  <a:pt x="658991" y="405126"/>
                  <a:pt x="692328" y="400364"/>
                </a:cubicBezTo>
                <a:cubicBezTo>
                  <a:pt x="725665" y="395602"/>
                  <a:pt x="720374" y="377081"/>
                  <a:pt x="689153" y="460689"/>
                </a:cubicBezTo>
                <a:cubicBezTo>
                  <a:pt x="657932" y="544297"/>
                  <a:pt x="540986" y="817877"/>
                  <a:pt x="505003" y="902014"/>
                </a:cubicBezTo>
                <a:cubicBezTo>
                  <a:pt x="469020" y="986151"/>
                  <a:pt x="500241" y="951756"/>
                  <a:pt x="473253" y="965514"/>
                </a:cubicBezTo>
                <a:cubicBezTo>
                  <a:pt x="446266" y="979272"/>
                  <a:pt x="415574" y="981389"/>
                  <a:pt x="343078" y="984564"/>
                </a:cubicBezTo>
                <a:cubicBezTo>
                  <a:pt x="270582" y="987739"/>
                  <a:pt x="75849" y="987739"/>
                  <a:pt x="38278" y="984564"/>
                </a:cubicBezTo>
                <a:cubicBezTo>
                  <a:pt x="707" y="981389"/>
                  <a:pt x="59974" y="982976"/>
                  <a:pt x="117653" y="965514"/>
                </a:cubicBezTo>
                <a:cubicBezTo>
                  <a:pt x="175332" y="948052"/>
                  <a:pt x="350486" y="890372"/>
                  <a:pt x="384353" y="879789"/>
                </a:cubicBezTo>
                <a:cubicBezTo>
                  <a:pt x="418220" y="869206"/>
                  <a:pt x="384353" y="892489"/>
                  <a:pt x="320853" y="902014"/>
                </a:cubicBezTo>
                <a:cubicBezTo>
                  <a:pt x="257353" y="911539"/>
                  <a:pt x="32457" y="930589"/>
                  <a:pt x="3353" y="936939"/>
                </a:cubicBezTo>
                <a:cubicBezTo>
                  <a:pt x="-25751" y="943289"/>
                  <a:pt x="144111" y="931118"/>
                  <a:pt x="146228" y="940114"/>
                </a:cubicBezTo>
                <a:cubicBezTo>
                  <a:pt x="148345" y="949110"/>
                  <a:pt x="-19401" y="982447"/>
                  <a:pt x="16053" y="990914"/>
                </a:cubicBezTo>
                <a:cubicBezTo>
                  <a:pt x="51507" y="999381"/>
                  <a:pt x="280107" y="977685"/>
                  <a:pt x="358953" y="990914"/>
                </a:cubicBezTo>
                <a:cubicBezTo>
                  <a:pt x="437799" y="1004143"/>
                  <a:pt x="462141" y="1052297"/>
                  <a:pt x="489128" y="1070289"/>
                </a:cubicBezTo>
                <a:cubicBezTo>
                  <a:pt x="516115" y="1088281"/>
                  <a:pt x="501299" y="1116856"/>
                  <a:pt x="520878" y="1098864"/>
                </a:cubicBezTo>
                <a:cubicBezTo>
                  <a:pt x="540457" y="1080872"/>
                  <a:pt x="562153" y="1068702"/>
                  <a:pt x="606603" y="962339"/>
                </a:cubicBezTo>
                <a:cubicBezTo>
                  <a:pt x="651053" y="855977"/>
                  <a:pt x="754241" y="555939"/>
                  <a:pt x="787578" y="460689"/>
                </a:cubicBezTo>
                <a:cubicBezTo>
                  <a:pt x="820916" y="365439"/>
                  <a:pt x="815624" y="423118"/>
                  <a:pt x="806628" y="390839"/>
                </a:cubicBezTo>
                <a:cubicBezTo>
                  <a:pt x="797632" y="358560"/>
                  <a:pt x="748420" y="281301"/>
                  <a:pt x="733603" y="267014"/>
                </a:cubicBezTo>
                <a:cubicBezTo>
                  <a:pt x="718786" y="252727"/>
                  <a:pt x="763236" y="291356"/>
                  <a:pt x="717728" y="305114"/>
                </a:cubicBezTo>
                <a:cubicBezTo>
                  <a:pt x="672220" y="318872"/>
                  <a:pt x="490716" y="360147"/>
                  <a:pt x="460553" y="349564"/>
                </a:cubicBezTo>
                <a:cubicBezTo>
                  <a:pt x="430390" y="338981"/>
                  <a:pt x="508178" y="273893"/>
                  <a:pt x="536753" y="241614"/>
                </a:cubicBezTo>
                <a:cubicBezTo>
                  <a:pt x="565328" y="209335"/>
                  <a:pt x="620361" y="183406"/>
                  <a:pt x="632003" y="155889"/>
                </a:cubicBezTo>
                <a:cubicBezTo>
                  <a:pt x="643645" y="128372"/>
                  <a:pt x="625653" y="90802"/>
                  <a:pt x="606603" y="76514"/>
                </a:cubicBezTo>
                <a:cubicBezTo>
                  <a:pt x="587553" y="62227"/>
                  <a:pt x="542045" y="77043"/>
                  <a:pt x="517703" y="70164"/>
                </a:cubicBezTo>
                <a:cubicBezTo>
                  <a:pt x="493361" y="63285"/>
                  <a:pt x="483836" y="-34611"/>
                  <a:pt x="431978" y="13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5C4BCD2-52B3-5E4A-4004-451E04B8B268}"/>
              </a:ext>
            </a:extLst>
          </p:cNvPr>
          <p:cNvSpPr/>
          <p:nvPr/>
        </p:nvSpPr>
        <p:spPr>
          <a:xfrm>
            <a:off x="918321" y="3019402"/>
            <a:ext cx="569523" cy="95869"/>
          </a:xfrm>
          <a:custGeom>
            <a:avLst/>
            <a:gdLst>
              <a:gd name="connsiteX0" fmla="*/ 11954 w 569523"/>
              <a:gd name="connsiteY0" fmla="*/ 85748 h 95869"/>
              <a:gd name="connsiteX1" fmla="*/ 542179 w 569523"/>
              <a:gd name="connsiteY1" fmla="*/ 92098 h 95869"/>
              <a:gd name="connsiteX2" fmla="*/ 472329 w 569523"/>
              <a:gd name="connsiteY2" fmla="*/ 66698 h 95869"/>
              <a:gd name="connsiteX3" fmla="*/ 291354 w 569523"/>
              <a:gd name="connsiteY3" fmla="*/ 63523 h 95869"/>
              <a:gd name="connsiteX4" fmla="*/ 75454 w 569523"/>
              <a:gd name="connsiteY4" fmla="*/ 44473 h 95869"/>
              <a:gd name="connsiteX5" fmla="*/ 164354 w 569523"/>
              <a:gd name="connsiteY5" fmla="*/ 23 h 95869"/>
              <a:gd name="connsiteX6" fmla="*/ 11954 w 569523"/>
              <a:gd name="connsiteY6" fmla="*/ 85748 h 9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523" h="95869">
                <a:moveTo>
                  <a:pt x="11954" y="85748"/>
                </a:moveTo>
                <a:cubicBezTo>
                  <a:pt x="74925" y="101094"/>
                  <a:pt x="465450" y="95273"/>
                  <a:pt x="542179" y="92098"/>
                </a:cubicBezTo>
                <a:cubicBezTo>
                  <a:pt x="618908" y="88923"/>
                  <a:pt x="514133" y="71460"/>
                  <a:pt x="472329" y="66698"/>
                </a:cubicBezTo>
                <a:cubicBezTo>
                  <a:pt x="430525" y="61936"/>
                  <a:pt x="357500" y="67227"/>
                  <a:pt x="291354" y="63523"/>
                </a:cubicBezTo>
                <a:cubicBezTo>
                  <a:pt x="225208" y="59819"/>
                  <a:pt x="96621" y="55056"/>
                  <a:pt x="75454" y="44473"/>
                </a:cubicBezTo>
                <a:cubicBezTo>
                  <a:pt x="54287" y="33890"/>
                  <a:pt x="173879" y="-1035"/>
                  <a:pt x="164354" y="23"/>
                </a:cubicBezTo>
                <a:cubicBezTo>
                  <a:pt x="154829" y="1081"/>
                  <a:pt x="-51017" y="70402"/>
                  <a:pt x="11954" y="8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445D094-E38F-B0B5-A9C6-0B388AD89CFF}"/>
              </a:ext>
            </a:extLst>
          </p:cNvPr>
          <p:cNvGrpSpPr/>
          <p:nvPr/>
        </p:nvGrpSpPr>
        <p:grpSpPr>
          <a:xfrm>
            <a:off x="2246627" y="2155307"/>
            <a:ext cx="772955" cy="978717"/>
            <a:chOff x="2246627" y="2155307"/>
            <a:chExt cx="772955" cy="978717"/>
          </a:xfrm>
        </p:grpSpPr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458A8DC3-1F5F-005D-C00E-118B1260F45A}"/>
                </a:ext>
              </a:extLst>
            </p:cNvPr>
            <p:cNvSpPr/>
            <p:nvPr/>
          </p:nvSpPr>
          <p:spPr>
            <a:xfrm>
              <a:off x="2339275" y="2271110"/>
              <a:ext cx="345377" cy="586518"/>
            </a:xfrm>
            <a:custGeom>
              <a:avLst/>
              <a:gdLst>
                <a:gd name="connsiteX0" fmla="*/ 700 w 345377"/>
                <a:gd name="connsiteY0" fmla="*/ 145065 h 586518"/>
                <a:gd name="connsiteX1" fmla="*/ 115000 w 345377"/>
                <a:gd name="connsiteY1" fmla="*/ 37115 h 586518"/>
                <a:gd name="connsiteX2" fmla="*/ 134050 w 345377"/>
                <a:gd name="connsiteY2" fmla="*/ 2190 h 586518"/>
                <a:gd name="connsiteX3" fmla="*/ 273750 w 345377"/>
                <a:gd name="connsiteY3" fmla="*/ 91090 h 586518"/>
                <a:gd name="connsiteX4" fmla="*/ 251525 w 345377"/>
                <a:gd name="connsiteY4" fmla="*/ 199040 h 586518"/>
                <a:gd name="connsiteX5" fmla="*/ 238825 w 345377"/>
                <a:gd name="connsiteY5" fmla="*/ 354615 h 586518"/>
                <a:gd name="connsiteX6" fmla="*/ 229300 w 345377"/>
                <a:gd name="connsiteY6" fmla="*/ 316515 h 586518"/>
                <a:gd name="connsiteX7" fmla="*/ 340425 w 345377"/>
                <a:gd name="connsiteY7" fmla="*/ 151415 h 586518"/>
                <a:gd name="connsiteX8" fmla="*/ 318200 w 345377"/>
                <a:gd name="connsiteY8" fmla="*/ 189515 h 586518"/>
                <a:gd name="connsiteX9" fmla="*/ 248350 w 345377"/>
                <a:gd name="connsiteY9" fmla="*/ 326040 h 586518"/>
                <a:gd name="connsiteX10" fmla="*/ 245175 w 345377"/>
                <a:gd name="connsiteY10" fmla="*/ 380015 h 586518"/>
                <a:gd name="connsiteX11" fmla="*/ 254700 w 345377"/>
                <a:gd name="connsiteY11" fmla="*/ 357790 h 586518"/>
                <a:gd name="connsiteX12" fmla="*/ 222950 w 345377"/>
                <a:gd name="connsiteY12" fmla="*/ 421290 h 586518"/>
                <a:gd name="connsiteX13" fmla="*/ 232475 w 345377"/>
                <a:gd name="connsiteY13" fmla="*/ 522890 h 586518"/>
                <a:gd name="connsiteX14" fmla="*/ 184850 w 345377"/>
                <a:gd name="connsiteY14" fmla="*/ 586390 h 586518"/>
                <a:gd name="connsiteX15" fmla="*/ 80075 w 345377"/>
                <a:gd name="connsiteY15" fmla="*/ 507015 h 586518"/>
                <a:gd name="connsiteX16" fmla="*/ 86425 w 345377"/>
                <a:gd name="connsiteY16" fmla="*/ 306990 h 586518"/>
                <a:gd name="connsiteX17" fmla="*/ 67375 w 345377"/>
                <a:gd name="connsiteY17" fmla="*/ 221265 h 586518"/>
                <a:gd name="connsiteX18" fmla="*/ 700 w 345377"/>
                <a:gd name="connsiteY18" fmla="*/ 145065 h 58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5377" h="586518">
                  <a:moveTo>
                    <a:pt x="700" y="145065"/>
                  </a:moveTo>
                  <a:cubicBezTo>
                    <a:pt x="8637" y="114373"/>
                    <a:pt x="92775" y="60927"/>
                    <a:pt x="115000" y="37115"/>
                  </a:cubicBezTo>
                  <a:cubicBezTo>
                    <a:pt x="137225" y="13303"/>
                    <a:pt x="107592" y="-6806"/>
                    <a:pt x="134050" y="2190"/>
                  </a:cubicBezTo>
                  <a:cubicBezTo>
                    <a:pt x="160508" y="11186"/>
                    <a:pt x="254171" y="58282"/>
                    <a:pt x="273750" y="91090"/>
                  </a:cubicBezTo>
                  <a:cubicBezTo>
                    <a:pt x="293329" y="123898"/>
                    <a:pt x="257346" y="155119"/>
                    <a:pt x="251525" y="199040"/>
                  </a:cubicBezTo>
                  <a:cubicBezTo>
                    <a:pt x="245704" y="242961"/>
                    <a:pt x="242529" y="335036"/>
                    <a:pt x="238825" y="354615"/>
                  </a:cubicBezTo>
                  <a:cubicBezTo>
                    <a:pt x="235121" y="374194"/>
                    <a:pt x="212367" y="350382"/>
                    <a:pt x="229300" y="316515"/>
                  </a:cubicBezTo>
                  <a:cubicBezTo>
                    <a:pt x="246233" y="282648"/>
                    <a:pt x="325608" y="172582"/>
                    <a:pt x="340425" y="151415"/>
                  </a:cubicBezTo>
                  <a:cubicBezTo>
                    <a:pt x="355242" y="130248"/>
                    <a:pt x="333546" y="160411"/>
                    <a:pt x="318200" y="189515"/>
                  </a:cubicBezTo>
                  <a:cubicBezTo>
                    <a:pt x="302854" y="218619"/>
                    <a:pt x="260521" y="294290"/>
                    <a:pt x="248350" y="326040"/>
                  </a:cubicBezTo>
                  <a:cubicBezTo>
                    <a:pt x="236179" y="357790"/>
                    <a:pt x="244117" y="374724"/>
                    <a:pt x="245175" y="380015"/>
                  </a:cubicBezTo>
                  <a:cubicBezTo>
                    <a:pt x="246233" y="385306"/>
                    <a:pt x="258404" y="350911"/>
                    <a:pt x="254700" y="357790"/>
                  </a:cubicBezTo>
                  <a:cubicBezTo>
                    <a:pt x="250996" y="364669"/>
                    <a:pt x="226654" y="393773"/>
                    <a:pt x="222950" y="421290"/>
                  </a:cubicBezTo>
                  <a:cubicBezTo>
                    <a:pt x="219246" y="448807"/>
                    <a:pt x="238825" y="495373"/>
                    <a:pt x="232475" y="522890"/>
                  </a:cubicBezTo>
                  <a:cubicBezTo>
                    <a:pt x="226125" y="550407"/>
                    <a:pt x="210250" y="589036"/>
                    <a:pt x="184850" y="586390"/>
                  </a:cubicBezTo>
                  <a:cubicBezTo>
                    <a:pt x="159450" y="583744"/>
                    <a:pt x="96479" y="553582"/>
                    <a:pt x="80075" y="507015"/>
                  </a:cubicBezTo>
                  <a:cubicBezTo>
                    <a:pt x="63671" y="460448"/>
                    <a:pt x="88542" y="354615"/>
                    <a:pt x="86425" y="306990"/>
                  </a:cubicBezTo>
                  <a:cubicBezTo>
                    <a:pt x="84308" y="259365"/>
                    <a:pt x="80075" y="246136"/>
                    <a:pt x="67375" y="221265"/>
                  </a:cubicBezTo>
                  <a:cubicBezTo>
                    <a:pt x="54675" y="196394"/>
                    <a:pt x="-7237" y="175757"/>
                    <a:pt x="700" y="145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F46C756-3B9B-DE0E-B8BB-6C574B16BBF5}"/>
                </a:ext>
              </a:extLst>
            </p:cNvPr>
            <p:cNvSpPr/>
            <p:nvPr/>
          </p:nvSpPr>
          <p:spPr>
            <a:xfrm>
              <a:off x="2765716" y="2155307"/>
              <a:ext cx="253866" cy="936110"/>
            </a:xfrm>
            <a:custGeom>
              <a:avLst/>
              <a:gdLst>
                <a:gd name="connsiteX0" fmla="*/ 2884 w 253866"/>
                <a:gd name="connsiteY0" fmla="*/ 92593 h 936110"/>
                <a:gd name="connsiteX1" fmla="*/ 129884 w 253866"/>
                <a:gd name="connsiteY1" fmla="*/ 3693 h 936110"/>
                <a:gd name="connsiteX2" fmla="*/ 215609 w 253866"/>
                <a:gd name="connsiteY2" fmla="*/ 25918 h 936110"/>
                <a:gd name="connsiteX3" fmla="*/ 253709 w 253866"/>
                <a:gd name="connsiteY3" fmla="*/ 108468 h 936110"/>
                <a:gd name="connsiteX4" fmla="*/ 202909 w 253866"/>
                <a:gd name="connsiteY4" fmla="*/ 232293 h 936110"/>
                <a:gd name="connsiteX5" fmla="*/ 174334 w 253866"/>
                <a:gd name="connsiteY5" fmla="*/ 384693 h 936110"/>
                <a:gd name="connsiteX6" fmla="*/ 136234 w 253866"/>
                <a:gd name="connsiteY6" fmla="*/ 803793 h 936110"/>
                <a:gd name="connsiteX7" fmla="*/ 161634 w 253866"/>
                <a:gd name="connsiteY7" fmla="*/ 775218 h 936110"/>
                <a:gd name="connsiteX8" fmla="*/ 174334 w 253866"/>
                <a:gd name="connsiteY8" fmla="*/ 860943 h 936110"/>
                <a:gd name="connsiteX9" fmla="*/ 101309 w 253866"/>
                <a:gd name="connsiteY9" fmla="*/ 933968 h 936110"/>
                <a:gd name="connsiteX10" fmla="*/ 2884 w 253866"/>
                <a:gd name="connsiteY10" fmla="*/ 775218 h 936110"/>
                <a:gd name="connsiteX11" fmla="*/ 31459 w 253866"/>
                <a:gd name="connsiteY11" fmla="*/ 845068 h 936110"/>
                <a:gd name="connsiteX12" fmla="*/ 85434 w 253866"/>
                <a:gd name="connsiteY12" fmla="*/ 689493 h 936110"/>
                <a:gd name="connsiteX13" fmla="*/ 129884 w 253866"/>
                <a:gd name="connsiteY13" fmla="*/ 283093 h 936110"/>
                <a:gd name="connsiteX14" fmla="*/ 117184 w 253866"/>
                <a:gd name="connsiteY14" fmla="*/ 219593 h 936110"/>
                <a:gd name="connsiteX15" fmla="*/ 91784 w 253866"/>
                <a:gd name="connsiteY15" fmla="*/ 200543 h 936110"/>
                <a:gd name="connsiteX16" fmla="*/ 2884 w 253866"/>
                <a:gd name="connsiteY16" fmla="*/ 92593 h 93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866" h="936110">
                  <a:moveTo>
                    <a:pt x="2884" y="92593"/>
                  </a:moveTo>
                  <a:cubicBezTo>
                    <a:pt x="9234" y="59785"/>
                    <a:pt x="94430" y="14805"/>
                    <a:pt x="129884" y="3693"/>
                  </a:cubicBezTo>
                  <a:cubicBezTo>
                    <a:pt x="165338" y="-7420"/>
                    <a:pt x="194972" y="8456"/>
                    <a:pt x="215609" y="25918"/>
                  </a:cubicBezTo>
                  <a:cubicBezTo>
                    <a:pt x="236246" y="43380"/>
                    <a:pt x="255826" y="74072"/>
                    <a:pt x="253709" y="108468"/>
                  </a:cubicBezTo>
                  <a:cubicBezTo>
                    <a:pt x="251592" y="142864"/>
                    <a:pt x="216138" y="186255"/>
                    <a:pt x="202909" y="232293"/>
                  </a:cubicBezTo>
                  <a:cubicBezTo>
                    <a:pt x="189680" y="278331"/>
                    <a:pt x="185446" y="289443"/>
                    <a:pt x="174334" y="384693"/>
                  </a:cubicBezTo>
                  <a:cubicBezTo>
                    <a:pt x="163222" y="479943"/>
                    <a:pt x="138351" y="738706"/>
                    <a:pt x="136234" y="803793"/>
                  </a:cubicBezTo>
                  <a:cubicBezTo>
                    <a:pt x="134117" y="868880"/>
                    <a:pt x="155284" y="765693"/>
                    <a:pt x="161634" y="775218"/>
                  </a:cubicBezTo>
                  <a:cubicBezTo>
                    <a:pt x="167984" y="784743"/>
                    <a:pt x="184388" y="834485"/>
                    <a:pt x="174334" y="860943"/>
                  </a:cubicBezTo>
                  <a:cubicBezTo>
                    <a:pt x="164280" y="887401"/>
                    <a:pt x="129884" y="948255"/>
                    <a:pt x="101309" y="933968"/>
                  </a:cubicBezTo>
                  <a:cubicBezTo>
                    <a:pt x="72734" y="919681"/>
                    <a:pt x="14526" y="790034"/>
                    <a:pt x="2884" y="775218"/>
                  </a:cubicBezTo>
                  <a:cubicBezTo>
                    <a:pt x="-8758" y="760402"/>
                    <a:pt x="17701" y="859356"/>
                    <a:pt x="31459" y="845068"/>
                  </a:cubicBezTo>
                  <a:cubicBezTo>
                    <a:pt x="45217" y="830780"/>
                    <a:pt x="69030" y="783155"/>
                    <a:pt x="85434" y="689493"/>
                  </a:cubicBezTo>
                  <a:cubicBezTo>
                    <a:pt x="101838" y="595831"/>
                    <a:pt x="124592" y="361410"/>
                    <a:pt x="129884" y="283093"/>
                  </a:cubicBezTo>
                  <a:cubicBezTo>
                    <a:pt x="135176" y="204776"/>
                    <a:pt x="123534" y="233351"/>
                    <a:pt x="117184" y="219593"/>
                  </a:cubicBezTo>
                  <a:cubicBezTo>
                    <a:pt x="110834" y="205835"/>
                    <a:pt x="110305" y="221180"/>
                    <a:pt x="91784" y="200543"/>
                  </a:cubicBezTo>
                  <a:cubicBezTo>
                    <a:pt x="73263" y="179906"/>
                    <a:pt x="-3466" y="125401"/>
                    <a:pt x="2884" y="92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1F61683-4B2C-B8E1-ED25-D8153F6B1096}"/>
                </a:ext>
              </a:extLst>
            </p:cNvPr>
            <p:cNvSpPr/>
            <p:nvPr/>
          </p:nvSpPr>
          <p:spPr>
            <a:xfrm>
              <a:off x="2246627" y="2961711"/>
              <a:ext cx="693305" cy="172313"/>
            </a:xfrm>
            <a:custGeom>
              <a:avLst/>
              <a:gdLst>
                <a:gd name="connsiteX0" fmla="*/ 655323 w 693305"/>
                <a:gd name="connsiteY0" fmla="*/ 86289 h 172313"/>
                <a:gd name="connsiteX1" fmla="*/ 23498 w 693305"/>
                <a:gd name="connsiteY1" fmla="*/ 172014 h 172313"/>
                <a:gd name="connsiteX2" fmla="*/ 128273 w 693305"/>
                <a:gd name="connsiteY2" fmla="*/ 114864 h 172313"/>
                <a:gd name="connsiteX3" fmla="*/ 61598 w 693305"/>
                <a:gd name="connsiteY3" fmla="*/ 121214 h 172313"/>
                <a:gd name="connsiteX4" fmla="*/ 353698 w 693305"/>
                <a:gd name="connsiteY4" fmla="*/ 564 h 172313"/>
                <a:gd name="connsiteX5" fmla="*/ 207648 w 693305"/>
                <a:gd name="connsiteY5" fmla="*/ 76764 h 172313"/>
                <a:gd name="connsiteX6" fmla="*/ 280673 w 693305"/>
                <a:gd name="connsiteY6" fmla="*/ 95814 h 172313"/>
                <a:gd name="connsiteX7" fmla="*/ 525148 w 693305"/>
                <a:gd name="connsiteY7" fmla="*/ 57714 h 172313"/>
                <a:gd name="connsiteX8" fmla="*/ 610873 w 693305"/>
                <a:gd name="connsiteY8" fmla="*/ 48189 h 172313"/>
                <a:gd name="connsiteX9" fmla="*/ 655323 w 693305"/>
                <a:gd name="connsiteY9" fmla="*/ 86289 h 1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305" h="172313">
                  <a:moveTo>
                    <a:pt x="655323" y="86289"/>
                  </a:moveTo>
                  <a:cubicBezTo>
                    <a:pt x="557427" y="106927"/>
                    <a:pt x="111340" y="167252"/>
                    <a:pt x="23498" y="172014"/>
                  </a:cubicBezTo>
                  <a:cubicBezTo>
                    <a:pt x="-64344" y="176776"/>
                    <a:pt x="121923" y="123331"/>
                    <a:pt x="128273" y="114864"/>
                  </a:cubicBezTo>
                  <a:cubicBezTo>
                    <a:pt x="134623" y="106397"/>
                    <a:pt x="24027" y="140264"/>
                    <a:pt x="61598" y="121214"/>
                  </a:cubicBezTo>
                  <a:cubicBezTo>
                    <a:pt x="99169" y="102164"/>
                    <a:pt x="329356" y="7972"/>
                    <a:pt x="353698" y="564"/>
                  </a:cubicBezTo>
                  <a:cubicBezTo>
                    <a:pt x="378040" y="-6844"/>
                    <a:pt x="219819" y="60889"/>
                    <a:pt x="207648" y="76764"/>
                  </a:cubicBezTo>
                  <a:cubicBezTo>
                    <a:pt x="195477" y="92639"/>
                    <a:pt x="227756" y="98989"/>
                    <a:pt x="280673" y="95814"/>
                  </a:cubicBezTo>
                  <a:cubicBezTo>
                    <a:pt x="333590" y="92639"/>
                    <a:pt x="470115" y="65651"/>
                    <a:pt x="525148" y="57714"/>
                  </a:cubicBezTo>
                  <a:cubicBezTo>
                    <a:pt x="580181" y="49777"/>
                    <a:pt x="588119" y="43956"/>
                    <a:pt x="610873" y="48189"/>
                  </a:cubicBezTo>
                  <a:cubicBezTo>
                    <a:pt x="633627" y="52422"/>
                    <a:pt x="753219" y="65651"/>
                    <a:pt x="655323" y="86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A619A1C-6CED-661C-B37A-97D340F31D86}"/>
              </a:ext>
            </a:extLst>
          </p:cNvPr>
          <p:cNvGrpSpPr/>
          <p:nvPr/>
        </p:nvGrpSpPr>
        <p:grpSpPr>
          <a:xfrm>
            <a:off x="3400246" y="2079596"/>
            <a:ext cx="1071804" cy="1076370"/>
            <a:chOff x="3400246" y="2079596"/>
            <a:chExt cx="1071804" cy="1076370"/>
          </a:xfrm>
        </p:grpSpPr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8839E8A-5664-3160-A985-208606BD19FE}"/>
                </a:ext>
              </a:extLst>
            </p:cNvPr>
            <p:cNvSpPr/>
            <p:nvPr/>
          </p:nvSpPr>
          <p:spPr>
            <a:xfrm>
              <a:off x="3638543" y="2079596"/>
              <a:ext cx="743316" cy="597904"/>
            </a:xfrm>
            <a:custGeom>
              <a:avLst/>
              <a:gdLst>
                <a:gd name="connsiteX0" fmla="*/ 44457 w 743316"/>
                <a:gd name="connsiteY0" fmla="*/ 215929 h 597904"/>
                <a:gd name="connsiteX1" fmla="*/ 7 w 743316"/>
                <a:gd name="connsiteY1" fmla="*/ 384204 h 597904"/>
                <a:gd name="connsiteX2" fmla="*/ 47632 w 743316"/>
                <a:gd name="connsiteY2" fmla="*/ 587404 h 597904"/>
                <a:gd name="connsiteX3" fmla="*/ 104782 w 743316"/>
                <a:gd name="connsiteY3" fmla="*/ 558829 h 597904"/>
                <a:gd name="connsiteX4" fmla="*/ 244482 w 743316"/>
                <a:gd name="connsiteY4" fmla="*/ 473104 h 597904"/>
                <a:gd name="connsiteX5" fmla="*/ 447682 w 743316"/>
                <a:gd name="connsiteY5" fmla="*/ 361979 h 597904"/>
                <a:gd name="connsiteX6" fmla="*/ 736607 w 743316"/>
                <a:gd name="connsiteY6" fmla="*/ 276254 h 597904"/>
                <a:gd name="connsiteX7" fmla="*/ 657232 w 743316"/>
                <a:gd name="connsiteY7" fmla="*/ 269904 h 597904"/>
                <a:gd name="connsiteX8" fmla="*/ 727082 w 743316"/>
                <a:gd name="connsiteY8" fmla="*/ 203229 h 597904"/>
                <a:gd name="connsiteX9" fmla="*/ 673107 w 743316"/>
                <a:gd name="connsiteY9" fmla="*/ 60354 h 597904"/>
                <a:gd name="connsiteX10" fmla="*/ 622307 w 743316"/>
                <a:gd name="connsiteY10" fmla="*/ 29 h 597904"/>
                <a:gd name="connsiteX11" fmla="*/ 596907 w 743316"/>
                <a:gd name="connsiteY11" fmla="*/ 66704 h 597904"/>
                <a:gd name="connsiteX12" fmla="*/ 295282 w 743316"/>
                <a:gd name="connsiteY12" fmla="*/ 196879 h 597904"/>
                <a:gd name="connsiteX13" fmla="*/ 107957 w 743316"/>
                <a:gd name="connsiteY13" fmla="*/ 254029 h 597904"/>
                <a:gd name="connsiteX14" fmla="*/ 44457 w 743316"/>
                <a:gd name="connsiteY14" fmla="*/ 215929 h 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3316" h="597904">
                  <a:moveTo>
                    <a:pt x="44457" y="215929"/>
                  </a:moveTo>
                  <a:cubicBezTo>
                    <a:pt x="26465" y="237625"/>
                    <a:pt x="-522" y="322292"/>
                    <a:pt x="7" y="384204"/>
                  </a:cubicBezTo>
                  <a:cubicBezTo>
                    <a:pt x="536" y="446116"/>
                    <a:pt x="30169" y="558300"/>
                    <a:pt x="47632" y="587404"/>
                  </a:cubicBezTo>
                  <a:cubicBezTo>
                    <a:pt x="65095" y="616508"/>
                    <a:pt x="71974" y="577879"/>
                    <a:pt x="104782" y="558829"/>
                  </a:cubicBezTo>
                  <a:cubicBezTo>
                    <a:pt x="137590" y="539779"/>
                    <a:pt x="187332" y="505912"/>
                    <a:pt x="244482" y="473104"/>
                  </a:cubicBezTo>
                  <a:cubicBezTo>
                    <a:pt x="301632" y="440296"/>
                    <a:pt x="365661" y="394787"/>
                    <a:pt x="447682" y="361979"/>
                  </a:cubicBezTo>
                  <a:cubicBezTo>
                    <a:pt x="529703" y="329171"/>
                    <a:pt x="701682" y="291600"/>
                    <a:pt x="736607" y="276254"/>
                  </a:cubicBezTo>
                  <a:cubicBezTo>
                    <a:pt x="771532" y="260908"/>
                    <a:pt x="658819" y="282075"/>
                    <a:pt x="657232" y="269904"/>
                  </a:cubicBezTo>
                  <a:cubicBezTo>
                    <a:pt x="655645" y="257733"/>
                    <a:pt x="724436" y="238154"/>
                    <a:pt x="727082" y="203229"/>
                  </a:cubicBezTo>
                  <a:cubicBezTo>
                    <a:pt x="729728" y="168304"/>
                    <a:pt x="690570" y="94221"/>
                    <a:pt x="673107" y="60354"/>
                  </a:cubicBezTo>
                  <a:cubicBezTo>
                    <a:pt x="655645" y="26487"/>
                    <a:pt x="635007" y="-1029"/>
                    <a:pt x="622307" y="29"/>
                  </a:cubicBezTo>
                  <a:cubicBezTo>
                    <a:pt x="609607" y="1087"/>
                    <a:pt x="651411" y="33896"/>
                    <a:pt x="596907" y="66704"/>
                  </a:cubicBezTo>
                  <a:cubicBezTo>
                    <a:pt x="542403" y="99512"/>
                    <a:pt x="376774" y="165658"/>
                    <a:pt x="295282" y="196879"/>
                  </a:cubicBezTo>
                  <a:cubicBezTo>
                    <a:pt x="213790" y="228100"/>
                    <a:pt x="144470" y="249267"/>
                    <a:pt x="107957" y="254029"/>
                  </a:cubicBezTo>
                  <a:cubicBezTo>
                    <a:pt x="71445" y="258792"/>
                    <a:pt x="62449" y="194233"/>
                    <a:pt x="44457" y="215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A2F91DF-293A-3EBB-9FA2-F3A3AA02AC02}"/>
                </a:ext>
              </a:extLst>
            </p:cNvPr>
            <p:cNvSpPr/>
            <p:nvPr/>
          </p:nvSpPr>
          <p:spPr>
            <a:xfrm>
              <a:off x="3400246" y="2212953"/>
              <a:ext cx="971029" cy="841732"/>
            </a:xfrm>
            <a:custGeom>
              <a:avLst/>
              <a:gdLst>
                <a:gd name="connsiteX0" fmla="*/ 901879 w 971029"/>
                <a:gd name="connsiteY0" fmla="*/ 22 h 841732"/>
                <a:gd name="connsiteX1" fmla="*/ 968554 w 971029"/>
                <a:gd name="connsiteY1" fmla="*/ 127022 h 841732"/>
                <a:gd name="connsiteX2" fmla="*/ 822504 w 971029"/>
                <a:gd name="connsiteY2" fmla="*/ 266722 h 841732"/>
                <a:gd name="connsiteX3" fmla="*/ 657404 w 971029"/>
                <a:gd name="connsiteY3" fmla="*/ 542947 h 841732"/>
                <a:gd name="connsiteX4" fmla="*/ 701854 w 971029"/>
                <a:gd name="connsiteY4" fmla="*/ 482622 h 841732"/>
                <a:gd name="connsiteX5" fmla="*/ 524054 w 971029"/>
                <a:gd name="connsiteY5" fmla="*/ 781072 h 841732"/>
                <a:gd name="connsiteX6" fmla="*/ 593904 w 971029"/>
                <a:gd name="connsiteY6" fmla="*/ 669947 h 841732"/>
                <a:gd name="connsiteX7" fmla="*/ 441504 w 971029"/>
                <a:gd name="connsiteY7" fmla="*/ 822347 h 841732"/>
                <a:gd name="connsiteX8" fmla="*/ 517704 w 971029"/>
                <a:gd name="connsiteY8" fmla="*/ 796947 h 841732"/>
                <a:gd name="connsiteX9" fmla="*/ 247829 w 971029"/>
                <a:gd name="connsiteY9" fmla="*/ 822347 h 841732"/>
                <a:gd name="connsiteX10" fmla="*/ 190679 w 971029"/>
                <a:gd name="connsiteY10" fmla="*/ 831872 h 841732"/>
                <a:gd name="connsiteX11" fmla="*/ 419279 w 971029"/>
                <a:gd name="connsiteY11" fmla="*/ 841397 h 841732"/>
                <a:gd name="connsiteX12" fmla="*/ 16054 w 971029"/>
                <a:gd name="connsiteY12" fmla="*/ 819172 h 841732"/>
                <a:gd name="connsiteX13" fmla="*/ 79554 w 971029"/>
                <a:gd name="connsiteY13" fmla="*/ 806472 h 841732"/>
                <a:gd name="connsiteX14" fmla="*/ 73204 w 971029"/>
                <a:gd name="connsiteY14" fmla="*/ 720747 h 841732"/>
                <a:gd name="connsiteX15" fmla="*/ 339904 w 971029"/>
                <a:gd name="connsiteY15" fmla="*/ 568347 h 841732"/>
                <a:gd name="connsiteX16" fmla="*/ 216079 w 971029"/>
                <a:gd name="connsiteY16" fmla="*/ 628672 h 841732"/>
                <a:gd name="connsiteX17" fmla="*/ 174804 w 971029"/>
                <a:gd name="connsiteY17" fmla="*/ 676297 h 841732"/>
                <a:gd name="connsiteX18" fmla="*/ 285929 w 971029"/>
                <a:gd name="connsiteY18" fmla="*/ 641372 h 841732"/>
                <a:gd name="connsiteX19" fmla="*/ 177979 w 971029"/>
                <a:gd name="connsiteY19" fmla="*/ 746147 h 841732"/>
                <a:gd name="connsiteX20" fmla="*/ 327204 w 971029"/>
                <a:gd name="connsiteY20" fmla="*/ 768372 h 841732"/>
                <a:gd name="connsiteX21" fmla="*/ 482779 w 971029"/>
                <a:gd name="connsiteY21" fmla="*/ 660422 h 841732"/>
                <a:gd name="connsiteX22" fmla="*/ 438329 w 971029"/>
                <a:gd name="connsiteY22" fmla="*/ 774722 h 841732"/>
                <a:gd name="connsiteX23" fmla="*/ 543104 w 971029"/>
                <a:gd name="connsiteY23" fmla="*/ 631847 h 841732"/>
                <a:gd name="connsiteX24" fmla="*/ 628829 w 971029"/>
                <a:gd name="connsiteY24" fmla="*/ 466747 h 841732"/>
                <a:gd name="connsiteX25" fmla="*/ 609779 w 971029"/>
                <a:gd name="connsiteY25" fmla="*/ 498497 h 841732"/>
                <a:gd name="connsiteX26" fmla="*/ 771704 w 971029"/>
                <a:gd name="connsiteY26" fmla="*/ 193697 h 841732"/>
                <a:gd name="connsiteX27" fmla="*/ 743129 w 971029"/>
                <a:gd name="connsiteY27" fmla="*/ 136547 h 841732"/>
                <a:gd name="connsiteX28" fmla="*/ 901879 w 971029"/>
                <a:gd name="connsiteY28" fmla="*/ 22 h 8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029" h="841732">
                  <a:moveTo>
                    <a:pt x="901879" y="22"/>
                  </a:moveTo>
                  <a:cubicBezTo>
                    <a:pt x="939450" y="-1565"/>
                    <a:pt x="981783" y="82572"/>
                    <a:pt x="968554" y="127022"/>
                  </a:cubicBezTo>
                  <a:cubicBezTo>
                    <a:pt x="955325" y="171472"/>
                    <a:pt x="874362" y="197401"/>
                    <a:pt x="822504" y="266722"/>
                  </a:cubicBezTo>
                  <a:cubicBezTo>
                    <a:pt x="770646" y="336043"/>
                    <a:pt x="677512" y="506964"/>
                    <a:pt x="657404" y="542947"/>
                  </a:cubicBezTo>
                  <a:cubicBezTo>
                    <a:pt x="637296" y="578930"/>
                    <a:pt x="724079" y="442935"/>
                    <a:pt x="701854" y="482622"/>
                  </a:cubicBezTo>
                  <a:cubicBezTo>
                    <a:pt x="679629" y="522309"/>
                    <a:pt x="542046" y="749851"/>
                    <a:pt x="524054" y="781072"/>
                  </a:cubicBezTo>
                  <a:cubicBezTo>
                    <a:pt x="506062" y="812293"/>
                    <a:pt x="607662" y="663068"/>
                    <a:pt x="593904" y="669947"/>
                  </a:cubicBezTo>
                  <a:cubicBezTo>
                    <a:pt x="580146" y="676826"/>
                    <a:pt x="454204" y="801180"/>
                    <a:pt x="441504" y="822347"/>
                  </a:cubicBezTo>
                  <a:cubicBezTo>
                    <a:pt x="428804" y="843514"/>
                    <a:pt x="549983" y="796947"/>
                    <a:pt x="517704" y="796947"/>
                  </a:cubicBezTo>
                  <a:cubicBezTo>
                    <a:pt x="485425" y="796947"/>
                    <a:pt x="302333" y="816526"/>
                    <a:pt x="247829" y="822347"/>
                  </a:cubicBezTo>
                  <a:cubicBezTo>
                    <a:pt x="193325" y="828168"/>
                    <a:pt x="162104" y="828697"/>
                    <a:pt x="190679" y="831872"/>
                  </a:cubicBezTo>
                  <a:cubicBezTo>
                    <a:pt x="219254" y="835047"/>
                    <a:pt x="448383" y="843514"/>
                    <a:pt x="419279" y="841397"/>
                  </a:cubicBezTo>
                  <a:cubicBezTo>
                    <a:pt x="390175" y="839280"/>
                    <a:pt x="72675" y="824993"/>
                    <a:pt x="16054" y="819172"/>
                  </a:cubicBezTo>
                  <a:cubicBezTo>
                    <a:pt x="-40567" y="813351"/>
                    <a:pt x="70029" y="822876"/>
                    <a:pt x="79554" y="806472"/>
                  </a:cubicBezTo>
                  <a:cubicBezTo>
                    <a:pt x="89079" y="790068"/>
                    <a:pt x="29812" y="760435"/>
                    <a:pt x="73204" y="720747"/>
                  </a:cubicBezTo>
                  <a:cubicBezTo>
                    <a:pt x="116596" y="681060"/>
                    <a:pt x="316092" y="583693"/>
                    <a:pt x="339904" y="568347"/>
                  </a:cubicBezTo>
                  <a:cubicBezTo>
                    <a:pt x="363716" y="553001"/>
                    <a:pt x="243596" y="610680"/>
                    <a:pt x="216079" y="628672"/>
                  </a:cubicBezTo>
                  <a:cubicBezTo>
                    <a:pt x="188562" y="646664"/>
                    <a:pt x="163162" y="674180"/>
                    <a:pt x="174804" y="676297"/>
                  </a:cubicBezTo>
                  <a:cubicBezTo>
                    <a:pt x="186446" y="678414"/>
                    <a:pt x="285400" y="629730"/>
                    <a:pt x="285929" y="641372"/>
                  </a:cubicBezTo>
                  <a:cubicBezTo>
                    <a:pt x="286458" y="653014"/>
                    <a:pt x="171100" y="724981"/>
                    <a:pt x="177979" y="746147"/>
                  </a:cubicBezTo>
                  <a:cubicBezTo>
                    <a:pt x="184858" y="767313"/>
                    <a:pt x="276404" y="782659"/>
                    <a:pt x="327204" y="768372"/>
                  </a:cubicBezTo>
                  <a:cubicBezTo>
                    <a:pt x="378004" y="754085"/>
                    <a:pt x="464258" y="659364"/>
                    <a:pt x="482779" y="660422"/>
                  </a:cubicBezTo>
                  <a:cubicBezTo>
                    <a:pt x="501300" y="661480"/>
                    <a:pt x="428275" y="779485"/>
                    <a:pt x="438329" y="774722"/>
                  </a:cubicBezTo>
                  <a:cubicBezTo>
                    <a:pt x="448383" y="769960"/>
                    <a:pt x="511354" y="683176"/>
                    <a:pt x="543104" y="631847"/>
                  </a:cubicBezTo>
                  <a:cubicBezTo>
                    <a:pt x="574854" y="580518"/>
                    <a:pt x="617717" y="488972"/>
                    <a:pt x="628829" y="466747"/>
                  </a:cubicBezTo>
                  <a:cubicBezTo>
                    <a:pt x="639941" y="444522"/>
                    <a:pt x="585967" y="544005"/>
                    <a:pt x="609779" y="498497"/>
                  </a:cubicBezTo>
                  <a:cubicBezTo>
                    <a:pt x="633591" y="452989"/>
                    <a:pt x="749479" y="254022"/>
                    <a:pt x="771704" y="193697"/>
                  </a:cubicBezTo>
                  <a:cubicBezTo>
                    <a:pt x="793929" y="133372"/>
                    <a:pt x="723021" y="160889"/>
                    <a:pt x="743129" y="136547"/>
                  </a:cubicBezTo>
                  <a:cubicBezTo>
                    <a:pt x="763237" y="112205"/>
                    <a:pt x="864308" y="1609"/>
                    <a:pt x="90187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09380A9-AFE1-1734-D64C-0A7880A0E23D}"/>
                </a:ext>
              </a:extLst>
            </p:cNvPr>
            <p:cNvSpPr/>
            <p:nvPr/>
          </p:nvSpPr>
          <p:spPr>
            <a:xfrm>
              <a:off x="4056004" y="2518542"/>
              <a:ext cx="416046" cy="637424"/>
            </a:xfrm>
            <a:custGeom>
              <a:avLst/>
              <a:gdLst>
                <a:gd name="connsiteX0" fmla="*/ 4821 w 416046"/>
                <a:gd name="connsiteY0" fmla="*/ 170683 h 637424"/>
                <a:gd name="connsiteX1" fmla="*/ 277871 w 416046"/>
                <a:gd name="connsiteY1" fmla="*/ 548508 h 637424"/>
                <a:gd name="connsiteX2" fmla="*/ 411221 w 416046"/>
                <a:gd name="connsiteY2" fmla="*/ 637408 h 637424"/>
                <a:gd name="connsiteX3" fmla="*/ 379471 w 416046"/>
                <a:gd name="connsiteY3" fmla="*/ 545333 h 637424"/>
                <a:gd name="connsiteX4" fmla="*/ 309621 w 416046"/>
                <a:gd name="connsiteY4" fmla="*/ 389758 h 637424"/>
                <a:gd name="connsiteX5" fmla="*/ 268346 w 416046"/>
                <a:gd name="connsiteY5" fmla="*/ 240533 h 637424"/>
                <a:gd name="connsiteX6" fmla="*/ 287396 w 416046"/>
                <a:gd name="connsiteY6" fmla="*/ 2408 h 637424"/>
                <a:gd name="connsiteX7" fmla="*/ 268346 w 416046"/>
                <a:gd name="connsiteY7" fmla="*/ 119883 h 637424"/>
                <a:gd name="connsiteX8" fmla="*/ 242946 w 416046"/>
                <a:gd name="connsiteY8" fmla="*/ 157983 h 637424"/>
                <a:gd name="connsiteX9" fmla="*/ 258821 w 416046"/>
                <a:gd name="connsiteY9" fmla="*/ 81783 h 637424"/>
                <a:gd name="connsiteX10" fmla="*/ 223896 w 416046"/>
                <a:gd name="connsiteY10" fmla="*/ 291333 h 637424"/>
                <a:gd name="connsiteX11" fmla="*/ 109596 w 416046"/>
                <a:gd name="connsiteY11" fmla="*/ 164333 h 637424"/>
                <a:gd name="connsiteX12" fmla="*/ 4821 w 416046"/>
                <a:gd name="connsiteY12" fmla="*/ 170683 h 6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46" h="637424">
                  <a:moveTo>
                    <a:pt x="4821" y="170683"/>
                  </a:moveTo>
                  <a:cubicBezTo>
                    <a:pt x="32867" y="234712"/>
                    <a:pt x="210138" y="470721"/>
                    <a:pt x="277871" y="548508"/>
                  </a:cubicBezTo>
                  <a:cubicBezTo>
                    <a:pt x="345604" y="626295"/>
                    <a:pt x="394288" y="637937"/>
                    <a:pt x="411221" y="637408"/>
                  </a:cubicBezTo>
                  <a:cubicBezTo>
                    <a:pt x="428154" y="636879"/>
                    <a:pt x="396404" y="586608"/>
                    <a:pt x="379471" y="545333"/>
                  </a:cubicBezTo>
                  <a:cubicBezTo>
                    <a:pt x="362538" y="504058"/>
                    <a:pt x="328142" y="440558"/>
                    <a:pt x="309621" y="389758"/>
                  </a:cubicBezTo>
                  <a:cubicBezTo>
                    <a:pt x="291100" y="338958"/>
                    <a:pt x="272050" y="305091"/>
                    <a:pt x="268346" y="240533"/>
                  </a:cubicBezTo>
                  <a:cubicBezTo>
                    <a:pt x="264642" y="175975"/>
                    <a:pt x="287396" y="22516"/>
                    <a:pt x="287396" y="2408"/>
                  </a:cubicBezTo>
                  <a:cubicBezTo>
                    <a:pt x="287396" y="-17700"/>
                    <a:pt x="275754" y="93954"/>
                    <a:pt x="268346" y="119883"/>
                  </a:cubicBezTo>
                  <a:cubicBezTo>
                    <a:pt x="260938" y="145812"/>
                    <a:pt x="244534" y="164333"/>
                    <a:pt x="242946" y="157983"/>
                  </a:cubicBezTo>
                  <a:cubicBezTo>
                    <a:pt x="241359" y="151633"/>
                    <a:pt x="261996" y="59558"/>
                    <a:pt x="258821" y="81783"/>
                  </a:cubicBezTo>
                  <a:cubicBezTo>
                    <a:pt x="255646" y="104008"/>
                    <a:pt x="248767" y="277575"/>
                    <a:pt x="223896" y="291333"/>
                  </a:cubicBezTo>
                  <a:cubicBezTo>
                    <a:pt x="199025" y="305091"/>
                    <a:pt x="140288" y="186029"/>
                    <a:pt x="109596" y="164333"/>
                  </a:cubicBezTo>
                  <a:cubicBezTo>
                    <a:pt x="78904" y="142637"/>
                    <a:pt x="-23225" y="106654"/>
                    <a:pt x="4821" y="170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05D2299-A43D-E352-EEA7-773F75F4E557}"/>
              </a:ext>
            </a:extLst>
          </p:cNvPr>
          <p:cNvGrpSpPr/>
          <p:nvPr/>
        </p:nvGrpSpPr>
        <p:grpSpPr>
          <a:xfrm>
            <a:off x="5018634" y="2105003"/>
            <a:ext cx="632870" cy="1044966"/>
            <a:chOff x="5018634" y="2105003"/>
            <a:chExt cx="632870" cy="1044966"/>
          </a:xfrm>
        </p:grpSpPr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46D98A2-E247-681C-96DD-074FE5FBC0D6}"/>
                </a:ext>
              </a:extLst>
            </p:cNvPr>
            <p:cNvSpPr/>
            <p:nvPr/>
          </p:nvSpPr>
          <p:spPr>
            <a:xfrm>
              <a:off x="5018634" y="2105003"/>
              <a:ext cx="341532" cy="1044966"/>
            </a:xfrm>
            <a:custGeom>
              <a:avLst/>
              <a:gdLst>
                <a:gd name="connsiteX0" fmla="*/ 1041 w 341532"/>
                <a:gd name="connsiteY0" fmla="*/ 130197 h 1044966"/>
                <a:gd name="connsiteX1" fmla="*/ 197891 w 341532"/>
                <a:gd name="connsiteY1" fmla="*/ 22 h 1044966"/>
                <a:gd name="connsiteX2" fmla="*/ 337591 w 341532"/>
                <a:gd name="connsiteY2" fmla="*/ 120672 h 1044966"/>
                <a:gd name="connsiteX3" fmla="*/ 299491 w 341532"/>
                <a:gd name="connsiteY3" fmla="*/ 234972 h 1044966"/>
                <a:gd name="connsiteX4" fmla="*/ 261391 w 341532"/>
                <a:gd name="connsiteY4" fmla="*/ 488972 h 1044966"/>
                <a:gd name="connsiteX5" fmla="*/ 229641 w 341532"/>
                <a:gd name="connsiteY5" fmla="*/ 796947 h 1044966"/>
                <a:gd name="connsiteX6" fmla="*/ 213766 w 341532"/>
                <a:gd name="connsiteY6" fmla="*/ 746147 h 1044966"/>
                <a:gd name="connsiteX7" fmla="*/ 270916 w 341532"/>
                <a:gd name="connsiteY7" fmla="*/ 1025547 h 1044966"/>
                <a:gd name="connsiteX8" fmla="*/ 162966 w 341532"/>
                <a:gd name="connsiteY8" fmla="*/ 1009672 h 1044966"/>
                <a:gd name="connsiteX9" fmla="*/ 118516 w 341532"/>
                <a:gd name="connsiteY9" fmla="*/ 917597 h 1044966"/>
                <a:gd name="connsiteX10" fmla="*/ 4216 w 341532"/>
                <a:gd name="connsiteY10" fmla="*/ 911247 h 1044966"/>
                <a:gd name="connsiteX11" fmla="*/ 77241 w 341532"/>
                <a:gd name="connsiteY11" fmla="*/ 895372 h 1044966"/>
                <a:gd name="connsiteX12" fmla="*/ 112166 w 341532"/>
                <a:gd name="connsiteY12" fmla="*/ 806472 h 1044966"/>
                <a:gd name="connsiteX13" fmla="*/ 124866 w 341532"/>
                <a:gd name="connsiteY13" fmla="*/ 254022 h 1044966"/>
                <a:gd name="connsiteX14" fmla="*/ 118516 w 341532"/>
                <a:gd name="connsiteY14" fmla="*/ 219097 h 1044966"/>
                <a:gd name="connsiteX15" fmla="*/ 1041 w 341532"/>
                <a:gd name="connsiteY15" fmla="*/ 130197 h 104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532" h="1044966">
                  <a:moveTo>
                    <a:pt x="1041" y="130197"/>
                  </a:moveTo>
                  <a:cubicBezTo>
                    <a:pt x="14270" y="93684"/>
                    <a:pt x="141799" y="1609"/>
                    <a:pt x="197891" y="22"/>
                  </a:cubicBezTo>
                  <a:cubicBezTo>
                    <a:pt x="253983" y="-1565"/>
                    <a:pt x="320658" y="81514"/>
                    <a:pt x="337591" y="120672"/>
                  </a:cubicBezTo>
                  <a:cubicBezTo>
                    <a:pt x="354524" y="159830"/>
                    <a:pt x="312191" y="173589"/>
                    <a:pt x="299491" y="234972"/>
                  </a:cubicBezTo>
                  <a:cubicBezTo>
                    <a:pt x="286791" y="296355"/>
                    <a:pt x="273033" y="395310"/>
                    <a:pt x="261391" y="488972"/>
                  </a:cubicBezTo>
                  <a:cubicBezTo>
                    <a:pt x="249749" y="582634"/>
                    <a:pt x="237578" y="754085"/>
                    <a:pt x="229641" y="796947"/>
                  </a:cubicBezTo>
                  <a:cubicBezTo>
                    <a:pt x="221704" y="839809"/>
                    <a:pt x="206887" y="708047"/>
                    <a:pt x="213766" y="746147"/>
                  </a:cubicBezTo>
                  <a:cubicBezTo>
                    <a:pt x="220645" y="784247"/>
                    <a:pt x="279383" y="981626"/>
                    <a:pt x="270916" y="1025547"/>
                  </a:cubicBezTo>
                  <a:cubicBezTo>
                    <a:pt x="262449" y="1069468"/>
                    <a:pt x="188366" y="1027664"/>
                    <a:pt x="162966" y="1009672"/>
                  </a:cubicBezTo>
                  <a:cubicBezTo>
                    <a:pt x="137566" y="991680"/>
                    <a:pt x="144974" y="934001"/>
                    <a:pt x="118516" y="917597"/>
                  </a:cubicBezTo>
                  <a:cubicBezTo>
                    <a:pt x="92058" y="901193"/>
                    <a:pt x="11095" y="914951"/>
                    <a:pt x="4216" y="911247"/>
                  </a:cubicBezTo>
                  <a:cubicBezTo>
                    <a:pt x="-2663" y="907543"/>
                    <a:pt x="59249" y="912834"/>
                    <a:pt x="77241" y="895372"/>
                  </a:cubicBezTo>
                  <a:cubicBezTo>
                    <a:pt x="95233" y="877910"/>
                    <a:pt x="104229" y="913364"/>
                    <a:pt x="112166" y="806472"/>
                  </a:cubicBezTo>
                  <a:cubicBezTo>
                    <a:pt x="120103" y="699580"/>
                    <a:pt x="123808" y="351918"/>
                    <a:pt x="124866" y="254022"/>
                  </a:cubicBezTo>
                  <a:cubicBezTo>
                    <a:pt x="125924" y="156126"/>
                    <a:pt x="132274" y="236559"/>
                    <a:pt x="118516" y="219097"/>
                  </a:cubicBezTo>
                  <a:cubicBezTo>
                    <a:pt x="104758" y="201635"/>
                    <a:pt x="-12188" y="166710"/>
                    <a:pt x="1041" y="130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19E5F0F-F155-C33B-17F4-260680149B9D}"/>
                </a:ext>
              </a:extLst>
            </p:cNvPr>
            <p:cNvSpPr/>
            <p:nvPr/>
          </p:nvSpPr>
          <p:spPr>
            <a:xfrm>
              <a:off x="5191256" y="2501820"/>
              <a:ext cx="460248" cy="353013"/>
            </a:xfrm>
            <a:custGeom>
              <a:avLst/>
              <a:gdLst>
                <a:gd name="connsiteX0" fmla="*/ 6219 w 460248"/>
                <a:gd name="connsiteY0" fmla="*/ 80 h 353013"/>
                <a:gd name="connsiteX1" fmla="*/ 390394 w 460248"/>
                <a:gd name="connsiteY1" fmla="*/ 177880 h 353013"/>
                <a:gd name="connsiteX2" fmla="*/ 460244 w 460248"/>
                <a:gd name="connsiteY2" fmla="*/ 336630 h 353013"/>
                <a:gd name="connsiteX3" fmla="*/ 393569 w 460248"/>
                <a:gd name="connsiteY3" fmla="*/ 333455 h 353013"/>
                <a:gd name="connsiteX4" fmla="*/ 336419 w 460248"/>
                <a:gd name="connsiteY4" fmla="*/ 323930 h 353013"/>
                <a:gd name="connsiteX5" fmla="*/ 222119 w 460248"/>
                <a:gd name="connsiteY5" fmla="*/ 352505 h 353013"/>
                <a:gd name="connsiteX6" fmla="*/ 307844 w 460248"/>
                <a:gd name="connsiteY6" fmla="*/ 295355 h 353013"/>
                <a:gd name="connsiteX7" fmla="*/ 260219 w 460248"/>
                <a:gd name="connsiteY7" fmla="*/ 241380 h 353013"/>
                <a:gd name="connsiteX8" fmla="*/ 158619 w 460248"/>
                <a:gd name="connsiteY8" fmla="*/ 200105 h 353013"/>
                <a:gd name="connsiteX9" fmla="*/ 6219 w 460248"/>
                <a:gd name="connsiteY9" fmla="*/ 80 h 35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248" h="353013">
                  <a:moveTo>
                    <a:pt x="6219" y="80"/>
                  </a:moveTo>
                  <a:cubicBezTo>
                    <a:pt x="44848" y="-3624"/>
                    <a:pt x="314723" y="121788"/>
                    <a:pt x="390394" y="177880"/>
                  </a:cubicBezTo>
                  <a:cubicBezTo>
                    <a:pt x="466065" y="233972"/>
                    <a:pt x="459715" y="310701"/>
                    <a:pt x="460244" y="336630"/>
                  </a:cubicBezTo>
                  <a:cubicBezTo>
                    <a:pt x="460773" y="362559"/>
                    <a:pt x="414206" y="335572"/>
                    <a:pt x="393569" y="333455"/>
                  </a:cubicBezTo>
                  <a:cubicBezTo>
                    <a:pt x="372932" y="331338"/>
                    <a:pt x="364994" y="320755"/>
                    <a:pt x="336419" y="323930"/>
                  </a:cubicBezTo>
                  <a:cubicBezTo>
                    <a:pt x="307844" y="327105"/>
                    <a:pt x="226881" y="357267"/>
                    <a:pt x="222119" y="352505"/>
                  </a:cubicBezTo>
                  <a:cubicBezTo>
                    <a:pt x="217357" y="347743"/>
                    <a:pt x="301494" y="313876"/>
                    <a:pt x="307844" y="295355"/>
                  </a:cubicBezTo>
                  <a:cubicBezTo>
                    <a:pt x="314194" y="276834"/>
                    <a:pt x="285090" y="257255"/>
                    <a:pt x="260219" y="241380"/>
                  </a:cubicBezTo>
                  <a:cubicBezTo>
                    <a:pt x="235348" y="225505"/>
                    <a:pt x="197248" y="238734"/>
                    <a:pt x="158619" y="200105"/>
                  </a:cubicBezTo>
                  <a:cubicBezTo>
                    <a:pt x="119990" y="161476"/>
                    <a:pt x="-32410" y="3784"/>
                    <a:pt x="621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74A69AD-1262-CEF6-B364-09DFF795244D}"/>
              </a:ext>
            </a:extLst>
          </p:cNvPr>
          <p:cNvGrpSpPr/>
          <p:nvPr/>
        </p:nvGrpSpPr>
        <p:grpSpPr>
          <a:xfrm>
            <a:off x="6095063" y="2203358"/>
            <a:ext cx="915352" cy="847334"/>
            <a:chOff x="6095063" y="2203358"/>
            <a:chExt cx="915352" cy="847334"/>
          </a:xfrm>
        </p:grpSpPr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7158CA0-A7F3-45FA-0984-377F3F33FC8F}"/>
                </a:ext>
              </a:extLst>
            </p:cNvPr>
            <p:cNvSpPr/>
            <p:nvPr/>
          </p:nvSpPr>
          <p:spPr>
            <a:xfrm>
              <a:off x="6145641" y="2203358"/>
              <a:ext cx="837360" cy="438938"/>
            </a:xfrm>
            <a:custGeom>
              <a:avLst/>
              <a:gdLst>
                <a:gd name="connsiteX0" fmla="*/ 55134 w 837360"/>
                <a:gd name="connsiteY0" fmla="*/ 120742 h 438938"/>
                <a:gd name="connsiteX1" fmla="*/ 1159 w 837360"/>
                <a:gd name="connsiteY1" fmla="*/ 269967 h 438938"/>
                <a:gd name="connsiteX2" fmla="*/ 29734 w 837360"/>
                <a:gd name="connsiteY2" fmla="*/ 435067 h 438938"/>
                <a:gd name="connsiteX3" fmla="*/ 156734 w 837360"/>
                <a:gd name="connsiteY3" fmla="*/ 371567 h 438938"/>
                <a:gd name="connsiteX4" fmla="*/ 759984 w 837360"/>
                <a:gd name="connsiteY4" fmla="*/ 203292 h 438938"/>
                <a:gd name="connsiteX5" fmla="*/ 394859 w 837360"/>
                <a:gd name="connsiteY5" fmla="*/ 276317 h 438938"/>
                <a:gd name="connsiteX6" fmla="*/ 566309 w 837360"/>
                <a:gd name="connsiteY6" fmla="*/ 155667 h 438938"/>
                <a:gd name="connsiteX7" fmla="*/ 677434 w 837360"/>
                <a:gd name="connsiteY7" fmla="*/ 146142 h 438938"/>
                <a:gd name="connsiteX8" fmla="*/ 737759 w 837360"/>
                <a:gd name="connsiteY8" fmla="*/ 222342 h 438938"/>
                <a:gd name="connsiteX9" fmla="*/ 833009 w 837360"/>
                <a:gd name="connsiteY9" fmla="*/ 152492 h 438938"/>
                <a:gd name="connsiteX10" fmla="*/ 756809 w 837360"/>
                <a:gd name="connsiteY10" fmla="*/ 92 h 438938"/>
                <a:gd name="connsiteX11" fmla="*/ 220234 w 837360"/>
                <a:gd name="connsiteY11" fmla="*/ 130267 h 438938"/>
                <a:gd name="connsiteX12" fmla="*/ 102759 w 837360"/>
                <a:gd name="connsiteY12" fmla="*/ 152492 h 438938"/>
                <a:gd name="connsiteX13" fmla="*/ 55134 w 837360"/>
                <a:gd name="connsiteY13" fmla="*/ 120742 h 4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7360" h="438938">
                  <a:moveTo>
                    <a:pt x="55134" y="120742"/>
                  </a:moveTo>
                  <a:cubicBezTo>
                    <a:pt x="38201" y="140321"/>
                    <a:pt x="5392" y="217580"/>
                    <a:pt x="1159" y="269967"/>
                  </a:cubicBezTo>
                  <a:cubicBezTo>
                    <a:pt x="-3074" y="322354"/>
                    <a:pt x="3805" y="418134"/>
                    <a:pt x="29734" y="435067"/>
                  </a:cubicBezTo>
                  <a:cubicBezTo>
                    <a:pt x="55663" y="452000"/>
                    <a:pt x="35026" y="410196"/>
                    <a:pt x="156734" y="371567"/>
                  </a:cubicBezTo>
                  <a:cubicBezTo>
                    <a:pt x="278442" y="332938"/>
                    <a:pt x="720297" y="219167"/>
                    <a:pt x="759984" y="203292"/>
                  </a:cubicBezTo>
                  <a:cubicBezTo>
                    <a:pt x="799671" y="187417"/>
                    <a:pt x="427138" y="284254"/>
                    <a:pt x="394859" y="276317"/>
                  </a:cubicBezTo>
                  <a:cubicBezTo>
                    <a:pt x="362580" y="268380"/>
                    <a:pt x="519213" y="177363"/>
                    <a:pt x="566309" y="155667"/>
                  </a:cubicBezTo>
                  <a:cubicBezTo>
                    <a:pt x="613405" y="133971"/>
                    <a:pt x="648859" y="135030"/>
                    <a:pt x="677434" y="146142"/>
                  </a:cubicBezTo>
                  <a:cubicBezTo>
                    <a:pt x="706009" y="157254"/>
                    <a:pt x="711830" y="221284"/>
                    <a:pt x="737759" y="222342"/>
                  </a:cubicBezTo>
                  <a:cubicBezTo>
                    <a:pt x="763688" y="223400"/>
                    <a:pt x="829834" y="189534"/>
                    <a:pt x="833009" y="152492"/>
                  </a:cubicBezTo>
                  <a:cubicBezTo>
                    <a:pt x="836184" y="115450"/>
                    <a:pt x="858938" y="3796"/>
                    <a:pt x="756809" y="92"/>
                  </a:cubicBezTo>
                  <a:cubicBezTo>
                    <a:pt x="654680" y="-3612"/>
                    <a:pt x="329242" y="104867"/>
                    <a:pt x="220234" y="130267"/>
                  </a:cubicBezTo>
                  <a:cubicBezTo>
                    <a:pt x="111226" y="155667"/>
                    <a:pt x="122867" y="153550"/>
                    <a:pt x="102759" y="152492"/>
                  </a:cubicBezTo>
                  <a:cubicBezTo>
                    <a:pt x="82651" y="151434"/>
                    <a:pt x="72067" y="101163"/>
                    <a:pt x="55134" y="120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131F956-F084-7096-70BF-92473D038FED}"/>
                </a:ext>
              </a:extLst>
            </p:cNvPr>
            <p:cNvSpPr/>
            <p:nvPr/>
          </p:nvSpPr>
          <p:spPr>
            <a:xfrm>
              <a:off x="6468344" y="2331766"/>
              <a:ext cx="472600" cy="140975"/>
            </a:xfrm>
            <a:custGeom>
              <a:avLst/>
              <a:gdLst>
                <a:gd name="connsiteX0" fmla="*/ 5481 w 472600"/>
                <a:gd name="connsiteY0" fmla="*/ 138384 h 140975"/>
                <a:gd name="connsiteX1" fmla="*/ 465856 w 472600"/>
                <a:gd name="connsiteY1" fmla="*/ 1859 h 140975"/>
                <a:gd name="connsiteX2" fmla="*/ 291231 w 472600"/>
                <a:gd name="connsiteY2" fmla="*/ 59009 h 140975"/>
                <a:gd name="connsiteX3" fmla="*/ 453156 w 472600"/>
                <a:gd name="connsiteY3" fmla="*/ 55834 h 140975"/>
                <a:gd name="connsiteX4" fmla="*/ 227731 w 472600"/>
                <a:gd name="connsiteY4" fmla="*/ 87584 h 140975"/>
                <a:gd name="connsiteX5" fmla="*/ 5481 w 472600"/>
                <a:gd name="connsiteY5" fmla="*/ 138384 h 14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600" h="140975">
                  <a:moveTo>
                    <a:pt x="5481" y="138384"/>
                  </a:moveTo>
                  <a:cubicBezTo>
                    <a:pt x="45168" y="124097"/>
                    <a:pt x="418231" y="15088"/>
                    <a:pt x="465856" y="1859"/>
                  </a:cubicBezTo>
                  <a:cubicBezTo>
                    <a:pt x="513481" y="-11370"/>
                    <a:pt x="293348" y="50013"/>
                    <a:pt x="291231" y="59009"/>
                  </a:cubicBezTo>
                  <a:cubicBezTo>
                    <a:pt x="289114" y="68005"/>
                    <a:pt x="463739" y="51071"/>
                    <a:pt x="453156" y="55834"/>
                  </a:cubicBezTo>
                  <a:cubicBezTo>
                    <a:pt x="442573" y="60596"/>
                    <a:pt x="303402" y="71180"/>
                    <a:pt x="227731" y="87584"/>
                  </a:cubicBezTo>
                  <a:cubicBezTo>
                    <a:pt x="152060" y="103988"/>
                    <a:pt x="-34206" y="152671"/>
                    <a:pt x="5481" y="138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1B647727-B4E8-41F9-D4EE-F10B1AE9D7EC}"/>
                </a:ext>
              </a:extLst>
            </p:cNvPr>
            <p:cNvSpPr/>
            <p:nvPr/>
          </p:nvSpPr>
          <p:spPr>
            <a:xfrm>
              <a:off x="6095063" y="2284410"/>
              <a:ext cx="915352" cy="766282"/>
            </a:xfrm>
            <a:custGeom>
              <a:avLst/>
              <a:gdLst>
                <a:gd name="connsiteX0" fmla="*/ 823262 w 915352"/>
                <a:gd name="connsiteY0" fmla="*/ 1590 h 766282"/>
                <a:gd name="connsiteX1" fmla="*/ 915337 w 915352"/>
                <a:gd name="connsiteY1" fmla="*/ 119065 h 766282"/>
                <a:gd name="connsiteX2" fmla="*/ 829612 w 915352"/>
                <a:gd name="connsiteY2" fmla="*/ 236540 h 766282"/>
                <a:gd name="connsiteX3" fmla="*/ 718487 w 915352"/>
                <a:gd name="connsiteY3" fmla="*/ 503240 h 766282"/>
                <a:gd name="connsiteX4" fmla="*/ 743887 w 915352"/>
                <a:gd name="connsiteY4" fmla="*/ 468315 h 766282"/>
                <a:gd name="connsiteX5" fmla="*/ 626412 w 915352"/>
                <a:gd name="connsiteY5" fmla="*/ 693740 h 766282"/>
                <a:gd name="connsiteX6" fmla="*/ 451787 w 915352"/>
                <a:gd name="connsiteY6" fmla="*/ 763590 h 766282"/>
                <a:gd name="connsiteX7" fmla="*/ 32687 w 915352"/>
                <a:gd name="connsiteY7" fmla="*/ 750890 h 766282"/>
                <a:gd name="connsiteX8" fmla="*/ 61262 w 915352"/>
                <a:gd name="connsiteY8" fmla="*/ 741365 h 766282"/>
                <a:gd name="connsiteX9" fmla="*/ 4112 w 915352"/>
                <a:gd name="connsiteY9" fmla="*/ 687390 h 766282"/>
                <a:gd name="connsiteX10" fmla="*/ 39037 w 915352"/>
                <a:gd name="connsiteY10" fmla="*/ 674690 h 766282"/>
                <a:gd name="connsiteX11" fmla="*/ 312087 w 915352"/>
                <a:gd name="connsiteY11" fmla="*/ 465140 h 766282"/>
                <a:gd name="connsiteX12" fmla="*/ 220012 w 915352"/>
                <a:gd name="connsiteY12" fmla="*/ 550865 h 766282"/>
                <a:gd name="connsiteX13" fmla="*/ 102537 w 915352"/>
                <a:gd name="connsiteY13" fmla="*/ 658815 h 766282"/>
                <a:gd name="connsiteX14" fmla="*/ 423212 w 915352"/>
                <a:gd name="connsiteY14" fmla="*/ 693740 h 766282"/>
                <a:gd name="connsiteX15" fmla="*/ 578787 w 915352"/>
                <a:gd name="connsiteY15" fmla="*/ 604840 h 766282"/>
                <a:gd name="connsiteX16" fmla="*/ 712137 w 915352"/>
                <a:gd name="connsiteY16" fmla="*/ 395290 h 766282"/>
                <a:gd name="connsiteX17" fmla="*/ 743887 w 915352"/>
                <a:gd name="connsiteY17" fmla="*/ 153990 h 766282"/>
                <a:gd name="connsiteX18" fmla="*/ 762937 w 915352"/>
                <a:gd name="connsiteY18" fmla="*/ 55565 h 766282"/>
                <a:gd name="connsiteX19" fmla="*/ 823262 w 915352"/>
                <a:gd name="connsiteY19" fmla="*/ 1590 h 76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5352" h="766282">
                  <a:moveTo>
                    <a:pt x="823262" y="1590"/>
                  </a:moveTo>
                  <a:cubicBezTo>
                    <a:pt x="848662" y="12173"/>
                    <a:pt x="914279" y="79907"/>
                    <a:pt x="915337" y="119065"/>
                  </a:cubicBezTo>
                  <a:cubicBezTo>
                    <a:pt x="916395" y="158223"/>
                    <a:pt x="862420" y="172511"/>
                    <a:pt x="829612" y="236540"/>
                  </a:cubicBezTo>
                  <a:cubicBezTo>
                    <a:pt x="796804" y="300569"/>
                    <a:pt x="732774" y="464611"/>
                    <a:pt x="718487" y="503240"/>
                  </a:cubicBezTo>
                  <a:cubicBezTo>
                    <a:pt x="704200" y="541869"/>
                    <a:pt x="759233" y="436565"/>
                    <a:pt x="743887" y="468315"/>
                  </a:cubicBezTo>
                  <a:cubicBezTo>
                    <a:pt x="728541" y="500065"/>
                    <a:pt x="675095" y="644528"/>
                    <a:pt x="626412" y="693740"/>
                  </a:cubicBezTo>
                  <a:cubicBezTo>
                    <a:pt x="577729" y="742952"/>
                    <a:pt x="550741" y="754065"/>
                    <a:pt x="451787" y="763590"/>
                  </a:cubicBezTo>
                  <a:cubicBezTo>
                    <a:pt x="352833" y="773115"/>
                    <a:pt x="97774" y="754594"/>
                    <a:pt x="32687" y="750890"/>
                  </a:cubicBezTo>
                  <a:cubicBezTo>
                    <a:pt x="-32400" y="747186"/>
                    <a:pt x="66024" y="751948"/>
                    <a:pt x="61262" y="741365"/>
                  </a:cubicBezTo>
                  <a:cubicBezTo>
                    <a:pt x="56499" y="730782"/>
                    <a:pt x="4112" y="687390"/>
                    <a:pt x="4112" y="687390"/>
                  </a:cubicBezTo>
                  <a:cubicBezTo>
                    <a:pt x="408" y="676278"/>
                    <a:pt x="-12292" y="711732"/>
                    <a:pt x="39037" y="674690"/>
                  </a:cubicBezTo>
                  <a:cubicBezTo>
                    <a:pt x="90366" y="637648"/>
                    <a:pt x="281925" y="485777"/>
                    <a:pt x="312087" y="465140"/>
                  </a:cubicBezTo>
                  <a:cubicBezTo>
                    <a:pt x="342249" y="444503"/>
                    <a:pt x="220012" y="550865"/>
                    <a:pt x="220012" y="550865"/>
                  </a:cubicBezTo>
                  <a:cubicBezTo>
                    <a:pt x="185087" y="583144"/>
                    <a:pt x="68670" y="635003"/>
                    <a:pt x="102537" y="658815"/>
                  </a:cubicBezTo>
                  <a:cubicBezTo>
                    <a:pt x="136404" y="682627"/>
                    <a:pt x="343837" y="702736"/>
                    <a:pt x="423212" y="693740"/>
                  </a:cubicBezTo>
                  <a:cubicBezTo>
                    <a:pt x="502587" y="684744"/>
                    <a:pt x="530633" y="654582"/>
                    <a:pt x="578787" y="604840"/>
                  </a:cubicBezTo>
                  <a:cubicBezTo>
                    <a:pt x="626941" y="555098"/>
                    <a:pt x="684620" y="470432"/>
                    <a:pt x="712137" y="395290"/>
                  </a:cubicBezTo>
                  <a:cubicBezTo>
                    <a:pt x="739654" y="320148"/>
                    <a:pt x="735420" y="210611"/>
                    <a:pt x="743887" y="153990"/>
                  </a:cubicBezTo>
                  <a:cubicBezTo>
                    <a:pt x="752354" y="97369"/>
                    <a:pt x="750766" y="75144"/>
                    <a:pt x="762937" y="55565"/>
                  </a:cubicBezTo>
                  <a:cubicBezTo>
                    <a:pt x="775108" y="35986"/>
                    <a:pt x="797862" y="-8993"/>
                    <a:pt x="823262" y="1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B1A6600-9007-D898-0684-5F6D72A3BAFD}"/>
              </a:ext>
            </a:extLst>
          </p:cNvPr>
          <p:cNvGrpSpPr/>
          <p:nvPr/>
        </p:nvGrpSpPr>
        <p:grpSpPr>
          <a:xfrm>
            <a:off x="7483277" y="2462784"/>
            <a:ext cx="760613" cy="658454"/>
            <a:chOff x="7483277" y="2462784"/>
            <a:chExt cx="760613" cy="658454"/>
          </a:xfrm>
        </p:grpSpPr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002CFEE-1871-6B34-5BBE-D6570CA4BD2C}"/>
                </a:ext>
              </a:extLst>
            </p:cNvPr>
            <p:cNvSpPr/>
            <p:nvPr/>
          </p:nvSpPr>
          <p:spPr>
            <a:xfrm>
              <a:off x="7483277" y="2462784"/>
              <a:ext cx="760613" cy="392907"/>
            </a:xfrm>
            <a:custGeom>
              <a:avLst/>
              <a:gdLst>
                <a:gd name="connsiteX0" fmla="*/ 38298 w 760613"/>
                <a:gd name="connsiteY0" fmla="*/ 128016 h 392907"/>
                <a:gd name="connsiteX1" fmla="*/ 198 w 760613"/>
                <a:gd name="connsiteY1" fmla="*/ 223266 h 392907"/>
                <a:gd name="connsiteX2" fmla="*/ 54173 w 760613"/>
                <a:gd name="connsiteY2" fmla="*/ 385191 h 392907"/>
                <a:gd name="connsiteX3" fmla="*/ 139898 w 760613"/>
                <a:gd name="connsiteY3" fmla="*/ 350266 h 392907"/>
                <a:gd name="connsiteX4" fmla="*/ 314523 w 760613"/>
                <a:gd name="connsiteY4" fmla="*/ 204216 h 392907"/>
                <a:gd name="connsiteX5" fmla="*/ 612973 w 760613"/>
                <a:gd name="connsiteY5" fmla="*/ 140716 h 392907"/>
                <a:gd name="connsiteX6" fmla="*/ 593923 w 760613"/>
                <a:gd name="connsiteY6" fmla="*/ 166116 h 392907"/>
                <a:gd name="connsiteX7" fmla="*/ 447873 w 760613"/>
                <a:gd name="connsiteY7" fmla="*/ 299466 h 392907"/>
                <a:gd name="connsiteX8" fmla="*/ 514548 w 760613"/>
                <a:gd name="connsiteY8" fmla="*/ 277241 h 392907"/>
                <a:gd name="connsiteX9" fmla="*/ 736798 w 760613"/>
                <a:gd name="connsiteY9" fmla="*/ 143891 h 392907"/>
                <a:gd name="connsiteX10" fmla="*/ 711398 w 760613"/>
                <a:gd name="connsiteY10" fmla="*/ 1016 h 392907"/>
                <a:gd name="connsiteX11" fmla="*/ 355798 w 760613"/>
                <a:gd name="connsiteY11" fmla="*/ 83566 h 392907"/>
                <a:gd name="connsiteX12" fmla="*/ 104973 w 760613"/>
                <a:gd name="connsiteY12" fmla="*/ 153416 h 392907"/>
                <a:gd name="connsiteX13" fmla="*/ 98623 w 760613"/>
                <a:gd name="connsiteY13" fmla="*/ 147066 h 392907"/>
                <a:gd name="connsiteX14" fmla="*/ 38298 w 760613"/>
                <a:gd name="connsiteY14" fmla="*/ 128016 h 3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613" h="392907">
                  <a:moveTo>
                    <a:pt x="38298" y="128016"/>
                  </a:moveTo>
                  <a:cubicBezTo>
                    <a:pt x="21894" y="140716"/>
                    <a:pt x="-2448" y="180404"/>
                    <a:pt x="198" y="223266"/>
                  </a:cubicBezTo>
                  <a:cubicBezTo>
                    <a:pt x="2844" y="266128"/>
                    <a:pt x="30890" y="364024"/>
                    <a:pt x="54173" y="385191"/>
                  </a:cubicBezTo>
                  <a:cubicBezTo>
                    <a:pt x="77456" y="406358"/>
                    <a:pt x="96506" y="380428"/>
                    <a:pt x="139898" y="350266"/>
                  </a:cubicBezTo>
                  <a:cubicBezTo>
                    <a:pt x="183290" y="320104"/>
                    <a:pt x="235677" y="239141"/>
                    <a:pt x="314523" y="204216"/>
                  </a:cubicBezTo>
                  <a:cubicBezTo>
                    <a:pt x="393369" y="169291"/>
                    <a:pt x="612973" y="140716"/>
                    <a:pt x="612973" y="140716"/>
                  </a:cubicBezTo>
                  <a:cubicBezTo>
                    <a:pt x="659540" y="134366"/>
                    <a:pt x="621440" y="139658"/>
                    <a:pt x="593923" y="166116"/>
                  </a:cubicBezTo>
                  <a:cubicBezTo>
                    <a:pt x="566406" y="192574"/>
                    <a:pt x="461102" y="280945"/>
                    <a:pt x="447873" y="299466"/>
                  </a:cubicBezTo>
                  <a:cubicBezTo>
                    <a:pt x="434644" y="317987"/>
                    <a:pt x="466394" y="303170"/>
                    <a:pt x="514548" y="277241"/>
                  </a:cubicBezTo>
                  <a:cubicBezTo>
                    <a:pt x="562702" y="251312"/>
                    <a:pt x="703990" y="189929"/>
                    <a:pt x="736798" y="143891"/>
                  </a:cubicBezTo>
                  <a:cubicBezTo>
                    <a:pt x="769606" y="97853"/>
                    <a:pt x="774898" y="11070"/>
                    <a:pt x="711398" y="1016"/>
                  </a:cubicBezTo>
                  <a:cubicBezTo>
                    <a:pt x="647898" y="-9038"/>
                    <a:pt x="456869" y="58166"/>
                    <a:pt x="355798" y="83566"/>
                  </a:cubicBezTo>
                  <a:cubicBezTo>
                    <a:pt x="254727" y="108966"/>
                    <a:pt x="147835" y="142833"/>
                    <a:pt x="104973" y="153416"/>
                  </a:cubicBezTo>
                  <a:cubicBezTo>
                    <a:pt x="62111" y="163999"/>
                    <a:pt x="103914" y="146008"/>
                    <a:pt x="98623" y="147066"/>
                  </a:cubicBezTo>
                  <a:cubicBezTo>
                    <a:pt x="93332" y="148124"/>
                    <a:pt x="54702" y="115316"/>
                    <a:pt x="38298" y="128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527471A-3E66-FF53-67B3-87148374BE35}"/>
                </a:ext>
              </a:extLst>
            </p:cNvPr>
            <p:cNvSpPr/>
            <p:nvPr/>
          </p:nvSpPr>
          <p:spPr>
            <a:xfrm>
              <a:off x="7519099" y="2707615"/>
              <a:ext cx="504351" cy="413623"/>
            </a:xfrm>
            <a:custGeom>
              <a:avLst/>
              <a:gdLst>
                <a:gd name="connsiteX0" fmla="*/ 304101 w 504351"/>
                <a:gd name="connsiteY0" fmla="*/ 41935 h 413623"/>
                <a:gd name="connsiteX1" fmla="*/ 399351 w 504351"/>
                <a:gd name="connsiteY1" fmla="*/ 241960 h 413623"/>
                <a:gd name="connsiteX2" fmla="*/ 345376 w 504351"/>
                <a:gd name="connsiteY2" fmla="*/ 321335 h 413623"/>
                <a:gd name="connsiteX3" fmla="*/ 218376 w 504351"/>
                <a:gd name="connsiteY3" fmla="*/ 346735 h 413623"/>
                <a:gd name="connsiteX4" fmla="*/ 5651 w 504351"/>
                <a:gd name="connsiteY4" fmla="*/ 359435 h 413623"/>
                <a:gd name="connsiteX5" fmla="*/ 78676 w 504351"/>
                <a:gd name="connsiteY5" fmla="*/ 362610 h 413623"/>
                <a:gd name="connsiteX6" fmla="*/ 262826 w 504351"/>
                <a:gd name="connsiteY6" fmla="*/ 413410 h 413623"/>
                <a:gd name="connsiteX7" fmla="*/ 453326 w 504351"/>
                <a:gd name="connsiteY7" fmla="*/ 340385 h 413623"/>
                <a:gd name="connsiteX8" fmla="*/ 504126 w 504351"/>
                <a:gd name="connsiteY8" fmla="*/ 168935 h 413623"/>
                <a:gd name="connsiteX9" fmla="*/ 469201 w 504351"/>
                <a:gd name="connsiteY9" fmla="*/ 32410 h 413623"/>
                <a:gd name="connsiteX10" fmla="*/ 405701 w 504351"/>
                <a:gd name="connsiteY10" fmla="*/ 660 h 413623"/>
                <a:gd name="connsiteX11" fmla="*/ 304101 w 504351"/>
                <a:gd name="connsiteY11" fmla="*/ 41935 h 41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351" h="413623">
                  <a:moveTo>
                    <a:pt x="304101" y="41935"/>
                  </a:moveTo>
                  <a:cubicBezTo>
                    <a:pt x="303043" y="82152"/>
                    <a:pt x="392472" y="195393"/>
                    <a:pt x="399351" y="241960"/>
                  </a:cubicBezTo>
                  <a:cubicBezTo>
                    <a:pt x="406230" y="288527"/>
                    <a:pt x="375538" y="303873"/>
                    <a:pt x="345376" y="321335"/>
                  </a:cubicBezTo>
                  <a:cubicBezTo>
                    <a:pt x="315214" y="338797"/>
                    <a:pt x="274997" y="340385"/>
                    <a:pt x="218376" y="346735"/>
                  </a:cubicBezTo>
                  <a:cubicBezTo>
                    <a:pt x="161755" y="353085"/>
                    <a:pt x="28934" y="356789"/>
                    <a:pt x="5651" y="359435"/>
                  </a:cubicBezTo>
                  <a:cubicBezTo>
                    <a:pt x="-17632" y="362081"/>
                    <a:pt x="35813" y="353614"/>
                    <a:pt x="78676" y="362610"/>
                  </a:cubicBezTo>
                  <a:cubicBezTo>
                    <a:pt x="121538" y="371606"/>
                    <a:pt x="200384" y="417114"/>
                    <a:pt x="262826" y="413410"/>
                  </a:cubicBezTo>
                  <a:cubicBezTo>
                    <a:pt x="325268" y="409706"/>
                    <a:pt x="413109" y="381131"/>
                    <a:pt x="453326" y="340385"/>
                  </a:cubicBezTo>
                  <a:cubicBezTo>
                    <a:pt x="493543" y="299639"/>
                    <a:pt x="501480" y="220264"/>
                    <a:pt x="504126" y="168935"/>
                  </a:cubicBezTo>
                  <a:cubicBezTo>
                    <a:pt x="506772" y="117606"/>
                    <a:pt x="485605" y="60456"/>
                    <a:pt x="469201" y="32410"/>
                  </a:cubicBezTo>
                  <a:cubicBezTo>
                    <a:pt x="452797" y="4364"/>
                    <a:pt x="432159" y="3306"/>
                    <a:pt x="405701" y="660"/>
                  </a:cubicBezTo>
                  <a:cubicBezTo>
                    <a:pt x="379243" y="-1986"/>
                    <a:pt x="305159" y="1718"/>
                    <a:pt x="304101" y="41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E0657F6-99B5-4337-AAB2-C43317875CF0}"/>
              </a:ext>
            </a:extLst>
          </p:cNvPr>
          <p:cNvSpPr/>
          <p:nvPr/>
        </p:nvSpPr>
        <p:spPr>
          <a:xfrm>
            <a:off x="8575227" y="2382771"/>
            <a:ext cx="1199854" cy="420918"/>
          </a:xfrm>
          <a:custGeom>
            <a:avLst/>
            <a:gdLst>
              <a:gd name="connsiteX0" fmla="*/ 6798 w 1199854"/>
              <a:gd name="connsiteY0" fmla="*/ 296929 h 420918"/>
              <a:gd name="connsiteX1" fmla="*/ 156023 w 1199854"/>
              <a:gd name="connsiteY1" fmla="*/ 401704 h 420918"/>
              <a:gd name="connsiteX2" fmla="*/ 146498 w 1199854"/>
              <a:gd name="connsiteY2" fmla="*/ 411229 h 420918"/>
              <a:gd name="connsiteX3" fmla="*/ 432248 w 1199854"/>
              <a:gd name="connsiteY3" fmla="*/ 296929 h 420918"/>
              <a:gd name="connsiteX4" fmla="*/ 864048 w 1199854"/>
              <a:gd name="connsiteY4" fmla="*/ 287404 h 420918"/>
              <a:gd name="connsiteX5" fmla="*/ 1191073 w 1199854"/>
              <a:gd name="connsiteY5" fmla="*/ 328679 h 420918"/>
              <a:gd name="connsiteX6" fmla="*/ 1105348 w 1199854"/>
              <a:gd name="connsiteY6" fmla="*/ 249304 h 420918"/>
              <a:gd name="connsiteX7" fmla="*/ 1095823 w 1199854"/>
              <a:gd name="connsiteY7" fmla="*/ 176279 h 420918"/>
              <a:gd name="connsiteX8" fmla="*/ 756098 w 1199854"/>
              <a:gd name="connsiteY8" fmla="*/ 1654 h 420918"/>
              <a:gd name="connsiteX9" fmla="*/ 886273 w 1199854"/>
              <a:gd name="connsiteY9" fmla="*/ 93729 h 420918"/>
              <a:gd name="connsiteX10" fmla="*/ 918023 w 1199854"/>
              <a:gd name="connsiteY10" fmla="*/ 182629 h 420918"/>
              <a:gd name="connsiteX11" fmla="*/ 410023 w 1199854"/>
              <a:gd name="connsiteY11" fmla="*/ 179454 h 420918"/>
              <a:gd name="connsiteX12" fmla="*/ 6798 w 1199854"/>
              <a:gd name="connsiteY12" fmla="*/ 296929 h 42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9854" h="420918">
                <a:moveTo>
                  <a:pt x="6798" y="296929"/>
                </a:moveTo>
                <a:cubicBezTo>
                  <a:pt x="-35535" y="333971"/>
                  <a:pt x="132740" y="382654"/>
                  <a:pt x="156023" y="401704"/>
                </a:cubicBezTo>
                <a:cubicBezTo>
                  <a:pt x="179306" y="420754"/>
                  <a:pt x="100461" y="428691"/>
                  <a:pt x="146498" y="411229"/>
                </a:cubicBezTo>
                <a:cubicBezTo>
                  <a:pt x="192535" y="393767"/>
                  <a:pt x="312656" y="317567"/>
                  <a:pt x="432248" y="296929"/>
                </a:cubicBezTo>
                <a:cubicBezTo>
                  <a:pt x="551840" y="276291"/>
                  <a:pt x="737577" y="282112"/>
                  <a:pt x="864048" y="287404"/>
                </a:cubicBezTo>
                <a:cubicBezTo>
                  <a:pt x="990519" y="292696"/>
                  <a:pt x="1150856" y="335029"/>
                  <a:pt x="1191073" y="328679"/>
                </a:cubicBezTo>
                <a:cubicBezTo>
                  <a:pt x="1231290" y="322329"/>
                  <a:pt x="1121223" y="274704"/>
                  <a:pt x="1105348" y="249304"/>
                </a:cubicBezTo>
                <a:cubicBezTo>
                  <a:pt x="1089473" y="223904"/>
                  <a:pt x="1154031" y="217554"/>
                  <a:pt x="1095823" y="176279"/>
                </a:cubicBezTo>
                <a:cubicBezTo>
                  <a:pt x="1037615" y="135004"/>
                  <a:pt x="791023" y="15412"/>
                  <a:pt x="756098" y="1654"/>
                </a:cubicBezTo>
                <a:cubicBezTo>
                  <a:pt x="721173" y="-12104"/>
                  <a:pt x="859286" y="63566"/>
                  <a:pt x="886273" y="93729"/>
                </a:cubicBezTo>
                <a:cubicBezTo>
                  <a:pt x="913261" y="123891"/>
                  <a:pt x="997398" y="168342"/>
                  <a:pt x="918023" y="182629"/>
                </a:cubicBezTo>
                <a:cubicBezTo>
                  <a:pt x="838648" y="196916"/>
                  <a:pt x="562423" y="159875"/>
                  <a:pt x="410023" y="179454"/>
                </a:cubicBezTo>
                <a:cubicBezTo>
                  <a:pt x="257623" y="199033"/>
                  <a:pt x="49131" y="259887"/>
                  <a:pt x="6798" y="29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7F97633-2150-B1D9-E419-54239DAC1BA2}"/>
              </a:ext>
            </a:extLst>
          </p:cNvPr>
          <p:cNvGrpSpPr/>
          <p:nvPr/>
        </p:nvGrpSpPr>
        <p:grpSpPr>
          <a:xfrm>
            <a:off x="9947236" y="2243882"/>
            <a:ext cx="903637" cy="803044"/>
            <a:chOff x="9947236" y="2243882"/>
            <a:chExt cx="903637" cy="803044"/>
          </a:xfrm>
        </p:grpSpPr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AF5A8C9-6E44-7C3B-4ACF-C5E905564DDC}"/>
                </a:ext>
              </a:extLst>
            </p:cNvPr>
            <p:cNvSpPr/>
            <p:nvPr/>
          </p:nvSpPr>
          <p:spPr>
            <a:xfrm>
              <a:off x="9947236" y="2243882"/>
              <a:ext cx="903637" cy="645812"/>
            </a:xfrm>
            <a:custGeom>
              <a:avLst/>
              <a:gdLst>
                <a:gd name="connsiteX0" fmla="*/ 39 w 903637"/>
                <a:gd name="connsiteY0" fmla="*/ 232618 h 645812"/>
                <a:gd name="connsiteX1" fmla="*/ 47664 w 903637"/>
                <a:gd name="connsiteY1" fmla="*/ 375493 h 645812"/>
                <a:gd name="connsiteX2" fmla="*/ 171489 w 903637"/>
                <a:gd name="connsiteY2" fmla="*/ 473918 h 645812"/>
                <a:gd name="connsiteX3" fmla="*/ 231814 w 903637"/>
                <a:gd name="connsiteY3" fmla="*/ 378668 h 645812"/>
                <a:gd name="connsiteX4" fmla="*/ 492164 w 903637"/>
                <a:gd name="connsiteY4" fmla="*/ 200868 h 645812"/>
                <a:gd name="connsiteX5" fmla="*/ 587414 w 903637"/>
                <a:gd name="connsiteY5" fmla="*/ 169118 h 645812"/>
                <a:gd name="connsiteX6" fmla="*/ 527089 w 903637"/>
                <a:gd name="connsiteY6" fmla="*/ 169118 h 645812"/>
                <a:gd name="connsiteX7" fmla="*/ 708064 w 903637"/>
                <a:gd name="connsiteY7" fmla="*/ 137368 h 645812"/>
                <a:gd name="connsiteX8" fmla="*/ 796964 w 903637"/>
                <a:gd name="connsiteY8" fmla="*/ 216743 h 645812"/>
                <a:gd name="connsiteX9" fmla="*/ 787439 w 903637"/>
                <a:gd name="connsiteY9" fmla="*/ 353268 h 645812"/>
                <a:gd name="connsiteX10" fmla="*/ 625514 w 903637"/>
                <a:gd name="connsiteY10" fmla="*/ 616793 h 645812"/>
                <a:gd name="connsiteX11" fmla="*/ 676314 w 903637"/>
                <a:gd name="connsiteY11" fmla="*/ 572343 h 645812"/>
                <a:gd name="connsiteX12" fmla="*/ 714414 w 903637"/>
                <a:gd name="connsiteY12" fmla="*/ 645368 h 645812"/>
                <a:gd name="connsiteX13" fmla="*/ 752514 w 903637"/>
                <a:gd name="connsiteY13" fmla="*/ 531068 h 645812"/>
                <a:gd name="connsiteX14" fmla="*/ 901739 w 903637"/>
                <a:gd name="connsiteY14" fmla="*/ 197693 h 645812"/>
                <a:gd name="connsiteX15" fmla="*/ 635039 w 903637"/>
                <a:gd name="connsiteY15" fmla="*/ 843 h 645812"/>
                <a:gd name="connsiteX16" fmla="*/ 200064 w 903637"/>
                <a:gd name="connsiteY16" fmla="*/ 131018 h 645812"/>
                <a:gd name="connsiteX17" fmla="*/ 88939 w 903637"/>
                <a:gd name="connsiteY17" fmla="*/ 238968 h 645812"/>
                <a:gd name="connsiteX18" fmla="*/ 54014 w 903637"/>
                <a:gd name="connsiteY18" fmla="*/ 343743 h 645812"/>
                <a:gd name="connsiteX19" fmla="*/ 39 w 903637"/>
                <a:gd name="connsiteY19" fmla="*/ 232618 h 64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637" h="645812">
                  <a:moveTo>
                    <a:pt x="39" y="232618"/>
                  </a:moveTo>
                  <a:cubicBezTo>
                    <a:pt x="-1019" y="237909"/>
                    <a:pt x="19089" y="335276"/>
                    <a:pt x="47664" y="375493"/>
                  </a:cubicBezTo>
                  <a:cubicBezTo>
                    <a:pt x="76239" y="415710"/>
                    <a:pt x="140797" y="473389"/>
                    <a:pt x="171489" y="473918"/>
                  </a:cubicBezTo>
                  <a:cubicBezTo>
                    <a:pt x="202181" y="474447"/>
                    <a:pt x="178368" y="424176"/>
                    <a:pt x="231814" y="378668"/>
                  </a:cubicBezTo>
                  <a:cubicBezTo>
                    <a:pt x="285260" y="333160"/>
                    <a:pt x="432897" y="235793"/>
                    <a:pt x="492164" y="200868"/>
                  </a:cubicBezTo>
                  <a:cubicBezTo>
                    <a:pt x="551431" y="165943"/>
                    <a:pt x="581593" y="174410"/>
                    <a:pt x="587414" y="169118"/>
                  </a:cubicBezTo>
                  <a:cubicBezTo>
                    <a:pt x="593235" y="163826"/>
                    <a:pt x="506981" y="174410"/>
                    <a:pt x="527089" y="169118"/>
                  </a:cubicBezTo>
                  <a:cubicBezTo>
                    <a:pt x="547197" y="163826"/>
                    <a:pt x="663085" y="129430"/>
                    <a:pt x="708064" y="137368"/>
                  </a:cubicBezTo>
                  <a:cubicBezTo>
                    <a:pt x="753043" y="145306"/>
                    <a:pt x="783735" y="180760"/>
                    <a:pt x="796964" y="216743"/>
                  </a:cubicBezTo>
                  <a:cubicBezTo>
                    <a:pt x="810193" y="252726"/>
                    <a:pt x="816014" y="286593"/>
                    <a:pt x="787439" y="353268"/>
                  </a:cubicBezTo>
                  <a:cubicBezTo>
                    <a:pt x="758864" y="419943"/>
                    <a:pt x="644035" y="580281"/>
                    <a:pt x="625514" y="616793"/>
                  </a:cubicBezTo>
                  <a:cubicBezTo>
                    <a:pt x="606993" y="653306"/>
                    <a:pt x="661497" y="567580"/>
                    <a:pt x="676314" y="572343"/>
                  </a:cubicBezTo>
                  <a:cubicBezTo>
                    <a:pt x="691131" y="577106"/>
                    <a:pt x="701714" y="652247"/>
                    <a:pt x="714414" y="645368"/>
                  </a:cubicBezTo>
                  <a:cubicBezTo>
                    <a:pt x="727114" y="638489"/>
                    <a:pt x="721293" y="605680"/>
                    <a:pt x="752514" y="531068"/>
                  </a:cubicBezTo>
                  <a:cubicBezTo>
                    <a:pt x="783735" y="456456"/>
                    <a:pt x="921318" y="286064"/>
                    <a:pt x="901739" y="197693"/>
                  </a:cubicBezTo>
                  <a:cubicBezTo>
                    <a:pt x="882160" y="109322"/>
                    <a:pt x="751985" y="11955"/>
                    <a:pt x="635039" y="843"/>
                  </a:cubicBezTo>
                  <a:cubicBezTo>
                    <a:pt x="518093" y="-10270"/>
                    <a:pt x="291081" y="91331"/>
                    <a:pt x="200064" y="131018"/>
                  </a:cubicBezTo>
                  <a:cubicBezTo>
                    <a:pt x="109047" y="170705"/>
                    <a:pt x="113281" y="203514"/>
                    <a:pt x="88939" y="238968"/>
                  </a:cubicBezTo>
                  <a:cubicBezTo>
                    <a:pt x="64597" y="274422"/>
                    <a:pt x="66185" y="347976"/>
                    <a:pt x="54014" y="343743"/>
                  </a:cubicBezTo>
                  <a:cubicBezTo>
                    <a:pt x="41843" y="339510"/>
                    <a:pt x="1097" y="227327"/>
                    <a:pt x="39" y="232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AA5A75D-15DE-277D-FEE7-6AF20BC559DE}"/>
                </a:ext>
              </a:extLst>
            </p:cNvPr>
            <p:cNvSpPr/>
            <p:nvPr/>
          </p:nvSpPr>
          <p:spPr>
            <a:xfrm>
              <a:off x="10172708" y="2828465"/>
              <a:ext cx="552817" cy="218461"/>
            </a:xfrm>
            <a:custGeom>
              <a:avLst/>
              <a:gdLst>
                <a:gd name="connsiteX0" fmla="*/ 9517 w 552817"/>
                <a:gd name="connsiteY0" fmla="*/ 51260 h 218461"/>
                <a:gd name="connsiteX1" fmla="*/ 34917 w 552817"/>
                <a:gd name="connsiteY1" fmla="*/ 203660 h 218461"/>
                <a:gd name="connsiteX2" fmla="*/ 117467 w 552817"/>
                <a:gd name="connsiteY2" fmla="*/ 206835 h 218461"/>
                <a:gd name="connsiteX3" fmla="*/ 533392 w 552817"/>
                <a:gd name="connsiteY3" fmla="*/ 152860 h 218461"/>
                <a:gd name="connsiteX4" fmla="*/ 485767 w 552817"/>
                <a:gd name="connsiteY4" fmla="*/ 19510 h 218461"/>
                <a:gd name="connsiteX5" fmla="*/ 498467 w 552817"/>
                <a:gd name="connsiteY5" fmla="*/ 3635 h 218461"/>
                <a:gd name="connsiteX6" fmla="*/ 215892 w 552817"/>
                <a:gd name="connsiteY6" fmla="*/ 48085 h 218461"/>
                <a:gd name="connsiteX7" fmla="*/ 387342 w 552817"/>
                <a:gd name="connsiteY7" fmla="*/ 57610 h 218461"/>
                <a:gd name="connsiteX8" fmla="*/ 117467 w 552817"/>
                <a:gd name="connsiteY8" fmla="*/ 38560 h 218461"/>
                <a:gd name="connsiteX9" fmla="*/ 190492 w 552817"/>
                <a:gd name="connsiteY9" fmla="*/ 44910 h 218461"/>
                <a:gd name="connsiteX10" fmla="*/ 9517 w 552817"/>
                <a:gd name="connsiteY10" fmla="*/ 51260 h 2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2817" h="218461">
                  <a:moveTo>
                    <a:pt x="9517" y="51260"/>
                  </a:moveTo>
                  <a:cubicBezTo>
                    <a:pt x="-16412" y="77718"/>
                    <a:pt x="16925" y="177731"/>
                    <a:pt x="34917" y="203660"/>
                  </a:cubicBezTo>
                  <a:cubicBezTo>
                    <a:pt x="52909" y="229589"/>
                    <a:pt x="34388" y="215302"/>
                    <a:pt x="117467" y="206835"/>
                  </a:cubicBezTo>
                  <a:cubicBezTo>
                    <a:pt x="200546" y="198368"/>
                    <a:pt x="472009" y="184081"/>
                    <a:pt x="533392" y="152860"/>
                  </a:cubicBezTo>
                  <a:cubicBezTo>
                    <a:pt x="594775" y="121639"/>
                    <a:pt x="491588" y="44381"/>
                    <a:pt x="485767" y="19510"/>
                  </a:cubicBezTo>
                  <a:cubicBezTo>
                    <a:pt x="479946" y="-5361"/>
                    <a:pt x="543446" y="-1127"/>
                    <a:pt x="498467" y="3635"/>
                  </a:cubicBezTo>
                  <a:cubicBezTo>
                    <a:pt x="453488" y="8397"/>
                    <a:pt x="234413" y="39089"/>
                    <a:pt x="215892" y="48085"/>
                  </a:cubicBezTo>
                  <a:cubicBezTo>
                    <a:pt x="197371" y="57081"/>
                    <a:pt x="403746" y="59197"/>
                    <a:pt x="387342" y="57610"/>
                  </a:cubicBezTo>
                  <a:cubicBezTo>
                    <a:pt x="370938" y="56023"/>
                    <a:pt x="150275" y="40677"/>
                    <a:pt x="117467" y="38560"/>
                  </a:cubicBezTo>
                  <a:cubicBezTo>
                    <a:pt x="84659" y="36443"/>
                    <a:pt x="210600" y="42264"/>
                    <a:pt x="190492" y="44910"/>
                  </a:cubicBezTo>
                  <a:cubicBezTo>
                    <a:pt x="170384" y="47556"/>
                    <a:pt x="35446" y="24802"/>
                    <a:pt x="9517" y="51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816CE6D-F1B9-F133-25B1-6E07A4EE1678}"/>
              </a:ext>
            </a:extLst>
          </p:cNvPr>
          <p:cNvGrpSpPr/>
          <p:nvPr/>
        </p:nvGrpSpPr>
        <p:grpSpPr>
          <a:xfrm>
            <a:off x="853800" y="3630281"/>
            <a:ext cx="949005" cy="828328"/>
            <a:chOff x="853800" y="3630281"/>
            <a:chExt cx="949005" cy="828328"/>
          </a:xfrm>
        </p:grpSpPr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7954DF4F-1E48-CA44-9E90-25D3C8DE2E1E}"/>
                </a:ext>
              </a:extLst>
            </p:cNvPr>
            <p:cNvSpPr/>
            <p:nvPr/>
          </p:nvSpPr>
          <p:spPr>
            <a:xfrm>
              <a:off x="853800" y="3727438"/>
              <a:ext cx="368307" cy="645415"/>
            </a:xfrm>
            <a:custGeom>
              <a:avLst/>
              <a:gdLst>
                <a:gd name="connsiteX0" fmla="*/ 275 w 368307"/>
                <a:gd name="connsiteY0" fmla="*/ 180987 h 645415"/>
                <a:gd name="connsiteX1" fmla="*/ 159025 w 368307"/>
                <a:gd name="connsiteY1" fmla="*/ 12 h 645415"/>
                <a:gd name="connsiteX2" fmla="*/ 289200 w 368307"/>
                <a:gd name="connsiteY2" fmla="*/ 171462 h 645415"/>
                <a:gd name="connsiteX3" fmla="*/ 298725 w 368307"/>
                <a:gd name="connsiteY3" fmla="*/ 146062 h 645415"/>
                <a:gd name="connsiteX4" fmla="*/ 359050 w 368307"/>
                <a:gd name="connsiteY4" fmla="*/ 469912 h 645415"/>
                <a:gd name="connsiteX5" fmla="*/ 362225 w 368307"/>
                <a:gd name="connsiteY5" fmla="*/ 644537 h 645415"/>
                <a:gd name="connsiteX6" fmla="*/ 301900 w 368307"/>
                <a:gd name="connsiteY6" fmla="*/ 527062 h 645415"/>
                <a:gd name="connsiteX7" fmla="*/ 127275 w 368307"/>
                <a:gd name="connsiteY7" fmla="*/ 301637 h 645415"/>
                <a:gd name="connsiteX8" fmla="*/ 120925 w 368307"/>
                <a:gd name="connsiteY8" fmla="*/ 317512 h 645415"/>
                <a:gd name="connsiteX9" fmla="*/ 275 w 368307"/>
                <a:gd name="connsiteY9" fmla="*/ 180987 h 64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307" h="645415">
                  <a:moveTo>
                    <a:pt x="275" y="180987"/>
                  </a:moveTo>
                  <a:cubicBezTo>
                    <a:pt x="6625" y="128070"/>
                    <a:pt x="110871" y="1599"/>
                    <a:pt x="159025" y="12"/>
                  </a:cubicBezTo>
                  <a:cubicBezTo>
                    <a:pt x="207179" y="-1575"/>
                    <a:pt x="265917" y="147120"/>
                    <a:pt x="289200" y="171462"/>
                  </a:cubicBezTo>
                  <a:cubicBezTo>
                    <a:pt x="312483" y="195804"/>
                    <a:pt x="287083" y="96320"/>
                    <a:pt x="298725" y="146062"/>
                  </a:cubicBezTo>
                  <a:cubicBezTo>
                    <a:pt x="310367" y="195804"/>
                    <a:pt x="348467" y="386833"/>
                    <a:pt x="359050" y="469912"/>
                  </a:cubicBezTo>
                  <a:cubicBezTo>
                    <a:pt x="369633" y="552991"/>
                    <a:pt x="371750" y="635012"/>
                    <a:pt x="362225" y="644537"/>
                  </a:cubicBezTo>
                  <a:cubicBezTo>
                    <a:pt x="352700" y="654062"/>
                    <a:pt x="341058" y="584212"/>
                    <a:pt x="301900" y="527062"/>
                  </a:cubicBezTo>
                  <a:cubicBezTo>
                    <a:pt x="262742" y="469912"/>
                    <a:pt x="157438" y="336562"/>
                    <a:pt x="127275" y="301637"/>
                  </a:cubicBezTo>
                  <a:cubicBezTo>
                    <a:pt x="97113" y="266712"/>
                    <a:pt x="142621" y="333916"/>
                    <a:pt x="120925" y="317512"/>
                  </a:cubicBezTo>
                  <a:cubicBezTo>
                    <a:pt x="99229" y="301108"/>
                    <a:pt x="-6075" y="233904"/>
                    <a:pt x="275" y="180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ADA0ECC2-09BF-2E01-7969-E23CD796343C}"/>
                </a:ext>
              </a:extLst>
            </p:cNvPr>
            <p:cNvSpPr/>
            <p:nvPr/>
          </p:nvSpPr>
          <p:spPr>
            <a:xfrm>
              <a:off x="1037273" y="3630281"/>
              <a:ext cx="765532" cy="828328"/>
            </a:xfrm>
            <a:custGeom>
              <a:avLst/>
              <a:gdLst>
                <a:gd name="connsiteX0" fmla="*/ 39052 w 765532"/>
                <a:gd name="connsiteY0" fmla="*/ 252744 h 828328"/>
                <a:gd name="connsiteX1" fmla="*/ 464502 w 765532"/>
                <a:gd name="connsiteY1" fmla="*/ 1919 h 828328"/>
                <a:gd name="connsiteX2" fmla="*/ 731202 w 765532"/>
                <a:gd name="connsiteY2" fmla="*/ 141619 h 828328"/>
                <a:gd name="connsiteX3" fmla="*/ 759777 w 765532"/>
                <a:gd name="connsiteY3" fmla="*/ 227344 h 828328"/>
                <a:gd name="connsiteX4" fmla="*/ 740727 w 765532"/>
                <a:gd name="connsiteY4" fmla="*/ 319419 h 828328"/>
                <a:gd name="connsiteX5" fmla="*/ 524827 w 765532"/>
                <a:gd name="connsiteY5" fmla="*/ 811544 h 828328"/>
                <a:gd name="connsiteX6" fmla="*/ 559752 w 765532"/>
                <a:gd name="connsiteY6" fmla="*/ 684544 h 828328"/>
                <a:gd name="connsiteX7" fmla="*/ 613727 w 765532"/>
                <a:gd name="connsiteY7" fmla="*/ 398794 h 828328"/>
                <a:gd name="connsiteX8" fmla="*/ 658177 w 765532"/>
                <a:gd name="connsiteY8" fmla="*/ 173369 h 828328"/>
                <a:gd name="connsiteX9" fmla="*/ 451802 w 765532"/>
                <a:gd name="connsiteY9" fmla="*/ 157494 h 828328"/>
                <a:gd name="connsiteX10" fmla="*/ 61277 w 765532"/>
                <a:gd name="connsiteY10" fmla="*/ 424194 h 828328"/>
                <a:gd name="connsiteX11" fmla="*/ 39052 w 765532"/>
                <a:gd name="connsiteY11" fmla="*/ 252744 h 8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5532" h="828328">
                  <a:moveTo>
                    <a:pt x="39052" y="252744"/>
                  </a:moveTo>
                  <a:cubicBezTo>
                    <a:pt x="106256" y="182365"/>
                    <a:pt x="349144" y="20440"/>
                    <a:pt x="464502" y="1919"/>
                  </a:cubicBezTo>
                  <a:cubicBezTo>
                    <a:pt x="579860" y="-16602"/>
                    <a:pt x="681990" y="104048"/>
                    <a:pt x="731202" y="141619"/>
                  </a:cubicBezTo>
                  <a:cubicBezTo>
                    <a:pt x="780414" y="179190"/>
                    <a:pt x="758190" y="197711"/>
                    <a:pt x="759777" y="227344"/>
                  </a:cubicBezTo>
                  <a:cubicBezTo>
                    <a:pt x="761364" y="256977"/>
                    <a:pt x="779885" y="222052"/>
                    <a:pt x="740727" y="319419"/>
                  </a:cubicBezTo>
                  <a:cubicBezTo>
                    <a:pt x="701569" y="416786"/>
                    <a:pt x="554990" y="750690"/>
                    <a:pt x="524827" y="811544"/>
                  </a:cubicBezTo>
                  <a:cubicBezTo>
                    <a:pt x="494664" y="872398"/>
                    <a:pt x="544935" y="753336"/>
                    <a:pt x="559752" y="684544"/>
                  </a:cubicBezTo>
                  <a:cubicBezTo>
                    <a:pt x="574569" y="615752"/>
                    <a:pt x="597323" y="483990"/>
                    <a:pt x="613727" y="398794"/>
                  </a:cubicBezTo>
                  <a:cubicBezTo>
                    <a:pt x="630131" y="313598"/>
                    <a:pt x="685164" y="213586"/>
                    <a:pt x="658177" y="173369"/>
                  </a:cubicBezTo>
                  <a:cubicBezTo>
                    <a:pt x="631190" y="133152"/>
                    <a:pt x="551285" y="115690"/>
                    <a:pt x="451802" y="157494"/>
                  </a:cubicBezTo>
                  <a:cubicBezTo>
                    <a:pt x="352319" y="199298"/>
                    <a:pt x="123190" y="405144"/>
                    <a:pt x="61277" y="424194"/>
                  </a:cubicBezTo>
                  <a:cubicBezTo>
                    <a:pt x="-636" y="443244"/>
                    <a:pt x="-28152" y="323123"/>
                    <a:pt x="39052" y="252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926AAB07-8E2B-8D9B-167A-AA0BFB5B21F8}"/>
                </a:ext>
              </a:extLst>
            </p:cNvPr>
            <p:cNvSpPr/>
            <p:nvPr/>
          </p:nvSpPr>
          <p:spPr>
            <a:xfrm>
              <a:off x="1147410" y="4158830"/>
              <a:ext cx="560317" cy="224370"/>
            </a:xfrm>
            <a:custGeom>
              <a:avLst/>
              <a:gdLst>
                <a:gd name="connsiteX0" fmla="*/ 20990 w 560317"/>
                <a:gd name="connsiteY0" fmla="*/ 63920 h 224370"/>
                <a:gd name="connsiteX1" fmla="*/ 462315 w 560317"/>
                <a:gd name="connsiteY1" fmla="*/ 3595 h 224370"/>
                <a:gd name="connsiteX2" fmla="*/ 554390 w 560317"/>
                <a:gd name="connsiteY2" fmla="*/ 159170 h 224370"/>
                <a:gd name="connsiteX3" fmla="*/ 506765 w 560317"/>
                <a:gd name="connsiteY3" fmla="*/ 117895 h 224370"/>
                <a:gd name="connsiteX4" fmla="*/ 151165 w 560317"/>
                <a:gd name="connsiteY4" fmla="*/ 165520 h 224370"/>
                <a:gd name="connsiteX5" fmla="*/ 81315 w 560317"/>
                <a:gd name="connsiteY5" fmla="*/ 222670 h 224370"/>
                <a:gd name="connsiteX6" fmla="*/ 20990 w 560317"/>
                <a:gd name="connsiteY6" fmla="*/ 63920 h 2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317" h="224370">
                  <a:moveTo>
                    <a:pt x="20990" y="63920"/>
                  </a:moveTo>
                  <a:cubicBezTo>
                    <a:pt x="84490" y="27408"/>
                    <a:pt x="373415" y="-12280"/>
                    <a:pt x="462315" y="3595"/>
                  </a:cubicBezTo>
                  <a:cubicBezTo>
                    <a:pt x="551215" y="19470"/>
                    <a:pt x="546982" y="140120"/>
                    <a:pt x="554390" y="159170"/>
                  </a:cubicBezTo>
                  <a:cubicBezTo>
                    <a:pt x="561798" y="178220"/>
                    <a:pt x="573969" y="116837"/>
                    <a:pt x="506765" y="117895"/>
                  </a:cubicBezTo>
                  <a:cubicBezTo>
                    <a:pt x="439561" y="118953"/>
                    <a:pt x="222073" y="148058"/>
                    <a:pt x="151165" y="165520"/>
                  </a:cubicBezTo>
                  <a:cubicBezTo>
                    <a:pt x="80257" y="182982"/>
                    <a:pt x="106715" y="234312"/>
                    <a:pt x="81315" y="222670"/>
                  </a:cubicBezTo>
                  <a:cubicBezTo>
                    <a:pt x="55915" y="211028"/>
                    <a:pt x="-42510" y="100432"/>
                    <a:pt x="20990" y="63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4BD7E27-E256-6FBE-612E-752DAF27AFF6}"/>
              </a:ext>
            </a:extLst>
          </p:cNvPr>
          <p:cNvGrpSpPr/>
          <p:nvPr/>
        </p:nvGrpSpPr>
        <p:grpSpPr>
          <a:xfrm>
            <a:off x="2290744" y="3396379"/>
            <a:ext cx="803817" cy="1072613"/>
            <a:chOff x="2290744" y="3396379"/>
            <a:chExt cx="803817" cy="1072613"/>
          </a:xfrm>
        </p:grpSpPr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5F374F9-26A3-F38A-495E-8B228D0971C0}"/>
                </a:ext>
              </a:extLst>
            </p:cNvPr>
            <p:cNvSpPr/>
            <p:nvPr/>
          </p:nvSpPr>
          <p:spPr>
            <a:xfrm>
              <a:off x="2290744" y="3563545"/>
              <a:ext cx="383022" cy="350441"/>
            </a:xfrm>
            <a:custGeom>
              <a:avLst/>
              <a:gdLst>
                <a:gd name="connsiteX0" fmla="*/ 1606 w 383022"/>
                <a:gd name="connsiteY0" fmla="*/ 5155 h 350441"/>
                <a:gd name="connsiteX1" fmla="*/ 58756 w 383022"/>
                <a:gd name="connsiteY1" fmla="*/ 8330 h 350441"/>
                <a:gd name="connsiteX2" fmla="*/ 296881 w 383022"/>
                <a:gd name="connsiteY2" fmla="*/ 30555 h 350441"/>
                <a:gd name="connsiteX3" fmla="*/ 382606 w 383022"/>
                <a:gd name="connsiteY3" fmla="*/ 151205 h 350441"/>
                <a:gd name="connsiteX4" fmla="*/ 268306 w 383022"/>
                <a:gd name="connsiteY4" fmla="*/ 224230 h 350441"/>
                <a:gd name="connsiteX5" fmla="*/ 61931 w 383022"/>
                <a:gd name="connsiteY5" fmla="*/ 348055 h 350441"/>
                <a:gd name="connsiteX6" fmla="*/ 119081 w 383022"/>
                <a:gd name="connsiteY6" fmla="*/ 297255 h 350441"/>
                <a:gd name="connsiteX7" fmla="*/ 134956 w 383022"/>
                <a:gd name="connsiteY7" fmla="*/ 192480 h 350441"/>
                <a:gd name="connsiteX8" fmla="*/ 23831 w 383022"/>
                <a:gd name="connsiteY8" fmla="*/ 87705 h 350441"/>
                <a:gd name="connsiteX9" fmla="*/ 1606 w 383022"/>
                <a:gd name="connsiteY9" fmla="*/ 5155 h 3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22" h="350441">
                  <a:moveTo>
                    <a:pt x="1606" y="5155"/>
                  </a:moveTo>
                  <a:cubicBezTo>
                    <a:pt x="7427" y="-8074"/>
                    <a:pt x="58756" y="8330"/>
                    <a:pt x="58756" y="8330"/>
                  </a:cubicBezTo>
                  <a:cubicBezTo>
                    <a:pt x="107969" y="12563"/>
                    <a:pt x="242906" y="6743"/>
                    <a:pt x="296881" y="30555"/>
                  </a:cubicBezTo>
                  <a:cubicBezTo>
                    <a:pt x="350856" y="54367"/>
                    <a:pt x="387369" y="118926"/>
                    <a:pt x="382606" y="151205"/>
                  </a:cubicBezTo>
                  <a:cubicBezTo>
                    <a:pt x="377844" y="183484"/>
                    <a:pt x="321752" y="191422"/>
                    <a:pt x="268306" y="224230"/>
                  </a:cubicBezTo>
                  <a:cubicBezTo>
                    <a:pt x="214860" y="257038"/>
                    <a:pt x="86802" y="335884"/>
                    <a:pt x="61931" y="348055"/>
                  </a:cubicBezTo>
                  <a:cubicBezTo>
                    <a:pt x="37060" y="360226"/>
                    <a:pt x="106910" y="323184"/>
                    <a:pt x="119081" y="297255"/>
                  </a:cubicBezTo>
                  <a:cubicBezTo>
                    <a:pt x="131252" y="271326"/>
                    <a:pt x="150831" y="227405"/>
                    <a:pt x="134956" y="192480"/>
                  </a:cubicBezTo>
                  <a:cubicBezTo>
                    <a:pt x="119081" y="157555"/>
                    <a:pt x="41294" y="115751"/>
                    <a:pt x="23831" y="87705"/>
                  </a:cubicBezTo>
                  <a:cubicBezTo>
                    <a:pt x="6369" y="59659"/>
                    <a:pt x="-4215" y="18384"/>
                    <a:pt x="1606" y="5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798058F-08CB-9BDF-B3C3-56D3DF1C563F}"/>
                </a:ext>
              </a:extLst>
            </p:cNvPr>
            <p:cNvSpPr/>
            <p:nvPr/>
          </p:nvSpPr>
          <p:spPr>
            <a:xfrm>
              <a:off x="2327704" y="3396379"/>
              <a:ext cx="766857" cy="1072613"/>
            </a:xfrm>
            <a:custGeom>
              <a:avLst/>
              <a:gdLst>
                <a:gd name="connsiteX0" fmla="*/ 56721 w 766857"/>
                <a:gd name="connsiteY0" fmla="*/ 810496 h 1072613"/>
                <a:gd name="connsiteX1" fmla="*/ 12271 w 766857"/>
                <a:gd name="connsiteY1" fmla="*/ 905746 h 1072613"/>
                <a:gd name="connsiteX2" fmla="*/ 72596 w 766857"/>
                <a:gd name="connsiteY2" fmla="*/ 1061321 h 1072613"/>
                <a:gd name="connsiteX3" fmla="*/ 139271 w 766857"/>
                <a:gd name="connsiteY3" fmla="*/ 1048621 h 1072613"/>
                <a:gd name="connsiteX4" fmla="*/ 282146 w 766857"/>
                <a:gd name="connsiteY4" fmla="*/ 953371 h 1072613"/>
                <a:gd name="connsiteX5" fmla="*/ 180546 w 766857"/>
                <a:gd name="connsiteY5" fmla="*/ 1004171 h 1072613"/>
                <a:gd name="connsiteX6" fmla="*/ 736171 w 766857"/>
                <a:gd name="connsiteY6" fmla="*/ 746996 h 1072613"/>
                <a:gd name="connsiteX7" fmla="*/ 691721 w 766857"/>
                <a:gd name="connsiteY7" fmla="*/ 623171 h 1072613"/>
                <a:gd name="connsiteX8" fmla="*/ 666321 w 766857"/>
                <a:gd name="connsiteY8" fmla="*/ 575546 h 1072613"/>
                <a:gd name="connsiteX9" fmla="*/ 669496 w 766857"/>
                <a:gd name="connsiteY9" fmla="*/ 512046 h 1072613"/>
                <a:gd name="connsiteX10" fmla="*/ 732996 w 766857"/>
                <a:gd name="connsiteY10" fmla="*/ 23096 h 1072613"/>
                <a:gd name="connsiteX11" fmla="*/ 717121 w 766857"/>
                <a:gd name="connsiteY11" fmla="*/ 131046 h 1072613"/>
                <a:gd name="connsiteX12" fmla="*/ 536146 w 766857"/>
                <a:gd name="connsiteY12" fmla="*/ 585071 h 1072613"/>
                <a:gd name="connsiteX13" fmla="*/ 567896 w 766857"/>
                <a:gd name="connsiteY13" fmla="*/ 594596 h 1072613"/>
                <a:gd name="connsiteX14" fmla="*/ 202771 w 766857"/>
                <a:gd name="connsiteY14" fmla="*/ 785096 h 1072613"/>
                <a:gd name="connsiteX15" fmla="*/ 224996 w 766857"/>
                <a:gd name="connsiteY15" fmla="*/ 816846 h 1072613"/>
                <a:gd name="connsiteX16" fmla="*/ 5921 w 766857"/>
                <a:gd name="connsiteY16" fmla="*/ 820021 h 1072613"/>
                <a:gd name="connsiteX17" fmla="*/ 56721 w 766857"/>
                <a:gd name="connsiteY17" fmla="*/ 810496 h 107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6857" h="1072613">
                  <a:moveTo>
                    <a:pt x="56721" y="810496"/>
                  </a:moveTo>
                  <a:cubicBezTo>
                    <a:pt x="57779" y="824783"/>
                    <a:pt x="9625" y="863942"/>
                    <a:pt x="12271" y="905746"/>
                  </a:cubicBezTo>
                  <a:cubicBezTo>
                    <a:pt x="14917" y="947550"/>
                    <a:pt x="51429" y="1037509"/>
                    <a:pt x="72596" y="1061321"/>
                  </a:cubicBezTo>
                  <a:cubicBezTo>
                    <a:pt x="93763" y="1085134"/>
                    <a:pt x="104346" y="1066613"/>
                    <a:pt x="139271" y="1048621"/>
                  </a:cubicBezTo>
                  <a:cubicBezTo>
                    <a:pt x="174196" y="1030629"/>
                    <a:pt x="275267" y="960779"/>
                    <a:pt x="282146" y="953371"/>
                  </a:cubicBezTo>
                  <a:cubicBezTo>
                    <a:pt x="289025" y="945963"/>
                    <a:pt x="180546" y="1004171"/>
                    <a:pt x="180546" y="1004171"/>
                  </a:cubicBezTo>
                  <a:cubicBezTo>
                    <a:pt x="256217" y="969775"/>
                    <a:pt x="650975" y="810496"/>
                    <a:pt x="736171" y="746996"/>
                  </a:cubicBezTo>
                  <a:cubicBezTo>
                    <a:pt x="821367" y="683496"/>
                    <a:pt x="703363" y="651746"/>
                    <a:pt x="691721" y="623171"/>
                  </a:cubicBezTo>
                  <a:cubicBezTo>
                    <a:pt x="680079" y="594596"/>
                    <a:pt x="670025" y="594067"/>
                    <a:pt x="666321" y="575546"/>
                  </a:cubicBezTo>
                  <a:cubicBezTo>
                    <a:pt x="662617" y="557025"/>
                    <a:pt x="658384" y="604121"/>
                    <a:pt x="669496" y="512046"/>
                  </a:cubicBezTo>
                  <a:cubicBezTo>
                    <a:pt x="680608" y="419971"/>
                    <a:pt x="725059" y="86596"/>
                    <a:pt x="732996" y="23096"/>
                  </a:cubicBezTo>
                  <a:cubicBezTo>
                    <a:pt x="740933" y="-40404"/>
                    <a:pt x="749929" y="37383"/>
                    <a:pt x="717121" y="131046"/>
                  </a:cubicBezTo>
                  <a:cubicBezTo>
                    <a:pt x="684313" y="224709"/>
                    <a:pt x="561017" y="507813"/>
                    <a:pt x="536146" y="585071"/>
                  </a:cubicBezTo>
                  <a:cubicBezTo>
                    <a:pt x="511275" y="662329"/>
                    <a:pt x="623459" y="561258"/>
                    <a:pt x="567896" y="594596"/>
                  </a:cubicBezTo>
                  <a:cubicBezTo>
                    <a:pt x="512334" y="627933"/>
                    <a:pt x="259921" y="748054"/>
                    <a:pt x="202771" y="785096"/>
                  </a:cubicBezTo>
                  <a:cubicBezTo>
                    <a:pt x="145621" y="822138"/>
                    <a:pt x="257804" y="811025"/>
                    <a:pt x="224996" y="816846"/>
                  </a:cubicBezTo>
                  <a:cubicBezTo>
                    <a:pt x="192188" y="822667"/>
                    <a:pt x="33438" y="818434"/>
                    <a:pt x="5921" y="820021"/>
                  </a:cubicBezTo>
                  <a:cubicBezTo>
                    <a:pt x="-21596" y="821608"/>
                    <a:pt x="55663" y="796209"/>
                    <a:pt x="56721" y="810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282CF4A-2978-FB35-279B-9AFDFEE28F25}"/>
              </a:ext>
            </a:extLst>
          </p:cNvPr>
          <p:cNvGrpSpPr/>
          <p:nvPr/>
        </p:nvGrpSpPr>
        <p:grpSpPr>
          <a:xfrm>
            <a:off x="3516605" y="3454005"/>
            <a:ext cx="1003346" cy="1012797"/>
            <a:chOff x="3516605" y="3454005"/>
            <a:chExt cx="1003346" cy="1012797"/>
          </a:xfrm>
        </p:grpSpPr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35BF765-502D-5C6E-0D4E-DAD94764C4F1}"/>
                </a:ext>
              </a:extLst>
            </p:cNvPr>
            <p:cNvSpPr/>
            <p:nvPr/>
          </p:nvSpPr>
          <p:spPr>
            <a:xfrm>
              <a:off x="3516605" y="3668937"/>
              <a:ext cx="890990" cy="797865"/>
            </a:xfrm>
            <a:custGeom>
              <a:avLst/>
              <a:gdLst>
                <a:gd name="connsiteX0" fmla="*/ 58445 w 890990"/>
                <a:gd name="connsiteY0" fmla="*/ 87088 h 797865"/>
                <a:gd name="connsiteX1" fmla="*/ 17170 w 890990"/>
                <a:gd name="connsiteY1" fmla="*/ 312513 h 797865"/>
                <a:gd name="connsiteX2" fmla="*/ 71145 w 890990"/>
                <a:gd name="connsiteY2" fmla="*/ 398238 h 797865"/>
                <a:gd name="connsiteX3" fmla="*/ 699795 w 890990"/>
                <a:gd name="connsiteY3" fmla="*/ 198213 h 797865"/>
                <a:gd name="connsiteX4" fmla="*/ 655345 w 890990"/>
                <a:gd name="connsiteY4" fmla="*/ 379188 h 797865"/>
                <a:gd name="connsiteX5" fmla="*/ 595020 w 890990"/>
                <a:gd name="connsiteY5" fmla="*/ 579213 h 797865"/>
                <a:gd name="connsiteX6" fmla="*/ 277520 w 890990"/>
                <a:gd name="connsiteY6" fmla="*/ 696688 h 797865"/>
                <a:gd name="connsiteX7" fmla="*/ 112420 w 890990"/>
                <a:gd name="connsiteY7" fmla="*/ 690338 h 797865"/>
                <a:gd name="connsiteX8" fmla="*/ 372770 w 890990"/>
                <a:gd name="connsiteY8" fmla="*/ 569688 h 797865"/>
                <a:gd name="connsiteX9" fmla="*/ 125120 w 890990"/>
                <a:gd name="connsiteY9" fmla="*/ 623663 h 797865"/>
                <a:gd name="connsiteX10" fmla="*/ 394995 w 890990"/>
                <a:gd name="connsiteY10" fmla="*/ 512538 h 797865"/>
                <a:gd name="connsiteX11" fmla="*/ 128295 w 890990"/>
                <a:gd name="connsiteY11" fmla="*/ 630013 h 797865"/>
                <a:gd name="connsiteX12" fmla="*/ 23520 w 890990"/>
                <a:gd name="connsiteY12" fmla="*/ 696688 h 797865"/>
                <a:gd name="connsiteX13" fmla="*/ 280695 w 890990"/>
                <a:gd name="connsiteY13" fmla="*/ 776063 h 797865"/>
                <a:gd name="connsiteX14" fmla="*/ 423570 w 890990"/>
                <a:gd name="connsiteY14" fmla="*/ 769713 h 797865"/>
                <a:gd name="connsiteX15" fmla="*/ 699795 w 890990"/>
                <a:gd name="connsiteY15" fmla="*/ 464913 h 797865"/>
                <a:gd name="connsiteX16" fmla="*/ 626770 w 890990"/>
                <a:gd name="connsiteY16" fmla="*/ 639538 h 797865"/>
                <a:gd name="connsiteX17" fmla="*/ 702970 w 890990"/>
                <a:gd name="connsiteY17" fmla="*/ 468088 h 797865"/>
                <a:gd name="connsiteX18" fmla="*/ 887120 w 890990"/>
                <a:gd name="connsiteY18" fmla="*/ 93438 h 797865"/>
                <a:gd name="connsiteX19" fmla="*/ 779170 w 890990"/>
                <a:gd name="connsiteY19" fmla="*/ 1363 h 797865"/>
                <a:gd name="connsiteX20" fmla="*/ 248945 w 890990"/>
                <a:gd name="connsiteY20" fmla="*/ 137888 h 797865"/>
                <a:gd name="connsiteX21" fmla="*/ 140995 w 890990"/>
                <a:gd name="connsiteY21" fmla="*/ 122013 h 797865"/>
                <a:gd name="connsiteX22" fmla="*/ 204495 w 890990"/>
                <a:gd name="connsiteY22" fmla="*/ 217263 h 797865"/>
                <a:gd name="connsiteX23" fmla="*/ 4470 w 890990"/>
                <a:gd name="connsiteY23" fmla="*/ 99788 h 797865"/>
                <a:gd name="connsiteX24" fmla="*/ 58445 w 890990"/>
                <a:gd name="connsiteY24" fmla="*/ 87088 h 79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990" h="797865">
                  <a:moveTo>
                    <a:pt x="58445" y="87088"/>
                  </a:moveTo>
                  <a:cubicBezTo>
                    <a:pt x="60562" y="122542"/>
                    <a:pt x="15053" y="260655"/>
                    <a:pt x="17170" y="312513"/>
                  </a:cubicBezTo>
                  <a:cubicBezTo>
                    <a:pt x="19287" y="364371"/>
                    <a:pt x="-42626" y="417288"/>
                    <a:pt x="71145" y="398238"/>
                  </a:cubicBezTo>
                  <a:cubicBezTo>
                    <a:pt x="184916" y="379188"/>
                    <a:pt x="602428" y="201388"/>
                    <a:pt x="699795" y="198213"/>
                  </a:cubicBezTo>
                  <a:cubicBezTo>
                    <a:pt x="797162" y="195038"/>
                    <a:pt x="672807" y="315688"/>
                    <a:pt x="655345" y="379188"/>
                  </a:cubicBezTo>
                  <a:cubicBezTo>
                    <a:pt x="637883" y="442688"/>
                    <a:pt x="657991" y="526296"/>
                    <a:pt x="595020" y="579213"/>
                  </a:cubicBezTo>
                  <a:cubicBezTo>
                    <a:pt x="532049" y="632130"/>
                    <a:pt x="357953" y="678167"/>
                    <a:pt x="277520" y="696688"/>
                  </a:cubicBezTo>
                  <a:cubicBezTo>
                    <a:pt x="197087" y="715209"/>
                    <a:pt x="96545" y="711505"/>
                    <a:pt x="112420" y="690338"/>
                  </a:cubicBezTo>
                  <a:cubicBezTo>
                    <a:pt x="128295" y="669171"/>
                    <a:pt x="370653" y="580800"/>
                    <a:pt x="372770" y="569688"/>
                  </a:cubicBezTo>
                  <a:cubicBezTo>
                    <a:pt x="374887" y="558576"/>
                    <a:pt x="121416" y="633188"/>
                    <a:pt x="125120" y="623663"/>
                  </a:cubicBezTo>
                  <a:cubicBezTo>
                    <a:pt x="128824" y="614138"/>
                    <a:pt x="394466" y="511480"/>
                    <a:pt x="394995" y="512538"/>
                  </a:cubicBezTo>
                  <a:cubicBezTo>
                    <a:pt x="395524" y="513596"/>
                    <a:pt x="190208" y="599321"/>
                    <a:pt x="128295" y="630013"/>
                  </a:cubicBezTo>
                  <a:cubicBezTo>
                    <a:pt x="66383" y="660705"/>
                    <a:pt x="-1880" y="672346"/>
                    <a:pt x="23520" y="696688"/>
                  </a:cubicBezTo>
                  <a:cubicBezTo>
                    <a:pt x="48920" y="721030"/>
                    <a:pt x="214020" y="763892"/>
                    <a:pt x="280695" y="776063"/>
                  </a:cubicBezTo>
                  <a:cubicBezTo>
                    <a:pt x="347370" y="788234"/>
                    <a:pt x="353720" y="821571"/>
                    <a:pt x="423570" y="769713"/>
                  </a:cubicBezTo>
                  <a:cubicBezTo>
                    <a:pt x="493420" y="717855"/>
                    <a:pt x="665928" y="486609"/>
                    <a:pt x="699795" y="464913"/>
                  </a:cubicBezTo>
                  <a:cubicBezTo>
                    <a:pt x="733662" y="443217"/>
                    <a:pt x="626241" y="639009"/>
                    <a:pt x="626770" y="639538"/>
                  </a:cubicBezTo>
                  <a:cubicBezTo>
                    <a:pt x="627299" y="640067"/>
                    <a:pt x="659578" y="559105"/>
                    <a:pt x="702970" y="468088"/>
                  </a:cubicBezTo>
                  <a:cubicBezTo>
                    <a:pt x="746362" y="377071"/>
                    <a:pt x="874420" y="171226"/>
                    <a:pt x="887120" y="93438"/>
                  </a:cubicBezTo>
                  <a:cubicBezTo>
                    <a:pt x="899820" y="15650"/>
                    <a:pt x="885533" y="-6045"/>
                    <a:pt x="779170" y="1363"/>
                  </a:cubicBezTo>
                  <a:cubicBezTo>
                    <a:pt x="672807" y="8771"/>
                    <a:pt x="355308" y="117780"/>
                    <a:pt x="248945" y="137888"/>
                  </a:cubicBezTo>
                  <a:cubicBezTo>
                    <a:pt x="142583" y="157996"/>
                    <a:pt x="148403" y="108784"/>
                    <a:pt x="140995" y="122013"/>
                  </a:cubicBezTo>
                  <a:cubicBezTo>
                    <a:pt x="133587" y="135242"/>
                    <a:pt x="227249" y="220967"/>
                    <a:pt x="204495" y="217263"/>
                  </a:cubicBezTo>
                  <a:cubicBezTo>
                    <a:pt x="181741" y="213559"/>
                    <a:pt x="27753" y="120425"/>
                    <a:pt x="4470" y="99788"/>
                  </a:cubicBezTo>
                  <a:cubicBezTo>
                    <a:pt x="-18813" y="79151"/>
                    <a:pt x="56328" y="51634"/>
                    <a:pt x="58445" y="87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7BE7513-59B7-2166-44EA-505D9FFEC993}"/>
                </a:ext>
              </a:extLst>
            </p:cNvPr>
            <p:cNvSpPr/>
            <p:nvPr/>
          </p:nvSpPr>
          <p:spPr>
            <a:xfrm>
              <a:off x="4211408" y="3504924"/>
              <a:ext cx="199288" cy="206984"/>
            </a:xfrm>
            <a:custGeom>
              <a:avLst/>
              <a:gdLst>
                <a:gd name="connsiteX0" fmla="*/ 1817 w 199288"/>
                <a:gd name="connsiteY0" fmla="*/ 276 h 206984"/>
                <a:gd name="connsiteX1" fmla="*/ 163742 w 199288"/>
                <a:gd name="connsiteY1" fmla="*/ 47901 h 206984"/>
                <a:gd name="connsiteX2" fmla="*/ 198667 w 199288"/>
                <a:gd name="connsiteY2" fmla="*/ 203476 h 206984"/>
                <a:gd name="connsiteX3" fmla="*/ 147867 w 199288"/>
                <a:gd name="connsiteY3" fmla="*/ 155851 h 206984"/>
                <a:gd name="connsiteX4" fmla="*/ 68492 w 199288"/>
                <a:gd name="connsiteY4" fmla="*/ 149501 h 206984"/>
                <a:gd name="connsiteX5" fmla="*/ 74842 w 199288"/>
                <a:gd name="connsiteY5" fmla="*/ 63776 h 206984"/>
                <a:gd name="connsiteX6" fmla="*/ 1817 w 199288"/>
                <a:gd name="connsiteY6" fmla="*/ 276 h 20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288" h="206984">
                  <a:moveTo>
                    <a:pt x="1817" y="276"/>
                  </a:moveTo>
                  <a:cubicBezTo>
                    <a:pt x="16634" y="-2370"/>
                    <a:pt x="130934" y="14034"/>
                    <a:pt x="163742" y="47901"/>
                  </a:cubicBezTo>
                  <a:cubicBezTo>
                    <a:pt x="196550" y="81768"/>
                    <a:pt x="201313" y="185484"/>
                    <a:pt x="198667" y="203476"/>
                  </a:cubicBezTo>
                  <a:cubicBezTo>
                    <a:pt x="196021" y="221468"/>
                    <a:pt x="169563" y="164847"/>
                    <a:pt x="147867" y="155851"/>
                  </a:cubicBezTo>
                  <a:cubicBezTo>
                    <a:pt x="126171" y="146855"/>
                    <a:pt x="80663" y="164847"/>
                    <a:pt x="68492" y="149501"/>
                  </a:cubicBezTo>
                  <a:cubicBezTo>
                    <a:pt x="56321" y="134155"/>
                    <a:pt x="82250" y="85472"/>
                    <a:pt x="74842" y="63776"/>
                  </a:cubicBezTo>
                  <a:cubicBezTo>
                    <a:pt x="67434" y="42080"/>
                    <a:pt x="-13000" y="2922"/>
                    <a:pt x="1817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AF283498-3780-7DF1-22AC-2E0E0CA0CC1E}"/>
                </a:ext>
              </a:extLst>
            </p:cNvPr>
            <p:cNvSpPr/>
            <p:nvPr/>
          </p:nvSpPr>
          <p:spPr>
            <a:xfrm>
              <a:off x="4346256" y="3454005"/>
              <a:ext cx="173695" cy="173614"/>
            </a:xfrm>
            <a:custGeom>
              <a:avLst/>
              <a:gdLst>
                <a:gd name="connsiteX0" fmla="*/ 70169 w 173695"/>
                <a:gd name="connsiteY0" fmla="*/ 395 h 173614"/>
                <a:gd name="connsiteX1" fmla="*/ 168594 w 173695"/>
                <a:gd name="connsiteY1" fmla="*/ 114695 h 173614"/>
                <a:gd name="connsiteX2" fmla="*/ 143194 w 173695"/>
                <a:gd name="connsiteY2" fmla="*/ 171845 h 173614"/>
                <a:gd name="connsiteX3" fmla="*/ 3494 w 173695"/>
                <a:gd name="connsiteY3" fmla="*/ 51195 h 173614"/>
                <a:gd name="connsiteX4" fmla="*/ 44769 w 173695"/>
                <a:gd name="connsiteY4" fmla="*/ 76595 h 173614"/>
                <a:gd name="connsiteX5" fmla="*/ 70169 w 173695"/>
                <a:gd name="connsiteY5" fmla="*/ 39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95" h="173614">
                  <a:moveTo>
                    <a:pt x="70169" y="395"/>
                  </a:moveTo>
                  <a:cubicBezTo>
                    <a:pt x="90806" y="6745"/>
                    <a:pt x="156423" y="86120"/>
                    <a:pt x="168594" y="114695"/>
                  </a:cubicBezTo>
                  <a:cubicBezTo>
                    <a:pt x="180765" y="143270"/>
                    <a:pt x="170711" y="182428"/>
                    <a:pt x="143194" y="171845"/>
                  </a:cubicBezTo>
                  <a:cubicBezTo>
                    <a:pt x="115677" y="161262"/>
                    <a:pt x="19898" y="67070"/>
                    <a:pt x="3494" y="51195"/>
                  </a:cubicBezTo>
                  <a:cubicBezTo>
                    <a:pt x="-12910" y="35320"/>
                    <a:pt x="33127" y="87178"/>
                    <a:pt x="44769" y="76595"/>
                  </a:cubicBezTo>
                  <a:cubicBezTo>
                    <a:pt x="56411" y="66012"/>
                    <a:pt x="49532" y="-5955"/>
                    <a:pt x="70169" y="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DB11877-3480-C77D-CA99-FCE90DFFFF0B}"/>
                </a:ext>
              </a:extLst>
            </p:cNvPr>
            <p:cNvSpPr/>
            <p:nvPr/>
          </p:nvSpPr>
          <p:spPr>
            <a:xfrm>
              <a:off x="3983047" y="3883785"/>
              <a:ext cx="344551" cy="539172"/>
            </a:xfrm>
            <a:custGeom>
              <a:avLst/>
              <a:gdLst>
                <a:gd name="connsiteX0" fmla="*/ 344478 w 344551"/>
                <a:gd name="connsiteY0" fmla="*/ 2415 h 539172"/>
                <a:gd name="connsiteX1" fmla="*/ 163503 w 344551"/>
                <a:gd name="connsiteY1" fmla="*/ 450090 h 539172"/>
                <a:gd name="connsiteX2" fmla="*/ 176203 w 344551"/>
                <a:gd name="connsiteY2" fmla="*/ 411990 h 539172"/>
                <a:gd name="connsiteX3" fmla="*/ 1578 w 344551"/>
                <a:gd name="connsiteY3" fmla="*/ 538990 h 539172"/>
                <a:gd name="connsiteX4" fmla="*/ 87303 w 344551"/>
                <a:gd name="connsiteY4" fmla="*/ 440565 h 539172"/>
                <a:gd name="connsiteX5" fmla="*/ 39678 w 344551"/>
                <a:gd name="connsiteY5" fmla="*/ 459615 h 539172"/>
                <a:gd name="connsiteX6" fmla="*/ 198428 w 344551"/>
                <a:gd name="connsiteY6" fmla="*/ 288165 h 539172"/>
                <a:gd name="connsiteX7" fmla="*/ 185728 w 344551"/>
                <a:gd name="connsiteY7" fmla="*/ 272290 h 539172"/>
                <a:gd name="connsiteX8" fmla="*/ 344478 w 344551"/>
                <a:gd name="connsiteY8" fmla="*/ 2415 h 53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551" h="539172">
                  <a:moveTo>
                    <a:pt x="344478" y="2415"/>
                  </a:moveTo>
                  <a:cubicBezTo>
                    <a:pt x="340774" y="32048"/>
                    <a:pt x="191549" y="381828"/>
                    <a:pt x="163503" y="450090"/>
                  </a:cubicBezTo>
                  <a:cubicBezTo>
                    <a:pt x="135457" y="518352"/>
                    <a:pt x="203191" y="397173"/>
                    <a:pt x="176203" y="411990"/>
                  </a:cubicBezTo>
                  <a:cubicBezTo>
                    <a:pt x="149215" y="426807"/>
                    <a:pt x="16395" y="534227"/>
                    <a:pt x="1578" y="538990"/>
                  </a:cubicBezTo>
                  <a:cubicBezTo>
                    <a:pt x="-13239" y="543753"/>
                    <a:pt x="80953" y="453794"/>
                    <a:pt x="87303" y="440565"/>
                  </a:cubicBezTo>
                  <a:cubicBezTo>
                    <a:pt x="93653" y="427336"/>
                    <a:pt x="21157" y="485015"/>
                    <a:pt x="39678" y="459615"/>
                  </a:cubicBezTo>
                  <a:cubicBezTo>
                    <a:pt x="58199" y="434215"/>
                    <a:pt x="174086" y="319386"/>
                    <a:pt x="198428" y="288165"/>
                  </a:cubicBezTo>
                  <a:cubicBezTo>
                    <a:pt x="222770" y="256944"/>
                    <a:pt x="159799" y="319915"/>
                    <a:pt x="185728" y="272290"/>
                  </a:cubicBezTo>
                  <a:cubicBezTo>
                    <a:pt x="211657" y="224665"/>
                    <a:pt x="348182" y="-27218"/>
                    <a:pt x="344478" y="2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62D6129-1812-DE27-BBAC-AA53390E5CF4}"/>
              </a:ext>
            </a:extLst>
          </p:cNvPr>
          <p:cNvGrpSpPr/>
          <p:nvPr/>
        </p:nvGrpSpPr>
        <p:grpSpPr>
          <a:xfrm>
            <a:off x="4699191" y="3506896"/>
            <a:ext cx="1071804" cy="1076370"/>
            <a:chOff x="3400246" y="2079596"/>
            <a:chExt cx="1071804" cy="1076370"/>
          </a:xfrm>
        </p:grpSpPr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06A1771-653B-1BF4-B411-DD222841F03D}"/>
                </a:ext>
              </a:extLst>
            </p:cNvPr>
            <p:cNvSpPr/>
            <p:nvPr/>
          </p:nvSpPr>
          <p:spPr>
            <a:xfrm>
              <a:off x="3638543" y="2079596"/>
              <a:ext cx="743316" cy="597904"/>
            </a:xfrm>
            <a:custGeom>
              <a:avLst/>
              <a:gdLst>
                <a:gd name="connsiteX0" fmla="*/ 44457 w 743316"/>
                <a:gd name="connsiteY0" fmla="*/ 215929 h 597904"/>
                <a:gd name="connsiteX1" fmla="*/ 7 w 743316"/>
                <a:gd name="connsiteY1" fmla="*/ 384204 h 597904"/>
                <a:gd name="connsiteX2" fmla="*/ 47632 w 743316"/>
                <a:gd name="connsiteY2" fmla="*/ 587404 h 597904"/>
                <a:gd name="connsiteX3" fmla="*/ 104782 w 743316"/>
                <a:gd name="connsiteY3" fmla="*/ 558829 h 597904"/>
                <a:gd name="connsiteX4" fmla="*/ 244482 w 743316"/>
                <a:gd name="connsiteY4" fmla="*/ 473104 h 597904"/>
                <a:gd name="connsiteX5" fmla="*/ 447682 w 743316"/>
                <a:gd name="connsiteY5" fmla="*/ 361979 h 597904"/>
                <a:gd name="connsiteX6" fmla="*/ 736607 w 743316"/>
                <a:gd name="connsiteY6" fmla="*/ 276254 h 597904"/>
                <a:gd name="connsiteX7" fmla="*/ 657232 w 743316"/>
                <a:gd name="connsiteY7" fmla="*/ 269904 h 597904"/>
                <a:gd name="connsiteX8" fmla="*/ 727082 w 743316"/>
                <a:gd name="connsiteY8" fmla="*/ 203229 h 597904"/>
                <a:gd name="connsiteX9" fmla="*/ 673107 w 743316"/>
                <a:gd name="connsiteY9" fmla="*/ 60354 h 597904"/>
                <a:gd name="connsiteX10" fmla="*/ 622307 w 743316"/>
                <a:gd name="connsiteY10" fmla="*/ 29 h 597904"/>
                <a:gd name="connsiteX11" fmla="*/ 596907 w 743316"/>
                <a:gd name="connsiteY11" fmla="*/ 66704 h 597904"/>
                <a:gd name="connsiteX12" fmla="*/ 295282 w 743316"/>
                <a:gd name="connsiteY12" fmla="*/ 196879 h 597904"/>
                <a:gd name="connsiteX13" fmla="*/ 107957 w 743316"/>
                <a:gd name="connsiteY13" fmla="*/ 254029 h 597904"/>
                <a:gd name="connsiteX14" fmla="*/ 44457 w 743316"/>
                <a:gd name="connsiteY14" fmla="*/ 215929 h 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3316" h="597904">
                  <a:moveTo>
                    <a:pt x="44457" y="215929"/>
                  </a:moveTo>
                  <a:cubicBezTo>
                    <a:pt x="26465" y="237625"/>
                    <a:pt x="-522" y="322292"/>
                    <a:pt x="7" y="384204"/>
                  </a:cubicBezTo>
                  <a:cubicBezTo>
                    <a:pt x="536" y="446116"/>
                    <a:pt x="30169" y="558300"/>
                    <a:pt x="47632" y="587404"/>
                  </a:cubicBezTo>
                  <a:cubicBezTo>
                    <a:pt x="65095" y="616508"/>
                    <a:pt x="71974" y="577879"/>
                    <a:pt x="104782" y="558829"/>
                  </a:cubicBezTo>
                  <a:cubicBezTo>
                    <a:pt x="137590" y="539779"/>
                    <a:pt x="187332" y="505912"/>
                    <a:pt x="244482" y="473104"/>
                  </a:cubicBezTo>
                  <a:cubicBezTo>
                    <a:pt x="301632" y="440296"/>
                    <a:pt x="365661" y="394787"/>
                    <a:pt x="447682" y="361979"/>
                  </a:cubicBezTo>
                  <a:cubicBezTo>
                    <a:pt x="529703" y="329171"/>
                    <a:pt x="701682" y="291600"/>
                    <a:pt x="736607" y="276254"/>
                  </a:cubicBezTo>
                  <a:cubicBezTo>
                    <a:pt x="771532" y="260908"/>
                    <a:pt x="658819" y="282075"/>
                    <a:pt x="657232" y="269904"/>
                  </a:cubicBezTo>
                  <a:cubicBezTo>
                    <a:pt x="655645" y="257733"/>
                    <a:pt x="724436" y="238154"/>
                    <a:pt x="727082" y="203229"/>
                  </a:cubicBezTo>
                  <a:cubicBezTo>
                    <a:pt x="729728" y="168304"/>
                    <a:pt x="690570" y="94221"/>
                    <a:pt x="673107" y="60354"/>
                  </a:cubicBezTo>
                  <a:cubicBezTo>
                    <a:pt x="655645" y="26487"/>
                    <a:pt x="635007" y="-1029"/>
                    <a:pt x="622307" y="29"/>
                  </a:cubicBezTo>
                  <a:cubicBezTo>
                    <a:pt x="609607" y="1087"/>
                    <a:pt x="651411" y="33896"/>
                    <a:pt x="596907" y="66704"/>
                  </a:cubicBezTo>
                  <a:cubicBezTo>
                    <a:pt x="542403" y="99512"/>
                    <a:pt x="376774" y="165658"/>
                    <a:pt x="295282" y="196879"/>
                  </a:cubicBezTo>
                  <a:cubicBezTo>
                    <a:pt x="213790" y="228100"/>
                    <a:pt x="144470" y="249267"/>
                    <a:pt x="107957" y="254029"/>
                  </a:cubicBezTo>
                  <a:cubicBezTo>
                    <a:pt x="71445" y="258792"/>
                    <a:pt x="62449" y="194233"/>
                    <a:pt x="44457" y="215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1209AAB3-E0E5-5C9A-D36F-3C87B5288F75}"/>
                </a:ext>
              </a:extLst>
            </p:cNvPr>
            <p:cNvSpPr/>
            <p:nvPr/>
          </p:nvSpPr>
          <p:spPr>
            <a:xfrm>
              <a:off x="3400246" y="2212953"/>
              <a:ext cx="971029" cy="841732"/>
            </a:xfrm>
            <a:custGeom>
              <a:avLst/>
              <a:gdLst>
                <a:gd name="connsiteX0" fmla="*/ 901879 w 971029"/>
                <a:gd name="connsiteY0" fmla="*/ 22 h 841732"/>
                <a:gd name="connsiteX1" fmla="*/ 968554 w 971029"/>
                <a:gd name="connsiteY1" fmla="*/ 127022 h 841732"/>
                <a:gd name="connsiteX2" fmla="*/ 822504 w 971029"/>
                <a:gd name="connsiteY2" fmla="*/ 266722 h 841732"/>
                <a:gd name="connsiteX3" fmla="*/ 657404 w 971029"/>
                <a:gd name="connsiteY3" fmla="*/ 542947 h 841732"/>
                <a:gd name="connsiteX4" fmla="*/ 701854 w 971029"/>
                <a:gd name="connsiteY4" fmla="*/ 482622 h 841732"/>
                <a:gd name="connsiteX5" fmla="*/ 524054 w 971029"/>
                <a:gd name="connsiteY5" fmla="*/ 781072 h 841732"/>
                <a:gd name="connsiteX6" fmla="*/ 593904 w 971029"/>
                <a:gd name="connsiteY6" fmla="*/ 669947 h 841732"/>
                <a:gd name="connsiteX7" fmla="*/ 441504 w 971029"/>
                <a:gd name="connsiteY7" fmla="*/ 822347 h 841732"/>
                <a:gd name="connsiteX8" fmla="*/ 517704 w 971029"/>
                <a:gd name="connsiteY8" fmla="*/ 796947 h 841732"/>
                <a:gd name="connsiteX9" fmla="*/ 247829 w 971029"/>
                <a:gd name="connsiteY9" fmla="*/ 822347 h 841732"/>
                <a:gd name="connsiteX10" fmla="*/ 190679 w 971029"/>
                <a:gd name="connsiteY10" fmla="*/ 831872 h 841732"/>
                <a:gd name="connsiteX11" fmla="*/ 419279 w 971029"/>
                <a:gd name="connsiteY11" fmla="*/ 841397 h 841732"/>
                <a:gd name="connsiteX12" fmla="*/ 16054 w 971029"/>
                <a:gd name="connsiteY12" fmla="*/ 819172 h 841732"/>
                <a:gd name="connsiteX13" fmla="*/ 79554 w 971029"/>
                <a:gd name="connsiteY13" fmla="*/ 806472 h 841732"/>
                <a:gd name="connsiteX14" fmla="*/ 73204 w 971029"/>
                <a:gd name="connsiteY14" fmla="*/ 720747 h 841732"/>
                <a:gd name="connsiteX15" fmla="*/ 339904 w 971029"/>
                <a:gd name="connsiteY15" fmla="*/ 568347 h 841732"/>
                <a:gd name="connsiteX16" fmla="*/ 216079 w 971029"/>
                <a:gd name="connsiteY16" fmla="*/ 628672 h 841732"/>
                <a:gd name="connsiteX17" fmla="*/ 174804 w 971029"/>
                <a:gd name="connsiteY17" fmla="*/ 676297 h 841732"/>
                <a:gd name="connsiteX18" fmla="*/ 285929 w 971029"/>
                <a:gd name="connsiteY18" fmla="*/ 641372 h 841732"/>
                <a:gd name="connsiteX19" fmla="*/ 177979 w 971029"/>
                <a:gd name="connsiteY19" fmla="*/ 746147 h 841732"/>
                <a:gd name="connsiteX20" fmla="*/ 327204 w 971029"/>
                <a:gd name="connsiteY20" fmla="*/ 768372 h 841732"/>
                <a:gd name="connsiteX21" fmla="*/ 482779 w 971029"/>
                <a:gd name="connsiteY21" fmla="*/ 660422 h 841732"/>
                <a:gd name="connsiteX22" fmla="*/ 438329 w 971029"/>
                <a:gd name="connsiteY22" fmla="*/ 774722 h 841732"/>
                <a:gd name="connsiteX23" fmla="*/ 543104 w 971029"/>
                <a:gd name="connsiteY23" fmla="*/ 631847 h 841732"/>
                <a:gd name="connsiteX24" fmla="*/ 628829 w 971029"/>
                <a:gd name="connsiteY24" fmla="*/ 466747 h 841732"/>
                <a:gd name="connsiteX25" fmla="*/ 609779 w 971029"/>
                <a:gd name="connsiteY25" fmla="*/ 498497 h 841732"/>
                <a:gd name="connsiteX26" fmla="*/ 771704 w 971029"/>
                <a:gd name="connsiteY26" fmla="*/ 193697 h 841732"/>
                <a:gd name="connsiteX27" fmla="*/ 743129 w 971029"/>
                <a:gd name="connsiteY27" fmla="*/ 136547 h 841732"/>
                <a:gd name="connsiteX28" fmla="*/ 901879 w 971029"/>
                <a:gd name="connsiteY28" fmla="*/ 22 h 8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029" h="841732">
                  <a:moveTo>
                    <a:pt x="901879" y="22"/>
                  </a:moveTo>
                  <a:cubicBezTo>
                    <a:pt x="939450" y="-1565"/>
                    <a:pt x="981783" y="82572"/>
                    <a:pt x="968554" y="127022"/>
                  </a:cubicBezTo>
                  <a:cubicBezTo>
                    <a:pt x="955325" y="171472"/>
                    <a:pt x="874362" y="197401"/>
                    <a:pt x="822504" y="266722"/>
                  </a:cubicBezTo>
                  <a:cubicBezTo>
                    <a:pt x="770646" y="336043"/>
                    <a:pt x="677512" y="506964"/>
                    <a:pt x="657404" y="542947"/>
                  </a:cubicBezTo>
                  <a:cubicBezTo>
                    <a:pt x="637296" y="578930"/>
                    <a:pt x="724079" y="442935"/>
                    <a:pt x="701854" y="482622"/>
                  </a:cubicBezTo>
                  <a:cubicBezTo>
                    <a:pt x="679629" y="522309"/>
                    <a:pt x="542046" y="749851"/>
                    <a:pt x="524054" y="781072"/>
                  </a:cubicBezTo>
                  <a:cubicBezTo>
                    <a:pt x="506062" y="812293"/>
                    <a:pt x="607662" y="663068"/>
                    <a:pt x="593904" y="669947"/>
                  </a:cubicBezTo>
                  <a:cubicBezTo>
                    <a:pt x="580146" y="676826"/>
                    <a:pt x="454204" y="801180"/>
                    <a:pt x="441504" y="822347"/>
                  </a:cubicBezTo>
                  <a:cubicBezTo>
                    <a:pt x="428804" y="843514"/>
                    <a:pt x="549983" y="796947"/>
                    <a:pt x="517704" y="796947"/>
                  </a:cubicBezTo>
                  <a:cubicBezTo>
                    <a:pt x="485425" y="796947"/>
                    <a:pt x="302333" y="816526"/>
                    <a:pt x="247829" y="822347"/>
                  </a:cubicBezTo>
                  <a:cubicBezTo>
                    <a:pt x="193325" y="828168"/>
                    <a:pt x="162104" y="828697"/>
                    <a:pt x="190679" y="831872"/>
                  </a:cubicBezTo>
                  <a:cubicBezTo>
                    <a:pt x="219254" y="835047"/>
                    <a:pt x="448383" y="843514"/>
                    <a:pt x="419279" y="841397"/>
                  </a:cubicBezTo>
                  <a:cubicBezTo>
                    <a:pt x="390175" y="839280"/>
                    <a:pt x="72675" y="824993"/>
                    <a:pt x="16054" y="819172"/>
                  </a:cubicBezTo>
                  <a:cubicBezTo>
                    <a:pt x="-40567" y="813351"/>
                    <a:pt x="70029" y="822876"/>
                    <a:pt x="79554" y="806472"/>
                  </a:cubicBezTo>
                  <a:cubicBezTo>
                    <a:pt x="89079" y="790068"/>
                    <a:pt x="29812" y="760435"/>
                    <a:pt x="73204" y="720747"/>
                  </a:cubicBezTo>
                  <a:cubicBezTo>
                    <a:pt x="116596" y="681060"/>
                    <a:pt x="316092" y="583693"/>
                    <a:pt x="339904" y="568347"/>
                  </a:cubicBezTo>
                  <a:cubicBezTo>
                    <a:pt x="363716" y="553001"/>
                    <a:pt x="243596" y="610680"/>
                    <a:pt x="216079" y="628672"/>
                  </a:cubicBezTo>
                  <a:cubicBezTo>
                    <a:pt x="188562" y="646664"/>
                    <a:pt x="163162" y="674180"/>
                    <a:pt x="174804" y="676297"/>
                  </a:cubicBezTo>
                  <a:cubicBezTo>
                    <a:pt x="186446" y="678414"/>
                    <a:pt x="285400" y="629730"/>
                    <a:pt x="285929" y="641372"/>
                  </a:cubicBezTo>
                  <a:cubicBezTo>
                    <a:pt x="286458" y="653014"/>
                    <a:pt x="171100" y="724981"/>
                    <a:pt x="177979" y="746147"/>
                  </a:cubicBezTo>
                  <a:cubicBezTo>
                    <a:pt x="184858" y="767313"/>
                    <a:pt x="276404" y="782659"/>
                    <a:pt x="327204" y="768372"/>
                  </a:cubicBezTo>
                  <a:cubicBezTo>
                    <a:pt x="378004" y="754085"/>
                    <a:pt x="464258" y="659364"/>
                    <a:pt x="482779" y="660422"/>
                  </a:cubicBezTo>
                  <a:cubicBezTo>
                    <a:pt x="501300" y="661480"/>
                    <a:pt x="428275" y="779485"/>
                    <a:pt x="438329" y="774722"/>
                  </a:cubicBezTo>
                  <a:cubicBezTo>
                    <a:pt x="448383" y="769960"/>
                    <a:pt x="511354" y="683176"/>
                    <a:pt x="543104" y="631847"/>
                  </a:cubicBezTo>
                  <a:cubicBezTo>
                    <a:pt x="574854" y="580518"/>
                    <a:pt x="617717" y="488972"/>
                    <a:pt x="628829" y="466747"/>
                  </a:cubicBezTo>
                  <a:cubicBezTo>
                    <a:pt x="639941" y="444522"/>
                    <a:pt x="585967" y="544005"/>
                    <a:pt x="609779" y="498497"/>
                  </a:cubicBezTo>
                  <a:cubicBezTo>
                    <a:pt x="633591" y="452989"/>
                    <a:pt x="749479" y="254022"/>
                    <a:pt x="771704" y="193697"/>
                  </a:cubicBezTo>
                  <a:cubicBezTo>
                    <a:pt x="793929" y="133372"/>
                    <a:pt x="723021" y="160889"/>
                    <a:pt x="743129" y="136547"/>
                  </a:cubicBezTo>
                  <a:cubicBezTo>
                    <a:pt x="763237" y="112205"/>
                    <a:pt x="864308" y="1609"/>
                    <a:pt x="90187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DD8D508-356D-C7A9-2EB1-FD862365737A}"/>
                </a:ext>
              </a:extLst>
            </p:cNvPr>
            <p:cNvSpPr/>
            <p:nvPr/>
          </p:nvSpPr>
          <p:spPr>
            <a:xfrm>
              <a:off x="4056004" y="2518542"/>
              <a:ext cx="416046" cy="637424"/>
            </a:xfrm>
            <a:custGeom>
              <a:avLst/>
              <a:gdLst>
                <a:gd name="connsiteX0" fmla="*/ 4821 w 416046"/>
                <a:gd name="connsiteY0" fmla="*/ 170683 h 637424"/>
                <a:gd name="connsiteX1" fmla="*/ 277871 w 416046"/>
                <a:gd name="connsiteY1" fmla="*/ 548508 h 637424"/>
                <a:gd name="connsiteX2" fmla="*/ 411221 w 416046"/>
                <a:gd name="connsiteY2" fmla="*/ 637408 h 637424"/>
                <a:gd name="connsiteX3" fmla="*/ 379471 w 416046"/>
                <a:gd name="connsiteY3" fmla="*/ 545333 h 637424"/>
                <a:gd name="connsiteX4" fmla="*/ 309621 w 416046"/>
                <a:gd name="connsiteY4" fmla="*/ 389758 h 637424"/>
                <a:gd name="connsiteX5" fmla="*/ 268346 w 416046"/>
                <a:gd name="connsiteY5" fmla="*/ 240533 h 637424"/>
                <a:gd name="connsiteX6" fmla="*/ 287396 w 416046"/>
                <a:gd name="connsiteY6" fmla="*/ 2408 h 637424"/>
                <a:gd name="connsiteX7" fmla="*/ 268346 w 416046"/>
                <a:gd name="connsiteY7" fmla="*/ 119883 h 637424"/>
                <a:gd name="connsiteX8" fmla="*/ 242946 w 416046"/>
                <a:gd name="connsiteY8" fmla="*/ 157983 h 637424"/>
                <a:gd name="connsiteX9" fmla="*/ 258821 w 416046"/>
                <a:gd name="connsiteY9" fmla="*/ 81783 h 637424"/>
                <a:gd name="connsiteX10" fmla="*/ 223896 w 416046"/>
                <a:gd name="connsiteY10" fmla="*/ 291333 h 637424"/>
                <a:gd name="connsiteX11" fmla="*/ 109596 w 416046"/>
                <a:gd name="connsiteY11" fmla="*/ 164333 h 637424"/>
                <a:gd name="connsiteX12" fmla="*/ 4821 w 416046"/>
                <a:gd name="connsiteY12" fmla="*/ 170683 h 6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46" h="637424">
                  <a:moveTo>
                    <a:pt x="4821" y="170683"/>
                  </a:moveTo>
                  <a:cubicBezTo>
                    <a:pt x="32867" y="234712"/>
                    <a:pt x="210138" y="470721"/>
                    <a:pt x="277871" y="548508"/>
                  </a:cubicBezTo>
                  <a:cubicBezTo>
                    <a:pt x="345604" y="626295"/>
                    <a:pt x="394288" y="637937"/>
                    <a:pt x="411221" y="637408"/>
                  </a:cubicBezTo>
                  <a:cubicBezTo>
                    <a:pt x="428154" y="636879"/>
                    <a:pt x="396404" y="586608"/>
                    <a:pt x="379471" y="545333"/>
                  </a:cubicBezTo>
                  <a:cubicBezTo>
                    <a:pt x="362538" y="504058"/>
                    <a:pt x="328142" y="440558"/>
                    <a:pt x="309621" y="389758"/>
                  </a:cubicBezTo>
                  <a:cubicBezTo>
                    <a:pt x="291100" y="338958"/>
                    <a:pt x="272050" y="305091"/>
                    <a:pt x="268346" y="240533"/>
                  </a:cubicBezTo>
                  <a:cubicBezTo>
                    <a:pt x="264642" y="175975"/>
                    <a:pt x="287396" y="22516"/>
                    <a:pt x="287396" y="2408"/>
                  </a:cubicBezTo>
                  <a:cubicBezTo>
                    <a:pt x="287396" y="-17700"/>
                    <a:pt x="275754" y="93954"/>
                    <a:pt x="268346" y="119883"/>
                  </a:cubicBezTo>
                  <a:cubicBezTo>
                    <a:pt x="260938" y="145812"/>
                    <a:pt x="244534" y="164333"/>
                    <a:pt x="242946" y="157983"/>
                  </a:cubicBezTo>
                  <a:cubicBezTo>
                    <a:pt x="241359" y="151633"/>
                    <a:pt x="261996" y="59558"/>
                    <a:pt x="258821" y="81783"/>
                  </a:cubicBezTo>
                  <a:cubicBezTo>
                    <a:pt x="255646" y="104008"/>
                    <a:pt x="248767" y="277575"/>
                    <a:pt x="223896" y="291333"/>
                  </a:cubicBezTo>
                  <a:cubicBezTo>
                    <a:pt x="199025" y="305091"/>
                    <a:pt x="140288" y="186029"/>
                    <a:pt x="109596" y="164333"/>
                  </a:cubicBezTo>
                  <a:cubicBezTo>
                    <a:pt x="78904" y="142637"/>
                    <a:pt x="-23225" y="106654"/>
                    <a:pt x="4821" y="170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14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2E15F-D0F0-9683-5AB2-323DC00A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F9A5CBBD-765F-6566-86CC-80BE1AD4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4" t="17628" r="16526" b="56378"/>
          <a:stretch/>
        </p:blipFill>
        <p:spPr>
          <a:xfrm>
            <a:off x="769257" y="1248228"/>
            <a:ext cx="10306136" cy="3396343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F1E25FE-4608-E499-DB85-3C6BDFD28874}"/>
              </a:ext>
            </a:extLst>
          </p:cNvPr>
          <p:cNvGrpSpPr/>
          <p:nvPr/>
        </p:nvGrpSpPr>
        <p:grpSpPr>
          <a:xfrm>
            <a:off x="1110842" y="1820258"/>
            <a:ext cx="10001847" cy="3217483"/>
            <a:chOff x="1448287" y="1820258"/>
            <a:chExt cx="10001847" cy="3217483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65FB4A4-1E31-C782-64B3-59FA664B431C}"/>
                </a:ext>
              </a:extLst>
            </p:cNvPr>
            <p:cNvGrpSpPr/>
            <p:nvPr/>
          </p:nvGrpSpPr>
          <p:grpSpPr>
            <a:xfrm>
              <a:off x="1448287" y="2091691"/>
              <a:ext cx="1238702" cy="1626804"/>
              <a:chOff x="918321" y="2076136"/>
              <a:chExt cx="841069" cy="1104587"/>
            </a:xfrm>
            <a:grpFill/>
          </p:grpSpPr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544B14FA-5A45-714E-4F7E-9D073D55631E}"/>
                  </a:ext>
                </a:extLst>
              </p:cNvPr>
              <p:cNvSpPr/>
              <p:nvPr/>
            </p:nvSpPr>
            <p:spPr>
              <a:xfrm>
                <a:off x="945972" y="2076136"/>
                <a:ext cx="813418" cy="1104587"/>
              </a:xfrm>
              <a:custGeom>
                <a:avLst/>
                <a:gdLst>
                  <a:gd name="connsiteX0" fmla="*/ 431978 w 813418"/>
                  <a:gd name="connsiteY0" fmla="*/ 13014 h 1104587"/>
                  <a:gd name="connsiteX1" fmla="*/ 206553 w 813418"/>
                  <a:gd name="connsiteY1" fmla="*/ 355914 h 1104587"/>
                  <a:gd name="connsiteX2" fmla="*/ 247828 w 813418"/>
                  <a:gd name="connsiteY2" fmla="*/ 324164 h 1104587"/>
                  <a:gd name="connsiteX3" fmla="*/ 184328 w 813418"/>
                  <a:gd name="connsiteY3" fmla="*/ 482914 h 1104587"/>
                  <a:gd name="connsiteX4" fmla="*/ 203378 w 813418"/>
                  <a:gd name="connsiteY4" fmla="*/ 584514 h 1104587"/>
                  <a:gd name="connsiteX5" fmla="*/ 149403 w 813418"/>
                  <a:gd name="connsiteY5" fmla="*/ 543239 h 1104587"/>
                  <a:gd name="connsiteX6" fmla="*/ 276403 w 813418"/>
                  <a:gd name="connsiteY6" fmla="*/ 695639 h 1104587"/>
                  <a:gd name="connsiteX7" fmla="*/ 371653 w 813418"/>
                  <a:gd name="connsiteY7" fmla="*/ 632139 h 1104587"/>
                  <a:gd name="connsiteX8" fmla="*/ 489128 w 813418"/>
                  <a:gd name="connsiteY8" fmla="*/ 489264 h 1104587"/>
                  <a:gd name="connsiteX9" fmla="*/ 692328 w 813418"/>
                  <a:gd name="connsiteY9" fmla="*/ 400364 h 1104587"/>
                  <a:gd name="connsiteX10" fmla="*/ 689153 w 813418"/>
                  <a:gd name="connsiteY10" fmla="*/ 460689 h 1104587"/>
                  <a:gd name="connsiteX11" fmla="*/ 505003 w 813418"/>
                  <a:gd name="connsiteY11" fmla="*/ 902014 h 1104587"/>
                  <a:gd name="connsiteX12" fmla="*/ 473253 w 813418"/>
                  <a:gd name="connsiteY12" fmla="*/ 965514 h 1104587"/>
                  <a:gd name="connsiteX13" fmla="*/ 343078 w 813418"/>
                  <a:gd name="connsiteY13" fmla="*/ 984564 h 1104587"/>
                  <a:gd name="connsiteX14" fmla="*/ 38278 w 813418"/>
                  <a:gd name="connsiteY14" fmla="*/ 984564 h 1104587"/>
                  <a:gd name="connsiteX15" fmla="*/ 117653 w 813418"/>
                  <a:gd name="connsiteY15" fmla="*/ 965514 h 1104587"/>
                  <a:gd name="connsiteX16" fmla="*/ 384353 w 813418"/>
                  <a:gd name="connsiteY16" fmla="*/ 879789 h 1104587"/>
                  <a:gd name="connsiteX17" fmla="*/ 320853 w 813418"/>
                  <a:gd name="connsiteY17" fmla="*/ 902014 h 1104587"/>
                  <a:gd name="connsiteX18" fmla="*/ 3353 w 813418"/>
                  <a:gd name="connsiteY18" fmla="*/ 936939 h 1104587"/>
                  <a:gd name="connsiteX19" fmla="*/ 146228 w 813418"/>
                  <a:gd name="connsiteY19" fmla="*/ 940114 h 1104587"/>
                  <a:gd name="connsiteX20" fmla="*/ 16053 w 813418"/>
                  <a:gd name="connsiteY20" fmla="*/ 990914 h 1104587"/>
                  <a:gd name="connsiteX21" fmla="*/ 358953 w 813418"/>
                  <a:gd name="connsiteY21" fmla="*/ 990914 h 1104587"/>
                  <a:gd name="connsiteX22" fmla="*/ 489128 w 813418"/>
                  <a:gd name="connsiteY22" fmla="*/ 1070289 h 1104587"/>
                  <a:gd name="connsiteX23" fmla="*/ 520878 w 813418"/>
                  <a:gd name="connsiteY23" fmla="*/ 1098864 h 1104587"/>
                  <a:gd name="connsiteX24" fmla="*/ 606603 w 813418"/>
                  <a:gd name="connsiteY24" fmla="*/ 962339 h 1104587"/>
                  <a:gd name="connsiteX25" fmla="*/ 787578 w 813418"/>
                  <a:gd name="connsiteY25" fmla="*/ 460689 h 1104587"/>
                  <a:gd name="connsiteX26" fmla="*/ 806628 w 813418"/>
                  <a:gd name="connsiteY26" fmla="*/ 390839 h 1104587"/>
                  <a:gd name="connsiteX27" fmla="*/ 733603 w 813418"/>
                  <a:gd name="connsiteY27" fmla="*/ 267014 h 1104587"/>
                  <a:gd name="connsiteX28" fmla="*/ 717728 w 813418"/>
                  <a:gd name="connsiteY28" fmla="*/ 305114 h 1104587"/>
                  <a:gd name="connsiteX29" fmla="*/ 460553 w 813418"/>
                  <a:gd name="connsiteY29" fmla="*/ 349564 h 1104587"/>
                  <a:gd name="connsiteX30" fmla="*/ 536753 w 813418"/>
                  <a:gd name="connsiteY30" fmla="*/ 241614 h 1104587"/>
                  <a:gd name="connsiteX31" fmla="*/ 632003 w 813418"/>
                  <a:gd name="connsiteY31" fmla="*/ 155889 h 1104587"/>
                  <a:gd name="connsiteX32" fmla="*/ 606603 w 813418"/>
                  <a:gd name="connsiteY32" fmla="*/ 76514 h 1104587"/>
                  <a:gd name="connsiteX33" fmla="*/ 517703 w 813418"/>
                  <a:gd name="connsiteY33" fmla="*/ 70164 h 1104587"/>
                  <a:gd name="connsiteX34" fmla="*/ 431978 w 813418"/>
                  <a:gd name="connsiteY34" fmla="*/ 13014 h 110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3418" h="1104587">
                    <a:moveTo>
                      <a:pt x="431978" y="13014"/>
                    </a:moveTo>
                    <a:cubicBezTo>
                      <a:pt x="380120" y="60639"/>
                      <a:pt x="237245" y="304056"/>
                      <a:pt x="206553" y="355914"/>
                    </a:cubicBezTo>
                    <a:cubicBezTo>
                      <a:pt x="175861" y="407772"/>
                      <a:pt x="251532" y="302997"/>
                      <a:pt x="247828" y="324164"/>
                    </a:cubicBezTo>
                    <a:cubicBezTo>
                      <a:pt x="244124" y="345331"/>
                      <a:pt x="191736" y="439522"/>
                      <a:pt x="184328" y="482914"/>
                    </a:cubicBezTo>
                    <a:cubicBezTo>
                      <a:pt x="176920" y="526306"/>
                      <a:pt x="209199" y="574460"/>
                      <a:pt x="203378" y="584514"/>
                    </a:cubicBezTo>
                    <a:cubicBezTo>
                      <a:pt x="197557" y="594568"/>
                      <a:pt x="137232" y="524718"/>
                      <a:pt x="149403" y="543239"/>
                    </a:cubicBezTo>
                    <a:cubicBezTo>
                      <a:pt x="161574" y="561760"/>
                      <a:pt x="239361" y="680822"/>
                      <a:pt x="276403" y="695639"/>
                    </a:cubicBezTo>
                    <a:cubicBezTo>
                      <a:pt x="313445" y="710456"/>
                      <a:pt x="336199" y="666535"/>
                      <a:pt x="371653" y="632139"/>
                    </a:cubicBezTo>
                    <a:cubicBezTo>
                      <a:pt x="407107" y="597743"/>
                      <a:pt x="435682" y="527893"/>
                      <a:pt x="489128" y="489264"/>
                    </a:cubicBezTo>
                    <a:cubicBezTo>
                      <a:pt x="542574" y="450635"/>
                      <a:pt x="658991" y="405126"/>
                      <a:pt x="692328" y="400364"/>
                    </a:cubicBezTo>
                    <a:cubicBezTo>
                      <a:pt x="725665" y="395602"/>
                      <a:pt x="720374" y="377081"/>
                      <a:pt x="689153" y="460689"/>
                    </a:cubicBezTo>
                    <a:cubicBezTo>
                      <a:pt x="657932" y="544297"/>
                      <a:pt x="540986" y="817877"/>
                      <a:pt x="505003" y="902014"/>
                    </a:cubicBezTo>
                    <a:cubicBezTo>
                      <a:pt x="469020" y="986151"/>
                      <a:pt x="500241" y="951756"/>
                      <a:pt x="473253" y="965514"/>
                    </a:cubicBezTo>
                    <a:cubicBezTo>
                      <a:pt x="446266" y="979272"/>
                      <a:pt x="415574" y="981389"/>
                      <a:pt x="343078" y="984564"/>
                    </a:cubicBezTo>
                    <a:cubicBezTo>
                      <a:pt x="270582" y="987739"/>
                      <a:pt x="75849" y="987739"/>
                      <a:pt x="38278" y="984564"/>
                    </a:cubicBezTo>
                    <a:cubicBezTo>
                      <a:pt x="707" y="981389"/>
                      <a:pt x="59974" y="982976"/>
                      <a:pt x="117653" y="965514"/>
                    </a:cubicBezTo>
                    <a:cubicBezTo>
                      <a:pt x="175332" y="948052"/>
                      <a:pt x="350486" y="890372"/>
                      <a:pt x="384353" y="879789"/>
                    </a:cubicBezTo>
                    <a:cubicBezTo>
                      <a:pt x="418220" y="869206"/>
                      <a:pt x="384353" y="892489"/>
                      <a:pt x="320853" y="902014"/>
                    </a:cubicBezTo>
                    <a:cubicBezTo>
                      <a:pt x="257353" y="911539"/>
                      <a:pt x="32457" y="930589"/>
                      <a:pt x="3353" y="936939"/>
                    </a:cubicBezTo>
                    <a:cubicBezTo>
                      <a:pt x="-25751" y="943289"/>
                      <a:pt x="144111" y="931118"/>
                      <a:pt x="146228" y="940114"/>
                    </a:cubicBezTo>
                    <a:cubicBezTo>
                      <a:pt x="148345" y="949110"/>
                      <a:pt x="-19401" y="982447"/>
                      <a:pt x="16053" y="990914"/>
                    </a:cubicBezTo>
                    <a:cubicBezTo>
                      <a:pt x="51507" y="999381"/>
                      <a:pt x="280107" y="977685"/>
                      <a:pt x="358953" y="990914"/>
                    </a:cubicBezTo>
                    <a:cubicBezTo>
                      <a:pt x="437799" y="1004143"/>
                      <a:pt x="462141" y="1052297"/>
                      <a:pt x="489128" y="1070289"/>
                    </a:cubicBezTo>
                    <a:cubicBezTo>
                      <a:pt x="516115" y="1088281"/>
                      <a:pt x="501299" y="1116856"/>
                      <a:pt x="520878" y="1098864"/>
                    </a:cubicBezTo>
                    <a:cubicBezTo>
                      <a:pt x="540457" y="1080872"/>
                      <a:pt x="562153" y="1068702"/>
                      <a:pt x="606603" y="962339"/>
                    </a:cubicBezTo>
                    <a:cubicBezTo>
                      <a:pt x="651053" y="855977"/>
                      <a:pt x="754241" y="555939"/>
                      <a:pt x="787578" y="460689"/>
                    </a:cubicBezTo>
                    <a:cubicBezTo>
                      <a:pt x="820916" y="365439"/>
                      <a:pt x="815624" y="423118"/>
                      <a:pt x="806628" y="390839"/>
                    </a:cubicBezTo>
                    <a:cubicBezTo>
                      <a:pt x="797632" y="358560"/>
                      <a:pt x="748420" y="281301"/>
                      <a:pt x="733603" y="267014"/>
                    </a:cubicBezTo>
                    <a:cubicBezTo>
                      <a:pt x="718786" y="252727"/>
                      <a:pt x="763236" y="291356"/>
                      <a:pt x="717728" y="305114"/>
                    </a:cubicBezTo>
                    <a:cubicBezTo>
                      <a:pt x="672220" y="318872"/>
                      <a:pt x="490716" y="360147"/>
                      <a:pt x="460553" y="349564"/>
                    </a:cubicBezTo>
                    <a:cubicBezTo>
                      <a:pt x="430390" y="338981"/>
                      <a:pt x="508178" y="273893"/>
                      <a:pt x="536753" y="241614"/>
                    </a:cubicBezTo>
                    <a:cubicBezTo>
                      <a:pt x="565328" y="209335"/>
                      <a:pt x="620361" y="183406"/>
                      <a:pt x="632003" y="155889"/>
                    </a:cubicBezTo>
                    <a:cubicBezTo>
                      <a:pt x="643645" y="128372"/>
                      <a:pt x="625653" y="90802"/>
                      <a:pt x="606603" y="76514"/>
                    </a:cubicBezTo>
                    <a:cubicBezTo>
                      <a:pt x="587553" y="62227"/>
                      <a:pt x="542045" y="77043"/>
                      <a:pt x="517703" y="70164"/>
                    </a:cubicBezTo>
                    <a:cubicBezTo>
                      <a:pt x="493361" y="63285"/>
                      <a:pt x="483836" y="-34611"/>
                      <a:pt x="431978" y="130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87B792FC-36F0-F0D6-1888-F1BC0A9EBEBE}"/>
                  </a:ext>
                </a:extLst>
              </p:cNvPr>
              <p:cNvSpPr/>
              <p:nvPr/>
            </p:nvSpPr>
            <p:spPr>
              <a:xfrm>
                <a:off x="918321" y="3019402"/>
                <a:ext cx="569523" cy="95869"/>
              </a:xfrm>
              <a:custGeom>
                <a:avLst/>
                <a:gdLst>
                  <a:gd name="connsiteX0" fmla="*/ 11954 w 569523"/>
                  <a:gd name="connsiteY0" fmla="*/ 85748 h 95869"/>
                  <a:gd name="connsiteX1" fmla="*/ 542179 w 569523"/>
                  <a:gd name="connsiteY1" fmla="*/ 92098 h 95869"/>
                  <a:gd name="connsiteX2" fmla="*/ 472329 w 569523"/>
                  <a:gd name="connsiteY2" fmla="*/ 66698 h 95869"/>
                  <a:gd name="connsiteX3" fmla="*/ 291354 w 569523"/>
                  <a:gd name="connsiteY3" fmla="*/ 63523 h 95869"/>
                  <a:gd name="connsiteX4" fmla="*/ 75454 w 569523"/>
                  <a:gd name="connsiteY4" fmla="*/ 44473 h 95869"/>
                  <a:gd name="connsiteX5" fmla="*/ 164354 w 569523"/>
                  <a:gd name="connsiteY5" fmla="*/ 23 h 95869"/>
                  <a:gd name="connsiteX6" fmla="*/ 11954 w 569523"/>
                  <a:gd name="connsiteY6" fmla="*/ 85748 h 9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523" h="95869">
                    <a:moveTo>
                      <a:pt x="11954" y="85748"/>
                    </a:moveTo>
                    <a:cubicBezTo>
                      <a:pt x="74925" y="101094"/>
                      <a:pt x="465450" y="95273"/>
                      <a:pt x="542179" y="92098"/>
                    </a:cubicBezTo>
                    <a:cubicBezTo>
                      <a:pt x="618908" y="88923"/>
                      <a:pt x="514133" y="71460"/>
                      <a:pt x="472329" y="66698"/>
                    </a:cubicBezTo>
                    <a:cubicBezTo>
                      <a:pt x="430525" y="61936"/>
                      <a:pt x="357500" y="67227"/>
                      <a:pt x="291354" y="63523"/>
                    </a:cubicBezTo>
                    <a:cubicBezTo>
                      <a:pt x="225208" y="59819"/>
                      <a:pt x="96621" y="55056"/>
                      <a:pt x="75454" y="44473"/>
                    </a:cubicBezTo>
                    <a:cubicBezTo>
                      <a:pt x="54287" y="33890"/>
                      <a:pt x="173879" y="-1035"/>
                      <a:pt x="164354" y="23"/>
                    </a:cubicBezTo>
                    <a:cubicBezTo>
                      <a:pt x="154829" y="1081"/>
                      <a:pt x="-51017" y="70402"/>
                      <a:pt x="11954" y="857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B04E9554-640A-F7D8-8B39-39E12E874D1B}"/>
                </a:ext>
              </a:extLst>
            </p:cNvPr>
            <p:cNvGrpSpPr/>
            <p:nvPr/>
          </p:nvGrpSpPr>
          <p:grpSpPr>
            <a:xfrm>
              <a:off x="2503917" y="1820258"/>
              <a:ext cx="1138386" cy="1441426"/>
              <a:chOff x="2246627" y="2155307"/>
              <a:chExt cx="772955" cy="978717"/>
            </a:xfrm>
            <a:grpFill/>
          </p:grpSpPr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FE36EE79-FCE0-7FCC-4455-4421139DD17F}"/>
                  </a:ext>
                </a:extLst>
              </p:cNvPr>
              <p:cNvSpPr/>
              <p:nvPr/>
            </p:nvSpPr>
            <p:spPr>
              <a:xfrm>
                <a:off x="2339275" y="2271110"/>
                <a:ext cx="345377" cy="586518"/>
              </a:xfrm>
              <a:custGeom>
                <a:avLst/>
                <a:gdLst>
                  <a:gd name="connsiteX0" fmla="*/ 700 w 345377"/>
                  <a:gd name="connsiteY0" fmla="*/ 145065 h 586518"/>
                  <a:gd name="connsiteX1" fmla="*/ 115000 w 345377"/>
                  <a:gd name="connsiteY1" fmla="*/ 37115 h 586518"/>
                  <a:gd name="connsiteX2" fmla="*/ 134050 w 345377"/>
                  <a:gd name="connsiteY2" fmla="*/ 2190 h 586518"/>
                  <a:gd name="connsiteX3" fmla="*/ 273750 w 345377"/>
                  <a:gd name="connsiteY3" fmla="*/ 91090 h 586518"/>
                  <a:gd name="connsiteX4" fmla="*/ 251525 w 345377"/>
                  <a:gd name="connsiteY4" fmla="*/ 199040 h 586518"/>
                  <a:gd name="connsiteX5" fmla="*/ 238825 w 345377"/>
                  <a:gd name="connsiteY5" fmla="*/ 354615 h 586518"/>
                  <a:gd name="connsiteX6" fmla="*/ 229300 w 345377"/>
                  <a:gd name="connsiteY6" fmla="*/ 316515 h 586518"/>
                  <a:gd name="connsiteX7" fmla="*/ 340425 w 345377"/>
                  <a:gd name="connsiteY7" fmla="*/ 151415 h 586518"/>
                  <a:gd name="connsiteX8" fmla="*/ 318200 w 345377"/>
                  <a:gd name="connsiteY8" fmla="*/ 189515 h 586518"/>
                  <a:gd name="connsiteX9" fmla="*/ 248350 w 345377"/>
                  <a:gd name="connsiteY9" fmla="*/ 326040 h 586518"/>
                  <a:gd name="connsiteX10" fmla="*/ 245175 w 345377"/>
                  <a:gd name="connsiteY10" fmla="*/ 380015 h 586518"/>
                  <a:gd name="connsiteX11" fmla="*/ 254700 w 345377"/>
                  <a:gd name="connsiteY11" fmla="*/ 357790 h 586518"/>
                  <a:gd name="connsiteX12" fmla="*/ 222950 w 345377"/>
                  <a:gd name="connsiteY12" fmla="*/ 421290 h 586518"/>
                  <a:gd name="connsiteX13" fmla="*/ 232475 w 345377"/>
                  <a:gd name="connsiteY13" fmla="*/ 522890 h 586518"/>
                  <a:gd name="connsiteX14" fmla="*/ 184850 w 345377"/>
                  <a:gd name="connsiteY14" fmla="*/ 586390 h 586518"/>
                  <a:gd name="connsiteX15" fmla="*/ 80075 w 345377"/>
                  <a:gd name="connsiteY15" fmla="*/ 507015 h 586518"/>
                  <a:gd name="connsiteX16" fmla="*/ 86425 w 345377"/>
                  <a:gd name="connsiteY16" fmla="*/ 306990 h 586518"/>
                  <a:gd name="connsiteX17" fmla="*/ 67375 w 345377"/>
                  <a:gd name="connsiteY17" fmla="*/ 221265 h 586518"/>
                  <a:gd name="connsiteX18" fmla="*/ 700 w 345377"/>
                  <a:gd name="connsiteY18" fmla="*/ 145065 h 58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5377" h="586518">
                    <a:moveTo>
                      <a:pt x="700" y="145065"/>
                    </a:moveTo>
                    <a:cubicBezTo>
                      <a:pt x="8637" y="114373"/>
                      <a:pt x="92775" y="60927"/>
                      <a:pt x="115000" y="37115"/>
                    </a:cubicBezTo>
                    <a:cubicBezTo>
                      <a:pt x="137225" y="13303"/>
                      <a:pt x="107592" y="-6806"/>
                      <a:pt x="134050" y="2190"/>
                    </a:cubicBezTo>
                    <a:cubicBezTo>
                      <a:pt x="160508" y="11186"/>
                      <a:pt x="254171" y="58282"/>
                      <a:pt x="273750" y="91090"/>
                    </a:cubicBezTo>
                    <a:cubicBezTo>
                      <a:pt x="293329" y="123898"/>
                      <a:pt x="257346" y="155119"/>
                      <a:pt x="251525" y="199040"/>
                    </a:cubicBezTo>
                    <a:cubicBezTo>
                      <a:pt x="245704" y="242961"/>
                      <a:pt x="242529" y="335036"/>
                      <a:pt x="238825" y="354615"/>
                    </a:cubicBezTo>
                    <a:cubicBezTo>
                      <a:pt x="235121" y="374194"/>
                      <a:pt x="212367" y="350382"/>
                      <a:pt x="229300" y="316515"/>
                    </a:cubicBezTo>
                    <a:cubicBezTo>
                      <a:pt x="246233" y="282648"/>
                      <a:pt x="325608" y="172582"/>
                      <a:pt x="340425" y="151415"/>
                    </a:cubicBezTo>
                    <a:cubicBezTo>
                      <a:pt x="355242" y="130248"/>
                      <a:pt x="333546" y="160411"/>
                      <a:pt x="318200" y="189515"/>
                    </a:cubicBezTo>
                    <a:cubicBezTo>
                      <a:pt x="302854" y="218619"/>
                      <a:pt x="260521" y="294290"/>
                      <a:pt x="248350" y="326040"/>
                    </a:cubicBezTo>
                    <a:cubicBezTo>
                      <a:pt x="236179" y="357790"/>
                      <a:pt x="244117" y="374724"/>
                      <a:pt x="245175" y="380015"/>
                    </a:cubicBezTo>
                    <a:cubicBezTo>
                      <a:pt x="246233" y="385306"/>
                      <a:pt x="258404" y="350911"/>
                      <a:pt x="254700" y="357790"/>
                    </a:cubicBezTo>
                    <a:cubicBezTo>
                      <a:pt x="250996" y="364669"/>
                      <a:pt x="226654" y="393773"/>
                      <a:pt x="222950" y="421290"/>
                    </a:cubicBezTo>
                    <a:cubicBezTo>
                      <a:pt x="219246" y="448807"/>
                      <a:pt x="238825" y="495373"/>
                      <a:pt x="232475" y="522890"/>
                    </a:cubicBezTo>
                    <a:cubicBezTo>
                      <a:pt x="226125" y="550407"/>
                      <a:pt x="210250" y="589036"/>
                      <a:pt x="184850" y="586390"/>
                    </a:cubicBezTo>
                    <a:cubicBezTo>
                      <a:pt x="159450" y="583744"/>
                      <a:pt x="96479" y="553582"/>
                      <a:pt x="80075" y="507015"/>
                    </a:cubicBezTo>
                    <a:cubicBezTo>
                      <a:pt x="63671" y="460448"/>
                      <a:pt x="88542" y="354615"/>
                      <a:pt x="86425" y="306990"/>
                    </a:cubicBezTo>
                    <a:cubicBezTo>
                      <a:pt x="84308" y="259365"/>
                      <a:pt x="80075" y="246136"/>
                      <a:pt x="67375" y="221265"/>
                    </a:cubicBezTo>
                    <a:cubicBezTo>
                      <a:pt x="54675" y="196394"/>
                      <a:pt x="-7237" y="175757"/>
                      <a:pt x="700" y="1450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841EDAED-2E2F-1DFB-3F52-C134387527DE}"/>
                  </a:ext>
                </a:extLst>
              </p:cNvPr>
              <p:cNvSpPr/>
              <p:nvPr/>
            </p:nvSpPr>
            <p:spPr>
              <a:xfrm>
                <a:off x="2765716" y="2155307"/>
                <a:ext cx="253866" cy="936110"/>
              </a:xfrm>
              <a:custGeom>
                <a:avLst/>
                <a:gdLst>
                  <a:gd name="connsiteX0" fmla="*/ 2884 w 253866"/>
                  <a:gd name="connsiteY0" fmla="*/ 92593 h 936110"/>
                  <a:gd name="connsiteX1" fmla="*/ 129884 w 253866"/>
                  <a:gd name="connsiteY1" fmla="*/ 3693 h 936110"/>
                  <a:gd name="connsiteX2" fmla="*/ 215609 w 253866"/>
                  <a:gd name="connsiteY2" fmla="*/ 25918 h 936110"/>
                  <a:gd name="connsiteX3" fmla="*/ 253709 w 253866"/>
                  <a:gd name="connsiteY3" fmla="*/ 108468 h 936110"/>
                  <a:gd name="connsiteX4" fmla="*/ 202909 w 253866"/>
                  <a:gd name="connsiteY4" fmla="*/ 232293 h 936110"/>
                  <a:gd name="connsiteX5" fmla="*/ 174334 w 253866"/>
                  <a:gd name="connsiteY5" fmla="*/ 384693 h 936110"/>
                  <a:gd name="connsiteX6" fmla="*/ 136234 w 253866"/>
                  <a:gd name="connsiteY6" fmla="*/ 803793 h 936110"/>
                  <a:gd name="connsiteX7" fmla="*/ 161634 w 253866"/>
                  <a:gd name="connsiteY7" fmla="*/ 775218 h 936110"/>
                  <a:gd name="connsiteX8" fmla="*/ 174334 w 253866"/>
                  <a:gd name="connsiteY8" fmla="*/ 860943 h 936110"/>
                  <a:gd name="connsiteX9" fmla="*/ 101309 w 253866"/>
                  <a:gd name="connsiteY9" fmla="*/ 933968 h 936110"/>
                  <a:gd name="connsiteX10" fmla="*/ 2884 w 253866"/>
                  <a:gd name="connsiteY10" fmla="*/ 775218 h 936110"/>
                  <a:gd name="connsiteX11" fmla="*/ 31459 w 253866"/>
                  <a:gd name="connsiteY11" fmla="*/ 845068 h 936110"/>
                  <a:gd name="connsiteX12" fmla="*/ 85434 w 253866"/>
                  <a:gd name="connsiteY12" fmla="*/ 689493 h 936110"/>
                  <a:gd name="connsiteX13" fmla="*/ 129884 w 253866"/>
                  <a:gd name="connsiteY13" fmla="*/ 283093 h 936110"/>
                  <a:gd name="connsiteX14" fmla="*/ 117184 w 253866"/>
                  <a:gd name="connsiteY14" fmla="*/ 219593 h 936110"/>
                  <a:gd name="connsiteX15" fmla="*/ 91784 w 253866"/>
                  <a:gd name="connsiteY15" fmla="*/ 200543 h 936110"/>
                  <a:gd name="connsiteX16" fmla="*/ 2884 w 253866"/>
                  <a:gd name="connsiteY16" fmla="*/ 92593 h 93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3866" h="936110">
                    <a:moveTo>
                      <a:pt x="2884" y="92593"/>
                    </a:moveTo>
                    <a:cubicBezTo>
                      <a:pt x="9234" y="59785"/>
                      <a:pt x="94430" y="14805"/>
                      <a:pt x="129884" y="3693"/>
                    </a:cubicBezTo>
                    <a:cubicBezTo>
                      <a:pt x="165338" y="-7420"/>
                      <a:pt x="194972" y="8456"/>
                      <a:pt x="215609" y="25918"/>
                    </a:cubicBezTo>
                    <a:cubicBezTo>
                      <a:pt x="236246" y="43380"/>
                      <a:pt x="255826" y="74072"/>
                      <a:pt x="253709" y="108468"/>
                    </a:cubicBezTo>
                    <a:cubicBezTo>
                      <a:pt x="251592" y="142864"/>
                      <a:pt x="216138" y="186255"/>
                      <a:pt x="202909" y="232293"/>
                    </a:cubicBezTo>
                    <a:cubicBezTo>
                      <a:pt x="189680" y="278331"/>
                      <a:pt x="185446" y="289443"/>
                      <a:pt x="174334" y="384693"/>
                    </a:cubicBezTo>
                    <a:cubicBezTo>
                      <a:pt x="163222" y="479943"/>
                      <a:pt x="138351" y="738706"/>
                      <a:pt x="136234" y="803793"/>
                    </a:cubicBezTo>
                    <a:cubicBezTo>
                      <a:pt x="134117" y="868880"/>
                      <a:pt x="155284" y="765693"/>
                      <a:pt x="161634" y="775218"/>
                    </a:cubicBezTo>
                    <a:cubicBezTo>
                      <a:pt x="167984" y="784743"/>
                      <a:pt x="184388" y="834485"/>
                      <a:pt x="174334" y="860943"/>
                    </a:cubicBezTo>
                    <a:cubicBezTo>
                      <a:pt x="164280" y="887401"/>
                      <a:pt x="129884" y="948255"/>
                      <a:pt x="101309" y="933968"/>
                    </a:cubicBezTo>
                    <a:cubicBezTo>
                      <a:pt x="72734" y="919681"/>
                      <a:pt x="14526" y="790034"/>
                      <a:pt x="2884" y="775218"/>
                    </a:cubicBezTo>
                    <a:cubicBezTo>
                      <a:pt x="-8758" y="760402"/>
                      <a:pt x="17701" y="859356"/>
                      <a:pt x="31459" y="845068"/>
                    </a:cubicBezTo>
                    <a:cubicBezTo>
                      <a:pt x="45217" y="830780"/>
                      <a:pt x="69030" y="783155"/>
                      <a:pt x="85434" y="689493"/>
                    </a:cubicBezTo>
                    <a:cubicBezTo>
                      <a:pt x="101838" y="595831"/>
                      <a:pt x="124592" y="361410"/>
                      <a:pt x="129884" y="283093"/>
                    </a:cubicBezTo>
                    <a:cubicBezTo>
                      <a:pt x="135176" y="204776"/>
                      <a:pt x="123534" y="233351"/>
                      <a:pt x="117184" y="219593"/>
                    </a:cubicBezTo>
                    <a:cubicBezTo>
                      <a:pt x="110834" y="205835"/>
                      <a:pt x="110305" y="221180"/>
                      <a:pt x="91784" y="200543"/>
                    </a:cubicBezTo>
                    <a:cubicBezTo>
                      <a:pt x="73263" y="179906"/>
                      <a:pt x="-3466" y="125401"/>
                      <a:pt x="2884" y="925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26079FC0-7744-0548-99F8-6A972453E625}"/>
                  </a:ext>
                </a:extLst>
              </p:cNvPr>
              <p:cNvSpPr/>
              <p:nvPr/>
            </p:nvSpPr>
            <p:spPr>
              <a:xfrm>
                <a:off x="2246627" y="2961711"/>
                <a:ext cx="693305" cy="172313"/>
              </a:xfrm>
              <a:custGeom>
                <a:avLst/>
                <a:gdLst>
                  <a:gd name="connsiteX0" fmla="*/ 655323 w 693305"/>
                  <a:gd name="connsiteY0" fmla="*/ 86289 h 172313"/>
                  <a:gd name="connsiteX1" fmla="*/ 23498 w 693305"/>
                  <a:gd name="connsiteY1" fmla="*/ 172014 h 172313"/>
                  <a:gd name="connsiteX2" fmla="*/ 128273 w 693305"/>
                  <a:gd name="connsiteY2" fmla="*/ 114864 h 172313"/>
                  <a:gd name="connsiteX3" fmla="*/ 61598 w 693305"/>
                  <a:gd name="connsiteY3" fmla="*/ 121214 h 172313"/>
                  <a:gd name="connsiteX4" fmla="*/ 353698 w 693305"/>
                  <a:gd name="connsiteY4" fmla="*/ 564 h 172313"/>
                  <a:gd name="connsiteX5" fmla="*/ 207648 w 693305"/>
                  <a:gd name="connsiteY5" fmla="*/ 76764 h 172313"/>
                  <a:gd name="connsiteX6" fmla="*/ 280673 w 693305"/>
                  <a:gd name="connsiteY6" fmla="*/ 95814 h 172313"/>
                  <a:gd name="connsiteX7" fmla="*/ 525148 w 693305"/>
                  <a:gd name="connsiteY7" fmla="*/ 57714 h 172313"/>
                  <a:gd name="connsiteX8" fmla="*/ 610873 w 693305"/>
                  <a:gd name="connsiteY8" fmla="*/ 48189 h 172313"/>
                  <a:gd name="connsiteX9" fmla="*/ 655323 w 693305"/>
                  <a:gd name="connsiteY9" fmla="*/ 86289 h 17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305" h="172313">
                    <a:moveTo>
                      <a:pt x="655323" y="86289"/>
                    </a:moveTo>
                    <a:cubicBezTo>
                      <a:pt x="557427" y="106927"/>
                      <a:pt x="111340" y="167252"/>
                      <a:pt x="23498" y="172014"/>
                    </a:cubicBezTo>
                    <a:cubicBezTo>
                      <a:pt x="-64344" y="176776"/>
                      <a:pt x="121923" y="123331"/>
                      <a:pt x="128273" y="114864"/>
                    </a:cubicBezTo>
                    <a:cubicBezTo>
                      <a:pt x="134623" y="106397"/>
                      <a:pt x="24027" y="140264"/>
                      <a:pt x="61598" y="121214"/>
                    </a:cubicBezTo>
                    <a:cubicBezTo>
                      <a:pt x="99169" y="102164"/>
                      <a:pt x="329356" y="7972"/>
                      <a:pt x="353698" y="564"/>
                    </a:cubicBezTo>
                    <a:cubicBezTo>
                      <a:pt x="378040" y="-6844"/>
                      <a:pt x="219819" y="60889"/>
                      <a:pt x="207648" y="76764"/>
                    </a:cubicBezTo>
                    <a:cubicBezTo>
                      <a:pt x="195477" y="92639"/>
                      <a:pt x="227756" y="98989"/>
                      <a:pt x="280673" y="95814"/>
                    </a:cubicBezTo>
                    <a:cubicBezTo>
                      <a:pt x="333590" y="92639"/>
                      <a:pt x="470115" y="65651"/>
                      <a:pt x="525148" y="57714"/>
                    </a:cubicBezTo>
                    <a:cubicBezTo>
                      <a:pt x="580181" y="49777"/>
                      <a:pt x="588119" y="43956"/>
                      <a:pt x="610873" y="48189"/>
                    </a:cubicBezTo>
                    <a:cubicBezTo>
                      <a:pt x="633627" y="52422"/>
                      <a:pt x="753219" y="65651"/>
                      <a:pt x="655323" y="86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C30FC8CC-D069-87B3-BBF4-997E76BB0A6B}"/>
                </a:ext>
              </a:extLst>
            </p:cNvPr>
            <p:cNvGrpSpPr/>
            <p:nvPr/>
          </p:nvGrpSpPr>
          <p:grpSpPr>
            <a:xfrm>
              <a:off x="3311340" y="2342171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AFC8A7D-C5B6-AB70-9530-4A7CEBEC0388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2A2118BF-4724-7215-6FE4-A22439D63DFC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80072E0A-ED72-B931-E774-8B7702000B9C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55B27C73-82AB-4793-AAE0-38B8BDC1FDBD}"/>
                </a:ext>
              </a:extLst>
            </p:cNvPr>
            <p:cNvGrpSpPr/>
            <p:nvPr/>
          </p:nvGrpSpPr>
          <p:grpSpPr>
            <a:xfrm>
              <a:off x="4742769" y="1858515"/>
              <a:ext cx="932073" cy="1538995"/>
              <a:chOff x="5018634" y="2105003"/>
              <a:chExt cx="632870" cy="1044966"/>
            </a:xfrm>
            <a:grpFill/>
          </p:grpSpPr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DDF0EEFB-4A21-30E2-D395-14E290735AB6}"/>
                  </a:ext>
                </a:extLst>
              </p:cNvPr>
              <p:cNvSpPr/>
              <p:nvPr/>
            </p:nvSpPr>
            <p:spPr>
              <a:xfrm>
                <a:off x="5018634" y="2105003"/>
                <a:ext cx="341532" cy="1044966"/>
              </a:xfrm>
              <a:custGeom>
                <a:avLst/>
                <a:gdLst>
                  <a:gd name="connsiteX0" fmla="*/ 1041 w 341532"/>
                  <a:gd name="connsiteY0" fmla="*/ 130197 h 1044966"/>
                  <a:gd name="connsiteX1" fmla="*/ 197891 w 341532"/>
                  <a:gd name="connsiteY1" fmla="*/ 22 h 1044966"/>
                  <a:gd name="connsiteX2" fmla="*/ 337591 w 341532"/>
                  <a:gd name="connsiteY2" fmla="*/ 120672 h 1044966"/>
                  <a:gd name="connsiteX3" fmla="*/ 299491 w 341532"/>
                  <a:gd name="connsiteY3" fmla="*/ 234972 h 1044966"/>
                  <a:gd name="connsiteX4" fmla="*/ 261391 w 341532"/>
                  <a:gd name="connsiteY4" fmla="*/ 488972 h 1044966"/>
                  <a:gd name="connsiteX5" fmla="*/ 229641 w 341532"/>
                  <a:gd name="connsiteY5" fmla="*/ 796947 h 1044966"/>
                  <a:gd name="connsiteX6" fmla="*/ 213766 w 341532"/>
                  <a:gd name="connsiteY6" fmla="*/ 746147 h 1044966"/>
                  <a:gd name="connsiteX7" fmla="*/ 270916 w 341532"/>
                  <a:gd name="connsiteY7" fmla="*/ 1025547 h 1044966"/>
                  <a:gd name="connsiteX8" fmla="*/ 162966 w 341532"/>
                  <a:gd name="connsiteY8" fmla="*/ 1009672 h 1044966"/>
                  <a:gd name="connsiteX9" fmla="*/ 118516 w 341532"/>
                  <a:gd name="connsiteY9" fmla="*/ 917597 h 1044966"/>
                  <a:gd name="connsiteX10" fmla="*/ 4216 w 341532"/>
                  <a:gd name="connsiteY10" fmla="*/ 911247 h 1044966"/>
                  <a:gd name="connsiteX11" fmla="*/ 77241 w 341532"/>
                  <a:gd name="connsiteY11" fmla="*/ 895372 h 1044966"/>
                  <a:gd name="connsiteX12" fmla="*/ 112166 w 341532"/>
                  <a:gd name="connsiteY12" fmla="*/ 806472 h 1044966"/>
                  <a:gd name="connsiteX13" fmla="*/ 124866 w 341532"/>
                  <a:gd name="connsiteY13" fmla="*/ 254022 h 1044966"/>
                  <a:gd name="connsiteX14" fmla="*/ 118516 w 341532"/>
                  <a:gd name="connsiteY14" fmla="*/ 219097 h 1044966"/>
                  <a:gd name="connsiteX15" fmla="*/ 1041 w 341532"/>
                  <a:gd name="connsiteY15" fmla="*/ 130197 h 10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532" h="1044966">
                    <a:moveTo>
                      <a:pt x="1041" y="130197"/>
                    </a:moveTo>
                    <a:cubicBezTo>
                      <a:pt x="14270" y="93684"/>
                      <a:pt x="141799" y="1609"/>
                      <a:pt x="197891" y="22"/>
                    </a:cubicBezTo>
                    <a:cubicBezTo>
                      <a:pt x="253983" y="-1565"/>
                      <a:pt x="320658" y="81514"/>
                      <a:pt x="337591" y="120672"/>
                    </a:cubicBezTo>
                    <a:cubicBezTo>
                      <a:pt x="354524" y="159830"/>
                      <a:pt x="312191" y="173589"/>
                      <a:pt x="299491" y="234972"/>
                    </a:cubicBezTo>
                    <a:cubicBezTo>
                      <a:pt x="286791" y="296355"/>
                      <a:pt x="273033" y="395310"/>
                      <a:pt x="261391" y="488972"/>
                    </a:cubicBezTo>
                    <a:cubicBezTo>
                      <a:pt x="249749" y="582634"/>
                      <a:pt x="237578" y="754085"/>
                      <a:pt x="229641" y="796947"/>
                    </a:cubicBezTo>
                    <a:cubicBezTo>
                      <a:pt x="221704" y="839809"/>
                      <a:pt x="206887" y="708047"/>
                      <a:pt x="213766" y="746147"/>
                    </a:cubicBezTo>
                    <a:cubicBezTo>
                      <a:pt x="220645" y="784247"/>
                      <a:pt x="279383" y="981626"/>
                      <a:pt x="270916" y="1025547"/>
                    </a:cubicBezTo>
                    <a:cubicBezTo>
                      <a:pt x="262449" y="1069468"/>
                      <a:pt x="188366" y="1027664"/>
                      <a:pt x="162966" y="1009672"/>
                    </a:cubicBezTo>
                    <a:cubicBezTo>
                      <a:pt x="137566" y="991680"/>
                      <a:pt x="144974" y="934001"/>
                      <a:pt x="118516" y="917597"/>
                    </a:cubicBezTo>
                    <a:cubicBezTo>
                      <a:pt x="92058" y="901193"/>
                      <a:pt x="11095" y="914951"/>
                      <a:pt x="4216" y="911247"/>
                    </a:cubicBezTo>
                    <a:cubicBezTo>
                      <a:pt x="-2663" y="907543"/>
                      <a:pt x="59249" y="912834"/>
                      <a:pt x="77241" y="895372"/>
                    </a:cubicBezTo>
                    <a:cubicBezTo>
                      <a:pt x="95233" y="877910"/>
                      <a:pt x="104229" y="913364"/>
                      <a:pt x="112166" y="806472"/>
                    </a:cubicBezTo>
                    <a:cubicBezTo>
                      <a:pt x="120103" y="699580"/>
                      <a:pt x="123808" y="351918"/>
                      <a:pt x="124866" y="254022"/>
                    </a:cubicBezTo>
                    <a:cubicBezTo>
                      <a:pt x="125924" y="156126"/>
                      <a:pt x="132274" y="236559"/>
                      <a:pt x="118516" y="219097"/>
                    </a:cubicBezTo>
                    <a:cubicBezTo>
                      <a:pt x="104758" y="201635"/>
                      <a:pt x="-12188" y="166710"/>
                      <a:pt x="1041" y="130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B779838F-2748-E6AA-366A-294B06B1BDE3}"/>
                  </a:ext>
                </a:extLst>
              </p:cNvPr>
              <p:cNvSpPr/>
              <p:nvPr/>
            </p:nvSpPr>
            <p:spPr>
              <a:xfrm>
                <a:off x="5191256" y="2501820"/>
                <a:ext cx="460248" cy="353013"/>
              </a:xfrm>
              <a:custGeom>
                <a:avLst/>
                <a:gdLst>
                  <a:gd name="connsiteX0" fmla="*/ 6219 w 460248"/>
                  <a:gd name="connsiteY0" fmla="*/ 80 h 353013"/>
                  <a:gd name="connsiteX1" fmla="*/ 390394 w 460248"/>
                  <a:gd name="connsiteY1" fmla="*/ 177880 h 353013"/>
                  <a:gd name="connsiteX2" fmla="*/ 460244 w 460248"/>
                  <a:gd name="connsiteY2" fmla="*/ 336630 h 353013"/>
                  <a:gd name="connsiteX3" fmla="*/ 393569 w 460248"/>
                  <a:gd name="connsiteY3" fmla="*/ 333455 h 353013"/>
                  <a:gd name="connsiteX4" fmla="*/ 336419 w 460248"/>
                  <a:gd name="connsiteY4" fmla="*/ 323930 h 353013"/>
                  <a:gd name="connsiteX5" fmla="*/ 222119 w 460248"/>
                  <a:gd name="connsiteY5" fmla="*/ 352505 h 353013"/>
                  <a:gd name="connsiteX6" fmla="*/ 307844 w 460248"/>
                  <a:gd name="connsiteY6" fmla="*/ 295355 h 353013"/>
                  <a:gd name="connsiteX7" fmla="*/ 260219 w 460248"/>
                  <a:gd name="connsiteY7" fmla="*/ 241380 h 353013"/>
                  <a:gd name="connsiteX8" fmla="*/ 158619 w 460248"/>
                  <a:gd name="connsiteY8" fmla="*/ 200105 h 353013"/>
                  <a:gd name="connsiteX9" fmla="*/ 6219 w 460248"/>
                  <a:gd name="connsiteY9" fmla="*/ 80 h 35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248" h="353013">
                    <a:moveTo>
                      <a:pt x="6219" y="80"/>
                    </a:moveTo>
                    <a:cubicBezTo>
                      <a:pt x="44848" y="-3624"/>
                      <a:pt x="314723" y="121788"/>
                      <a:pt x="390394" y="177880"/>
                    </a:cubicBezTo>
                    <a:cubicBezTo>
                      <a:pt x="466065" y="233972"/>
                      <a:pt x="459715" y="310701"/>
                      <a:pt x="460244" y="336630"/>
                    </a:cubicBezTo>
                    <a:cubicBezTo>
                      <a:pt x="460773" y="362559"/>
                      <a:pt x="414206" y="335572"/>
                      <a:pt x="393569" y="333455"/>
                    </a:cubicBezTo>
                    <a:cubicBezTo>
                      <a:pt x="372932" y="331338"/>
                      <a:pt x="364994" y="320755"/>
                      <a:pt x="336419" y="323930"/>
                    </a:cubicBezTo>
                    <a:cubicBezTo>
                      <a:pt x="307844" y="327105"/>
                      <a:pt x="226881" y="357267"/>
                      <a:pt x="222119" y="352505"/>
                    </a:cubicBezTo>
                    <a:cubicBezTo>
                      <a:pt x="217357" y="347743"/>
                      <a:pt x="301494" y="313876"/>
                      <a:pt x="307844" y="295355"/>
                    </a:cubicBezTo>
                    <a:cubicBezTo>
                      <a:pt x="314194" y="276834"/>
                      <a:pt x="285090" y="257255"/>
                      <a:pt x="260219" y="241380"/>
                    </a:cubicBezTo>
                    <a:cubicBezTo>
                      <a:pt x="235348" y="225505"/>
                      <a:pt x="197248" y="238734"/>
                      <a:pt x="158619" y="200105"/>
                    </a:cubicBezTo>
                    <a:cubicBezTo>
                      <a:pt x="119990" y="161476"/>
                      <a:pt x="-32410" y="3784"/>
                      <a:pt x="6219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6D7A273C-37C7-A6DC-A3B0-2F5703064851}"/>
                </a:ext>
              </a:extLst>
            </p:cNvPr>
            <p:cNvGrpSpPr/>
            <p:nvPr/>
          </p:nvGrpSpPr>
          <p:grpSpPr>
            <a:xfrm>
              <a:off x="5709026" y="2359031"/>
              <a:ext cx="1348104" cy="1247929"/>
              <a:chOff x="6095063" y="2203358"/>
              <a:chExt cx="915352" cy="847334"/>
            </a:xfrm>
            <a:grpFill/>
          </p:grpSpPr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D3A99EFA-4F44-70C2-A61A-885F36DEB75C}"/>
                  </a:ext>
                </a:extLst>
              </p:cNvPr>
              <p:cNvSpPr/>
              <p:nvPr/>
            </p:nvSpPr>
            <p:spPr>
              <a:xfrm>
                <a:off x="6145641" y="2203358"/>
                <a:ext cx="837360" cy="438938"/>
              </a:xfrm>
              <a:custGeom>
                <a:avLst/>
                <a:gdLst>
                  <a:gd name="connsiteX0" fmla="*/ 55134 w 837360"/>
                  <a:gd name="connsiteY0" fmla="*/ 120742 h 438938"/>
                  <a:gd name="connsiteX1" fmla="*/ 1159 w 837360"/>
                  <a:gd name="connsiteY1" fmla="*/ 269967 h 438938"/>
                  <a:gd name="connsiteX2" fmla="*/ 29734 w 837360"/>
                  <a:gd name="connsiteY2" fmla="*/ 435067 h 438938"/>
                  <a:gd name="connsiteX3" fmla="*/ 156734 w 837360"/>
                  <a:gd name="connsiteY3" fmla="*/ 371567 h 438938"/>
                  <a:gd name="connsiteX4" fmla="*/ 759984 w 837360"/>
                  <a:gd name="connsiteY4" fmla="*/ 203292 h 438938"/>
                  <a:gd name="connsiteX5" fmla="*/ 394859 w 837360"/>
                  <a:gd name="connsiteY5" fmla="*/ 276317 h 438938"/>
                  <a:gd name="connsiteX6" fmla="*/ 566309 w 837360"/>
                  <a:gd name="connsiteY6" fmla="*/ 155667 h 438938"/>
                  <a:gd name="connsiteX7" fmla="*/ 677434 w 837360"/>
                  <a:gd name="connsiteY7" fmla="*/ 146142 h 438938"/>
                  <a:gd name="connsiteX8" fmla="*/ 737759 w 837360"/>
                  <a:gd name="connsiteY8" fmla="*/ 222342 h 438938"/>
                  <a:gd name="connsiteX9" fmla="*/ 833009 w 837360"/>
                  <a:gd name="connsiteY9" fmla="*/ 152492 h 438938"/>
                  <a:gd name="connsiteX10" fmla="*/ 756809 w 837360"/>
                  <a:gd name="connsiteY10" fmla="*/ 92 h 438938"/>
                  <a:gd name="connsiteX11" fmla="*/ 220234 w 837360"/>
                  <a:gd name="connsiteY11" fmla="*/ 130267 h 438938"/>
                  <a:gd name="connsiteX12" fmla="*/ 102759 w 837360"/>
                  <a:gd name="connsiteY12" fmla="*/ 152492 h 438938"/>
                  <a:gd name="connsiteX13" fmla="*/ 55134 w 837360"/>
                  <a:gd name="connsiteY13" fmla="*/ 120742 h 43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360" h="438938">
                    <a:moveTo>
                      <a:pt x="55134" y="120742"/>
                    </a:moveTo>
                    <a:cubicBezTo>
                      <a:pt x="38201" y="140321"/>
                      <a:pt x="5392" y="217580"/>
                      <a:pt x="1159" y="269967"/>
                    </a:cubicBezTo>
                    <a:cubicBezTo>
                      <a:pt x="-3074" y="322354"/>
                      <a:pt x="3805" y="418134"/>
                      <a:pt x="29734" y="435067"/>
                    </a:cubicBezTo>
                    <a:cubicBezTo>
                      <a:pt x="55663" y="452000"/>
                      <a:pt x="35026" y="410196"/>
                      <a:pt x="156734" y="371567"/>
                    </a:cubicBezTo>
                    <a:cubicBezTo>
                      <a:pt x="278442" y="332938"/>
                      <a:pt x="720297" y="219167"/>
                      <a:pt x="759984" y="203292"/>
                    </a:cubicBezTo>
                    <a:cubicBezTo>
                      <a:pt x="799671" y="187417"/>
                      <a:pt x="427138" y="284254"/>
                      <a:pt x="394859" y="276317"/>
                    </a:cubicBezTo>
                    <a:cubicBezTo>
                      <a:pt x="362580" y="268380"/>
                      <a:pt x="519213" y="177363"/>
                      <a:pt x="566309" y="155667"/>
                    </a:cubicBezTo>
                    <a:cubicBezTo>
                      <a:pt x="613405" y="133971"/>
                      <a:pt x="648859" y="135030"/>
                      <a:pt x="677434" y="146142"/>
                    </a:cubicBezTo>
                    <a:cubicBezTo>
                      <a:pt x="706009" y="157254"/>
                      <a:pt x="711830" y="221284"/>
                      <a:pt x="737759" y="222342"/>
                    </a:cubicBezTo>
                    <a:cubicBezTo>
                      <a:pt x="763688" y="223400"/>
                      <a:pt x="829834" y="189534"/>
                      <a:pt x="833009" y="152492"/>
                    </a:cubicBezTo>
                    <a:cubicBezTo>
                      <a:pt x="836184" y="115450"/>
                      <a:pt x="858938" y="3796"/>
                      <a:pt x="756809" y="92"/>
                    </a:cubicBezTo>
                    <a:cubicBezTo>
                      <a:pt x="654680" y="-3612"/>
                      <a:pt x="329242" y="104867"/>
                      <a:pt x="220234" y="130267"/>
                    </a:cubicBezTo>
                    <a:cubicBezTo>
                      <a:pt x="111226" y="155667"/>
                      <a:pt x="122867" y="153550"/>
                      <a:pt x="102759" y="152492"/>
                    </a:cubicBezTo>
                    <a:cubicBezTo>
                      <a:pt x="82651" y="151434"/>
                      <a:pt x="72067" y="101163"/>
                      <a:pt x="55134" y="1207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506F7680-E46F-113C-9E8C-B622C3F5D6D3}"/>
                  </a:ext>
                </a:extLst>
              </p:cNvPr>
              <p:cNvSpPr/>
              <p:nvPr/>
            </p:nvSpPr>
            <p:spPr>
              <a:xfrm>
                <a:off x="6468344" y="2331766"/>
                <a:ext cx="472600" cy="140975"/>
              </a:xfrm>
              <a:custGeom>
                <a:avLst/>
                <a:gdLst>
                  <a:gd name="connsiteX0" fmla="*/ 5481 w 472600"/>
                  <a:gd name="connsiteY0" fmla="*/ 138384 h 140975"/>
                  <a:gd name="connsiteX1" fmla="*/ 465856 w 472600"/>
                  <a:gd name="connsiteY1" fmla="*/ 1859 h 140975"/>
                  <a:gd name="connsiteX2" fmla="*/ 291231 w 472600"/>
                  <a:gd name="connsiteY2" fmla="*/ 59009 h 140975"/>
                  <a:gd name="connsiteX3" fmla="*/ 453156 w 472600"/>
                  <a:gd name="connsiteY3" fmla="*/ 55834 h 140975"/>
                  <a:gd name="connsiteX4" fmla="*/ 227731 w 472600"/>
                  <a:gd name="connsiteY4" fmla="*/ 87584 h 140975"/>
                  <a:gd name="connsiteX5" fmla="*/ 5481 w 472600"/>
                  <a:gd name="connsiteY5" fmla="*/ 138384 h 14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600" h="140975">
                    <a:moveTo>
                      <a:pt x="5481" y="138384"/>
                    </a:moveTo>
                    <a:cubicBezTo>
                      <a:pt x="45168" y="124097"/>
                      <a:pt x="418231" y="15088"/>
                      <a:pt x="465856" y="1859"/>
                    </a:cubicBezTo>
                    <a:cubicBezTo>
                      <a:pt x="513481" y="-11370"/>
                      <a:pt x="293348" y="50013"/>
                      <a:pt x="291231" y="59009"/>
                    </a:cubicBezTo>
                    <a:cubicBezTo>
                      <a:pt x="289114" y="68005"/>
                      <a:pt x="463739" y="51071"/>
                      <a:pt x="453156" y="55834"/>
                    </a:cubicBezTo>
                    <a:cubicBezTo>
                      <a:pt x="442573" y="60596"/>
                      <a:pt x="303402" y="71180"/>
                      <a:pt x="227731" y="87584"/>
                    </a:cubicBezTo>
                    <a:cubicBezTo>
                      <a:pt x="152060" y="103988"/>
                      <a:pt x="-34206" y="152671"/>
                      <a:pt x="5481" y="138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B379E7C1-EBB7-FC6A-EDF0-A4181A02B641}"/>
                  </a:ext>
                </a:extLst>
              </p:cNvPr>
              <p:cNvSpPr/>
              <p:nvPr/>
            </p:nvSpPr>
            <p:spPr>
              <a:xfrm>
                <a:off x="6095063" y="2284410"/>
                <a:ext cx="915352" cy="766282"/>
              </a:xfrm>
              <a:custGeom>
                <a:avLst/>
                <a:gdLst>
                  <a:gd name="connsiteX0" fmla="*/ 823262 w 915352"/>
                  <a:gd name="connsiteY0" fmla="*/ 1590 h 766282"/>
                  <a:gd name="connsiteX1" fmla="*/ 915337 w 915352"/>
                  <a:gd name="connsiteY1" fmla="*/ 119065 h 766282"/>
                  <a:gd name="connsiteX2" fmla="*/ 829612 w 915352"/>
                  <a:gd name="connsiteY2" fmla="*/ 236540 h 766282"/>
                  <a:gd name="connsiteX3" fmla="*/ 718487 w 915352"/>
                  <a:gd name="connsiteY3" fmla="*/ 503240 h 766282"/>
                  <a:gd name="connsiteX4" fmla="*/ 743887 w 915352"/>
                  <a:gd name="connsiteY4" fmla="*/ 468315 h 766282"/>
                  <a:gd name="connsiteX5" fmla="*/ 626412 w 915352"/>
                  <a:gd name="connsiteY5" fmla="*/ 693740 h 766282"/>
                  <a:gd name="connsiteX6" fmla="*/ 451787 w 915352"/>
                  <a:gd name="connsiteY6" fmla="*/ 763590 h 766282"/>
                  <a:gd name="connsiteX7" fmla="*/ 32687 w 915352"/>
                  <a:gd name="connsiteY7" fmla="*/ 750890 h 766282"/>
                  <a:gd name="connsiteX8" fmla="*/ 61262 w 915352"/>
                  <a:gd name="connsiteY8" fmla="*/ 741365 h 766282"/>
                  <a:gd name="connsiteX9" fmla="*/ 4112 w 915352"/>
                  <a:gd name="connsiteY9" fmla="*/ 687390 h 766282"/>
                  <a:gd name="connsiteX10" fmla="*/ 39037 w 915352"/>
                  <a:gd name="connsiteY10" fmla="*/ 674690 h 766282"/>
                  <a:gd name="connsiteX11" fmla="*/ 312087 w 915352"/>
                  <a:gd name="connsiteY11" fmla="*/ 465140 h 766282"/>
                  <a:gd name="connsiteX12" fmla="*/ 220012 w 915352"/>
                  <a:gd name="connsiteY12" fmla="*/ 550865 h 766282"/>
                  <a:gd name="connsiteX13" fmla="*/ 102537 w 915352"/>
                  <a:gd name="connsiteY13" fmla="*/ 658815 h 766282"/>
                  <a:gd name="connsiteX14" fmla="*/ 423212 w 915352"/>
                  <a:gd name="connsiteY14" fmla="*/ 693740 h 766282"/>
                  <a:gd name="connsiteX15" fmla="*/ 578787 w 915352"/>
                  <a:gd name="connsiteY15" fmla="*/ 604840 h 766282"/>
                  <a:gd name="connsiteX16" fmla="*/ 712137 w 915352"/>
                  <a:gd name="connsiteY16" fmla="*/ 395290 h 766282"/>
                  <a:gd name="connsiteX17" fmla="*/ 743887 w 915352"/>
                  <a:gd name="connsiteY17" fmla="*/ 153990 h 766282"/>
                  <a:gd name="connsiteX18" fmla="*/ 762937 w 915352"/>
                  <a:gd name="connsiteY18" fmla="*/ 55565 h 766282"/>
                  <a:gd name="connsiteX19" fmla="*/ 823262 w 915352"/>
                  <a:gd name="connsiteY19" fmla="*/ 1590 h 76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5352" h="766282">
                    <a:moveTo>
                      <a:pt x="823262" y="1590"/>
                    </a:moveTo>
                    <a:cubicBezTo>
                      <a:pt x="848662" y="12173"/>
                      <a:pt x="914279" y="79907"/>
                      <a:pt x="915337" y="119065"/>
                    </a:cubicBezTo>
                    <a:cubicBezTo>
                      <a:pt x="916395" y="158223"/>
                      <a:pt x="862420" y="172511"/>
                      <a:pt x="829612" y="236540"/>
                    </a:cubicBezTo>
                    <a:cubicBezTo>
                      <a:pt x="796804" y="300569"/>
                      <a:pt x="732774" y="464611"/>
                      <a:pt x="718487" y="503240"/>
                    </a:cubicBezTo>
                    <a:cubicBezTo>
                      <a:pt x="704200" y="541869"/>
                      <a:pt x="759233" y="436565"/>
                      <a:pt x="743887" y="468315"/>
                    </a:cubicBezTo>
                    <a:cubicBezTo>
                      <a:pt x="728541" y="500065"/>
                      <a:pt x="675095" y="644528"/>
                      <a:pt x="626412" y="693740"/>
                    </a:cubicBezTo>
                    <a:cubicBezTo>
                      <a:pt x="577729" y="742952"/>
                      <a:pt x="550741" y="754065"/>
                      <a:pt x="451787" y="763590"/>
                    </a:cubicBezTo>
                    <a:cubicBezTo>
                      <a:pt x="352833" y="773115"/>
                      <a:pt x="97774" y="754594"/>
                      <a:pt x="32687" y="750890"/>
                    </a:cubicBezTo>
                    <a:cubicBezTo>
                      <a:pt x="-32400" y="747186"/>
                      <a:pt x="66024" y="751948"/>
                      <a:pt x="61262" y="741365"/>
                    </a:cubicBezTo>
                    <a:cubicBezTo>
                      <a:pt x="56499" y="730782"/>
                      <a:pt x="4112" y="687390"/>
                      <a:pt x="4112" y="687390"/>
                    </a:cubicBezTo>
                    <a:cubicBezTo>
                      <a:pt x="408" y="676278"/>
                      <a:pt x="-12292" y="711732"/>
                      <a:pt x="39037" y="674690"/>
                    </a:cubicBezTo>
                    <a:cubicBezTo>
                      <a:pt x="90366" y="637648"/>
                      <a:pt x="281925" y="485777"/>
                      <a:pt x="312087" y="465140"/>
                    </a:cubicBezTo>
                    <a:cubicBezTo>
                      <a:pt x="342249" y="444503"/>
                      <a:pt x="220012" y="550865"/>
                      <a:pt x="220012" y="550865"/>
                    </a:cubicBezTo>
                    <a:cubicBezTo>
                      <a:pt x="185087" y="583144"/>
                      <a:pt x="68670" y="635003"/>
                      <a:pt x="102537" y="658815"/>
                    </a:cubicBezTo>
                    <a:cubicBezTo>
                      <a:pt x="136404" y="682627"/>
                      <a:pt x="343837" y="702736"/>
                      <a:pt x="423212" y="693740"/>
                    </a:cubicBezTo>
                    <a:cubicBezTo>
                      <a:pt x="502587" y="684744"/>
                      <a:pt x="530633" y="654582"/>
                      <a:pt x="578787" y="604840"/>
                    </a:cubicBezTo>
                    <a:cubicBezTo>
                      <a:pt x="626941" y="555098"/>
                      <a:pt x="684620" y="470432"/>
                      <a:pt x="712137" y="395290"/>
                    </a:cubicBezTo>
                    <a:cubicBezTo>
                      <a:pt x="739654" y="320148"/>
                      <a:pt x="735420" y="210611"/>
                      <a:pt x="743887" y="153990"/>
                    </a:cubicBezTo>
                    <a:cubicBezTo>
                      <a:pt x="752354" y="97369"/>
                      <a:pt x="750766" y="75144"/>
                      <a:pt x="762937" y="55565"/>
                    </a:cubicBezTo>
                    <a:cubicBezTo>
                      <a:pt x="775108" y="35986"/>
                      <a:pt x="797862" y="-8993"/>
                      <a:pt x="823262" y="15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09958B06-2F14-B6D9-0FD4-5AB7A3022423}"/>
                </a:ext>
              </a:extLst>
            </p:cNvPr>
            <p:cNvGrpSpPr/>
            <p:nvPr/>
          </p:nvGrpSpPr>
          <p:grpSpPr>
            <a:xfrm>
              <a:off x="7012140" y="2725100"/>
              <a:ext cx="1120209" cy="969752"/>
              <a:chOff x="7483277" y="2462784"/>
              <a:chExt cx="760613" cy="658454"/>
            </a:xfrm>
            <a:grpFill/>
          </p:grpSpPr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04A91BA4-D496-BD2B-E022-A51992828AC6}"/>
                  </a:ext>
                </a:extLst>
              </p:cNvPr>
              <p:cNvSpPr/>
              <p:nvPr/>
            </p:nvSpPr>
            <p:spPr>
              <a:xfrm>
                <a:off x="7483277" y="2462784"/>
                <a:ext cx="760613" cy="392907"/>
              </a:xfrm>
              <a:custGeom>
                <a:avLst/>
                <a:gdLst>
                  <a:gd name="connsiteX0" fmla="*/ 38298 w 760613"/>
                  <a:gd name="connsiteY0" fmla="*/ 128016 h 392907"/>
                  <a:gd name="connsiteX1" fmla="*/ 198 w 760613"/>
                  <a:gd name="connsiteY1" fmla="*/ 223266 h 392907"/>
                  <a:gd name="connsiteX2" fmla="*/ 54173 w 760613"/>
                  <a:gd name="connsiteY2" fmla="*/ 385191 h 392907"/>
                  <a:gd name="connsiteX3" fmla="*/ 139898 w 760613"/>
                  <a:gd name="connsiteY3" fmla="*/ 350266 h 392907"/>
                  <a:gd name="connsiteX4" fmla="*/ 314523 w 760613"/>
                  <a:gd name="connsiteY4" fmla="*/ 204216 h 392907"/>
                  <a:gd name="connsiteX5" fmla="*/ 612973 w 760613"/>
                  <a:gd name="connsiteY5" fmla="*/ 140716 h 392907"/>
                  <a:gd name="connsiteX6" fmla="*/ 593923 w 760613"/>
                  <a:gd name="connsiteY6" fmla="*/ 166116 h 392907"/>
                  <a:gd name="connsiteX7" fmla="*/ 447873 w 760613"/>
                  <a:gd name="connsiteY7" fmla="*/ 299466 h 392907"/>
                  <a:gd name="connsiteX8" fmla="*/ 514548 w 760613"/>
                  <a:gd name="connsiteY8" fmla="*/ 277241 h 392907"/>
                  <a:gd name="connsiteX9" fmla="*/ 736798 w 760613"/>
                  <a:gd name="connsiteY9" fmla="*/ 143891 h 392907"/>
                  <a:gd name="connsiteX10" fmla="*/ 711398 w 760613"/>
                  <a:gd name="connsiteY10" fmla="*/ 1016 h 392907"/>
                  <a:gd name="connsiteX11" fmla="*/ 355798 w 760613"/>
                  <a:gd name="connsiteY11" fmla="*/ 83566 h 392907"/>
                  <a:gd name="connsiteX12" fmla="*/ 104973 w 760613"/>
                  <a:gd name="connsiteY12" fmla="*/ 153416 h 392907"/>
                  <a:gd name="connsiteX13" fmla="*/ 98623 w 760613"/>
                  <a:gd name="connsiteY13" fmla="*/ 147066 h 392907"/>
                  <a:gd name="connsiteX14" fmla="*/ 38298 w 760613"/>
                  <a:gd name="connsiteY14" fmla="*/ 128016 h 3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0613" h="392907">
                    <a:moveTo>
                      <a:pt x="38298" y="128016"/>
                    </a:moveTo>
                    <a:cubicBezTo>
                      <a:pt x="21894" y="140716"/>
                      <a:pt x="-2448" y="180404"/>
                      <a:pt x="198" y="223266"/>
                    </a:cubicBezTo>
                    <a:cubicBezTo>
                      <a:pt x="2844" y="266128"/>
                      <a:pt x="30890" y="364024"/>
                      <a:pt x="54173" y="385191"/>
                    </a:cubicBezTo>
                    <a:cubicBezTo>
                      <a:pt x="77456" y="406358"/>
                      <a:pt x="96506" y="380428"/>
                      <a:pt x="139898" y="350266"/>
                    </a:cubicBezTo>
                    <a:cubicBezTo>
                      <a:pt x="183290" y="320104"/>
                      <a:pt x="235677" y="239141"/>
                      <a:pt x="314523" y="204216"/>
                    </a:cubicBezTo>
                    <a:cubicBezTo>
                      <a:pt x="393369" y="169291"/>
                      <a:pt x="612973" y="140716"/>
                      <a:pt x="612973" y="140716"/>
                    </a:cubicBezTo>
                    <a:cubicBezTo>
                      <a:pt x="659540" y="134366"/>
                      <a:pt x="621440" y="139658"/>
                      <a:pt x="593923" y="166116"/>
                    </a:cubicBezTo>
                    <a:cubicBezTo>
                      <a:pt x="566406" y="192574"/>
                      <a:pt x="461102" y="280945"/>
                      <a:pt x="447873" y="299466"/>
                    </a:cubicBezTo>
                    <a:cubicBezTo>
                      <a:pt x="434644" y="317987"/>
                      <a:pt x="466394" y="303170"/>
                      <a:pt x="514548" y="277241"/>
                    </a:cubicBezTo>
                    <a:cubicBezTo>
                      <a:pt x="562702" y="251312"/>
                      <a:pt x="703990" y="189929"/>
                      <a:pt x="736798" y="143891"/>
                    </a:cubicBezTo>
                    <a:cubicBezTo>
                      <a:pt x="769606" y="97853"/>
                      <a:pt x="774898" y="11070"/>
                      <a:pt x="711398" y="1016"/>
                    </a:cubicBezTo>
                    <a:cubicBezTo>
                      <a:pt x="647898" y="-9038"/>
                      <a:pt x="456869" y="58166"/>
                      <a:pt x="355798" y="83566"/>
                    </a:cubicBezTo>
                    <a:cubicBezTo>
                      <a:pt x="254727" y="108966"/>
                      <a:pt x="147835" y="142833"/>
                      <a:pt x="104973" y="153416"/>
                    </a:cubicBezTo>
                    <a:cubicBezTo>
                      <a:pt x="62111" y="163999"/>
                      <a:pt x="103914" y="146008"/>
                      <a:pt x="98623" y="147066"/>
                    </a:cubicBezTo>
                    <a:cubicBezTo>
                      <a:pt x="93332" y="148124"/>
                      <a:pt x="54702" y="115316"/>
                      <a:pt x="38298" y="1280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92EE63E-2C99-CEB8-1DF3-FB8484627D1A}"/>
                  </a:ext>
                </a:extLst>
              </p:cNvPr>
              <p:cNvSpPr/>
              <p:nvPr/>
            </p:nvSpPr>
            <p:spPr>
              <a:xfrm>
                <a:off x="7519099" y="2707615"/>
                <a:ext cx="504351" cy="413623"/>
              </a:xfrm>
              <a:custGeom>
                <a:avLst/>
                <a:gdLst>
                  <a:gd name="connsiteX0" fmla="*/ 304101 w 504351"/>
                  <a:gd name="connsiteY0" fmla="*/ 41935 h 413623"/>
                  <a:gd name="connsiteX1" fmla="*/ 399351 w 504351"/>
                  <a:gd name="connsiteY1" fmla="*/ 241960 h 413623"/>
                  <a:gd name="connsiteX2" fmla="*/ 345376 w 504351"/>
                  <a:gd name="connsiteY2" fmla="*/ 321335 h 413623"/>
                  <a:gd name="connsiteX3" fmla="*/ 218376 w 504351"/>
                  <a:gd name="connsiteY3" fmla="*/ 346735 h 413623"/>
                  <a:gd name="connsiteX4" fmla="*/ 5651 w 504351"/>
                  <a:gd name="connsiteY4" fmla="*/ 359435 h 413623"/>
                  <a:gd name="connsiteX5" fmla="*/ 78676 w 504351"/>
                  <a:gd name="connsiteY5" fmla="*/ 362610 h 413623"/>
                  <a:gd name="connsiteX6" fmla="*/ 262826 w 504351"/>
                  <a:gd name="connsiteY6" fmla="*/ 413410 h 413623"/>
                  <a:gd name="connsiteX7" fmla="*/ 453326 w 504351"/>
                  <a:gd name="connsiteY7" fmla="*/ 340385 h 413623"/>
                  <a:gd name="connsiteX8" fmla="*/ 504126 w 504351"/>
                  <a:gd name="connsiteY8" fmla="*/ 168935 h 413623"/>
                  <a:gd name="connsiteX9" fmla="*/ 469201 w 504351"/>
                  <a:gd name="connsiteY9" fmla="*/ 32410 h 413623"/>
                  <a:gd name="connsiteX10" fmla="*/ 405701 w 504351"/>
                  <a:gd name="connsiteY10" fmla="*/ 660 h 413623"/>
                  <a:gd name="connsiteX11" fmla="*/ 304101 w 504351"/>
                  <a:gd name="connsiteY11" fmla="*/ 41935 h 4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351" h="413623">
                    <a:moveTo>
                      <a:pt x="304101" y="41935"/>
                    </a:moveTo>
                    <a:cubicBezTo>
                      <a:pt x="303043" y="82152"/>
                      <a:pt x="392472" y="195393"/>
                      <a:pt x="399351" y="241960"/>
                    </a:cubicBezTo>
                    <a:cubicBezTo>
                      <a:pt x="406230" y="288527"/>
                      <a:pt x="375538" y="303873"/>
                      <a:pt x="345376" y="321335"/>
                    </a:cubicBezTo>
                    <a:cubicBezTo>
                      <a:pt x="315214" y="338797"/>
                      <a:pt x="274997" y="340385"/>
                      <a:pt x="218376" y="346735"/>
                    </a:cubicBezTo>
                    <a:cubicBezTo>
                      <a:pt x="161755" y="353085"/>
                      <a:pt x="28934" y="356789"/>
                      <a:pt x="5651" y="359435"/>
                    </a:cubicBezTo>
                    <a:cubicBezTo>
                      <a:pt x="-17632" y="362081"/>
                      <a:pt x="35813" y="353614"/>
                      <a:pt x="78676" y="362610"/>
                    </a:cubicBezTo>
                    <a:cubicBezTo>
                      <a:pt x="121538" y="371606"/>
                      <a:pt x="200384" y="417114"/>
                      <a:pt x="262826" y="413410"/>
                    </a:cubicBezTo>
                    <a:cubicBezTo>
                      <a:pt x="325268" y="409706"/>
                      <a:pt x="413109" y="381131"/>
                      <a:pt x="453326" y="340385"/>
                    </a:cubicBezTo>
                    <a:cubicBezTo>
                      <a:pt x="493543" y="299639"/>
                      <a:pt x="501480" y="220264"/>
                      <a:pt x="504126" y="168935"/>
                    </a:cubicBezTo>
                    <a:cubicBezTo>
                      <a:pt x="506772" y="117606"/>
                      <a:pt x="485605" y="60456"/>
                      <a:pt x="469201" y="32410"/>
                    </a:cubicBezTo>
                    <a:cubicBezTo>
                      <a:pt x="452797" y="4364"/>
                      <a:pt x="432159" y="3306"/>
                      <a:pt x="405701" y="660"/>
                    </a:cubicBezTo>
                    <a:cubicBezTo>
                      <a:pt x="379243" y="-1986"/>
                      <a:pt x="305159" y="1718"/>
                      <a:pt x="304101" y="419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905C0F40-CEC2-BCD0-731E-E91B949DDE6B}"/>
                </a:ext>
              </a:extLst>
            </p:cNvPr>
            <p:cNvSpPr/>
            <p:nvPr/>
          </p:nvSpPr>
          <p:spPr>
            <a:xfrm rot="20460089">
              <a:off x="7815482" y="2487582"/>
              <a:ext cx="1767110" cy="619916"/>
            </a:xfrm>
            <a:custGeom>
              <a:avLst/>
              <a:gdLst>
                <a:gd name="connsiteX0" fmla="*/ 6798 w 1199854"/>
                <a:gd name="connsiteY0" fmla="*/ 296929 h 420918"/>
                <a:gd name="connsiteX1" fmla="*/ 156023 w 1199854"/>
                <a:gd name="connsiteY1" fmla="*/ 401704 h 420918"/>
                <a:gd name="connsiteX2" fmla="*/ 146498 w 1199854"/>
                <a:gd name="connsiteY2" fmla="*/ 411229 h 420918"/>
                <a:gd name="connsiteX3" fmla="*/ 432248 w 1199854"/>
                <a:gd name="connsiteY3" fmla="*/ 296929 h 420918"/>
                <a:gd name="connsiteX4" fmla="*/ 864048 w 1199854"/>
                <a:gd name="connsiteY4" fmla="*/ 287404 h 420918"/>
                <a:gd name="connsiteX5" fmla="*/ 1191073 w 1199854"/>
                <a:gd name="connsiteY5" fmla="*/ 328679 h 420918"/>
                <a:gd name="connsiteX6" fmla="*/ 1105348 w 1199854"/>
                <a:gd name="connsiteY6" fmla="*/ 249304 h 420918"/>
                <a:gd name="connsiteX7" fmla="*/ 1095823 w 1199854"/>
                <a:gd name="connsiteY7" fmla="*/ 176279 h 420918"/>
                <a:gd name="connsiteX8" fmla="*/ 756098 w 1199854"/>
                <a:gd name="connsiteY8" fmla="*/ 1654 h 420918"/>
                <a:gd name="connsiteX9" fmla="*/ 886273 w 1199854"/>
                <a:gd name="connsiteY9" fmla="*/ 93729 h 420918"/>
                <a:gd name="connsiteX10" fmla="*/ 918023 w 1199854"/>
                <a:gd name="connsiteY10" fmla="*/ 182629 h 420918"/>
                <a:gd name="connsiteX11" fmla="*/ 410023 w 1199854"/>
                <a:gd name="connsiteY11" fmla="*/ 179454 h 420918"/>
                <a:gd name="connsiteX12" fmla="*/ 6798 w 1199854"/>
                <a:gd name="connsiteY12" fmla="*/ 296929 h 4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54" h="420918">
                  <a:moveTo>
                    <a:pt x="6798" y="296929"/>
                  </a:moveTo>
                  <a:cubicBezTo>
                    <a:pt x="-35535" y="333971"/>
                    <a:pt x="132740" y="382654"/>
                    <a:pt x="156023" y="401704"/>
                  </a:cubicBezTo>
                  <a:cubicBezTo>
                    <a:pt x="179306" y="420754"/>
                    <a:pt x="100461" y="428691"/>
                    <a:pt x="146498" y="411229"/>
                  </a:cubicBezTo>
                  <a:cubicBezTo>
                    <a:pt x="192535" y="393767"/>
                    <a:pt x="312656" y="317567"/>
                    <a:pt x="432248" y="296929"/>
                  </a:cubicBezTo>
                  <a:cubicBezTo>
                    <a:pt x="551840" y="276291"/>
                    <a:pt x="737577" y="282112"/>
                    <a:pt x="864048" y="287404"/>
                  </a:cubicBezTo>
                  <a:cubicBezTo>
                    <a:pt x="990519" y="292696"/>
                    <a:pt x="1150856" y="335029"/>
                    <a:pt x="1191073" y="328679"/>
                  </a:cubicBezTo>
                  <a:cubicBezTo>
                    <a:pt x="1231290" y="322329"/>
                    <a:pt x="1121223" y="274704"/>
                    <a:pt x="1105348" y="249304"/>
                  </a:cubicBezTo>
                  <a:cubicBezTo>
                    <a:pt x="1089473" y="223904"/>
                    <a:pt x="1154031" y="217554"/>
                    <a:pt x="1095823" y="176279"/>
                  </a:cubicBezTo>
                  <a:cubicBezTo>
                    <a:pt x="1037615" y="135004"/>
                    <a:pt x="791023" y="15412"/>
                    <a:pt x="756098" y="1654"/>
                  </a:cubicBezTo>
                  <a:cubicBezTo>
                    <a:pt x="721173" y="-12104"/>
                    <a:pt x="859286" y="63566"/>
                    <a:pt x="886273" y="93729"/>
                  </a:cubicBezTo>
                  <a:cubicBezTo>
                    <a:pt x="913261" y="123891"/>
                    <a:pt x="997398" y="168342"/>
                    <a:pt x="918023" y="182629"/>
                  </a:cubicBezTo>
                  <a:cubicBezTo>
                    <a:pt x="838648" y="196916"/>
                    <a:pt x="562423" y="159875"/>
                    <a:pt x="410023" y="179454"/>
                  </a:cubicBezTo>
                  <a:cubicBezTo>
                    <a:pt x="257623" y="199033"/>
                    <a:pt x="49131" y="259887"/>
                    <a:pt x="6798" y="2969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CC7ECF1D-993F-B455-C851-4C3BDAF77F2A}"/>
                </a:ext>
              </a:extLst>
            </p:cNvPr>
            <p:cNvGrpSpPr/>
            <p:nvPr/>
          </p:nvGrpSpPr>
          <p:grpSpPr>
            <a:xfrm>
              <a:off x="4620236" y="3589907"/>
              <a:ext cx="1330850" cy="1182700"/>
              <a:chOff x="9947236" y="2243882"/>
              <a:chExt cx="903637" cy="803044"/>
            </a:xfrm>
            <a:grpFill/>
          </p:grpSpPr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18425A44-CD6A-376C-D0F8-DE7621904F1C}"/>
                  </a:ext>
                </a:extLst>
              </p:cNvPr>
              <p:cNvSpPr/>
              <p:nvPr/>
            </p:nvSpPr>
            <p:spPr>
              <a:xfrm>
                <a:off x="9947236" y="2243882"/>
                <a:ext cx="903637" cy="645812"/>
              </a:xfrm>
              <a:custGeom>
                <a:avLst/>
                <a:gdLst>
                  <a:gd name="connsiteX0" fmla="*/ 39 w 903637"/>
                  <a:gd name="connsiteY0" fmla="*/ 232618 h 645812"/>
                  <a:gd name="connsiteX1" fmla="*/ 47664 w 903637"/>
                  <a:gd name="connsiteY1" fmla="*/ 375493 h 645812"/>
                  <a:gd name="connsiteX2" fmla="*/ 171489 w 903637"/>
                  <a:gd name="connsiteY2" fmla="*/ 473918 h 645812"/>
                  <a:gd name="connsiteX3" fmla="*/ 231814 w 903637"/>
                  <a:gd name="connsiteY3" fmla="*/ 378668 h 645812"/>
                  <a:gd name="connsiteX4" fmla="*/ 492164 w 903637"/>
                  <a:gd name="connsiteY4" fmla="*/ 200868 h 645812"/>
                  <a:gd name="connsiteX5" fmla="*/ 587414 w 903637"/>
                  <a:gd name="connsiteY5" fmla="*/ 169118 h 645812"/>
                  <a:gd name="connsiteX6" fmla="*/ 527089 w 903637"/>
                  <a:gd name="connsiteY6" fmla="*/ 169118 h 645812"/>
                  <a:gd name="connsiteX7" fmla="*/ 708064 w 903637"/>
                  <a:gd name="connsiteY7" fmla="*/ 137368 h 645812"/>
                  <a:gd name="connsiteX8" fmla="*/ 796964 w 903637"/>
                  <a:gd name="connsiteY8" fmla="*/ 216743 h 645812"/>
                  <a:gd name="connsiteX9" fmla="*/ 787439 w 903637"/>
                  <a:gd name="connsiteY9" fmla="*/ 353268 h 645812"/>
                  <a:gd name="connsiteX10" fmla="*/ 625514 w 903637"/>
                  <a:gd name="connsiteY10" fmla="*/ 616793 h 645812"/>
                  <a:gd name="connsiteX11" fmla="*/ 676314 w 903637"/>
                  <a:gd name="connsiteY11" fmla="*/ 572343 h 645812"/>
                  <a:gd name="connsiteX12" fmla="*/ 714414 w 903637"/>
                  <a:gd name="connsiteY12" fmla="*/ 645368 h 645812"/>
                  <a:gd name="connsiteX13" fmla="*/ 752514 w 903637"/>
                  <a:gd name="connsiteY13" fmla="*/ 531068 h 645812"/>
                  <a:gd name="connsiteX14" fmla="*/ 901739 w 903637"/>
                  <a:gd name="connsiteY14" fmla="*/ 197693 h 645812"/>
                  <a:gd name="connsiteX15" fmla="*/ 635039 w 903637"/>
                  <a:gd name="connsiteY15" fmla="*/ 843 h 645812"/>
                  <a:gd name="connsiteX16" fmla="*/ 200064 w 903637"/>
                  <a:gd name="connsiteY16" fmla="*/ 131018 h 645812"/>
                  <a:gd name="connsiteX17" fmla="*/ 88939 w 903637"/>
                  <a:gd name="connsiteY17" fmla="*/ 238968 h 645812"/>
                  <a:gd name="connsiteX18" fmla="*/ 54014 w 903637"/>
                  <a:gd name="connsiteY18" fmla="*/ 343743 h 645812"/>
                  <a:gd name="connsiteX19" fmla="*/ 39 w 903637"/>
                  <a:gd name="connsiteY19" fmla="*/ 232618 h 6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637" h="645812">
                    <a:moveTo>
                      <a:pt x="39" y="232618"/>
                    </a:moveTo>
                    <a:cubicBezTo>
                      <a:pt x="-1019" y="237909"/>
                      <a:pt x="19089" y="335276"/>
                      <a:pt x="47664" y="375493"/>
                    </a:cubicBezTo>
                    <a:cubicBezTo>
                      <a:pt x="76239" y="415710"/>
                      <a:pt x="140797" y="473389"/>
                      <a:pt x="171489" y="473918"/>
                    </a:cubicBezTo>
                    <a:cubicBezTo>
                      <a:pt x="202181" y="474447"/>
                      <a:pt x="178368" y="424176"/>
                      <a:pt x="231814" y="378668"/>
                    </a:cubicBezTo>
                    <a:cubicBezTo>
                      <a:pt x="285260" y="333160"/>
                      <a:pt x="432897" y="235793"/>
                      <a:pt x="492164" y="200868"/>
                    </a:cubicBezTo>
                    <a:cubicBezTo>
                      <a:pt x="551431" y="165943"/>
                      <a:pt x="581593" y="174410"/>
                      <a:pt x="587414" y="169118"/>
                    </a:cubicBezTo>
                    <a:cubicBezTo>
                      <a:pt x="593235" y="163826"/>
                      <a:pt x="506981" y="174410"/>
                      <a:pt x="527089" y="169118"/>
                    </a:cubicBezTo>
                    <a:cubicBezTo>
                      <a:pt x="547197" y="163826"/>
                      <a:pt x="663085" y="129430"/>
                      <a:pt x="708064" y="137368"/>
                    </a:cubicBezTo>
                    <a:cubicBezTo>
                      <a:pt x="753043" y="145306"/>
                      <a:pt x="783735" y="180760"/>
                      <a:pt x="796964" y="216743"/>
                    </a:cubicBezTo>
                    <a:cubicBezTo>
                      <a:pt x="810193" y="252726"/>
                      <a:pt x="816014" y="286593"/>
                      <a:pt x="787439" y="353268"/>
                    </a:cubicBezTo>
                    <a:cubicBezTo>
                      <a:pt x="758864" y="419943"/>
                      <a:pt x="644035" y="580281"/>
                      <a:pt x="625514" y="616793"/>
                    </a:cubicBezTo>
                    <a:cubicBezTo>
                      <a:pt x="606993" y="653306"/>
                      <a:pt x="661497" y="567580"/>
                      <a:pt x="676314" y="572343"/>
                    </a:cubicBezTo>
                    <a:cubicBezTo>
                      <a:pt x="691131" y="577106"/>
                      <a:pt x="701714" y="652247"/>
                      <a:pt x="714414" y="645368"/>
                    </a:cubicBezTo>
                    <a:cubicBezTo>
                      <a:pt x="727114" y="638489"/>
                      <a:pt x="721293" y="605680"/>
                      <a:pt x="752514" y="531068"/>
                    </a:cubicBezTo>
                    <a:cubicBezTo>
                      <a:pt x="783735" y="456456"/>
                      <a:pt x="921318" y="286064"/>
                      <a:pt x="901739" y="197693"/>
                    </a:cubicBezTo>
                    <a:cubicBezTo>
                      <a:pt x="882160" y="109322"/>
                      <a:pt x="751985" y="11955"/>
                      <a:pt x="635039" y="843"/>
                    </a:cubicBezTo>
                    <a:cubicBezTo>
                      <a:pt x="518093" y="-10270"/>
                      <a:pt x="291081" y="91331"/>
                      <a:pt x="200064" y="131018"/>
                    </a:cubicBezTo>
                    <a:cubicBezTo>
                      <a:pt x="109047" y="170705"/>
                      <a:pt x="113281" y="203514"/>
                      <a:pt x="88939" y="238968"/>
                    </a:cubicBezTo>
                    <a:cubicBezTo>
                      <a:pt x="64597" y="274422"/>
                      <a:pt x="66185" y="347976"/>
                      <a:pt x="54014" y="343743"/>
                    </a:cubicBezTo>
                    <a:cubicBezTo>
                      <a:pt x="41843" y="339510"/>
                      <a:pt x="1097" y="227327"/>
                      <a:pt x="39" y="2326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F3472C89-BD8F-49D2-5D7F-BC99E03B28FC}"/>
                  </a:ext>
                </a:extLst>
              </p:cNvPr>
              <p:cNvSpPr/>
              <p:nvPr/>
            </p:nvSpPr>
            <p:spPr>
              <a:xfrm>
                <a:off x="10172708" y="2828465"/>
                <a:ext cx="552817" cy="218461"/>
              </a:xfrm>
              <a:custGeom>
                <a:avLst/>
                <a:gdLst>
                  <a:gd name="connsiteX0" fmla="*/ 9517 w 552817"/>
                  <a:gd name="connsiteY0" fmla="*/ 51260 h 218461"/>
                  <a:gd name="connsiteX1" fmla="*/ 34917 w 552817"/>
                  <a:gd name="connsiteY1" fmla="*/ 203660 h 218461"/>
                  <a:gd name="connsiteX2" fmla="*/ 117467 w 552817"/>
                  <a:gd name="connsiteY2" fmla="*/ 206835 h 218461"/>
                  <a:gd name="connsiteX3" fmla="*/ 533392 w 552817"/>
                  <a:gd name="connsiteY3" fmla="*/ 152860 h 218461"/>
                  <a:gd name="connsiteX4" fmla="*/ 485767 w 552817"/>
                  <a:gd name="connsiteY4" fmla="*/ 19510 h 218461"/>
                  <a:gd name="connsiteX5" fmla="*/ 498467 w 552817"/>
                  <a:gd name="connsiteY5" fmla="*/ 3635 h 218461"/>
                  <a:gd name="connsiteX6" fmla="*/ 215892 w 552817"/>
                  <a:gd name="connsiteY6" fmla="*/ 48085 h 218461"/>
                  <a:gd name="connsiteX7" fmla="*/ 387342 w 552817"/>
                  <a:gd name="connsiteY7" fmla="*/ 57610 h 218461"/>
                  <a:gd name="connsiteX8" fmla="*/ 117467 w 552817"/>
                  <a:gd name="connsiteY8" fmla="*/ 38560 h 218461"/>
                  <a:gd name="connsiteX9" fmla="*/ 190492 w 552817"/>
                  <a:gd name="connsiteY9" fmla="*/ 44910 h 218461"/>
                  <a:gd name="connsiteX10" fmla="*/ 9517 w 552817"/>
                  <a:gd name="connsiteY10" fmla="*/ 51260 h 21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817" h="218461">
                    <a:moveTo>
                      <a:pt x="9517" y="51260"/>
                    </a:moveTo>
                    <a:cubicBezTo>
                      <a:pt x="-16412" y="77718"/>
                      <a:pt x="16925" y="177731"/>
                      <a:pt x="34917" y="203660"/>
                    </a:cubicBezTo>
                    <a:cubicBezTo>
                      <a:pt x="52909" y="229589"/>
                      <a:pt x="34388" y="215302"/>
                      <a:pt x="117467" y="206835"/>
                    </a:cubicBezTo>
                    <a:cubicBezTo>
                      <a:pt x="200546" y="198368"/>
                      <a:pt x="472009" y="184081"/>
                      <a:pt x="533392" y="152860"/>
                    </a:cubicBezTo>
                    <a:cubicBezTo>
                      <a:pt x="594775" y="121639"/>
                      <a:pt x="491588" y="44381"/>
                      <a:pt x="485767" y="19510"/>
                    </a:cubicBezTo>
                    <a:cubicBezTo>
                      <a:pt x="479946" y="-5361"/>
                      <a:pt x="543446" y="-1127"/>
                      <a:pt x="498467" y="3635"/>
                    </a:cubicBezTo>
                    <a:cubicBezTo>
                      <a:pt x="453488" y="8397"/>
                      <a:pt x="234413" y="39089"/>
                      <a:pt x="215892" y="48085"/>
                    </a:cubicBezTo>
                    <a:cubicBezTo>
                      <a:pt x="197371" y="57081"/>
                      <a:pt x="403746" y="59197"/>
                      <a:pt x="387342" y="57610"/>
                    </a:cubicBezTo>
                    <a:cubicBezTo>
                      <a:pt x="370938" y="56023"/>
                      <a:pt x="150275" y="40677"/>
                      <a:pt x="117467" y="38560"/>
                    </a:cubicBezTo>
                    <a:cubicBezTo>
                      <a:pt x="84659" y="36443"/>
                      <a:pt x="210600" y="42264"/>
                      <a:pt x="190492" y="44910"/>
                    </a:cubicBezTo>
                    <a:cubicBezTo>
                      <a:pt x="170384" y="47556"/>
                      <a:pt x="35446" y="24802"/>
                      <a:pt x="9517" y="512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A16E376D-3147-5EF7-35C6-4D0DB5830B0C}"/>
                </a:ext>
              </a:extLst>
            </p:cNvPr>
            <p:cNvGrpSpPr/>
            <p:nvPr/>
          </p:nvGrpSpPr>
          <p:grpSpPr>
            <a:xfrm>
              <a:off x="5841488" y="3754719"/>
              <a:ext cx="1397667" cy="1219937"/>
              <a:chOff x="853800" y="3630281"/>
              <a:chExt cx="949005" cy="828328"/>
            </a:xfrm>
            <a:grpFill/>
          </p:grpSpPr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9DB958B2-A4CD-5E8F-8E4A-F634A4B8D1EF}"/>
                  </a:ext>
                </a:extLst>
              </p:cNvPr>
              <p:cNvSpPr/>
              <p:nvPr/>
            </p:nvSpPr>
            <p:spPr>
              <a:xfrm>
                <a:off x="853800" y="3727438"/>
                <a:ext cx="368307" cy="645415"/>
              </a:xfrm>
              <a:custGeom>
                <a:avLst/>
                <a:gdLst>
                  <a:gd name="connsiteX0" fmla="*/ 275 w 368307"/>
                  <a:gd name="connsiteY0" fmla="*/ 180987 h 645415"/>
                  <a:gd name="connsiteX1" fmla="*/ 159025 w 368307"/>
                  <a:gd name="connsiteY1" fmla="*/ 12 h 645415"/>
                  <a:gd name="connsiteX2" fmla="*/ 289200 w 368307"/>
                  <a:gd name="connsiteY2" fmla="*/ 171462 h 645415"/>
                  <a:gd name="connsiteX3" fmla="*/ 298725 w 368307"/>
                  <a:gd name="connsiteY3" fmla="*/ 146062 h 645415"/>
                  <a:gd name="connsiteX4" fmla="*/ 359050 w 368307"/>
                  <a:gd name="connsiteY4" fmla="*/ 469912 h 645415"/>
                  <a:gd name="connsiteX5" fmla="*/ 362225 w 368307"/>
                  <a:gd name="connsiteY5" fmla="*/ 644537 h 645415"/>
                  <a:gd name="connsiteX6" fmla="*/ 301900 w 368307"/>
                  <a:gd name="connsiteY6" fmla="*/ 527062 h 645415"/>
                  <a:gd name="connsiteX7" fmla="*/ 127275 w 368307"/>
                  <a:gd name="connsiteY7" fmla="*/ 301637 h 645415"/>
                  <a:gd name="connsiteX8" fmla="*/ 120925 w 368307"/>
                  <a:gd name="connsiteY8" fmla="*/ 317512 h 645415"/>
                  <a:gd name="connsiteX9" fmla="*/ 275 w 368307"/>
                  <a:gd name="connsiteY9" fmla="*/ 180987 h 6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307" h="645415">
                    <a:moveTo>
                      <a:pt x="275" y="180987"/>
                    </a:moveTo>
                    <a:cubicBezTo>
                      <a:pt x="6625" y="128070"/>
                      <a:pt x="110871" y="1599"/>
                      <a:pt x="159025" y="12"/>
                    </a:cubicBezTo>
                    <a:cubicBezTo>
                      <a:pt x="207179" y="-1575"/>
                      <a:pt x="265917" y="147120"/>
                      <a:pt x="289200" y="171462"/>
                    </a:cubicBezTo>
                    <a:cubicBezTo>
                      <a:pt x="312483" y="195804"/>
                      <a:pt x="287083" y="96320"/>
                      <a:pt x="298725" y="146062"/>
                    </a:cubicBezTo>
                    <a:cubicBezTo>
                      <a:pt x="310367" y="195804"/>
                      <a:pt x="348467" y="386833"/>
                      <a:pt x="359050" y="469912"/>
                    </a:cubicBezTo>
                    <a:cubicBezTo>
                      <a:pt x="369633" y="552991"/>
                      <a:pt x="371750" y="635012"/>
                      <a:pt x="362225" y="644537"/>
                    </a:cubicBezTo>
                    <a:cubicBezTo>
                      <a:pt x="352700" y="654062"/>
                      <a:pt x="341058" y="584212"/>
                      <a:pt x="301900" y="527062"/>
                    </a:cubicBezTo>
                    <a:cubicBezTo>
                      <a:pt x="262742" y="469912"/>
                      <a:pt x="157438" y="336562"/>
                      <a:pt x="127275" y="301637"/>
                    </a:cubicBezTo>
                    <a:cubicBezTo>
                      <a:pt x="97113" y="266712"/>
                      <a:pt x="142621" y="333916"/>
                      <a:pt x="120925" y="317512"/>
                    </a:cubicBezTo>
                    <a:cubicBezTo>
                      <a:pt x="99229" y="301108"/>
                      <a:pt x="-6075" y="233904"/>
                      <a:pt x="275" y="180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1C1DE62C-8EDC-BF3D-921C-24A7024852EC}"/>
                  </a:ext>
                </a:extLst>
              </p:cNvPr>
              <p:cNvSpPr/>
              <p:nvPr/>
            </p:nvSpPr>
            <p:spPr>
              <a:xfrm>
                <a:off x="1037273" y="3630281"/>
                <a:ext cx="765532" cy="828328"/>
              </a:xfrm>
              <a:custGeom>
                <a:avLst/>
                <a:gdLst>
                  <a:gd name="connsiteX0" fmla="*/ 39052 w 765532"/>
                  <a:gd name="connsiteY0" fmla="*/ 252744 h 828328"/>
                  <a:gd name="connsiteX1" fmla="*/ 464502 w 765532"/>
                  <a:gd name="connsiteY1" fmla="*/ 1919 h 828328"/>
                  <a:gd name="connsiteX2" fmla="*/ 731202 w 765532"/>
                  <a:gd name="connsiteY2" fmla="*/ 141619 h 828328"/>
                  <a:gd name="connsiteX3" fmla="*/ 759777 w 765532"/>
                  <a:gd name="connsiteY3" fmla="*/ 227344 h 828328"/>
                  <a:gd name="connsiteX4" fmla="*/ 740727 w 765532"/>
                  <a:gd name="connsiteY4" fmla="*/ 319419 h 828328"/>
                  <a:gd name="connsiteX5" fmla="*/ 524827 w 765532"/>
                  <a:gd name="connsiteY5" fmla="*/ 811544 h 828328"/>
                  <a:gd name="connsiteX6" fmla="*/ 559752 w 765532"/>
                  <a:gd name="connsiteY6" fmla="*/ 684544 h 828328"/>
                  <a:gd name="connsiteX7" fmla="*/ 613727 w 765532"/>
                  <a:gd name="connsiteY7" fmla="*/ 398794 h 828328"/>
                  <a:gd name="connsiteX8" fmla="*/ 658177 w 765532"/>
                  <a:gd name="connsiteY8" fmla="*/ 173369 h 828328"/>
                  <a:gd name="connsiteX9" fmla="*/ 451802 w 765532"/>
                  <a:gd name="connsiteY9" fmla="*/ 157494 h 828328"/>
                  <a:gd name="connsiteX10" fmla="*/ 61277 w 765532"/>
                  <a:gd name="connsiteY10" fmla="*/ 424194 h 828328"/>
                  <a:gd name="connsiteX11" fmla="*/ 39052 w 765532"/>
                  <a:gd name="connsiteY11" fmla="*/ 252744 h 8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5532" h="828328">
                    <a:moveTo>
                      <a:pt x="39052" y="252744"/>
                    </a:moveTo>
                    <a:cubicBezTo>
                      <a:pt x="106256" y="182365"/>
                      <a:pt x="349144" y="20440"/>
                      <a:pt x="464502" y="1919"/>
                    </a:cubicBezTo>
                    <a:cubicBezTo>
                      <a:pt x="579860" y="-16602"/>
                      <a:pt x="681990" y="104048"/>
                      <a:pt x="731202" y="141619"/>
                    </a:cubicBezTo>
                    <a:cubicBezTo>
                      <a:pt x="780414" y="179190"/>
                      <a:pt x="758190" y="197711"/>
                      <a:pt x="759777" y="227344"/>
                    </a:cubicBezTo>
                    <a:cubicBezTo>
                      <a:pt x="761364" y="256977"/>
                      <a:pt x="779885" y="222052"/>
                      <a:pt x="740727" y="319419"/>
                    </a:cubicBezTo>
                    <a:cubicBezTo>
                      <a:pt x="701569" y="416786"/>
                      <a:pt x="554990" y="750690"/>
                      <a:pt x="524827" y="811544"/>
                    </a:cubicBezTo>
                    <a:cubicBezTo>
                      <a:pt x="494664" y="872398"/>
                      <a:pt x="544935" y="753336"/>
                      <a:pt x="559752" y="684544"/>
                    </a:cubicBezTo>
                    <a:cubicBezTo>
                      <a:pt x="574569" y="615752"/>
                      <a:pt x="597323" y="483990"/>
                      <a:pt x="613727" y="398794"/>
                    </a:cubicBezTo>
                    <a:cubicBezTo>
                      <a:pt x="630131" y="313598"/>
                      <a:pt x="685164" y="213586"/>
                      <a:pt x="658177" y="173369"/>
                    </a:cubicBezTo>
                    <a:cubicBezTo>
                      <a:pt x="631190" y="133152"/>
                      <a:pt x="551285" y="115690"/>
                      <a:pt x="451802" y="157494"/>
                    </a:cubicBezTo>
                    <a:cubicBezTo>
                      <a:pt x="352319" y="199298"/>
                      <a:pt x="123190" y="405144"/>
                      <a:pt x="61277" y="424194"/>
                    </a:cubicBezTo>
                    <a:cubicBezTo>
                      <a:pt x="-636" y="443244"/>
                      <a:pt x="-28152" y="323123"/>
                      <a:pt x="39052" y="2527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A4184F4B-6D00-F730-CC5E-B30E9C5FC2BD}"/>
                  </a:ext>
                </a:extLst>
              </p:cNvPr>
              <p:cNvSpPr/>
              <p:nvPr/>
            </p:nvSpPr>
            <p:spPr>
              <a:xfrm>
                <a:off x="1147410" y="4158830"/>
                <a:ext cx="560317" cy="224370"/>
              </a:xfrm>
              <a:custGeom>
                <a:avLst/>
                <a:gdLst>
                  <a:gd name="connsiteX0" fmla="*/ 20990 w 560317"/>
                  <a:gd name="connsiteY0" fmla="*/ 63920 h 224370"/>
                  <a:gd name="connsiteX1" fmla="*/ 462315 w 560317"/>
                  <a:gd name="connsiteY1" fmla="*/ 3595 h 224370"/>
                  <a:gd name="connsiteX2" fmla="*/ 554390 w 560317"/>
                  <a:gd name="connsiteY2" fmla="*/ 159170 h 224370"/>
                  <a:gd name="connsiteX3" fmla="*/ 506765 w 560317"/>
                  <a:gd name="connsiteY3" fmla="*/ 117895 h 224370"/>
                  <a:gd name="connsiteX4" fmla="*/ 151165 w 560317"/>
                  <a:gd name="connsiteY4" fmla="*/ 165520 h 224370"/>
                  <a:gd name="connsiteX5" fmla="*/ 81315 w 560317"/>
                  <a:gd name="connsiteY5" fmla="*/ 222670 h 224370"/>
                  <a:gd name="connsiteX6" fmla="*/ 20990 w 560317"/>
                  <a:gd name="connsiteY6" fmla="*/ 63920 h 2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317" h="224370">
                    <a:moveTo>
                      <a:pt x="20990" y="63920"/>
                    </a:moveTo>
                    <a:cubicBezTo>
                      <a:pt x="84490" y="27408"/>
                      <a:pt x="373415" y="-12280"/>
                      <a:pt x="462315" y="3595"/>
                    </a:cubicBezTo>
                    <a:cubicBezTo>
                      <a:pt x="551215" y="19470"/>
                      <a:pt x="546982" y="140120"/>
                      <a:pt x="554390" y="159170"/>
                    </a:cubicBezTo>
                    <a:cubicBezTo>
                      <a:pt x="561798" y="178220"/>
                      <a:pt x="573969" y="116837"/>
                      <a:pt x="506765" y="117895"/>
                    </a:cubicBezTo>
                    <a:cubicBezTo>
                      <a:pt x="439561" y="118953"/>
                      <a:pt x="222073" y="148058"/>
                      <a:pt x="151165" y="165520"/>
                    </a:cubicBezTo>
                    <a:cubicBezTo>
                      <a:pt x="80257" y="182982"/>
                      <a:pt x="106715" y="234312"/>
                      <a:pt x="81315" y="222670"/>
                    </a:cubicBezTo>
                    <a:cubicBezTo>
                      <a:pt x="55915" y="211028"/>
                      <a:pt x="-42510" y="100432"/>
                      <a:pt x="20990" y="63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0BD361C4-EED8-7557-025F-B084FD0F044B}"/>
                </a:ext>
              </a:extLst>
            </p:cNvPr>
            <p:cNvGrpSpPr/>
            <p:nvPr/>
          </p:nvGrpSpPr>
          <p:grpSpPr>
            <a:xfrm>
              <a:off x="7217746" y="3458028"/>
              <a:ext cx="1183838" cy="1579713"/>
              <a:chOff x="2290744" y="3396379"/>
              <a:chExt cx="803817" cy="1072613"/>
            </a:xfrm>
            <a:grpFill/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C4FEEC28-F2A2-86F7-127B-ABFE90A01D4E}"/>
                  </a:ext>
                </a:extLst>
              </p:cNvPr>
              <p:cNvSpPr/>
              <p:nvPr/>
            </p:nvSpPr>
            <p:spPr>
              <a:xfrm>
                <a:off x="2290744" y="3563545"/>
                <a:ext cx="383022" cy="350441"/>
              </a:xfrm>
              <a:custGeom>
                <a:avLst/>
                <a:gdLst>
                  <a:gd name="connsiteX0" fmla="*/ 1606 w 383022"/>
                  <a:gd name="connsiteY0" fmla="*/ 5155 h 350441"/>
                  <a:gd name="connsiteX1" fmla="*/ 58756 w 383022"/>
                  <a:gd name="connsiteY1" fmla="*/ 8330 h 350441"/>
                  <a:gd name="connsiteX2" fmla="*/ 296881 w 383022"/>
                  <a:gd name="connsiteY2" fmla="*/ 30555 h 350441"/>
                  <a:gd name="connsiteX3" fmla="*/ 382606 w 383022"/>
                  <a:gd name="connsiteY3" fmla="*/ 151205 h 350441"/>
                  <a:gd name="connsiteX4" fmla="*/ 268306 w 383022"/>
                  <a:gd name="connsiteY4" fmla="*/ 224230 h 350441"/>
                  <a:gd name="connsiteX5" fmla="*/ 61931 w 383022"/>
                  <a:gd name="connsiteY5" fmla="*/ 348055 h 350441"/>
                  <a:gd name="connsiteX6" fmla="*/ 119081 w 383022"/>
                  <a:gd name="connsiteY6" fmla="*/ 297255 h 350441"/>
                  <a:gd name="connsiteX7" fmla="*/ 134956 w 383022"/>
                  <a:gd name="connsiteY7" fmla="*/ 192480 h 350441"/>
                  <a:gd name="connsiteX8" fmla="*/ 23831 w 383022"/>
                  <a:gd name="connsiteY8" fmla="*/ 87705 h 350441"/>
                  <a:gd name="connsiteX9" fmla="*/ 1606 w 383022"/>
                  <a:gd name="connsiteY9" fmla="*/ 5155 h 35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022" h="350441">
                    <a:moveTo>
                      <a:pt x="1606" y="5155"/>
                    </a:moveTo>
                    <a:cubicBezTo>
                      <a:pt x="7427" y="-8074"/>
                      <a:pt x="58756" y="8330"/>
                      <a:pt x="58756" y="8330"/>
                    </a:cubicBezTo>
                    <a:cubicBezTo>
                      <a:pt x="107969" y="12563"/>
                      <a:pt x="242906" y="6743"/>
                      <a:pt x="296881" y="30555"/>
                    </a:cubicBezTo>
                    <a:cubicBezTo>
                      <a:pt x="350856" y="54367"/>
                      <a:pt x="387369" y="118926"/>
                      <a:pt x="382606" y="151205"/>
                    </a:cubicBezTo>
                    <a:cubicBezTo>
                      <a:pt x="377844" y="183484"/>
                      <a:pt x="321752" y="191422"/>
                      <a:pt x="268306" y="224230"/>
                    </a:cubicBezTo>
                    <a:cubicBezTo>
                      <a:pt x="214860" y="257038"/>
                      <a:pt x="86802" y="335884"/>
                      <a:pt x="61931" y="348055"/>
                    </a:cubicBezTo>
                    <a:cubicBezTo>
                      <a:pt x="37060" y="360226"/>
                      <a:pt x="106910" y="323184"/>
                      <a:pt x="119081" y="297255"/>
                    </a:cubicBezTo>
                    <a:cubicBezTo>
                      <a:pt x="131252" y="271326"/>
                      <a:pt x="150831" y="227405"/>
                      <a:pt x="134956" y="192480"/>
                    </a:cubicBezTo>
                    <a:cubicBezTo>
                      <a:pt x="119081" y="157555"/>
                      <a:pt x="41294" y="115751"/>
                      <a:pt x="23831" y="87705"/>
                    </a:cubicBezTo>
                    <a:cubicBezTo>
                      <a:pt x="6369" y="59659"/>
                      <a:pt x="-4215" y="18384"/>
                      <a:pt x="1606" y="5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C432C6A7-F670-9336-F9EB-34A8834FEC07}"/>
                  </a:ext>
                </a:extLst>
              </p:cNvPr>
              <p:cNvSpPr/>
              <p:nvPr/>
            </p:nvSpPr>
            <p:spPr>
              <a:xfrm>
                <a:off x="2327704" y="3396379"/>
                <a:ext cx="766857" cy="1072613"/>
              </a:xfrm>
              <a:custGeom>
                <a:avLst/>
                <a:gdLst>
                  <a:gd name="connsiteX0" fmla="*/ 56721 w 766857"/>
                  <a:gd name="connsiteY0" fmla="*/ 810496 h 1072613"/>
                  <a:gd name="connsiteX1" fmla="*/ 12271 w 766857"/>
                  <a:gd name="connsiteY1" fmla="*/ 905746 h 1072613"/>
                  <a:gd name="connsiteX2" fmla="*/ 72596 w 766857"/>
                  <a:gd name="connsiteY2" fmla="*/ 1061321 h 1072613"/>
                  <a:gd name="connsiteX3" fmla="*/ 139271 w 766857"/>
                  <a:gd name="connsiteY3" fmla="*/ 1048621 h 1072613"/>
                  <a:gd name="connsiteX4" fmla="*/ 282146 w 766857"/>
                  <a:gd name="connsiteY4" fmla="*/ 953371 h 1072613"/>
                  <a:gd name="connsiteX5" fmla="*/ 180546 w 766857"/>
                  <a:gd name="connsiteY5" fmla="*/ 1004171 h 1072613"/>
                  <a:gd name="connsiteX6" fmla="*/ 736171 w 766857"/>
                  <a:gd name="connsiteY6" fmla="*/ 746996 h 1072613"/>
                  <a:gd name="connsiteX7" fmla="*/ 691721 w 766857"/>
                  <a:gd name="connsiteY7" fmla="*/ 623171 h 1072613"/>
                  <a:gd name="connsiteX8" fmla="*/ 666321 w 766857"/>
                  <a:gd name="connsiteY8" fmla="*/ 575546 h 1072613"/>
                  <a:gd name="connsiteX9" fmla="*/ 669496 w 766857"/>
                  <a:gd name="connsiteY9" fmla="*/ 512046 h 1072613"/>
                  <a:gd name="connsiteX10" fmla="*/ 732996 w 766857"/>
                  <a:gd name="connsiteY10" fmla="*/ 23096 h 1072613"/>
                  <a:gd name="connsiteX11" fmla="*/ 717121 w 766857"/>
                  <a:gd name="connsiteY11" fmla="*/ 131046 h 1072613"/>
                  <a:gd name="connsiteX12" fmla="*/ 536146 w 766857"/>
                  <a:gd name="connsiteY12" fmla="*/ 585071 h 1072613"/>
                  <a:gd name="connsiteX13" fmla="*/ 567896 w 766857"/>
                  <a:gd name="connsiteY13" fmla="*/ 594596 h 1072613"/>
                  <a:gd name="connsiteX14" fmla="*/ 202771 w 766857"/>
                  <a:gd name="connsiteY14" fmla="*/ 785096 h 1072613"/>
                  <a:gd name="connsiteX15" fmla="*/ 224996 w 766857"/>
                  <a:gd name="connsiteY15" fmla="*/ 816846 h 1072613"/>
                  <a:gd name="connsiteX16" fmla="*/ 5921 w 766857"/>
                  <a:gd name="connsiteY16" fmla="*/ 820021 h 1072613"/>
                  <a:gd name="connsiteX17" fmla="*/ 56721 w 766857"/>
                  <a:gd name="connsiteY17" fmla="*/ 810496 h 107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6857" h="1072613">
                    <a:moveTo>
                      <a:pt x="56721" y="810496"/>
                    </a:moveTo>
                    <a:cubicBezTo>
                      <a:pt x="57779" y="824783"/>
                      <a:pt x="9625" y="863942"/>
                      <a:pt x="12271" y="905746"/>
                    </a:cubicBezTo>
                    <a:cubicBezTo>
                      <a:pt x="14917" y="947550"/>
                      <a:pt x="51429" y="1037509"/>
                      <a:pt x="72596" y="1061321"/>
                    </a:cubicBezTo>
                    <a:cubicBezTo>
                      <a:pt x="93763" y="1085134"/>
                      <a:pt x="104346" y="1066613"/>
                      <a:pt x="139271" y="1048621"/>
                    </a:cubicBezTo>
                    <a:cubicBezTo>
                      <a:pt x="174196" y="1030629"/>
                      <a:pt x="275267" y="960779"/>
                      <a:pt x="282146" y="953371"/>
                    </a:cubicBezTo>
                    <a:cubicBezTo>
                      <a:pt x="289025" y="945963"/>
                      <a:pt x="180546" y="1004171"/>
                      <a:pt x="180546" y="1004171"/>
                    </a:cubicBezTo>
                    <a:cubicBezTo>
                      <a:pt x="256217" y="969775"/>
                      <a:pt x="650975" y="810496"/>
                      <a:pt x="736171" y="746996"/>
                    </a:cubicBezTo>
                    <a:cubicBezTo>
                      <a:pt x="821367" y="683496"/>
                      <a:pt x="703363" y="651746"/>
                      <a:pt x="691721" y="623171"/>
                    </a:cubicBezTo>
                    <a:cubicBezTo>
                      <a:pt x="680079" y="594596"/>
                      <a:pt x="670025" y="594067"/>
                      <a:pt x="666321" y="575546"/>
                    </a:cubicBezTo>
                    <a:cubicBezTo>
                      <a:pt x="662617" y="557025"/>
                      <a:pt x="658384" y="604121"/>
                      <a:pt x="669496" y="512046"/>
                    </a:cubicBezTo>
                    <a:cubicBezTo>
                      <a:pt x="680608" y="419971"/>
                      <a:pt x="725059" y="86596"/>
                      <a:pt x="732996" y="23096"/>
                    </a:cubicBezTo>
                    <a:cubicBezTo>
                      <a:pt x="740933" y="-40404"/>
                      <a:pt x="749929" y="37383"/>
                      <a:pt x="717121" y="131046"/>
                    </a:cubicBezTo>
                    <a:cubicBezTo>
                      <a:pt x="684313" y="224709"/>
                      <a:pt x="561017" y="507813"/>
                      <a:pt x="536146" y="585071"/>
                    </a:cubicBezTo>
                    <a:cubicBezTo>
                      <a:pt x="511275" y="662329"/>
                      <a:pt x="623459" y="561258"/>
                      <a:pt x="567896" y="594596"/>
                    </a:cubicBezTo>
                    <a:cubicBezTo>
                      <a:pt x="512334" y="627933"/>
                      <a:pt x="259921" y="748054"/>
                      <a:pt x="202771" y="785096"/>
                    </a:cubicBezTo>
                    <a:cubicBezTo>
                      <a:pt x="145621" y="822138"/>
                      <a:pt x="257804" y="811025"/>
                      <a:pt x="224996" y="816846"/>
                    </a:cubicBezTo>
                    <a:cubicBezTo>
                      <a:pt x="192188" y="822667"/>
                      <a:pt x="33438" y="818434"/>
                      <a:pt x="5921" y="820021"/>
                    </a:cubicBezTo>
                    <a:cubicBezTo>
                      <a:pt x="-21596" y="821608"/>
                      <a:pt x="55663" y="796209"/>
                      <a:pt x="56721" y="8104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AFF53191-07F1-4FE1-24D0-0E9FF9ED43E8}"/>
                </a:ext>
              </a:extLst>
            </p:cNvPr>
            <p:cNvGrpSpPr/>
            <p:nvPr/>
          </p:nvGrpSpPr>
          <p:grpSpPr>
            <a:xfrm>
              <a:off x="8352966" y="3252944"/>
              <a:ext cx="1477699" cy="1491618"/>
              <a:chOff x="3516605" y="3454005"/>
              <a:chExt cx="1003346" cy="1012797"/>
            </a:xfrm>
            <a:grpFill/>
          </p:grpSpPr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62C6F96E-F033-5644-129E-8D576C18C784}"/>
                  </a:ext>
                </a:extLst>
              </p:cNvPr>
              <p:cNvSpPr/>
              <p:nvPr/>
            </p:nvSpPr>
            <p:spPr>
              <a:xfrm>
                <a:off x="3516605" y="3668937"/>
                <a:ext cx="890990" cy="797865"/>
              </a:xfrm>
              <a:custGeom>
                <a:avLst/>
                <a:gdLst>
                  <a:gd name="connsiteX0" fmla="*/ 58445 w 890990"/>
                  <a:gd name="connsiteY0" fmla="*/ 87088 h 797865"/>
                  <a:gd name="connsiteX1" fmla="*/ 17170 w 890990"/>
                  <a:gd name="connsiteY1" fmla="*/ 312513 h 797865"/>
                  <a:gd name="connsiteX2" fmla="*/ 71145 w 890990"/>
                  <a:gd name="connsiteY2" fmla="*/ 398238 h 797865"/>
                  <a:gd name="connsiteX3" fmla="*/ 699795 w 890990"/>
                  <a:gd name="connsiteY3" fmla="*/ 198213 h 797865"/>
                  <a:gd name="connsiteX4" fmla="*/ 655345 w 890990"/>
                  <a:gd name="connsiteY4" fmla="*/ 379188 h 797865"/>
                  <a:gd name="connsiteX5" fmla="*/ 595020 w 890990"/>
                  <a:gd name="connsiteY5" fmla="*/ 579213 h 797865"/>
                  <a:gd name="connsiteX6" fmla="*/ 277520 w 890990"/>
                  <a:gd name="connsiteY6" fmla="*/ 696688 h 797865"/>
                  <a:gd name="connsiteX7" fmla="*/ 112420 w 890990"/>
                  <a:gd name="connsiteY7" fmla="*/ 690338 h 797865"/>
                  <a:gd name="connsiteX8" fmla="*/ 372770 w 890990"/>
                  <a:gd name="connsiteY8" fmla="*/ 569688 h 797865"/>
                  <a:gd name="connsiteX9" fmla="*/ 125120 w 890990"/>
                  <a:gd name="connsiteY9" fmla="*/ 623663 h 797865"/>
                  <a:gd name="connsiteX10" fmla="*/ 394995 w 890990"/>
                  <a:gd name="connsiteY10" fmla="*/ 512538 h 797865"/>
                  <a:gd name="connsiteX11" fmla="*/ 128295 w 890990"/>
                  <a:gd name="connsiteY11" fmla="*/ 630013 h 797865"/>
                  <a:gd name="connsiteX12" fmla="*/ 23520 w 890990"/>
                  <a:gd name="connsiteY12" fmla="*/ 696688 h 797865"/>
                  <a:gd name="connsiteX13" fmla="*/ 280695 w 890990"/>
                  <a:gd name="connsiteY13" fmla="*/ 776063 h 797865"/>
                  <a:gd name="connsiteX14" fmla="*/ 423570 w 890990"/>
                  <a:gd name="connsiteY14" fmla="*/ 769713 h 797865"/>
                  <a:gd name="connsiteX15" fmla="*/ 699795 w 890990"/>
                  <a:gd name="connsiteY15" fmla="*/ 464913 h 797865"/>
                  <a:gd name="connsiteX16" fmla="*/ 626770 w 890990"/>
                  <a:gd name="connsiteY16" fmla="*/ 639538 h 797865"/>
                  <a:gd name="connsiteX17" fmla="*/ 702970 w 890990"/>
                  <a:gd name="connsiteY17" fmla="*/ 468088 h 797865"/>
                  <a:gd name="connsiteX18" fmla="*/ 887120 w 890990"/>
                  <a:gd name="connsiteY18" fmla="*/ 93438 h 797865"/>
                  <a:gd name="connsiteX19" fmla="*/ 779170 w 890990"/>
                  <a:gd name="connsiteY19" fmla="*/ 1363 h 797865"/>
                  <a:gd name="connsiteX20" fmla="*/ 248945 w 890990"/>
                  <a:gd name="connsiteY20" fmla="*/ 137888 h 797865"/>
                  <a:gd name="connsiteX21" fmla="*/ 140995 w 890990"/>
                  <a:gd name="connsiteY21" fmla="*/ 122013 h 797865"/>
                  <a:gd name="connsiteX22" fmla="*/ 204495 w 890990"/>
                  <a:gd name="connsiteY22" fmla="*/ 217263 h 797865"/>
                  <a:gd name="connsiteX23" fmla="*/ 4470 w 890990"/>
                  <a:gd name="connsiteY23" fmla="*/ 99788 h 797865"/>
                  <a:gd name="connsiteX24" fmla="*/ 58445 w 890990"/>
                  <a:gd name="connsiteY24" fmla="*/ 87088 h 79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990" h="797865">
                    <a:moveTo>
                      <a:pt x="58445" y="87088"/>
                    </a:moveTo>
                    <a:cubicBezTo>
                      <a:pt x="60562" y="122542"/>
                      <a:pt x="15053" y="260655"/>
                      <a:pt x="17170" y="312513"/>
                    </a:cubicBezTo>
                    <a:cubicBezTo>
                      <a:pt x="19287" y="364371"/>
                      <a:pt x="-42626" y="417288"/>
                      <a:pt x="71145" y="398238"/>
                    </a:cubicBezTo>
                    <a:cubicBezTo>
                      <a:pt x="184916" y="379188"/>
                      <a:pt x="602428" y="201388"/>
                      <a:pt x="699795" y="198213"/>
                    </a:cubicBezTo>
                    <a:cubicBezTo>
                      <a:pt x="797162" y="195038"/>
                      <a:pt x="672807" y="315688"/>
                      <a:pt x="655345" y="379188"/>
                    </a:cubicBezTo>
                    <a:cubicBezTo>
                      <a:pt x="637883" y="442688"/>
                      <a:pt x="657991" y="526296"/>
                      <a:pt x="595020" y="579213"/>
                    </a:cubicBezTo>
                    <a:cubicBezTo>
                      <a:pt x="532049" y="632130"/>
                      <a:pt x="357953" y="678167"/>
                      <a:pt x="277520" y="696688"/>
                    </a:cubicBezTo>
                    <a:cubicBezTo>
                      <a:pt x="197087" y="715209"/>
                      <a:pt x="96545" y="711505"/>
                      <a:pt x="112420" y="690338"/>
                    </a:cubicBezTo>
                    <a:cubicBezTo>
                      <a:pt x="128295" y="669171"/>
                      <a:pt x="370653" y="580800"/>
                      <a:pt x="372770" y="569688"/>
                    </a:cubicBezTo>
                    <a:cubicBezTo>
                      <a:pt x="374887" y="558576"/>
                      <a:pt x="121416" y="633188"/>
                      <a:pt x="125120" y="623663"/>
                    </a:cubicBezTo>
                    <a:cubicBezTo>
                      <a:pt x="128824" y="614138"/>
                      <a:pt x="394466" y="511480"/>
                      <a:pt x="394995" y="512538"/>
                    </a:cubicBezTo>
                    <a:cubicBezTo>
                      <a:pt x="395524" y="513596"/>
                      <a:pt x="190208" y="599321"/>
                      <a:pt x="128295" y="630013"/>
                    </a:cubicBezTo>
                    <a:cubicBezTo>
                      <a:pt x="66383" y="660705"/>
                      <a:pt x="-1880" y="672346"/>
                      <a:pt x="23520" y="696688"/>
                    </a:cubicBezTo>
                    <a:cubicBezTo>
                      <a:pt x="48920" y="721030"/>
                      <a:pt x="214020" y="763892"/>
                      <a:pt x="280695" y="776063"/>
                    </a:cubicBezTo>
                    <a:cubicBezTo>
                      <a:pt x="347370" y="788234"/>
                      <a:pt x="353720" y="821571"/>
                      <a:pt x="423570" y="769713"/>
                    </a:cubicBezTo>
                    <a:cubicBezTo>
                      <a:pt x="493420" y="717855"/>
                      <a:pt x="665928" y="486609"/>
                      <a:pt x="699795" y="464913"/>
                    </a:cubicBezTo>
                    <a:cubicBezTo>
                      <a:pt x="733662" y="443217"/>
                      <a:pt x="626241" y="639009"/>
                      <a:pt x="626770" y="639538"/>
                    </a:cubicBezTo>
                    <a:cubicBezTo>
                      <a:pt x="627299" y="640067"/>
                      <a:pt x="659578" y="559105"/>
                      <a:pt x="702970" y="468088"/>
                    </a:cubicBezTo>
                    <a:cubicBezTo>
                      <a:pt x="746362" y="377071"/>
                      <a:pt x="874420" y="171226"/>
                      <a:pt x="887120" y="93438"/>
                    </a:cubicBezTo>
                    <a:cubicBezTo>
                      <a:pt x="899820" y="15650"/>
                      <a:pt x="885533" y="-6045"/>
                      <a:pt x="779170" y="1363"/>
                    </a:cubicBezTo>
                    <a:cubicBezTo>
                      <a:pt x="672807" y="8771"/>
                      <a:pt x="355308" y="117780"/>
                      <a:pt x="248945" y="137888"/>
                    </a:cubicBezTo>
                    <a:cubicBezTo>
                      <a:pt x="142583" y="157996"/>
                      <a:pt x="148403" y="108784"/>
                      <a:pt x="140995" y="122013"/>
                    </a:cubicBezTo>
                    <a:cubicBezTo>
                      <a:pt x="133587" y="135242"/>
                      <a:pt x="227249" y="220967"/>
                      <a:pt x="204495" y="217263"/>
                    </a:cubicBezTo>
                    <a:cubicBezTo>
                      <a:pt x="181741" y="213559"/>
                      <a:pt x="27753" y="120425"/>
                      <a:pt x="4470" y="99788"/>
                    </a:cubicBezTo>
                    <a:cubicBezTo>
                      <a:pt x="-18813" y="79151"/>
                      <a:pt x="56328" y="51634"/>
                      <a:pt x="58445" y="87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33397C5C-7791-FD5F-3754-F664834BA069}"/>
                  </a:ext>
                </a:extLst>
              </p:cNvPr>
              <p:cNvSpPr/>
              <p:nvPr/>
            </p:nvSpPr>
            <p:spPr>
              <a:xfrm>
                <a:off x="4211408" y="3504924"/>
                <a:ext cx="199288" cy="206984"/>
              </a:xfrm>
              <a:custGeom>
                <a:avLst/>
                <a:gdLst>
                  <a:gd name="connsiteX0" fmla="*/ 1817 w 199288"/>
                  <a:gd name="connsiteY0" fmla="*/ 276 h 206984"/>
                  <a:gd name="connsiteX1" fmla="*/ 163742 w 199288"/>
                  <a:gd name="connsiteY1" fmla="*/ 47901 h 206984"/>
                  <a:gd name="connsiteX2" fmla="*/ 198667 w 199288"/>
                  <a:gd name="connsiteY2" fmla="*/ 203476 h 206984"/>
                  <a:gd name="connsiteX3" fmla="*/ 147867 w 199288"/>
                  <a:gd name="connsiteY3" fmla="*/ 155851 h 206984"/>
                  <a:gd name="connsiteX4" fmla="*/ 68492 w 199288"/>
                  <a:gd name="connsiteY4" fmla="*/ 149501 h 206984"/>
                  <a:gd name="connsiteX5" fmla="*/ 74842 w 199288"/>
                  <a:gd name="connsiteY5" fmla="*/ 63776 h 206984"/>
                  <a:gd name="connsiteX6" fmla="*/ 1817 w 199288"/>
                  <a:gd name="connsiteY6" fmla="*/ 276 h 20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88" h="206984">
                    <a:moveTo>
                      <a:pt x="1817" y="276"/>
                    </a:moveTo>
                    <a:cubicBezTo>
                      <a:pt x="16634" y="-2370"/>
                      <a:pt x="130934" y="14034"/>
                      <a:pt x="163742" y="47901"/>
                    </a:cubicBezTo>
                    <a:cubicBezTo>
                      <a:pt x="196550" y="81768"/>
                      <a:pt x="201313" y="185484"/>
                      <a:pt x="198667" y="203476"/>
                    </a:cubicBezTo>
                    <a:cubicBezTo>
                      <a:pt x="196021" y="221468"/>
                      <a:pt x="169563" y="164847"/>
                      <a:pt x="147867" y="155851"/>
                    </a:cubicBezTo>
                    <a:cubicBezTo>
                      <a:pt x="126171" y="146855"/>
                      <a:pt x="80663" y="164847"/>
                      <a:pt x="68492" y="149501"/>
                    </a:cubicBezTo>
                    <a:cubicBezTo>
                      <a:pt x="56321" y="134155"/>
                      <a:pt x="82250" y="85472"/>
                      <a:pt x="74842" y="63776"/>
                    </a:cubicBezTo>
                    <a:cubicBezTo>
                      <a:pt x="67434" y="42080"/>
                      <a:pt x="-13000" y="2922"/>
                      <a:pt x="1817" y="2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E2790CE-1900-D8E1-BDB0-821E1EE37FCA}"/>
                  </a:ext>
                </a:extLst>
              </p:cNvPr>
              <p:cNvSpPr/>
              <p:nvPr/>
            </p:nvSpPr>
            <p:spPr>
              <a:xfrm>
                <a:off x="4346256" y="3454005"/>
                <a:ext cx="173695" cy="173614"/>
              </a:xfrm>
              <a:custGeom>
                <a:avLst/>
                <a:gdLst>
                  <a:gd name="connsiteX0" fmla="*/ 70169 w 173695"/>
                  <a:gd name="connsiteY0" fmla="*/ 395 h 173614"/>
                  <a:gd name="connsiteX1" fmla="*/ 168594 w 173695"/>
                  <a:gd name="connsiteY1" fmla="*/ 114695 h 173614"/>
                  <a:gd name="connsiteX2" fmla="*/ 143194 w 173695"/>
                  <a:gd name="connsiteY2" fmla="*/ 171845 h 173614"/>
                  <a:gd name="connsiteX3" fmla="*/ 3494 w 173695"/>
                  <a:gd name="connsiteY3" fmla="*/ 51195 h 173614"/>
                  <a:gd name="connsiteX4" fmla="*/ 44769 w 173695"/>
                  <a:gd name="connsiteY4" fmla="*/ 76595 h 173614"/>
                  <a:gd name="connsiteX5" fmla="*/ 70169 w 173695"/>
                  <a:gd name="connsiteY5" fmla="*/ 395 h 17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95" h="173614">
                    <a:moveTo>
                      <a:pt x="70169" y="395"/>
                    </a:moveTo>
                    <a:cubicBezTo>
                      <a:pt x="90806" y="6745"/>
                      <a:pt x="156423" y="86120"/>
                      <a:pt x="168594" y="114695"/>
                    </a:cubicBezTo>
                    <a:cubicBezTo>
                      <a:pt x="180765" y="143270"/>
                      <a:pt x="170711" y="182428"/>
                      <a:pt x="143194" y="171845"/>
                    </a:cubicBezTo>
                    <a:cubicBezTo>
                      <a:pt x="115677" y="161262"/>
                      <a:pt x="19898" y="67070"/>
                      <a:pt x="3494" y="51195"/>
                    </a:cubicBezTo>
                    <a:cubicBezTo>
                      <a:pt x="-12910" y="35320"/>
                      <a:pt x="33127" y="87178"/>
                      <a:pt x="44769" y="76595"/>
                    </a:cubicBezTo>
                    <a:cubicBezTo>
                      <a:pt x="56411" y="66012"/>
                      <a:pt x="49532" y="-5955"/>
                      <a:pt x="70169" y="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5EC321C-D39F-6C2D-87DB-A27067ED0979}"/>
                  </a:ext>
                </a:extLst>
              </p:cNvPr>
              <p:cNvSpPr/>
              <p:nvPr/>
            </p:nvSpPr>
            <p:spPr>
              <a:xfrm>
                <a:off x="3983047" y="3883785"/>
                <a:ext cx="344551" cy="539172"/>
              </a:xfrm>
              <a:custGeom>
                <a:avLst/>
                <a:gdLst>
                  <a:gd name="connsiteX0" fmla="*/ 344478 w 344551"/>
                  <a:gd name="connsiteY0" fmla="*/ 2415 h 539172"/>
                  <a:gd name="connsiteX1" fmla="*/ 163503 w 344551"/>
                  <a:gd name="connsiteY1" fmla="*/ 450090 h 539172"/>
                  <a:gd name="connsiteX2" fmla="*/ 176203 w 344551"/>
                  <a:gd name="connsiteY2" fmla="*/ 411990 h 539172"/>
                  <a:gd name="connsiteX3" fmla="*/ 1578 w 344551"/>
                  <a:gd name="connsiteY3" fmla="*/ 538990 h 539172"/>
                  <a:gd name="connsiteX4" fmla="*/ 87303 w 344551"/>
                  <a:gd name="connsiteY4" fmla="*/ 440565 h 539172"/>
                  <a:gd name="connsiteX5" fmla="*/ 39678 w 344551"/>
                  <a:gd name="connsiteY5" fmla="*/ 459615 h 539172"/>
                  <a:gd name="connsiteX6" fmla="*/ 198428 w 344551"/>
                  <a:gd name="connsiteY6" fmla="*/ 288165 h 539172"/>
                  <a:gd name="connsiteX7" fmla="*/ 185728 w 344551"/>
                  <a:gd name="connsiteY7" fmla="*/ 272290 h 539172"/>
                  <a:gd name="connsiteX8" fmla="*/ 344478 w 344551"/>
                  <a:gd name="connsiteY8" fmla="*/ 2415 h 53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51" h="539172">
                    <a:moveTo>
                      <a:pt x="344478" y="2415"/>
                    </a:moveTo>
                    <a:cubicBezTo>
                      <a:pt x="340774" y="32048"/>
                      <a:pt x="191549" y="381828"/>
                      <a:pt x="163503" y="450090"/>
                    </a:cubicBezTo>
                    <a:cubicBezTo>
                      <a:pt x="135457" y="518352"/>
                      <a:pt x="203191" y="397173"/>
                      <a:pt x="176203" y="411990"/>
                    </a:cubicBezTo>
                    <a:cubicBezTo>
                      <a:pt x="149215" y="426807"/>
                      <a:pt x="16395" y="534227"/>
                      <a:pt x="1578" y="538990"/>
                    </a:cubicBezTo>
                    <a:cubicBezTo>
                      <a:pt x="-13239" y="543753"/>
                      <a:pt x="80953" y="453794"/>
                      <a:pt x="87303" y="440565"/>
                    </a:cubicBezTo>
                    <a:cubicBezTo>
                      <a:pt x="93653" y="427336"/>
                      <a:pt x="21157" y="485015"/>
                      <a:pt x="39678" y="459615"/>
                    </a:cubicBezTo>
                    <a:cubicBezTo>
                      <a:pt x="58199" y="434215"/>
                      <a:pt x="174086" y="319386"/>
                      <a:pt x="198428" y="288165"/>
                    </a:cubicBezTo>
                    <a:cubicBezTo>
                      <a:pt x="222770" y="256944"/>
                      <a:pt x="159799" y="319915"/>
                      <a:pt x="185728" y="272290"/>
                    </a:cubicBezTo>
                    <a:cubicBezTo>
                      <a:pt x="211657" y="224665"/>
                      <a:pt x="348182" y="-27218"/>
                      <a:pt x="344478" y="24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8807E17-C97A-18D7-9F26-258CE5B9BA74}"/>
                </a:ext>
              </a:extLst>
            </p:cNvPr>
            <p:cNvGrpSpPr/>
            <p:nvPr/>
          </p:nvGrpSpPr>
          <p:grpSpPr>
            <a:xfrm>
              <a:off x="9871612" y="3222746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7DE867FD-3EA7-272C-32EA-FA490EE034BA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35E2D65A-FC35-E4C7-B117-C6FA22F70805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EBFE124F-DAB0-3330-D8C2-B29B5B2065DF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83E6D1AC-AA36-7016-D6A4-77197071A8BA}"/>
                </a:ext>
              </a:extLst>
            </p:cNvPr>
            <p:cNvGrpSpPr/>
            <p:nvPr/>
          </p:nvGrpSpPr>
          <p:grpSpPr>
            <a:xfrm rot="20938276">
              <a:off x="9243948" y="4185110"/>
              <a:ext cx="718177" cy="711860"/>
              <a:chOff x="9064050" y="4820016"/>
              <a:chExt cx="718177" cy="711860"/>
            </a:xfrm>
            <a:grpFill/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5E9140D8-A352-73B6-388B-AE28805E9922}"/>
                  </a:ext>
                </a:extLst>
              </p:cNvPr>
              <p:cNvSpPr/>
              <p:nvPr/>
            </p:nvSpPr>
            <p:spPr>
              <a:xfrm rot="20497644">
                <a:off x="9221555" y="4820016"/>
                <a:ext cx="315079" cy="309282"/>
              </a:xfrm>
              <a:custGeom>
                <a:avLst/>
                <a:gdLst>
                  <a:gd name="connsiteX0" fmla="*/ 2585 w 315079"/>
                  <a:gd name="connsiteY0" fmla="*/ 0 h 309282"/>
                  <a:gd name="connsiteX1" fmla="*/ 163950 w 315079"/>
                  <a:gd name="connsiteY1" fmla="*/ 188258 h 309282"/>
                  <a:gd name="connsiteX2" fmla="*/ 163950 w 315079"/>
                  <a:gd name="connsiteY2" fmla="*/ 309282 h 309282"/>
                  <a:gd name="connsiteX3" fmla="*/ 311868 w 315079"/>
                  <a:gd name="connsiteY3" fmla="*/ 188258 h 309282"/>
                  <a:gd name="connsiteX4" fmla="*/ 2585 w 315079"/>
                  <a:gd name="connsiteY4" fmla="*/ 0 h 30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79" h="309282">
                    <a:moveTo>
                      <a:pt x="2585" y="0"/>
                    </a:moveTo>
                    <a:cubicBezTo>
                      <a:pt x="-22068" y="0"/>
                      <a:pt x="137056" y="136711"/>
                      <a:pt x="163950" y="188258"/>
                    </a:cubicBezTo>
                    <a:cubicBezTo>
                      <a:pt x="190844" y="239805"/>
                      <a:pt x="139297" y="309282"/>
                      <a:pt x="163950" y="309282"/>
                    </a:cubicBezTo>
                    <a:cubicBezTo>
                      <a:pt x="188603" y="309282"/>
                      <a:pt x="338762" y="233081"/>
                      <a:pt x="311868" y="188258"/>
                    </a:cubicBezTo>
                    <a:cubicBezTo>
                      <a:pt x="284974" y="143435"/>
                      <a:pt x="27238" y="0"/>
                      <a:pt x="2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B265D9B6-F46C-86F3-B044-F8D742CBC034}"/>
                  </a:ext>
                </a:extLst>
              </p:cNvPr>
              <p:cNvSpPr/>
              <p:nvPr/>
            </p:nvSpPr>
            <p:spPr>
              <a:xfrm rot="20299032">
                <a:off x="9064050" y="5019967"/>
                <a:ext cx="718177" cy="511909"/>
              </a:xfrm>
              <a:custGeom>
                <a:avLst/>
                <a:gdLst>
                  <a:gd name="connsiteX0" fmla="*/ 148954 w 718177"/>
                  <a:gd name="connsiteY0" fmla="*/ 8353 h 511909"/>
                  <a:gd name="connsiteX1" fmla="*/ 404448 w 718177"/>
                  <a:gd name="connsiteY1" fmla="*/ 290741 h 511909"/>
                  <a:gd name="connsiteX2" fmla="*/ 364107 w 718177"/>
                  <a:gd name="connsiteY2" fmla="*/ 169717 h 511909"/>
                  <a:gd name="connsiteX3" fmla="*/ 431342 w 718177"/>
                  <a:gd name="connsiteY3" fmla="*/ 89035 h 511909"/>
                  <a:gd name="connsiteX4" fmla="*/ 579260 w 718177"/>
                  <a:gd name="connsiteY4" fmla="*/ 183164 h 511909"/>
                  <a:gd name="connsiteX5" fmla="*/ 1036 w 718177"/>
                  <a:gd name="connsiteY5" fmla="*/ 505894 h 511909"/>
                  <a:gd name="connsiteX6" fmla="*/ 444789 w 718177"/>
                  <a:gd name="connsiteY6" fmla="*/ 384870 h 511909"/>
                  <a:gd name="connsiteX7" fmla="*/ 713731 w 718177"/>
                  <a:gd name="connsiteY7" fmla="*/ 277294 h 511909"/>
                  <a:gd name="connsiteX8" fmla="*/ 579260 w 718177"/>
                  <a:gd name="connsiteY8" fmla="*/ 89035 h 511909"/>
                  <a:gd name="connsiteX9" fmla="*/ 148954 w 718177"/>
                  <a:gd name="connsiteY9" fmla="*/ 8353 h 51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177" h="511909">
                    <a:moveTo>
                      <a:pt x="148954" y="8353"/>
                    </a:moveTo>
                    <a:cubicBezTo>
                      <a:pt x="119819" y="41971"/>
                      <a:pt x="368589" y="263847"/>
                      <a:pt x="404448" y="290741"/>
                    </a:cubicBezTo>
                    <a:cubicBezTo>
                      <a:pt x="440307" y="317635"/>
                      <a:pt x="364107" y="169717"/>
                      <a:pt x="364107" y="169717"/>
                    </a:cubicBezTo>
                    <a:cubicBezTo>
                      <a:pt x="368589" y="136099"/>
                      <a:pt x="395483" y="86794"/>
                      <a:pt x="431342" y="89035"/>
                    </a:cubicBezTo>
                    <a:cubicBezTo>
                      <a:pt x="467201" y="91276"/>
                      <a:pt x="650978" y="113688"/>
                      <a:pt x="579260" y="183164"/>
                    </a:cubicBezTo>
                    <a:cubicBezTo>
                      <a:pt x="507542" y="252640"/>
                      <a:pt x="23448" y="472276"/>
                      <a:pt x="1036" y="505894"/>
                    </a:cubicBezTo>
                    <a:cubicBezTo>
                      <a:pt x="-21376" y="539512"/>
                      <a:pt x="326007" y="422970"/>
                      <a:pt x="444789" y="384870"/>
                    </a:cubicBezTo>
                    <a:cubicBezTo>
                      <a:pt x="563572" y="346770"/>
                      <a:pt x="691319" y="326600"/>
                      <a:pt x="713731" y="277294"/>
                    </a:cubicBezTo>
                    <a:cubicBezTo>
                      <a:pt x="736143" y="227988"/>
                      <a:pt x="671148" y="127135"/>
                      <a:pt x="579260" y="89035"/>
                    </a:cubicBezTo>
                    <a:cubicBezTo>
                      <a:pt x="487372" y="50935"/>
                      <a:pt x="178089" y="-25265"/>
                      <a:pt x="148954" y="8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627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D762-89B6-E3E5-C8BE-FC729E311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681370AC-40A3-BD3A-44D2-6FE15AFF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4" t="17628" r="16526" b="56378"/>
          <a:stretch/>
        </p:blipFill>
        <p:spPr>
          <a:xfrm>
            <a:off x="769257" y="1248228"/>
            <a:ext cx="10306136" cy="3396343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0BA1CE0-8DE7-B106-F3B6-BEA07A87FFD2}"/>
              </a:ext>
            </a:extLst>
          </p:cNvPr>
          <p:cNvGrpSpPr/>
          <p:nvPr/>
        </p:nvGrpSpPr>
        <p:grpSpPr>
          <a:xfrm>
            <a:off x="1110842" y="1820258"/>
            <a:ext cx="10001847" cy="3217483"/>
            <a:chOff x="1448287" y="1820258"/>
            <a:chExt cx="10001847" cy="3217483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324C9703-D3FD-1486-2633-9CC3DA461E90}"/>
                </a:ext>
              </a:extLst>
            </p:cNvPr>
            <p:cNvGrpSpPr/>
            <p:nvPr/>
          </p:nvGrpSpPr>
          <p:grpSpPr>
            <a:xfrm>
              <a:off x="1448287" y="2091691"/>
              <a:ext cx="1238702" cy="1626804"/>
              <a:chOff x="918321" y="2076136"/>
              <a:chExt cx="841069" cy="1104587"/>
            </a:xfrm>
            <a:grpFill/>
          </p:grpSpPr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C8DFA319-E75F-117F-5A23-FC3F9F00BFA0}"/>
                  </a:ext>
                </a:extLst>
              </p:cNvPr>
              <p:cNvSpPr/>
              <p:nvPr/>
            </p:nvSpPr>
            <p:spPr>
              <a:xfrm>
                <a:off x="945972" y="2076136"/>
                <a:ext cx="813418" cy="1104587"/>
              </a:xfrm>
              <a:custGeom>
                <a:avLst/>
                <a:gdLst>
                  <a:gd name="connsiteX0" fmla="*/ 431978 w 813418"/>
                  <a:gd name="connsiteY0" fmla="*/ 13014 h 1104587"/>
                  <a:gd name="connsiteX1" fmla="*/ 206553 w 813418"/>
                  <a:gd name="connsiteY1" fmla="*/ 355914 h 1104587"/>
                  <a:gd name="connsiteX2" fmla="*/ 247828 w 813418"/>
                  <a:gd name="connsiteY2" fmla="*/ 324164 h 1104587"/>
                  <a:gd name="connsiteX3" fmla="*/ 184328 w 813418"/>
                  <a:gd name="connsiteY3" fmla="*/ 482914 h 1104587"/>
                  <a:gd name="connsiteX4" fmla="*/ 203378 w 813418"/>
                  <a:gd name="connsiteY4" fmla="*/ 584514 h 1104587"/>
                  <a:gd name="connsiteX5" fmla="*/ 149403 w 813418"/>
                  <a:gd name="connsiteY5" fmla="*/ 543239 h 1104587"/>
                  <a:gd name="connsiteX6" fmla="*/ 276403 w 813418"/>
                  <a:gd name="connsiteY6" fmla="*/ 695639 h 1104587"/>
                  <a:gd name="connsiteX7" fmla="*/ 371653 w 813418"/>
                  <a:gd name="connsiteY7" fmla="*/ 632139 h 1104587"/>
                  <a:gd name="connsiteX8" fmla="*/ 489128 w 813418"/>
                  <a:gd name="connsiteY8" fmla="*/ 489264 h 1104587"/>
                  <a:gd name="connsiteX9" fmla="*/ 692328 w 813418"/>
                  <a:gd name="connsiteY9" fmla="*/ 400364 h 1104587"/>
                  <a:gd name="connsiteX10" fmla="*/ 689153 w 813418"/>
                  <a:gd name="connsiteY10" fmla="*/ 460689 h 1104587"/>
                  <a:gd name="connsiteX11" fmla="*/ 505003 w 813418"/>
                  <a:gd name="connsiteY11" fmla="*/ 902014 h 1104587"/>
                  <a:gd name="connsiteX12" fmla="*/ 473253 w 813418"/>
                  <a:gd name="connsiteY12" fmla="*/ 965514 h 1104587"/>
                  <a:gd name="connsiteX13" fmla="*/ 343078 w 813418"/>
                  <a:gd name="connsiteY13" fmla="*/ 984564 h 1104587"/>
                  <a:gd name="connsiteX14" fmla="*/ 38278 w 813418"/>
                  <a:gd name="connsiteY14" fmla="*/ 984564 h 1104587"/>
                  <a:gd name="connsiteX15" fmla="*/ 117653 w 813418"/>
                  <a:gd name="connsiteY15" fmla="*/ 965514 h 1104587"/>
                  <a:gd name="connsiteX16" fmla="*/ 384353 w 813418"/>
                  <a:gd name="connsiteY16" fmla="*/ 879789 h 1104587"/>
                  <a:gd name="connsiteX17" fmla="*/ 320853 w 813418"/>
                  <a:gd name="connsiteY17" fmla="*/ 902014 h 1104587"/>
                  <a:gd name="connsiteX18" fmla="*/ 3353 w 813418"/>
                  <a:gd name="connsiteY18" fmla="*/ 936939 h 1104587"/>
                  <a:gd name="connsiteX19" fmla="*/ 146228 w 813418"/>
                  <a:gd name="connsiteY19" fmla="*/ 940114 h 1104587"/>
                  <a:gd name="connsiteX20" fmla="*/ 16053 w 813418"/>
                  <a:gd name="connsiteY20" fmla="*/ 990914 h 1104587"/>
                  <a:gd name="connsiteX21" fmla="*/ 358953 w 813418"/>
                  <a:gd name="connsiteY21" fmla="*/ 990914 h 1104587"/>
                  <a:gd name="connsiteX22" fmla="*/ 489128 w 813418"/>
                  <a:gd name="connsiteY22" fmla="*/ 1070289 h 1104587"/>
                  <a:gd name="connsiteX23" fmla="*/ 520878 w 813418"/>
                  <a:gd name="connsiteY23" fmla="*/ 1098864 h 1104587"/>
                  <a:gd name="connsiteX24" fmla="*/ 606603 w 813418"/>
                  <a:gd name="connsiteY24" fmla="*/ 962339 h 1104587"/>
                  <a:gd name="connsiteX25" fmla="*/ 787578 w 813418"/>
                  <a:gd name="connsiteY25" fmla="*/ 460689 h 1104587"/>
                  <a:gd name="connsiteX26" fmla="*/ 806628 w 813418"/>
                  <a:gd name="connsiteY26" fmla="*/ 390839 h 1104587"/>
                  <a:gd name="connsiteX27" fmla="*/ 733603 w 813418"/>
                  <a:gd name="connsiteY27" fmla="*/ 267014 h 1104587"/>
                  <a:gd name="connsiteX28" fmla="*/ 717728 w 813418"/>
                  <a:gd name="connsiteY28" fmla="*/ 305114 h 1104587"/>
                  <a:gd name="connsiteX29" fmla="*/ 460553 w 813418"/>
                  <a:gd name="connsiteY29" fmla="*/ 349564 h 1104587"/>
                  <a:gd name="connsiteX30" fmla="*/ 536753 w 813418"/>
                  <a:gd name="connsiteY30" fmla="*/ 241614 h 1104587"/>
                  <a:gd name="connsiteX31" fmla="*/ 632003 w 813418"/>
                  <a:gd name="connsiteY31" fmla="*/ 155889 h 1104587"/>
                  <a:gd name="connsiteX32" fmla="*/ 606603 w 813418"/>
                  <a:gd name="connsiteY32" fmla="*/ 76514 h 1104587"/>
                  <a:gd name="connsiteX33" fmla="*/ 517703 w 813418"/>
                  <a:gd name="connsiteY33" fmla="*/ 70164 h 1104587"/>
                  <a:gd name="connsiteX34" fmla="*/ 431978 w 813418"/>
                  <a:gd name="connsiteY34" fmla="*/ 13014 h 110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3418" h="1104587">
                    <a:moveTo>
                      <a:pt x="431978" y="13014"/>
                    </a:moveTo>
                    <a:cubicBezTo>
                      <a:pt x="380120" y="60639"/>
                      <a:pt x="237245" y="304056"/>
                      <a:pt x="206553" y="355914"/>
                    </a:cubicBezTo>
                    <a:cubicBezTo>
                      <a:pt x="175861" y="407772"/>
                      <a:pt x="251532" y="302997"/>
                      <a:pt x="247828" y="324164"/>
                    </a:cubicBezTo>
                    <a:cubicBezTo>
                      <a:pt x="244124" y="345331"/>
                      <a:pt x="191736" y="439522"/>
                      <a:pt x="184328" y="482914"/>
                    </a:cubicBezTo>
                    <a:cubicBezTo>
                      <a:pt x="176920" y="526306"/>
                      <a:pt x="209199" y="574460"/>
                      <a:pt x="203378" y="584514"/>
                    </a:cubicBezTo>
                    <a:cubicBezTo>
                      <a:pt x="197557" y="594568"/>
                      <a:pt x="137232" y="524718"/>
                      <a:pt x="149403" y="543239"/>
                    </a:cubicBezTo>
                    <a:cubicBezTo>
                      <a:pt x="161574" y="561760"/>
                      <a:pt x="239361" y="680822"/>
                      <a:pt x="276403" y="695639"/>
                    </a:cubicBezTo>
                    <a:cubicBezTo>
                      <a:pt x="313445" y="710456"/>
                      <a:pt x="336199" y="666535"/>
                      <a:pt x="371653" y="632139"/>
                    </a:cubicBezTo>
                    <a:cubicBezTo>
                      <a:pt x="407107" y="597743"/>
                      <a:pt x="435682" y="527893"/>
                      <a:pt x="489128" y="489264"/>
                    </a:cubicBezTo>
                    <a:cubicBezTo>
                      <a:pt x="542574" y="450635"/>
                      <a:pt x="658991" y="405126"/>
                      <a:pt x="692328" y="400364"/>
                    </a:cubicBezTo>
                    <a:cubicBezTo>
                      <a:pt x="725665" y="395602"/>
                      <a:pt x="720374" y="377081"/>
                      <a:pt x="689153" y="460689"/>
                    </a:cubicBezTo>
                    <a:cubicBezTo>
                      <a:pt x="657932" y="544297"/>
                      <a:pt x="540986" y="817877"/>
                      <a:pt x="505003" y="902014"/>
                    </a:cubicBezTo>
                    <a:cubicBezTo>
                      <a:pt x="469020" y="986151"/>
                      <a:pt x="500241" y="951756"/>
                      <a:pt x="473253" y="965514"/>
                    </a:cubicBezTo>
                    <a:cubicBezTo>
                      <a:pt x="446266" y="979272"/>
                      <a:pt x="415574" y="981389"/>
                      <a:pt x="343078" y="984564"/>
                    </a:cubicBezTo>
                    <a:cubicBezTo>
                      <a:pt x="270582" y="987739"/>
                      <a:pt x="75849" y="987739"/>
                      <a:pt x="38278" y="984564"/>
                    </a:cubicBezTo>
                    <a:cubicBezTo>
                      <a:pt x="707" y="981389"/>
                      <a:pt x="59974" y="982976"/>
                      <a:pt x="117653" y="965514"/>
                    </a:cubicBezTo>
                    <a:cubicBezTo>
                      <a:pt x="175332" y="948052"/>
                      <a:pt x="350486" y="890372"/>
                      <a:pt x="384353" y="879789"/>
                    </a:cubicBezTo>
                    <a:cubicBezTo>
                      <a:pt x="418220" y="869206"/>
                      <a:pt x="384353" y="892489"/>
                      <a:pt x="320853" y="902014"/>
                    </a:cubicBezTo>
                    <a:cubicBezTo>
                      <a:pt x="257353" y="911539"/>
                      <a:pt x="32457" y="930589"/>
                      <a:pt x="3353" y="936939"/>
                    </a:cubicBezTo>
                    <a:cubicBezTo>
                      <a:pt x="-25751" y="943289"/>
                      <a:pt x="144111" y="931118"/>
                      <a:pt x="146228" y="940114"/>
                    </a:cubicBezTo>
                    <a:cubicBezTo>
                      <a:pt x="148345" y="949110"/>
                      <a:pt x="-19401" y="982447"/>
                      <a:pt x="16053" y="990914"/>
                    </a:cubicBezTo>
                    <a:cubicBezTo>
                      <a:pt x="51507" y="999381"/>
                      <a:pt x="280107" y="977685"/>
                      <a:pt x="358953" y="990914"/>
                    </a:cubicBezTo>
                    <a:cubicBezTo>
                      <a:pt x="437799" y="1004143"/>
                      <a:pt x="462141" y="1052297"/>
                      <a:pt x="489128" y="1070289"/>
                    </a:cubicBezTo>
                    <a:cubicBezTo>
                      <a:pt x="516115" y="1088281"/>
                      <a:pt x="501299" y="1116856"/>
                      <a:pt x="520878" y="1098864"/>
                    </a:cubicBezTo>
                    <a:cubicBezTo>
                      <a:pt x="540457" y="1080872"/>
                      <a:pt x="562153" y="1068702"/>
                      <a:pt x="606603" y="962339"/>
                    </a:cubicBezTo>
                    <a:cubicBezTo>
                      <a:pt x="651053" y="855977"/>
                      <a:pt x="754241" y="555939"/>
                      <a:pt x="787578" y="460689"/>
                    </a:cubicBezTo>
                    <a:cubicBezTo>
                      <a:pt x="820916" y="365439"/>
                      <a:pt x="815624" y="423118"/>
                      <a:pt x="806628" y="390839"/>
                    </a:cubicBezTo>
                    <a:cubicBezTo>
                      <a:pt x="797632" y="358560"/>
                      <a:pt x="748420" y="281301"/>
                      <a:pt x="733603" y="267014"/>
                    </a:cubicBezTo>
                    <a:cubicBezTo>
                      <a:pt x="718786" y="252727"/>
                      <a:pt x="763236" y="291356"/>
                      <a:pt x="717728" y="305114"/>
                    </a:cubicBezTo>
                    <a:cubicBezTo>
                      <a:pt x="672220" y="318872"/>
                      <a:pt x="490716" y="360147"/>
                      <a:pt x="460553" y="349564"/>
                    </a:cubicBezTo>
                    <a:cubicBezTo>
                      <a:pt x="430390" y="338981"/>
                      <a:pt x="508178" y="273893"/>
                      <a:pt x="536753" y="241614"/>
                    </a:cubicBezTo>
                    <a:cubicBezTo>
                      <a:pt x="565328" y="209335"/>
                      <a:pt x="620361" y="183406"/>
                      <a:pt x="632003" y="155889"/>
                    </a:cubicBezTo>
                    <a:cubicBezTo>
                      <a:pt x="643645" y="128372"/>
                      <a:pt x="625653" y="90802"/>
                      <a:pt x="606603" y="76514"/>
                    </a:cubicBezTo>
                    <a:cubicBezTo>
                      <a:pt x="587553" y="62227"/>
                      <a:pt x="542045" y="77043"/>
                      <a:pt x="517703" y="70164"/>
                    </a:cubicBezTo>
                    <a:cubicBezTo>
                      <a:pt x="493361" y="63285"/>
                      <a:pt x="483836" y="-34611"/>
                      <a:pt x="431978" y="13014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8A0DEBBB-7327-9A9E-6894-05FA98EF9908}"/>
                  </a:ext>
                </a:extLst>
              </p:cNvPr>
              <p:cNvSpPr/>
              <p:nvPr/>
            </p:nvSpPr>
            <p:spPr>
              <a:xfrm>
                <a:off x="918321" y="3019402"/>
                <a:ext cx="569523" cy="95869"/>
              </a:xfrm>
              <a:custGeom>
                <a:avLst/>
                <a:gdLst>
                  <a:gd name="connsiteX0" fmla="*/ 11954 w 569523"/>
                  <a:gd name="connsiteY0" fmla="*/ 85748 h 95869"/>
                  <a:gd name="connsiteX1" fmla="*/ 542179 w 569523"/>
                  <a:gd name="connsiteY1" fmla="*/ 92098 h 95869"/>
                  <a:gd name="connsiteX2" fmla="*/ 472329 w 569523"/>
                  <a:gd name="connsiteY2" fmla="*/ 66698 h 95869"/>
                  <a:gd name="connsiteX3" fmla="*/ 291354 w 569523"/>
                  <a:gd name="connsiteY3" fmla="*/ 63523 h 95869"/>
                  <a:gd name="connsiteX4" fmla="*/ 75454 w 569523"/>
                  <a:gd name="connsiteY4" fmla="*/ 44473 h 95869"/>
                  <a:gd name="connsiteX5" fmla="*/ 164354 w 569523"/>
                  <a:gd name="connsiteY5" fmla="*/ 23 h 95869"/>
                  <a:gd name="connsiteX6" fmla="*/ 11954 w 569523"/>
                  <a:gd name="connsiteY6" fmla="*/ 85748 h 9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523" h="95869">
                    <a:moveTo>
                      <a:pt x="11954" y="85748"/>
                    </a:moveTo>
                    <a:cubicBezTo>
                      <a:pt x="74925" y="101094"/>
                      <a:pt x="465450" y="95273"/>
                      <a:pt x="542179" y="92098"/>
                    </a:cubicBezTo>
                    <a:cubicBezTo>
                      <a:pt x="618908" y="88923"/>
                      <a:pt x="514133" y="71460"/>
                      <a:pt x="472329" y="66698"/>
                    </a:cubicBezTo>
                    <a:cubicBezTo>
                      <a:pt x="430525" y="61936"/>
                      <a:pt x="357500" y="67227"/>
                      <a:pt x="291354" y="63523"/>
                    </a:cubicBezTo>
                    <a:cubicBezTo>
                      <a:pt x="225208" y="59819"/>
                      <a:pt x="96621" y="55056"/>
                      <a:pt x="75454" y="44473"/>
                    </a:cubicBezTo>
                    <a:cubicBezTo>
                      <a:pt x="54287" y="33890"/>
                      <a:pt x="173879" y="-1035"/>
                      <a:pt x="164354" y="23"/>
                    </a:cubicBezTo>
                    <a:cubicBezTo>
                      <a:pt x="154829" y="1081"/>
                      <a:pt x="-51017" y="70402"/>
                      <a:pt x="11954" y="85748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B140ED9-1CA4-743A-34BE-7B0D7725E37F}"/>
                </a:ext>
              </a:extLst>
            </p:cNvPr>
            <p:cNvGrpSpPr/>
            <p:nvPr/>
          </p:nvGrpSpPr>
          <p:grpSpPr>
            <a:xfrm>
              <a:off x="2503917" y="1820258"/>
              <a:ext cx="1138386" cy="1441426"/>
              <a:chOff x="2246627" y="2155307"/>
              <a:chExt cx="772955" cy="978717"/>
            </a:xfrm>
            <a:grpFill/>
          </p:grpSpPr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65A4FD25-BDE6-D9EA-FCAB-5A4DA4B1802F}"/>
                  </a:ext>
                </a:extLst>
              </p:cNvPr>
              <p:cNvSpPr/>
              <p:nvPr/>
            </p:nvSpPr>
            <p:spPr>
              <a:xfrm>
                <a:off x="2339275" y="2271110"/>
                <a:ext cx="345377" cy="586518"/>
              </a:xfrm>
              <a:custGeom>
                <a:avLst/>
                <a:gdLst>
                  <a:gd name="connsiteX0" fmla="*/ 700 w 345377"/>
                  <a:gd name="connsiteY0" fmla="*/ 145065 h 586518"/>
                  <a:gd name="connsiteX1" fmla="*/ 115000 w 345377"/>
                  <a:gd name="connsiteY1" fmla="*/ 37115 h 586518"/>
                  <a:gd name="connsiteX2" fmla="*/ 134050 w 345377"/>
                  <a:gd name="connsiteY2" fmla="*/ 2190 h 586518"/>
                  <a:gd name="connsiteX3" fmla="*/ 273750 w 345377"/>
                  <a:gd name="connsiteY3" fmla="*/ 91090 h 586518"/>
                  <a:gd name="connsiteX4" fmla="*/ 251525 w 345377"/>
                  <a:gd name="connsiteY4" fmla="*/ 199040 h 586518"/>
                  <a:gd name="connsiteX5" fmla="*/ 238825 w 345377"/>
                  <a:gd name="connsiteY5" fmla="*/ 354615 h 586518"/>
                  <a:gd name="connsiteX6" fmla="*/ 229300 w 345377"/>
                  <a:gd name="connsiteY6" fmla="*/ 316515 h 586518"/>
                  <a:gd name="connsiteX7" fmla="*/ 340425 w 345377"/>
                  <a:gd name="connsiteY7" fmla="*/ 151415 h 586518"/>
                  <a:gd name="connsiteX8" fmla="*/ 318200 w 345377"/>
                  <a:gd name="connsiteY8" fmla="*/ 189515 h 586518"/>
                  <a:gd name="connsiteX9" fmla="*/ 248350 w 345377"/>
                  <a:gd name="connsiteY9" fmla="*/ 326040 h 586518"/>
                  <a:gd name="connsiteX10" fmla="*/ 245175 w 345377"/>
                  <a:gd name="connsiteY10" fmla="*/ 380015 h 586518"/>
                  <a:gd name="connsiteX11" fmla="*/ 254700 w 345377"/>
                  <a:gd name="connsiteY11" fmla="*/ 357790 h 586518"/>
                  <a:gd name="connsiteX12" fmla="*/ 222950 w 345377"/>
                  <a:gd name="connsiteY12" fmla="*/ 421290 h 586518"/>
                  <a:gd name="connsiteX13" fmla="*/ 232475 w 345377"/>
                  <a:gd name="connsiteY13" fmla="*/ 522890 h 586518"/>
                  <a:gd name="connsiteX14" fmla="*/ 184850 w 345377"/>
                  <a:gd name="connsiteY14" fmla="*/ 586390 h 586518"/>
                  <a:gd name="connsiteX15" fmla="*/ 80075 w 345377"/>
                  <a:gd name="connsiteY15" fmla="*/ 507015 h 586518"/>
                  <a:gd name="connsiteX16" fmla="*/ 86425 w 345377"/>
                  <a:gd name="connsiteY16" fmla="*/ 306990 h 586518"/>
                  <a:gd name="connsiteX17" fmla="*/ 67375 w 345377"/>
                  <a:gd name="connsiteY17" fmla="*/ 221265 h 586518"/>
                  <a:gd name="connsiteX18" fmla="*/ 700 w 345377"/>
                  <a:gd name="connsiteY18" fmla="*/ 145065 h 58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5377" h="586518">
                    <a:moveTo>
                      <a:pt x="700" y="145065"/>
                    </a:moveTo>
                    <a:cubicBezTo>
                      <a:pt x="8637" y="114373"/>
                      <a:pt x="92775" y="60927"/>
                      <a:pt x="115000" y="37115"/>
                    </a:cubicBezTo>
                    <a:cubicBezTo>
                      <a:pt x="137225" y="13303"/>
                      <a:pt x="107592" y="-6806"/>
                      <a:pt x="134050" y="2190"/>
                    </a:cubicBezTo>
                    <a:cubicBezTo>
                      <a:pt x="160508" y="11186"/>
                      <a:pt x="254171" y="58282"/>
                      <a:pt x="273750" y="91090"/>
                    </a:cubicBezTo>
                    <a:cubicBezTo>
                      <a:pt x="293329" y="123898"/>
                      <a:pt x="257346" y="155119"/>
                      <a:pt x="251525" y="199040"/>
                    </a:cubicBezTo>
                    <a:cubicBezTo>
                      <a:pt x="245704" y="242961"/>
                      <a:pt x="242529" y="335036"/>
                      <a:pt x="238825" y="354615"/>
                    </a:cubicBezTo>
                    <a:cubicBezTo>
                      <a:pt x="235121" y="374194"/>
                      <a:pt x="212367" y="350382"/>
                      <a:pt x="229300" y="316515"/>
                    </a:cubicBezTo>
                    <a:cubicBezTo>
                      <a:pt x="246233" y="282648"/>
                      <a:pt x="325608" y="172582"/>
                      <a:pt x="340425" y="151415"/>
                    </a:cubicBezTo>
                    <a:cubicBezTo>
                      <a:pt x="355242" y="130248"/>
                      <a:pt x="333546" y="160411"/>
                      <a:pt x="318200" y="189515"/>
                    </a:cubicBezTo>
                    <a:cubicBezTo>
                      <a:pt x="302854" y="218619"/>
                      <a:pt x="260521" y="294290"/>
                      <a:pt x="248350" y="326040"/>
                    </a:cubicBezTo>
                    <a:cubicBezTo>
                      <a:pt x="236179" y="357790"/>
                      <a:pt x="244117" y="374724"/>
                      <a:pt x="245175" y="380015"/>
                    </a:cubicBezTo>
                    <a:cubicBezTo>
                      <a:pt x="246233" y="385306"/>
                      <a:pt x="258404" y="350911"/>
                      <a:pt x="254700" y="357790"/>
                    </a:cubicBezTo>
                    <a:cubicBezTo>
                      <a:pt x="250996" y="364669"/>
                      <a:pt x="226654" y="393773"/>
                      <a:pt x="222950" y="421290"/>
                    </a:cubicBezTo>
                    <a:cubicBezTo>
                      <a:pt x="219246" y="448807"/>
                      <a:pt x="238825" y="495373"/>
                      <a:pt x="232475" y="522890"/>
                    </a:cubicBezTo>
                    <a:cubicBezTo>
                      <a:pt x="226125" y="550407"/>
                      <a:pt x="210250" y="589036"/>
                      <a:pt x="184850" y="586390"/>
                    </a:cubicBezTo>
                    <a:cubicBezTo>
                      <a:pt x="159450" y="583744"/>
                      <a:pt x="96479" y="553582"/>
                      <a:pt x="80075" y="507015"/>
                    </a:cubicBezTo>
                    <a:cubicBezTo>
                      <a:pt x="63671" y="460448"/>
                      <a:pt x="88542" y="354615"/>
                      <a:pt x="86425" y="306990"/>
                    </a:cubicBezTo>
                    <a:cubicBezTo>
                      <a:pt x="84308" y="259365"/>
                      <a:pt x="80075" y="246136"/>
                      <a:pt x="67375" y="221265"/>
                    </a:cubicBezTo>
                    <a:cubicBezTo>
                      <a:pt x="54675" y="196394"/>
                      <a:pt x="-7237" y="175757"/>
                      <a:pt x="700" y="14506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5731D35B-5C2F-8294-AA60-48B560104AEA}"/>
                  </a:ext>
                </a:extLst>
              </p:cNvPr>
              <p:cNvSpPr/>
              <p:nvPr/>
            </p:nvSpPr>
            <p:spPr>
              <a:xfrm>
                <a:off x="2765716" y="2155307"/>
                <a:ext cx="253866" cy="936110"/>
              </a:xfrm>
              <a:custGeom>
                <a:avLst/>
                <a:gdLst>
                  <a:gd name="connsiteX0" fmla="*/ 2884 w 253866"/>
                  <a:gd name="connsiteY0" fmla="*/ 92593 h 936110"/>
                  <a:gd name="connsiteX1" fmla="*/ 129884 w 253866"/>
                  <a:gd name="connsiteY1" fmla="*/ 3693 h 936110"/>
                  <a:gd name="connsiteX2" fmla="*/ 215609 w 253866"/>
                  <a:gd name="connsiteY2" fmla="*/ 25918 h 936110"/>
                  <a:gd name="connsiteX3" fmla="*/ 253709 w 253866"/>
                  <a:gd name="connsiteY3" fmla="*/ 108468 h 936110"/>
                  <a:gd name="connsiteX4" fmla="*/ 202909 w 253866"/>
                  <a:gd name="connsiteY4" fmla="*/ 232293 h 936110"/>
                  <a:gd name="connsiteX5" fmla="*/ 174334 w 253866"/>
                  <a:gd name="connsiteY5" fmla="*/ 384693 h 936110"/>
                  <a:gd name="connsiteX6" fmla="*/ 136234 w 253866"/>
                  <a:gd name="connsiteY6" fmla="*/ 803793 h 936110"/>
                  <a:gd name="connsiteX7" fmla="*/ 161634 w 253866"/>
                  <a:gd name="connsiteY7" fmla="*/ 775218 h 936110"/>
                  <a:gd name="connsiteX8" fmla="*/ 174334 w 253866"/>
                  <a:gd name="connsiteY8" fmla="*/ 860943 h 936110"/>
                  <a:gd name="connsiteX9" fmla="*/ 101309 w 253866"/>
                  <a:gd name="connsiteY9" fmla="*/ 933968 h 936110"/>
                  <a:gd name="connsiteX10" fmla="*/ 2884 w 253866"/>
                  <a:gd name="connsiteY10" fmla="*/ 775218 h 936110"/>
                  <a:gd name="connsiteX11" fmla="*/ 31459 w 253866"/>
                  <a:gd name="connsiteY11" fmla="*/ 845068 h 936110"/>
                  <a:gd name="connsiteX12" fmla="*/ 85434 w 253866"/>
                  <a:gd name="connsiteY12" fmla="*/ 689493 h 936110"/>
                  <a:gd name="connsiteX13" fmla="*/ 129884 w 253866"/>
                  <a:gd name="connsiteY13" fmla="*/ 283093 h 936110"/>
                  <a:gd name="connsiteX14" fmla="*/ 117184 w 253866"/>
                  <a:gd name="connsiteY14" fmla="*/ 219593 h 936110"/>
                  <a:gd name="connsiteX15" fmla="*/ 91784 w 253866"/>
                  <a:gd name="connsiteY15" fmla="*/ 200543 h 936110"/>
                  <a:gd name="connsiteX16" fmla="*/ 2884 w 253866"/>
                  <a:gd name="connsiteY16" fmla="*/ 92593 h 93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3866" h="936110">
                    <a:moveTo>
                      <a:pt x="2884" y="92593"/>
                    </a:moveTo>
                    <a:cubicBezTo>
                      <a:pt x="9234" y="59785"/>
                      <a:pt x="94430" y="14805"/>
                      <a:pt x="129884" y="3693"/>
                    </a:cubicBezTo>
                    <a:cubicBezTo>
                      <a:pt x="165338" y="-7420"/>
                      <a:pt x="194972" y="8456"/>
                      <a:pt x="215609" y="25918"/>
                    </a:cubicBezTo>
                    <a:cubicBezTo>
                      <a:pt x="236246" y="43380"/>
                      <a:pt x="255826" y="74072"/>
                      <a:pt x="253709" y="108468"/>
                    </a:cubicBezTo>
                    <a:cubicBezTo>
                      <a:pt x="251592" y="142864"/>
                      <a:pt x="216138" y="186255"/>
                      <a:pt x="202909" y="232293"/>
                    </a:cubicBezTo>
                    <a:cubicBezTo>
                      <a:pt x="189680" y="278331"/>
                      <a:pt x="185446" y="289443"/>
                      <a:pt x="174334" y="384693"/>
                    </a:cubicBezTo>
                    <a:cubicBezTo>
                      <a:pt x="163222" y="479943"/>
                      <a:pt x="138351" y="738706"/>
                      <a:pt x="136234" y="803793"/>
                    </a:cubicBezTo>
                    <a:cubicBezTo>
                      <a:pt x="134117" y="868880"/>
                      <a:pt x="155284" y="765693"/>
                      <a:pt x="161634" y="775218"/>
                    </a:cubicBezTo>
                    <a:cubicBezTo>
                      <a:pt x="167984" y="784743"/>
                      <a:pt x="184388" y="834485"/>
                      <a:pt x="174334" y="860943"/>
                    </a:cubicBezTo>
                    <a:cubicBezTo>
                      <a:pt x="164280" y="887401"/>
                      <a:pt x="129884" y="948255"/>
                      <a:pt x="101309" y="933968"/>
                    </a:cubicBezTo>
                    <a:cubicBezTo>
                      <a:pt x="72734" y="919681"/>
                      <a:pt x="14526" y="790034"/>
                      <a:pt x="2884" y="775218"/>
                    </a:cubicBezTo>
                    <a:cubicBezTo>
                      <a:pt x="-8758" y="760402"/>
                      <a:pt x="17701" y="859356"/>
                      <a:pt x="31459" y="845068"/>
                    </a:cubicBezTo>
                    <a:cubicBezTo>
                      <a:pt x="45217" y="830780"/>
                      <a:pt x="69030" y="783155"/>
                      <a:pt x="85434" y="689493"/>
                    </a:cubicBezTo>
                    <a:cubicBezTo>
                      <a:pt x="101838" y="595831"/>
                      <a:pt x="124592" y="361410"/>
                      <a:pt x="129884" y="283093"/>
                    </a:cubicBezTo>
                    <a:cubicBezTo>
                      <a:pt x="135176" y="204776"/>
                      <a:pt x="123534" y="233351"/>
                      <a:pt x="117184" y="219593"/>
                    </a:cubicBezTo>
                    <a:cubicBezTo>
                      <a:pt x="110834" y="205835"/>
                      <a:pt x="110305" y="221180"/>
                      <a:pt x="91784" y="200543"/>
                    </a:cubicBezTo>
                    <a:cubicBezTo>
                      <a:pt x="73263" y="179906"/>
                      <a:pt x="-3466" y="125401"/>
                      <a:pt x="2884" y="9259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99A53A7B-B5E5-9EAA-E502-910C64AFE9D3}"/>
                  </a:ext>
                </a:extLst>
              </p:cNvPr>
              <p:cNvSpPr/>
              <p:nvPr/>
            </p:nvSpPr>
            <p:spPr>
              <a:xfrm>
                <a:off x="2246627" y="2961711"/>
                <a:ext cx="693305" cy="172313"/>
              </a:xfrm>
              <a:custGeom>
                <a:avLst/>
                <a:gdLst>
                  <a:gd name="connsiteX0" fmla="*/ 655323 w 693305"/>
                  <a:gd name="connsiteY0" fmla="*/ 86289 h 172313"/>
                  <a:gd name="connsiteX1" fmla="*/ 23498 w 693305"/>
                  <a:gd name="connsiteY1" fmla="*/ 172014 h 172313"/>
                  <a:gd name="connsiteX2" fmla="*/ 128273 w 693305"/>
                  <a:gd name="connsiteY2" fmla="*/ 114864 h 172313"/>
                  <a:gd name="connsiteX3" fmla="*/ 61598 w 693305"/>
                  <a:gd name="connsiteY3" fmla="*/ 121214 h 172313"/>
                  <a:gd name="connsiteX4" fmla="*/ 353698 w 693305"/>
                  <a:gd name="connsiteY4" fmla="*/ 564 h 172313"/>
                  <a:gd name="connsiteX5" fmla="*/ 207648 w 693305"/>
                  <a:gd name="connsiteY5" fmla="*/ 76764 h 172313"/>
                  <a:gd name="connsiteX6" fmla="*/ 280673 w 693305"/>
                  <a:gd name="connsiteY6" fmla="*/ 95814 h 172313"/>
                  <a:gd name="connsiteX7" fmla="*/ 525148 w 693305"/>
                  <a:gd name="connsiteY7" fmla="*/ 57714 h 172313"/>
                  <a:gd name="connsiteX8" fmla="*/ 610873 w 693305"/>
                  <a:gd name="connsiteY8" fmla="*/ 48189 h 172313"/>
                  <a:gd name="connsiteX9" fmla="*/ 655323 w 693305"/>
                  <a:gd name="connsiteY9" fmla="*/ 86289 h 17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305" h="172313">
                    <a:moveTo>
                      <a:pt x="655323" y="86289"/>
                    </a:moveTo>
                    <a:cubicBezTo>
                      <a:pt x="557427" y="106927"/>
                      <a:pt x="111340" y="167252"/>
                      <a:pt x="23498" y="172014"/>
                    </a:cubicBezTo>
                    <a:cubicBezTo>
                      <a:pt x="-64344" y="176776"/>
                      <a:pt x="121923" y="123331"/>
                      <a:pt x="128273" y="114864"/>
                    </a:cubicBezTo>
                    <a:cubicBezTo>
                      <a:pt x="134623" y="106397"/>
                      <a:pt x="24027" y="140264"/>
                      <a:pt x="61598" y="121214"/>
                    </a:cubicBezTo>
                    <a:cubicBezTo>
                      <a:pt x="99169" y="102164"/>
                      <a:pt x="329356" y="7972"/>
                      <a:pt x="353698" y="564"/>
                    </a:cubicBezTo>
                    <a:cubicBezTo>
                      <a:pt x="378040" y="-6844"/>
                      <a:pt x="219819" y="60889"/>
                      <a:pt x="207648" y="76764"/>
                    </a:cubicBezTo>
                    <a:cubicBezTo>
                      <a:pt x="195477" y="92639"/>
                      <a:pt x="227756" y="98989"/>
                      <a:pt x="280673" y="95814"/>
                    </a:cubicBezTo>
                    <a:cubicBezTo>
                      <a:pt x="333590" y="92639"/>
                      <a:pt x="470115" y="65651"/>
                      <a:pt x="525148" y="57714"/>
                    </a:cubicBezTo>
                    <a:cubicBezTo>
                      <a:pt x="580181" y="49777"/>
                      <a:pt x="588119" y="43956"/>
                      <a:pt x="610873" y="48189"/>
                    </a:cubicBezTo>
                    <a:cubicBezTo>
                      <a:pt x="633627" y="52422"/>
                      <a:pt x="753219" y="65651"/>
                      <a:pt x="655323" y="86289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5CB169A-984B-79DF-D42A-131C7674C605}"/>
                </a:ext>
              </a:extLst>
            </p:cNvPr>
            <p:cNvGrpSpPr/>
            <p:nvPr/>
          </p:nvGrpSpPr>
          <p:grpSpPr>
            <a:xfrm>
              <a:off x="3311340" y="2342171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D277F10-CB53-3BC0-2E7C-91C670F14F03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59B25475-7869-F55E-2D20-2AEC0D9D0610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FE794691-F51C-AFFD-FFE6-6A3BB6B86946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B126C253-DEAA-036C-2EF3-9C6A4B583221}"/>
                </a:ext>
              </a:extLst>
            </p:cNvPr>
            <p:cNvGrpSpPr/>
            <p:nvPr/>
          </p:nvGrpSpPr>
          <p:grpSpPr>
            <a:xfrm>
              <a:off x="4742769" y="1858515"/>
              <a:ext cx="932073" cy="1538995"/>
              <a:chOff x="5018634" y="2105003"/>
              <a:chExt cx="632870" cy="1044966"/>
            </a:xfrm>
            <a:grpFill/>
          </p:grpSpPr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666F9D54-BAA9-1442-38DF-84CE77FCC0D8}"/>
                  </a:ext>
                </a:extLst>
              </p:cNvPr>
              <p:cNvSpPr/>
              <p:nvPr/>
            </p:nvSpPr>
            <p:spPr>
              <a:xfrm>
                <a:off x="5018634" y="2105003"/>
                <a:ext cx="341532" cy="1044966"/>
              </a:xfrm>
              <a:custGeom>
                <a:avLst/>
                <a:gdLst>
                  <a:gd name="connsiteX0" fmla="*/ 1041 w 341532"/>
                  <a:gd name="connsiteY0" fmla="*/ 130197 h 1044966"/>
                  <a:gd name="connsiteX1" fmla="*/ 197891 w 341532"/>
                  <a:gd name="connsiteY1" fmla="*/ 22 h 1044966"/>
                  <a:gd name="connsiteX2" fmla="*/ 337591 w 341532"/>
                  <a:gd name="connsiteY2" fmla="*/ 120672 h 1044966"/>
                  <a:gd name="connsiteX3" fmla="*/ 299491 w 341532"/>
                  <a:gd name="connsiteY3" fmla="*/ 234972 h 1044966"/>
                  <a:gd name="connsiteX4" fmla="*/ 261391 w 341532"/>
                  <a:gd name="connsiteY4" fmla="*/ 488972 h 1044966"/>
                  <a:gd name="connsiteX5" fmla="*/ 229641 w 341532"/>
                  <a:gd name="connsiteY5" fmla="*/ 796947 h 1044966"/>
                  <a:gd name="connsiteX6" fmla="*/ 213766 w 341532"/>
                  <a:gd name="connsiteY6" fmla="*/ 746147 h 1044966"/>
                  <a:gd name="connsiteX7" fmla="*/ 270916 w 341532"/>
                  <a:gd name="connsiteY7" fmla="*/ 1025547 h 1044966"/>
                  <a:gd name="connsiteX8" fmla="*/ 162966 w 341532"/>
                  <a:gd name="connsiteY8" fmla="*/ 1009672 h 1044966"/>
                  <a:gd name="connsiteX9" fmla="*/ 118516 w 341532"/>
                  <a:gd name="connsiteY9" fmla="*/ 917597 h 1044966"/>
                  <a:gd name="connsiteX10" fmla="*/ 4216 w 341532"/>
                  <a:gd name="connsiteY10" fmla="*/ 911247 h 1044966"/>
                  <a:gd name="connsiteX11" fmla="*/ 77241 w 341532"/>
                  <a:gd name="connsiteY11" fmla="*/ 895372 h 1044966"/>
                  <a:gd name="connsiteX12" fmla="*/ 112166 w 341532"/>
                  <a:gd name="connsiteY12" fmla="*/ 806472 h 1044966"/>
                  <a:gd name="connsiteX13" fmla="*/ 124866 w 341532"/>
                  <a:gd name="connsiteY13" fmla="*/ 254022 h 1044966"/>
                  <a:gd name="connsiteX14" fmla="*/ 118516 w 341532"/>
                  <a:gd name="connsiteY14" fmla="*/ 219097 h 1044966"/>
                  <a:gd name="connsiteX15" fmla="*/ 1041 w 341532"/>
                  <a:gd name="connsiteY15" fmla="*/ 130197 h 10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532" h="1044966">
                    <a:moveTo>
                      <a:pt x="1041" y="130197"/>
                    </a:moveTo>
                    <a:cubicBezTo>
                      <a:pt x="14270" y="93684"/>
                      <a:pt x="141799" y="1609"/>
                      <a:pt x="197891" y="22"/>
                    </a:cubicBezTo>
                    <a:cubicBezTo>
                      <a:pt x="253983" y="-1565"/>
                      <a:pt x="320658" y="81514"/>
                      <a:pt x="337591" y="120672"/>
                    </a:cubicBezTo>
                    <a:cubicBezTo>
                      <a:pt x="354524" y="159830"/>
                      <a:pt x="312191" y="173589"/>
                      <a:pt x="299491" y="234972"/>
                    </a:cubicBezTo>
                    <a:cubicBezTo>
                      <a:pt x="286791" y="296355"/>
                      <a:pt x="273033" y="395310"/>
                      <a:pt x="261391" y="488972"/>
                    </a:cubicBezTo>
                    <a:cubicBezTo>
                      <a:pt x="249749" y="582634"/>
                      <a:pt x="237578" y="754085"/>
                      <a:pt x="229641" y="796947"/>
                    </a:cubicBezTo>
                    <a:cubicBezTo>
                      <a:pt x="221704" y="839809"/>
                      <a:pt x="206887" y="708047"/>
                      <a:pt x="213766" y="746147"/>
                    </a:cubicBezTo>
                    <a:cubicBezTo>
                      <a:pt x="220645" y="784247"/>
                      <a:pt x="279383" y="981626"/>
                      <a:pt x="270916" y="1025547"/>
                    </a:cubicBezTo>
                    <a:cubicBezTo>
                      <a:pt x="262449" y="1069468"/>
                      <a:pt x="188366" y="1027664"/>
                      <a:pt x="162966" y="1009672"/>
                    </a:cubicBezTo>
                    <a:cubicBezTo>
                      <a:pt x="137566" y="991680"/>
                      <a:pt x="144974" y="934001"/>
                      <a:pt x="118516" y="917597"/>
                    </a:cubicBezTo>
                    <a:cubicBezTo>
                      <a:pt x="92058" y="901193"/>
                      <a:pt x="11095" y="914951"/>
                      <a:pt x="4216" y="911247"/>
                    </a:cubicBezTo>
                    <a:cubicBezTo>
                      <a:pt x="-2663" y="907543"/>
                      <a:pt x="59249" y="912834"/>
                      <a:pt x="77241" y="895372"/>
                    </a:cubicBezTo>
                    <a:cubicBezTo>
                      <a:pt x="95233" y="877910"/>
                      <a:pt x="104229" y="913364"/>
                      <a:pt x="112166" y="806472"/>
                    </a:cubicBezTo>
                    <a:cubicBezTo>
                      <a:pt x="120103" y="699580"/>
                      <a:pt x="123808" y="351918"/>
                      <a:pt x="124866" y="254022"/>
                    </a:cubicBezTo>
                    <a:cubicBezTo>
                      <a:pt x="125924" y="156126"/>
                      <a:pt x="132274" y="236559"/>
                      <a:pt x="118516" y="219097"/>
                    </a:cubicBezTo>
                    <a:cubicBezTo>
                      <a:pt x="104758" y="201635"/>
                      <a:pt x="-12188" y="166710"/>
                      <a:pt x="1041" y="130197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8C0991DD-A6ED-79DD-4AD1-1E8B74033423}"/>
                  </a:ext>
                </a:extLst>
              </p:cNvPr>
              <p:cNvSpPr/>
              <p:nvPr/>
            </p:nvSpPr>
            <p:spPr>
              <a:xfrm>
                <a:off x="5191256" y="2501820"/>
                <a:ext cx="460248" cy="353013"/>
              </a:xfrm>
              <a:custGeom>
                <a:avLst/>
                <a:gdLst>
                  <a:gd name="connsiteX0" fmla="*/ 6219 w 460248"/>
                  <a:gd name="connsiteY0" fmla="*/ 80 h 353013"/>
                  <a:gd name="connsiteX1" fmla="*/ 390394 w 460248"/>
                  <a:gd name="connsiteY1" fmla="*/ 177880 h 353013"/>
                  <a:gd name="connsiteX2" fmla="*/ 460244 w 460248"/>
                  <a:gd name="connsiteY2" fmla="*/ 336630 h 353013"/>
                  <a:gd name="connsiteX3" fmla="*/ 393569 w 460248"/>
                  <a:gd name="connsiteY3" fmla="*/ 333455 h 353013"/>
                  <a:gd name="connsiteX4" fmla="*/ 336419 w 460248"/>
                  <a:gd name="connsiteY4" fmla="*/ 323930 h 353013"/>
                  <a:gd name="connsiteX5" fmla="*/ 222119 w 460248"/>
                  <a:gd name="connsiteY5" fmla="*/ 352505 h 353013"/>
                  <a:gd name="connsiteX6" fmla="*/ 307844 w 460248"/>
                  <a:gd name="connsiteY6" fmla="*/ 295355 h 353013"/>
                  <a:gd name="connsiteX7" fmla="*/ 260219 w 460248"/>
                  <a:gd name="connsiteY7" fmla="*/ 241380 h 353013"/>
                  <a:gd name="connsiteX8" fmla="*/ 158619 w 460248"/>
                  <a:gd name="connsiteY8" fmla="*/ 200105 h 353013"/>
                  <a:gd name="connsiteX9" fmla="*/ 6219 w 460248"/>
                  <a:gd name="connsiteY9" fmla="*/ 80 h 35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248" h="353013">
                    <a:moveTo>
                      <a:pt x="6219" y="80"/>
                    </a:moveTo>
                    <a:cubicBezTo>
                      <a:pt x="44848" y="-3624"/>
                      <a:pt x="314723" y="121788"/>
                      <a:pt x="390394" y="177880"/>
                    </a:cubicBezTo>
                    <a:cubicBezTo>
                      <a:pt x="466065" y="233972"/>
                      <a:pt x="459715" y="310701"/>
                      <a:pt x="460244" y="336630"/>
                    </a:cubicBezTo>
                    <a:cubicBezTo>
                      <a:pt x="460773" y="362559"/>
                      <a:pt x="414206" y="335572"/>
                      <a:pt x="393569" y="333455"/>
                    </a:cubicBezTo>
                    <a:cubicBezTo>
                      <a:pt x="372932" y="331338"/>
                      <a:pt x="364994" y="320755"/>
                      <a:pt x="336419" y="323930"/>
                    </a:cubicBezTo>
                    <a:cubicBezTo>
                      <a:pt x="307844" y="327105"/>
                      <a:pt x="226881" y="357267"/>
                      <a:pt x="222119" y="352505"/>
                    </a:cubicBezTo>
                    <a:cubicBezTo>
                      <a:pt x="217357" y="347743"/>
                      <a:pt x="301494" y="313876"/>
                      <a:pt x="307844" y="295355"/>
                    </a:cubicBezTo>
                    <a:cubicBezTo>
                      <a:pt x="314194" y="276834"/>
                      <a:pt x="285090" y="257255"/>
                      <a:pt x="260219" y="241380"/>
                    </a:cubicBezTo>
                    <a:cubicBezTo>
                      <a:pt x="235348" y="225505"/>
                      <a:pt x="197248" y="238734"/>
                      <a:pt x="158619" y="200105"/>
                    </a:cubicBezTo>
                    <a:cubicBezTo>
                      <a:pt x="119990" y="161476"/>
                      <a:pt x="-32410" y="3784"/>
                      <a:pt x="6219" y="8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C26FD3BC-011D-DDE1-0746-9D84CA1BD881}"/>
                </a:ext>
              </a:extLst>
            </p:cNvPr>
            <p:cNvGrpSpPr/>
            <p:nvPr/>
          </p:nvGrpSpPr>
          <p:grpSpPr>
            <a:xfrm>
              <a:off x="5709026" y="2359031"/>
              <a:ext cx="1348104" cy="1247929"/>
              <a:chOff x="6095063" y="2203358"/>
              <a:chExt cx="915352" cy="847334"/>
            </a:xfrm>
            <a:grpFill/>
          </p:grpSpPr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C577D29E-83C5-5CD4-D8F3-29A11A119CEA}"/>
                  </a:ext>
                </a:extLst>
              </p:cNvPr>
              <p:cNvSpPr/>
              <p:nvPr/>
            </p:nvSpPr>
            <p:spPr>
              <a:xfrm>
                <a:off x="6145641" y="2203358"/>
                <a:ext cx="837360" cy="438938"/>
              </a:xfrm>
              <a:custGeom>
                <a:avLst/>
                <a:gdLst>
                  <a:gd name="connsiteX0" fmla="*/ 55134 w 837360"/>
                  <a:gd name="connsiteY0" fmla="*/ 120742 h 438938"/>
                  <a:gd name="connsiteX1" fmla="*/ 1159 w 837360"/>
                  <a:gd name="connsiteY1" fmla="*/ 269967 h 438938"/>
                  <a:gd name="connsiteX2" fmla="*/ 29734 w 837360"/>
                  <a:gd name="connsiteY2" fmla="*/ 435067 h 438938"/>
                  <a:gd name="connsiteX3" fmla="*/ 156734 w 837360"/>
                  <a:gd name="connsiteY3" fmla="*/ 371567 h 438938"/>
                  <a:gd name="connsiteX4" fmla="*/ 759984 w 837360"/>
                  <a:gd name="connsiteY4" fmla="*/ 203292 h 438938"/>
                  <a:gd name="connsiteX5" fmla="*/ 394859 w 837360"/>
                  <a:gd name="connsiteY5" fmla="*/ 276317 h 438938"/>
                  <a:gd name="connsiteX6" fmla="*/ 566309 w 837360"/>
                  <a:gd name="connsiteY6" fmla="*/ 155667 h 438938"/>
                  <a:gd name="connsiteX7" fmla="*/ 677434 w 837360"/>
                  <a:gd name="connsiteY7" fmla="*/ 146142 h 438938"/>
                  <a:gd name="connsiteX8" fmla="*/ 737759 w 837360"/>
                  <a:gd name="connsiteY8" fmla="*/ 222342 h 438938"/>
                  <a:gd name="connsiteX9" fmla="*/ 833009 w 837360"/>
                  <a:gd name="connsiteY9" fmla="*/ 152492 h 438938"/>
                  <a:gd name="connsiteX10" fmla="*/ 756809 w 837360"/>
                  <a:gd name="connsiteY10" fmla="*/ 92 h 438938"/>
                  <a:gd name="connsiteX11" fmla="*/ 220234 w 837360"/>
                  <a:gd name="connsiteY11" fmla="*/ 130267 h 438938"/>
                  <a:gd name="connsiteX12" fmla="*/ 102759 w 837360"/>
                  <a:gd name="connsiteY12" fmla="*/ 152492 h 438938"/>
                  <a:gd name="connsiteX13" fmla="*/ 55134 w 837360"/>
                  <a:gd name="connsiteY13" fmla="*/ 120742 h 43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360" h="438938">
                    <a:moveTo>
                      <a:pt x="55134" y="120742"/>
                    </a:moveTo>
                    <a:cubicBezTo>
                      <a:pt x="38201" y="140321"/>
                      <a:pt x="5392" y="217580"/>
                      <a:pt x="1159" y="269967"/>
                    </a:cubicBezTo>
                    <a:cubicBezTo>
                      <a:pt x="-3074" y="322354"/>
                      <a:pt x="3805" y="418134"/>
                      <a:pt x="29734" y="435067"/>
                    </a:cubicBezTo>
                    <a:cubicBezTo>
                      <a:pt x="55663" y="452000"/>
                      <a:pt x="35026" y="410196"/>
                      <a:pt x="156734" y="371567"/>
                    </a:cubicBezTo>
                    <a:cubicBezTo>
                      <a:pt x="278442" y="332938"/>
                      <a:pt x="720297" y="219167"/>
                      <a:pt x="759984" y="203292"/>
                    </a:cubicBezTo>
                    <a:cubicBezTo>
                      <a:pt x="799671" y="187417"/>
                      <a:pt x="427138" y="284254"/>
                      <a:pt x="394859" y="276317"/>
                    </a:cubicBezTo>
                    <a:cubicBezTo>
                      <a:pt x="362580" y="268380"/>
                      <a:pt x="519213" y="177363"/>
                      <a:pt x="566309" y="155667"/>
                    </a:cubicBezTo>
                    <a:cubicBezTo>
                      <a:pt x="613405" y="133971"/>
                      <a:pt x="648859" y="135030"/>
                      <a:pt x="677434" y="146142"/>
                    </a:cubicBezTo>
                    <a:cubicBezTo>
                      <a:pt x="706009" y="157254"/>
                      <a:pt x="711830" y="221284"/>
                      <a:pt x="737759" y="222342"/>
                    </a:cubicBezTo>
                    <a:cubicBezTo>
                      <a:pt x="763688" y="223400"/>
                      <a:pt x="829834" y="189534"/>
                      <a:pt x="833009" y="152492"/>
                    </a:cubicBezTo>
                    <a:cubicBezTo>
                      <a:pt x="836184" y="115450"/>
                      <a:pt x="858938" y="3796"/>
                      <a:pt x="756809" y="92"/>
                    </a:cubicBezTo>
                    <a:cubicBezTo>
                      <a:pt x="654680" y="-3612"/>
                      <a:pt x="329242" y="104867"/>
                      <a:pt x="220234" y="130267"/>
                    </a:cubicBezTo>
                    <a:cubicBezTo>
                      <a:pt x="111226" y="155667"/>
                      <a:pt x="122867" y="153550"/>
                      <a:pt x="102759" y="152492"/>
                    </a:cubicBezTo>
                    <a:cubicBezTo>
                      <a:pt x="82651" y="151434"/>
                      <a:pt x="72067" y="101163"/>
                      <a:pt x="55134" y="12074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756551F4-679E-67B5-CAEF-BF386C06C9E9}"/>
                  </a:ext>
                </a:extLst>
              </p:cNvPr>
              <p:cNvSpPr/>
              <p:nvPr/>
            </p:nvSpPr>
            <p:spPr>
              <a:xfrm>
                <a:off x="6468344" y="2331766"/>
                <a:ext cx="472600" cy="140975"/>
              </a:xfrm>
              <a:custGeom>
                <a:avLst/>
                <a:gdLst>
                  <a:gd name="connsiteX0" fmla="*/ 5481 w 472600"/>
                  <a:gd name="connsiteY0" fmla="*/ 138384 h 140975"/>
                  <a:gd name="connsiteX1" fmla="*/ 465856 w 472600"/>
                  <a:gd name="connsiteY1" fmla="*/ 1859 h 140975"/>
                  <a:gd name="connsiteX2" fmla="*/ 291231 w 472600"/>
                  <a:gd name="connsiteY2" fmla="*/ 59009 h 140975"/>
                  <a:gd name="connsiteX3" fmla="*/ 453156 w 472600"/>
                  <a:gd name="connsiteY3" fmla="*/ 55834 h 140975"/>
                  <a:gd name="connsiteX4" fmla="*/ 227731 w 472600"/>
                  <a:gd name="connsiteY4" fmla="*/ 87584 h 140975"/>
                  <a:gd name="connsiteX5" fmla="*/ 5481 w 472600"/>
                  <a:gd name="connsiteY5" fmla="*/ 138384 h 14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600" h="140975">
                    <a:moveTo>
                      <a:pt x="5481" y="138384"/>
                    </a:moveTo>
                    <a:cubicBezTo>
                      <a:pt x="45168" y="124097"/>
                      <a:pt x="418231" y="15088"/>
                      <a:pt x="465856" y="1859"/>
                    </a:cubicBezTo>
                    <a:cubicBezTo>
                      <a:pt x="513481" y="-11370"/>
                      <a:pt x="293348" y="50013"/>
                      <a:pt x="291231" y="59009"/>
                    </a:cubicBezTo>
                    <a:cubicBezTo>
                      <a:pt x="289114" y="68005"/>
                      <a:pt x="463739" y="51071"/>
                      <a:pt x="453156" y="55834"/>
                    </a:cubicBezTo>
                    <a:cubicBezTo>
                      <a:pt x="442573" y="60596"/>
                      <a:pt x="303402" y="71180"/>
                      <a:pt x="227731" y="87584"/>
                    </a:cubicBezTo>
                    <a:cubicBezTo>
                      <a:pt x="152060" y="103988"/>
                      <a:pt x="-34206" y="152671"/>
                      <a:pt x="5481" y="138384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AFE8D1F9-A14A-F452-0E8A-846C1C04EF20}"/>
                  </a:ext>
                </a:extLst>
              </p:cNvPr>
              <p:cNvSpPr/>
              <p:nvPr/>
            </p:nvSpPr>
            <p:spPr>
              <a:xfrm>
                <a:off x="6095063" y="2284410"/>
                <a:ext cx="915352" cy="766282"/>
              </a:xfrm>
              <a:custGeom>
                <a:avLst/>
                <a:gdLst>
                  <a:gd name="connsiteX0" fmla="*/ 823262 w 915352"/>
                  <a:gd name="connsiteY0" fmla="*/ 1590 h 766282"/>
                  <a:gd name="connsiteX1" fmla="*/ 915337 w 915352"/>
                  <a:gd name="connsiteY1" fmla="*/ 119065 h 766282"/>
                  <a:gd name="connsiteX2" fmla="*/ 829612 w 915352"/>
                  <a:gd name="connsiteY2" fmla="*/ 236540 h 766282"/>
                  <a:gd name="connsiteX3" fmla="*/ 718487 w 915352"/>
                  <a:gd name="connsiteY3" fmla="*/ 503240 h 766282"/>
                  <a:gd name="connsiteX4" fmla="*/ 743887 w 915352"/>
                  <a:gd name="connsiteY4" fmla="*/ 468315 h 766282"/>
                  <a:gd name="connsiteX5" fmla="*/ 626412 w 915352"/>
                  <a:gd name="connsiteY5" fmla="*/ 693740 h 766282"/>
                  <a:gd name="connsiteX6" fmla="*/ 451787 w 915352"/>
                  <a:gd name="connsiteY6" fmla="*/ 763590 h 766282"/>
                  <a:gd name="connsiteX7" fmla="*/ 32687 w 915352"/>
                  <a:gd name="connsiteY7" fmla="*/ 750890 h 766282"/>
                  <a:gd name="connsiteX8" fmla="*/ 61262 w 915352"/>
                  <a:gd name="connsiteY8" fmla="*/ 741365 h 766282"/>
                  <a:gd name="connsiteX9" fmla="*/ 4112 w 915352"/>
                  <a:gd name="connsiteY9" fmla="*/ 687390 h 766282"/>
                  <a:gd name="connsiteX10" fmla="*/ 39037 w 915352"/>
                  <a:gd name="connsiteY10" fmla="*/ 674690 h 766282"/>
                  <a:gd name="connsiteX11" fmla="*/ 312087 w 915352"/>
                  <a:gd name="connsiteY11" fmla="*/ 465140 h 766282"/>
                  <a:gd name="connsiteX12" fmla="*/ 220012 w 915352"/>
                  <a:gd name="connsiteY12" fmla="*/ 550865 h 766282"/>
                  <a:gd name="connsiteX13" fmla="*/ 102537 w 915352"/>
                  <a:gd name="connsiteY13" fmla="*/ 658815 h 766282"/>
                  <a:gd name="connsiteX14" fmla="*/ 423212 w 915352"/>
                  <a:gd name="connsiteY14" fmla="*/ 693740 h 766282"/>
                  <a:gd name="connsiteX15" fmla="*/ 578787 w 915352"/>
                  <a:gd name="connsiteY15" fmla="*/ 604840 h 766282"/>
                  <a:gd name="connsiteX16" fmla="*/ 712137 w 915352"/>
                  <a:gd name="connsiteY16" fmla="*/ 395290 h 766282"/>
                  <a:gd name="connsiteX17" fmla="*/ 743887 w 915352"/>
                  <a:gd name="connsiteY17" fmla="*/ 153990 h 766282"/>
                  <a:gd name="connsiteX18" fmla="*/ 762937 w 915352"/>
                  <a:gd name="connsiteY18" fmla="*/ 55565 h 766282"/>
                  <a:gd name="connsiteX19" fmla="*/ 823262 w 915352"/>
                  <a:gd name="connsiteY19" fmla="*/ 1590 h 76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5352" h="766282">
                    <a:moveTo>
                      <a:pt x="823262" y="1590"/>
                    </a:moveTo>
                    <a:cubicBezTo>
                      <a:pt x="848662" y="12173"/>
                      <a:pt x="914279" y="79907"/>
                      <a:pt x="915337" y="119065"/>
                    </a:cubicBezTo>
                    <a:cubicBezTo>
                      <a:pt x="916395" y="158223"/>
                      <a:pt x="862420" y="172511"/>
                      <a:pt x="829612" y="236540"/>
                    </a:cubicBezTo>
                    <a:cubicBezTo>
                      <a:pt x="796804" y="300569"/>
                      <a:pt x="732774" y="464611"/>
                      <a:pt x="718487" y="503240"/>
                    </a:cubicBezTo>
                    <a:cubicBezTo>
                      <a:pt x="704200" y="541869"/>
                      <a:pt x="759233" y="436565"/>
                      <a:pt x="743887" y="468315"/>
                    </a:cubicBezTo>
                    <a:cubicBezTo>
                      <a:pt x="728541" y="500065"/>
                      <a:pt x="675095" y="644528"/>
                      <a:pt x="626412" y="693740"/>
                    </a:cubicBezTo>
                    <a:cubicBezTo>
                      <a:pt x="577729" y="742952"/>
                      <a:pt x="550741" y="754065"/>
                      <a:pt x="451787" y="763590"/>
                    </a:cubicBezTo>
                    <a:cubicBezTo>
                      <a:pt x="352833" y="773115"/>
                      <a:pt x="97774" y="754594"/>
                      <a:pt x="32687" y="750890"/>
                    </a:cubicBezTo>
                    <a:cubicBezTo>
                      <a:pt x="-32400" y="747186"/>
                      <a:pt x="66024" y="751948"/>
                      <a:pt x="61262" y="741365"/>
                    </a:cubicBezTo>
                    <a:cubicBezTo>
                      <a:pt x="56499" y="730782"/>
                      <a:pt x="4112" y="687390"/>
                      <a:pt x="4112" y="687390"/>
                    </a:cubicBezTo>
                    <a:cubicBezTo>
                      <a:pt x="408" y="676278"/>
                      <a:pt x="-12292" y="711732"/>
                      <a:pt x="39037" y="674690"/>
                    </a:cubicBezTo>
                    <a:cubicBezTo>
                      <a:pt x="90366" y="637648"/>
                      <a:pt x="281925" y="485777"/>
                      <a:pt x="312087" y="465140"/>
                    </a:cubicBezTo>
                    <a:cubicBezTo>
                      <a:pt x="342249" y="444503"/>
                      <a:pt x="220012" y="550865"/>
                      <a:pt x="220012" y="550865"/>
                    </a:cubicBezTo>
                    <a:cubicBezTo>
                      <a:pt x="185087" y="583144"/>
                      <a:pt x="68670" y="635003"/>
                      <a:pt x="102537" y="658815"/>
                    </a:cubicBezTo>
                    <a:cubicBezTo>
                      <a:pt x="136404" y="682627"/>
                      <a:pt x="343837" y="702736"/>
                      <a:pt x="423212" y="693740"/>
                    </a:cubicBezTo>
                    <a:cubicBezTo>
                      <a:pt x="502587" y="684744"/>
                      <a:pt x="530633" y="654582"/>
                      <a:pt x="578787" y="604840"/>
                    </a:cubicBezTo>
                    <a:cubicBezTo>
                      <a:pt x="626941" y="555098"/>
                      <a:pt x="684620" y="470432"/>
                      <a:pt x="712137" y="395290"/>
                    </a:cubicBezTo>
                    <a:cubicBezTo>
                      <a:pt x="739654" y="320148"/>
                      <a:pt x="735420" y="210611"/>
                      <a:pt x="743887" y="153990"/>
                    </a:cubicBezTo>
                    <a:cubicBezTo>
                      <a:pt x="752354" y="97369"/>
                      <a:pt x="750766" y="75144"/>
                      <a:pt x="762937" y="55565"/>
                    </a:cubicBezTo>
                    <a:cubicBezTo>
                      <a:pt x="775108" y="35986"/>
                      <a:pt x="797862" y="-8993"/>
                      <a:pt x="823262" y="159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B06FAC1-29D3-B8D6-27DF-346CBF7DB8D8}"/>
                </a:ext>
              </a:extLst>
            </p:cNvPr>
            <p:cNvGrpSpPr/>
            <p:nvPr/>
          </p:nvGrpSpPr>
          <p:grpSpPr>
            <a:xfrm>
              <a:off x="7012140" y="2725100"/>
              <a:ext cx="1120209" cy="969752"/>
              <a:chOff x="7483277" y="2462784"/>
              <a:chExt cx="760613" cy="658454"/>
            </a:xfrm>
            <a:grpFill/>
          </p:grpSpPr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31C3537-541A-3633-6750-A89581E395B8}"/>
                  </a:ext>
                </a:extLst>
              </p:cNvPr>
              <p:cNvSpPr/>
              <p:nvPr/>
            </p:nvSpPr>
            <p:spPr>
              <a:xfrm>
                <a:off x="7483277" y="2462784"/>
                <a:ext cx="760613" cy="392907"/>
              </a:xfrm>
              <a:custGeom>
                <a:avLst/>
                <a:gdLst>
                  <a:gd name="connsiteX0" fmla="*/ 38298 w 760613"/>
                  <a:gd name="connsiteY0" fmla="*/ 128016 h 392907"/>
                  <a:gd name="connsiteX1" fmla="*/ 198 w 760613"/>
                  <a:gd name="connsiteY1" fmla="*/ 223266 h 392907"/>
                  <a:gd name="connsiteX2" fmla="*/ 54173 w 760613"/>
                  <a:gd name="connsiteY2" fmla="*/ 385191 h 392907"/>
                  <a:gd name="connsiteX3" fmla="*/ 139898 w 760613"/>
                  <a:gd name="connsiteY3" fmla="*/ 350266 h 392907"/>
                  <a:gd name="connsiteX4" fmla="*/ 314523 w 760613"/>
                  <a:gd name="connsiteY4" fmla="*/ 204216 h 392907"/>
                  <a:gd name="connsiteX5" fmla="*/ 612973 w 760613"/>
                  <a:gd name="connsiteY5" fmla="*/ 140716 h 392907"/>
                  <a:gd name="connsiteX6" fmla="*/ 593923 w 760613"/>
                  <a:gd name="connsiteY6" fmla="*/ 166116 h 392907"/>
                  <a:gd name="connsiteX7" fmla="*/ 447873 w 760613"/>
                  <a:gd name="connsiteY7" fmla="*/ 299466 h 392907"/>
                  <a:gd name="connsiteX8" fmla="*/ 514548 w 760613"/>
                  <a:gd name="connsiteY8" fmla="*/ 277241 h 392907"/>
                  <a:gd name="connsiteX9" fmla="*/ 736798 w 760613"/>
                  <a:gd name="connsiteY9" fmla="*/ 143891 h 392907"/>
                  <a:gd name="connsiteX10" fmla="*/ 711398 w 760613"/>
                  <a:gd name="connsiteY10" fmla="*/ 1016 h 392907"/>
                  <a:gd name="connsiteX11" fmla="*/ 355798 w 760613"/>
                  <a:gd name="connsiteY11" fmla="*/ 83566 h 392907"/>
                  <a:gd name="connsiteX12" fmla="*/ 104973 w 760613"/>
                  <a:gd name="connsiteY12" fmla="*/ 153416 h 392907"/>
                  <a:gd name="connsiteX13" fmla="*/ 98623 w 760613"/>
                  <a:gd name="connsiteY13" fmla="*/ 147066 h 392907"/>
                  <a:gd name="connsiteX14" fmla="*/ 38298 w 760613"/>
                  <a:gd name="connsiteY14" fmla="*/ 128016 h 3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0613" h="392907">
                    <a:moveTo>
                      <a:pt x="38298" y="128016"/>
                    </a:moveTo>
                    <a:cubicBezTo>
                      <a:pt x="21894" y="140716"/>
                      <a:pt x="-2448" y="180404"/>
                      <a:pt x="198" y="223266"/>
                    </a:cubicBezTo>
                    <a:cubicBezTo>
                      <a:pt x="2844" y="266128"/>
                      <a:pt x="30890" y="364024"/>
                      <a:pt x="54173" y="385191"/>
                    </a:cubicBezTo>
                    <a:cubicBezTo>
                      <a:pt x="77456" y="406358"/>
                      <a:pt x="96506" y="380428"/>
                      <a:pt x="139898" y="350266"/>
                    </a:cubicBezTo>
                    <a:cubicBezTo>
                      <a:pt x="183290" y="320104"/>
                      <a:pt x="235677" y="239141"/>
                      <a:pt x="314523" y="204216"/>
                    </a:cubicBezTo>
                    <a:cubicBezTo>
                      <a:pt x="393369" y="169291"/>
                      <a:pt x="612973" y="140716"/>
                      <a:pt x="612973" y="140716"/>
                    </a:cubicBezTo>
                    <a:cubicBezTo>
                      <a:pt x="659540" y="134366"/>
                      <a:pt x="621440" y="139658"/>
                      <a:pt x="593923" y="166116"/>
                    </a:cubicBezTo>
                    <a:cubicBezTo>
                      <a:pt x="566406" y="192574"/>
                      <a:pt x="461102" y="280945"/>
                      <a:pt x="447873" y="299466"/>
                    </a:cubicBezTo>
                    <a:cubicBezTo>
                      <a:pt x="434644" y="317987"/>
                      <a:pt x="466394" y="303170"/>
                      <a:pt x="514548" y="277241"/>
                    </a:cubicBezTo>
                    <a:cubicBezTo>
                      <a:pt x="562702" y="251312"/>
                      <a:pt x="703990" y="189929"/>
                      <a:pt x="736798" y="143891"/>
                    </a:cubicBezTo>
                    <a:cubicBezTo>
                      <a:pt x="769606" y="97853"/>
                      <a:pt x="774898" y="11070"/>
                      <a:pt x="711398" y="1016"/>
                    </a:cubicBezTo>
                    <a:cubicBezTo>
                      <a:pt x="647898" y="-9038"/>
                      <a:pt x="456869" y="58166"/>
                      <a:pt x="355798" y="83566"/>
                    </a:cubicBezTo>
                    <a:cubicBezTo>
                      <a:pt x="254727" y="108966"/>
                      <a:pt x="147835" y="142833"/>
                      <a:pt x="104973" y="153416"/>
                    </a:cubicBezTo>
                    <a:cubicBezTo>
                      <a:pt x="62111" y="163999"/>
                      <a:pt x="103914" y="146008"/>
                      <a:pt x="98623" y="147066"/>
                    </a:cubicBezTo>
                    <a:cubicBezTo>
                      <a:pt x="93332" y="148124"/>
                      <a:pt x="54702" y="115316"/>
                      <a:pt x="38298" y="12801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E3B65659-D44B-6B0E-F5DC-8788538E4357}"/>
                  </a:ext>
                </a:extLst>
              </p:cNvPr>
              <p:cNvSpPr/>
              <p:nvPr/>
            </p:nvSpPr>
            <p:spPr>
              <a:xfrm>
                <a:off x="7519099" y="2707615"/>
                <a:ext cx="504351" cy="413623"/>
              </a:xfrm>
              <a:custGeom>
                <a:avLst/>
                <a:gdLst>
                  <a:gd name="connsiteX0" fmla="*/ 304101 w 504351"/>
                  <a:gd name="connsiteY0" fmla="*/ 41935 h 413623"/>
                  <a:gd name="connsiteX1" fmla="*/ 399351 w 504351"/>
                  <a:gd name="connsiteY1" fmla="*/ 241960 h 413623"/>
                  <a:gd name="connsiteX2" fmla="*/ 345376 w 504351"/>
                  <a:gd name="connsiteY2" fmla="*/ 321335 h 413623"/>
                  <a:gd name="connsiteX3" fmla="*/ 218376 w 504351"/>
                  <a:gd name="connsiteY3" fmla="*/ 346735 h 413623"/>
                  <a:gd name="connsiteX4" fmla="*/ 5651 w 504351"/>
                  <a:gd name="connsiteY4" fmla="*/ 359435 h 413623"/>
                  <a:gd name="connsiteX5" fmla="*/ 78676 w 504351"/>
                  <a:gd name="connsiteY5" fmla="*/ 362610 h 413623"/>
                  <a:gd name="connsiteX6" fmla="*/ 262826 w 504351"/>
                  <a:gd name="connsiteY6" fmla="*/ 413410 h 413623"/>
                  <a:gd name="connsiteX7" fmla="*/ 453326 w 504351"/>
                  <a:gd name="connsiteY7" fmla="*/ 340385 h 413623"/>
                  <a:gd name="connsiteX8" fmla="*/ 504126 w 504351"/>
                  <a:gd name="connsiteY8" fmla="*/ 168935 h 413623"/>
                  <a:gd name="connsiteX9" fmla="*/ 469201 w 504351"/>
                  <a:gd name="connsiteY9" fmla="*/ 32410 h 413623"/>
                  <a:gd name="connsiteX10" fmla="*/ 405701 w 504351"/>
                  <a:gd name="connsiteY10" fmla="*/ 660 h 413623"/>
                  <a:gd name="connsiteX11" fmla="*/ 304101 w 504351"/>
                  <a:gd name="connsiteY11" fmla="*/ 41935 h 4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351" h="413623">
                    <a:moveTo>
                      <a:pt x="304101" y="41935"/>
                    </a:moveTo>
                    <a:cubicBezTo>
                      <a:pt x="303043" y="82152"/>
                      <a:pt x="392472" y="195393"/>
                      <a:pt x="399351" y="241960"/>
                    </a:cubicBezTo>
                    <a:cubicBezTo>
                      <a:pt x="406230" y="288527"/>
                      <a:pt x="375538" y="303873"/>
                      <a:pt x="345376" y="321335"/>
                    </a:cubicBezTo>
                    <a:cubicBezTo>
                      <a:pt x="315214" y="338797"/>
                      <a:pt x="274997" y="340385"/>
                      <a:pt x="218376" y="346735"/>
                    </a:cubicBezTo>
                    <a:cubicBezTo>
                      <a:pt x="161755" y="353085"/>
                      <a:pt x="28934" y="356789"/>
                      <a:pt x="5651" y="359435"/>
                    </a:cubicBezTo>
                    <a:cubicBezTo>
                      <a:pt x="-17632" y="362081"/>
                      <a:pt x="35813" y="353614"/>
                      <a:pt x="78676" y="362610"/>
                    </a:cubicBezTo>
                    <a:cubicBezTo>
                      <a:pt x="121538" y="371606"/>
                      <a:pt x="200384" y="417114"/>
                      <a:pt x="262826" y="413410"/>
                    </a:cubicBezTo>
                    <a:cubicBezTo>
                      <a:pt x="325268" y="409706"/>
                      <a:pt x="413109" y="381131"/>
                      <a:pt x="453326" y="340385"/>
                    </a:cubicBezTo>
                    <a:cubicBezTo>
                      <a:pt x="493543" y="299639"/>
                      <a:pt x="501480" y="220264"/>
                      <a:pt x="504126" y="168935"/>
                    </a:cubicBezTo>
                    <a:cubicBezTo>
                      <a:pt x="506772" y="117606"/>
                      <a:pt x="485605" y="60456"/>
                      <a:pt x="469201" y="32410"/>
                    </a:cubicBezTo>
                    <a:cubicBezTo>
                      <a:pt x="452797" y="4364"/>
                      <a:pt x="432159" y="3306"/>
                      <a:pt x="405701" y="660"/>
                    </a:cubicBezTo>
                    <a:cubicBezTo>
                      <a:pt x="379243" y="-1986"/>
                      <a:pt x="305159" y="1718"/>
                      <a:pt x="304101" y="4193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9E832949-FA2B-D322-20F8-BE399F874522}"/>
                </a:ext>
              </a:extLst>
            </p:cNvPr>
            <p:cNvSpPr/>
            <p:nvPr/>
          </p:nvSpPr>
          <p:spPr>
            <a:xfrm rot="20460089">
              <a:off x="7815482" y="2487582"/>
              <a:ext cx="1767110" cy="619916"/>
            </a:xfrm>
            <a:custGeom>
              <a:avLst/>
              <a:gdLst>
                <a:gd name="connsiteX0" fmla="*/ 6798 w 1199854"/>
                <a:gd name="connsiteY0" fmla="*/ 296929 h 420918"/>
                <a:gd name="connsiteX1" fmla="*/ 156023 w 1199854"/>
                <a:gd name="connsiteY1" fmla="*/ 401704 h 420918"/>
                <a:gd name="connsiteX2" fmla="*/ 146498 w 1199854"/>
                <a:gd name="connsiteY2" fmla="*/ 411229 h 420918"/>
                <a:gd name="connsiteX3" fmla="*/ 432248 w 1199854"/>
                <a:gd name="connsiteY3" fmla="*/ 296929 h 420918"/>
                <a:gd name="connsiteX4" fmla="*/ 864048 w 1199854"/>
                <a:gd name="connsiteY4" fmla="*/ 287404 h 420918"/>
                <a:gd name="connsiteX5" fmla="*/ 1191073 w 1199854"/>
                <a:gd name="connsiteY5" fmla="*/ 328679 h 420918"/>
                <a:gd name="connsiteX6" fmla="*/ 1105348 w 1199854"/>
                <a:gd name="connsiteY6" fmla="*/ 249304 h 420918"/>
                <a:gd name="connsiteX7" fmla="*/ 1095823 w 1199854"/>
                <a:gd name="connsiteY7" fmla="*/ 176279 h 420918"/>
                <a:gd name="connsiteX8" fmla="*/ 756098 w 1199854"/>
                <a:gd name="connsiteY8" fmla="*/ 1654 h 420918"/>
                <a:gd name="connsiteX9" fmla="*/ 886273 w 1199854"/>
                <a:gd name="connsiteY9" fmla="*/ 93729 h 420918"/>
                <a:gd name="connsiteX10" fmla="*/ 918023 w 1199854"/>
                <a:gd name="connsiteY10" fmla="*/ 182629 h 420918"/>
                <a:gd name="connsiteX11" fmla="*/ 410023 w 1199854"/>
                <a:gd name="connsiteY11" fmla="*/ 179454 h 420918"/>
                <a:gd name="connsiteX12" fmla="*/ 6798 w 1199854"/>
                <a:gd name="connsiteY12" fmla="*/ 296929 h 4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54" h="420918">
                  <a:moveTo>
                    <a:pt x="6798" y="296929"/>
                  </a:moveTo>
                  <a:cubicBezTo>
                    <a:pt x="-35535" y="333971"/>
                    <a:pt x="132740" y="382654"/>
                    <a:pt x="156023" y="401704"/>
                  </a:cubicBezTo>
                  <a:cubicBezTo>
                    <a:pt x="179306" y="420754"/>
                    <a:pt x="100461" y="428691"/>
                    <a:pt x="146498" y="411229"/>
                  </a:cubicBezTo>
                  <a:cubicBezTo>
                    <a:pt x="192535" y="393767"/>
                    <a:pt x="312656" y="317567"/>
                    <a:pt x="432248" y="296929"/>
                  </a:cubicBezTo>
                  <a:cubicBezTo>
                    <a:pt x="551840" y="276291"/>
                    <a:pt x="737577" y="282112"/>
                    <a:pt x="864048" y="287404"/>
                  </a:cubicBezTo>
                  <a:cubicBezTo>
                    <a:pt x="990519" y="292696"/>
                    <a:pt x="1150856" y="335029"/>
                    <a:pt x="1191073" y="328679"/>
                  </a:cubicBezTo>
                  <a:cubicBezTo>
                    <a:pt x="1231290" y="322329"/>
                    <a:pt x="1121223" y="274704"/>
                    <a:pt x="1105348" y="249304"/>
                  </a:cubicBezTo>
                  <a:cubicBezTo>
                    <a:pt x="1089473" y="223904"/>
                    <a:pt x="1154031" y="217554"/>
                    <a:pt x="1095823" y="176279"/>
                  </a:cubicBezTo>
                  <a:cubicBezTo>
                    <a:pt x="1037615" y="135004"/>
                    <a:pt x="791023" y="15412"/>
                    <a:pt x="756098" y="1654"/>
                  </a:cubicBezTo>
                  <a:cubicBezTo>
                    <a:pt x="721173" y="-12104"/>
                    <a:pt x="859286" y="63566"/>
                    <a:pt x="886273" y="93729"/>
                  </a:cubicBezTo>
                  <a:cubicBezTo>
                    <a:pt x="913261" y="123891"/>
                    <a:pt x="997398" y="168342"/>
                    <a:pt x="918023" y="182629"/>
                  </a:cubicBezTo>
                  <a:cubicBezTo>
                    <a:pt x="838648" y="196916"/>
                    <a:pt x="562423" y="159875"/>
                    <a:pt x="410023" y="179454"/>
                  </a:cubicBezTo>
                  <a:cubicBezTo>
                    <a:pt x="257623" y="199033"/>
                    <a:pt x="49131" y="259887"/>
                    <a:pt x="6798" y="29692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1A6E99A3-FD2B-9A43-7634-AF1F644E6437}"/>
                </a:ext>
              </a:extLst>
            </p:cNvPr>
            <p:cNvGrpSpPr/>
            <p:nvPr/>
          </p:nvGrpSpPr>
          <p:grpSpPr>
            <a:xfrm>
              <a:off x="4620236" y="3589907"/>
              <a:ext cx="1330850" cy="1182700"/>
              <a:chOff x="9947236" y="2243882"/>
              <a:chExt cx="903637" cy="803044"/>
            </a:xfrm>
            <a:grpFill/>
          </p:grpSpPr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C4967890-B3C5-86E6-1757-F17D66E0B84C}"/>
                  </a:ext>
                </a:extLst>
              </p:cNvPr>
              <p:cNvSpPr/>
              <p:nvPr/>
            </p:nvSpPr>
            <p:spPr>
              <a:xfrm>
                <a:off x="9947236" y="2243882"/>
                <a:ext cx="903637" cy="645812"/>
              </a:xfrm>
              <a:custGeom>
                <a:avLst/>
                <a:gdLst>
                  <a:gd name="connsiteX0" fmla="*/ 39 w 903637"/>
                  <a:gd name="connsiteY0" fmla="*/ 232618 h 645812"/>
                  <a:gd name="connsiteX1" fmla="*/ 47664 w 903637"/>
                  <a:gd name="connsiteY1" fmla="*/ 375493 h 645812"/>
                  <a:gd name="connsiteX2" fmla="*/ 171489 w 903637"/>
                  <a:gd name="connsiteY2" fmla="*/ 473918 h 645812"/>
                  <a:gd name="connsiteX3" fmla="*/ 231814 w 903637"/>
                  <a:gd name="connsiteY3" fmla="*/ 378668 h 645812"/>
                  <a:gd name="connsiteX4" fmla="*/ 492164 w 903637"/>
                  <a:gd name="connsiteY4" fmla="*/ 200868 h 645812"/>
                  <a:gd name="connsiteX5" fmla="*/ 587414 w 903637"/>
                  <a:gd name="connsiteY5" fmla="*/ 169118 h 645812"/>
                  <a:gd name="connsiteX6" fmla="*/ 527089 w 903637"/>
                  <a:gd name="connsiteY6" fmla="*/ 169118 h 645812"/>
                  <a:gd name="connsiteX7" fmla="*/ 708064 w 903637"/>
                  <a:gd name="connsiteY7" fmla="*/ 137368 h 645812"/>
                  <a:gd name="connsiteX8" fmla="*/ 796964 w 903637"/>
                  <a:gd name="connsiteY8" fmla="*/ 216743 h 645812"/>
                  <a:gd name="connsiteX9" fmla="*/ 787439 w 903637"/>
                  <a:gd name="connsiteY9" fmla="*/ 353268 h 645812"/>
                  <a:gd name="connsiteX10" fmla="*/ 625514 w 903637"/>
                  <a:gd name="connsiteY10" fmla="*/ 616793 h 645812"/>
                  <a:gd name="connsiteX11" fmla="*/ 676314 w 903637"/>
                  <a:gd name="connsiteY11" fmla="*/ 572343 h 645812"/>
                  <a:gd name="connsiteX12" fmla="*/ 714414 w 903637"/>
                  <a:gd name="connsiteY12" fmla="*/ 645368 h 645812"/>
                  <a:gd name="connsiteX13" fmla="*/ 752514 w 903637"/>
                  <a:gd name="connsiteY13" fmla="*/ 531068 h 645812"/>
                  <a:gd name="connsiteX14" fmla="*/ 901739 w 903637"/>
                  <a:gd name="connsiteY14" fmla="*/ 197693 h 645812"/>
                  <a:gd name="connsiteX15" fmla="*/ 635039 w 903637"/>
                  <a:gd name="connsiteY15" fmla="*/ 843 h 645812"/>
                  <a:gd name="connsiteX16" fmla="*/ 200064 w 903637"/>
                  <a:gd name="connsiteY16" fmla="*/ 131018 h 645812"/>
                  <a:gd name="connsiteX17" fmla="*/ 88939 w 903637"/>
                  <a:gd name="connsiteY17" fmla="*/ 238968 h 645812"/>
                  <a:gd name="connsiteX18" fmla="*/ 54014 w 903637"/>
                  <a:gd name="connsiteY18" fmla="*/ 343743 h 645812"/>
                  <a:gd name="connsiteX19" fmla="*/ 39 w 903637"/>
                  <a:gd name="connsiteY19" fmla="*/ 232618 h 6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637" h="645812">
                    <a:moveTo>
                      <a:pt x="39" y="232618"/>
                    </a:moveTo>
                    <a:cubicBezTo>
                      <a:pt x="-1019" y="237909"/>
                      <a:pt x="19089" y="335276"/>
                      <a:pt x="47664" y="375493"/>
                    </a:cubicBezTo>
                    <a:cubicBezTo>
                      <a:pt x="76239" y="415710"/>
                      <a:pt x="140797" y="473389"/>
                      <a:pt x="171489" y="473918"/>
                    </a:cubicBezTo>
                    <a:cubicBezTo>
                      <a:pt x="202181" y="474447"/>
                      <a:pt x="178368" y="424176"/>
                      <a:pt x="231814" y="378668"/>
                    </a:cubicBezTo>
                    <a:cubicBezTo>
                      <a:pt x="285260" y="333160"/>
                      <a:pt x="432897" y="235793"/>
                      <a:pt x="492164" y="200868"/>
                    </a:cubicBezTo>
                    <a:cubicBezTo>
                      <a:pt x="551431" y="165943"/>
                      <a:pt x="581593" y="174410"/>
                      <a:pt x="587414" y="169118"/>
                    </a:cubicBezTo>
                    <a:cubicBezTo>
                      <a:pt x="593235" y="163826"/>
                      <a:pt x="506981" y="174410"/>
                      <a:pt x="527089" y="169118"/>
                    </a:cubicBezTo>
                    <a:cubicBezTo>
                      <a:pt x="547197" y="163826"/>
                      <a:pt x="663085" y="129430"/>
                      <a:pt x="708064" y="137368"/>
                    </a:cubicBezTo>
                    <a:cubicBezTo>
                      <a:pt x="753043" y="145306"/>
                      <a:pt x="783735" y="180760"/>
                      <a:pt x="796964" y="216743"/>
                    </a:cubicBezTo>
                    <a:cubicBezTo>
                      <a:pt x="810193" y="252726"/>
                      <a:pt x="816014" y="286593"/>
                      <a:pt x="787439" y="353268"/>
                    </a:cubicBezTo>
                    <a:cubicBezTo>
                      <a:pt x="758864" y="419943"/>
                      <a:pt x="644035" y="580281"/>
                      <a:pt x="625514" y="616793"/>
                    </a:cubicBezTo>
                    <a:cubicBezTo>
                      <a:pt x="606993" y="653306"/>
                      <a:pt x="661497" y="567580"/>
                      <a:pt x="676314" y="572343"/>
                    </a:cubicBezTo>
                    <a:cubicBezTo>
                      <a:pt x="691131" y="577106"/>
                      <a:pt x="701714" y="652247"/>
                      <a:pt x="714414" y="645368"/>
                    </a:cubicBezTo>
                    <a:cubicBezTo>
                      <a:pt x="727114" y="638489"/>
                      <a:pt x="721293" y="605680"/>
                      <a:pt x="752514" y="531068"/>
                    </a:cubicBezTo>
                    <a:cubicBezTo>
                      <a:pt x="783735" y="456456"/>
                      <a:pt x="921318" y="286064"/>
                      <a:pt x="901739" y="197693"/>
                    </a:cubicBezTo>
                    <a:cubicBezTo>
                      <a:pt x="882160" y="109322"/>
                      <a:pt x="751985" y="11955"/>
                      <a:pt x="635039" y="843"/>
                    </a:cubicBezTo>
                    <a:cubicBezTo>
                      <a:pt x="518093" y="-10270"/>
                      <a:pt x="291081" y="91331"/>
                      <a:pt x="200064" y="131018"/>
                    </a:cubicBezTo>
                    <a:cubicBezTo>
                      <a:pt x="109047" y="170705"/>
                      <a:pt x="113281" y="203514"/>
                      <a:pt x="88939" y="238968"/>
                    </a:cubicBezTo>
                    <a:cubicBezTo>
                      <a:pt x="64597" y="274422"/>
                      <a:pt x="66185" y="347976"/>
                      <a:pt x="54014" y="343743"/>
                    </a:cubicBezTo>
                    <a:cubicBezTo>
                      <a:pt x="41843" y="339510"/>
                      <a:pt x="1097" y="227327"/>
                      <a:pt x="39" y="232618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A21D8FB9-C489-A78B-01F1-23F2FFDDCB71}"/>
                  </a:ext>
                </a:extLst>
              </p:cNvPr>
              <p:cNvSpPr/>
              <p:nvPr/>
            </p:nvSpPr>
            <p:spPr>
              <a:xfrm>
                <a:off x="10172708" y="2828465"/>
                <a:ext cx="552817" cy="218461"/>
              </a:xfrm>
              <a:custGeom>
                <a:avLst/>
                <a:gdLst>
                  <a:gd name="connsiteX0" fmla="*/ 9517 w 552817"/>
                  <a:gd name="connsiteY0" fmla="*/ 51260 h 218461"/>
                  <a:gd name="connsiteX1" fmla="*/ 34917 w 552817"/>
                  <a:gd name="connsiteY1" fmla="*/ 203660 h 218461"/>
                  <a:gd name="connsiteX2" fmla="*/ 117467 w 552817"/>
                  <a:gd name="connsiteY2" fmla="*/ 206835 h 218461"/>
                  <a:gd name="connsiteX3" fmla="*/ 533392 w 552817"/>
                  <a:gd name="connsiteY3" fmla="*/ 152860 h 218461"/>
                  <a:gd name="connsiteX4" fmla="*/ 485767 w 552817"/>
                  <a:gd name="connsiteY4" fmla="*/ 19510 h 218461"/>
                  <a:gd name="connsiteX5" fmla="*/ 498467 w 552817"/>
                  <a:gd name="connsiteY5" fmla="*/ 3635 h 218461"/>
                  <a:gd name="connsiteX6" fmla="*/ 215892 w 552817"/>
                  <a:gd name="connsiteY6" fmla="*/ 48085 h 218461"/>
                  <a:gd name="connsiteX7" fmla="*/ 387342 w 552817"/>
                  <a:gd name="connsiteY7" fmla="*/ 57610 h 218461"/>
                  <a:gd name="connsiteX8" fmla="*/ 117467 w 552817"/>
                  <a:gd name="connsiteY8" fmla="*/ 38560 h 218461"/>
                  <a:gd name="connsiteX9" fmla="*/ 190492 w 552817"/>
                  <a:gd name="connsiteY9" fmla="*/ 44910 h 218461"/>
                  <a:gd name="connsiteX10" fmla="*/ 9517 w 552817"/>
                  <a:gd name="connsiteY10" fmla="*/ 51260 h 21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817" h="218461">
                    <a:moveTo>
                      <a:pt x="9517" y="51260"/>
                    </a:moveTo>
                    <a:cubicBezTo>
                      <a:pt x="-16412" y="77718"/>
                      <a:pt x="16925" y="177731"/>
                      <a:pt x="34917" y="203660"/>
                    </a:cubicBezTo>
                    <a:cubicBezTo>
                      <a:pt x="52909" y="229589"/>
                      <a:pt x="34388" y="215302"/>
                      <a:pt x="117467" y="206835"/>
                    </a:cubicBezTo>
                    <a:cubicBezTo>
                      <a:pt x="200546" y="198368"/>
                      <a:pt x="472009" y="184081"/>
                      <a:pt x="533392" y="152860"/>
                    </a:cubicBezTo>
                    <a:cubicBezTo>
                      <a:pt x="594775" y="121639"/>
                      <a:pt x="491588" y="44381"/>
                      <a:pt x="485767" y="19510"/>
                    </a:cubicBezTo>
                    <a:cubicBezTo>
                      <a:pt x="479946" y="-5361"/>
                      <a:pt x="543446" y="-1127"/>
                      <a:pt x="498467" y="3635"/>
                    </a:cubicBezTo>
                    <a:cubicBezTo>
                      <a:pt x="453488" y="8397"/>
                      <a:pt x="234413" y="39089"/>
                      <a:pt x="215892" y="48085"/>
                    </a:cubicBezTo>
                    <a:cubicBezTo>
                      <a:pt x="197371" y="57081"/>
                      <a:pt x="403746" y="59197"/>
                      <a:pt x="387342" y="57610"/>
                    </a:cubicBezTo>
                    <a:cubicBezTo>
                      <a:pt x="370938" y="56023"/>
                      <a:pt x="150275" y="40677"/>
                      <a:pt x="117467" y="38560"/>
                    </a:cubicBezTo>
                    <a:cubicBezTo>
                      <a:pt x="84659" y="36443"/>
                      <a:pt x="210600" y="42264"/>
                      <a:pt x="190492" y="44910"/>
                    </a:cubicBezTo>
                    <a:cubicBezTo>
                      <a:pt x="170384" y="47556"/>
                      <a:pt x="35446" y="24802"/>
                      <a:pt x="9517" y="5126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B6543E86-5A50-E95E-A303-7D16994418E1}"/>
                </a:ext>
              </a:extLst>
            </p:cNvPr>
            <p:cNvGrpSpPr/>
            <p:nvPr/>
          </p:nvGrpSpPr>
          <p:grpSpPr>
            <a:xfrm>
              <a:off x="5841488" y="3754719"/>
              <a:ext cx="1397667" cy="1219937"/>
              <a:chOff x="853800" y="3630281"/>
              <a:chExt cx="949005" cy="828328"/>
            </a:xfrm>
            <a:grpFill/>
          </p:grpSpPr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DCEC259A-1F80-A9AE-6305-3EAF4E8D0324}"/>
                  </a:ext>
                </a:extLst>
              </p:cNvPr>
              <p:cNvSpPr/>
              <p:nvPr/>
            </p:nvSpPr>
            <p:spPr>
              <a:xfrm>
                <a:off x="853800" y="3727438"/>
                <a:ext cx="368307" cy="645415"/>
              </a:xfrm>
              <a:custGeom>
                <a:avLst/>
                <a:gdLst>
                  <a:gd name="connsiteX0" fmla="*/ 275 w 368307"/>
                  <a:gd name="connsiteY0" fmla="*/ 180987 h 645415"/>
                  <a:gd name="connsiteX1" fmla="*/ 159025 w 368307"/>
                  <a:gd name="connsiteY1" fmla="*/ 12 h 645415"/>
                  <a:gd name="connsiteX2" fmla="*/ 289200 w 368307"/>
                  <a:gd name="connsiteY2" fmla="*/ 171462 h 645415"/>
                  <a:gd name="connsiteX3" fmla="*/ 298725 w 368307"/>
                  <a:gd name="connsiteY3" fmla="*/ 146062 h 645415"/>
                  <a:gd name="connsiteX4" fmla="*/ 359050 w 368307"/>
                  <a:gd name="connsiteY4" fmla="*/ 469912 h 645415"/>
                  <a:gd name="connsiteX5" fmla="*/ 362225 w 368307"/>
                  <a:gd name="connsiteY5" fmla="*/ 644537 h 645415"/>
                  <a:gd name="connsiteX6" fmla="*/ 301900 w 368307"/>
                  <a:gd name="connsiteY6" fmla="*/ 527062 h 645415"/>
                  <a:gd name="connsiteX7" fmla="*/ 127275 w 368307"/>
                  <a:gd name="connsiteY7" fmla="*/ 301637 h 645415"/>
                  <a:gd name="connsiteX8" fmla="*/ 120925 w 368307"/>
                  <a:gd name="connsiteY8" fmla="*/ 317512 h 645415"/>
                  <a:gd name="connsiteX9" fmla="*/ 275 w 368307"/>
                  <a:gd name="connsiteY9" fmla="*/ 180987 h 6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307" h="645415">
                    <a:moveTo>
                      <a:pt x="275" y="180987"/>
                    </a:moveTo>
                    <a:cubicBezTo>
                      <a:pt x="6625" y="128070"/>
                      <a:pt x="110871" y="1599"/>
                      <a:pt x="159025" y="12"/>
                    </a:cubicBezTo>
                    <a:cubicBezTo>
                      <a:pt x="207179" y="-1575"/>
                      <a:pt x="265917" y="147120"/>
                      <a:pt x="289200" y="171462"/>
                    </a:cubicBezTo>
                    <a:cubicBezTo>
                      <a:pt x="312483" y="195804"/>
                      <a:pt x="287083" y="96320"/>
                      <a:pt x="298725" y="146062"/>
                    </a:cubicBezTo>
                    <a:cubicBezTo>
                      <a:pt x="310367" y="195804"/>
                      <a:pt x="348467" y="386833"/>
                      <a:pt x="359050" y="469912"/>
                    </a:cubicBezTo>
                    <a:cubicBezTo>
                      <a:pt x="369633" y="552991"/>
                      <a:pt x="371750" y="635012"/>
                      <a:pt x="362225" y="644537"/>
                    </a:cubicBezTo>
                    <a:cubicBezTo>
                      <a:pt x="352700" y="654062"/>
                      <a:pt x="341058" y="584212"/>
                      <a:pt x="301900" y="527062"/>
                    </a:cubicBezTo>
                    <a:cubicBezTo>
                      <a:pt x="262742" y="469912"/>
                      <a:pt x="157438" y="336562"/>
                      <a:pt x="127275" y="301637"/>
                    </a:cubicBezTo>
                    <a:cubicBezTo>
                      <a:pt x="97113" y="266712"/>
                      <a:pt x="142621" y="333916"/>
                      <a:pt x="120925" y="317512"/>
                    </a:cubicBezTo>
                    <a:cubicBezTo>
                      <a:pt x="99229" y="301108"/>
                      <a:pt x="-6075" y="233904"/>
                      <a:pt x="275" y="180987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8BAB747F-81A8-75EB-561B-6ACF0B8CE28B}"/>
                  </a:ext>
                </a:extLst>
              </p:cNvPr>
              <p:cNvSpPr/>
              <p:nvPr/>
            </p:nvSpPr>
            <p:spPr>
              <a:xfrm>
                <a:off x="1037273" y="3630281"/>
                <a:ext cx="765532" cy="828328"/>
              </a:xfrm>
              <a:custGeom>
                <a:avLst/>
                <a:gdLst>
                  <a:gd name="connsiteX0" fmla="*/ 39052 w 765532"/>
                  <a:gd name="connsiteY0" fmla="*/ 252744 h 828328"/>
                  <a:gd name="connsiteX1" fmla="*/ 464502 w 765532"/>
                  <a:gd name="connsiteY1" fmla="*/ 1919 h 828328"/>
                  <a:gd name="connsiteX2" fmla="*/ 731202 w 765532"/>
                  <a:gd name="connsiteY2" fmla="*/ 141619 h 828328"/>
                  <a:gd name="connsiteX3" fmla="*/ 759777 w 765532"/>
                  <a:gd name="connsiteY3" fmla="*/ 227344 h 828328"/>
                  <a:gd name="connsiteX4" fmla="*/ 740727 w 765532"/>
                  <a:gd name="connsiteY4" fmla="*/ 319419 h 828328"/>
                  <a:gd name="connsiteX5" fmla="*/ 524827 w 765532"/>
                  <a:gd name="connsiteY5" fmla="*/ 811544 h 828328"/>
                  <a:gd name="connsiteX6" fmla="*/ 559752 w 765532"/>
                  <a:gd name="connsiteY6" fmla="*/ 684544 h 828328"/>
                  <a:gd name="connsiteX7" fmla="*/ 613727 w 765532"/>
                  <a:gd name="connsiteY7" fmla="*/ 398794 h 828328"/>
                  <a:gd name="connsiteX8" fmla="*/ 658177 w 765532"/>
                  <a:gd name="connsiteY8" fmla="*/ 173369 h 828328"/>
                  <a:gd name="connsiteX9" fmla="*/ 451802 w 765532"/>
                  <a:gd name="connsiteY9" fmla="*/ 157494 h 828328"/>
                  <a:gd name="connsiteX10" fmla="*/ 61277 w 765532"/>
                  <a:gd name="connsiteY10" fmla="*/ 424194 h 828328"/>
                  <a:gd name="connsiteX11" fmla="*/ 39052 w 765532"/>
                  <a:gd name="connsiteY11" fmla="*/ 252744 h 8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5532" h="828328">
                    <a:moveTo>
                      <a:pt x="39052" y="252744"/>
                    </a:moveTo>
                    <a:cubicBezTo>
                      <a:pt x="106256" y="182365"/>
                      <a:pt x="349144" y="20440"/>
                      <a:pt x="464502" y="1919"/>
                    </a:cubicBezTo>
                    <a:cubicBezTo>
                      <a:pt x="579860" y="-16602"/>
                      <a:pt x="681990" y="104048"/>
                      <a:pt x="731202" y="141619"/>
                    </a:cubicBezTo>
                    <a:cubicBezTo>
                      <a:pt x="780414" y="179190"/>
                      <a:pt x="758190" y="197711"/>
                      <a:pt x="759777" y="227344"/>
                    </a:cubicBezTo>
                    <a:cubicBezTo>
                      <a:pt x="761364" y="256977"/>
                      <a:pt x="779885" y="222052"/>
                      <a:pt x="740727" y="319419"/>
                    </a:cubicBezTo>
                    <a:cubicBezTo>
                      <a:pt x="701569" y="416786"/>
                      <a:pt x="554990" y="750690"/>
                      <a:pt x="524827" y="811544"/>
                    </a:cubicBezTo>
                    <a:cubicBezTo>
                      <a:pt x="494664" y="872398"/>
                      <a:pt x="544935" y="753336"/>
                      <a:pt x="559752" y="684544"/>
                    </a:cubicBezTo>
                    <a:cubicBezTo>
                      <a:pt x="574569" y="615752"/>
                      <a:pt x="597323" y="483990"/>
                      <a:pt x="613727" y="398794"/>
                    </a:cubicBezTo>
                    <a:cubicBezTo>
                      <a:pt x="630131" y="313598"/>
                      <a:pt x="685164" y="213586"/>
                      <a:pt x="658177" y="173369"/>
                    </a:cubicBezTo>
                    <a:cubicBezTo>
                      <a:pt x="631190" y="133152"/>
                      <a:pt x="551285" y="115690"/>
                      <a:pt x="451802" y="157494"/>
                    </a:cubicBezTo>
                    <a:cubicBezTo>
                      <a:pt x="352319" y="199298"/>
                      <a:pt x="123190" y="405144"/>
                      <a:pt x="61277" y="424194"/>
                    </a:cubicBezTo>
                    <a:cubicBezTo>
                      <a:pt x="-636" y="443244"/>
                      <a:pt x="-28152" y="323123"/>
                      <a:pt x="39052" y="252744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5C0E1339-EDFB-61DF-AE30-526CACAD7720}"/>
                  </a:ext>
                </a:extLst>
              </p:cNvPr>
              <p:cNvSpPr/>
              <p:nvPr/>
            </p:nvSpPr>
            <p:spPr>
              <a:xfrm>
                <a:off x="1147410" y="4158830"/>
                <a:ext cx="560317" cy="224370"/>
              </a:xfrm>
              <a:custGeom>
                <a:avLst/>
                <a:gdLst>
                  <a:gd name="connsiteX0" fmla="*/ 20990 w 560317"/>
                  <a:gd name="connsiteY0" fmla="*/ 63920 h 224370"/>
                  <a:gd name="connsiteX1" fmla="*/ 462315 w 560317"/>
                  <a:gd name="connsiteY1" fmla="*/ 3595 h 224370"/>
                  <a:gd name="connsiteX2" fmla="*/ 554390 w 560317"/>
                  <a:gd name="connsiteY2" fmla="*/ 159170 h 224370"/>
                  <a:gd name="connsiteX3" fmla="*/ 506765 w 560317"/>
                  <a:gd name="connsiteY3" fmla="*/ 117895 h 224370"/>
                  <a:gd name="connsiteX4" fmla="*/ 151165 w 560317"/>
                  <a:gd name="connsiteY4" fmla="*/ 165520 h 224370"/>
                  <a:gd name="connsiteX5" fmla="*/ 81315 w 560317"/>
                  <a:gd name="connsiteY5" fmla="*/ 222670 h 224370"/>
                  <a:gd name="connsiteX6" fmla="*/ 20990 w 560317"/>
                  <a:gd name="connsiteY6" fmla="*/ 63920 h 2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317" h="224370">
                    <a:moveTo>
                      <a:pt x="20990" y="63920"/>
                    </a:moveTo>
                    <a:cubicBezTo>
                      <a:pt x="84490" y="27408"/>
                      <a:pt x="373415" y="-12280"/>
                      <a:pt x="462315" y="3595"/>
                    </a:cubicBezTo>
                    <a:cubicBezTo>
                      <a:pt x="551215" y="19470"/>
                      <a:pt x="546982" y="140120"/>
                      <a:pt x="554390" y="159170"/>
                    </a:cubicBezTo>
                    <a:cubicBezTo>
                      <a:pt x="561798" y="178220"/>
                      <a:pt x="573969" y="116837"/>
                      <a:pt x="506765" y="117895"/>
                    </a:cubicBezTo>
                    <a:cubicBezTo>
                      <a:pt x="439561" y="118953"/>
                      <a:pt x="222073" y="148058"/>
                      <a:pt x="151165" y="165520"/>
                    </a:cubicBezTo>
                    <a:cubicBezTo>
                      <a:pt x="80257" y="182982"/>
                      <a:pt x="106715" y="234312"/>
                      <a:pt x="81315" y="222670"/>
                    </a:cubicBezTo>
                    <a:cubicBezTo>
                      <a:pt x="55915" y="211028"/>
                      <a:pt x="-42510" y="100432"/>
                      <a:pt x="20990" y="6392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EB212739-32B8-8B01-EE2D-AE4C0D73F192}"/>
                </a:ext>
              </a:extLst>
            </p:cNvPr>
            <p:cNvGrpSpPr/>
            <p:nvPr/>
          </p:nvGrpSpPr>
          <p:grpSpPr>
            <a:xfrm>
              <a:off x="7217746" y="3458028"/>
              <a:ext cx="1183838" cy="1579713"/>
              <a:chOff x="2290744" y="3396379"/>
              <a:chExt cx="803817" cy="1072613"/>
            </a:xfrm>
            <a:grpFill/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74C451C-1AE9-70F2-D61D-5657DC0E0655}"/>
                  </a:ext>
                </a:extLst>
              </p:cNvPr>
              <p:cNvSpPr/>
              <p:nvPr/>
            </p:nvSpPr>
            <p:spPr>
              <a:xfrm>
                <a:off x="2290744" y="3563545"/>
                <a:ext cx="383022" cy="350441"/>
              </a:xfrm>
              <a:custGeom>
                <a:avLst/>
                <a:gdLst>
                  <a:gd name="connsiteX0" fmla="*/ 1606 w 383022"/>
                  <a:gd name="connsiteY0" fmla="*/ 5155 h 350441"/>
                  <a:gd name="connsiteX1" fmla="*/ 58756 w 383022"/>
                  <a:gd name="connsiteY1" fmla="*/ 8330 h 350441"/>
                  <a:gd name="connsiteX2" fmla="*/ 296881 w 383022"/>
                  <a:gd name="connsiteY2" fmla="*/ 30555 h 350441"/>
                  <a:gd name="connsiteX3" fmla="*/ 382606 w 383022"/>
                  <a:gd name="connsiteY3" fmla="*/ 151205 h 350441"/>
                  <a:gd name="connsiteX4" fmla="*/ 268306 w 383022"/>
                  <a:gd name="connsiteY4" fmla="*/ 224230 h 350441"/>
                  <a:gd name="connsiteX5" fmla="*/ 61931 w 383022"/>
                  <a:gd name="connsiteY5" fmla="*/ 348055 h 350441"/>
                  <a:gd name="connsiteX6" fmla="*/ 119081 w 383022"/>
                  <a:gd name="connsiteY6" fmla="*/ 297255 h 350441"/>
                  <a:gd name="connsiteX7" fmla="*/ 134956 w 383022"/>
                  <a:gd name="connsiteY7" fmla="*/ 192480 h 350441"/>
                  <a:gd name="connsiteX8" fmla="*/ 23831 w 383022"/>
                  <a:gd name="connsiteY8" fmla="*/ 87705 h 350441"/>
                  <a:gd name="connsiteX9" fmla="*/ 1606 w 383022"/>
                  <a:gd name="connsiteY9" fmla="*/ 5155 h 35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022" h="350441">
                    <a:moveTo>
                      <a:pt x="1606" y="5155"/>
                    </a:moveTo>
                    <a:cubicBezTo>
                      <a:pt x="7427" y="-8074"/>
                      <a:pt x="58756" y="8330"/>
                      <a:pt x="58756" y="8330"/>
                    </a:cubicBezTo>
                    <a:cubicBezTo>
                      <a:pt x="107969" y="12563"/>
                      <a:pt x="242906" y="6743"/>
                      <a:pt x="296881" y="30555"/>
                    </a:cubicBezTo>
                    <a:cubicBezTo>
                      <a:pt x="350856" y="54367"/>
                      <a:pt x="387369" y="118926"/>
                      <a:pt x="382606" y="151205"/>
                    </a:cubicBezTo>
                    <a:cubicBezTo>
                      <a:pt x="377844" y="183484"/>
                      <a:pt x="321752" y="191422"/>
                      <a:pt x="268306" y="224230"/>
                    </a:cubicBezTo>
                    <a:cubicBezTo>
                      <a:pt x="214860" y="257038"/>
                      <a:pt x="86802" y="335884"/>
                      <a:pt x="61931" y="348055"/>
                    </a:cubicBezTo>
                    <a:cubicBezTo>
                      <a:pt x="37060" y="360226"/>
                      <a:pt x="106910" y="323184"/>
                      <a:pt x="119081" y="297255"/>
                    </a:cubicBezTo>
                    <a:cubicBezTo>
                      <a:pt x="131252" y="271326"/>
                      <a:pt x="150831" y="227405"/>
                      <a:pt x="134956" y="192480"/>
                    </a:cubicBezTo>
                    <a:cubicBezTo>
                      <a:pt x="119081" y="157555"/>
                      <a:pt x="41294" y="115751"/>
                      <a:pt x="23831" y="87705"/>
                    </a:cubicBezTo>
                    <a:cubicBezTo>
                      <a:pt x="6369" y="59659"/>
                      <a:pt x="-4215" y="18384"/>
                      <a:pt x="1606" y="515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C34994B5-9430-AF1A-D8E6-9783389D15C6}"/>
                  </a:ext>
                </a:extLst>
              </p:cNvPr>
              <p:cNvSpPr/>
              <p:nvPr/>
            </p:nvSpPr>
            <p:spPr>
              <a:xfrm>
                <a:off x="2327704" y="3396379"/>
                <a:ext cx="766857" cy="1072613"/>
              </a:xfrm>
              <a:custGeom>
                <a:avLst/>
                <a:gdLst>
                  <a:gd name="connsiteX0" fmla="*/ 56721 w 766857"/>
                  <a:gd name="connsiteY0" fmla="*/ 810496 h 1072613"/>
                  <a:gd name="connsiteX1" fmla="*/ 12271 w 766857"/>
                  <a:gd name="connsiteY1" fmla="*/ 905746 h 1072613"/>
                  <a:gd name="connsiteX2" fmla="*/ 72596 w 766857"/>
                  <a:gd name="connsiteY2" fmla="*/ 1061321 h 1072613"/>
                  <a:gd name="connsiteX3" fmla="*/ 139271 w 766857"/>
                  <a:gd name="connsiteY3" fmla="*/ 1048621 h 1072613"/>
                  <a:gd name="connsiteX4" fmla="*/ 282146 w 766857"/>
                  <a:gd name="connsiteY4" fmla="*/ 953371 h 1072613"/>
                  <a:gd name="connsiteX5" fmla="*/ 180546 w 766857"/>
                  <a:gd name="connsiteY5" fmla="*/ 1004171 h 1072613"/>
                  <a:gd name="connsiteX6" fmla="*/ 736171 w 766857"/>
                  <a:gd name="connsiteY6" fmla="*/ 746996 h 1072613"/>
                  <a:gd name="connsiteX7" fmla="*/ 691721 w 766857"/>
                  <a:gd name="connsiteY7" fmla="*/ 623171 h 1072613"/>
                  <a:gd name="connsiteX8" fmla="*/ 666321 w 766857"/>
                  <a:gd name="connsiteY8" fmla="*/ 575546 h 1072613"/>
                  <a:gd name="connsiteX9" fmla="*/ 669496 w 766857"/>
                  <a:gd name="connsiteY9" fmla="*/ 512046 h 1072613"/>
                  <a:gd name="connsiteX10" fmla="*/ 732996 w 766857"/>
                  <a:gd name="connsiteY10" fmla="*/ 23096 h 1072613"/>
                  <a:gd name="connsiteX11" fmla="*/ 717121 w 766857"/>
                  <a:gd name="connsiteY11" fmla="*/ 131046 h 1072613"/>
                  <a:gd name="connsiteX12" fmla="*/ 536146 w 766857"/>
                  <a:gd name="connsiteY12" fmla="*/ 585071 h 1072613"/>
                  <a:gd name="connsiteX13" fmla="*/ 567896 w 766857"/>
                  <a:gd name="connsiteY13" fmla="*/ 594596 h 1072613"/>
                  <a:gd name="connsiteX14" fmla="*/ 202771 w 766857"/>
                  <a:gd name="connsiteY14" fmla="*/ 785096 h 1072613"/>
                  <a:gd name="connsiteX15" fmla="*/ 224996 w 766857"/>
                  <a:gd name="connsiteY15" fmla="*/ 816846 h 1072613"/>
                  <a:gd name="connsiteX16" fmla="*/ 5921 w 766857"/>
                  <a:gd name="connsiteY16" fmla="*/ 820021 h 1072613"/>
                  <a:gd name="connsiteX17" fmla="*/ 56721 w 766857"/>
                  <a:gd name="connsiteY17" fmla="*/ 810496 h 107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6857" h="1072613">
                    <a:moveTo>
                      <a:pt x="56721" y="810496"/>
                    </a:moveTo>
                    <a:cubicBezTo>
                      <a:pt x="57779" y="824783"/>
                      <a:pt x="9625" y="863942"/>
                      <a:pt x="12271" y="905746"/>
                    </a:cubicBezTo>
                    <a:cubicBezTo>
                      <a:pt x="14917" y="947550"/>
                      <a:pt x="51429" y="1037509"/>
                      <a:pt x="72596" y="1061321"/>
                    </a:cubicBezTo>
                    <a:cubicBezTo>
                      <a:pt x="93763" y="1085134"/>
                      <a:pt x="104346" y="1066613"/>
                      <a:pt x="139271" y="1048621"/>
                    </a:cubicBezTo>
                    <a:cubicBezTo>
                      <a:pt x="174196" y="1030629"/>
                      <a:pt x="275267" y="960779"/>
                      <a:pt x="282146" y="953371"/>
                    </a:cubicBezTo>
                    <a:cubicBezTo>
                      <a:pt x="289025" y="945963"/>
                      <a:pt x="180546" y="1004171"/>
                      <a:pt x="180546" y="1004171"/>
                    </a:cubicBezTo>
                    <a:cubicBezTo>
                      <a:pt x="256217" y="969775"/>
                      <a:pt x="650975" y="810496"/>
                      <a:pt x="736171" y="746996"/>
                    </a:cubicBezTo>
                    <a:cubicBezTo>
                      <a:pt x="821367" y="683496"/>
                      <a:pt x="703363" y="651746"/>
                      <a:pt x="691721" y="623171"/>
                    </a:cubicBezTo>
                    <a:cubicBezTo>
                      <a:pt x="680079" y="594596"/>
                      <a:pt x="670025" y="594067"/>
                      <a:pt x="666321" y="575546"/>
                    </a:cubicBezTo>
                    <a:cubicBezTo>
                      <a:pt x="662617" y="557025"/>
                      <a:pt x="658384" y="604121"/>
                      <a:pt x="669496" y="512046"/>
                    </a:cubicBezTo>
                    <a:cubicBezTo>
                      <a:pt x="680608" y="419971"/>
                      <a:pt x="725059" y="86596"/>
                      <a:pt x="732996" y="23096"/>
                    </a:cubicBezTo>
                    <a:cubicBezTo>
                      <a:pt x="740933" y="-40404"/>
                      <a:pt x="749929" y="37383"/>
                      <a:pt x="717121" y="131046"/>
                    </a:cubicBezTo>
                    <a:cubicBezTo>
                      <a:pt x="684313" y="224709"/>
                      <a:pt x="561017" y="507813"/>
                      <a:pt x="536146" y="585071"/>
                    </a:cubicBezTo>
                    <a:cubicBezTo>
                      <a:pt x="511275" y="662329"/>
                      <a:pt x="623459" y="561258"/>
                      <a:pt x="567896" y="594596"/>
                    </a:cubicBezTo>
                    <a:cubicBezTo>
                      <a:pt x="512334" y="627933"/>
                      <a:pt x="259921" y="748054"/>
                      <a:pt x="202771" y="785096"/>
                    </a:cubicBezTo>
                    <a:cubicBezTo>
                      <a:pt x="145621" y="822138"/>
                      <a:pt x="257804" y="811025"/>
                      <a:pt x="224996" y="816846"/>
                    </a:cubicBezTo>
                    <a:cubicBezTo>
                      <a:pt x="192188" y="822667"/>
                      <a:pt x="33438" y="818434"/>
                      <a:pt x="5921" y="820021"/>
                    </a:cubicBezTo>
                    <a:cubicBezTo>
                      <a:pt x="-21596" y="821608"/>
                      <a:pt x="55663" y="796209"/>
                      <a:pt x="56721" y="81049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184FB107-35DD-2340-CFE1-AFC24B72BA46}"/>
                </a:ext>
              </a:extLst>
            </p:cNvPr>
            <p:cNvGrpSpPr/>
            <p:nvPr/>
          </p:nvGrpSpPr>
          <p:grpSpPr>
            <a:xfrm>
              <a:off x="8352966" y="3252944"/>
              <a:ext cx="1477699" cy="1491618"/>
              <a:chOff x="3516605" y="3454005"/>
              <a:chExt cx="1003346" cy="1012797"/>
            </a:xfrm>
            <a:grpFill/>
          </p:grpSpPr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A4A99174-8941-D403-6833-FA1C3DF7742A}"/>
                  </a:ext>
                </a:extLst>
              </p:cNvPr>
              <p:cNvSpPr/>
              <p:nvPr/>
            </p:nvSpPr>
            <p:spPr>
              <a:xfrm>
                <a:off x="3516605" y="3668937"/>
                <a:ext cx="890990" cy="797865"/>
              </a:xfrm>
              <a:custGeom>
                <a:avLst/>
                <a:gdLst>
                  <a:gd name="connsiteX0" fmla="*/ 58445 w 890990"/>
                  <a:gd name="connsiteY0" fmla="*/ 87088 h 797865"/>
                  <a:gd name="connsiteX1" fmla="*/ 17170 w 890990"/>
                  <a:gd name="connsiteY1" fmla="*/ 312513 h 797865"/>
                  <a:gd name="connsiteX2" fmla="*/ 71145 w 890990"/>
                  <a:gd name="connsiteY2" fmla="*/ 398238 h 797865"/>
                  <a:gd name="connsiteX3" fmla="*/ 699795 w 890990"/>
                  <a:gd name="connsiteY3" fmla="*/ 198213 h 797865"/>
                  <a:gd name="connsiteX4" fmla="*/ 655345 w 890990"/>
                  <a:gd name="connsiteY4" fmla="*/ 379188 h 797865"/>
                  <a:gd name="connsiteX5" fmla="*/ 595020 w 890990"/>
                  <a:gd name="connsiteY5" fmla="*/ 579213 h 797865"/>
                  <a:gd name="connsiteX6" fmla="*/ 277520 w 890990"/>
                  <a:gd name="connsiteY6" fmla="*/ 696688 h 797865"/>
                  <a:gd name="connsiteX7" fmla="*/ 112420 w 890990"/>
                  <a:gd name="connsiteY7" fmla="*/ 690338 h 797865"/>
                  <a:gd name="connsiteX8" fmla="*/ 372770 w 890990"/>
                  <a:gd name="connsiteY8" fmla="*/ 569688 h 797865"/>
                  <a:gd name="connsiteX9" fmla="*/ 125120 w 890990"/>
                  <a:gd name="connsiteY9" fmla="*/ 623663 h 797865"/>
                  <a:gd name="connsiteX10" fmla="*/ 394995 w 890990"/>
                  <a:gd name="connsiteY10" fmla="*/ 512538 h 797865"/>
                  <a:gd name="connsiteX11" fmla="*/ 128295 w 890990"/>
                  <a:gd name="connsiteY11" fmla="*/ 630013 h 797865"/>
                  <a:gd name="connsiteX12" fmla="*/ 23520 w 890990"/>
                  <a:gd name="connsiteY12" fmla="*/ 696688 h 797865"/>
                  <a:gd name="connsiteX13" fmla="*/ 280695 w 890990"/>
                  <a:gd name="connsiteY13" fmla="*/ 776063 h 797865"/>
                  <a:gd name="connsiteX14" fmla="*/ 423570 w 890990"/>
                  <a:gd name="connsiteY14" fmla="*/ 769713 h 797865"/>
                  <a:gd name="connsiteX15" fmla="*/ 699795 w 890990"/>
                  <a:gd name="connsiteY15" fmla="*/ 464913 h 797865"/>
                  <a:gd name="connsiteX16" fmla="*/ 626770 w 890990"/>
                  <a:gd name="connsiteY16" fmla="*/ 639538 h 797865"/>
                  <a:gd name="connsiteX17" fmla="*/ 702970 w 890990"/>
                  <a:gd name="connsiteY17" fmla="*/ 468088 h 797865"/>
                  <a:gd name="connsiteX18" fmla="*/ 887120 w 890990"/>
                  <a:gd name="connsiteY18" fmla="*/ 93438 h 797865"/>
                  <a:gd name="connsiteX19" fmla="*/ 779170 w 890990"/>
                  <a:gd name="connsiteY19" fmla="*/ 1363 h 797865"/>
                  <a:gd name="connsiteX20" fmla="*/ 248945 w 890990"/>
                  <a:gd name="connsiteY20" fmla="*/ 137888 h 797865"/>
                  <a:gd name="connsiteX21" fmla="*/ 140995 w 890990"/>
                  <a:gd name="connsiteY21" fmla="*/ 122013 h 797865"/>
                  <a:gd name="connsiteX22" fmla="*/ 204495 w 890990"/>
                  <a:gd name="connsiteY22" fmla="*/ 217263 h 797865"/>
                  <a:gd name="connsiteX23" fmla="*/ 4470 w 890990"/>
                  <a:gd name="connsiteY23" fmla="*/ 99788 h 797865"/>
                  <a:gd name="connsiteX24" fmla="*/ 58445 w 890990"/>
                  <a:gd name="connsiteY24" fmla="*/ 87088 h 79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990" h="797865">
                    <a:moveTo>
                      <a:pt x="58445" y="87088"/>
                    </a:moveTo>
                    <a:cubicBezTo>
                      <a:pt x="60562" y="122542"/>
                      <a:pt x="15053" y="260655"/>
                      <a:pt x="17170" y="312513"/>
                    </a:cubicBezTo>
                    <a:cubicBezTo>
                      <a:pt x="19287" y="364371"/>
                      <a:pt x="-42626" y="417288"/>
                      <a:pt x="71145" y="398238"/>
                    </a:cubicBezTo>
                    <a:cubicBezTo>
                      <a:pt x="184916" y="379188"/>
                      <a:pt x="602428" y="201388"/>
                      <a:pt x="699795" y="198213"/>
                    </a:cubicBezTo>
                    <a:cubicBezTo>
                      <a:pt x="797162" y="195038"/>
                      <a:pt x="672807" y="315688"/>
                      <a:pt x="655345" y="379188"/>
                    </a:cubicBezTo>
                    <a:cubicBezTo>
                      <a:pt x="637883" y="442688"/>
                      <a:pt x="657991" y="526296"/>
                      <a:pt x="595020" y="579213"/>
                    </a:cubicBezTo>
                    <a:cubicBezTo>
                      <a:pt x="532049" y="632130"/>
                      <a:pt x="357953" y="678167"/>
                      <a:pt x="277520" y="696688"/>
                    </a:cubicBezTo>
                    <a:cubicBezTo>
                      <a:pt x="197087" y="715209"/>
                      <a:pt x="96545" y="711505"/>
                      <a:pt x="112420" y="690338"/>
                    </a:cubicBezTo>
                    <a:cubicBezTo>
                      <a:pt x="128295" y="669171"/>
                      <a:pt x="370653" y="580800"/>
                      <a:pt x="372770" y="569688"/>
                    </a:cubicBezTo>
                    <a:cubicBezTo>
                      <a:pt x="374887" y="558576"/>
                      <a:pt x="121416" y="633188"/>
                      <a:pt x="125120" y="623663"/>
                    </a:cubicBezTo>
                    <a:cubicBezTo>
                      <a:pt x="128824" y="614138"/>
                      <a:pt x="394466" y="511480"/>
                      <a:pt x="394995" y="512538"/>
                    </a:cubicBezTo>
                    <a:cubicBezTo>
                      <a:pt x="395524" y="513596"/>
                      <a:pt x="190208" y="599321"/>
                      <a:pt x="128295" y="630013"/>
                    </a:cubicBezTo>
                    <a:cubicBezTo>
                      <a:pt x="66383" y="660705"/>
                      <a:pt x="-1880" y="672346"/>
                      <a:pt x="23520" y="696688"/>
                    </a:cubicBezTo>
                    <a:cubicBezTo>
                      <a:pt x="48920" y="721030"/>
                      <a:pt x="214020" y="763892"/>
                      <a:pt x="280695" y="776063"/>
                    </a:cubicBezTo>
                    <a:cubicBezTo>
                      <a:pt x="347370" y="788234"/>
                      <a:pt x="353720" y="821571"/>
                      <a:pt x="423570" y="769713"/>
                    </a:cubicBezTo>
                    <a:cubicBezTo>
                      <a:pt x="493420" y="717855"/>
                      <a:pt x="665928" y="486609"/>
                      <a:pt x="699795" y="464913"/>
                    </a:cubicBezTo>
                    <a:cubicBezTo>
                      <a:pt x="733662" y="443217"/>
                      <a:pt x="626241" y="639009"/>
                      <a:pt x="626770" y="639538"/>
                    </a:cubicBezTo>
                    <a:cubicBezTo>
                      <a:pt x="627299" y="640067"/>
                      <a:pt x="659578" y="559105"/>
                      <a:pt x="702970" y="468088"/>
                    </a:cubicBezTo>
                    <a:cubicBezTo>
                      <a:pt x="746362" y="377071"/>
                      <a:pt x="874420" y="171226"/>
                      <a:pt x="887120" y="93438"/>
                    </a:cubicBezTo>
                    <a:cubicBezTo>
                      <a:pt x="899820" y="15650"/>
                      <a:pt x="885533" y="-6045"/>
                      <a:pt x="779170" y="1363"/>
                    </a:cubicBezTo>
                    <a:cubicBezTo>
                      <a:pt x="672807" y="8771"/>
                      <a:pt x="355308" y="117780"/>
                      <a:pt x="248945" y="137888"/>
                    </a:cubicBezTo>
                    <a:cubicBezTo>
                      <a:pt x="142583" y="157996"/>
                      <a:pt x="148403" y="108784"/>
                      <a:pt x="140995" y="122013"/>
                    </a:cubicBezTo>
                    <a:cubicBezTo>
                      <a:pt x="133587" y="135242"/>
                      <a:pt x="227249" y="220967"/>
                      <a:pt x="204495" y="217263"/>
                    </a:cubicBezTo>
                    <a:cubicBezTo>
                      <a:pt x="181741" y="213559"/>
                      <a:pt x="27753" y="120425"/>
                      <a:pt x="4470" y="99788"/>
                    </a:cubicBezTo>
                    <a:cubicBezTo>
                      <a:pt x="-18813" y="79151"/>
                      <a:pt x="56328" y="51634"/>
                      <a:pt x="58445" y="87088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23260658-EEAD-D96C-98C6-368FEB93D913}"/>
                  </a:ext>
                </a:extLst>
              </p:cNvPr>
              <p:cNvSpPr/>
              <p:nvPr/>
            </p:nvSpPr>
            <p:spPr>
              <a:xfrm>
                <a:off x="4211408" y="3504924"/>
                <a:ext cx="199288" cy="206984"/>
              </a:xfrm>
              <a:custGeom>
                <a:avLst/>
                <a:gdLst>
                  <a:gd name="connsiteX0" fmla="*/ 1817 w 199288"/>
                  <a:gd name="connsiteY0" fmla="*/ 276 h 206984"/>
                  <a:gd name="connsiteX1" fmla="*/ 163742 w 199288"/>
                  <a:gd name="connsiteY1" fmla="*/ 47901 h 206984"/>
                  <a:gd name="connsiteX2" fmla="*/ 198667 w 199288"/>
                  <a:gd name="connsiteY2" fmla="*/ 203476 h 206984"/>
                  <a:gd name="connsiteX3" fmla="*/ 147867 w 199288"/>
                  <a:gd name="connsiteY3" fmla="*/ 155851 h 206984"/>
                  <a:gd name="connsiteX4" fmla="*/ 68492 w 199288"/>
                  <a:gd name="connsiteY4" fmla="*/ 149501 h 206984"/>
                  <a:gd name="connsiteX5" fmla="*/ 74842 w 199288"/>
                  <a:gd name="connsiteY5" fmla="*/ 63776 h 206984"/>
                  <a:gd name="connsiteX6" fmla="*/ 1817 w 199288"/>
                  <a:gd name="connsiteY6" fmla="*/ 276 h 20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88" h="206984">
                    <a:moveTo>
                      <a:pt x="1817" y="276"/>
                    </a:moveTo>
                    <a:cubicBezTo>
                      <a:pt x="16634" y="-2370"/>
                      <a:pt x="130934" y="14034"/>
                      <a:pt x="163742" y="47901"/>
                    </a:cubicBezTo>
                    <a:cubicBezTo>
                      <a:pt x="196550" y="81768"/>
                      <a:pt x="201313" y="185484"/>
                      <a:pt x="198667" y="203476"/>
                    </a:cubicBezTo>
                    <a:cubicBezTo>
                      <a:pt x="196021" y="221468"/>
                      <a:pt x="169563" y="164847"/>
                      <a:pt x="147867" y="155851"/>
                    </a:cubicBezTo>
                    <a:cubicBezTo>
                      <a:pt x="126171" y="146855"/>
                      <a:pt x="80663" y="164847"/>
                      <a:pt x="68492" y="149501"/>
                    </a:cubicBezTo>
                    <a:cubicBezTo>
                      <a:pt x="56321" y="134155"/>
                      <a:pt x="82250" y="85472"/>
                      <a:pt x="74842" y="63776"/>
                    </a:cubicBezTo>
                    <a:cubicBezTo>
                      <a:pt x="67434" y="42080"/>
                      <a:pt x="-13000" y="2922"/>
                      <a:pt x="1817" y="27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8CCE7BB-2037-2CD8-6298-AF9739AB7F5D}"/>
                  </a:ext>
                </a:extLst>
              </p:cNvPr>
              <p:cNvSpPr/>
              <p:nvPr/>
            </p:nvSpPr>
            <p:spPr>
              <a:xfrm>
                <a:off x="4346256" y="3454005"/>
                <a:ext cx="173695" cy="173614"/>
              </a:xfrm>
              <a:custGeom>
                <a:avLst/>
                <a:gdLst>
                  <a:gd name="connsiteX0" fmla="*/ 70169 w 173695"/>
                  <a:gd name="connsiteY0" fmla="*/ 395 h 173614"/>
                  <a:gd name="connsiteX1" fmla="*/ 168594 w 173695"/>
                  <a:gd name="connsiteY1" fmla="*/ 114695 h 173614"/>
                  <a:gd name="connsiteX2" fmla="*/ 143194 w 173695"/>
                  <a:gd name="connsiteY2" fmla="*/ 171845 h 173614"/>
                  <a:gd name="connsiteX3" fmla="*/ 3494 w 173695"/>
                  <a:gd name="connsiteY3" fmla="*/ 51195 h 173614"/>
                  <a:gd name="connsiteX4" fmla="*/ 44769 w 173695"/>
                  <a:gd name="connsiteY4" fmla="*/ 76595 h 173614"/>
                  <a:gd name="connsiteX5" fmla="*/ 70169 w 173695"/>
                  <a:gd name="connsiteY5" fmla="*/ 395 h 17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95" h="173614">
                    <a:moveTo>
                      <a:pt x="70169" y="395"/>
                    </a:moveTo>
                    <a:cubicBezTo>
                      <a:pt x="90806" y="6745"/>
                      <a:pt x="156423" y="86120"/>
                      <a:pt x="168594" y="114695"/>
                    </a:cubicBezTo>
                    <a:cubicBezTo>
                      <a:pt x="180765" y="143270"/>
                      <a:pt x="170711" y="182428"/>
                      <a:pt x="143194" y="171845"/>
                    </a:cubicBezTo>
                    <a:cubicBezTo>
                      <a:pt x="115677" y="161262"/>
                      <a:pt x="19898" y="67070"/>
                      <a:pt x="3494" y="51195"/>
                    </a:cubicBezTo>
                    <a:cubicBezTo>
                      <a:pt x="-12910" y="35320"/>
                      <a:pt x="33127" y="87178"/>
                      <a:pt x="44769" y="76595"/>
                    </a:cubicBezTo>
                    <a:cubicBezTo>
                      <a:pt x="56411" y="66012"/>
                      <a:pt x="49532" y="-5955"/>
                      <a:pt x="70169" y="39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5D79F4CA-8708-0C84-5BE1-01B1DA3A3A6B}"/>
                  </a:ext>
                </a:extLst>
              </p:cNvPr>
              <p:cNvSpPr/>
              <p:nvPr/>
            </p:nvSpPr>
            <p:spPr>
              <a:xfrm>
                <a:off x="3983047" y="3883785"/>
                <a:ext cx="344551" cy="539172"/>
              </a:xfrm>
              <a:custGeom>
                <a:avLst/>
                <a:gdLst>
                  <a:gd name="connsiteX0" fmla="*/ 344478 w 344551"/>
                  <a:gd name="connsiteY0" fmla="*/ 2415 h 539172"/>
                  <a:gd name="connsiteX1" fmla="*/ 163503 w 344551"/>
                  <a:gd name="connsiteY1" fmla="*/ 450090 h 539172"/>
                  <a:gd name="connsiteX2" fmla="*/ 176203 w 344551"/>
                  <a:gd name="connsiteY2" fmla="*/ 411990 h 539172"/>
                  <a:gd name="connsiteX3" fmla="*/ 1578 w 344551"/>
                  <a:gd name="connsiteY3" fmla="*/ 538990 h 539172"/>
                  <a:gd name="connsiteX4" fmla="*/ 87303 w 344551"/>
                  <a:gd name="connsiteY4" fmla="*/ 440565 h 539172"/>
                  <a:gd name="connsiteX5" fmla="*/ 39678 w 344551"/>
                  <a:gd name="connsiteY5" fmla="*/ 459615 h 539172"/>
                  <a:gd name="connsiteX6" fmla="*/ 198428 w 344551"/>
                  <a:gd name="connsiteY6" fmla="*/ 288165 h 539172"/>
                  <a:gd name="connsiteX7" fmla="*/ 185728 w 344551"/>
                  <a:gd name="connsiteY7" fmla="*/ 272290 h 539172"/>
                  <a:gd name="connsiteX8" fmla="*/ 344478 w 344551"/>
                  <a:gd name="connsiteY8" fmla="*/ 2415 h 53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51" h="539172">
                    <a:moveTo>
                      <a:pt x="344478" y="2415"/>
                    </a:moveTo>
                    <a:cubicBezTo>
                      <a:pt x="340774" y="32048"/>
                      <a:pt x="191549" y="381828"/>
                      <a:pt x="163503" y="450090"/>
                    </a:cubicBezTo>
                    <a:cubicBezTo>
                      <a:pt x="135457" y="518352"/>
                      <a:pt x="203191" y="397173"/>
                      <a:pt x="176203" y="411990"/>
                    </a:cubicBezTo>
                    <a:cubicBezTo>
                      <a:pt x="149215" y="426807"/>
                      <a:pt x="16395" y="534227"/>
                      <a:pt x="1578" y="538990"/>
                    </a:cubicBezTo>
                    <a:cubicBezTo>
                      <a:pt x="-13239" y="543753"/>
                      <a:pt x="80953" y="453794"/>
                      <a:pt x="87303" y="440565"/>
                    </a:cubicBezTo>
                    <a:cubicBezTo>
                      <a:pt x="93653" y="427336"/>
                      <a:pt x="21157" y="485015"/>
                      <a:pt x="39678" y="459615"/>
                    </a:cubicBezTo>
                    <a:cubicBezTo>
                      <a:pt x="58199" y="434215"/>
                      <a:pt x="174086" y="319386"/>
                      <a:pt x="198428" y="288165"/>
                    </a:cubicBezTo>
                    <a:cubicBezTo>
                      <a:pt x="222770" y="256944"/>
                      <a:pt x="159799" y="319915"/>
                      <a:pt x="185728" y="272290"/>
                    </a:cubicBezTo>
                    <a:cubicBezTo>
                      <a:pt x="211657" y="224665"/>
                      <a:pt x="348182" y="-27218"/>
                      <a:pt x="344478" y="241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678054A-3F55-DECC-5305-5C75600706B7}"/>
                </a:ext>
              </a:extLst>
            </p:cNvPr>
            <p:cNvGrpSpPr/>
            <p:nvPr/>
          </p:nvGrpSpPr>
          <p:grpSpPr>
            <a:xfrm>
              <a:off x="9871612" y="3222746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B4AFF039-45F0-5D59-17FD-543C83477E25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636233A-77DC-AA20-11BD-2F183D69C924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1652D0C-67E0-7889-8257-7ED3CB264ECB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0620C865-E273-4DA8-1F65-4F083D169164}"/>
                </a:ext>
              </a:extLst>
            </p:cNvPr>
            <p:cNvGrpSpPr/>
            <p:nvPr/>
          </p:nvGrpSpPr>
          <p:grpSpPr>
            <a:xfrm rot="20938276">
              <a:off x="9243948" y="4185110"/>
              <a:ext cx="718177" cy="711860"/>
              <a:chOff x="9064050" y="4820016"/>
              <a:chExt cx="718177" cy="711860"/>
            </a:xfrm>
            <a:grpFill/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6CC222F4-F8A7-8743-C1E7-C6764A67C8AC}"/>
                  </a:ext>
                </a:extLst>
              </p:cNvPr>
              <p:cNvSpPr/>
              <p:nvPr/>
            </p:nvSpPr>
            <p:spPr>
              <a:xfrm rot="20497644">
                <a:off x="9221555" y="4820016"/>
                <a:ext cx="315079" cy="309282"/>
              </a:xfrm>
              <a:custGeom>
                <a:avLst/>
                <a:gdLst>
                  <a:gd name="connsiteX0" fmla="*/ 2585 w 315079"/>
                  <a:gd name="connsiteY0" fmla="*/ 0 h 309282"/>
                  <a:gd name="connsiteX1" fmla="*/ 163950 w 315079"/>
                  <a:gd name="connsiteY1" fmla="*/ 188258 h 309282"/>
                  <a:gd name="connsiteX2" fmla="*/ 163950 w 315079"/>
                  <a:gd name="connsiteY2" fmla="*/ 309282 h 309282"/>
                  <a:gd name="connsiteX3" fmla="*/ 311868 w 315079"/>
                  <a:gd name="connsiteY3" fmla="*/ 188258 h 309282"/>
                  <a:gd name="connsiteX4" fmla="*/ 2585 w 315079"/>
                  <a:gd name="connsiteY4" fmla="*/ 0 h 30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79" h="309282">
                    <a:moveTo>
                      <a:pt x="2585" y="0"/>
                    </a:moveTo>
                    <a:cubicBezTo>
                      <a:pt x="-22068" y="0"/>
                      <a:pt x="137056" y="136711"/>
                      <a:pt x="163950" y="188258"/>
                    </a:cubicBezTo>
                    <a:cubicBezTo>
                      <a:pt x="190844" y="239805"/>
                      <a:pt x="139297" y="309282"/>
                      <a:pt x="163950" y="309282"/>
                    </a:cubicBezTo>
                    <a:cubicBezTo>
                      <a:pt x="188603" y="309282"/>
                      <a:pt x="338762" y="233081"/>
                      <a:pt x="311868" y="188258"/>
                    </a:cubicBezTo>
                    <a:cubicBezTo>
                      <a:pt x="284974" y="143435"/>
                      <a:pt x="27238" y="0"/>
                      <a:pt x="258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03FC6152-B760-C2C6-39DC-8BECFBDB0E44}"/>
                  </a:ext>
                </a:extLst>
              </p:cNvPr>
              <p:cNvSpPr/>
              <p:nvPr/>
            </p:nvSpPr>
            <p:spPr>
              <a:xfrm rot="20299032">
                <a:off x="9064050" y="5019967"/>
                <a:ext cx="718177" cy="511909"/>
              </a:xfrm>
              <a:custGeom>
                <a:avLst/>
                <a:gdLst>
                  <a:gd name="connsiteX0" fmla="*/ 148954 w 718177"/>
                  <a:gd name="connsiteY0" fmla="*/ 8353 h 511909"/>
                  <a:gd name="connsiteX1" fmla="*/ 404448 w 718177"/>
                  <a:gd name="connsiteY1" fmla="*/ 290741 h 511909"/>
                  <a:gd name="connsiteX2" fmla="*/ 364107 w 718177"/>
                  <a:gd name="connsiteY2" fmla="*/ 169717 h 511909"/>
                  <a:gd name="connsiteX3" fmla="*/ 431342 w 718177"/>
                  <a:gd name="connsiteY3" fmla="*/ 89035 h 511909"/>
                  <a:gd name="connsiteX4" fmla="*/ 579260 w 718177"/>
                  <a:gd name="connsiteY4" fmla="*/ 183164 h 511909"/>
                  <a:gd name="connsiteX5" fmla="*/ 1036 w 718177"/>
                  <a:gd name="connsiteY5" fmla="*/ 505894 h 511909"/>
                  <a:gd name="connsiteX6" fmla="*/ 444789 w 718177"/>
                  <a:gd name="connsiteY6" fmla="*/ 384870 h 511909"/>
                  <a:gd name="connsiteX7" fmla="*/ 713731 w 718177"/>
                  <a:gd name="connsiteY7" fmla="*/ 277294 h 511909"/>
                  <a:gd name="connsiteX8" fmla="*/ 579260 w 718177"/>
                  <a:gd name="connsiteY8" fmla="*/ 89035 h 511909"/>
                  <a:gd name="connsiteX9" fmla="*/ 148954 w 718177"/>
                  <a:gd name="connsiteY9" fmla="*/ 8353 h 51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177" h="511909">
                    <a:moveTo>
                      <a:pt x="148954" y="8353"/>
                    </a:moveTo>
                    <a:cubicBezTo>
                      <a:pt x="119819" y="41971"/>
                      <a:pt x="368589" y="263847"/>
                      <a:pt x="404448" y="290741"/>
                    </a:cubicBezTo>
                    <a:cubicBezTo>
                      <a:pt x="440307" y="317635"/>
                      <a:pt x="364107" y="169717"/>
                      <a:pt x="364107" y="169717"/>
                    </a:cubicBezTo>
                    <a:cubicBezTo>
                      <a:pt x="368589" y="136099"/>
                      <a:pt x="395483" y="86794"/>
                      <a:pt x="431342" y="89035"/>
                    </a:cubicBezTo>
                    <a:cubicBezTo>
                      <a:pt x="467201" y="91276"/>
                      <a:pt x="650978" y="113688"/>
                      <a:pt x="579260" y="183164"/>
                    </a:cubicBezTo>
                    <a:cubicBezTo>
                      <a:pt x="507542" y="252640"/>
                      <a:pt x="23448" y="472276"/>
                      <a:pt x="1036" y="505894"/>
                    </a:cubicBezTo>
                    <a:cubicBezTo>
                      <a:pt x="-21376" y="539512"/>
                      <a:pt x="326007" y="422970"/>
                      <a:pt x="444789" y="384870"/>
                    </a:cubicBezTo>
                    <a:cubicBezTo>
                      <a:pt x="563572" y="346770"/>
                      <a:pt x="691319" y="326600"/>
                      <a:pt x="713731" y="277294"/>
                    </a:cubicBezTo>
                    <a:cubicBezTo>
                      <a:pt x="736143" y="227988"/>
                      <a:pt x="671148" y="127135"/>
                      <a:pt x="579260" y="89035"/>
                    </a:cubicBezTo>
                    <a:cubicBezTo>
                      <a:pt x="487372" y="50935"/>
                      <a:pt x="178089" y="-25265"/>
                      <a:pt x="148954" y="835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4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0464-EE87-87C0-841B-90CA8D2E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D38FBB48-FD3C-3DB3-7E98-FA37F126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4" t="17628" r="16526" b="56378"/>
          <a:stretch/>
        </p:blipFill>
        <p:spPr>
          <a:xfrm>
            <a:off x="769257" y="1248228"/>
            <a:ext cx="10306136" cy="3396343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66948C2-E05F-0163-CC46-4C1FF880735E}"/>
              </a:ext>
            </a:extLst>
          </p:cNvPr>
          <p:cNvGrpSpPr/>
          <p:nvPr/>
        </p:nvGrpSpPr>
        <p:grpSpPr>
          <a:xfrm>
            <a:off x="1110842" y="1820258"/>
            <a:ext cx="10001847" cy="3217483"/>
            <a:chOff x="1448287" y="1820258"/>
            <a:chExt cx="10001847" cy="3217483"/>
          </a:xfrm>
          <a:solidFill>
            <a:schemeClr val="bg1"/>
          </a:solidFill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0F2F9C2-FD9F-66A7-A777-5E7D90A350AE}"/>
                </a:ext>
              </a:extLst>
            </p:cNvPr>
            <p:cNvGrpSpPr/>
            <p:nvPr/>
          </p:nvGrpSpPr>
          <p:grpSpPr>
            <a:xfrm>
              <a:off x="1448287" y="2091691"/>
              <a:ext cx="1238702" cy="1626804"/>
              <a:chOff x="918321" y="2076136"/>
              <a:chExt cx="841069" cy="1104587"/>
            </a:xfrm>
            <a:grpFill/>
          </p:grpSpPr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36F2A1B8-C71C-03E3-41D8-C11C9A19793F}"/>
                  </a:ext>
                </a:extLst>
              </p:cNvPr>
              <p:cNvSpPr/>
              <p:nvPr/>
            </p:nvSpPr>
            <p:spPr>
              <a:xfrm>
                <a:off x="945972" y="2076136"/>
                <a:ext cx="813418" cy="1104587"/>
              </a:xfrm>
              <a:custGeom>
                <a:avLst/>
                <a:gdLst>
                  <a:gd name="connsiteX0" fmla="*/ 431978 w 813418"/>
                  <a:gd name="connsiteY0" fmla="*/ 13014 h 1104587"/>
                  <a:gd name="connsiteX1" fmla="*/ 206553 w 813418"/>
                  <a:gd name="connsiteY1" fmla="*/ 355914 h 1104587"/>
                  <a:gd name="connsiteX2" fmla="*/ 247828 w 813418"/>
                  <a:gd name="connsiteY2" fmla="*/ 324164 h 1104587"/>
                  <a:gd name="connsiteX3" fmla="*/ 184328 w 813418"/>
                  <a:gd name="connsiteY3" fmla="*/ 482914 h 1104587"/>
                  <a:gd name="connsiteX4" fmla="*/ 203378 w 813418"/>
                  <a:gd name="connsiteY4" fmla="*/ 584514 h 1104587"/>
                  <a:gd name="connsiteX5" fmla="*/ 149403 w 813418"/>
                  <a:gd name="connsiteY5" fmla="*/ 543239 h 1104587"/>
                  <a:gd name="connsiteX6" fmla="*/ 276403 w 813418"/>
                  <a:gd name="connsiteY6" fmla="*/ 695639 h 1104587"/>
                  <a:gd name="connsiteX7" fmla="*/ 371653 w 813418"/>
                  <a:gd name="connsiteY7" fmla="*/ 632139 h 1104587"/>
                  <a:gd name="connsiteX8" fmla="*/ 489128 w 813418"/>
                  <a:gd name="connsiteY8" fmla="*/ 489264 h 1104587"/>
                  <a:gd name="connsiteX9" fmla="*/ 692328 w 813418"/>
                  <a:gd name="connsiteY9" fmla="*/ 400364 h 1104587"/>
                  <a:gd name="connsiteX10" fmla="*/ 689153 w 813418"/>
                  <a:gd name="connsiteY10" fmla="*/ 460689 h 1104587"/>
                  <a:gd name="connsiteX11" fmla="*/ 505003 w 813418"/>
                  <a:gd name="connsiteY11" fmla="*/ 902014 h 1104587"/>
                  <a:gd name="connsiteX12" fmla="*/ 473253 w 813418"/>
                  <a:gd name="connsiteY12" fmla="*/ 965514 h 1104587"/>
                  <a:gd name="connsiteX13" fmla="*/ 343078 w 813418"/>
                  <a:gd name="connsiteY13" fmla="*/ 984564 h 1104587"/>
                  <a:gd name="connsiteX14" fmla="*/ 38278 w 813418"/>
                  <a:gd name="connsiteY14" fmla="*/ 984564 h 1104587"/>
                  <a:gd name="connsiteX15" fmla="*/ 117653 w 813418"/>
                  <a:gd name="connsiteY15" fmla="*/ 965514 h 1104587"/>
                  <a:gd name="connsiteX16" fmla="*/ 384353 w 813418"/>
                  <a:gd name="connsiteY16" fmla="*/ 879789 h 1104587"/>
                  <a:gd name="connsiteX17" fmla="*/ 320853 w 813418"/>
                  <a:gd name="connsiteY17" fmla="*/ 902014 h 1104587"/>
                  <a:gd name="connsiteX18" fmla="*/ 3353 w 813418"/>
                  <a:gd name="connsiteY18" fmla="*/ 936939 h 1104587"/>
                  <a:gd name="connsiteX19" fmla="*/ 146228 w 813418"/>
                  <a:gd name="connsiteY19" fmla="*/ 940114 h 1104587"/>
                  <a:gd name="connsiteX20" fmla="*/ 16053 w 813418"/>
                  <a:gd name="connsiteY20" fmla="*/ 990914 h 1104587"/>
                  <a:gd name="connsiteX21" fmla="*/ 358953 w 813418"/>
                  <a:gd name="connsiteY21" fmla="*/ 990914 h 1104587"/>
                  <a:gd name="connsiteX22" fmla="*/ 489128 w 813418"/>
                  <a:gd name="connsiteY22" fmla="*/ 1070289 h 1104587"/>
                  <a:gd name="connsiteX23" fmla="*/ 520878 w 813418"/>
                  <a:gd name="connsiteY23" fmla="*/ 1098864 h 1104587"/>
                  <a:gd name="connsiteX24" fmla="*/ 606603 w 813418"/>
                  <a:gd name="connsiteY24" fmla="*/ 962339 h 1104587"/>
                  <a:gd name="connsiteX25" fmla="*/ 787578 w 813418"/>
                  <a:gd name="connsiteY25" fmla="*/ 460689 h 1104587"/>
                  <a:gd name="connsiteX26" fmla="*/ 806628 w 813418"/>
                  <a:gd name="connsiteY26" fmla="*/ 390839 h 1104587"/>
                  <a:gd name="connsiteX27" fmla="*/ 733603 w 813418"/>
                  <a:gd name="connsiteY27" fmla="*/ 267014 h 1104587"/>
                  <a:gd name="connsiteX28" fmla="*/ 717728 w 813418"/>
                  <a:gd name="connsiteY28" fmla="*/ 305114 h 1104587"/>
                  <a:gd name="connsiteX29" fmla="*/ 460553 w 813418"/>
                  <a:gd name="connsiteY29" fmla="*/ 349564 h 1104587"/>
                  <a:gd name="connsiteX30" fmla="*/ 536753 w 813418"/>
                  <a:gd name="connsiteY30" fmla="*/ 241614 h 1104587"/>
                  <a:gd name="connsiteX31" fmla="*/ 632003 w 813418"/>
                  <a:gd name="connsiteY31" fmla="*/ 155889 h 1104587"/>
                  <a:gd name="connsiteX32" fmla="*/ 606603 w 813418"/>
                  <a:gd name="connsiteY32" fmla="*/ 76514 h 1104587"/>
                  <a:gd name="connsiteX33" fmla="*/ 517703 w 813418"/>
                  <a:gd name="connsiteY33" fmla="*/ 70164 h 1104587"/>
                  <a:gd name="connsiteX34" fmla="*/ 431978 w 813418"/>
                  <a:gd name="connsiteY34" fmla="*/ 13014 h 110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3418" h="1104587">
                    <a:moveTo>
                      <a:pt x="431978" y="13014"/>
                    </a:moveTo>
                    <a:cubicBezTo>
                      <a:pt x="380120" y="60639"/>
                      <a:pt x="237245" y="304056"/>
                      <a:pt x="206553" y="355914"/>
                    </a:cubicBezTo>
                    <a:cubicBezTo>
                      <a:pt x="175861" y="407772"/>
                      <a:pt x="251532" y="302997"/>
                      <a:pt x="247828" y="324164"/>
                    </a:cubicBezTo>
                    <a:cubicBezTo>
                      <a:pt x="244124" y="345331"/>
                      <a:pt x="191736" y="439522"/>
                      <a:pt x="184328" y="482914"/>
                    </a:cubicBezTo>
                    <a:cubicBezTo>
                      <a:pt x="176920" y="526306"/>
                      <a:pt x="209199" y="574460"/>
                      <a:pt x="203378" y="584514"/>
                    </a:cubicBezTo>
                    <a:cubicBezTo>
                      <a:pt x="197557" y="594568"/>
                      <a:pt x="137232" y="524718"/>
                      <a:pt x="149403" y="543239"/>
                    </a:cubicBezTo>
                    <a:cubicBezTo>
                      <a:pt x="161574" y="561760"/>
                      <a:pt x="239361" y="680822"/>
                      <a:pt x="276403" y="695639"/>
                    </a:cubicBezTo>
                    <a:cubicBezTo>
                      <a:pt x="313445" y="710456"/>
                      <a:pt x="336199" y="666535"/>
                      <a:pt x="371653" y="632139"/>
                    </a:cubicBezTo>
                    <a:cubicBezTo>
                      <a:pt x="407107" y="597743"/>
                      <a:pt x="435682" y="527893"/>
                      <a:pt x="489128" y="489264"/>
                    </a:cubicBezTo>
                    <a:cubicBezTo>
                      <a:pt x="542574" y="450635"/>
                      <a:pt x="658991" y="405126"/>
                      <a:pt x="692328" y="400364"/>
                    </a:cubicBezTo>
                    <a:cubicBezTo>
                      <a:pt x="725665" y="395602"/>
                      <a:pt x="720374" y="377081"/>
                      <a:pt x="689153" y="460689"/>
                    </a:cubicBezTo>
                    <a:cubicBezTo>
                      <a:pt x="657932" y="544297"/>
                      <a:pt x="540986" y="817877"/>
                      <a:pt x="505003" y="902014"/>
                    </a:cubicBezTo>
                    <a:cubicBezTo>
                      <a:pt x="469020" y="986151"/>
                      <a:pt x="500241" y="951756"/>
                      <a:pt x="473253" y="965514"/>
                    </a:cubicBezTo>
                    <a:cubicBezTo>
                      <a:pt x="446266" y="979272"/>
                      <a:pt x="415574" y="981389"/>
                      <a:pt x="343078" y="984564"/>
                    </a:cubicBezTo>
                    <a:cubicBezTo>
                      <a:pt x="270582" y="987739"/>
                      <a:pt x="75849" y="987739"/>
                      <a:pt x="38278" y="984564"/>
                    </a:cubicBezTo>
                    <a:cubicBezTo>
                      <a:pt x="707" y="981389"/>
                      <a:pt x="59974" y="982976"/>
                      <a:pt x="117653" y="965514"/>
                    </a:cubicBezTo>
                    <a:cubicBezTo>
                      <a:pt x="175332" y="948052"/>
                      <a:pt x="350486" y="890372"/>
                      <a:pt x="384353" y="879789"/>
                    </a:cubicBezTo>
                    <a:cubicBezTo>
                      <a:pt x="418220" y="869206"/>
                      <a:pt x="384353" y="892489"/>
                      <a:pt x="320853" y="902014"/>
                    </a:cubicBezTo>
                    <a:cubicBezTo>
                      <a:pt x="257353" y="911539"/>
                      <a:pt x="32457" y="930589"/>
                      <a:pt x="3353" y="936939"/>
                    </a:cubicBezTo>
                    <a:cubicBezTo>
                      <a:pt x="-25751" y="943289"/>
                      <a:pt x="144111" y="931118"/>
                      <a:pt x="146228" y="940114"/>
                    </a:cubicBezTo>
                    <a:cubicBezTo>
                      <a:pt x="148345" y="949110"/>
                      <a:pt x="-19401" y="982447"/>
                      <a:pt x="16053" y="990914"/>
                    </a:cubicBezTo>
                    <a:cubicBezTo>
                      <a:pt x="51507" y="999381"/>
                      <a:pt x="280107" y="977685"/>
                      <a:pt x="358953" y="990914"/>
                    </a:cubicBezTo>
                    <a:cubicBezTo>
                      <a:pt x="437799" y="1004143"/>
                      <a:pt x="462141" y="1052297"/>
                      <a:pt x="489128" y="1070289"/>
                    </a:cubicBezTo>
                    <a:cubicBezTo>
                      <a:pt x="516115" y="1088281"/>
                      <a:pt x="501299" y="1116856"/>
                      <a:pt x="520878" y="1098864"/>
                    </a:cubicBezTo>
                    <a:cubicBezTo>
                      <a:pt x="540457" y="1080872"/>
                      <a:pt x="562153" y="1068702"/>
                      <a:pt x="606603" y="962339"/>
                    </a:cubicBezTo>
                    <a:cubicBezTo>
                      <a:pt x="651053" y="855977"/>
                      <a:pt x="754241" y="555939"/>
                      <a:pt x="787578" y="460689"/>
                    </a:cubicBezTo>
                    <a:cubicBezTo>
                      <a:pt x="820916" y="365439"/>
                      <a:pt x="815624" y="423118"/>
                      <a:pt x="806628" y="390839"/>
                    </a:cubicBezTo>
                    <a:cubicBezTo>
                      <a:pt x="797632" y="358560"/>
                      <a:pt x="748420" y="281301"/>
                      <a:pt x="733603" y="267014"/>
                    </a:cubicBezTo>
                    <a:cubicBezTo>
                      <a:pt x="718786" y="252727"/>
                      <a:pt x="763236" y="291356"/>
                      <a:pt x="717728" y="305114"/>
                    </a:cubicBezTo>
                    <a:cubicBezTo>
                      <a:pt x="672220" y="318872"/>
                      <a:pt x="490716" y="360147"/>
                      <a:pt x="460553" y="349564"/>
                    </a:cubicBezTo>
                    <a:cubicBezTo>
                      <a:pt x="430390" y="338981"/>
                      <a:pt x="508178" y="273893"/>
                      <a:pt x="536753" y="241614"/>
                    </a:cubicBezTo>
                    <a:cubicBezTo>
                      <a:pt x="565328" y="209335"/>
                      <a:pt x="620361" y="183406"/>
                      <a:pt x="632003" y="155889"/>
                    </a:cubicBezTo>
                    <a:cubicBezTo>
                      <a:pt x="643645" y="128372"/>
                      <a:pt x="625653" y="90802"/>
                      <a:pt x="606603" y="76514"/>
                    </a:cubicBezTo>
                    <a:cubicBezTo>
                      <a:pt x="587553" y="62227"/>
                      <a:pt x="542045" y="77043"/>
                      <a:pt x="517703" y="70164"/>
                    </a:cubicBezTo>
                    <a:cubicBezTo>
                      <a:pt x="493361" y="63285"/>
                      <a:pt x="483836" y="-34611"/>
                      <a:pt x="431978" y="13014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D3A0B9B2-26BC-06A8-EAB9-CFBF9597D431}"/>
                  </a:ext>
                </a:extLst>
              </p:cNvPr>
              <p:cNvSpPr/>
              <p:nvPr/>
            </p:nvSpPr>
            <p:spPr>
              <a:xfrm>
                <a:off x="918321" y="3019402"/>
                <a:ext cx="569523" cy="95869"/>
              </a:xfrm>
              <a:custGeom>
                <a:avLst/>
                <a:gdLst>
                  <a:gd name="connsiteX0" fmla="*/ 11954 w 569523"/>
                  <a:gd name="connsiteY0" fmla="*/ 85748 h 95869"/>
                  <a:gd name="connsiteX1" fmla="*/ 542179 w 569523"/>
                  <a:gd name="connsiteY1" fmla="*/ 92098 h 95869"/>
                  <a:gd name="connsiteX2" fmla="*/ 472329 w 569523"/>
                  <a:gd name="connsiteY2" fmla="*/ 66698 h 95869"/>
                  <a:gd name="connsiteX3" fmla="*/ 291354 w 569523"/>
                  <a:gd name="connsiteY3" fmla="*/ 63523 h 95869"/>
                  <a:gd name="connsiteX4" fmla="*/ 75454 w 569523"/>
                  <a:gd name="connsiteY4" fmla="*/ 44473 h 95869"/>
                  <a:gd name="connsiteX5" fmla="*/ 164354 w 569523"/>
                  <a:gd name="connsiteY5" fmla="*/ 23 h 95869"/>
                  <a:gd name="connsiteX6" fmla="*/ 11954 w 569523"/>
                  <a:gd name="connsiteY6" fmla="*/ 85748 h 9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523" h="95869">
                    <a:moveTo>
                      <a:pt x="11954" y="85748"/>
                    </a:moveTo>
                    <a:cubicBezTo>
                      <a:pt x="74925" y="101094"/>
                      <a:pt x="465450" y="95273"/>
                      <a:pt x="542179" y="92098"/>
                    </a:cubicBezTo>
                    <a:cubicBezTo>
                      <a:pt x="618908" y="88923"/>
                      <a:pt x="514133" y="71460"/>
                      <a:pt x="472329" y="66698"/>
                    </a:cubicBezTo>
                    <a:cubicBezTo>
                      <a:pt x="430525" y="61936"/>
                      <a:pt x="357500" y="67227"/>
                      <a:pt x="291354" y="63523"/>
                    </a:cubicBezTo>
                    <a:cubicBezTo>
                      <a:pt x="225208" y="59819"/>
                      <a:pt x="96621" y="55056"/>
                      <a:pt x="75454" y="44473"/>
                    </a:cubicBezTo>
                    <a:cubicBezTo>
                      <a:pt x="54287" y="33890"/>
                      <a:pt x="173879" y="-1035"/>
                      <a:pt x="164354" y="23"/>
                    </a:cubicBezTo>
                    <a:cubicBezTo>
                      <a:pt x="154829" y="1081"/>
                      <a:pt x="-51017" y="70402"/>
                      <a:pt x="11954" y="85748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11730A3B-EB47-D85D-EA5A-38BA6B10DC0A}"/>
                </a:ext>
              </a:extLst>
            </p:cNvPr>
            <p:cNvGrpSpPr/>
            <p:nvPr/>
          </p:nvGrpSpPr>
          <p:grpSpPr>
            <a:xfrm>
              <a:off x="2503917" y="1820258"/>
              <a:ext cx="1138386" cy="1441426"/>
              <a:chOff x="2246627" y="2155307"/>
              <a:chExt cx="772955" cy="978717"/>
            </a:xfrm>
            <a:grpFill/>
          </p:grpSpPr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3A6D4139-DC92-3529-35CE-8E90FEDD97FF}"/>
                  </a:ext>
                </a:extLst>
              </p:cNvPr>
              <p:cNvSpPr/>
              <p:nvPr/>
            </p:nvSpPr>
            <p:spPr>
              <a:xfrm>
                <a:off x="2339275" y="2271110"/>
                <a:ext cx="345377" cy="586518"/>
              </a:xfrm>
              <a:custGeom>
                <a:avLst/>
                <a:gdLst>
                  <a:gd name="connsiteX0" fmla="*/ 700 w 345377"/>
                  <a:gd name="connsiteY0" fmla="*/ 145065 h 586518"/>
                  <a:gd name="connsiteX1" fmla="*/ 115000 w 345377"/>
                  <a:gd name="connsiteY1" fmla="*/ 37115 h 586518"/>
                  <a:gd name="connsiteX2" fmla="*/ 134050 w 345377"/>
                  <a:gd name="connsiteY2" fmla="*/ 2190 h 586518"/>
                  <a:gd name="connsiteX3" fmla="*/ 273750 w 345377"/>
                  <a:gd name="connsiteY3" fmla="*/ 91090 h 586518"/>
                  <a:gd name="connsiteX4" fmla="*/ 251525 w 345377"/>
                  <a:gd name="connsiteY4" fmla="*/ 199040 h 586518"/>
                  <a:gd name="connsiteX5" fmla="*/ 238825 w 345377"/>
                  <a:gd name="connsiteY5" fmla="*/ 354615 h 586518"/>
                  <a:gd name="connsiteX6" fmla="*/ 229300 w 345377"/>
                  <a:gd name="connsiteY6" fmla="*/ 316515 h 586518"/>
                  <a:gd name="connsiteX7" fmla="*/ 340425 w 345377"/>
                  <a:gd name="connsiteY7" fmla="*/ 151415 h 586518"/>
                  <a:gd name="connsiteX8" fmla="*/ 318200 w 345377"/>
                  <a:gd name="connsiteY8" fmla="*/ 189515 h 586518"/>
                  <a:gd name="connsiteX9" fmla="*/ 248350 w 345377"/>
                  <a:gd name="connsiteY9" fmla="*/ 326040 h 586518"/>
                  <a:gd name="connsiteX10" fmla="*/ 245175 w 345377"/>
                  <a:gd name="connsiteY10" fmla="*/ 380015 h 586518"/>
                  <a:gd name="connsiteX11" fmla="*/ 254700 w 345377"/>
                  <a:gd name="connsiteY11" fmla="*/ 357790 h 586518"/>
                  <a:gd name="connsiteX12" fmla="*/ 222950 w 345377"/>
                  <a:gd name="connsiteY12" fmla="*/ 421290 h 586518"/>
                  <a:gd name="connsiteX13" fmla="*/ 232475 w 345377"/>
                  <a:gd name="connsiteY13" fmla="*/ 522890 h 586518"/>
                  <a:gd name="connsiteX14" fmla="*/ 184850 w 345377"/>
                  <a:gd name="connsiteY14" fmla="*/ 586390 h 586518"/>
                  <a:gd name="connsiteX15" fmla="*/ 80075 w 345377"/>
                  <a:gd name="connsiteY15" fmla="*/ 507015 h 586518"/>
                  <a:gd name="connsiteX16" fmla="*/ 86425 w 345377"/>
                  <a:gd name="connsiteY16" fmla="*/ 306990 h 586518"/>
                  <a:gd name="connsiteX17" fmla="*/ 67375 w 345377"/>
                  <a:gd name="connsiteY17" fmla="*/ 221265 h 586518"/>
                  <a:gd name="connsiteX18" fmla="*/ 700 w 345377"/>
                  <a:gd name="connsiteY18" fmla="*/ 145065 h 58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5377" h="586518">
                    <a:moveTo>
                      <a:pt x="700" y="145065"/>
                    </a:moveTo>
                    <a:cubicBezTo>
                      <a:pt x="8637" y="114373"/>
                      <a:pt x="92775" y="60927"/>
                      <a:pt x="115000" y="37115"/>
                    </a:cubicBezTo>
                    <a:cubicBezTo>
                      <a:pt x="137225" y="13303"/>
                      <a:pt x="107592" y="-6806"/>
                      <a:pt x="134050" y="2190"/>
                    </a:cubicBezTo>
                    <a:cubicBezTo>
                      <a:pt x="160508" y="11186"/>
                      <a:pt x="254171" y="58282"/>
                      <a:pt x="273750" y="91090"/>
                    </a:cubicBezTo>
                    <a:cubicBezTo>
                      <a:pt x="293329" y="123898"/>
                      <a:pt x="257346" y="155119"/>
                      <a:pt x="251525" y="199040"/>
                    </a:cubicBezTo>
                    <a:cubicBezTo>
                      <a:pt x="245704" y="242961"/>
                      <a:pt x="242529" y="335036"/>
                      <a:pt x="238825" y="354615"/>
                    </a:cubicBezTo>
                    <a:cubicBezTo>
                      <a:pt x="235121" y="374194"/>
                      <a:pt x="212367" y="350382"/>
                      <a:pt x="229300" y="316515"/>
                    </a:cubicBezTo>
                    <a:cubicBezTo>
                      <a:pt x="246233" y="282648"/>
                      <a:pt x="325608" y="172582"/>
                      <a:pt x="340425" y="151415"/>
                    </a:cubicBezTo>
                    <a:cubicBezTo>
                      <a:pt x="355242" y="130248"/>
                      <a:pt x="333546" y="160411"/>
                      <a:pt x="318200" y="189515"/>
                    </a:cubicBezTo>
                    <a:cubicBezTo>
                      <a:pt x="302854" y="218619"/>
                      <a:pt x="260521" y="294290"/>
                      <a:pt x="248350" y="326040"/>
                    </a:cubicBezTo>
                    <a:cubicBezTo>
                      <a:pt x="236179" y="357790"/>
                      <a:pt x="244117" y="374724"/>
                      <a:pt x="245175" y="380015"/>
                    </a:cubicBezTo>
                    <a:cubicBezTo>
                      <a:pt x="246233" y="385306"/>
                      <a:pt x="258404" y="350911"/>
                      <a:pt x="254700" y="357790"/>
                    </a:cubicBezTo>
                    <a:cubicBezTo>
                      <a:pt x="250996" y="364669"/>
                      <a:pt x="226654" y="393773"/>
                      <a:pt x="222950" y="421290"/>
                    </a:cubicBezTo>
                    <a:cubicBezTo>
                      <a:pt x="219246" y="448807"/>
                      <a:pt x="238825" y="495373"/>
                      <a:pt x="232475" y="522890"/>
                    </a:cubicBezTo>
                    <a:cubicBezTo>
                      <a:pt x="226125" y="550407"/>
                      <a:pt x="210250" y="589036"/>
                      <a:pt x="184850" y="586390"/>
                    </a:cubicBezTo>
                    <a:cubicBezTo>
                      <a:pt x="159450" y="583744"/>
                      <a:pt x="96479" y="553582"/>
                      <a:pt x="80075" y="507015"/>
                    </a:cubicBezTo>
                    <a:cubicBezTo>
                      <a:pt x="63671" y="460448"/>
                      <a:pt x="88542" y="354615"/>
                      <a:pt x="86425" y="306990"/>
                    </a:cubicBezTo>
                    <a:cubicBezTo>
                      <a:pt x="84308" y="259365"/>
                      <a:pt x="80075" y="246136"/>
                      <a:pt x="67375" y="221265"/>
                    </a:cubicBezTo>
                    <a:cubicBezTo>
                      <a:pt x="54675" y="196394"/>
                      <a:pt x="-7237" y="175757"/>
                      <a:pt x="700" y="145065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818CD00C-DA1B-5290-2147-96D6BCA844E3}"/>
                  </a:ext>
                </a:extLst>
              </p:cNvPr>
              <p:cNvSpPr/>
              <p:nvPr/>
            </p:nvSpPr>
            <p:spPr>
              <a:xfrm>
                <a:off x="2765716" y="2155307"/>
                <a:ext cx="253866" cy="936110"/>
              </a:xfrm>
              <a:custGeom>
                <a:avLst/>
                <a:gdLst>
                  <a:gd name="connsiteX0" fmla="*/ 2884 w 253866"/>
                  <a:gd name="connsiteY0" fmla="*/ 92593 h 936110"/>
                  <a:gd name="connsiteX1" fmla="*/ 129884 w 253866"/>
                  <a:gd name="connsiteY1" fmla="*/ 3693 h 936110"/>
                  <a:gd name="connsiteX2" fmla="*/ 215609 w 253866"/>
                  <a:gd name="connsiteY2" fmla="*/ 25918 h 936110"/>
                  <a:gd name="connsiteX3" fmla="*/ 253709 w 253866"/>
                  <a:gd name="connsiteY3" fmla="*/ 108468 h 936110"/>
                  <a:gd name="connsiteX4" fmla="*/ 202909 w 253866"/>
                  <a:gd name="connsiteY4" fmla="*/ 232293 h 936110"/>
                  <a:gd name="connsiteX5" fmla="*/ 174334 w 253866"/>
                  <a:gd name="connsiteY5" fmla="*/ 384693 h 936110"/>
                  <a:gd name="connsiteX6" fmla="*/ 136234 w 253866"/>
                  <a:gd name="connsiteY6" fmla="*/ 803793 h 936110"/>
                  <a:gd name="connsiteX7" fmla="*/ 161634 w 253866"/>
                  <a:gd name="connsiteY7" fmla="*/ 775218 h 936110"/>
                  <a:gd name="connsiteX8" fmla="*/ 174334 w 253866"/>
                  <a:gd name="connsiteY8" fmla="*/ 860943 h 936110"/>
                  <a:gd name="connsiteX9" fmla="*/ 101309 w 253866"/>
                  <a:gd name="connsiteY9" fmla="*/ 933968 h 936110"/>
                  <a:gd name="connsiteX10" fmla="*/ 2884 w 253866"/>
                  <a:gd name="connsiteY10" fmla="*/ 775218 h 936110"/>
                  <a:gd name="connsiteX11" fmla="*/ 31459 w 253866"/>
                  <a:gd name="connsiteY11" fmla="*/ 845068 h 936110"/>
                  <a:gd name="connsiteX12" fmla="*/ 85434 w 253866"/>
                  <a:gd name="connsiteY12" fmla="*/ 689493 h 936110"/>
                  <a:gd name="connsiteX13" fmla="*/ 129884 w 253866"/>
                  <a:gd name="connsiteY13" fmla="*/ 283093 h 936110"/>
                  <a:gd name="connsiteX14" fmla="*/ 117184 w 253866"/>
                  <a:gd name="connsiteY14" fmla="*/ 219593 h 936110"/>
                  <a:gd name="connsiteX15" fmla="*/ 91784 w 253866"/>
                  <a:gd name="connsiteY15" fmla="*/ 200543 h 936110"/>
                  <a:gd name="connsiteX16" fmla="*/ 2884 w 253866"/>
                  <a:gd name="connsiteY16" fmla="*/ 92593 h 93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3866" h="936110">
                    <a:moveTo>
                      <a:pt x="2884" y="92593"/>
                    </a:moveTo>
                    <a:cubicBezTo>
                      <a:pt x="9234" y="59785"/>
                      <a:pt x="94430" y="14805"/>
                      <a:pt x="129884" y="3693"/>
                    </a:cubicBezTo>
                    <a:cubicBezTo>
                      <a:pt x="165338" y="-7420"/>
                      <a:pt x="194972" y="8456"/>
                      <a:pt x="215609" y="25918"/>
                    </a:cubicBezTo>
                    <a:cubicBezTo>
                      <a:pt x="236246" y="43380"/>
                      <a:pt x="255826" y="74072"/>
                      <a:pt x="253709" y="108468"/>
                    </a:cubicBezTo>
                    <a:cubicBezTo>
                      <a:pt x="251592" y="142864"/>
                      <a:pt x="216138" y="186255"/>
                      <a:pt x="202909" y="232293"/>
                    </a:cubicBezTo>
                    <a:cubicBezTo>
                      <a:pt x="189680" y="278331"/>
                      <a:pt x="185446" y="289443"/>
                      <a:pt x="174334" y="384693"/>
                    </a:cubicBezTo>
                    <a:cubicBezTo>
                      <a:pt x="163222" y="479943"/>
                      <a:pt x="138351" y="738706"/>
                      <a:pt x="136234" y="803793"/>
                    </a:cubicBezTo>
                    <a:cubicBezTo>
                      <a:pt x="134117" y="868880"/>
                      <a:pt x="155284" y="765693"/>
                      <a:pt x="161634" y="775218"/>
                    </a:cubicBezTo>
                    <a:cubicBezTo>
                      <a:pt x="167984" y="784743"/>
                      <a:pt x="184388" y="834485"/>
                      <a:pt x="174334" y="860943"/>
                    </a:cubicBezTo>
                    <a:cubicBezTo>
                      <a:pt x="164280" y="887401"/>
                      <a:pt x="129884" y="948255"/>
                      <a:pt x="101309" y="933968"/>
                    </a:cubicBezTo>
                    <a:cubicBezTo>
                      <a:pt x="72734" y="919681"/>
                      <a:pt x="14526" y="790034"/>
                      <a:pt x="2884" y="775218"/>
                    </a:cubicBezTo>
                    <a:cubicBezTo>
                      <a:pt x="-8758" y="760402"/>
                      <a:pt x="17701" y="859356"/>
                      <a:pt x="31459" y="845068"/>
                    </a:cubicBezTo>
                    <a:cubicBezTo>
                      <a:pt x="45217" y="830780"/>
                      <a:pt x="69030" y="783155"/>
                      <a:pt x="85434" y="689493"/>
                    </a:cubicBezTo>
                    <a:cubicBezTo>
                      <a:pt x="101838" y="595831"/>
                      <a:pt x="124592" y="361410"/>
                      <a:pt x="129884" y="283093"/>
                    </a:cubicBezTo>
                    <a:cubicBezTo>
                      <a:pt x="135176" y="204776"/>
                      <a:pt x="123534" y="233351"/>
                      <a:pt x="117184" y="219593"/>
                    </a:cubicBezTo>
                    <a:cubicBezTo>
                      <a:pt x="110834" y="205835"/>
                      <a:pt x="110305" y="221180"/>
                      <a:pt x="91784" y="200543"/>
                    </a:cubicBezTo>
                    <a:cubicBezTo>
                      <a:pt x="73263" y="179906"/>
                      <a:pt x="-3466" y="125401"/>
                      <a:pt x="2884" y="9259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1FB4CABD-C8C8-1E4F-255B-5846E5FBF6E2}"/>
                  </a:ext>
                </a:extLst>
              </p:cNvPr>
              <p:cNvSpPr/>
              <p:nvPr/>
            </p:nvSpPr>
            <p:spPr>
              <a:xfrm>
                <a:off x="2246627" y="2961711"/>
                <a:ext cx="693305" cy="172313"/>
              </a:xfrm>
              <a:custGeom>
                <a:avLst/>
                <a:gdLst>
                  <a:gd name="connsiteX0" fmla="*/ 655323 w 693305"/>
                  <a:gd name="connsiteY0" fmla="*/ 86289 h 172313"/>
                  <a:gd name="connsiteX1" fmla="*/ 23498 w 693305"/>
                  <a:gd name="connsiteY1" fmla="*/ 172014 h 172313"/>
                  <a:gd name="connsiteX2" fmla="*/ 128273 w 693305"/>
                  <a:gd name="connsiteY2" fmla="*/ 114864 h 172313"/>
                  <a:gd name="connsiteX3" fmla="*/ 61598 w 693305"/>
                  <a:gd name="connsiteY3" fmla="*/ 121214 h 172313"/>
                  <a:gd name="connsiteX4" fmla="*/ 353698 w 693305"/>
                  <a:gd name="connsiteY4" fmla="*/ 564 h 172313"/>
                  <a:gd name="connsiteX5" fmla="*/ 207648 w 693305"/>
                  <a:gd name="connsiteY5" fmla="*/ 76764 h 172313"/>
                  <a:gd name="connsiteX6" fmla="*/ 280673 w 693305"/>
                  <a:gd name="connsiteY6" fmla="*/ 95814 h 172313"/>
                  <a:gd name="connsiteX7" fmla="*/ 525148 w 693305"/>
                  <a:gd name="connsiteY7" fmla="*/ 57714 h 172313"/>
                  <a:gd name="connsiteX8" fmla="*/ 610873 w 693305"/>
                  <a:gd name="connsiteY8" fmla="*/ 48189 h 172313"/>
                  <a:gd name="connsiteX9" fmla="*/ 655323 w 693305"/>
                  <a:gd name="connsiteY9" fmla="*/ 86289 h 17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305" h="172313">
                    <a:moveTo>
                      <a:pt x="655323" y="86289"/>
                    </a:moveTo>
                    <a:cubicBezTo>
                      <a:pt x="557427" y="106927"/>
                      <a:pt x="111340" y="167252"/>
                      <a:pt x="23498" y="172014"/>
                    </a:cubicBezTo>
                    <a:cubicBezTo>
                      <a:pt x="-64344" y="176776"/>
                      <a:pt x="121923" y="123331"/>
                      <a:pt x="128273" y="114864"/>
                    </a:cubicBezTo>
                    <a:cubicBezTo>
                      <a:pt x="134623" y="106397"/>
                      <a:pt x="24027" y="140264"/>
                      <a:pt x="61598" y="121214"/>
                    </a:cubicBezTo>
                    <a:cubicBezTo>
                      <a:pt x="99169" y="102164"/>
                      <a:pt x="329356" y="7972"/>
                      <a:pt x="353698" y="564"/>
                    </a:cubicBezTo>
                    <a:cubicBezTo>
                      <a:pt x="378040" y="-6844"/>
                      <a:pt x="219819" y="60889"/>
                      <a:pt x="207648" y="76764"/>
                    </a:cubicBezTo>
                    <a:cubicBezTo>
                      <a:pt x="195477" y="92639"/>
                      <a:pt x="227756" y="98989"/>
                      <a:pt x="280673" y="95814"/>
                    </a:cubicBezTo>
                    <a:cubicBezTo>
                      <a:pt x="333590" y="92639"/>
                      <a:pt x="470115" y="65651"/>
                      <a:pt x="525148" y="57714"/>
                    </a:cubicBezTo>
                    <a:cubicBezTo>
                      <a:pt x="580181" y="49777"/>
                      <a:pt x="588119" y="43956"/>
                      <a:pt x="610873" y="48189"/>
                    </a:cubicBezTo>
                    <a:cubicBezTo>
                      <a:pt x="633627" y="52422"/>
                      <a:pt x="753219" y="65651"/>
                      <a:pt x="655323" y="86289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94F71CC2-B4C4-6A6E-92A0-C2AE9AEC9A7E}"/>
                </a:ext>
              </a:extLst>
            </p:cNvPr>
            <p:cNvGrpSpPr/>
            <p:nvPr/>
          </p:nvGrpSpPr>
          <p:grpSpPr>
            <a:xfrm>
              <a:off x="3311340" y="2342171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19DDCFD9-071B-F350-9991-D1E8B8B4C390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80D3C817-9121-3CF5-2118-B4032DDF2F06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988DE1F7-D4AB-A1A4-1157-120C5C6ABFEF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942A46BA-1AF2-DA46-A0F1-9CB0A83BBA20}"/>
                </a:ext>
              </a:extLst>
            </p:cNvPr>
            <p:cNvGrpSpPr/>
            <p:nvPr/>
          </p:nvGrpSpPr>
          <p:grpSpPr>
            <a:xfrm>
              <a:off x="4742769" y="1858515"/>
              <a:ext cx="932073" cy="1538995"/>
              <a:chOff x="5018634" y="2105003"/>
              <a:chExt cx="632870" cy="1044966"/>
            </a:xfrm>
            <a:grpFill/>
          </p:grpSpPr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9D4A53EE-F893-B709-5C3D-BAC5CBA33CD7}"/>
                  </a:ext>
                </a:extLst>
              </p:cNvPr>
              <p:cNvSpPr/>
              <p:nvPr/>
            </p:nvSpPr>
            <p:spPr>
              <a:xfrm>
                <a:off x="5018634" y="2105003"/>
                <a:ext cx="341532" cy="1044966"/>
              </a:xfrm>
              <a:custGeom>
                <a:avLst/>
                <a:gdLst>
                  <a:gd name="connsiteX0" fmla="*/ 1041 w 341532"/>
                  <a:gd name="connsiteY0" fmla="*/ 130197 h 1044966"/>
                  <a:gd name="connsiteX1" fmla="*/ 197891 w 341532"/>
                  <a:gd name="connsiteY1" fmla="*/ 22 h 1044966"/>
                  <a:gd name="connsiteX2" fmla="*/ 337591 w 341532"/>
                  <a:gd name="connsiteY2" fmla="*/ 120672 h 1044966"/>
                  <a:gd name="connsiteX3" fmla="*/ 299491 w 341532"/>
                  <a:gd name="connsiteY3" fmla="*/ 234972 h 1044966"/>
                  <a:gd name="connsiteX4" fmla="*/ 261391 w 341532"/>
                  <a:gd name="connsiteY4" fmla="*/ 488972 h 1044966"/>
                  <a:gd name="connsiteX5" fmla="*/ 229641 w 341532"/>
                  <a:gd name="connsiteY5" fmla="*/ 796947 h 1044966"/>
                  <a:gd name="connsiteX6" fmla="*/ 213766 w 341532"/>
                  <a:gd name="connsiteY6" fmla="*/ 746147 h 1044966"/>
                  <a:gd name="connsiteX7" fmla="*/ 270916 w 341532"/>
                  <a:gd name="connsiteY7" fmla="*/ 1025547 h 1044966"/>
                  <a:gd name="connsiteX8" fmla="*/ 162966 w 341532"/>
                  <a:gd name="connsiteY8" fmla="*/ 1009672 h 1044966"/>
                  <a:gd name="connsiteX9" fmla="*/ 118516 w 341532"/>
                  <a:gd name="connsiteY9" fmla="*/ 917597 h 1044966"/>
                  <a:gd name="connsiteX10" fmla="*/ 4216 w 341532"/>
                  <a:gd name="connsiteY10" fmla="*/ 911247 h 1044966"/>
                  <a:gd name="connsiteX11" fmla="*/ 77241 w 341532"/>
                  <a:gd name="connsiteY11" fmla="*/ 895372 h 1044966"/>
                  <a:gd name="connsiteX12" fmla="*/ 112166 w 341532"/>
                  <a:gd name="connsiteY12" fmla="*/ 806472 h 1044966"/>
                  <a:gd name="connsiteX13" fmla="*/ 124866 w 341532"/>
                  <a:gd name="connsiteY13" fmla="*/ 254022 h 1044966"/>
                  <a:gd name="connsiteX14" fmla="*/ 118516 w 341532"/>
                  <a:gd name="connsiteY14" fmla="*/ 219097 h 1044966"/>
                  <a:gd name="connsiteX15" fmla="*/ 1041 w 341532"/>
                  <a:gd name="connsiteY15" fmla="*/ 130197 h 10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532" h="1044966">
                    <a:moveTo>
                      <a:pt x="1041" y="130197"/>
                    </a:moveTo>
                    <a:cubicBezTo>
                      <a:pt x="14270" y="93684"/>
                      <a:pt x="141799" y="1609"/>
                      <a:pt x="197891" y="22"/>
                    </a:cubicBezTo>
                    <a:cubicBezTo>
                      <a:pt x="253983" y="-1565"/>
                      <a:pt x="320658" y="81514"/>
                      <a:pt x="337591" y="120672"/>
                    </a:cubicBezTo>
                    <a:cubicBezTo>
                      <a:pt x="354524" y="159830"/>
                      <a:pt x="312191" y="173589"/>
                      <a:pt x="299491" y="234972"/>
                    </a:cubicBezTo>
                    <a:cubicBezTo>
                      <a:pt x="286791" y="296355"/>
                      <a:pt x="273033" y="395310"/>
                      <a:pt x="261391" y="488972"/>
                    </a:cubicBezTo>
                    <a:cubicBezTo>
                      <a:pt x="249749" y="582634"/>
                      <a:pt x="237578" y="754085"/>
                      <a:pt x="229641" y="796947"/>
                    </a:cubicBezTo>
                    <a:cubicBezTo>
                      <a:pt x="221704" y="839809"/>
                      <a:pt x="206887" y="708047"/>
                      <a:pt x="213766" y="746147"/>
                    </a:cubicBezTo>
                    <a:cubicBezTo>
                      <a:pt x="220645" y="784247"/>
                      <a:pt x="279383" y="981626"/>
                      <a:pt x="270916" y="1025547"/>
                    </a:cubicBezTo>
                    <a:cubicBezTo>
                      <a:pt x="262449" y="1069468"/>
                      <a:pt x="188366" y="1027664"/>
                      <a:pt x="162966" y="1009672"/>
                    </a:cubicBezTo>
                    <a:cubicBezTo>
                      <a:pt x="137566" y="991680"/>
                      <a:pt x="144974" y="934001"/>
                      <a:pt x="118516" y="917597"/>
                    </a:cubicBezTo>
                    <a:cubicBezTo>
                      <a:pt x="92058" y="901193"/>
                      <a:pt x="11095" y="914951"/>
                      <a:pt x="4216" y="911247"/>
                    </a:cubicBezTo>
                    <a:cubicBezTo>
                      <a:pt x="-2663" y="907543"/>
                      <a:pt x="59249" y="912834"/>
                      <a:pt x="77241" y="895372"/>
                    </a:cubicBezTo>
                    <a:cubicBezTo>
                      <a:pt x="95233" y="877910"/>
                      <a:pt x="104229" y="913364"/>
                      <a:pt x="112166" y="806472"/>
                    </a:cubicBezTo>
                    <a:cubicBezTo>
                      <a:pt x="120103" y="699580"/>
                      <a:pt x="123808" y="351918"/>
                      <a:pt x="124866" y="254022"/>
                    </a:cubicBezTo>
                    <a:cubicBezTo>
                      <a:pt x="125924" y="156126"/>
                      <a:pt x="132274" y="236559"/>
                      <a:pt x="118516" y="219097"/>
                    </a:cubicBezTo>
                    <a:cubicBezTo>
                      <a:pt x="104758" y="201635"/>
                      <a:pt x="-12188" y="166710"/>
                      <a:pt x="1041" y="130197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E118347E-EA9A-412D-E5D6-724B9017D44C}"/>
                  </a:ext>
                </a:extLst>
              </p:cNvPr>
              <p:cNvSpPr/>
              <p:nvPr/>
            </p:nvSpPr>
            <p:spPr>
              <a:xfrm>
                <a:off x="5191256" y="2501820"/>
                <a:ext cx="460248" cy="353013"/>
              </a:xfrm>
              <a:custGeom>
                <a:avLst/>
                <a:gdLst>
                  <a:gd name="connsiteX0" fmla="*/ 6219 w 460248"/>
                  <a:gd name="connsiteY0" fmla="*/ 80 h 353013"/>
                  <a:gd name="connsiteX1" fmla="*/ 390394 w 460248"/>
                  <a:gd name="connsiteY1" fmla="*/ 177880 h 353013"/>
                  <a:gd name="connsiteX2" fmla="*/ 460244 w 460248"/>
                  <a:gd name="connsiteY2" fmla="*/ 336630 h 353013"/>
                  <a:gd name="connsiteX3" fmla="*/ 393569 w 460248"/>
                  <a:gd name="connsiteY3" fmla="*/ 333455 h 353013"/>
                  <a:gd name="connsiteX4" fmla="*/ 336419 w 460248"/>
                  <a:gd name="connsiteY4" fmla="*/ 323930 h 353013"/>
                  <a:gd name="connsiteX5" fmla="*/ 222119 w 460248"/>
                  <a:gd name="connsiteY5" fmla="*/ 352505 h 353013"/>
                  <a:gd name="connsiteX6" fmla="*/ 307844 w 460248"/>
                  <a:gd name="connsiteY6" fmla="*/ 295355 h 353013"/>
                  <a:gd name="connsiteX7" fmla="*/ 260219 w 460248"/>
                  <a:gd name="connsiteY7" fmla="*/ 241380 h 353013"/>
                  <a:gd name="connsiteX8" fmla="*/ 158619 w 460248"/>
                  <a:gd name="connsiteY8" fmla="*/ 200105 h 353013"/>
                  <a:gd name="connsiteX9" fmla="*/ 6219 w 460248"/>
                  <a:gd name="connsiteY9" fmla="*/ 80 h 35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248" h="353013">
                    <a:moveTo>
                      <a:pt x="6219" y="80"/>
                    </a:moveTo>
                    <a:cubicBezTo>
                      <a:pt x="44848" y="-3624"/>
                      <a:pt x="314723" y="121788"/>
                      <a:pt x="390394" y="177880"/>
                    </a:cubicBezTo>
                    <a:cubicBezTo>
                      <a:pt x="466065" y="233972"/>
                      <a:pt x="459715" y="310701"/>
                      <a:pt x="460244" y="336630"/>
                    </a:cubicBezTo>
                    <a:cubicBezTo>
                      <a:pt x="460773" y="362559"/>
                      <a:pt x="414206" y="335572"/>
                      <a:pt x="393569" y="333455"/>
                    </a:cubicBezTo>
                    <a:cubicBezTo>
                      <a:pt x="372932" y="331338"/>
                      <a:pt x="364994" y="320755"/>
                      <a:pt x="336419" y="323930"/>
                    </a:cubicBezTo>
                    <a:cubicBezTo>
                      <a:pt x="307844" y="327105"/>
                      <a:pt x="226881" y="357267"/>
                      <a:pt x="222119" y="352505"/>
                    </a:cubicBezTo>
                    <a:cubicBezTo>
                      <a:pt x="217357" y="347743"/>
                      <a:pt x="301494" y="313876"/>
                      <a:pt x="307844" y="295355"/>
                    </a:cubicBezTo>
                    <a:cubicBezTo>
                      <a:pt x="314194" y="276834"/>
                      <a:pt x="285090" y="257255"/>
                      <a:pt x="260219" y="241380"/>
                    </a:cubicBezTo>
                    <a:cubicBezTo>
                      <a:pt x="235348" y="225505"/>
                      <a:pt x="197248" y="238734"/>
                      <a:pt x="158619" y="200105"/>
                    </a:cubicBezTo>
                    <a:cubicBezTo>
                      <a:pt x="119990" y="161476"/>
                      <a:pt x="-32410" y="3784"/>
                      <a:pt x="6219" y="8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06619E61-F05B-1B7F-52E6-55A5D501F6AE}"/>
                </a:ext>
              </a:extLst>
            </p:cNvPr>
            <p:cNvGrpSpPr/>
            <p:nvPr/>
          </p:nvGrpSpPr>
          <p:grpSpPr>
            <a:xfrm>
              <a:off x="5709026" y="2359031"/>
              <a:ext cx="1348104" cy="1247929"/>
              <a:chOff x="6095063" y="2203358"/>
              <a:chExt cx="915352" cy="847334"/>
            </a:xfrm>
            <a:grpFill/>
          </p:grpSpPr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E615A268-FCAB-318F-6189-E462C729E59D}"/>
                  </a:ext>
                </a:extLst>
              </p:cNvPr>
              <p:cNvSpPr/>
              <p:nvPr/>
            </p:nvSpPr>
            <p:spPr>
              <a:xfrm>
                <a:off x="6145641" y="2203358"/>
                <a:ext cx="837360" cy="438938"/>
              </a:xfrm>
              <a:custGeom>
                <a:avLst/>
                <a:gdLst>
                  <a:gd name="connsiteX0" fmla="*/ 55134 w 837360"/>
                  <a:gd name="connsiteY0" fmla="*/ 120742 h 438938"/>
                  <a:gd name="connsiteX1" fmla="*/ 1159 w 837360"/>
                  <a:gd name="connsiteY1" fmla="*/ 269967 h 438938"/>
                  <a:gd name="connsiteX2" fmla="*/ 29734 w 837360"/>
                  <a:gd name="connsiteY2" fmla="*/ 435067 h 438938"/>
                  <a:gd name="connsiteX3" fmla="*/ 156734 w 837360"/>
                  <a:gd name="connsiteY3" fmla="*/ 371567 h 438938"/>
                  <a:gd name="connsiteX4" fmla="*/ 759984 w 837360"/>
                  <a:gd name="connsiteY4" fmla="*/ 203292 h 438938"/>
                  <a:gd name="connsiteX5" fmla="*/ 394859 w 837360"/>
                  <a:gd name="connsiteY5" fmla="*/ 276317 h 438938"/>
                  <a:gd name="connsiteX6" fmla="*/ 566309 w 837360"/>
                  <a:gd name="connsiteY6" fmla="*/ 155667 h 438938"/>
                  <a:gd name="connsiteX7" fmla="*/ 677434 w 837360"/>
                  <a:gd name="connsiteY7" fmla="*/ 146142 h 438938"/>
                  <a:gd name="connsiteX8" fmla="*/ 737759 w 837360"/>
                  <a:gd name="connsiteY8" fmla="*/ 222342 h 438938"/>
                  <a:gd name="connsiteX9" fmla="*/ 833009 w 837360"/>
                  <a:gd name="connsiteY9" fmla="*/ 152492 h 438938"/>
                  <a:gd name="connsiteX10" fmla="*/ 756809 w 837360"/>
                  <a:gd name="connsiteY10" fmla="*/ 92 h 438938"/>
                  <a:gd name="connsiteX11" fmla="*/ 220234 w 837360"/>
                  <a:gd name="connsiteY11" fmla="*/ 130267 h 438938"/>
                  <a:gd name="connsiteX12" fmla="*/ 102759 w 837360"/>
                  <a:gd name="connsiteY12" fmla="*/ 152492 h 438938"/>
                  <a:gd name="connsiteX13" fmla="*/ 55134 w 837360"/>
                  <a:gd name="connsiteY13" fmla="*/ 120742 h 43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360" h="438938">
                    <a:moveTo>
                      <a:pt x="55134" y="120742"/>
                    </a:moveTo>
                    <a:cubicBezTo>
                      <a:pt x="38201" y="140321"/>
                      <a:pt x="5392" y="217580"/>
                      <a:pt x="1159" y="269967"/>
                    </a:cubicBezTo>
                    <a:cubicBezTo>
                      <a:pt x="-3074" y="322354"/>
                      <a:pt x="3805" y="418134"/>
                      <a:pt x="29734" y="435067"/>
                    </a:cubicBezTo>
                    <a:cubicBezTo>
                      <a:pt x="55663" y="452000"/>
                      <a:pt x="35026" y="410196"/>
                      <a:pt x="156734" y="371567"/>
                    </a:cubicBezTo>
                    <a:cubicBezTo>
                      <a:pt x="278442" y="332938"/>
                      <a:pt x="720297" y="219167"/>
                      <a:pt x="759984" y="203292"/>
                    </a:cubicBezTo>
                    <a:cubicBezTo>
                      <a:pt x="799671" y="187417"/>
                      <a:pt x="427138" y="284254"/>
                      <a:pt x="394859" y="276317"/>
                    </a:cubicBezTo>
                    <a:cubicBezTo>
                      <a:pt x="362580" y="268380"/>
                      <a:pt x="519213" y="177363"/>
                      <a:pt x="566309" y="155667"/>
                    </a:cubicBezTo>
                    <a:cubicBezTo>
                      <a:pt x="613405" y="133971"/>
                      <a:pt x="648859" y="135030"/>
                      <a:pt x="677434" y="146142"/>
                    </a:cubicBezTo>
                    <a:cubicBezTo>
                      <a:pt x="706009" y="157254"/>
                      <a:pt x="711830" y="221284"/>
                      <a:pt x="737759" y="222342"/>
                    </a:cubicBezTo>
                    <a:cubicBezTo>
                      <a:pt x="763688" y="223400"/>
                      <a:pt x="829834" y="189534"/>
                      <a:pt x="833009" y="152492"/>
                    </a:cubicBezTo>
                    <a:cubicBezTo>
                      <a:pt x="836184" y="115450"/>
                      <a:pt x="858938" y="3796"/>
                      <a:pt x="756809" y="92"/>
                    </a:cubicBezTo>
                    <a:cubicBezTo>
                      <a:pt x="654680" y="-3612"/>
                      <a:pt x="329242" y="104867"/>
                      <a:pt x="220234" y="130267"/>
                    </a:cubicBezTo>
                    <a:cubicBezTo>
                      <a:pt x="111226" y="155667"/>
                      <a:pt x="122867" y="153550"/>
                      <a:pt x="102759" y="152492"/>
                    </a:cubicBezTo>
                    <a:cubicBezTo>
                      <a:pt x="82651" y="151434"/>
                      <a:pt x="72067" y="101163"/>
                      <a:pt x="55134" y="120742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4739D358-C608-BDC9-DF75-2D9CD1A18E93}"/>
                  </a:ext>
                </a:extLst>
              </p:cNvPr>
              <p:cNvSpPr/>
              <p:nvPr/>
            </p:nvSpPr>
            <p:spPr>
              <a:xfrm>
                <a:off x="6468344" y="2331766"/>
                <a:ext cx="472600" cy="140975"/>
              </a:xfrm>
              <a:custGeom>
                <a:avLst/>
                <a:gdLst>
                  <a:gd name="connsiteX0" fmla="*/ 5481 w 472600"/>
                  <a:gd name="connsiteY0" fmla="*/ 138384 h 140975"/>
                  <a:gd name="connsiteX1" fmla="*/ 465856 w 472600"/>
                  <a:gd name="connsiteY1" fmla="*/ 1859 h 140975"/>
                  <a:gd name="connsiteX2" fmla="*/ 291231 w 472600"/>
                  <a:gd name="connsiteY2" fmla="*/ 59009 h 140975"/>
                  <a:gd name="connsiteX3" fmla="*/ 453156 w 472600"/>
                  <a:gd name="connsiteY3" fmla="*/ 55834 h 140975"/>
                  <a:gd name="connsiteX4" fmla="*/ 227731 w 472600"/>
                  <a:gd name="connsiteY4" fmla="*/ 87584 h 140975"/>
                  <a:gd name="connsiteX5" fmla="*/ 5481 w 472600"/>
                  <a:gd name="connsiteY5" fmla="*/ 138384 h 14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600" h="140975">
                    <a:moveTo>
                      <a:pt x="5481" y="138384"/>
                    </a:moveTo>
                    <a:cubicBezTo>
                      <a:pt x="45168" y="124097"/>
                      <a:pt x="418231" y="15088"/>
                      <a:pt x="465856" y="1859"/>
                    </a:cubicBezTo>
                    <a:cubicBezTo>
                      <a:pt x="513481" y="-11370"/>
                      <a:pt x="293348" y="50013"/>
                      <a:pt x="291231" y="59009"/>
                    </a:cubicBezTo>
                    <a:cubicBezTo>
                      <a:pt x="289114" y="68005"/>
                      <a:pt x="463739" y="51071"/>
                      <a:pt x="453156" y="55834"/>
                    </a:cubicBezTo>
                    <a:cubicBezTo>
                      <a:pt x="442573" y="60596"/>
                      <a:pt x="303402" y="71180"/>
                      <a:pt x="227731" y="87584"/>
                    </a:cubicBezTo>
                    <a:cubicBezTo>
                      <a:pt x="152060" y="103988"/>
                      <a:pt x="-34206" y="152671"/>
                      <a:pt x="5481" y="138384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EFBF192F-AD3F-DDAB-D770-839152F84949}"/>
                  </a:ext>
                </a:extLst>
              </p:cNvPr>
              <p:cNvSpPr/>
              <p:nvPr/>
            </p:nvSpPr>
            <p:spPr>
              <a:xfrm>
                <a:off x="6095063" y="2284410"/>
                <a:ext cx="915352" cy="766282"/>
              </a:xfrm>
              <a:custGeom>
                <a:avLst/>
                <a:gdLst>
                  <a:gd name="connsiteX0" fmla="*/ 823262 w 915352"/>
                  <a:gd name="connsiteY0" fmla="*/ 1590 h 766282"/>
                  <a:gd name="connsiteX1" fmla="*/ 915337 w 915352"/>
                  <a:gd name="connsiteY1" fmla="*/ 119065 h 766282"/>
                  <a:gd name="connsiteX2" fmla="*/ 829612 w 915352"/>
                  <a:gd name="connsiteY2" fmla="*/ 236540 h 766282"/>
                  <a:gd name="connsiteX3" fmla="*/ 718487 w 915352"/>
                  <a:gd name="connsiteY3" fmla="*/ 503240 h 766282"/>
                  <a:gd name="connsiteX4" fmla="*/ 743887 w 915352"/>
                  <a:gd name="connsiteY4" fmla="*/ 468315 h 766282"/>
                  <a:gd name="connsiteX5" fmla="*/ 626412 w 915352"/>
                  <a:gd name="connsiteY5" fmla="*/ 693740 h 766282"/>
                  <a:gd name="connsiteX6" fmla="*/ 451787 w 915352"/>
                  <a:gd name="connsiteY6" fmla="*/ 763590 h 766282"/>
                  <a:gd name="connsiteX7" fmla="*/ 32687 w 915352"/>
                  <a:gd name="connsiteY7" fmla="*/ 750890 h 766282"/>
                  <a:gd name="connsiteX8" fmla="*/ 61262 w 915352"/>
                  <a:gd name="connsiteY8" fmla="*/ 741365 h 766282"/>
                  <a:gd name="connsiteX9" fmla="*/ 4112 w 915352"/>
                  <a:gd name="connsiteY9" fmla="*/ 687390 h 766282"/>
                  <a:gd name="connsiteX10" fmla="*/ 39037 w 915352"/>
                  <a:gd name="connsiteY10" fmla="*/ 674690 h 766282"/>
                  <a:gd name="connsiteX11" fmla="*/ 312087 w 915352"/>
                  <a:gd name="connsiteY11" fmla="*/ 465140 h 766282"/>
                  <a:gd name="connsiteX12" fmla="*/ 220012 w 915352"/>
                  <a:gd name="connsiteY12" fmla="*/ 550865 h 766282"/>
                  <a:gd name="connsiteX13" fmla="*/ 102537 w 915352"/>
                  <a:gd name="connsiteY13" fmla="*/ 658815 h 766282"/>
                  <a:gd name="connsiteX14" fmla="*/ 423212 w 915352"/>
                  <a:gd name="connsiteY14" fmla="*/ 693740 h 766282"/>
                  <a:gd name="connsiteX15" fmla="*/ 578787 w 915352"/>
                  <a:gd name="connsiteY15" fmla="*/ 604840 h 766282"/>
                  <a:gd name="connsiteX16" fmla="*/ 712137 w 915352"/>
                  <a:gd name="connsiteY16" fmla="*/ 395290 h 766282"/>
                  <a:gd name="connsiteX17" fmla="*/ 743887 w 915352"/>
                  <a:gd name="connsiteY17" fmla="*/ 153990 h 766282"/>
                  <a:gd name="connsiteX18" fmla="*/ 762937 w 915352"/>
                  <a:gd name="connsiteY18" fmla="*/ 55565 h 766282"/>
                  <a:gd name="connsiteX19" fmla="*/ 823262 w 915352"/>
                  <a:gd name="connsiteY19" fmla="*/ 1590 h 76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5352" h="766282">
                    <a:moveTo>
                      <a:pt x="823262" y="1590"/>
                    </a:moveTo>
                    <a:cubicBezTo>
                      <a:pt x="848662" y="12173"/>
                      <a:pt x="914279" y="79907"/>
                      <a:pt x="915337" y="119065"/>
                    </a:cubicBezTo>
                    <a:cubicBezTo>
                      <a:pt x="916395" y="158223"/>
                      <a:pt x="862420" y="172511"/>
                      <a:pt x="829612" y="236540"/>
                    </a:cubicBezTo>
                    <a:cubicBezTo>
                      <a:pt x="796804" y="300569"/>
                      <a:pt x="732774" y="464611"/>
                      <a:pt x="718487" y="503240"/>
                    </a:cubicBezTo>
                    <a:cubicBezTo>
                      <a:pt x="704200" y="541869"/>
                      <a:pt x="759233" y="436565"/>
                      <a:pt x="743887" y="468315"/>
                    </a:cubicBezTo>
                    <a:cubicBezTo>
                      <a:pt x="728541" y="500065"/>
                      <a:pt x="675095" y="644528"/>
                      <a:pt x="626412" y="693740"/>
                    </a:cubicBezTo>
                    <a:cubicBezTo>
                      <a:pt x="577729" y="742952"/>
                      <a:pt x="550741" y="754065"/>
                      <a:pt x="451787" y="763590"/>
                    </a:cubicBezTo>
                    <a:cubicBezTo>
                      <a:pt x="352833" y="773115"/>
                      <a:pt x="97774" y="754594"/>
                      <a:pt x="32687" y="750890"/>
                    </a:cubicBezTo>
                    <a:cubicBezTo>
                      <a:pt x="-32400" y="747186"/>
                      <a:pt x="66024" y="751948"/>
                      <a:pt x="61262" y="741365"/>
                    </a:cubicBezTo>
                    <a:cubicBezTo>
                      <a:pt x="56499" y="730782"/>
                      <a:pt x="4112" y="687390"/>
                      <a:pt x="4112" y="687390"/>
                    </a:cubicBezTo>
                    <a:cubicBezTo>
                      <a:pt x="408" y="676278"/>
                      <a:pt x="-12292" y="711732"/>
                      <a:pt x="39037" y="674690"/>
                    </a:cubicBezTo>
                    <a:cubicBezTo>
                      <a:pt x="90366" y="637648"/>
                      <a:pt x="281925" y="485777"/>
                      <a:pt x="312087" y="465140"/>
                    </a:cubicBezTo>
                    <a:cubicBezTo>
                      <a:pt x="342249" y="444503"/>
                      <a:pt x="220012" y="550865"/>
                      <a:pt x="220012" y="550865"/>
                    </a:cubicBezTo>
                    <a:cubicBezTo>
                      <a:pt x="185087" y="583144"/>
                      <a:pt x="68670" y="635003"/>
                      <a:pt x="102537" y="658815"/>
                    </a:cubicBezTo>
                    <a:cubicBezTo>
                      <a:pt x="136404" y="682627"/>
                      <a:pt x="343837" y="702736"/>
                      <a:pt x="423212" y="693740"/>
                    </a:cubicBezTo>
                    <a:cubicBezTo>
                      <a:pt x="502587" y="684744"/>
                      <a:pt x="530633" y="654582"/>
                      <a:pt x="578787" y="604840"/>
                    </a:cubicBezTo>
                    <a:cubicBezTo>
                      <a:pt x="626941" y="555098"/>
                      <a:pt x="684620" y="470432"/>
                      <a:pt x="712137" y="395290"/>
                    </a:cubicBezTo>
                    <a:cubicBezTo>
                      <a:pt x="739654" y="320148"/>
                      <a:pt x="735420" y="210611"/>
                      <a:pt x="743887" y="153990"/>
                    </a:cubicBezTo>
                    <a:cubicBezTo>
                      <a:pt x="752354" y="97369"/>
                      <a:pt x="750766" y="75144"/>
                      <a:pt x="762937" y="55565"/>
                    </a:cubicBezTo>
                    <a:cubicBezTo>
                      <a:pt x="775108" y="35986"/>
                      <a:pt x="797862" y="-8993"/>
                      <a:pt x="823262" y="159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E26C70F-752E-A287-BD97-CD714C666187}"/>
                </a:ext>
              </a:extLst>
            </p:cNvPr>
            <p:cNvGrpSpPr/>
            <p:nvPr/>
          </p:nvGrpSpPr>
          <p:grpSpPr>
            <a:xfrm>
              <a:off x="7012140" y="2725100"/>
              <a:ext cx="1120209" cy="969752"/>
              <a:chOff x="7483277" y="2462784"/>
              <a:chExt cx="760613" cy="658454"/>
            </a:xfrm>
            <a:grpFill/>
          </p:grpSpPr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D630887-EF83-1E11-D397-630A92859581}"/>
                  </a:ext>
                </a:extLst>
              </p:cNvPr>
              <p:cNvSpPr/>
              <p:nvPr/>
            </p:nvSpPr>
            <p:spPr>
              <a:xfrm>
                <a:off x="7483277" y="2462784"/>
                <a:ext cx="760613" cy="392907"/>
              </a:xfrm>
              <a:custGeom>
                <a:avLst/>
                <a:gdLst>
                  <a:gd name="connsiteX0" fmla="*/ 38298 w 760613"/>
                  <a:gd name="connsiteY0" fmla="*/ 128016 h 392907"/>
                  <a:gd name="connsiteX1" fmla="*/ 198 w 760613"/>
                  <a:gd name="connsiteY1" fmla="*/ 223266 h 392907"/>
                  <a:gd name="connsiteX2" fmla="*/ 54173 w 760613"/>
                  <a:gd name="connsiteY2" fmla="*/ 385191 h 392907"/>
                  <a:gd name="connsiteX3" fmla="*/ 139898 w 760613"/>
                  <a:gd name="connsiteY3" fmla="*/ 350266 h 392907"/>
                  <a:gd name="connsiteX4" fmla="*/ 314523 w 760613"/>
                  <a:gd name="connsiteY4" fmla="*/ 204216 h 392907"/>
                  <a:gd name="connsiteX5" fmla="*/ 612973 w 760613"/>
                  <a:gd name="connsiteY5" fmla="*/ 140716 h 392907"/>
                  <a:gd name="connsiteX6" fmla="*/ 593923 w 760613"/>
                  <a:gd name="connsiteY6" fmla="*/ 166116 h 392907"/>
                  <a:gd name="connsiteX7" fmla="*/ 447873 w 760613"/>
                  <a:gd name="connsiteY7" fmla="*/ 299466 h 392907"/>
                  <a:gd name="connsiteX8" fmla="*/ 514548 w 760613"/>
                  <a:gd name="connsiteY8" fmla="*/ 277241 h 392907"/>
                  <a:gd name="connsiteX9" fmla="*/ 736798 w 760613"/>
                  <a:gd name="connsiteY9" fmla="*/ 143891 h 392907"/>
                  <a:gd name="connsiteX10" fmla="*/ 711398 w 760613"/>
                  <a:gd name="connsiteY10" fmla="*/ 1016 h 392907"/>
                  <a:gd name="connsiteX11" fmla="*/ 355798 w 760613"/>
                  <a:gd name="connsiteY11" fmla="*/ 83566 h 392907"/>
                  <a:gd name="connsiteX12" fmla="*/ 104973 w 760613"/>
                  <a:gd name="connsiteY12" fmla="*/ 153416 h 392907"/>
                  <a:gd name="connsiteX13" fmla="*/ 98623 w 760613"/>
                  <a:gd name="connsiteY13" fmla="*/ 147066 h 392907"/>
                  <a:gd name="connsiteX14" fmla="*/ 38298 w 760613"/>
                  <a:gd name="connsiteY14" fmla="*/ 128016 h 3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0613" h="392907">
                    <a:moveTo>
                      <a:pt x="38298" y="128016"/>
                    </a:moveTo>
                    <a:cubicBezTo>
                      <a:pt x="21894" y="140716"/>
                      <a:pt x="-2448" y="180404"/>
                      <a:pt x="198" y="223266"/>
                    </a:cubicBezTo>
                    <a:cubicBezTo>
                      <a:pt x="2844" y="266128"/>
                      <a:pt x="30890" y="364024"/>
                      <a:pt x="54173" y="385191"/>
                    </a:cubicBezTo>
                    <a:cubicBezTo>
                      <a:pt x="77456" y="406358"/>
                      <a:pt x="96506" y="380428"/>
                      <a:pt x="139898" y="350266"/>
                    </a:cubicBezTo>
                    <a:cubicBezTo>
                      <a:pt x="183290" y="320104"/>
                      <a:pt x="235677" y="239141"/>
                      <a:pt x="314523" y="204216"/>
                    </a:cubicBezTo>
                    <a:cubicBezTo>
                      <a:pt x="393369" y="169291"/>
                      <a:pt x="612973" y="140716"/>
                      <a:pt x="612973" y="140716"/>
                    </a:cubicBezTo>
                    <a:cubicBezTo>
                      <a:pt x="659540" y="134366"/>
                      <a:pt x="621440" y="139658"/>
                      <a:pt x="593923" y="166116"/>
                    </a:cubicBezTo>
                    <a:cubicBezTo>
                      <a:pt x="566406" y="192574"/>
                      <a:pt x="461102" y="280945"/>
                      <a:pt x="447873" y="299466"/>
                    </a:cubicBezTo>
                    <a:cubicBezTo>
                      <a:pt x="434644" y="317987"/>
                      <a:pt x="466394" y="303170"/>
                      <a:pt x="514548" y="277241"/>
                    </a:cubicBezTo>
                    <a:cubicBezTo>
                      <a:pt x="562702" y="251312"/>
                      <a:pt x="703990" y="189929"/>
                      <a:pt x="736798" y="143891"/>
                    </a:cubicBezTo>
                    <a:cubicBezTo>
                      <a:pt x="769606" y="97853"/>
                      <a:pt x="774898" y="11070"/>
                      <a:pt x="711398" y="1016"/>
                    </a:cubicBezTo>
                    <a:cubicBezTo>
                      <a:pt x="647898" y="-9038"/>
                      <a:pt x="456869" y="58166"/>
                      <a:pt x="355798" y="83566"/>
                    </a:cubicBezTo>
                    <a:cubicBezTo>
                      <a:pt x="254727" y="108966"/>
                      <a:pt x="147835" y="142833"/>
                      <a:pt x="104973" y="153416"/>
                    </a:cubicBezTo>
                    <a:cubicBezTo>
                      <a:pt x="62111" y="163999"/>
                      <a:pt x="103914" y="146008"/>
                      <a:pt x="98623" y="147066"/>
                    </a:cubicBezTo>
                    <a:cubicBezTo>
                      <a:pt x="93332" y="148124"/>
                      <a:pt x="54702" y="115316"/>
                      <a:pt x="38298" y="128016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B87F3DD3-07EF-DABA-559C-02746122211D}"/>
                  </a:ext>
                </a:extLst>
              </p:cNvPr>
              <p:cNvSpPr/>
              <p:nvPr/>
            </p:nvSpPr>
            <p:spPr>
              <a:xfrm>
                <a:off x="7519099" y="2707615"/>
                <a:ext cx="504351" cy="413623"/>
              </a:xfrm>
              <a:custGeom>
                <a:avLst/>
                <a:gdLst>
                  <a:gd name="connsiteX0" fmla="*/ 304101 w 504351"/>
                  <a:gd name="connsiteY0" fmla="*/ 41935 h 413623"/>
                  <a:gd name="connsiteX1" fmla="*/ 399351 w 504351"/>
                  <a:gd name="connsiteY1" fmla="*/ 241960 h 413623"/>
                  <a:gd name="connsiteX2" fmla="*/ 345376 w 504351"/>
                  <a:gd name="connsiteY2" fmla="*/ 321335 h 413623"/>
                  <a:gd name="connsiteX3" fmla="*/ 218376 w 504351"/>
                  <a:gd name="connsiteY3" fmla="*/ 346735 h 413623"/>
                  <a:gd name="connsiteX4" fmla="*/ 5651 w 504351"/>
                  <a:gd name="connsiteY4" fmla="*/ 359435 h 413623"/>
                  <a:gd name="connsiteX5" fmla="*/ 78676 w 504351"/>
                  <a:gd name="connsiteY5" fmla="*/ 362610 h 413623"/>
                  <a:gd name="connsiteX6" fmla="*/ 262826 w 504351"/>
                  <a:gd name="connsiteY6" fmla="*/ 413410 h 413623"/>
                  <a:gd name="connsiteX7" fmla="*/ 453326 w 504351"/>
                  <a:gd name="connsiteY7" fmla="*/ 340385 h 413623"/>
                  <a:gd name="connsiteX8" fmla="*/ 504126 w 504351"/>
                  <a:gd name="connsiteY8" fmla="*/ 168935 h 413623"/>
                  <a:gd name="connsiteX9" fmla="*/ 469201 w 504351"/>
                  <a:gd name="connsiteY9" fmla="*/ 32410 h 413623"/>
                  <a:gd name="connsiteX10" fmla="*/ 405701 w 504351"/>
                  <a:gd name="connsiteY10" fmla="*/ 660 h 413623"/>
                  <a:gd name="connsiteX11" fmla="*/ 304101 w 504351"/>
                  <a:gd name="connsiteY11" fmla="*/ 41935 h 4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351" h="413623">
                    <a:moveTo>
                      <a:pt x="304101" y="41935"/>
                    </a:moveTo>
                    <a:cubicBezTo>
                      <a:pt x="303043" y="82152"/>
                      <a:pt x="392472" y="195393"/>
                      <a:pt x="399351" y="241960"/>
                    </a:cubicBezTo>
                    <a:cubicBezTo>
                      <a:pt x="406230" y="288527"/>
                      <a:pt x="375538" y="303873"/>
                      <a:pt x="345376" y="321335"/>
                    </a:cubicBezTo>
                    <a:cubicBezTo>
                      <a:pt x="315214" y="338797"/>
                      <a:pt x="274997" y="340385"/>
                      <a:pt x="218376" y="346735"/>
                    </a:cubicBezTo>
                    <a:cubicBezTo>
                      <a:pt x="161755" y="353085"/>
                      <a:pt x="28934" y="356789"/>
                      <a:pt x="5651" y="359435"/>
                    </a:cubicBezTo>
                    <a:cubicBezTo>
                      <a:pt x="-17632" y="362081"/>
                      <a:pt x="35813" y="353614"/>
                      <a:pt x="78676" y="362610"/>
                    </a:cubicBezTo>
                    <a:cubicBezTo>
                      <a:pt x="121538" y="371606"/>
                      <a:pt x="200384" y="417114"/>
                      <a:pt x="262826" y="413410"/>
                    </a:cubicBezTo>
                    <a:cubicBezTo>
                      <a:pt x="325268" y="409706"/>
                      <a:pt x="413109" y="381131"/>
                      <a:pt x="453326" y="340385"/>
                    </a:cubicBezTo>
                    <a:cubicBezTo>
                      <a:pt x="493543" y="299639"/>
                      <a:pt x="501480" y="220264"/>
                      <a:pt x="504126" y="168935"/>
                    </a:cubicBezTo>
                    <a:cubicBezTo>
                      <a:pt x="506772" y="117606"/>
                      <a:pt x="485605" y="60456"/>
                      <a:pt x="469201" y="32410"/>
                    </a:cubicBezTo>
                    <a:cubicBezTo>
                      <a:pt x="452797" y="4364"/>
                      <a:pt x="432159" y="3306"/>
                      <a:pt x="405701" y="660"/>
                    </a:cubicBezTo>
                    <a:cubicBezTo>
                      <a:pt x="379243" y="-1986"/>
                      <a:pt x="305159" y="1718"/>
                      <a:pt x="304101" y="41935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B0B70A00-98E8-ECAB-AD09-8DD14CD3BBE2}"/>
                </a:ext>
              </a:extLst>
            </p:cNvPr>
            <p:cNvSpPr/>
            <p:nvPr/>
          </p:nvSpPr>
          <p:spPr>
            <a:xfrm rot="20460089">
              <a:off x="7815482" y="2487582"/>
              <a:ext cx="1767110" cy="619916"/>
            </a:xfrm>
            <a:custGeom>
              <a:avLst/>
              <a:gdLst>
                <a:gd name="connsiteX0" fmla="*/ 6798 w 1199854"/>
                <a:gd name="connsiteY0" fmla="*/ 296929 h 420918"/>
                <a:gd name="connsiteX1" fmla="*/ 156023 w 1199854"/>
                <a:gd name="connsiteY1" fmla="*/ 401704 h 420918"/>
                <a:gd name="connsiteX2" fmla="*/ 146498 w 1199854"/>
                <a:gd name="connsiteY2" fmla="*/ 411229 h 420918"/>
                <a:gd name="connsiteX3" fmla="*/ 432248 w 1199854"/>
                <a:gd name="connsiteY3" fmla="*/ 296929 h 420918"/>
                <a:gd name="connsiteX4" fmla="*/ 864048 w 1199854"/>
                <a:gd name="connsiteY4" fmla="*/ 287404 h 420918"/>
                <a:gd name="connsiteX5" fmla="*/ 1191073 w 1199854"/>
                <a:gd name="connsiteY5" fmla="*/ 328679 h 420918"/>
                <a:gd name="connsiteX6" fmla="*/ 1105348 w 1199854"/>
                <a:gd name="connsiteY6" fmla="*/ 249304 h 420918"/>
                <a:gd name="connsiteX7" fmla="*/ 1095823 w 1199854"/>
                <a:gd name="connsiteY7" fmla="*/ 176279 h 420918"/>
                <a:gd name="connsiteX8" fmla="*/ 756098 w 1199854"/>
                <a:gd name="connsiteY8" fmla="*/ 1654 h 420918"/>
                <a:gd name="connsiteX9" fmla="*/ 886273 w 1199854"/>
                <a:gd name="connsiteY9" fmla="*/ 93729 h 420918"/>
                <a:gd name="connsiteX10" fmla="*/ 918023 w 1199854"/>
                <a:gd name="connsiteY10" fmla="*/ 182629 h 420918"/>
                <a:gd name="connsiteX11" fmla="*/ 410023 w 1199854"/>
                <a:gd name="connsiteY11" fmla="*/ 179454 h 420918"/>
                <a:gd name="connsiteX12" fmla="*/ 6798 w 1199854"/>
                <a:gd name="connsiteY12" fmla="*/ 296929 h 4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54" h="420918">
                  <a:moveTo>
                    <a:pt x="6798" y="296929"/>
                  </a:moveTo>
                  <a:cubicBezTo>
                    <a:pt x="-35535" y="333971"/>
                    <a:pt x="132740" y="382654"/>
                    <a:pt x="156023" y="401704"/>
                  </a:cubicBezTo>
                  <a:cubicBezTo>
                    <a:pt x="179306" y="420754"/>
                    <a:pt x="100461" y="428691"/>
                    <a:pt x="146498" y="411229"/>
                  </a:cubicBezTo>
                  <a:cubicBezTo>
                    <a:pt x="192535" y="393767"/>
                    <a:pt x="312656" y="317567"/>
                    <a:pt x="432248" y="296929"/>
                  </a:cubicBezTo>
                  <a:cubicBezTo>
                    <a:pt x="551840" y="276291"/>
                    <a:pt x="737577" y="282112"/>
                    <a:pt x="864048" y="287404"/>
                  </a:cubicBezTo>
                  <a:cubicBezTo>
                    <a:pt x="990519" y="292696"/>
                    <a:pt x="1150856" y="335029"/>
                    <a:pt x="1191073" y="328679"/>
                  </a:cubicBezTo>
                  <a:cubicBezTo>
                    <a:pt x="1231290" y="322329"/>
                    <a:pt x="1121223" y="274704"/>
                    <a:pt x="1105348" y="249304"/>
                  </a:cubicBezTo>
                  <a:cubicBezTo>
                    <a:pt x="1089473" y="223904"/>
                    <a:pt x="1154031" y="217554"/>
                    <a:pt x="1095823" y="176279"/>
                  </a:cubicBezTo>
                  <a:cubicBezTo>
                    <a:pt x="1037615" y="135004"/>
                    <a:pt x="791023" y="15412"/>
                    <a:pt x="756098" y="1654"/>
                  </a:cubicBezTo>
                  <a:cubicBezTo>
                    <a:pt x="721173" y="-12104"/>
                    <a:pt x="859286" y="63566"/>
                    <a:pt x="886273" y="93729"/>
                  </a:cubicBezTo>
                  <a:cubicBezTo>
                    <a:pt x="913261" y="123891"/>
                    <a:pt x="997398" y="168342"/>
                    <a:pt x="918023" y="182629"/>
                  </a:cubicBezTo>
                  <a:cubicBezTo>
                    <a:pt x="838648" y="196916"/>
                    <a:pt x="562423" y="159875"/>
                    <a:pt x="410023" y="179454"/>
                  </a:cubicBezTo>
                  <a:cubicBezTo>
                    <a:pt x="257623" y="199033"/>
                    <a:pt x="49131" y="259887"/>
                    <a:pt x="6798" y="29692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1CCCD8BF-96CB-8511-691C-4D5F78375AEB}"/>
                </a:ext>
              </a:extLst>
            </p:cNvPr>
            <p:cNvGrpSpPr/>
            <p:nvPr/>
          </p:nvGrpSpPr>
          <p:grpSpPr>
            <a:xfrm>
              <a:off x="4620236" y="3589907"/>
              <a:ext cx="1330850" cy="1182700"/>
              <a:chOff x="9947236" y="2243882"/>
              <a:chExt cx="903637" cy="803044"/>
            </a:xfrm>
            <a:grpFill/>
          </p:grpSpPr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063B649-A9C1-80D1-5A77-853F6B91E380}"/>
                  </a:ext>
                </a:extLst>
              </p:cNvPr>
              <p:cNvSpPr/>
              <p:nvPr/>
            </p:nvSpPr>
            <p:spPr>
              <a:xfrm>
                <a:off x="9947236" y="2243882"/>
                <a:ext cx="903637" cy="645812"/>
              </a:xfrm>
              <a:custGeom>
                <a:avLst/>
                <a:gdLst>
                  <a:gd name="connsiteX0" fmla="*/ 39 w 903637"/>
                  <a:gd name="connsiteY0" fmla="*/ 232618 h 645812"/>
                  <a:gd name="connsiteX1" fmla="*/ 47664 w 903637"/>
                  <a:gd name="connsiteY1" fmla="*/ 375493 h 645812"/>
                  <a:gd name="connsiteX2" fmla="*/ 171489 w 903637"/>
                  <a:gd name="connsiteY2" fmla="*/ 473918 h 645812"/>
                  <a:gd name="connsiteX3" fmla="*/ 231814 w 903637"/>
                  <a:gd name="connsiteY3" fmla="*/ 378668 h 645812"/>
                  <a:gd name="connsiteX4" fmla="*/ 492164 w 903637"/>
                  <a:gd name="connsiteY4" fmla="*/ 200868 h 645812"/>
                  <a:gd name="connsiteX5" fmla="*/ 587414 w 903637"/>
                  <a:gd name="connsiteY5" fmla="*/ 169118 h 645812"/>
                  <a:gd name="connsiteX6" fmla="*/ 527089 w 903637"/>
                  <a:gd name="connsiteY6" fmla="*/ 169118 h 645812"/>
                  <a:gd name="connsiteX7" fmla="*/ 708064 w 903637"/>
                  <a:gd name="connsiteY7" fmla="*/ 137368 h 645812"/>
                  <a:gd name="connsiteX8" fmla="*/ 796964 w 903637"/>
                  <a:gd name="connsiteY8" fmla="*/ 216743 h 645812"/>
                  <a:gd name="connsiteX9" fmla="*/ 787439 w 903637"/>
                  <a:gd name="connsiteY9" fmla="*/ 353268 h 645812"/>
                  <a:gd name="connsiteX10" fmla="*/ 625514 w 903637"/>
                  <a:gd name="connsiteY10" fmla="*/ 616793 h 645812"/>
                  <a:gd name="connsiteX11" fmla="*/ 676314 w 903637"/>
                  <a:gd name="connsiteY11" fmla="*/ 572343 h 645812"/>
                  <a:gd name="connsiteX12" fmla="*/ 714414 w 903637"/>
                  <a:gd name="connsiteY12" fmla="*/ 645368 h 645812"/>
                  <a:gd name="connsiteX13" fmla="*/ 752514 w 903637"/>
                  <a:gd name="connsiteY13" fmla="*/ 531068 h 645812"/>
                  <a:gd name="connsiteX14" fmla="*/ 901739 w 903637"/>
                  <a:gd name="connsiteY14" fmla="*/ 197693 h 645812"/>
                  <a:gd name="connsiteX15" fmla="*/ 635039 w 903637"/>
                  <a:gd name="connsiteY15" fmla="*/ 843 h 645812"/>
                  <a:gd name="connsiteX16" fmla="*/ 200064 w 903637"/>
                  <a:gd name="connsiteY16" fmla="*/ 131018 h 645812"/>
                  <a:gd name="connsiteX17" fmla="*/ 88939 w 903637"/>
                  <a:gd name="connsiteY17" fmla="*/ 238968 h 645812"/>
                  <a:gd name="connsiteX18" fmla="*/ 54014 w 903637"/>
                  <a:gd name="connsiteY18" fmla="*/ 343743 h 645812"/>
                  <a:gd name="connsiteX19" fmla="*/ 39 w 903637"/>
                  <a:gd name="connsiteY19" fmla="*/ 232618 h 6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637" h="645812">
                    <a:moveTo>
                      <a:pt x="39" y="232618"/>
                    </a:moveTo>
                    <a:cubicBezTo>
                      <a:pt x="-1019" y="237909"/>
                      <a:pt x="19089" y="335276"/>
                      <a:pt x="47664" y="375493"/>
                    </a:cubicBezTo>
                    <a:cubicBezTo>
                      <a:pt x="76239" y="415710"/>
                      <a:pt x="140797" y="473389"/>
                      <a:pt x="171489" y="473918"/>
                    </a:cubicBezTo>
                    <a:cubicBezTo>
                      <a:pt x="202181" y="474447"/>
                      <a:pt x="178368" y="424176"/>
                      <a:pt x="231814" y="378668"/>
                    </a:cubicBezTo>
                    <a:cubicBezTo>
                      <a:pt x="285260" y="333160"/>
                      <a:pt x="432897" y="235793"/>
                      <a:pt x="492164" y="200868"/>
                    </a:cubicBezTo>
                    <a:cubicBezTo>
                      <a:pt x="551431" y="165943"/>
                      <a:pt x="581593" y="174410"/>
                      <a:pt x="587414" y="169118"/>
                    </a:cubicBezTo>
                    <a:cubicBezTo>
                      <a:pt x="593235" y="163826"/>
                      <a:pt x="506981" y="174410"/>
                      <a:pt x="527089" y="169118"/>
                    </a:cubicBezTo>
                    <a:cubicBezTo>
                      <a:pt x="547197" y="163826"/>
                      <a:pt x="663085" y="129430"/>
                      <a:pt x="708064" y="137368"/>
                    </a:cubicBezTo>
                    <a:cubicBezTo>
                      <a:pt x="753043" y="145306"/>
                      <a:pt x="783735" y="180760"/>
                      <a:pt x="796964" y="216743"/>
                    </a:cubicBezTo>
                    <a:cubicBezTo>
                      <a:pt x="810193" y="252726"/>
                      <a:pt x="816014" y="286593"/>
                      <a:pt x="787439" y="353268"/>
                    </a:cubicBezTo>
                    <a:cubicBezTo>
                      <a:pt x="758864" y="419943"/>
                      <a:pt x="644035" y="580281"/>
                      <a:pt x="625514" y="616793"/>
                    </a:cubicBezTo>
                    <a:cubicBezTo>
                      <a:pt x="606993" y="653306"/>
                      <a:pt x="661497" y="567580"/>
                      <a:pt x="676314" y="572343"/>
                    </a:cubicBezTo>
                    <a:cubicBezTo>
                      <a:pt x="691131" y="577106"/>
                      <a:pt x="701714" y="652247"/>
                      <a:pt x="714414" y="645368"/>
                    </a:cubicBezTo>
                    <a:cubicBezTo>
                      <a:pt x="727114" y="638489"/>
                      <a:pt x="721293" y="605680"/>
                      <a:pt x="752514" y="531068"/>
                    </a:cubicBezTo>
                    <a:cubicBezTo>
                      <a:pt x="783735" y="456456"/>
                      <a:pt x="921318" y="286064"/>
                      <a:pt x="901739" y="197693"/>
                    </a:cubicBezTo>
                    <a:cubicBezTo>
                      <a:pt x="882160" y="109322"/>
                      <a:pt x="751985" y="11955"/>
                      <a:pt x="635039" y="843"/>
                    </a:cubicBezTo>
                    <a:cubicBezTo>
                      <a:pt x="518093" y="-10270"/>
                      <a:pt x="291081" y="91331"/>
                      <a:pt x="200064" y="131018"/>
                    </a:cubicBezTo>
                    <a:cubicBezTo>
                      <a:pt x="109047" y="170705"/>
                      <a:pt x="113281" y="203514"/>
                      <a:pt x="88939" y="238968"/>
                    </a:cubicBezTo>
                    <a:cubicBezTo>
                      <a:pt x="64597" y="274422"/>
                      <a:pt x="66185" y="347976"/>
                      <a:pt x="54014" y="343743"/>
                    </a:cubicBezTo>
                    <a:cubicBezTo>
                      <a:pt x="41843" y="339510"/>
                      <a:pt x="1097" y="227327"/>
                      <a:pt x="39" y="232618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300ACE9-CCD5-9D99-F95F-3C2BB7CBBCA4}"/>
                  </a:ext>
                </a:extLst>
              </p:cNvPr>
              <p:cNvSpPr/>
              <p:nvPr/>
            </p:nvSpPr>
            <p:spPr>
              <a:xfrm>
                <a:off x="10172708" y="2828465"/>
                <a:ext cx="552817" cy="218461"/>
              </a:xfrm>
              <a:custGeom>
                <a:avLst/>
                <a:gdLst>
                  <a:gd name="connsiteX0" fmla="*/ 9517 w 552817"/>
                  <a:gd name="connsiteY0" fmla="*/ 51260 h 218461"/>
                  <a:gd name="connsiteX1" fmla="*/ 34917 w 552817"/>
                  <a:gd name="connsiteY1" fmla="*/ 203660 h 218461"/>
                  <a:gd name="connsiteX2" fmla="*/ 117467 w 552817"/>
                  <a:gd name="connsiteY2" fmla="*/ 206835 h 218461"/>
                  <a:gd name="connsiteX3" fmla="*/ 533392 w 552817"/>
                  <a:gd name="connsiteY3" fmla="*/ 152860 h 218461"/>
                  <a:gd name="connsiteX4" fmla="*/ 485767 w 552817"/>
                  <a:gd name="connsiteY4" fmla="*/ 19510 h 218461"/>
                  <a:gd name="connsiteX5" fmla="*/ 498467 w 552817"/>
                  <a:gd name="connsiteY5" fmla="*/ 3635 h 218461"/>
                  <a:gd name="connsiteX6" fmla="*/ 215892 w 552817"/>
                  <a:gd name="connsiteY6" fmla="*/ 48085 h 218461"/>
                  <a:gd name="connsiteX7" fmla="*/ 387342 w 552817"/>
                  <a:gd name="connsiteY7" fmla="*/ 57610 h 218461"/>
                  <a:gd name="connsiteX8" fmla="*/ 117467 w 552817"/>
                  <a:gd name="connsiteY8" fmla="*/ 38560 h 218461"/>
                  <a:gd name="connsiteX9" fmla="*/ 190492 w 552817"/>
                  <a:gd name="connsiteY9" fmla="*/ 44910 h 218461"/>
                  <a:gd name="connsiteX10" fmla="*/ 9517 w 552817"/>
                  <a:gd name="connsiteY10" fmla="*/ 51260 h 21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817" h="218461">
                    <a:moveTo>
                      <a:pt x="9517" y="51260"/>
                    </a:moveTo>
                    <a:cubicBezTo>
                      <a:pt x="-16412" y="77718"/>
                      <a:pt x="16925" y="177731"/>
                      <a:pt x="34917" y="203660"/>
                    </a:cubicBezTo>
                    <a:cubicBezTo>
                      <a:pt x="52909" y="229589"/>
                      <a:pt x="34388" y="215302"/>
                      <a:pt x="117467" y="206835"/>
                    </a:cubicBezTo>
                    <a:cubicBezTo>
                      <a:pt x="200546" y="198368"/>
                      <a:pt x="472009" y="184081"/>
                      <a:pt x="533392" y="152860"/>
                    </a:cubicBezTo>
                    <a:cubicBezTo>
                      <a:pt x="594775" y="121639"/>
                      <a:pt x="491588" y="44381"/>
                      <a:pt x="485767" y="19510"/>
                    </a:cubicBezTo>
                    <a:cubicBezTo>
                      <a:pt x="479946" y="-5361"/>
                      <a:pt x="543446" y="-1127"/>
                      <a:pt x="498467" y="3635"/>
                    </a:cubicBezTo>
                    <a:cubicBezTo>
                      <a:pt x="453488" y="8397"/>
                      <a:pt x="234413" y="39089"/>
                      <a:pt x="215892" y="48085"/>
                    </a:cubicBezTo>
                    <a:cubicBezTo>
                      <a:pt x="197371" y="57081"/>
                      <a:pt x="403746" y="59197"/>
                      <a:pt x="387342" y="57610"/>
                    </a:cubicBezTo>
                    <a:cubicBezTo>
                      <a:pt x="370938" y="56023"/>
                      <a:pt x="150275" y="40677"/>
                      <a:pt x="117467" y="38560"/>
                    </a:cubicBezTo>
                    <a:cubicBezTo>
                      <a:pt x="84659" y="36443"/>
                      <a:pt x="210600" y="42264"/>
                      <a:pt x="190492" y="44910"/>
                    </a:cubicBezTo>
                    <a:cubicBezTo>
                      <a:pt x="170384" y="47556"/>
                      <a:pt x="35446" y="24802"/>
                      <a:pt x="9517" y="5126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9C91B46-116A-5EA1-9FC9-149DF22AE4C6}"/>
                </a:ext>
              </a:extLst>
            </p:cNvPr>
            <p:cNvGrpSpPr/>
            <p:nvPr/>
          </p:nvGrpSpPr>
          <p:grpSpPr>
            <a:xfrm>
              <a:off x="5841488" y="3754719"/>
              <a:ext cx="1397667" cy="1219937"/>
              <a:chOff x="853800" y="3630281"/>
              <a:chExt cx="949005" cy="828328"/>
            </a:xfrm>
            <a:grpFill/>
          </p:grpSpPr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E48E07C5-3CE7-2E1B-6B42-29E182922933}"/>
                  </a:ext>
                </a:extLst>
              </p:cNvPr>
              <p:cNvSpPr/>
              <p:nvPr/>
            </p:nvSpPr>
            <p:spPr>
              <a:xfrm>
                <a:off x="853800" y="3727438"/>
                <a:ext cx="368307" cy="645415"/>
              </a:xfrm>
              <a:custGeom>
                <a:avLst/>
                <a:gdLst>
                  <a:gd name="connsiteX0" fmla="*/ 275 w 368307"/>
                  <a:gd name="connsiteY0" fmla="*/ 180987 h 645415"/>
                  <a:gd name="connsiteX1" fmla="*/ 159025 w 368307"/>
                  <a:gd name="connsiteY1" fmla="*/ 12 h 645415"/>
                  <a:gd name="connsiteX2" fmla="*/ 289200 w 368307"/>
                  <a:gd name="connsiteY2" fmla="*/ 171462 h 645415"/>
                  <a:gd name="connsiteX3" fmla="*/ 298725 w 368307"/>
                  <a:gd name="connsiteY3" fmla="*/ 146062 h 645415"/>
                  <a:gd name="connsiteX4" fmla="*/ 359050 w 368307"/>
                  <a:gd name="connsiteY4" fmla="*/ 469912 h 645415"/>
                  <a:gd name="connsiteX5" fmla="*/ 362225 w 368307"/>
                  <a:gd name="connsiteY5" fmla="*/ 644537 h 645415"/>
                  <a:gd name="connsiteX6" fmla="*/ 301900 w 368307"/>
                  <a:gd name="connsiteY6" fmla="*/ 527062 h 645415"/>
                  <a:gd name="connsiteX7" fmla="*/ 127275 w 368307"/>
                  <a:gd name="connsiteY7" fmla="*/ 301637 h 645415"/>
                  <a:gd name="connsiteX8" fmla="*/ 120925 w 368307"/>
                  <a:gd name="connsiteY8" fmla="*/ 317512 h 645415"/>
                  <a:gd name="connsiteX9" fmla="*/ 275 w 368307"/>
                  <a:gd name="connsiteY9" fmla="*/ 180987 h 64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307" h="645415">
                    <a:moveTo>
                      <a:pt x="275" y="180987"/>
                    </a:moveTo>
                    <a:cubicBezTo>
                      <a:pt x="6625" y="128070"/>
                      <a:pt x="110871" y="1599"/>
                      <a:pt x="159025" y="12"/>
                    </a:cubicBezTo>
                    <a:cubicBezTo>
                      <a:pt x="207179" y="-1575"/>
                      <a:pt x="265917" y="147120"/>
                      <a:pt x="289200" y="171462"/>
                    </a:cubicBezTo>
                    <a:cubicBezTo>
                      <a:pt x="312483" y="195804"/>
                      <a:pt x="287083" y="96320"/>
                      <a:pt x="298725" y="146062"/>
                    </a:cubicBezTo>
                    <a:cubicBezTo>
                      <a:pt x="310367" y="195804"/>
                      <a:pt x="348467" y="386833"/>
                      <a:pt x="359050" y="469912"/>
                    </a:cubicBezTo>
                    <a:cubicBezTo>
                      <a:pt x="369633" y="552991"/>
                      <a:pt x="371750" y="635012"/>
                      <a:pt x="362225" y="644537"/>
                    </a:cubicBezTo>
                    <a:cubicBezTo>
                      <a:pt x="352700" y="654062"/>
                      <a:pt x="341058" y="584212"/>
                      <a:pt x="301900" y="527062"/>
                    </a:cubicBezTo>
                    <a:cubicBezTo>
                      <a:pt x="262742" y="469912"/>
                      <a:pt x="157438" y="336562"/>
                      <a:pt x="127275" y="301637"/>
                    </a:cubicBezTo>
                    <a:cubicBezTo>
                      <a:pt x="97113" y="266712"/>
                      <a:pt x="142621" y="333916"/>
                      <a:pt x="120925" y="317512"/>
                    </a:cubicBezTo>
                    <a:cubicBezTo>
                      <a:pt x="99229" y="301108"/>
                      <a:pt x="-6075" y="233904"/>
                      <a:pt x="275" y="180987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694B89F7-A9C1-022B-2C1A-19EE2FA709EB}"/>
                  </a:ext>
                </a:extLst>
              </p:cNvPr>
              <p:cNvSpPr/>
              <p:nvPr/>
            </p:nvSpPr>
            <p:spPr>
              <a:xfrm>
                <a:off x="1037273" y="3630281"/>
                <a:ext cx="765532" cy="828328"/>
              </a:xfrm>
              <a:custGeom>
                <a:avLst/>
                <a:gdLst>
                  <a:gd name="connsiteX0" fmla="*/ 39052 w 765532"/>
                  <a:gd name="connsiteY0" fmla="*/ 252744 h 828328"/>
                  <a:gd name="connsiteX1" fmla="*/ 464502 w 765532"/>
                  <a:gd name="connsiteY1" fmla="*/ 1919 h 828328"/>
                  <a:gd name="connsiteX2" fmla="*/ 731202 w 765532"/>
                  <a:gd name="connsiteY2" fmla="*/ 141619 h 828328"/>
                  <a:gd name="connsiteX3" fmla="*/ 759777 w 765532"/>
                  <a:gd name="connsiteY3" fmla="*/ 227344 h 828328"/>
                  <a:gd name="connsiteX4" fmla="*/ 740727 w 765532"/>
                  <a:gd name="connsiteY4" fmla="*/ 319419 h 828328"/>
                  <a:gd name="connsiteX5" fmla="*/ 524827 w 765532"/>
                  <a:gd name="connsiteY5" fmla="*/ 811544 h 828328"/>
                  <a:gd name="connsiteX6" fmla="*/ 559752 w 765532"/>
                  <a:gd name="connsiteY6" fmla="*/ 684544 h 828328"/>
                  <a:gd name="connsiteX7" fmla="*/ 613727 w 765532"/>
                  <a:gd name="connsiteY7" fmla="*/ 398794 h 828328"/>
                  <a:gd name="connsiteX8" fmla="*/ 658177 w 765532"/>
                  <a:gd name="connsiteY8" fmla="*/ 173369 h 828328"/>
                  <a:gd name="connsiteX9" fmla="*/ 451802 w 765532"/>
                  <a:gd name="connsiteY9" fmla="*/ 157494 h 828328"/>
                  <a:gd name="connsiteX10" fmla="*/ 61277 w 765532"/>
                  <a:gd name="connsiteY10" fmla="*/ 424194 h 828328"/>
                  <a:gd name="connsiteX11" fmla="*/ 39052 w 765532"/>
                  <a:gd name="connsiteY11" fmla="*/ 252744 h 8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5532" h="828328">
                    <a:moveTo>
                      <a:pt x="39052" y="252744"/>
                    </a:moveTo>
                    <a:cubicBezTo>
                      <a:pt x="106256" y="182365"/>
                      <a:pt x="349144" y="20440"/>
                      <a:pt x="464502" y="1919"/>
                    </a:cubicBezTo>
                    <a:cubicBezTo>
                      <a:pt x="579860" y="-16602"/>
                      <a:pt x="681990" y="104048"/>
                      <a:pt x="731202" y="141619"/>
                    </a:cubicBezTo>
                    <a:cubicBezTo>
                      <a:pt x="780414" y="179190"/>
                      <a:pt x="758190" y="197711"/>
                      <a:pt x="759777" y="227344"/>
                    </a:cubicBezTo>
                    <a:cubicBezTo>
                      <a:pt x="761364" y="256977"/>
                      <a:pt x="779885" y="222052"/>
                      <a:pt x="740727" y="319419"/>
                    </a:cubicBezTo>
                    <a:cubicBezTo>
                      <a:pt x="701569" y="416786"/>
                      <a:pt x="554990" y="750690"/>
                      <a:pt x="524827" y="811544"/>
                    </a:cubicBezTo>
                    <a:cubicBezTo>
                      <a:pt x="494664" y="872398"/>
                      <a:pt x="544935" y="753336"/>
                      <a:pt x="559752" y="684544"/>
                    </a:cubicBezTo>
                    <a:cubicBezTo>
                      <a:pt x="574569" y="615752"/>
                      <a:pt x="597323" y="483990"/>
                      <a:pt x="613727" y="398794"/>
                    </a:cubicBezTo>
                    <a:cubicBezTo>
                      <a:pt x="630131" y="313598"/>
                      <a:pt x="685164" y="213586"/>
                      <a:pt x="658177" y="173369"/>
                    </a:cubicBezTo>
                    <a:cubicBezTo>
                      <a:pt x="631190" y="133152"/>
                      <a:pt x="551285" y="115690"/>
                      <a:pt x="451802" y="157494"/>
                    </a:cubicBezTo>
                    <a:cubicBezTo>
                      <a:pt x="352319" y="199298"/>
                      <a:pt x="123190" y="405144"/>
                      <a:pt x="61277" y="424194"/>
                    </a:cubicBezTo>
                    <a:cubicBezTo>
                      <a:pt x="-636" y="443244"/>
                      <a:pt x="-28152" y="323123"/>
                      <a:pt x="39052" y="252744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6BD7CEB0-292C-0F15-DF4C-5DA78CBFA3D3}"/>
                  </a:ext>
                </a:extLst>
              </p:cNvPr>
              <p:cNvSpPr/>
              <p:nvPr/>
            </p:nvSpPr>
            <p:spPr>
              <a:xfrm>
                <a:off x="1147410" y="4158830"/>
                <a:ext cx="560317" cy="224370"/>
              </a:xfrm>
              <a:custGeom>
                <a:avLst/>
                <a:gdLst>
                  <a:gd name="connsiteX0" fmla="*/ 20990 w 560317"/>
                  <a:gd name="connsiteY0" fmla="*/ 63920 h 224370"/>
                  <a:gd name="connsiteX1" fmla="*/ 462315 w 560317"/>
                  <a:gd name="connsiteY1" fmla="*/ 3595 h 224370"/>
                  <a:gd name="connsiteX2" fmla="*/ 554390 w 560317"/>
                  <a:gd name="connsiteY2" fmla="*/ 159170 h 224370"/>
                  <a:gd name="connsiteX3" fmla="*/ 506765 w 560317"/>
                  <a:gd name="connsiteY3" fmla="*/ 117895 h 224370"/>
                  <a:gd name="connsiteX4" fmla="*/ 151165 w 560317"/>
                  <a:gd name="connsiteY4" fmla="*/ 165520 h 224370"/>
                  <a:gd name="connsiteX5" fmla="*/ 81315 w 560317"/>
                  <a:gd name="connsiteY5" fmla="*/ 222670 h 224370"/>
                  <a:gd name="connsiteX6" fmla="*/ 20990 w 560317"/>
                  <a:gd name="connsiteY6" fmla="*/ 63920 h 2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317" h="224370">
                    <a:moveTo>
                      <a:pt x="20990" y="63920"/>
                    </a:moveTo>
                    <a:cubicBezTo>
                      <a:pt x="84490" y="27408"/>
                      <a:pt x="373415" y="-12280"/>
                      <a:pt x="462315" y="3595"/>
                    </a:cubicBezTo>
                    <a:cubicBezTo>
                      <a:pt x="551215" y="19470"/>
                      <a:pt x="546982" y="140120"/>
                      <a:pt x="554390" y="159170"/>
                    </a:cubicBezTo>
                    <a:cubicBezTo>
                      <a:pt x="561798" y="178220"/>
                      <a:pt x="573969" y="116837"/>
                      <a:pt x="506765" y="117895"/>
                    </a:cubicBezTo>
                    <a:cubicBezTo>
                      <a:pt x="439561" y="118953"/>
                      <a:pt x="222073" y="148058"/>
                      <a:pt x="151165" y="165520"/>
                    </a:cubicBezTo>
                    <a:cubicBezTo>
                      <a:pt x="80257" y="182982"/>
                      <a:pt x="106715" y="234312"/>
                      <a:pt x="81315" y="222670"/>
                    </a:cubicBezTo>
                    <a:cubicBezTo>
                      <a:pt x="55915" y="211028"/>
                      <a:pt x="-42510" y="100432"/>
                      <a:pt x="20990" y="6392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3EC2B60-2D2C-51D2-1AAA-F2733CB61E0E}"/>
                </a:ext>
              </a:extLst>
            </p:cNvPr>
            <p:cNvGrpSpPr/>
            <p:nvPr/>
          </p:nvGrpSpPr>
          <p:grpSpPr>
            <a:xfrm>
              <a:off x="7217746" y="3458028"/>
              <a:ext cx="1183838" cy="1579713"/>
              <a:chOff x="2290744" y="3396379"/>
              <a:chExt cx="803817" cy="1072613"/>
            </a:xfrm>
            <a:grpFill/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78BFF3E-8726-41CF-B6AF-676867F09ED7}"/>
                  </a:ext>
                </a:extLst>
              </p:cNvPr>
              <p:cNvSpPr/>
              <p:nvPr/>
            </p:nvSpPr>
            <p:spPr>
              <a:xfrm>
                <a:off x="2290744" y="3563545"/>
                <a:ext cx="383022" cy="350441"/>
              </a:xfrm>
              <a:custGeom>
                <a:avLst/>
                <a:gdLst>
                  <a:gd name="connsiteX0" fmla="*/ 1606 w 383022"/>
                  <a:gd name="connsiteY0" fmla="*/ 5155 h 350441"/>
                  <a:gd name="connsiteX1" fmla="*/ 58756 w 383022"/>
                  <a:gd name="connsiteY1" fmla="*/ 8330 h 350441"/>
                  <a:gd name="connsiteX2" fmla="*/ 296881 w 383022"/>
                  <a:gd name="connsiteY2" fmla="*/ 30555 h 350441"/>
                  <a:gd name="connsiteX3" fmla="*/ 382606 w 383022"/>
                  <a:gd name="connsiteY3" fmla="*/ 151205 h 350441"/>
                  <a:gd name="connsiteX4" fmla="*/ 268306 w 383022"/>
                  <a:gd name="connsiteY4" fmla="*/ 224230 h 350441"/>
                  <a:gd name="connsiteX5" fmla="*/ 61931 w 383022"/>
                  <a:gd name="connsiteY5" fmla="*/ 348055 h 350441"/>
                  <a:gd name="connsiteX6" fmla="*/ 119081 w 383022"/>
                  <a:gd name="connsiteY6" fmla="*/ 297255 h 350441"/>
                  <a:gd name="connsiteX7" fmla="*/ 134956 w 383022"/>
                  <a:gd name="connsiteY7" fmla="*/ 192480 h 350441"/>
                  <a:gd name="connsiteX8" fmla="*/ 23831 w 383022"/>
                  <a:gd name="connsiteY8" fmla="*/ 87705 h 350441"/>
                  <a:gd name="connsiteX9" fmla="*/ 1606 w 383022"/>
                  <a:gd name="connsiteY9" fmla="*/ 5155 h 35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022" h="350441">
                    <a:moveTo>
                      <a:pt x="1606" y="5155"/>
                    </a:moveTo>
                    <a:cubicBezTo>
                      <a:pt x="7427" y="-8074"/>
                      <a:pt x="58756" y="8330"/>
                      <a:pt x="58756" y="8330"/>
                    </a:cubicBezTo>
                    <a:cubicBezTo>
                      <a:pt x="107969" y="12563"/>
                      <a:pt x="242906" y="6743"/>
                      <a:pt x="296881" y="30555"/>
                    </a:cubicBezTo>
                    <a:cubicBezTo>
                      <a:pt x="350856" y="54367"/>
                      <a:pt x="387369" y="118926"/>
                      <a:pt x="382606" y="151205"/>
                    </a:cubicBezTo>
                    <a:cubicBezTo>
                      <a:pt x="377844" y="183484"/>
                      <a:pt x="321752" y="191422"/>
                      <a:pt x="268306" y="224230"/>
                    </a:cubicBezTo>
                    <a:cubicBezTo>
                      <a:pt x="214860" y="257038"/>
                      <a:pt x="86802" y="335884"/>
                      <a:pt x="61931" y="348055"/>
                    </a:cubicBezTo>
                    <a:cubicBezTo>
                      <a:pt x="37060" y="360226"/>
                      <a:pt x="106910" y="323184"/>
                      <a:pt x="119081" y="297255"/>
                    </a:cubicBezTo>
                    <a:cubicBezTo>
                      <a:pt x="131252" y="271326"/>
                      <a:pt x="150831" y="227405"/>
                      <a:pt x="134956" y="192480"/>
                    </a:cubicBezTo>
                    <a:cubicBezTo>
                      <a:pt x="119081" y="157555"/>
                      <a:pt x="41294" y="115751"/>
                      <a:pt x="23831" y="87705"/>
                    </a:cubicBezTo>
                    <a:cubicBezTo>
                      <a:pt x="6369" y="59659"/>
                      <a:pt x="-4215" y="18384"/>
                      <a:pt x="1606" y="5155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70D6E970-8B40-E0F9-7B4E-E3F6F387D59A}"/>
                  </a:ext>
                </a:extLst>
              </p:cNvPr>
              <p:cNvSpPr/>
              <p:nvPr/>
            </p:nvSpPr>
            <p:spPr>
              <a:xfrm>
                <a:off x="2327704" y="3396379"/>
                <a:ext cx="766857" cy="1072613"/>
              </a:xfrm>
              <a:custGeom>
                <a:avLst/>
                <a:gdLst>
                  <a:gd name="connsiteX0" fmla="*/ 56721 w 766857"/>
                  <a:gd name="connsiteY0" fmla="*/ 810496 h 1072613"/>
                  <a:gd name="connsiteX1" fmla="*/ 12271 w 766857"/>
                  <a:gd name="connsiteY1" fmla="*/ 905746 h 1072613"/>
                  <a:gd name="connsiteX2" fmla="*/ 72596 w 766857"/>
                  <a:gd name="connsiteY2" fmla="*/ 1061321 h 1072613"/>
                  <a:gd name="connsiteX3" fmla="*/ 139271 w 766857"/>
                  <a:gd name="connsiteY3" fmla="*/ 1048621 h 1072613"/>
                  <a:gd name="connsiteX4" fmla="*/ 282146 w 766857"/>
                  <a:gd name="connsiteY4" fmla="*/ 953371 h 1072613"/>
                  <a:gd name="connsiteX5" fmla="*/ 180546 w 766857"/>
                  <a:gd name="connsiteY5" fmla="*/ 1004171 h 1072613"/>
                  <a:gd name="connsiteX6" fmla="*/ 736171 w 766857"/>
                  <a:gd name="connsiteY6" fmla="*/ 746996 h 1072613"/>
                  <a:gd name="connsiteX7" fmla="*/ 691721 w 766857"/>
                  <a:gd name="connsiteY7" fmla="*/ 623171 h 1072613"/>
                  <a:gd name="connsiteX8" fmla="*/ 666321 w 766857"/>
                  <a:gd name="connsiteY8" fmla="*/ 575546 h 1072613"/>
                  <a:gd name="connsiteX9" fmla="*/ 669496 w 766857"/>
                  <a:gd name="connsiteY9" fmla="*/ 512046 h 1072613"/>
                  <a:gd name="connsiteX10" fmla="*/ 732996 w 766857"/>
                  <a:gd name="connsiteY10" fmla="*/ 23096 h 1072613"/>
                  <a:gd name="connsiteX11" fmla="*/ 717121 w 766857"/>
                  <a:gd name="connsiteY11" fmla="*/ 131046 h 1072613"/>
                  <a:gd name="connsiteX12" fmla="*/ 536146 w 766857"/>
                  <a:gd name="connsiteY12" fmla="*/ 585071 h 1072613"/>
                  <a:gd name="connsiteX13" fmla="*/ 567896 w 766857"/>
                  <a:gd name="connsiteY13" fmla="*/ 594596 h 1072613"/>
                  <a:gd name="connsiteX14" fmla="*/ 202771 w 766857"/>
                  <a:gd name="connsiteY14" fmla="*/ 785096 h 1072613"/>
                  <a:gd name="connsiteX15" fmla="*/ 224996 w 766857"/>
                  <a:gd name="connsiteY15" fmla="*/ 816846 h 1072613"/>
                  <a:gd name="connsiteX16" fmla="*/ 5921 w 766857"/>
                  <a:gd name="connsiteY16" fmla="*/ 820021 h 1072613"/>
                  <a:gd name="connsiteX17" fmla="*/ 56721 w 766857"/>
                  <a:gd name="connsiteY17" fmla="*/ 810496 h 107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6857" h="1072613">
                    <a:moveTo>
                      <a:pt x="56721" y="810496"/>
                    </a:moveTo>
                    <a:cubicBezTo>
                      <a:pt x="57779" y="824783"/>
                      <a:pt x="9625" y="863942"/>
                      <a:pt x="12271" y="905746"/>
                    </a:cubicBezTo>
                    <a:cubicBezTo>
                      <a:pt x="14917" y="947550"/>
                      <a:pt x="51429" y="1037509"/>
                      <a:pt x="72596" y="1061321"/>
                    </a:cubicBezTo>
                    <a:cubicBezTo>
                      <a:pt x="93763" y="1085134"/>
                      <a:pt x="104346" y="1066613"/>
                      <a:pt x="139271" y="1048621"/>
                    </a:cubicBezTo>
                    <a:cubicBezTo>
                      <a:pt x="174196" y="1030629"/>
                      <a:pt x="275267" y="960779"/>
                      <a:pt x="282146" y="953371"/>
                    </a:cubicBezTo>
                    <a:cubicBezTo>
                      <a:pt x="289025" y="945963"/>
                      <a:pt x="180546" y="1004171"/>
                      <a:pt x="180546" y="1004171"/>
                    </a:cubicBezTo>
                    <a:cubicBezTo>
                      <a:pt x="256217" y="969775"/>
                      <a:pt x="650975" y="810496"/>
                      <a:pt x="736171" y="746996"/>
                    </a:cubicBezTo>
                    <a:cubicBezTo>
                      <a:pt x="821367" y="683496"/>
                      <a:pt x="703363" y="651746"/>
                      <a:pt x="691721" y="623171"/>
                    </a:cubicBezTo>
                    <a:cubicBezTo>
                      <a:pt x="680079" y="594596"/>
                      <a:pt x="670025" y="594067"/>
                      <a:pt x="666321" y="575546"/>
                    </a:cubicBezTo>
                    <a:cubicBezTo>
                      <a:pt x="662617" y="557025"/>
                      <a:pt x="658384" y="604121"/>
                      <a:pt x="669496" y="512046"/>
                    </a:cubicBezTo>
                    <a:cubicBezTo>
                      <a:pt x="680608" y="419971"/>
                      <a:pt x="725059" y="86596"/>
                      <a:pt x="732996" y="23096"/>
                    </a:cubicBezTo>
                    <a:cubicBezTo>
                      <a:pt x="740933" y="-40404"/>
                      <a:pt x="749929" y="37383"/>
                      <a:pt x="717121" y="131046"/>
                    </a:cubicBezTo>
                    <a:cubicBezTo>
                      <a:pt x="684313" y="224709"/>
                      <a:pt x="561017" y="507813"/>
                      <a:pt x="536146" y="585071"/>
                    </a:cubicBezTo>
                    <a:cubicBezTo>
                      <a:pt x="511275" y="662329"/>
                      <a:pt x="623459" y="561258"/>
                      <a:pt x="567896" y="594596"/>
                    </a:cubicBezTo>
                    <a:cubicBezTo>
                      <a:pt x="512334" y="627933"/>
                      <a:pt x="259921" y="748054"/>
                      <a:pt x="202771" y="785096"/>
                    </a:cubicBezTo>
                    <a:cubicBezTo>
                      <a:pt x="145621" y="822138"/>
                      <a:pt x="257804" y="811025"/>
                      <a:pt x="224996" y="816846"/>
                    </a:cubicBezTo>
                    <a:cubicBezTo>
                      <a:pt x="192188" y="822667"/>
                      <a:pt x="33438" y="818434"/>
                      <a:pt x="5921" y="820021"/>
                    </a:cubicBezTo>
                    <a:cubicBezTo>
                      <a:pt x="-21596" y="821608"/>
                      <a:pt x="55663" y="796209"/>
                      <a:pt x="56721" y="810496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872F1B04-3B78-BC99-2A5C-D5D02F69FDF1}"/>
                </a:ext>
              </a:extLst>
            </p:cNvPr>
            <p:cNvGrpSpPr/>
            <p:nvPr/>
          </p:nvGrpSpPr>
          <p:grpSpPr>
            <a:xfrm>
              <a:off x="8352966" y="3252944"/>
              <a:ext cx="1477699" cy="1491618"/>
              <a:chOff x="3516605" y="3454005"/>
              <a:chExt cx="1003346" cy="1012797"/>
            </a:xfrm>
            <a:grpFill/>
          </p:grpSpPr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545C5A26-9215-1B58-42EA-43D32EFD918B}"/>
                  </a:ext>
                </a:extLst>
              </p:cNvPr>
              <p:cNvSpPr/>
              <p:nvPr/>
            </p:nvSpPr>
            <p:spPr>
              <a:xfrm>
                <a:off x="3516605" y="3668937"/>
                <a:ext cx="890990" cy="797865"/>
              </a:xfrm>
              <a:custGeom>
                <a:avLst/>
                <a:gdLst>
                  <a:gd name="connsiteX0" fmla="*/ 58445 w 890990"/>
                  <a:gd name="connsiteY0" fmla="*/ 87088 h 797865"/>
                  <a:gd name="connsiteX1" fmla="*/ 17170 w 890990"/>
                  <a:gd name="connsiteY1" fmla="*/ 312513 h 797865"/>
                  <a:gd name="connsiteX2" fmla="*/ 71145 w 890990"/>
                  <a:gd name="connsiteY2" fmla="*/ 398238 h 797865"/>
                  <a:gd name="connsiteX3" fmla="*/ 699795 w 890990"/>
                  <a:gd name="connsiteY3" fmla="*/ 198213 h 797865"/>
                  <a:gd name="connsiteX4" fmla="*/ 655345 w 890990"/>
                  <a:gd name="connsiteY4" fmla="*/ 379188 h 797865"/>
                  <a:gd name="connsiteX5" fmla="*/ 595020 w 890990"/>
                  <a:gd name="connsiteY5" fmla="*/ 579213 h 797865"/>
                  <a:gd name="connsiteX6" fmla="*/ 277520 w 890990"/>
                  <a:gd name="connsiteY6" fmla="*/ 696688 h 797865"/>
                  <a:gd name="connsiteX7" fmla="*/ 112420 w 890990"/>
                  <a:gd name="connsiteY7" fmla="*/ 690338 h 797865"/>
                  <a:gd name="connsiteX8" fmla="*/ 372770 w 890990"/>
                  <a:gd name="connsiteY8" fmla="*/ 569688 h 797865"/>
                  <a:gd name="connsiteX9" fmla="*/ 125120 w 890990"/>
                  <a:gd name="connsiteY9" fmla="*/ 623663 h 797865"/>
                  <a:gd name="connsiteX10" fmla="*/ 394995 w 890990"/>
                  <a:gd name="connsiteY10" fmla="*/ 512538 h 797865"/>
                  <a:gd name="connsiteX11" fmla="*/ 128295 w 890990"/>
                  <a:gd name="connsiteY11" fmla="*/ 630013 h 797865"/>
                  <a:gd name="connsiteX12" fmla="*/ 23520 w 890990"/>
                  <a:gd name="connsiteY12" fmla="*/ 696688 h 797865"/>
                  <a:gd name="connsiteX13" fmla="*/ 280695 w 890990"/>
                  <a:gd name="connsiteY13" fmla="*/ 776063 h 797865"/>
                  <a:gd name="connsiteX14" fmla="*/ 423570 w 890990"/>
                  <a:gd name="connsiteY14" fmla="*/ 769713 h 797865"/>
                  <a:gd name="connsiteX15" fmla="*/ 699795 w 890990"/>
                  <a:gd name="connsiteY15" fmla="*/ 464913 h 797865"/>
                  <a:gd name="connsiteX16" fmla="*/ 626770 w 890990"/>
                  <a:gd name="connsiteY16" fmla="*/ 639538 h 797865"/>
                  <a:gd name="connsiteX17" fmla="*/ 702970 w 890990"/>
                  <a:gd name="connsiteY17" fmla="*/ 468088 h 797865"/>
                  <a:gd name="connsiteX18" fmla="*/ 887120 w 890990"/>
                  <a:gd name="connsiteY18" fmla="*/ 93438 h 797865"/>
                  <a:gd name="connsiteX19" fmla="*/ 779170 w 890990"/>
                  <a:gd name="connsiteY19" fmla="*/ 1363 h 797865"/>
                  <a:gd name="connsiteX20" fmla="*/ 248945 w 890990"/>
                  <a:gd name="connsiteY20" fmla="*/ 137888 h 797865"/>
                  <a:gd name="connsiteX21" fmla="*/ 140995 w 890990"/>
                  <a:gd name="connsiteY21" fmla="*/ 122013 h 797865"/>
                  <a:gd name="connsiteX22" fmla="*/ 204495 w 890990"/>
                  <a:gd name="connsiteY22" fmla="*/ 217263 h 797865"/>
                  <a:gd name="connsiteX23" fmla="*/ 4470 w 890990"/>
                  <a:gd name="connsiteY23" fmla="*/ 99788 h 797865"/>
                  <a:gd name="connsiteX24" fmla="*/ 58445 w 890990"/>
                  <a:gd name="connsiteY24" fmla="*/ 87088 h 79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990" h="797865">
                    <a:moveTo>
                      <a:pt x="58445" y="87088"/>
                    </a:moveTo>
                    <a:cubicBezTo>
                      <a:pt x="60562" y="122542"/>
                      <a:pt x="15053" y="260655"/>
                      <a:pt x="17170" y="312513"/>
                    </a:cubicBezTo>
                    <a:cubicBezTo>
                      <a:pt x="19287" y="364371"/>
                      <a:pt x="-42626" y="417288"/>
                      <a:pt x="71145" y="398238"/>
                    </a:cubicBezTo>
                    <a:cubicBezTo>
                      <a:pt x="184916" y="379188"/>
                      <a:pt x="602428" y="201388"/>
                      <a:pt x="699795" y="198213"/>
                    </a:cubicBezTo>
                    <a:cubicBezTo>
                      <a:pt x="797162" y="195038"/>
                      <a:pt x="672807" y="315688"/>
                      <a:pt x="655345" y="379188"/>
                    </a:cubicBezTo>
                    <a:cubicBezTo>
                      <a:pt x="637883" y="442688"/>
                      <a:pt x="657991" y="526296"/>
                      <a:pt x="595020" y="579213"/>
                    </a:cubicBezTo>
                    <a:cubicBezTo>
                      <a:pt x="532049" y="632130"/>
                      <a:pt x="357953" y="678167"/>
                      <a:pt x="277520" y="696688"/>
                    </a:cubicBezTo>
                    <a:cubicBezTo>
                      <a:pt x="197087" y="715209"/>
                      <a:pt x="96545" y="711505"/>
                      <a:pt x="112420" y="690338"/>
                    </a:cubicBezTo>
                    <a:cubicBezTo>
                      <a:pt x="128295" y="669171"/>
                      <a:pt x="370653" y="580800"/>
                      <a:pt x="372770" y="569688"/>
                    </a:cubicBezTo>
                    <a:cubicBezTo>
                      <a:pt x="374887" y="558576"/>
                      <a:pt x="121416" y="633188"/>
                      <a:pt x="125120" y="623663"/>
                    </a:cubicBezTo>
                    <a:cubicBezTo>
                      <a:pt x="128824" y="614138"/>
                      <a:pt x="394466" y="511480"/>
                      <a:pt x="394995" y="512538"/>
                    </a:cubicBezTo>
                    <a:cubicBezTo>
                      <a:pt x="395524" y="513596"/>
                      <a:pt x="190208" y="599321"/>
                      <a:pt x="128295" y="630013"/>
                    </a:cubicBezTo>
                    <a:cubicBezTo>
                      <a:pt x="66383" y="660705"/>
                      <a:pt x="-1880" y="672346"/>
                      <a:pt x="23520" y="696688"/>
                    </a:cubicBezTo>
                    <a:cubicBezTo>
                      <a:pt x="48920" y="721030"/>
                      <a:pt x="214020" y="763892"/>
                      <a:pt x="280695" y="776063"/>
                    </a:cubicBezTo>
                    <a:cubicBezTo>
                      <a:pt x="347370" y="788234"/>
                      <a:pt x="353720" y="821571"/>
                      <a:pt x="423570" y="769713"/>
                    </a:cubicBezTo>
                    <a:cubicBezTo>
                      <a:pt x="493420" y="717855"/>
                      <a:pt x="665928" y="486609"/>
                      <a:pt x="699795" y="464913"/>
                    </a:cubicBezTo>
                    <a:cubicBezTo>
                      <a:pt x="733662" y="443217"/>
                      <a:pt x="626241" y="639009"/>
                      <a:pt x="626770" y="639538"/>
                    </a:cubicBezTo>
                    <a:cubicBezTo>
                      <a:pt x="627299" y="640067"/>
                      <a:pt x="659578" y="559105"/>
                      <a:pt x="702970" y="468088"/>
                    </a:cubicBezTo>
                    <a:cubicBezTo>
                      <a:pt x="746362" y="377071"/>
                      <a:pt x="874420" y="171226"/>
                      <a:pt x="887120" y="93438"/>
                    </a:cubicBezTo>
                    <a:cubicBezTo>
                      <a:pt x="899820" y="15650"/>
                      <a:pt x="885533" y="-6045"/>
                      <a:pt x="779170" y="1363"/>
                    </a:cubicBezTo>
                    <a:cubicBezTo>
                      <a:pt x="672807" y="8771"/>
                      <a:pt x="355308" y="117780"/>
                      <a:pt x="248945" y="137888"/>
                    </a:cubicBezTo>
                    <a:cubicBezTo>
                      <a:pt x="142583" y="157996"/>
                      <a:pt x="148403" y="108784"/>
                      <a:pt x="140995" y="122013"/>
                    </a:cubicBezTo>
                    <a:cubicBezTo>
                      <a:pt x="133587" y="135242"/>
                      <a:pt x="227249" y="220967"/>
                      <a:pt x="204495" y="217263"/>
                    </a:cubicBezTo>
                    <a:cubicBezTo>
                      <a:pt x="181741" y="213559"/>
                      <a:pt x="27753" y="120425"/>
                      <a:pt x="4470" y="99788"/>
                    </a:cubicBezTo>
                    <a:cubicBezTo>
                      <a:pt x="-18813" y="79151"/>
                      <a:pt x="56328" y="51634"/>
                      <a:pt x="58445" y="87088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7CED3A72-49C7-AD5C-970C-3A38747B8796}"/>
                  </a:ext>
                </a:extLst>
              </p:cNvPr>
              <p:cNvSpPr/>
              <p:nvPr/>
            </p:nvSpPr>
            <p:spPr>
              <a:xfrm>
                <a:off x="4211408" y="3504924"/>
                <a:ext cx="199288" cy="206984"/>
              </a:xfrm>
              <a:custGeom>
                <a:avLst/>
                <a:gdLst>
                  <a:gd name="connsiteX0" fmla="*/ 1817 w 199288"/>
                  <a:gd name="connsiteY0" fmla="*/ 276 h 206984"/>
                  <a:gd name="connsiteX1" fmla="*/ 163742 w 199288"/>
                  <a:gd name="connsiteY1" fmla="*/ 47901 h 206984"/>
                  <a:gd name="connsiteX2" fmla="*/ 198667 w 199288"/>
                  <a:gd name="connsiteY2" fmla="*/ 203476 h 206984"/>
                  <a:gd name="connsiteX3" fmla="*/ 147867 w 199288"/>
                  <a:gd name="connsiteY3" fmla="*/ 155851 h 206984"/>
                  <a:gd name="connsiteX4" fmla="*/ 68492 w 199288"/>
                  <a:gd name="connsiteY4" fmla="*/ 149501 h 206984"/>
                  <a:gd name="connsiteX5" fmla="*/ 74842 w 199288"/>
                  <a:gd name="connsiteY5" fmla="*/ 63776 h 206984"/>
                  <a:gd name="connsiteX6" fmla="*/ 1817 w 199288"/>
                  <a:gd name="connsiteY6" fmla="*/ 276 h 20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88" h="206984">
                    <a:moveTo>
                      <a:pt x="1817" y="276"/>
                    </a:moveTo>
                    <a:cubicBezTo>
                      <a:pt x="16634" y="-2370"/>
                      <a:pt x="130934" y="14034"/>
                      <a:pt x="163742" y="47901"/>
                    </a:cubicBezTo>
                    <a:cubicBezTo>
                      <a:pt x="196550" y="81768"/>
                      <a:pt x="201313" y="185484"/>
                      <a:pt x="198667" y="203476"/>
                    </a:cubicBezTo>
                    <a:cubicBezTo>
                      <a:pt x="196021" y="221468"/>
                      <a:pt x="169563" y="164847"/>
                      <a:pt x="147867" y="155851"/>
                    </a:cubicBezTo>
                    <a:cubicBezTo>
                      <a:pt x="126171" y="146855"/>
                      <a:pt x="80663" y="164847"/>
                      <a:pt x="68492" y="149501"/>
                    </a:cubicBezTo>
                    <a:cubicBezTo>
                      <a:pt x="56321" y="134155"/>
                      <a:pt x="82250" y="85472"/>
                      <a:pt x="74842" y="63776"/>
                    </a:cubicBezTo>
                    <a:cubicBezTo>
                      <a:pt x="67434" y="42080"/>
                      <a:pt x="-13000" y="2922"/>
                      <a:pt x="1817" y="276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251ADAC1-7146-C334-8231-03F22BB60119}"/>
                  </a:ext>
                </a:extLst>
              </p:cNvPr>
              <p:cNvSpPr/>
              <p:nvPr/>
            </p:nvSpPr>
            <p:spPr>
              <a:xfrm>
                <a:off x="4346256" y="3454005"/>
                <a:ext cx="173695" cy="173614"/>
              </a:xfrm>
              <a:custGeom>
                <a:avLst/>
                <a:gdLst>
                  <a:gd name="connsiteX0" fmla="*/ 70169 w 173695"/>
                  <a:gd name="connsiteY0" fmla="*/ 395 h 173614"/>
                  <a:gd name="connsiteX1" fmla="*/ 168594 w 173695"/>
                  <a:gd name="connsiteY1" fmla="*/ 114695 h 173614"/>
                  <a:gd name="connsiteX2" fmla="*/ 143194 w 173695"/>
                  <a:gd name="connsiteY2" fmla="*/ 171845 h 173614"/>
                  <a:gd name="connsiteX3" fmla="*/ 3494 w 173695"/>
                  <a:gd name="connsiteY3" fmla="*/ 51195 h 173614"/>
                  <a:gd name="connsiteX4" fmla="*/ 44769 w 173695"/>
                  <a:gd name="connsiteY4" fmla="*/ 76595 h 173614"/>
                  <a:gd name="connsiteX5" fmla="*/ 70169 w 173695"/>
                  <a:gd name="connsiteY5" fmla="*/ 395 h 17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695" h="173614">
                    <a:moveTo>
                      <a:pt x="70169" y="395"/>
                    </a:moveTo>
                    <a:cubicBezTo>
                      <a:pt x="90806" y="6745"/>
                      <a:pt x="156423" y="86120"/>
                      <a:pt x="168594" y="114695"/>
                    </a:cubicBezTo>
                    <a:cubicBezTo>
                      <a:pt x="180765" y="143270"/>
                      <a:pt x="170711" y="182428"/>
                      <a:pt x="143194" y="171845"/>
                    </a:cubicBezTo>
                    <a:cubicBezTo>
                      <a:pt x="115677" y="161262"/>
                      <a:pt x="19898" y="67070"/>
                      <a:pt x="3494" y="51195"/>
                    </a:cubicBezTo>
                    <a:cubicBezTo>
                      <a:pt x="-12910" y="35320"/>
                      <a:pt x="33127" y="87178"/>
                      <a:pt x="44769" y="76595"/>
                    </a:cubicBezTo>
                    <a:cubicBezTo>
                      <a:pt x="56411" y="66012"/>
                      <a:pt x="49532" y="-5955"/>
                      <a:pt x="70169" y="395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E1B4209-49E2-35B6-E911-FEF6B9CB1D42}"/>
                  </a:ext>
                </a:extLst>
              </p:cNvPr>
              <p:cNvSpPr/>
              <p:nvPr/>
            </p:nvSpPr>
            <p:spPr>
              <a:xfrm>
                <a:off x="3983047" y="3883785"/>
                <a:ext cx="344551" cy="539172"/>
              </a:xfrm>
              <a:custGeom>
                <a:avLst/>
                <a:gdLst>
                  <a:gd name="connsiteX0" fmla="*/ 344478 w 344551"/>
                  <a:gd name="connsiteY0" fmla="*/ 2415 h 539172"/>
                  <a:gd name="connsiteX1" fmla="*/ 163503 w 344551"/>
                  <a:gd name="connsiteY1" fmla="*/ 450090 h 539172"/>
                  <a:gd name="connsiteX2" fmla="*/ 176203 w 344551"/>
                  <a:gd name="connsiteY2" fmla="*/ 411990 h 539172"/>
                  <a:gd name="connsiteX3" fmla="*/ 1578 w 344551"/>
                  <a:gd name="connsiteY3" fmla="*/ 538990 h 539172"/>
                  <a:gd name="connsiteX4" fmla="*/ 87303 w 344551"/>
                  <a:gd name="connsiteY4" fmla="*/ 440565 h 539172"/>
                  <a:gd name="connsiteX5" fmla="*/ 39678 w 344551"/>
                  <a:gd name="connsiteY5" fmla="*/ 459615 h 539172"/>
                  <a:gd name="connsiteX6" fmla="*/ 198428 w 344551"/>
                  <a:gd name="connsiteY6" fmla="*/ 288165 h 539172"/>
                  <a:gd name="connsiteX7" fmla="*/ 185728 w 344551"/>
                  <a:gd name="connsiteY7" fmla="*/ 272290 h 539172"/>
                  <a:gd name="connsiteX8" fmla="*/ 344478 w 344551"/>
                  <a:gd name="connsiteY8" fmla="*/ 2415 h 53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51" h="539172">
                    <a:moveTo>
                      <a:pt x="344478" y="2415"/>
                    </a:moveTo>
                    <a:cubicBezTo>
                      <a:pt x="340774" y="32048"/>
                      <a:pt x="191549" y="381828"/>
                      <a:pt x="163503" y="450090"/>
                    </a:cubicBezTo>
                    <a:cubicBezTo>
                      <a:pt x="135457" y="518352"/>
                      <a:pt x="203191" y="397173"/>
                      <a:pt x="176203" y="411990"/>
                    </a:cubicBezTo>
                    <a:cubicBezTo>
                      <a:pt x="149215" y="426807"/>
                      <a:pt x="16395" y="534227"/>
                      <a:pt x="1578" y="538990"/>
                    </a:cubicBezTo>
                    <a:cubicBezTo>
                      <a:pt x="-13239" y="543753"/>
                      <a:pt x="80953" y="453794"/>
                      <a:pt x="87303" y="440565"/>
                    </a:cubicBezTo>
                    <a:cubicBezTo>
                      <a:pt x="93653" y="427336"/>
                      <a:pt x="21157" y="485015"/>
                      <a:pt x="39678" y="459615"/>
                    </a:cubicBezTo>
                    <a:cubicBezTo>
                      <a:pt x="58199" y="434215"/>
                      <a:pt x="174086" y="319386"/>
                      <a:pt x="198428" y="288165"/>
                    </a:cubicBezTo>
                    <a:cubicBezTo>
                      <a:pt x="222770" y="256944"/>
                      <a:pt x="159799" y="319915"/>
                      <a:pt x="185728" y="272290"/>
                    </a:cubicBezTo>
                    <a:cubicBezTo>
                      <a:pt x="211657" y="224665"/>
                      <a:pt x="348182" y="-27218"/>
                      <a:pt x="344478" y="2415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588AF6A-BD71-D1FC-4966-9F9FF124F703}"/>
                </a:ext>
              </a:extLst>
            </p:cNvPr>
            <p:cNvGrpSpPr/>
            <p:nvPr/>
          </p:nvGrpSpPr>
          <p:grpSpPr>
            <a:xfrm>
              <a:off x="9871612" y="3222746"/>
              <a:ext cx="1578522" cy="1585246"/>
              <a:chOff x="3400246" y="2079596"/>
              <a:chExt cx="1071804" cy="1076370"/>
            </a:xfrm>
            <a:grpFill/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41B2DFA1-397F-82B9-4012-6591CCFFDA95}"/>
                  </a:ext>
                </a:extLst>
              </p:cNvPr>
              <p:cNvSpPr/>
              <p:nvPr/>
            </p:nvSpPr>
            <p:spPr>
              <a:xfrm>
                <a:off x="3638543" y="2079596"/>
                <a:ext cx="743316" cy="597904"/>
              </a:xfrm>
              <a:custGeom>
                <a:avLst/>
                <a:gdLst>
                  <a:gd name="connsiteX0" fmla="*/ 44457 w 743316"/>
                  <a:gd name="connsiteY0" fmla="*/ 215929 h 597904"/>
                  <a:gd name="connsiteX1" fmla="*/ 7 w 743316"/>
                  <a:gd name="connsiteY1" fmla="*/ 384204 h 597904"/>
                  <a:gd name="connsiteX2" fmla="*/ 47632 w 743316"/>
                  <a:gd name="connsiteY2" fmla="*/ 587404 h 597904"/>
                  <a:gd name="connsiteX3" fmla="*/ 104782 w 743316"/>
                  <a:gd name="connsiteY3" fmla="*/ 558829 h 597904"/>
                  <a:gd name="connsiteX4" fmla="*/ 244482 w 743316"/>
                  <a:gd name="connsiteY4" fmla="*/ 473104 h 597904"/>
                  <a:gd name="connsiteX5" fmla="*/ 447682 w 743316"/>
                  <a:gd name="connsiteY5" fmla="*/ 361979 h 597904"/>
                  <a:gd name="connsiteX6" fmla="*/ 736607 w 743316"/>
                  <a:gd name="connsiteY6" fmla="*/ 276254 h 597904"/>
                  <a:gd name="connsiteX7" fmla="*/ 657232 w 743316"/>
                  <a:gd name="connsiteY7" fmla="*/ 269904 h 597904"/>
                  <a:gd name="connsiteX8" fmla="*/ 727082 w 743316"/>
                  <a:gd name="connsiteY8" fmla="*/ 203229 h 597904"/>
                  <a:gd name="connsiteX9" fmla="*/ 673107 w 743316"/>
                  <a:gd name="connsiteY9" fmla="*/ 60354 h 597904"/>
                  <a:gd name="connsiteX10" fmla="*/ 622307 w 743316"/>
                  <a:gd name="connsiteY10" fmla="*/ 29 h 597904"/>
                  <a:gd name="connsiteX11" fmla="*/ 596907 w 743316"/>
                  <a:gd name="connsiteY11" fmla="*/ 66704 h 597904"/>
                  <a:gd name="connsiteX12" fmla="*/ 295282 w 743316"/>
                  <a:gd name="connsiteY12" fmla="*/ 196879 h 597904"/>
                  <a:gd name="connsiteX13" fmla="*/ 107957 w 743316"/>
                  <a:gd name="connsiteY13" fmla="*/ 254029 h 597904"/>
                  <a:gd name="connsiteX14" fmla="*/ 44457 w 743316"/>
                  <a:gd name="connsiteY14" fmla="*/ 215929 h 59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316" h="597904">
                    <a:moveTo>
                      <a:pt x="44457" y="215929"/>
                    </a:moveTo>
                    <a:cubicBezTo>
                      <a:pt x="26465" y="237625"/>
                      <a:pt x="-522" y="322292"/>
                      <a:pt x="7" y="384204"/>
                    </a:cubicBezTo>
                    <a:cubicBezTo>
                      <a:pt x="536" y="446116"/>
                      <a:pt x="30169" y="558300"/>
                      <a:pt x="47632" y="587404"/>
                    </a:cubicBezTo>
                    <a:cubicBezTo>
                      <a:pt x="65095" y="616508"/>
                      <a:pt x="71974" y="577879"/>
                      <a:pt x="104782" y="558829"/>
                    </a:cubicBezTo>
                    <a:cubicBezTo>
                      <a:pt x="137590" y="539779"/>
                      <a:pt x="187332" y="505912"/>
                      <a:pt x="244482" y="473104"/>
                    </a:cubicBezTo>
                    <a:cubicBezTo>
                      <a:pt x="301632" y="440296"/>
                      <a:pt x="365661" y="394787"/>
                      <a:pt x="447682" y="361979"/>
                    </a:cubicBezTo>
                    <a:cubicBezTo>
                      <a:pt x="529703" y="329171"/>
                      <a:pt x="701682" y="291600"/>
                      <a:pt x="736607" y="276254"/>
                    </a:cubicBezTo>
                    <a:cubicBezTo>
                      <a:pt x="771532" y="260908"/>
                      <a:pt x="658819" y="282075"/>
                      <a:pt x="657232" y="269904"/>
                    </a:cubicBezTo>
                    <a:cubicBezTo>
                      <a:pt x="655645" y="257733"/>
                      <a:pt x="724436" y="238154"/>
                      <a:pt x="727082" y="203229"/>
                    </a:cubicBezTo>
                    <a:cubicBezTo>
                      <a:pt x="729728" y="168304"/>
                      <a:pt x="690570" y="94221"/>
                      <a:pt x="673107" y="60354"/>
                    </a:cubicBezTo>
                    <a:cubicBezTo>
                      <a:pt x="655645" y="26487"/>
                      <a:pt x="635007" y="-1029"/>
                      <a:pt x="622307" y="29"/>
                    </a:cubicBezTo>
                    <a:cubicBezTo>
                      <a:pt x="609607" y="1087"/>
                      <a:pt x="651411" y="33896"/>
                      <a:pt x="596907" y="66704"/>
                    </a:cubicBezTo>
                    <a:cubicBezTo>
                      <a:pt x="542403" y="99512"/>
                      <a:pt x="376774" y="165658"/>
                      <a:pt x="295282" y="196879"/>
                    </a:cubicBezTo>
                    <a:cubicBezTo>
                      <a:pt x="213790" y="228100"/>
                      <a:pt x="144470" y="249267"/>
                      <a:pt x="107957" y="254029"/>
                    </a:cubicBezTo>
                    <a:cubicBezTo>
                      <a:pt x="71445" y="258792"/>
                      <a:pt x="62449" y="194233"/>
                      <a:pt x="44457" y="215929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2DEA1F0F-6CB2-F0A3-E0CE-86C8E083376F}"/>
                  </a:ext>
                </a:extLst>
              </p:cNvPr>
              <p:cNvSpPr/>
              <p:nvPr/>
            </p:nvSpPr>
            <p:spPr>
              <a:xfrm>
                <a:off x="3400246" y="2212953"/>
                <a:ext cx="971029" cy="841732"/>
              </a:xfrm>
              <a:custGeom>
                <a:avLst/>
                <a:gdLst>
                  <a:gd name="connsiteX0" fmla="*/ 901879 w 971029"/>
                  <a:gd name="connsiteY0" fmla="*/ 22 h 841732"/>
                  <a:gd name="connsiteX1" fmla="*/ 968554 w 971029"/>
                  <a:gd name="connsiteY1" fmla="*/ 127022 h 841732"/>
                  <a:gd name="connsiteX2" fmla="*/ 822504 w 971029"/>
                  <a:gd name="connsiteY2" fmla="*/ 266722 h 841732"/>
                  <a:gd name="connsiteX3" fmla="*/ 657404 w 971029"/>
                  <a:gd name="connsiteY3" fmla="*/ 542947 h 841732"/>
                  <a:gd name="connsiteX4" fmla="*/ 701854 w 971029"/>
                  <a:gd name="connsiteY4" fmla="*/ 482622 h 841732"/>
                  <a:gd name="connsiteX5" fmla="*/ 524054 w 971029"/>
                  <a:gd name="connsiteY5" fmla="*/ 781072 h 841732"/>
                  <a:gd name="connsiteX6" fmla="*/ 593904 w 971029"/>
                  <a:gd name="connsiteY6" fmla="*/ 669947 h 841732"/>
                  <a:gd name="connsiteX7" fmla="*/ 441504 w 971029"/>
                  <a:gd name="connsiteY7" fmla="*/ 822347 h 841732"/>
                  <a:gd name="connsiteX8" fmla="*/ 517704 w 971029"/>
                  <a:gd name="connsiteY8" fmla="*/ 796947 h 841732"/>
                  <a:gd name="connsiteX9" fmla="*/ 247829 w 971029"/>
                  <a:gd name="connsiteY9" fmla="*/ 822347 h 841732"/>
                  <a:gd name="connsiteX10" fmla="*/ 190679 w 971029"/>
                  <a:gd name="connsiteY10" fmla="*/ 831872 h 841732"/>
                  <a:gd name="connsiteX11" fmla="*/ 419279 w 971029"/>
                  <a:gd name="connsiteY11" fmla="*/ 841397 h 841732"/>
                  <a:gd name="connsiteX12" fmla="*/ 16054 w 971029"/>
                  <a:gd name="connsiteY12" fmla="*/ 819172 h 841732"/>
                  <a:gd name="connsiteX13" fmla="*/ 79554 w 971029"/>
                  <a:gd name="connsiteY13" fmla="*/ 806472 h 841732"/>
                  <a:gd name="connsiteX14" fmla="*/ 73204 w 971029"/>
                  <a:gd name="connsiteY14" fmla="*/ 720747 h 841732"/>
                  <a:gd name="connsiteX15" fmla="*/ 339904 w 971029"/>
                  <a:gd name="connsiteY15" fmla="*/ 568347 h 841732"/>
                  <a:gd name="connsiteX16" fmla="*/ 216079 w 971029"/>
                  <a:gd name="connsiteY16" fmla="*/ 628672 h 841732"/>
                  <a:gd name="connsiteX17" fmla="*/ 174804 w 971029"/>
                  <a:gd name="connsiteY17" fmla="*/ 676297 h 841732"/>
                  <a:gd name="connsiteX18" fmla="*/ 285929 w 971029"/>
                  <a:gd name="connsiteY18" fmla="*/ 641372 h 841732"/>
                  <a:gd name="connsiteX19" fmla="*/ 177979 w 971029"/>
                  <a:gd name="connsiteY19" fmla="*/ 746147 h 841732"/>
                  <a:gd name="connsiteX20" fmla="*/ 327204 w 971029"/>
                  <a:gd name="connsiteY20" fmla="*/ 768372 h 841732"/>
                  <a:gd name="connsiteX21" fmla="*/ 482779 w 971029"/>
                  <a:gd name="connsiteY21" fmla="*/ 660422 h 841732"/>
                  <a:gd name="connsiteX22" fmla="*/ 438329 w 971029"/>
                  <a:gd name="connsiteY22" fmla="*/ 774722 h 841732"/>
                  <a:gd name="connsiteX23" fmla="*/ 543104 w 971029"/>
                  <a:gd name="connsiteY23" fmla="*/ 631847 h 841732"/>
                  <a:gd name="connsiteX24" fmla="*/ 628829 w 971029"/>
                  <a:gd name="connsiteY24" fmla="*/ 466747 h 841732"/>
                  <a:gd name="connsiteX25" fmla="*/ 609779 w 971029"/>
                  <a:gd name="connsiteY25" fmla="*/ 498497 h 841732"/>
                  <a:gd name="connsiteX26" fmla="*/ 771704 w 971029"/>
                  <a:gd name="connsiteY26" fmla="*/ 193697 h 841732"/>
                  <a:gd name="connsiteX27" fmla="*/ 743129 w 971029"/>
                  <a:gd name="connsiteY27" fmla="*/ 136547 h 841732"/>
                  <a:gd name="connsiteX28" fmla="*/ 901879 w 971029"/>
                  <a:gd name="connsiteY28" fmla="*/ 22 h 84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029" h="841732">
                    <a:moveTo>
                      <a:pt x="901879" y="22"/>
                    </a:moveTo>
                    <a:cubicBezTo>
                      <a:pt x="939450" y="-1565"/>
                      <a:pt x="981783" y="82572"/>
                      <a:pt x="968554" y="127022"/>
                    </a:cubicBezTo>
                    <a:cubicBezTo>
                      <a:pt x="955325" y="171472"/>
                      <a:pt x="874362" y="197401"/>
                      <a:pt x="822504" y="266722"/>
                    </a:cubicBezTo>
                    <a:cubicBezTo>
                      <a:pt x="770646" y="336043"/>
                      <a:pt x="677512" y="506964"/>
                      <a:pt x="657404" y="542947"/>
                    </a:cubicBezTo>
                    <a:cubicBezTo>
                      <a:pt x="637296" y="578930"/>
                      <a:pt x="724079" y="442935"/>
                      <a:pt x="701854" y="482622"/>
                    </a:cubicBezTo>
                    <a:cubicBezTo>
                      <a:pt x="679629" y="522309"/>
                      <a:pt x="542046" y="749851"/>
                      <a:pt x="524054" y="781072"/>
                    </a:cubicBezTo>
                    <a:cubicBezTo>
                      <a:pt x="506062" y="812293"/>
                      <a:pt x="607662" y="663068"/>
                      <a:pt x="593904" y="669947"/>
                    </a:cubicBezTo>
                    <a:cubicBezTo>
                      <a:pt x="580146" y="676826"/>
                      <a:pt x="454204" y="801180"/>
                      <a:pt x="441504" y="822347"/>
                    </a:cubicBezTo>
                    <a:cubicBezTo>
                      <a:pt x="428804" y="843514"/>
                      <a:pt x="549983" y="796947"/>
                      <a:pt x="517704" y="796947"/>
                    </a:cubicBezTo>
                    <a:cubicBezTo>
                      <a:pt x="485425" y="796947"/>
                      <a:pt x="302333" y="816526"/>
                      <a:pt x="247829" y="822347"/>
                    </a:cubicBezTo>
                    <a:cubicBezTo>
                      <a:pt x="193325" y="828168"/>
                      <a:pt x="162104" y="828697"/>
                      <a:pt x="190679" y="831872"/>
                    </a:cubicBezTo>
                    <a:cubicBezTo>
                      <a:pt x="219254" y="835047"/>
                      <a:pt x="448383" y="843514"/>
                      <a:pt x="419279" y="841397"/>
                    </a:cubicBezTo>
                    <a:cubicBezTo>
                      <a:pt x="390175" y="839280"/>
                      <a:pt x="72675" y="824993"/>
                      <a:pt x="16054" y="819172"/>
                    </a:cubicBezTo>
                    <a:cubicBezTo>
                      <a:pt x="-40567" y="813351"/>
                      <a:pt x="70029" y="822876"/>
                      <a:pt x="79554" y="806472"/>
                    </a:cubicBezTo>
                    <a:cubicBezTo>
                      <a:pt x="89079" y="790068"/>
                      <a:pt x="29812" y="760435"/>
                      <a:pt x="73204" y="720747"/>
                    </a:cubicBezTo>
                    <a:cubicBezTo>
                      <a:pt x="116596" y="681060"/>
                      <a:pt x="316092" y="583693"/>
                      <a:pt x="339904" y="568347"/>
                    </a:cubicBezTo>
                    <a:cubicBezTo>
                      <a:pt x="363716" y="553001"/>
                      <a:pt x="243596" y="610680"/>
                      <a:pt x="216079" y="628672"/>
                    </a:cubicBezTo>
                    <a:cubicBezTo>
                      <a:pt x="188562" y="646664"/>
                      <a:pt x="163162" y="674180"/>
                      <a:pt x="174804" y="676297"/>
                    </a:cubicBezTo>
                    <a:cubicBezTo>
                      <a:pt x="186446" y="678414"/>
                      <a:pt x="285400" y="629730"/>
                      <a:pt x="285929" y="641372"/>
                    </a:cubicBezTo>
                    <a:cubicBezTo>
                      <a:pt x="286458" y="653014"/>
                      <a:pt x="171100" y="724981"/>
                      <a:pt x="177979" y="746147"/>
                    </a:cubicBezTo>
                    <a:cubicBezTo>
                      <a:pt x="184858" y="767313"/>
                      <a:pt x="276404" y="782659"/>
                      <a:pt x="327204" y="768372"/>
                    </a:cubicBezTo>
                    <a:cubicBezTo>
                      <a:pt x="378004" y="754085"/>
                      <a:pt x="464258" y="659364"/>
                      <a:pt x="482779" y="660422"/>
                    </a:cubicBezTo>
                    <a:cubicBezTo>
                      <a:pt x="501300" y="661480"/>
                      <a:pt x="428275" y="779485"/>
                      <a:pt x="438329" y="774722"/>
                    </a:cubicBezTo>
                    <a:cubicBezTo>
                      <a:pt x="448383" y="769960"/>
                      <a:pt x="511354" y="683176"/>
                      <a:pt x="543104" y="631847"/>
                    </a:cubicBezTo>
                    <a:cubicBezTo>
                      <a:pt x="574854" y="580518"/>
                      <a:pt x="617717" y="488972"/>
                      <a:pt x="628829" y="466747"/>
                    </a:cubicBezTo>
                    <a:cubicBezTo>
                      <a:pt x="639941" y="444522"/>
                      <a:pt x="585967" y="544005"/>
                      <a:pt x="609779" y="498497"/>
                    </a:cubicBezTo>
                    <a:cubicBezTo>
                      <a:pt x="633591" y="452989"/>
                      <a:pt x="749479" y="254022"/>
                      <a:pt x="771704" y="193697"/>
                    </a:cubicBezTo>
                    <a:cubicBezTo>
                      <a:pt x="793929" y="133372"/>
                      <a:pt x="723021" y="160889"/>
                      <a:pt x="743129" y="136547"/>
                    </a:cubicBezTo>
                    <a:cubicBezTo>
                      <a:pt x="763237" y="112205"/>
                      <a:pt x="864308" y="1609"/>
                      <a:pt x="901879" y="22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6FA56EA0-CC6D-43C8-42EB-60342760204E}"/>
                  </a:ext>
                </a:extLst>
              </p:cNvPr>
              <p:cNvSpPr/>
              <p:nvPr/>
            </p:nvSpPr>
            <p:spPr>
              <a:xfrm>
                <a:off x="4056004" y="2518542"/>
                <a:ext cx="416046" cy="637424"/>
              </a:xfrm>
              <a:custGeom>
                <a:avLst/>
                <a:gdLst>
                  <a:gd name="connsiteX0" fmla="*/ 4821 w 416046"/>
                  <a:gd name="connsiteY0" fmla="*/ 170683 h 637424"/>
                  <a:gd name="connsiteX1" fmla="*/ 277871 w 416046"/>
                  <a:gd name="connsiteY1" fmla="*/ 548508 h 637424"/>
                  <a:gd name="connsiteX2" fmla="*/ 411221 w 416046"/>
                  <a:gd name="connsiteY2" fmla="*/ 637408 h 637424"/>
                  <a:gd name="connsiteX3" fmla="*/ 379471 w 416046"/>
                  <a:gd name="connsiteY3" fmla="*/ 545333 h 637424"/>
                  <a:gd name="connsiteX4" fmla="*/ 309621 w 416046"/>
                  <a:gd name="connsiteY4" fmla="*/ 389758 h 637424"/>
                  <a:gd name="connsiteX5" fmla="*/ 268346 w 416046"/>
                  <a:gd name="connsiteY5" fmla="*/ 240533 h 637424"/>
                  <a:gd name="connsiteX6" fmla="*/ 287396 w 416046"/>
                  <a:gd name="connsiteY6" fmla="*/ 2408 h 637424"/>
                  <a:gd name="connsiteX7" fmla="*/ 268346 w 416046"/>
                  <a:gd name="connsiteY7" fmla="*/ 119883 h 637424"/>
                  <a:gd name="connsiteX8" fmla="*/ 242946 w 416046"/>
                  <a:gd name="connsiteY8" fmla="*/ 157983 h 637424"/>
                  <a:gd name="connsiteX9" fmla="*/ 258821 w 416046"/>
                  <a:gd name="connsiteY9" fmla="*/ 81783 h 637424"/>
                  <a:gd name="connsiteX10" fmla="*/ 223896 w 416046"/>
                  <a:gd name="connsiteY10" fmla="*/ 291333 h 637424"/>
                  <a:gd name="connsiteX11" fmla="*/ 109596 w 416046"/>
                  <a:gd name="connsiteY11" fmla="*/ 164333 h 637424"/>
                  <a:gd name="connsiteX12" fmla="*/ 4821 w 416046"/>
                  <a:gd name="connsiteY12" fmla="*/ 170683 h 6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046" h="637424">
                    <a:moveTo>
                      <a:pt x="4821" y="170683"/>
                    </a:moveTo>
                    <a:cubicBezTo>
                      <a:pt x="32867" y="234712"/>
                      <a:pt x="210138" y="470721"/>
                      <a:pt x="277871" y="548508"/>
                    </a:cubicBezTo>
                    <a:cubicBezTo>
                      <a:pt x="345604" y="626295"/>
                      <a:pt x="394288" y="637937"/>
                      <a:pt x="411221" y="637408"/>
                    </a:cubicBezTo>
                    <a:cubicBezTo>
                      <a:pt x="428154" y="636879"/>
                      <a:pt x="396404" y="586608"/>
                      <a:pt x="379471" y="545333"/>
                    </a:cubicBezTo>
                    <a:cubicBezTo>
                      <a:pt x="362538" y="504058"/>
                      <a:pt x="328142" y="440558"/>
                      <a:pt x="309621" y="389758"/>
                    </a:cubicBezTo>
                    <a:cubicBezTo>
                      <a:pt x="291100" y="338958"/>
                      <a:pt x="272050" y="305091"/>
                      <a:pt x="268346" y="240533"/>
                    </a:cubicBezTo>
                    <a:cubicBezTo>
                      <a:pt x="264642" y="175975"/>
                      <a:pt x="287396" y="22516"/>
                      <a:pt x="287396" y="2408"/>
                    </a:cubicBezTo>
                    <a:cubicBezTo>
                      <a:pt x="287396" y="-17700"/>
                      <a:pt x="275754" y="93954"/>
                      <a:pt x="268346" y="119883"/>
                    </a:cubicBezTo>
                    <a:cubicBezTo>
                      <a:pt x="260938" y="145812"/>
                      <a:pt x="244534" y="164333"/>
                      <a:pt x="242946" y="157983"/>
                    </a:cubicBezTo>
                    <a:cubicBezTo>
                      <a:pt x="241359" y="151633"/>
                      <a:pt x="261996" y="59558"/>
                      <a:pt x="258821" y="81783"/>
                    </a:cubicBezTo>
                    <a:cubicBezTo>
                      <a:pt x="255646" y="104008"/>
                      <a:pt x="248767" y="277575"/>
                      <a:pt x="223896" y="291333"/>
                    </a:cubicBezTo>
                    <a:cubicBezTo>
                      <a:pt x="199025" y="305091"/>
                      <a:pt x="140288" y="186029"/>
                      <a:pt x="109596" y="164333"/>
                    </a:cubicBezTo>
                    <a:cubicBezTo>
                      <a:pt x="78904" y="142637"/>
                      <a:pt x="-23225" y="106654"/>
                      <a:pt x="4821" y="17068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BF8F39E2-B8E0-DB4E-5C33-025FA0CA417E}"/>
                </a:ext>
              </a:extLst>
            </p:cNvPr>
            <p:cNvGrpSpPr/>
            <p:nvPr/>
          </p:nvGrpSpPr>
          <p:grpSpPr>
            <a:xfrm rot="20938276">
              <a:off x="9243948" y="4185110"/>
              <a:ext cx="718177" cy="711860"/>
              <a:chOff x="9064050" y="4820016"/>
              <a:chExt cx="718177" cy="711860"/>
            </a:xfrm>
            <a:grpFill/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011C9D41-48E2-72FE-2B40-DEFA63936109}"/>
                  </a:ext>
                </a:extLst>
              </p:cNvPr>
              <p:cNvSpPr/>
              <p:nvPr/>
            </p:nvSpPr>
            <p:spPr>
              <a:xfrm rot="20497644">
                <a:off x="9221555" y="4820016"/>
                <a:ext cx="315079" cy="309282"/>
              </a:xfrm>
              <a:custGeom>
                <a:avLst/>
                <a:gdLst>
                  <a:gd name="connsiteX0" fmla="*/ 2585 w 315079"/>
                  <a:gd name="connsiteY0" fmla="*/ 0 h 309282"/>
                  <a:gd name="connsiteX1" fmla="*/ 163950 w 315079"/>
                  <a:gd name="connsiteY1" fmla="*/ 188258 h 309282"/>
                  <a:gd name="connsiteX2" fmla="*/ 163950 w 315079"/>
                  <a:gd name="connsiteY2" fmla="*/ 309282 h 309282"/>
                  <a:gd name="connsiteX3" fmla="*/ 311868 w 315079"/>
                  <a:gd name="connsiteY3" fmla="*/ 188258 h 309282"/>
                  <a:gd name="connsiteX4" fmla="*/ 2585 w 315079"/>
                  <a:gd name="connsiteY4" fmla="*/ 0 h 30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79" h="309282">
                    <a:moveTo>
                      <a:pt x="2585" y="0"/>
                    </a:moveTo>
                    <a:cubicBezTo>
                      <a:pt x="-22068" y="0"/>
                      <a:pt x="137056" y="136711"/>
                      <a:pt x="163950" y="188258"/>
                    </a:cubicBezTo>
                    <a:cubicBezTo>
                      <a:pt x="190844" y="239805"/>
                      <a:pt x="139297" y="309282"/>
                      <a:pt x="163950" y="309282"/>
                    </a:cubicBezTo>
                    <a:cubicBezTo>
                      <a:pt x="188603" y="309282"/>
                      <a:pt x="338762" y="233081"/>
                      <a:pt x="311868" y="188258"/>
                    </a:cubicBezTo>
                    <a:cubicBezTo>
                      <a:pt x="284974" y="143435"/>
                      <a:pt x="27238" y="0"/>
                      <a:pt x="258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41266170-FC0E-47AC-A02E-FB72FBF87D5C}"/>
                  </a:ext>
                </a:extLst>
              </p:cNvPr>
              <p:cNvSpPr/>
              <p:nvPr/>
            </p:nvSpPr>
            <p:spPr>
              <a:xfrm rot="20299032">
                <a:off x="9064050" y="5019967"/>
                <a:ext cx="718177" cy="511909"/>
              </a:xfrm>
              <a:custGeom>
                <a:avLst/>
                <a:gdLst>
                  <a:gd name="connsiteX0" fmla="*/ 148954 w 718177"/>
                  <a:gd name="connsiteY0" fmla="*/ 8353 h 511909"/>
                  <a:gd name="connsiteX1" fmla="*/ 404448 w 718177"/>
                  <a:gd name="connsiteY1" fmla="*/ 290741 h 511909"/>
                  <a:gd name="connsiteX2" fmla="*/ 364107 w 718177"/>
                  <a:gd name="connsiteY2" fmla="*/ 169717 h 511909"/>
                  <a:gd name="connsiteX3" fmla="*/ 431342 w 718177"/>
                  <a:gd name="connsiteY3" fmla="*/ 89035 h 511909"/>
                  <a:gd name="connsiteX4" fmla="*/ 579260 w 718177"/>
                  <a:gd name="connsiteY4" fmla="*/ 183164 h 511909"/>
                  <a:gd name="connsiteX5" fmla="*/ 1036 w 718177"/>
                  <a:gd name="connsiteY5" fmla="*/ 505894 h 511909"/>
                  <a:gd name="connsiteX6" fmla="*/ 444789 w 718177"/>
                  <a:gd name="connsiteY6" fmla="*/ 384870 h 511909"/>
                  <a:gd name="connsiteX7" fmla="*/ 713731 w 718177"/>
                  <a:gd name="connsiteY7" fmla="*/ 277294 h 511909"/>
                  <a:gd name="connsiteX8" fmla="*/ 579260 w 718177"/>
                  <a:gd name="connsiteY8" fmla="*/ 89035 h 511909"/>
                  <a:gd name="connsiteX9" fmla="*/ 148954 w 718177"/>
                  <a:gd name="connsiteY9" fmla="*/ 8353 h 51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177" h="511909">
                    <a:moveTo>
                      <a:pt x="148954" y="8353"/>
                    </a:moveTo>
                    <a:cubicBezTo>
                      <a:pt x="119819" y="41971"/>
                      <a:pt x="368589" y="263847"/>
                      <a:pt x="404448" y="290741"/>
                    </a:cubicBezTo>
                    <a:cubicBezTo>
                      <a:pt x="440307" y="317635"/>
                      <a:pt x="364107" y="169717"/>
                      <a:pt x="364107" y="169717"/>
                    </a:cubicBezTo>
                    <a:cubicBezTo>
                      <a:pt x="368589" y="136099"/>
                      <a:pt x="395483" y="86794"/>
                      <a:pt x="431342" y="89035"/>
                    </a:cubicBezTo>
                    <a:cubicBezTo>
                      <a:pt x="467201" y="91276"/>
                      <a:pt x="650978" y="113688"/>
                      <a:pt x="579260" y="183164"/>
                    </a:cubicBezTo>
                    <a:cubicBezTo>
                      <a:pt x="507542" y="252640"/>
                      <a:pt x="23448" y="472276"/>
                      <a:pt x="1036" y="505894"/>
                    </a:cubicBezTo>
                    <a:cubicBezTo>
                      <a:pt x="-21376" y="539512"/>
                      <a:pt x="326007" y="422970"/>
                      <a:pt x="444789" y="384870"/>
                    </a:cubicBezTo>
                    <a:cubicBezTo>
                      <a:pt x="563572" y="346770"/>
                      <a:pt x="691319" y="326600"/>
                      <a:pt x="713731" y="277294"/>
                    </a:cubicBezTo>
                    <a:cubicBezTo>
                      <a:pt x="736143" y="227988"/>
                      <a:pt x="671148" y="127135"/>
                      <a:pt x="579260" y="89035"/>
                    </a:cubicBezTo>
                    <a:cubicBezTo>
                      <a:pt x="487372" y="50935"/>
                      <a:pt x="178089" y="-25265"/>
                      <a:pt x="148954" y="8353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87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簡単に画像に手書き文字を入れたい方必見】画像に手書き文字を入れる方法">
            <a:extLst>
              <a:ext uri="{FF2B5EF4-FFF2-40B4-BE49-F238E27FC236}">
                <a16:creationId xmlns:a16="http://schemas.microsoft.com/office/drawing/2014/main" id="{6B44D028-C3EF-A4A0-DC7D-3953CAE8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5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 descr="人, 窓, テーブル, 屋内 が含まれている画像&#10;&#10;自動的に生成された説明">
            <a:extLst>
              <a:ext uri="{FF2B5EF4-FFF2-40B4-BE49-F238E27FC236}">
                <a16:creationId xmlns:a16="http://schemas.microsoft.com/office/drawing/2014/main" id="{54EB3355-1642-2386-5505-5FB6C1F7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67" y="33416"/>
            <a:ext cx="10261668" cy="6827151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4ECCDA11-650F-7185-DBDC-74172DFCA1AD}"/>
              </a:ext>
            </a:extLst>
          </p:cNvPr>
          <p:cNvGrpSpPr/>
          <p:nvPr/>
        </p:nvGrpSpPr>
        <p:grpSpPr>
          <a:xfrm rot="21108653">
            <a:off x="3218038" y="4609040"/>
            <a:ext cx="3620490" cy="1529678"/>
            <a:chOff x="539799" y="1928553"/>
            <a:chExt cx="9384267" cy="3964908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D52B6F3B-045B-2D27-BCFA-14AA0CF73EF8}"/>
                </a:ext>
              </a:extLst>
            </p:cNvPr>
            <p:cNvGrpSpPr/>
            <p:nvPr/>
          </p:nvGrpSpPr>
          <p:grpSpPr>
            <a:xfrm>
              <a:off x="539799" y="1928553"/>
              <a:ext cx="5910027" cy="3964908"/>
              <a:chOff x="539799" y="1928553"/>
              <a:chExt cx="5910027" cy="3964908"/>
            </a:xfrm>
          </p:grpSpPr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F66E9D8F-80FB-F349-1827-2117918B043C}"/>
                  </a:ext>
                </a:extLst>
              </p:cNvPr>
              <p:cNvGrpSpPr/>
              <p:nvPr/>
            </p:nvGrpSpPr>
            <p:grpSpPr>
              <a:xfrm>
                <a:off x="539799" y="2011681"/>
                <a:ext cx="1363287" cy="1961803"/>
                <a:chOff x="1562793" y="1961804"/>
                <a:chExt cx="1363287" cy="1961803"/>
              </a:xfrm>
            </p:grpSpPr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8D22DF6A-7369-76F5-BD37-6D63E7336335}"/>
                    </a:ext>
                  </a:extLst>
                </p:cNvPr>
                <p:cNvSpPr/>
                <p:nvPr/>
              </p:nvSpPr>
              <p:spPr>
                <a:xfrm>
                  <a:off x="1562793" y="2044931"/>
                  <a:ext cx="1363287" cy="665018"/>
                </a:xfrm>
                <a:custGeom>
                  <a:avLst/>
                  <a:gdLst>
                    <a:gd name="connsiteX0" fmla="*/ 0 w 1363287"/>
                    <a:gd name="connsiteY0" fmla="*/ 665018 h 665018"/>
                    <a:gd name="connsiteX1" fmla="*/ 997527 w 1363287"/>
                    <a:gd name="connsiteY1" fmla="*/ 399011 h 665018"/>
                    <a:gd name="connsiteX2" fmla="*/ 1363287 w 1363287"/>
                    <a:gd name="connsiteY2" fmla="*/ 0 h 66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3287" h="665018">
                      <a:moveTo>
                        <a:pt x="0" y="665018"/>
                      </a:moveTo>
                      <a:cubicBezTo>
                        <a:pt x="385156" y="587432"/>
                        <a:pt x="770313" y="509847"/>
                        <a:pt x="997527" y="399011"/>
                      </a:cubicBezTo>
                      <a:cubicBezTo>
                        <a:pt x="1224741" y="288175"/>
                        <a:pt x="1294014" y="144087"/>
                        <a:pt x="136328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BFC4D917-4428-4F1A-3548-05F44E563FC4}"/>
                    </a:ext>
                  </a:extLst>
                </p:cNvPr>
                <p:cNvSpPr/>
                <p:nvPr/>
              </p:nvSpPr>
              <p:spPr>
                <a:xfrm>
                  <a:off x="1961692" y="1961804"/>
                  <a:ext cx="914512" cy="1961803"/>
                </a:xfrm>
                <a:custGeom>
                  <a:avLst/>
                  <a:gdLst>
                    <a:gd name="connsiteX0" fmla="*/ 266119 w 914512"/>
                    <a:gd name="connsiteY0" fmla="*/ 0 h 1961803"/>
                    <a:gd name="connsiteX1" fmla="*/ 848010 w 914512"/>
                    <a:gd name="connsiteY1" fmla="*/ 1080654 h 1961803"/>
                    <a:gd name="connsiteX2" fmla="*/ 112 w 914512"/>
                    <a:gd name="connsiteY2" fmla="*/ 1113905 h 1961803"/>
                    <a:gd name="connsiteX3" fmla="*/ 914512 w 914512"/>
                    <a:gd name="connsiteY3" fmla="*/ 1961803 h 196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512" h="1961803">
                      <a:moveTo>
                        <a:pt x="266119" y="0"/>
                      </a:moveTo>
                      <a:cubicBezTo>
                        <a:pt x="579231" y="447501"/>
                        <a:pt x="892344" y="895003"/>
                        <a:pt x="848010" y="1080654"/>
                      </a:cubicBezTo>
                      <a:cubicBezTo>
                        <a:pt x="803676" y="1266305"/>
                        <a:pt x="-10972" y="967047"/>
                        <a:pt x="112" y="1113905"/>
                      </a:cubicBezTo>
                      <a:cubicBezTo>
                        <a:pt x="11196" y="1260763"/>
                        <a:pt x="462854" y="1611283"/>
                        <a:pt x="914512" y="1961803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6B2427B5-69C8-E919-BC47-4288D5981484}"/>
                  </a:ext>
                </a:extLst>
              </p:cNvPr>
              <p:cNvGrpSpPr/>
              <p:nvPr/>
            </p:nvGrpSpPr>
            <p:grpSpPr>
              <a:xfrm>
                <a:off x="2085437" y="2660073"/>
                <a:ext cx="707111" cy="1263535"/>
                <a:chOff x="3133369" y="2676698"/>
                <a:chExt cx="707111" cy="1263535"/>
              </a:xfrm>
            </p:grpSpPr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AE8555E8-4A1B-5405-F031-2C53A9960A43}"/>
                    </a:ext>
                  </a:extLst>
                </p:cNvPr>
                <p:cNvSpPr/>
                <p:nvPr/>
              </p:nvSpPr>
              <p:spPr>
                <a:xfrm>
                  <a:off x="3158836" y="2759825"/>
                  <a:ext cx="465513" cy="249382"/>
                </a:xfrm>
                <a:custGeom>
                  <a:avLst/>
                  <a:gdLst>
                    <a:gd name="connsiteX0" fmla="*/ 0 w 465513"/>
                    <a:gd name="connsiteY0" fmla="*/ 249382 h 249382"/>
                    <a:gd name="connsiteX1" fmla="*/ 266008 w 465513"/>
                    <a:gd name="connsiteY1" fmla="*/ 182880 h 249382"/>
                    <a:gd name="connsiteX2" fmla="*/ 465513 w 465513"/>
                    <a:gd name="connsiteY2" fmla="*/ 0 h 24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513" h="249382">
                      <a:moveTo>
                        <a:pt x="0" y="249382"/>
                      </a:moveTo>
                      <a:cubicBezTo>
                        <a:pt x="94211" y="236913"/>
                        <a:pt x="188423" y="224444"/>
                        <a:pt x="266008" y="182880"/>
                      </a:cubicBezTo>
                      <a:cubicBezTo>
                        <a:pt x="343593" y="141316"/>
                        <a:pt x="404553" y="70658"/>
                        <a:pt x="465513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D97D36FA-2C42-FFFB-EAED-8CE425933E5F}"/>
                    </a:ext>
                  </a:extLst>
                </p:cNvPr>
                <p:cNvSpPr/>
                <p:nvPr/>
              </p:nvSpPr>
              <p:spPr>
                <a:xfrm>
                  <a:off x="3253779" y="2676698"/>
                  <a:ext cx="486948" cy="1263535"/>
                </a:xfrm>
                <a:custGeom>
                  <a:avLst/>
                  <a:gdLst>
                    <a:gd name="connsiteX0" fmla="*/ 121188 w 486948"/>
                    <a:gd name="connsiteY0" fmla="*/ 0 h 1263535"/>
                    <a:gd name="connsiteX1" fmla="*/ 21436 w 486948"/>
                    <a:gd name="connsiteY1" fmla="*/ 798022 h 1263535"/>
                    <a:gd name="connsiteX2" fmla="*/ 486948 w 486948"/>
                    <a:gd name="connsiteY2" fmla="*/ 1263535 h 1263535"/>
                    <a:gd name="connsiteX3" fmla="*/ 486948 w 486948"/>
                    <a:gd name="connsiteY3" fmla="*/ 1263535 h 126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948" h="1263535">
                      <a:moveTo>
                        <a:pt x="121188" y="0"/>
                      </a:moveTo>
                      <a:cubicBezTo>
                        <a:pt x="40832" y="293716"/>
                        <a:pt x="-39524" y="587433"/>
                        <a:pt x="21436" y="798022"/>
                      </a:cubicBezTo>
                      <a:cubicBezTo>
                        <a:pt x="82396" y="1008611"/>
                        <a:pt x="486948" y="1263535"/>
                        <a:pt x="486948" y="1263535"/>
                      </a:cubicBezTo>
                      <a:lnTo>
                        <a:pt x="486948" y="1263535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B8200086-5C41-59C3-53CE-A8AE5FCC97C1}"/>
                    </a:ext>
                  </a:extLst>
                </p:cNvPr>
                <p:cNvSpPr/>
                <p:nvPr/>
              </p:nvSpPr>
              <p:spPr>
                <a:xfrm>
                  <a:off x="3133369" y="3225338"/>
                  <a:ext cx="707111" cy="537313"/>
                </a:xfrm>
                <a:custGeom>
                  <a:avLst/>
                  <a:gdLst>
                    <a:gd name="connsiteX0" fmla="*/ 457729 w 707111"/>
                    <a:gd name="connsiteY0" fmla="*/ 0 h 537313"/>
                    <a:gd name="connsiteX1" fmla="*/ 141846 w 707111"/>
                    <a:gd name="connsiteY1" fmla="*/ 532015 h 537313"/>
                    <a:gd name="connsiteX2" fmla="*/ 8842 w 707111"/>
                    <a:gd name="connsiteY2" fmla="*/ 266007 h 537313"/>
                    <a:gd name="connsiteX3" fmla="*/ 374602 w 707111"/>
                    <a:gd name="connsiteY3" fmla="*/ 149629 h 537313"/>
                    <a:gd name="connsiteX4" fmla="*/ 707111 w 707111"/>
                    <a:gd name="connsiteY4" fmla="*/ 448887 h 537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111" h="537313">
                      <a:moveTo>
                        <a:pt x="457729" y="0"/>
                      </a:moveTo>
                      <a:cubicBezTo>
                        <a:pt x="337194" y="243840"/>
                        <a:pt x="216660" y="487681"/>
                        <a:pt x="141846" y="532015"/>
                      </a:cubicBezTo>
                      <a:cubicBezTo>
                        <a:pt x="67032" y="576349"/>
                        <a:pt x="-29951" y="329738"/>
                        <a:pt x="8842" y="266007"/>
                      </a:cubicBezTo>
                      <a:cubicBezTo>
                        <a:pt x="47635" y="202276"/>
                        <a:pt x="258224" y="119149"/>
                        <a:pt x="374602" y="149629"/>
                      </a:cubicBezTo>
                      <a:cubicBezTo>
                        <a:pt x="490980" y="180109"/>
                        <a:pt x="599045" y="314498"/>
                        <a:pt x="707111" y="448887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92368BED-D78D-0F7D-6DA4-67CA087F3965}"/>
                  </a:ext>
                </a:extLst>
              </p:cNvPr>
              <p:cNvGrpSpPr/>
              <p:nvPr/>
            </p:nvGrpSpPr>
            <p:grpSpPr>
              <a:xfrm>
                <a:off x="2875939" y="1928553"/>
                <a:ext cx="1645920" cy="1978429"/>
                <a:chOff x="4372495" y="1995055"/>
                <a:chExt cx="1645920" cy="1978429"/>
              </a:xfrm>
            </p:grpSpPr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DC9A0F0B-1520-FCB4-0B6F-F5C59A96EBE6}"/>
                    </a:ext>
                  </a:extLst>
                </p:cNvPr>
                <p:cNvSpPr/>
                <p:nvPr/>
              </p:nvSpPr>
              <p:spPr>
                <a:xfrm>
                  <a:off x="4605251" y="1995055"/>
                  <a:ext cx="199505" cy="415636"/>
                </a:xfrm>
                <a:custGeom>
                  <a:avLst/>
                  <a:gdLst>
                    <a:gd name="connsiteX0" fmla="*/ 0 w 199505"/>
                    <a:gd name="connsiteY0" fmla="*/ 0 h 415636"/>
                    <a:gd name="connsiteX1" fmla="*/ 199505 w 199505"/>
                    <a:gd name="connsiteY1" fmla="*/ 415636 h 41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9505" h="415636">
                      <a:moveTo>
                        <a:pt x="0" y="0"/>
                      </a:moveTo>
                      <a:lnTo>
                        <a:pt x="199505" y="415636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CB3D9A6E-1239-95EF-5B91-8E7CEB95A1CC}"/>
                    </a:ext>
                  </a:extLst>
                </p:cNvPr>
                <p:cNvSpPr/>
                <p:nvPr/>
              </p:nvSpPr>
              <p:spPr>
                <a:xfrm>
                  <a:off x="4372495" y="2277687"/>
                  <a:ext cx="714894" cy="249382"/>
                </a:xfrm>
                <a:custGeom>
                  <a:avLst/>
                  <a:gdLst>
                    <a:gd name="connsiteX0" fmla="*/ 0 w 714894"/>
                    <a:gd name="connsiteY0" fmla="*/ 249382 h 249382"/>
                    <a:gd name="connsiteX1" fmla="*/ 515389 w 714894"/>
                    <a:gd name="connsiteY1" fmla="*/ 133004 h 249382"/>
                    <a:gd name="connsiteX2" fmla="*/ 714894 w 714894"/>
                    <a:gd name="connsiteY2" fmla="*/ 0 h 24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894" h="249382">
                      <a:moveTo>
                        <a:pt x="0" y="249382"/>
                      </a:moveTo>
                      <a:cubicBezTo>
                        <a:pt x="198120" y="211975"/>
                        <a:pt x="396240" y="174568"/>
                        <a:pt x="515389" y="133004"/>
                      </a:cubicBezTo>
                      <a:cubicBezTo>
                        <a:pt x="634538" y="91440"/>
                        <a:pt x="674716" y="45720"/>
                        <a:pt x="714894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DF717EC8-5236-C5D7-2657-0F5A3E51EE09}"/>
                    </a:ext>
                  </a:extLst>
                </p:cNvPr>
                <p:cNvSpPr/>
                <p:nvPr/>
              </p:nvSpPr>
              <p:spPr>
                <a:xfrm>
                  <a:off x="4555375" y="2543695"/>
                  <a:ext cx="134850" cy="382729"/>
                </a:xfrm>
                <a:custGeom>
                  <a:avLst/>
                  <a:gdLst>
                    <a:gd name="connsiteX0" fmla="*/ 0 w 134850"/>
                    <a:gd name="connsiteY0" fmla="*/ 0 h 382729"/>
                    <a:gd name="connsiteX1" fmla="*/ 116378 w 134850"/>
                    <a:gd name="connsiteY1" fmla="*/ 349134 h 382729"/>
                    <a:gd name="connsiteX2" fmla="*/ 133003 w 134850"/>
                    <a:gd name="connsiteY2" fmla="*/ 349134 h 3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850" h="382729">
                      <a:moveTo>
                        <a:pt x="0" y="0"/>
                      </a:moveTo>
                      <a:lnTo>
                        <a:pt x="116378" y="349134"/>
                      </a:lnTo>
                      <a:cubicBezTo>
                        <a:pt x="138545" y="407323"/>
                        <a:pt x="135774" y="378228"/>
                        <a:pt x="133003" y="349134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E818A7BF-84D3-3AE9-02B6-E1157BC30395}"/>
                    </a:ext>
                  </a:extLst>
                </p:cNvPr>
                <p:cNvSpPr/>
                <p:nvPr/>
              </p:nvSpPr>
              <p:spPr>
                <a:xfrm>
                  <a:off x="4921135" y="2477193"/>
                  <a:ext cx="66501" cy="399011"/>
                </a:xfrm>
                <a:custGeom>
                  <a:avLst/>
                  <a:gdLst>
                    <a:gd name="connsiteX0" fmla="*/ 0 w 66501"/>
                    <a:gd name="connsiteY0" fmla="*/ 0 h 399011"/>
                    <a:gd name="connsiteX1" fmla="*/ 66501 w 66501"/>
                    <a:gd name="connsiteY1" fmla="*/ 282632 h 399011"/>
                    <a:gd name="connsiteX2" fmla="*/ 0 w 66501"/>
                    <a:gd name="connsiteY2" fmla="*/ 399011 h 399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501" h="399011">
                      <a:moveTo>
                        <a:pt x="0" y="0"/>
                      </a:moveTo>
                      <a:cubicBezTo>
                        <a:pt x="33250" y="108065"/>
                        <a:pt x="66501" y="216130"/>
                        <a:pt x="66501" y="282632"/>
                      </a:cubicBezTo>
                      <a:cubicBezTo>
                        <a:pt x="66501" y="349134"/>
                        <a:pt x="33250" y="374072"/>
                        <a:pt x="0" y="399011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CC5DC910-F109-5D60-4350-60F81BB811E8}"/>
                    </a:ext>
                  </a:extLst>
                </p:cNvPr>
                <p:cNvSpPr/>
                <p:nvPr/>
              </p:nvSpPr>
              <p:spPr>
                <a:xfrm>
                  <a:off x="4488873" y="2660073"/>
                  <a:ext cx="681643" cy="365760"/>
                </a:xfrm>
                <a:custGeom>
                  <a:avLst/>
                  <a:gdLst>
                    <a:gd name="connsiteX0" fmla="*/ 0 w 681643"/>
                    <a:gd name="connsiteY0" fmla="*/ 365760 h 365760"/>
                    <a:gd name="connsiteX1" fmla="*/ 465512 w 681643"/>
                    <a:gd name="connsiteY1" fmla="*/ 182880 h 365760"/>
                    <a:gd name="connsiteX2" fmla="*/ 681643 w 681643"/>
                    <a:gd name="connsiteY2" fmla="*/ 0 h 36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1643" h="365760">
                      <a:moveTo>
                        <a:pt x="0" y="365760"/>
                      </a:moveTo>
                      <a:cubicBezTo>
                        <a:pt x="175952" y="304800"/>
                        <a:pt x="351905" y="243840"/>
                        <a:pt x="465512" y="182880"/>
                      </a:cubicBezTo>
                      <a:cubicBezTo>
                        <a:pt x="579119" y="121920"/>
                        <a:pt x="630381" y="60960"/>
                        <a:pt x="681643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3F26010F-A956-5815-A0E2-6A83428CFFFD}"/>
                    </a:ext>
                  </a:extLst>
                </p:cNvPr>
                <p:cNvSpPr/>
                <p:nvPr/>
              </p:nvSpPr>
              <p:spPr>
                <a:xfrm>
                  <a:off x="4505498" y="2926080"/>
                  <a:ext cx="631767" cy="399011"/>
                </a:xfrm>
                <a:custGeom>
                  <a:avLst/>
                  <a:gdLst>
                    <a:gd name="connsiteX0" fmla="*/ 0 w 631767"/>
                    <a:gd name="connsiteY0" fmla="*/ 399011 h 399011"/>
                    <a:gd name="connsiteX1" fmla="*/ 498764 w 631767"/>
                    <a:gd name="connsiteY1" fmla="*/ 133004 h 399011"/>
                    <a:gd name="connsiteX2" fmla="*/ 631767 w 631767"/>
                    <a:gd name="connsiteY2" fmla="*/ 0 h 399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1767" h="399011">
                      <a:moveTo>
                        <a:pt x="0" y="399011"/>
                      </a:moveTo>
                      <a:cubicBezTo>
                        <a:pt x="196735" y="299258"/>
                        <a:pt x="393470" y="199506"/>
                        <a:pt x="498764" y="133004"/>
                      </a:cubicBezTo>
                      <a:cubicBezTo>
                        <a:pt x="604058" y="66502"/>
                        <a:pt x="617912" y="33251"/>
                        <a:pt x="63176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2F410A28-2C54-2DB9-A756-BD6976CDDDA3}"/>
                    </a:ext>
                  </a:extLst>
                </p:cNvPr>
                <p:cNvSpPr/>
                <p:nvPr/>
              </p:nvSpPr>
              <p:spPr>
                <a:xfrm>
                  <a:off x="4838007" y="2959331"/>
                  <a:ext cx="33251" cy="881149"/>
                </a:xfrm>
                <a:custGeom>
                  <a:avLst/>
                  <a:gdLst>
                    <a:gd name="connsiteX0" fmla="*/ 0 w 33251"/>
                    <a:gd name="connsiteY0" fmla="*/ 0 h 881149"/>
                    <a:gd name="connsiteX1" fmla="*/ 33251 w 33251"/>
                    <a:gd name="connsiteY1" fmla="*/ 881149 h 88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251" h="881149">
                      <a:moveTo>
                        <a:pt x="0" y="0"/>
                      </a:moveTo>
                      <a:lnTo>
                        <a:pt x="33251" y="881149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80BF4ABD-823E-0CFA-3BBF-9B807F1410BD}"/>
                    </a:ext>
                  </a:extLst>
                </p:cNvPr>
                <p:cNvSpPr/>
                <p:nvPr/>
              </p:nvSpPr>
              <p:spPr>
                <a:xfrm>
                  <a:off x="4538749" y="3225338"/>
                  <a:ext cx="266007" cy="422434"/>
                </a:xfrm>
                <a:custGeom>
                  <a:avLst/>
                  <a:gdLst>
                    <a:gd name="connsiteX0" fmla="*/ 266007 w 266007"/>
                    <a:gd name="connsiteY0" fmla="*/ 0 h 422434"/>
                    <a:gd name="connsiteX1" fmla="*/ 133004 w 266007"/>
                    <a:gd name="connsiteY1" fmla="*/ 365760 h 422434"/>
                    <a:gd name="connsiteX2" fmla="*/ 0 w 266007"/>
                    <a:gd name="connsiteY2" fmla="*/ 415637 h 42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007" h="422434">
                      <a:moveTo>
                        <a:pt x="266007" y="0"/>
                      </a:moveTo>
                      <a:cubicBezTo>
                        <a:pt x="221672" y="148243"/>
                        <a:pt x="177338" y="296487"/>
                        <a:pt x="133004" y="365760"/>
                      </a:cubicBezTo>
                      <a:cubicBezTo>
                        <a:pt x="88670" y="435033"/>
                        <a:pt x="44335" y="425335"/>
                        <a:pt x="0" y="415637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B9515206-BEAB-3E69-1895-A65BC2DB49DF}"/>
                    </a:ext>
                  </a:extLst>
                </p:cNvPr>
                <p:cNvSpPr/>
                <p:nvPr/>
              </p:nvSpPr>
              <p:spPr>
                <a:xfrm>
                  <a:off x="4904509" y="3225338"/>
                  <a:ext cx="399011" cy="228442"/>
                </a:xfrm>
                <a:custGeom>
                  <a:avLst/>
                  <a:gdLst>
                    <a:gd name="connsiteX0" fmla="*/ 0 w 399011"/>
                    <a:gd name="connsiteY0" fmla="*/ 0 h 228442"/>
                    <a:gd name="connsiteX1" fmla="*/ 216131 w 399011"/>
                    <a:gd name="connsiteY1" fmla="*/ 216131 h 228442"/>
                    <a:gd name="connsiteX2" fmla="*/ 399011 w 399011"/>
                    <a:gd name="connsiteY2" fmla="*/ 182880 h 228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9011" h="228442">
                      <a:moveTo>
                        <a:pt x="0" y="0"/>
                      </a:moveTo>
                      <a:cubicBezTo>
                        <a:pt x="74814" y="92825"/>
                        <a:pt x="149629" y="185651"/>
                        <a:pt x="216131" y="216131"/>
                      </a:cubicBezTo>
                      <a:cubicBezTo>
                        <a:pt x="282633" y="246611"/>
                        <a:pt x="340822" y="214745"/>
                        <a:pt x="399011" y="18288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3D781C79-FFE8-F6CA-0C2E-085EDDBD93AB}"/>
                    </a:ext>
                  </a:extLst>
                </p:cNvPr>
                <p:cNvSpPr/>
                <p:nvPr/>
              </p:nvSpPr>
              <p:spPr>
                <a:xfrm>
                  <a:off x="5286702" y="2261062"/>
                  <a:ext cx="166447" cy="1446414"/>
                </a:xfrm>
                <a:custGeom>
                  <a:avLst/>
                  <a:gdLst>
                    <a:gd name="connsiteX0" fmla="*/ 166447 w 166447"/>
                    <a:gd name="connsiteY0" fmla="*/ 0 h 1446414"/>
                    <a:gd name="connsiteX1" fmla="*/ 50069 w 166447"/>
                    <a:gd name="connsiteY1" fmla="*/ 399011 h 1446414"/>
                    <a:gd name="connsiteX2" fmla="*/ 193 w 166447"/>
                    <a:gd name="connsiteY2" fmla="*/ 548640 h 1446414"/>
                    <a:gd name="connsiteX3" fmla="*/ 33443 w 166447"/>
                    <a:gd name="connsiteY3" fmla="*/ 798022 h 1446414"/>
                    <a:gd name="connsiteX4" fmla="*/ 50069 w 166447"/>
                    <a:gd name="connsiteY4" fmla="*/ 1446414 h 144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447" h="1446414">
                      <a:moveTo>
                        <a:pt x="166447" y="0"/>
                      </a:moveTo>
                      <a:cubicBezTo>
                        <a:pt x="122112" y="153785"/>
                        <a:pt x="77778" y="307571"/>
                        <a:pt x="50069" y="399011"/>
                      </a:cubicBezTo>
                      <a:cubicBezTo>
                        <a:pt x="22360" y="490451"/>
                        <a:pt x="2964" y="482138"/>
                        <a:pt x="193" y="548640"/>
                      </a:cubicBezTo>
                      <a:cubicBezTo>
                        <a:pt x="-2578" y="615142"/>
                        <a:pt x="25130" y="648393"/>
                        <a:pt x="33443" y="798022"/>
                      </a:cubicBezTo>
                      <a:cubicBezTo>
                        <a:pt x="41756" y="947651"/>
                        <a:pt x="45912" y="1197032"/>
                        <a:pt x="50069" y="1446414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F6C2E5E1-1B1F-790B-97F6-76AE5843797D}"/>
                    </a:ext>
                  </a:extLst>
                </p:cNvPr>
                <p:cNvSpPr/>
                <p:nvPr/>
              </p:nvSpPr>
              <p:spPr>
                <a:xfrm>
                  <a:off x="5350978" y="2809702"/>
                  <a:ext cx="667437" cy="188841"/>
                </a:xfrm>
                <a:custGeom>
                  <a:avLst/>
                  <a:gdLst>
                    <a:gd name="connsiteX0" fmla="*/ 2418 w 667437"/>
                    <a:gd name="connsiteY0" fmla="*/ 182880 h 188841"/>
                    <a:gd name="connsiteX1" fmla="*/ 102171 w 667437"/>
                    <a:gd name="connsiteY1" fmla="*/ 166254 h 188841"/>
                    <a:gd name="connsiteX2" fmla="*/ 667437 w 667437"/>
                    <a:gd name="connsiteY2" fmla="*/ 0 h 188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437" h="188841">
                      <a:moveTo>
                        <a:pt x="2418" y="182880"/>
                      </a:moveTo>
                      <a:cubicBezTo>
                        <a:pt x="-3124" y="189807"/>
                        <a:pt x="-8666" y="196734"/>
                        <a:pt x="102171" y="166254"/>
                      </a:cubicBezTo>
                      <a:cubicBezTo>
                        <a:pt x="213008" y="135774"/>
                        <a:pt x="440222" y="67887"/>
                        <a:pt x="66743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AAB55573-B986-CCD6-80EC-A383A7DD97DC}"/>
                    </a:ext>
                  </a:extLst>
                </p:cNvPr>
                <p:cNvSpPr/>
                <p:nvPr/>
              </p:nvSpPr>
              <p:spPr>
                <a:xfrm>
                  <a:off x="5469775" y="2975956"/>
                  <a:ext cx="363890" cy="997528"/>
                </a:xfrm>
                <a:custGeom>
                  <a:avLst/>
                  <a:gdLst>
                    <a:gd name="connsiteX0" fmla="*/ 266007 w 363890"/>
                    <a:gd name="connsiteY0" fmla="*/ 0 h 997528"/>
                    <a:gd name="connsiteX1" fmla="*/ 349134 w 363890"/>
                    <a:gd name="connsiteY1" fmla="*/ 465513 h 997528"/>
                    <a:gd name="connsiteX2" fmla="*/ 0 w 363890"/>
                    <a:gd name="connsiteY2" fmla="*/ 997528 h 99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3890" h="997528">
                      <a:moveTo>
                        <a:pt x="266007" y="0"/>
                      </a:moveTo>
                      <a:cubicBezTo>
                        <a:pt x="329738" y="149629"/>
                        <a:pt x="393469" y="299258"/>
                        <a:pt x="349134" y="465513"/>
                      </a:cubicBezTo>
                      <a:cubicBezTo>
                        <a:pt x="304800" y="631768"/>
                        <a:pt x="152400" y="814648"/>
                        <a:pt x="0" y="997528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A20B32AF-4864-B3C3-67E9-D1D71B497943}"/>
                  </a:ext>
                </a:extLst>
              </p:cNvPr>
              <p:cNvSpPr/>
              <p:nvPr/>
            </p:nvSpPr>
            <p:spPr>
              <a:xfrm>
                <a:off x="4671752" y="2593571"/>
                <a:ext cx="714895" cy="938365"/>
              </a:xfrm>
              <a:custGeom>
                <a:avLst/>
                <a:gdLst>
                  <a:gd name="connsiteX0" fmla="*/ 0 w 714895"/>
                  <a:gd name="connsiteY0" fmla="*/ 0 h 938365"/>
                  <a:gd name="connsiteX1" fmla="*/ 232757 w 714895"/>
                  <a:gd name="connsiteY1" fmla="*/ 914400 h 938365"/>
                  <a:gd name="connsiteX2" fmla="*/ 714895 w 714895"/>
                  <a:gd name="connsiteY2" fmla="*/ 581891 h 9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895" h="938365">
                    <a:moveTo>
                      <a:pt x="0" y="0"/>
                    </a:moveTo>
                    <a:cubicBezTo>
                      <a:pt x="56804" y="408709"/>
                      <a:pt x="113608" y="817418"/>
                      <a:pt x="232757" y="914400"/>
                    </a:cubicBezTo>
                    <a:cubicBezTo>
                      <a:pt x="351906" y="1011382"/>
                      <a:pt x="533400" y="796636"/>
                      <a:pt x="714895" y="581891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5D4D1FCF-497A-A589-574F-376F3B183D47}"/>
                  </a:ext>
                </a:extLst>
              </p:cNvPr>
              <p:cNvSpPr/>
              <p:nvPr/>
            </p:nvSpPr>
            <p:spPr>
              <a:xfrm>
                <a:off x="5378332" y="2678342"/>
                <a:ext cx="647384" cy="736673"/>
              </a:xfrm>
              <a:custGeom>
                <a:avLst/>
                <a:gdLst>
                  <a:gd name="connsiteX0" fmla="*/ 0 w 315884"/>
                  <a:gd name="connsiteY0" fmla="*/ 0 h 359452"/>
                  <a:gd name="connsiteX1" fmla="*/ 149629 w 315884"/>
                  <a:gd name="connsiteY1" fmla="*/ 349134 h 359452"/>
                  <a:gd name="connsiteX2" fmla="*/ 315884 w 315884"/>
                  <a:gd name="connsiteY2" fmla="*/ 232756 h 35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884" h="359452">
                    <a:moveTo>
                      <a:pt x="0" y="0"/>
                    </a:moveTo>
                    <a:cubicBezTo>
                      <a:pt x="48491" y="155170"/>
                      <a:pt x="96982" y="310341"/>
                      <a:pt x="149629" y="349134"/>
                    </a:cubicBezTo>
                    <a:cubicBezTo>
                      <a:pt x="202276" y="387927"/>
                      <a:pt x="259080" y="310341"/>
                      <a:pt x="315884" y="232756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14114218-CE4E-67A3-E041-434C80950896}"/>
                  </a:ext>
                </a:extLst>
              </p:cNvPr>
              <p:cNvSpPr/>
              <p:nvPr/>
            </p:nvSpPr>
            <p:spPr>
              <a:xfrm>
                <a:off x="6025716" y="2809702"/>
                <a:ext cx="424110" cy="545164"/>
              </a:xfrm>
              <a:custGeom>
                <a:avLst/>
                <a:gdLst>
                  <a:gd name="connsiteX0" fmla="*/ 0 w 206940"/>
                  <a:gd name="connsiteY0" fmla="*/ 0 h 266007"/>
                  <a:gd name="connsiteX1" fmla="*/ 182880 w 206940"/>
                  <a:gd name="connsiteY1" fmla="*/ 149629 h 266007"/>
                  <a:gd name="connsiteX2" fmla="*/ 199505 w 206940"/>
                  <a:gd name="connsiteY2" fmla="*/ 266007 h 26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940" h="266007">
                    <a:moveTo>
                      <a:pt x="0" y="0"/>
                    </a:moveTo>
                    <a:cubicBezTo>
                      <a:pt x="74814" y="52647"/>
                      <a:pt x="149629" y="105294"/>
                      <a:pt x="182880" y="149629"/>
                    </a:cubicBezTo>
                    <a:cubicBezTo>
                      <a:pt x="216131" y="193964"/>
                      <a:pt x="207818" y="229985"/>
                      <a:pt x="199505" y="266007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EB4B0DC0-951A-14B6-6223-88B53BF4DF7B}"/>
                  </a:ext>
                </a:extLst>
              </p:cNvPr>
              <p:cNvGrpSpPr/>
              <p:nvPr/>
            </p:nvGrpSpPr>
            <p:grpSpPr>
              <a:xfrm>
                <a:off x="2851000" y="4014784"/>
                <a:ext cx="914400" cy="1878677"/>
                <a:chOff x="3275215" y="4405745"/>
                <a:chExt cx="914400" cy="1878677"/>
              </a:xfrm>
            </p:grpSpPr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A2E1BD13-1760-652F-D555-FC1A02AFC792}"/>
                    </a:ext>
                  </a:extLst>
                </p:cNvPr>
                <p:cNvSpPr/>
                <p:nvPr/>
              </p:nvSpPr>
              <p:spPr>
                <a:xfrm>
                  <a:off x="3291840" y="4405745"/>
                  <a:ext cx="365760" cy="631768"/>
                </a:xfrm>
                <a:custGeom>
                  <a:avLst/>
                  <a:gdLst>
                    <a:gd name="connsiteX0" fmla="*/ 365760 w 365760"/>
                    <a:gd name="connsiteY0" fmla="*/ 0 h 631768"/>
                    <a:gd name="connsiteX1" fmla="*/ 116378 w 365760"/>
                    <a:gd name="connsiteY1" fmla="*/ 382386 h 631768"/>
                    <a:gd name="connsiteX2" fmla="*/ 0 w 365760"/>
                    <a:gd name="connsiteY2" fmla="*/ 631768 h 63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5760" h="631768">
                      <a:moveTo>
                        <a:pt x="365760" y="0"/>
                      </a:moveTo>
                      <a:cubicBezTo>
                        <a:pt x="271549" y="138545"/>
                        <a:pt x="177338" y="277091"/>
                        <a:pt x="116378" y="382386"/>
                      </a:cubicBezTo>
                      <a:cubicBezTo>
                        <a:pt x="55418" y="487681"/>
                        <a:pt x="27709" y="559724"/>
                        <a:pt x="0" y="631768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215F9E25-F4B3-C140-CC09-97B5F209F644}"/>
                    </a:ext>
                  </a:extLst>
                </p:cNvPr>
                <p:cNvSpPr/>
                <p:nvPr/>
              </p:nvSpPr>
              <p:spPr>
                <a:xfrm>
                  <a:off x="3275215" y="5020887"/>
                  <a:ext cx="255152" cy="1246909"/>
                </a:xfrm>
                <a:custGeom>
                  <a:avLst/>
                  <a:gdLst>
                    <a:gd name="connsiteX0" fmla="*/ 0 w 255152"/>
                    <a:gd name="connsiteY0" fmla="*/ 0 h 1246909"/>
                    <a:gd name="connsiteX1" fmla="*/ 232756 w 255152"/>
                    <a:gd name="connsiteY1" fmla="*/ 881149 h 1246909"/>
                    <a:gd name="connsiteX2" fmla="*/ 232756 w 255152"/>
                    <a:gd name="connsiteY2" fmla="*/ 1246909 h 124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152" h="1246909">
                      <a:moveTo>
                        <a:pt x="0" y="0"/>
                      </a:moveTo>
                      <a:cubicBezTo>
                        <a:pt x="96981" y="336665"/>
                        <a:pt x="193963" y="673331"/>
                        <a:pt x="232756" y="881149"/>
                      </a:cubicBezTo>
                      <a:cubicBezTo>
                        <a:pt x="271549" y="1088967"/>
                        <a:pt x="252152" y="1167938"/>
                        <a:pt x="232756" y="1246909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E4A86A7D-0E40-C4A6-8597-90CA96E17F08}"/>
                    </a:ext>
                  </a:extLst>
                </p:cNvPr>
                <p:cNvSpPr/>
                <p:nvPr/>
              </p:nvSpPr>
              <p:spPr>
                <a:xfrm>
                  <a:off x="3408218" y="4788087"/>
                  <a:ext cx="781397" cy="1346706"/>
                </a:xfrm>
                <a:custGeom>
                  <a:avLst/>
                  <a:gdLst>
                    <a:gd name="connsiteX0" fmla="*/ 0 w 781397"/>
                    <a:gd name="connsiteY0" fmla="*/ 249426 h 1346706"/>
                    <a:gd name="connsiteX1" fmla="*/ 565266 w 781397"/>
                    <a:gd name="connsiteY1" fmla="*/ 44 h 1346706"/>
                    <a:gd name="connsiteX2" fmla="*/ 731520 w 781397"/>
                    <a:gd name="connsiteY2" fmla="*/ 266051 h 1346706"/>
                    <a:gd name="connsiteX3" fmla="*/ 781397 w 781397"/>
                    <a:gd name="connsiteY3" fmla="*/ 1346706 h 1346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397" h="1346706">
                      <a:moveTo>
                        <a:pt x="0" y="249426"/>
                      </a:moveTo>
                      <a:cubicBezTo>
                        <a:pt x="221673" y="123349"/>
                        <a:pt x="443346" y="-2727"/>
                        <a:pt x="565266" y="44"/>
                      </a:cubicBezTo>
                      <a:cubicBezTo>
                        <a:pt x="687186" y="2815"/>
                        <a:pt x="695498" y="41607"/>
                        <a:pt x="731520" y="266051"/>
                      </a:cubicBezTo>
                      <a:cubicBezTo>
                        <a:pt x="767542" y="490495"/>
                        <a:pt x="774469" y="918600"/>
                        <a:pt x="781397" y="1346706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97884A8F-3642-C6C7-F32C-81F1B0A21975}"/>
                    </a:ext>
                  </a:extLst>
                </p:cNvPr>
                <p:cNvSpPr/>
                <p:nvPr/>
              </p:nvSpPr>
              <p:spPr>
                <a:xfrm>
                  <a:off x="3474720" y="5303520"/>
                  <a:ext cx="665018" cy="133004"/>
                </a:xfrm>
                <a:custGeom>
                  <a:avLst/>
                  <a:gdLst>
                    <a:gd name="connsiteX0" fmla="*/ 0 w 665018"/>
                    <a:gd name="connsiteY0" fmla="*/ 133004 h 133004"/>
                    <a:gd name="connsiteX1" fmla="*/ 299258 w 665018"/>
                    <a:gd name="connsiteY1" fmla="*/ 99753 h 133004"/>
                    <a:gd name="connsiteX2" fmla="*/ 665018 w 665018"/>
                    <a:gd name="connsiteY2" fmla="*/ 0 h 133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5018" h="133004">
                      <a:moveTo>
                        <a:pt x="0" y="133004"/>
                      </a:moveTo>
                      <a:cubicBezTo>
                        <a:pt x="94211" y="127462"/>
                        <a:pt x="188422" y="121920"/>
                        <a:pt x="299258" y="99753"/>
                      </a:cubicBezTo>
                      <a:cubicBezTo>
                        <a:pt x="410094" y="77586"/>
                        <a:pt x="537556" y="38793"/>
                        <a:pt x="665018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438D2A98-F593-10EB-1502-7521D6085B04}"/>
                    </a:ext>
                  </a:extLst>
                </p:cNvPr>
                <p:cNvSpPr/>
                <p:nvPr/>
              </p:nvSpPr>
              <p:spPr>
                <a:xfrm>
                  <a:off x="3524596" y="5586153"/>
                  <a:ext cx="565266" cy="149629"/>
                </a:xfrm>
                <a:custGeom>
                  <a:avLst/>
                  <a:gdLst>
                    <a:gd name="connsiteX0" fmla="*/ 0 w 565266"/>
                    <a:gd name="connsiteY0" fmla="*/ 149629 h 149629"/>
                    <a:gd name="connsiteX1" fmla="*/ 565266 w 565266"/>
                    <a:gd name="connsiteY1" fmla="*/ 0 h 14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5266" h="149629">
                      <a:moveTo>
                        <a:pt x="0" y="149629"/>
                      </a:moveTo>
                      <a:lnTo>
                        <a:pt x="565266" y="0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EDAE3A4C-6B50-7A91-7B9C-1D09D4F07A4B}"/>
                    </a:ext>
                  </a:extLst>
                </p:cNvPr>
                <p:cNvSpPr/>
                <p:nvPr/>
              </p:nvSpPr>
              <p:spPr>
                <a:xfrm>
                  <a:off x="3541222" y="6134793"/>
                  <a:ext cx="581891" cy="149629"/>
                </a:xfrm>
                <a:custGeom>
                  <a:avLst/>
                  <a:gdLst>
                    <a:gd name="connsiteX0" fmla="*/ 0 w 581891"/>
                    <a:gd name="connsiteY0" fmla="*/ 149629 h 149629"/>
                    <a:gd name="connsiteX1" fmla="*/ 581891 w 581891"/>
                    <a:gd name="connsiteY1" fmla="*/ 0 h 14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1891" h="149629">
                      <a:moveTo>
                        <a:pt x="0" y="149629"/>
                      </a:moveTo>
                      <a:lnTo>
                        <a:pt x="581891" y="0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CAF20830-EF7E-7EA8-8F61-8083388E4C1B}"/>
                  </a:ext>
                </a:extLst>
              </p:cNvPr>
              <p:cNvGrpSpPr/>
              <p:nvPr/>
            </p:nvGrpSpPr>
            <p:grpSpPr>
              <a:xfrm>
                <a:off x="3889995" y="4293554"/>
                <a:ext cx="914400" cy="1446414"/>
                <a:chOff x="4472247" y="4522124"/>
                <a:chExt cx="914400" cy="1446414"/>
              </a:xfrm>
            </p:grpSpPr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1399F6B2-986E-7AAC-1A39-D1484E43F11B}"/>
                    </a:ext>
                  </a:extLst>
                </p:cNvPr>
                <p:cNvSpPr/>
                <p:nvPr/>
              </p:nvSpPr>
              <p:spPr>
                <a:xfrm>
                  <a:off x="4472247" y="4605251"/>
                  <a:ext cx="149629" cy="498764"/>
                </a:xfrm>
                <a:custGeom>
                  <a:avLst/>
                  <a:gdLst>
                    <a:gd name="connsiteX0" fmla="*/ 149629 w 149629"/>
                    <a:gd name="connsiteY0" fmla="*/ 0 h 498764"/>
                    <a:gd name="connsiteX1" fmla="*/ 0 w 149629"/>
                    <a:gd name="connsiteY1" fmla="*/ 498764 h 498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629" h="498764">
                      <a:moveTo>
                        <a:pt x="149629" y="0"/>
                      </a:moveTo>
                      <a:lnTo>
                        <a:pt x="0" y="498764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02D6F3C3-EA7A-615E-8F37-5778ED31DD73}"/>
                    </a:ext>
                  </a:extLst>
                </p:cNvPr>
                <p:cNvSpPr/>
                <p:nvPr/>
              </p:nvSpPr>
              <p:spPr>
                <a:xfrm>
                  <a:off x="4871258" y="4522124"/>
                  <a:ext cx="515389" cy="431999"/>
                </a:xfrm>
                <a:custGeom>
                  <a:avLst/>
                  <a:gdLst>
                    <a:gd name="connsiteX0" fmla="*/ 0 w 515389"/>
                    <a:gd name="connsiteY0" fmla="*/ 0 h 431999"/>
                    <a:gd name="connsiteX1" fmla="*/ 365760 w 515389"/>
                    <a:gd name="connsiteY1" fmla="*/ 382385 h 431999"/>
                    <a:gd name="connsiteX2" fmla="*/ 515389 w 515389"/>
                    <a:gd name="connsiteY2" fmla="*/ 415636 h 431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5389" h="431999">
                      <a:moveTo>
                        <a:pt x="0" y="0"/>
                      </a:moveTo>
                      <a:cubicBezTo>
                        <a:pt x="139931" y="156556"/>
                        <a:pt x="279862" y="313112"/>
                        <a:pt x="365760" y="382385"/>
                      </a:cubicBezTo>
                      <a:cubicBezTo>
                        <a:pt x="451658" y="451658"/>
                        <a:pt x="483523" y="433647"/>
                        <a:pt x="515389" y="415636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B53148C4-DFCA-D436-606C-710F646928F1}"/>
                    </a:ext>
                  </a:extLst>
                </p:cNvPr>
                <p:cNvSpPr/>
                <p:nvPr/>
              </p:nvSpPr>
              <p:spPr>
                <a:xfrm>
                  <a:off x="4605251" y="5037513"/>
                  <a:ext cx="534631" cy="931025"/>
                </a:xfrm>
                <a:custGeom>
                  <a:avLst/>
                  <a:gdLst>
                    <a:gd name="connsiteX0" fmla="*/ 0 w 534631"/>
                    <a:gd name="connsiteY0" fmla="*/ 166254 h 931025"/>
                    <a:gd name="connsiteX1" fmla="*/ 448887 w 534631"/>
                    <a:gd name="connsiteY1" fmla="*/ 0 h 931025"/>
                    <a:gd name="connsiteX2" fmla="*/ 532014 w 534631"/>
                    <a:gd name="connsiteY2" fmla="*/ 166254 h 931025"/>
                    <a:gd name="connsiteX3" fmla="*/ 515389 w 534631"/>
                    <a:gd name="connsiteY3" fmla="*/ 931025 h 931025"/>
                    <a:gd name="connsiteX4" fmla="*/ 515389 w 534631"/>
                    <a:gd name="connsiteY4" fmla="*/ 931025 h 93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631" h="931025">
                      <a:moveTo>
                        <a:pt x="0" y="166254"/>
                      </a:moveTo>
                      <a:cubicBezTo>
                        <a:pt x="180109" y="83127"/>
                        <a:pt x="360218" y="0"/>
                        <a:pt x="448887" y="0"/>
                      </a:cubicBezTo>
                      <a:cubicBezTo>
                        <a:pt x="537556" y="0"/>
                        <a:pt x="520930" y="11083"/>
                        <a:pt x="532014" y="166254"/>
                      </a:cubicBezTo>
                      <a:cubicBezTo>
                        <a:pt x="543098" y="321425"/>
                        <a:pt x="515389" y="931025"/>
                        <a:pt x="515389" y="931025"/>
                      </a:cubicBezTo>
                      <a:lnTo>
                        <a:pt x="515389" y="931025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121D319E-96AE-AE2B-BBA5-B8F94103E854}"/>
                    </a:ext>
                  </a:extLst>
                </p:cNvPr>
                <p:cNvSpPr/>
                <p:nvPr/>
              </p:nvSpPr>
              <p:spPr>
                <a:xfrm>
                  <a:off x="4738255" y="5137265"/>
                  <a:ext cx="199505" cy="814648"/>
                </a:xfrm>
                <a:custGeom>
                  <a:avLst/>
                  <a:gdLst>
                    <a:gd name="connsiteX0" fmla="*/ 199505 w 199505"/>
                    <a:gd name="connsiteY0" fmla="*/ 0 h 814648"/>
                    <a:gd name="connsiteX1" fmla="*/ 83127 w 199505"/>
                    <a:gd name="connsiteY1" fmla="*/ 631768 h 814648"/>
                    <a:gd name="connsiteX2" fmla="*/ 0 w 199505"/>
                    <a:gd name="connsiteY2" fmla="*/ 814648 h 81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9505" h="814648">
                      <a:moveTo>
                        <a:pt x="199505" y="0"/>
                      </a:moveTo>
                      <a:cubicBezTo>
                        <a:pt x="157941" y="247996"/>
                        <a:pt x="116378" y="495993"/>
                        <a:pt x="83127" y="631768"/>
                      </a:cubicBezTo>
                      <a:cubicBezTo>
                        <a:pt x="49876" y="767543"/>
                        <a:pt x="24938" y="791095"/>
                        <a:pt x="0" y="814648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E58894D8-46A1-706C-06D4-74A90BC4F0AD}"/>
                  </a:ext>
                </a:extLst>
              </p:cNvPr>
              <p:cNvGrpSpPr/>
              <p:nvPr/>
            </p:nvGrpSpPr>
            <p:grpSpPr>
              <a:xfrm>
                <a:off x="4815229" y="4993759"/>
                <a:ext cx="714894" cy="644520"/>
                <a:chOff x="5702531" y="5016761"/>
                <a:chExt cx="714894" cy="644520"/>
              </a:xfrm>
            </p:grpSpPr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16AC01D3-D1D8-41E6-FE35-C48A97655263}"/>
                    </a:ext>
                  </a:extLst>
                </p:cNvPr>
                <p:cNvSpPr/>
                <p:nvPr/>
              </p:nvSpPr>
              <p:spPr>
                <a:xfrm>
                  <a:off x="5702531" y="5037513"/>
                  <a:ext cx="182880" cy="623768"/>
                </a:xfrm>
                <a:custGeom>
                  <a:avLst/>
                  <a:gdLst>
                    <a:gd name="connsiteX0" fmla="*/ 0 w 182880"/>
                    <a:gd name="connsiteY0" fmla="*/ 0 h 623768"/>
                    <a:gd name="connsiteX1" fmla="*/ 83127 w 182880"/>
                    <a:gd name="connsiteY1" fmla="*/ 581891 h 623768"/>
                    <a:gd name="connsiteX2" fmla="*/ 182880 w 182880"/>
                    <a:gd name="connsiteY2" fmla="*/ 532014 h 623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880" h="623768">
                      <a:moveTo>
                        <a:pt x="0" y="0"/>
                      </a:moveTo>
                      <a:lnTo>
                        <a:pt x="83127" y="581891"/>
                      </a:lnTo>
                      <a:cubicBezTo>
                        <a:pt x="113607" y="670560"/>
                        <a:pt x="148243" y="601287"/>
                        <a:pt x="182880" y="532014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4FA1B891-2F94-DC63-5373-A96BFB6AB521}"/>
                    </a:ext>
                  </a:extLst>
                </p:cNvPr>
                <p:cNvSpPr/>
                <p:nvPr/>
              </p:nvSpPr>
              <p:spPr>
                <a:xfrm>
                  <a:off x="6018415" y="5016761"/>
                  <a:ext cx="399010" cy="120504"/>
                </a:xfrm>
                <a:custGeom>
                  <a:avLst/>
                  <a:gdLst>
                    <a:gd name="connsiteX0" fmla="*/ 0 w 399010"/>
                    <a:gd name="connsiteY0" fmla="*/ 120504 h 120504"/>
                    <a:gd name="connsiteX1" fmla="*/ 216130 w 399010"/>
                    <a:gd name="connsiteY1" fmla="*/ 4126 h 120504"/>
                    <a:gd name="connsiteX2" fmla="*/ 399010 w 399010"/>
                    <a:gd name="connsiteY2" fmla="*/ 37377 h 120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9010" h="120504">
                      <a:moveTo>
                        <a:pt x="0" y="120504"/>
                      </a:moveTo>
                      <a:cubicBezTo>
                        <a:pt x="74814" y="69242"/>
                        <a:pt x="149628" y="17980"/>
                        <a:pt x="216130" y="4126"/>
                      </a:cubicBezTo>
                      <a:cubicBezTo>
                        <a:pt x="282632" y="-9728"/>
                        <a:pt x="340821" y="13824"/>
                        <a:pt x="399010" y="37377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CDD67DDA-2295-692F-E49A-EC91CEF7E1B6}"/>
                    </a:ext>
                  </a:extLst>
                </p:cNvPr>
                <p:cNvSpPr/>
                <p:nvPr/>
              </p:nvSpPr>
              <p:spPr>
                <a:xfrm>
                  <a:off x="6101542" y="5403273"/>
                  <a:ext cx="305541" cy="116378"/>
                </a:xfrm>
                <a:custGeom>
                  <a:avLst/>
                  <a:gdLst>
                    <a:gd name="connsiteX0" fmla="*/ 0 w 305541"/>
                    <a:gd name="connsiteY0" fmla="*/ 49876 h 116378"/>
                    <a:gd name="connsiteX1" fmla="*/ 266007 w 305541"/>
                    <a:gd name="connsiteY1" fmla="*/ 116378 h 116378"/>
                    <a:gd name="connsiteX2" fmla="*/ 299258 w 305541"/>
                    <a:gd name="connsiteY2" fmla="*/ 0 h 116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5541" h="116378">
                      <a:moveTo>
                        <a:pt x="0" y="49876"/>
                      </a:moveTo>
                      <a:lnTo>
                        <a:pt x="266007" y="116378"/>
                      </a:lnTo>
                      <a:cubicBezTo>
                        <a:pt x="315883" y="108065"/>
                        <a:pt x="307570" y="54032"/>
                        <a:pt x="299258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C21E3215-BC3E-D89F-F11C-402B1FFB53B3}"/>
                </a:ext>
              </a:extLst>
            </p:cNvPr>
            <p:cNvGrpSpPr/>
            <p:nvPr/>
          </p:nvGrpSpPr>
          <p:grpSpPr>
            <a:xfrm>
              <a:off x="5553032" y="4078649"/>
              <a:ext cx="1180407" cy="1429789"/>
              <a:chOff x="5785658" y="4073236"/>
              <a:chExt cx="1180407" cy="1429789"/>
            </a:xfrm>
          </p:grpSpPr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7B7A96D4-9B84-464A-CC39-2F57B1CCE244}"/>
                  </a:ext>
                </a:extLst>
              </p:cNvPr>
              <p:cNvSpPr/>
              <p:nvPr/>
            </p:nvSpPr>
            <p:spPr>
              <a:xfrm>
                <a:off x="5785658" y="4073236"/>
                <a:ext cx="399011" cy="814648"/>
              </a:xfrm>
              <a:custGeom>
                <a:avLst/>
                <a:gdLst>
                  <a:gd name="connsiteX0" fmla="*/ 399011 w 399011"/>
                  <a:gd name="connsiteY0" fmla="*/ 0 h 814648"/>
                  <a:gd name="connsiteX1" fmla="*/ 216131 w 399011"/>
                  <a:gd name="connsiteY1" fmla="*/ 581891 h 814648"/>
                  <a:gd name="connsiteX2" fmla="*/ 0 w 399011"/>
                  <a:gd name="connsiteY2" fmla="*/ 814648 h 81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011" h="814648">
                    <a:moveTo>
                      <a:pt x="399011" y="0"/>
                    </a:moveTo>
                    <a:cubicBezTo>
                      <a:pt x="340822" y="223058"/>
                      <a:pt x="282633" y="446116"/>
                      <a:pt x="216131" y="581891"/>
                    </a:cubicBezTo>
                    <a:cubicBezTo>
                      <a:pt x="149629" y="717666"/>
                      <a:pt x="74814" y="766157"/>
                      <a:pt x="0" y="81464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4EAB29C1-B8B9-90C7-6319-EE580F51A372}"/>
                  </a:ext>
                </a:extLst>
              </p:cNvPr>
              <p:cNvSpPr/>
              <p:nvPr/>
            </p:nvSpPr>
            <p:spPr>
              <a:xfrm>
                <a:off x="6084916" y="4123113"/>
                <a:ext cx="881149" cy="581891"/>
              </a:xfrm>
              <a:custGeom>
                <a:avLst/>
                <a:gdLst>
                  <a:gd name="connsiteX0" fmla="*/ 0 w 881149"/>
                  <a:gd name="connsiteY0" fmla="*/ 0 h 581891"/>
                  <a:gd name="connsiteX1" fmla="*/ 448888 w 881149"/>
                  <a:gd name="connsiteY1" fmla="*/ 415636 h 581891"/>
                  <a:gd name="connsiteX2" fmla="*/ 881149 w 881149"/>
                  <a:gd name="connsiteY2" fmla="*/ 581891 h 58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1149" h="581891">
                    <a:moveTo>
                      <a:pt x="0" y="0"/>
                    </a:moveTo>
                    <a:cubicBezTo>
                      <a:pt x="151015" y="159327"/>
                      <a:pt x="302030" y="318654"/>
                      <a:pt x="448888" y="415636"/>
                    </a:cubicBezTo>
                    <a:cubicBezTo>
                      <a:pt x="595746" y="512618"/>
                      <a:pt x="738447" y="547254"/>
                      <a:pt x="881149" y="581891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B6307826-B58F-04D2-0298-E86B48A3A08F}"/>
                  </a:ext>
                </a:extLst>
              </p:cNvPr>
              <p:cNvSpPr/>
              <p:nvPr/>
            </p:nvSpPr>
            <p:spPr>
              <a:xfrm>
                <a:off x="6134793" y="4721629"/>
                <a:ext cx="282632" cy="83127"/>
              </a:xfrm>
              <a:custGeom>
                <a:avLst/>
                <a:gdLst>
                  <a:gd name="connsiteX0" fmla="*/ 0 w 282632"/>
                  <a:gd name="connsiteY0" fmla="*/ 83127 h 83127"/>
                  <a:gd name="connsiteX1" fmla="*/ 282632 w 282632"/>
                  <a:gd name="connsiteY1" fmla="*/ 0 h 8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632" h="83127">
                    <a:moveTo>
                      <a:pt x="0" y="83127"/>
                    </a:moveTo>
                    <a:lnTo>
                      <a:pt x="282632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A5BB2D79-4886-9C08-C4B7-CF1F6ADFA90B}"/>
                  </a:ext>
                </a:extLst>
              </p:cNvPr>
              <p:cNvSpPr/>
              <p:nvPr/>
            </p:nvSpPr>
            <p:spPr>
              <a:xfrm>
                <a:off x="6018415" y="4871258"/>
                <a:ext cx="515389" cy="149629"/>
              </a:xfrm>
              <a:custGeom>
                <a:avLst/>
                <a:gdLst>
                  <a:gd name="connsiteX0" fmla="*/ 0 w 515389"/>
                  <a:gd name="connsiteY0" fmla="*/ 149629 h 149629"/>
                  <a:gd name="connsiteX1" fmla="*/ 515389 w 515389"/>
                  <a:gd name="connsiteY1" fmla="*/ 0 h 14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9" h="149629">
                    <a:moveTo>
                      <a:pt x="0" y="149629"/>
                    </a:moveTo>
                    <a:lnTo>
                      <a:pt x="515389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751638DD-9242-7D2F-77AE-A71251299AD4}"/>
                  </a:ext>
                </a:extLst>
              </p:cNvPr>
              <p:cNvSpPr/>
              <p:nvPr/>
            </p:nvSpPr>
            <p:spPr>
              <a:xfrm>
                <a:off x="6172147" y="5054138"/>
                <a:ext cx="478035" cy="406003"/>
              </a:xfrm>
              <a:custGeom>
                <a:avLst/>
                <a:gdLst>
                  <a:gd name="connsiteX0" fmla="*/ 178777 w 478035"/>
                  <a:gd name="connsiteY0" fmla="*/ 0 h 406003"/>
                  <a:gd name="connsiteX1" fmla="*/ 12522 w 478035"/>
                  <a:gd name="connsiteY1" fmla="*/ 382386 h 406003"/>
                  <a:gd name="connsiteX2" fmla="*/ 478035 w 478035"/>
                  <a:gd name="connsiteY2" fmla="*/ 332509 h 40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035" h="406003">
                    <a:moveTo>
                      <a:pt x="178777" y="0"/>
                    </a:moveTo>
                    <a:cubicBezTo>
                      <a:pt x="70711" y="163484"/>
                      <a:pt x="-37354" y="326968"/>
                      <a:pt x="12522" y="382386"/>
                    </a:cubicBezTo>
                    <a:cubicBezTo>
                      <a:pt x="62398" y="437804"/>
                      <a:pt x="270216" y="385156"/>
                      <a:pt x="478035" y="332509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63FFE8C-FC87-C7B2-F42D-A8FA368DCD90}"/>
                  </a:ext>
                </a:extLst>
              </p:cNvPr>
              <p:cNvSpPr/>
              <p:nvPr/>
            </p:nvSpPr>
            <p:spPr>
              <a:xfrm>
                <a:off x="6517178" y="5203767"/>
                <a:ext cx="200477" cy="299258"/>
              </a:xfrm>
              <a:custGeom>
                <a:avLst/>
                <a:gdLst>
                  <a:gd name="connsiteX0" fmla="*/ 0 w 200477"/>
                  <a:gd name="connsiteY0" fmla="*/ 0 h 299258"/>
                  <a:gd name="connsiteX1" fmla="*/ 182880 w 200477"/>
                  <a:gd name="connsiteY1" fmla="*/ 216131 h 299258"/>
                  <a:gd name="connsiteX2" fmla="*/ 182880 w 200477"/>
                  <a:gd name="connsiteY2" fmla="*/ 299258 h 29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477" h="299258">
                    <a:moveTo>
                      <a:pt x="0" y="0"/>
                    </a:moveTo>
                    <a:lnTo>
                      <a:pt x="182880" y="216131"/>
                    </a:lnTo>
                    <a:cubicBezTo>
                      <a:pt x="213360" y="266007"/>
                      <a:pt x="198120" y="282632"/>
                      <a:pt x="182880" y="29925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FC6EA4DB-CD3D-678D-E888-9141C9234BEC}"/>
                </a:ext>
              </a:extLst>
            </p:cNvPr>
            <p:cNvGrpSpPr/>
            <p:nvPr/>
          </p:nvGrpSpPr>
          <p:grpSpPr>
            <a:xfrm>
              <a:off x="6766560" y="5038782"/>
              <a:ext cx="432262" cy="266979"/>
              <a:chOff x="7148945" y="4771505"/>
              <a:chExt cx="432262" cy="266979"/>
            </a:xfrm>
          </p:grpSpPr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7C104BF2-1A66-3A81-0EA6-90D0D0B09704}"/>
                  </a:ext>
                </a:extLst>
              </p:cNvPr>
              <p:cNvSpPr/>
              <p:nvPr/>
            </p:nvSpPr>
            <p:spPr>
              <a:xfrm>
                <a:off x="7148945" y="4838007"/>
                <a:ext cx="232757" cy="200477"/>
              </a:xfrm>
              <a:custGeom>
                <a:avLst/>
                <a:gdLst>
                  <a:gd name="connsiteX0" fmla="*/ 0 w 232757"/>
                  <a:gd name="connsiteY0" fmla="*/ 0 h 200477"/>
                  <a:gd name="connsiteX1" fmla="*/ 116379 w 232757"/>
                  <a:gd name="connsiteY1" fmla="*/ 182880 h 200477"/>
                  <a:gd name="connsiteX2" fmla="*/ 232757 w 232757"/>
                  <a:gd name="connsiteY2" fmla="*/ 182880 h 20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757" h="200477">
                    <a:moveTo>
                      <a:pt x="0" y="0"/>
                    </a:moveTo>
                    <a:cubicBezTo>
                      <a:pt x="38793" y="76200"/>
                      <a:pt x="77586" y="152400"/>
                      <a:pt x="116379" y="182880"/>
                    </a:cubicBezTo>
                    <a:cubicBezTo>
                      <a:pt x="155172" y="213360"/>
                      <a:pt x="193964" y="198120"/>
                      <a:pt x="232757" y="18288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1D175AED-9C5C-6A1E-7690-95AC50A20BFE}"/>
                  </a:ext>
                </a:extLst>
              </p:cNvPr>
              <p:cNvSpPr/>
              <p:nvPr/>
            </p:nvSpPr>
            <p:spPr>
              <a:xfrm>
                <a:off x="7448204" y="4771505"/>
                <a:ext cx="133003" cy="149630"/>
              </a:xfrm>
              <a:custGeom>
                <a:avLst/>
                <a:gdLst>
                  <a:gd name="connsiteX0" fmla="*/ 0 w 133003"/>
                  <a:gd name="connsiteY0" fmla="*/ 0 h 149630"/>
                  <a:gd name="connsiteX1" fmla="*/ 133003 w 133003"/>
                  <a:gd name="connsiteY1" fmla="*/ 149630 h 14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003" h="149630">
                    <a:moveTo>
                      <a:pt x="0" y="0"/>
                    </a:moveTo>
                    <a:lnTo>
                      <a:pt x="133003" y="14963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6FFD37CA-B719-CB9D-EA28-CFF77FD1AF67}"/>
                </a:ext>
              </a:extLst>
            </p:cNvPr>
            <p:cNvGrpSpPr/>
            <p:nvPr/>
          </p:nvGrpSpPr>
          <p:grpSpPr>
            <a:xfrm>
              <a:off x="7364585" y="4588625"/>
              <a:ext cx="648393" cy="761247"/>
              <a:chOff x="7897091" y="4572000"/>
              <a:chExt cx="648393" cy="761247"/>
            </a:xfrm>
          </p:grpSpPr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2170A7BA-E504-048D-FDA7-42467B8401A0}"/>
                  </a:ext>
                </a:extLst>
              </p:cNvPr>
              <p:cNvSpPr/>
              <p:nvPr/>
            </p:nvSpPr>
            <p:spPr>
              <a:xfrm>
                <a:off x="7897091" y="4572000"/>
                <a:ext cx="266007" cy="761247"/>
              </a:xfrm>
              <a:custGeom>
                <a:avLst/>
                <a:gdLst>
                  <a:gd name="connsiteX0" fmla="*/ 0 w 266007"/>
                  <a:gd name="connsiteY0" fmla="*/ 0 h 761247"/>
                  <a:gd name="connsiteX1" fmla="*/ 99753 w 266007"/>
                  <a:gd name="connsiteY1" fmla="*/ 714895 h 761247"/>
                  <a:gd name="connsiteX2" fmla="*/ 266007 w 266007"/>
                  <a:gd name="connsiteY2" fmla="*/ 631767 h 76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007" h="761247">
                    <a:moveTo>
                      <a:pt x="0" y="0"/>
                    </a:moveTo>
                    <a:cubicBezTo>
                      <a:pt x="27709" y="304800"/>
                      <a:pt x="55419" y="609601"/>
                      <a:pt x="99753" y="714895"/>
                    </a:cubicBezTo>
                    <a:cubicBezTo>
                      <a:pt x="144087" y="820189"/>
                      <a:pt x="205047" y="725978"/>
                      <a:pt x="266007" y="631767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69C03900-8985-F320-21D7-049A0687C96E}"/>
                  </a:ext>
                </a:extLst>
              </p:cNvPr>
              <p:cNvSpPr/>
              <p:nvPr/>
            </p:nvSpPr>
            <p:spPr>
              <a:xfrm>
                <a:off x="8196349" y="4602303"/>
                <a:ext cx="282633" cy="102701"/>
              </a:xfrm>
              <a:custGeom>
                <a:avLst/>
                <a:gdLst>
                  <a:gd name="connsiteX0" fmla="*/ 0 w 282633"/>
                  <a:gd name="connsiteY0" fmla="*/ 102701 h 102701"/>
                  <a:gd name="connsiteX1" fmla="*/ 216131 w 282633"/>
                  <a:gd name="connsiteY1" fmla="*/ 2948 h 102701"/>
                  <a:gd name="connsiteX2" fmla="*/ 282633 w 282633"/>
                  <a:gd name="connsiteY2" fmla="*/ 36199 h 10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33" h="102701">
                    <a:moveTo>
                      <a:pt x="0" y="102701"/>
                    </a:moveTo>
                    <a:lnTo>
                      <a:pt x="216131" y="2948"/>
                    </a:lnTo>
                    <a:cubicBezTo>
                      <a:pt x="263237" y="-8136"/>
                      <a:pt x="272935" y="14031"/>
                      <a:pt x="282633" y="36199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1B03F9D8-94A9-CE7A-DD5A-CDD01D915DE0}"/>
                  </a:ext>
                </a:extLst>
              </p:cNvPr>
              <p:cNvSpPr/>
              <p:nvPr/>
            </p:nvSpPr>
            <p:spPr>
              <a:xfrm>
                <a:off x="8173441" y="5054138"/>
                <a:ext cx="372043" cy="118134"/>
              </a:xfrm>
              <a:custGeom>
                <a:avLst/>
                <a:gdLst>
                  <a:gd name="connsiteX0" fmla="*/ 6283 w 372043"/>
                  <a:gd name="connsiteY0" fmla="*/ 16626 h 118134"/>
                  <a:gd name="connsiteX1" fmla="*/ 39534 w 372043"/>
                  <a:gd name="connsiteY1" fmla="*/ 66502 h 118134"/>
                  <a:gd name="connsiteX2" fmla="*/ 305541 w 372043"/>
                  <a:gd name="connsiteY2" fmla="*/ 116378 h 118134"/>
                  <a:gd name="connsiteX3" fmla="*/ 372043 w 372043"/>
                  <a:gd name="connsiteY3" fmla="*/ 0 h 11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043" h="118134">
                    <a:moveTo>
                      <a:pt x="6283" y="16626"/>
                    </a:moveTo>
                    <a:cubicBezTo>
                      <a:pt x="-2030" y="33251"/>
                      <a:pt x="-10342" y="49877"/>
                      <a:pt x="39534" y="66502"/>
                    </a:cubicBezTo>
                    <a:cubicBezTo>
                      <a:pt x="89410" y="83127"/>
                      <a:pt x="250123" y="127462"/>
                      <a:pt x="305541" y="116378"/>
                    </a:cubicBezTo>
                    <a:cubicBezTo>
                      <a:pt x="360959" y="105294"/>
                      <a:pt x="366501" y="52647"/>
                      <a:pt x="372043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0C17DEC3-12BF-75E3-D9EE-50EC8C0C86BF}"/>
                </a:ext>
              </a:extLst>
            </p:cNvPr>
            <p:cNvGrpSpPr/>
            <p:nvPr/>
          </p:nvGrpSpPr>
          <p:grpSpPr>
            <a:xfrm>
              <a:off x="8195640" y="4549961"/>
              <a:ext cx="729369" cy="542841"/>
              <a:chOff x="8861367" y="4488873"/>
              <a:chExt cx="729369" cy="542841"/>
            </a:xfrm>
          </p:grpSpPr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C815DEB4-A748-DC35-9264-B19A4C32A4A8}"/>
                  </a:ext>
                </a:extLst>
              </p:cNvPr>
              <p:cNvSpPr/>
              <p:nvPr/>
            </p:nvSpPr>
            <p:spPr>
              <a:xfrm>
                <a:off x="8861367" y="4555375"/>
                <a:ext cx="432262" cy="476339"/>
              </a:xfrm>
              <a:custGeom>
                <a:avLst/>
                <a:gdLst>
                  <a:gd name="connsiteX0" fmla="*/ 0 w 432262"/>
                  <a:gd name="connsiteY0" fmla="*/ 0 h 476339"/>
                  <a:gd name="connsiteX1" fmla="*/ 282633 w 432262"/>
                  <a:gd name="connsiteY1" fmla="*/ 465512 h 476339"/>
                  <a:gd name="connsiteX2" fmla="*/ 432262 w 432262"/>
                  <a:gd name="connsiteY2" fmla="*/ 282632 h 47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262" h="476339">
                    <a:moveTo>
                      <a:pt x="0" y="0"/>
                    </a:moveTo>
                    <a:cubicBezTo>
                      <a:pt x="105294" y="209203"/>
                      <a:pt x="210589" y="418407"/>
                      <a:pt x="282633" y="465512"/>
                    </a:cubicBezTo>
                    <a:cubicBezTo>
                      <a:pt x="354677" y="512617"/>
                      <a:pt x="393469" y="397624"/>
                      <a:pt x="432262" y="282632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171FCCA9-E8FB-64D6-3145-CAD20940D3DC}"/>
                  </a:ext>
                </a:extLst>
              </p:cNvPr>
              <p:cNvSpPr/>
              <p:nvPr/>
            </p:nvSpPr>
            <p:spPr>
              <a:xfrm>
                <a:off x="9376756" y="4488873"/>
                <a:ext cx="213980" cy="332509"/>
              </a:xfrm>
              <a:custGeom>
                <a:avLst/>
                <a:gdLst>
                  <a:gd name="connsiteX0" fmla="*/ 0 w 213980"/>
                  <a:gd name="connsiteY0" fmla="*/ 0 h 332509"/>
                  <a:gd name="connsiteX1" fmla="*/ 199506 w 213980"/>
                  <a:gd name="connsiteY1" fmla="*/ 216131 h 332509"/>
                  <a:gd name="connsiteX2" fmla="*/ 182880 w 213980"/>
                  <a:gd name="connsiteY2" fmla="*/ 332509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980" h="332509">
                    <a:moveTo>
                      <a:pt x="0" y="0"/>
                    </a:moveTo>
                    <a:cubicBezTo>
                      <a:pt x="84513" y="80356"/>
                      <a:pt x="169026" y="160713"/>
                      <a:pt x="199506" y="216131"/>
                    </a:cubicBezTo>
                    <a:cubicBezTo>
                      <a:pt x="229986" y="271549"/>
                      <a:pt x="206433" y="302029"/>
                      <a:pt x="182880" y="332509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B6A0EE02-E555-945F-C112-F43F7F40535D}"/>
                </a:ext>
              </a:extLst>
            </p:cNvPr>
            <p:cNvGrpSpPr/>
            <p:nvPr/>
          </p:nvGrpSpPr>
          <p:grpSpPr>
            <a:xfrm>
              <a:off x="9043539" y="4500839"/>
              <a:ext cx="400219" cy="441579"/>
              <a:chOff x="9942022" y="4417846"/>
              <a:chExt cx="400219" cy="441579"/>
            </a:xfrm>
          </p:grpSpPr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01D5F935-0210-607F-E144-858E6E76C1CA}"/>
                  </a:ext>
                </a:extLst>
              </p:cNvPr>
              <p:cNvSpPr/>
              <p:nvPr/>
            </p:nvSpPr>
            <p:spPr>
              <a:xfrm>
                <a:off x="9942022" y="4417846"/>
                <a:ext cx="369793" cy="170779"/>
              </a:xfrm>
              <a:custGeom>
                <a:avLst/>
                <a:gdLst>
                  <a:gd name="connsiteX0" fmla="*/ 0 w 369793"/>
                  <a:gd name="connsiteY0" fmla="*/ 4525 h 170779"/>
                  <a:gd name="connsiteX1" fmla="*/ 349134 w 369793"/>
                  <a:gd name="connsiteY1" fmla="*/ 21150 h 170779"/>
                  <a:gd name="connsiteX2" fmla="*/ 299258 w 369793"/>
                  <a:gd name="connsiteY2" fmla="*/ 170779 h 17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793" h="170779">
                    <a:moveTo>
                      <a:pt x="0" y="4525"/>
                    </a:moveTo>
                    <a:cubicBezTo>
                      <a:pt x="149629" y="-1017"/>
                      <a:pt x="299258" y="-6559"/>
                      <a:pt x="349134" y="21150"/>
                    </a:cubicBezTo>
                    <a:cubicBezTo>
                      <a:pt x="399010" y="48859"/>
                      <a:pt x="349134" y="109819"/>
                      <a:pt x="299258" y="170779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88471124-A0EB-27F2-E8F7-477E64D3218B}"/>
                  </a:ext>
                </a:extLst>
              </p:cNvPr>
              <p:cNvSpPr/>
              <p:nvPr/>
            </p:nvSpPr>
            <p:spPr>
              <a:xfrm>
                <a:off x="10008524" y="4671753"/>
                <a:ext cx="333717" cy="187672"/>
              </a:xfrm>
              <a:custGeom>
                <a:avLst/>
                <a:gdLst>
                  <a:gd name="connsiteX0" fmla="*/ 0 w 333717"/>
                  <a:gd name="connsiteY0" fmla="*/ 0 h 187672"/>
                  <a:gd name="connsiteX1" fmla="*/ 282632 w 333717"/>
                  <a:gd name="connsiteY1" fmla="*/ 182880 h 187672"/>
                  <a:gd name="connsiteX2" fmla="*/ 332509 w 333717"/>
                  <a:gd name="connsiteY2" fmla="*/ 116378 h 18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717" h="187672">
                    <a:moveTo>
                      <a:pt x="0" y="0"/>
                    </a:moveTo>
                    <a:lnTo>
                      <a:pt x="282632" y="182880"/>
                    </a:lnTo>
                    <a:cubicBezTo>
                      <a:pt x="338050" y="202276"/>
                      <a:pt x="335279" y="159327"/>
                      <a:pt x="332509" y="116378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6C93CCF7-679F-CD66-C95A-FE401FE1F818}"/>
                </a:ext>
              </a:extLst>
            </p:cNvPr>
            <p:cNvGrpSpPr/>
            <p:nvPr/>
          </p:nvGrpSpPr>
          <p:grpSpPr>
            <a:xfrm>
              <a:off x="9543564" y="4196964"/>
              <a:ext cx="380502" cy="814647"/>
              <a:chOff x="10607040" y="4006735"/>
              <a:chExt cx="380502" cy="814647"/>
            </a:xfrm>
          </p:grpSpPr>
          <p:sp>
            <p:nvSpPr>
              <p:cNvPr id="73" name="フリーフォーム 72">
                <a:extLst>
                  <a:ext uri="{FF2B5EF4-FFF2-40B4-BE49-F238E27FC236}">
                    <a16:creationId xmlns:a16="http://schemas.microsoft.com/office/drawing/2014/main" id="{E24BC871-08D4-19BE-D810-ADA6937F0C0A}"/>
                  </a:ext>
                </a:extLst>
              </p:cNvPr>
              <p:cNvSpPr/>
              <p:nvPr/>
            </p:nvSpPr>
            <p:spPr>
              <a:xfrm>
                <a:off x="10607040" y="4006735"/>
                <a:ext cx="282633" cy="199505"/>
              </a:xfrm>
              <a:custGeom>
                <a:avLst/>
                <a:gdLst>
                  <a:gd name="connsiteX0" fmla="*/ 0 w 282633"/>
                  <a:gd name="connsiteY0" fmla="*/ 0 h 199505"/>
                  <a:gd name="connsiteX1" fmla="*/ 282633 w 282633"/>
                  <a:gd name="connsiteY1" fmla="*/ 199505 h 19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633" h="199505">
                    <a:moveTo>
                      <a:pt x="0" y="0"/>
                    </a:moveTo>
                    <a:lnTo>
                      <a:pt x="282633" y="199505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>
                <a:extLst>
                  <a:ext uri="{FF2B5EF4-FFF2-40B4-BE49-F238E27FC236}">
                    <a16:creationId xmlns:a16="http://schemas.microsoft.com/office/drawing/2014/main" id="{25D486C0-2909-33AA-FB7F-928E922FC30E}"/>
                  </a:ext>
                </a:extLst>
              </p:cNvPr>
              <p:cNvSpPr/>
              <p:nvPr/>
            </p:nvSpPr>
            <p:spPr>
              <a:xfrm>
                <a:off x="10656916" y="4252113"/>
                <a:ext cx="330626" cy="569269"/>
              </a:xfrm>
              <a:custGeom>
                <a:avLst/>
                <a:gdLst>
                  <a:gd name="connsiteX0" fmla="*/ 0 w 330626"/>
                  <a:gd name="connsiteY0" fmla="*/ 87131 h 569269"/>
                  <a:gd name="connsiteX1" fmla="*/ 315884 w 330626"/>
                  <a:gd name="connsiteY1" fmla="*/ 37254 h 569269"/>
                  <a:gd name="connsiteX2" fmla="*/ 249382 w 330626"/>
                  <a:gd name="connsiteY2" fmla="*/ 569269 h 56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626" h="569269">
                    <a:moveTo>
                      <a:pt x="0" y="87131"/>
                    </a:moveTo>
                    <a:cubicBezTo>
                      <a:pt x="137160" y="22014"/>
                      <a:pt x="274320" y="-43102"/>
                      <a:pt x="315884" y="37254"/>
                    </a:cubicBezTo>
                    <a:cubicBezTo>
                      <a:pt x="357448" y="117610"/>
                      <a:pt x="303415" y="343439"/>
                      <a:pt x="249382" y="569269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31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Macintosh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5</cp:revision>
  <dcterms:created xsi:type="dcterms:W3CDTF">2025-09-22T09:23:38Z</dcterms:created>
  <dcterms:modified xsi:type="dcterms:W3CDTF">2025-10-12T01:05:06Z</dcterms:modified>
</cp:coreProperties>
</file>